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authors.xml" ContentType="application/vnd.ms-powerpoint.author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4" r:id="rId2"/>
    <p:sldMasterId id="2147483687" r:id="rId3"/>
    <p:sldMasterId id="2147483699" r:id="rId4"/>
  </p:sldMasterIdLst>
  <p:notesMasterIdLst>
    <p:notesMasterId r:id="rId17"/>
  </p:notesMasterIdLst>
  <p:sldIdLst>
    <p:sldId id="256" r:id="rId5"/>
    <p:sldId id="257" r:id="rId6"/>
    <p:sldId id="267" r:id="rId7"/>
    <p:sldId id="265" r:id="rId8"/>
    <p:sldId id="258" r:id="rId9"/>
    <p:sldId id="264" r:id="rId10"/>
    <p:sldId id="259" r:id="rId11"/>
    <p:sldId id="261" r:id="rId12"/>
    <p:sldId id="260" r:id="rId13"/>
    <p:sldId id="266" r:id="rId14"/>
    <p:sldId id="262" r:id="rId15"/>
    <p:sldId id="268" r:id="rId16"/>
  </p:sldIdLst>
  <p:sldSz cx="10688638" cy="7562850"/>
  <p:notesSz cx="6858000" cy="9144000"/>
  <p:embeddedFontLst>
    <p:embeddedFont>
      <p:font typeface="Calibri" pitchFamily="34" charset="0"/>
      <p:regular r:id="rId18"/>
      <p:bold r:id="rId19"/>
      <p:italic r:id="rId20"/>
      <p:boldItalic r:id="rId21"/>
    </p:embeddedFont>
    <p:embeddedFont>
      <p:font typeface="Open Sans Bold" charset="0"/>
      <p:regular r:id="rId22"/>
      <p:bold r:id="rId23"/>
    </p:embeddedFont>
    <p:embeddedFont>
      <p:font typeface="Open Sans" charset="0"/>
      <p:regular r:id="rId24"/>
      <p:bold r:id="rId25"/>
      <p:italic r:id="rId26"/>
      <p:boldItalic r:id="rId27"/>
    </p:embeddedFont>
    <p:embeddedFont>
      <p:font typeface="Calibri (MS)" charset="0"/>
      <p:regular r:id="rId28"/>
    </p:embeddedFont>
    <p:embeddedFont>
      <p:font typeface="Lato Black" charset="0"/>
      <p:bold r:id="rId29"/>
      <p:italic r:id="rId30"/>
      <p:boldItalic r:id="rId31"/>
    </p:embeddedFont>
    <p:embeddedFont>
      <p:font typeface="MS PGothic" pitchFamily="34" charset="-128"/>
      <p:regular r:id="rId32"/>
    </p:embeddedFont>
    <p:embeddedFont>
      <p:font typeface="Calibri Light" pitchFamily="34" charset="0"/>
      <p:regular r:id="rId33"/>
      <p:italic r:id="rId34"/>
    </p:embeddedFont>
  </p:embeddedFontLst>
  <p:defaultTextStyle>
    <a:defPPr>
      <a:defRPr lang="ru-RU"/>
    </a:defPPr>
    <a:lvl1pPr marL="0" algn="l" defTabSz="583997" rtl="0" eaLnBrk="1" latinLnBrk="0" hangingPunct="1">
      <a:defRPr sz="1150" kern="1200">
        <a:solidFill>
          <a:schemeClr val="tx1"/>
        </a:solidFill>
        <a:latin typeface="+mn-lt"/>
        <a:ea typeface="+mn-ea"/>
        <a:cs typeface="+mn-cs"/>
      </a:defRPr>
    </a:lvl1pPr>
    <a:lvl2pPr marL="291999" algn="l" defTabSz="583997" rtl="0" eaLnBrk="1" latinLnBrk="0" hangingPunct="1">
      <a:defRPr sz="1150" kern="1200">
        <a:solidFill>
          <a:schemeClr val="tx1"/>
        </a:solidFill>
        <a:latin typeface="+mn-lt"/>
        <a:ea typeface="+mn-ea"/>
        <a:cs typeface="+mn-cs"/>
      </a:defRPr>
    </a:lvl2pPr>
    <a:lvl3pPr marL="583997" algn="l" defTabSz="583997" rtl="0" eaLnBrk="1" latinLnBrk="0" hangingPunct="1">
      <a:defRPr sz="1150" kern="1200">
        <a:solidFill>
          <a:schemeClr val="tx1"/>
        </a:solidFill>
        <a:latin typeface="+mn-lt"/>
        <a:ea typeface="+mn-ea"/>
        <a:cs typeface="+mn-cs"/>
      </a:defRPr>
    </a:lvl3pPr>
    <a:lvl4pPr marL="875996" algn="l" defTabSz="583997" rtl="0" eaLnBrk="1" latinLnBrk="0" hangingPunct="1">
      <a:defRPr sz="1150" kern="1200">
        <a:solidFill>
          <a:schemeClr val="tx1"/>
        </a:solidFill>
        <a:latin typeface="+mn-lt"/>
        <a:ea typeface="+mn-ea"/>
        <a:cs typeface="+mn-cs"/>
      </a:defRPr>
    </a:lvl4pPr>
    <a:lvl5pPr marL="1167995" algn="l" defTabSz="583997" rtl="0" eaLnBrk="1" latinLnBrk="0" hangingPunct="1">
      <a:defRPr sz="1150" kern="1200">
        <a:solidFill>
          <a:schemeClr val="tx1"/>
        </a:solidFill>
        <a:latin typeface="+mn-lt"/>
        <a:ea typeface="+mn-ea"/>
        <a:cs typeface="+mn-cs"/>
      </a:defRPr>
    </a:lvl5pPr>
    <a:lvl6pPr marL="1459993" algn="l" defTabSz="583997" rtl="0" eaLnBrk="1" latinLnBrk="0" hangingPunct="1">
      <a:defRPr sz="1150" kern="1200">
        <a:solidFill>
          <a:schemeClr val="tx1"/>
        </a:solidFill>
        <a:latin typeface="+mn-lt"/>
        <a:ea typeface="+mn-ea"/>
        <a:cs typeface="+mn-cs"/>
      </a:defRPr>
    </a:lvl6pPr>
    <a:lvl7pPr marL="1751992" algn="l" defTabSz="583997" rtl="0" eaLnBrk="1" latinLnBrk="0" hangingPunct="1">
      <a:defRPr sz="1150" kern="1200">
        <a:solidFill>
          <a:schemeClr val="tx1"/>
        </a:solidFill>
        <a:latin typeface="+mn-lt"/>
        <a:ea typeface="+mn-ea"/>
        <a:cs typeface="+mn-cs"/>
      </a:defRPr>
    </a:lvl7pPr>
    <a:lvl8pPr marL="2043990" algn="l" defTabSz="583997" rtl="0" eaLnBrk="1" latinLnBrk="0" hangingPunct="1">
      <a:defRPr sz="1150" kern="1200">
        <a:solidFill>
          <a:schemeClr val="tx1"/>
        </a:solidFill>
        <a:latin typeface="+mn-lt"/>
        <a:ea typeface="+mn-ea"/>
        <a:cs typeface="+mn-cs"/>
      </a:defRPr>
    </a:lvl8pPr>
    <a:lvl9pPr marL="2335989" algn="l" defTabSz="583997" rtl="0" eaLnBrk="1" latinLnBrk="0" hangingPunct="1">
      <a:defRPr sz="11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588" userDrawn="1">
          <p15:clr>
            <a:srgbClr val="A4A3A4"/>
          </p15:clr>
        </p15:guide>
        <p15:guide id="2" pos="1683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33140B5-7411-F306-3D46-6949739CDC5B}" name="Коновалова Елена" initials="КЕ" userId="S-1-5-21-4089495819-2121648181-3443199879-214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40F64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11" autoAdjust="0"/>
    <p:restoredTop sz="79443" autoAdjust="0"/>
  </p:normalViewPr>
  <p:slideViewPr>
    <p:cSldViewPr>
      <p:cViewPr varScale="1">
        <p:scale>
          <a:sx n="61" d="100"/>
          <a:sy n="61" d="100"/>
        </p:scale>
        <p:origin x="-1830" y="-96"/>
      </p:cViewPr>
      <p:guideLst>
        <p:guide orient="horz" pos="1588"/>
        <p:guide pos="168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microsoft.com/office/2018/10/relationships/authors" Target="author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F69CBC-433A-44E6-859A-23EEBC13C8A0}" type="datetimeFigureOut">
              <a:rPr lang="ru-RU" smtClean="0"/>
              <a:pPr/>
              <a:t>21.04.2025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35520F-B61D-43EE-BCE9-5AC99851F55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80150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583997" rtl="0" eaLnBrk="1" latinLnBrk="0" hangingPunct="1">
      <a:defRPr sz="766" kern="1200">
        <a:solidFill>
          <a:schemeClr val="tx1"/>
        </a:solidFill>
        <a:latin typeface="+mn-lt"/>
        <a:ea typeface="+mn-ea"/>
        <a:cs typeface="+mn-cs"/>
      </a:defRPr>
    </a:lvl1pPr>
    <a:lvl2pPr marL="291999" algn="l" defTabSz="583997" rtl="0" eaLnBrk="1" latinLnBrk="0" hangingPunct="1">
      <a:defRPr sz="766" kern="1200">
        <a:solidFill>
          <a:schemeClr val="tx1"/>
        </a:solidFill>
        <a:latin typeface="+mn-lt"/>
        <a:ea typeface="+mn-ea"/>
        <a:cs typeface="+mn-cs"/>
      </a:defRPr>
    </a:lvl2pPr>
    <a:lvl3pPr marL="583997" algn="l" defTabSz="583997" rtl="0" eaLnBrk="1" latinLnBrk="0" hangingPunct="1">
      <a:defRPr sz="766" kern="1200">
        <a:solidFill>
          <a:schemeClr val="tx1"/>
        </a:solidFill>
        <a:latin typeface="+mn-lt"/>
        <a:ea typeface="+mn-ea"/>
        <a:cs typeface="+mn-cs"/>
      </a:defRPr>
    </a:lvl3pPr>
    <a:lvl4pPr marL="875996" algn="l" defTabSz="583997" rtl="0" eaLnBrk="1" latinLnBrk="0" hangingPunct="1">
      <a:defRPr sz="766" kern="1200">
        <a:solidFill>
          <a:schemeClr val="tx1"/>
        </a:solidFill>
        <a:latin typeface="+mn-lt"/>
        <a:ea typeface="+mn-ea"/>
        <a:cs typeface="+mn-cs"/>
      </a:defRPr>
    </a:lvl4pPr>
    <a:lvl5pPr marL="1167995" algn="l" defTabSz="583997" rtl="0" eaLnBrk="1" latinLnBrk="0" hangingPunct="1">
      <a:defRPr sz="766" kern="1200">
        <a:solidFill>
          <a:schemeClr val="tx1"/>
        </a:solidFill>
        <a:latin typeface="+mn-lt"/>
        <a:ea typeface="+mn-ea"/>
        <a:cs typeface="+mn-cs"/>
      </a:defRPr>
    </a:lvl5pPr>
    <a:lvl6pPr marL="1459993" algn="l" defTabSz="583997" rtl="0" eaLnBrk="1" latinLnBrk="0" hangingPunct="1">
      <a:defRPr sz="766" kern="1200">
        <a:solidFill>
          <a:schemeClr val="tx1"/>
        </a:solidFill>
        <a:latin typeface="+mn-lt"/>
        <a:ea typeface="+mn-ea"/>
        <a:cs typeface="+mn-cs"/>
      </a:defRPr>
    </a:lvl6pPr>
    <a:lvl7pPr marL="1751992" algn="l" defTabSz="583997" rtl="0" eaLnBrk="1" latinLnBrk="0" hangingPunct="1">
      <a:defRPr sz="766" kern="1200">
        <a:solidFill>
          <a:schemeClr val="tx1"/>
        </a:solidFill>
        <a:latin typeface="+mn-lt"/>
        <a:ea typeface="+mn-ea"/>
        <a:cs typeface="+mn-cs"/>
      </a:defRPr>
    </a:lvl7pPr>
    <a:lvl8pPr marL="2043990" algn="l" defTabSz="583997" rtl="0" eaLnBrk="1" latinLnBrk="0" hangingPunct="1">
      <a:defRPr sz="766" kern="1200">
        <a:solidFill>
          <a:schemeClr val="tx1"/>
        </a:solidFill>
        <a:latin typeface="+mn-lt"/>
        <a:ea typeface="+mn-ea"/>
        <a:cs typeface="+mn-cs"/>
      </a:defRPr>
    </a:lvl8pPr>
    <a:lvl9pPr marL="2335989" algn="l" defTabSz="583997" rtl="0" eaLnBrk="1" latinLnBrk="0" hangingPunct="1">
      <a:defRPr sz="76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47775" y="1143000"/>
            <a:ext cx="436245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35520F-B61D-43EE-BCE9-5AC99851F558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09711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47775" y="1143000"/>
            <a:ext cx="436245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35520F-B61D-43EE-BCE9-5AC99851F558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205496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47775" y="1143000"/>
            <a:ext cx="436245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35520F-B61D-43EE-BCE9-5AC99851F558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77071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47775" y="1143000"/>
            <a:ext cx="436245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35520F-B61D-43EE-BCE9-5AC99851F558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690178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47775" y="1143000"/>
            <a:ext cx="436245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96257" lvl="1" indent="-148129">
              <a:lnSpc>
                <a:spcPts val="4415"/>
              </a:lnSpc>
              <a:buFont typeface="Arial"/>
              <a:buChar char="•"/>
            </a:pPr>
            <a:r>
              <a:rPr lang="ru-RU" sz="2452" dirty="0">
                <a:solidFill>
                  <a:srgbClr val="515254"/>
                </a:solidFill>
                <a:latin typeface="Open Sans"/>
                <a:ea typeface="Open Sans"/>
                <a:cs typeface="Open Sans"/>
                <a:sym typeface="Open Sans"/>
              </a:rPr>
              <a:t>Автоматизация полного цикла работы с договорной документацией: создание, согласование, хранение;</a:t>
            </a:r>
          </a:p>
          <a:p>
            <a:pPr marL="296257" lvl="1" indent="-148129">
              <a:lnSpc>
                <a:spcPts val="4415"/>
              </a:lnSpc>
              <a:buFont typeface="Arial"/>
              <a:buChar char="•"/>
            </a:pPr>
            <a:r>
              <a:rPr lang="ru-RU" sz="2452" dirty="0">
                <a:solidFill>
                  <a:srgbClr val="515254"/>
                </a:solidFill>
                <a:latin typeface="Open Sans"/>
                <a:ea typeface="Open Sans"/>
                <a:cs typeface="Open Sans"/>
                <a:sym typeface="Open Sans"/>
              </a:rPr>
              <a:t>Обеспечение актуальности договоров с учётом дополнительных соглашений:</a:t>
            </a:r>
          </a:p>
          <a:p>
            <a:pPr marL="296257" lvl="1" indent="-148129">
              <a:lnSpc>
                <a:spcPts val="4415"/>
              </a:lnSpc>
              <a:buFont typeface="Arial"/>
              <a:buChar char="•"/>
            </a:pPr>
            <a:r>
              <a:rPr lang="ru-RU" sz="2452" dirty="0">
                <a:solidFill>
                  <a:srgbClr val="515254"/>
                </a:solidFill>
                <a:latin typeface="Open Sans"/>
                <a:ea typeface="Open Sans"/>
                <a:cs typeface="Open Sans"/>
                <a:sym typeface="Open Sans"/>
              </a:rPr>
              <a:t>Контроль сроков и сумм исполнения договорных обязательств;</a:t>
            </a:r>
          </a:p>
          <a:p>
            <a:pPr marL="296257" lvl="1" indent="-148129">
              <a:lnSpc>
                <a:spcPts val="4415"/>
              </a:lnSpc>
              <a:buFont typeface="Arial"/>
              <a:buChar char="•"/>
            </a:pPr>
            <a:r>
              <a:rPr lang="en-US" sz="2452" dirty="0" err="1">
                <a:solidFill>
                  <a:srgbClr val="515254"/>
                </a:solidFill>
                <a:latin typeface="Open Sans"/>
                <a:ea typeface="Open Sans"/>
                <a:cs typeface="Open Sans"/>
                <a:sym typeface="Open Sans"/>
              </a:rPr>
              <a:t>Раздельны</a:t>
            </a:r>
            <a:r>
              <a:rPr lang="ru-RU" sz="2452" dirty="0">
                <a:solidFill>
                  <a:srgbClr val="515254"/>
                </a:solidFill>
                <a:latin typeface="Open Sans"/>
                <a:ea typeface="Open Sans"/>
                <a:cs typeface="Open Sans"/>
                <a:sym typeface="Open Sans"/>
              </a:rPr>
              <a:t>й учёт затрат и услуг по филиалам на основе договорных отношений с Головной организацией;</a:t>
            </a:r>
          </a:p>
          <a:p>
            <a:pPr marL="296257" lvl="1" indent="-148129">
              <a:lnSpc>
                <a:spcPts val="4415"/>
              </a:lnSpc>
              <a:buFont typeface="Arial"/>
              <a:buChar char="•"/>
            </a:pPr>
            <a:r>
              <a:rPr lang="ru-RU" sz="2452" dirty="0">
                <a:solidFill>
                  <a:srgbClr val="515254"/>
                </a:solidFill>
                <a:latin typeface="Open Sans"/>
                <a:ea typeface="Open Sans"/>
                <a:cs typeface="Open Sans"/>
                <a:sym typeface="Open Sans"/>
              </a:rPr>
              <a:t>Поддержка юридически значимого электронного документооборота (ЮЗЭДО) по договорной документации, включая:</a:t>
            </a:r>
          </a:p>
          <a:p>
            <a:pPr marL="803275" lvl="1" indent="-360363">
              <a:lnSpc>
                <a:spcPts val="4415"/>
              </a:lnSpc>
              <a:buFontTx/>
              <a:buChar char="-"/>
            </a:pPr>
            <a:r>
              <a:rPr lang="ru-RU" sz="2452" dirty="0">
                <a:solidFill>
                  <a:srgbClr val="515254"/>
                </a:solidFill>
                <a:latin typeface="Open Sans"/>
                <a:ea typeface="Open Sans"/>
                <a:cs typeface="Open Sans"/>
                <a:sym typeface="Open Sans"/>
              </a:rPr>
              <a:t>Подписание документов УКЭП,</a:t>
            </a:r>
          </a:p>
          <a:p>
            <a:pPr marL="803275" lvl="1" indent="-360363">
              <a:lnSpc>
                <a:spcPts val="4415"/>
              </a:lnSpc>
              <a:buFontTx/>
              <a:buChar char="-"/>
            </a:pPr>
            <a:r>
              <a:rPr lang="ru-RU" sz="2452" dirty="0">
                <a:solidFill>
                  <a:srgbClr val="515254"/>
                </a:solidFill>
                <a:latin typeface="Open Sans"/>
                <a:ea typeface="Open Sans"/>
                <a:cs typeface="Open Sans"/>
                <a:sym typeface="Open Sans"/>
              </a:rPr>
              <a:t>Интеграцию с учётной системой, Контур.Диадок и СЭД</a:t>
            </a:r>
          </a:p>
          <a:p>
            <a:pPr marL="803275" lvl="1" indent="-360363">
              <a:lnSpc>
                <a:spcPts val="4415"/>
              </a:lnSpc>
              <a:buFontTx/>
              <a:buChar char="-"/>
            </a:pPr>
            <a:r>
              <a:rPr lang="ru-RU" sz="2452" dirty="0">
                <a:solidFill>
                  <a:srgbClr val="515254"/>
                </a:solidFill>
                <a:latin typeface="Open Sans"/>
                <a:ea typeface="Open Sans"/>
                <a:cs typeface="Open Sans"/>
                <a:sym typeface="Open Sans"/>
              </a:rPr>
              <a:t>Пакетную отправку и прием документов</a:t>
            </a:r>
          </a:p>
          <a:p>
            <a:pPr marL="803275" lvl="1" indent="-360363">
              <a:lnSpc>
                <a:spcPts val="4415"/>
              </a:lnSpc>
              <a:buFontTx/>
              <a:buChar char="-"/>
            </a:pPr>
            <a:r>
              <a:rPr lang="ru-RU" sz="2452" dirty="0" err="1">
                <a:solidFill>
                  <a:srgbClr val="515254"/>
                </a:solidFill>
                <a:latin typeface="Open Sans"/>
                <a:ea typeface="Open Sans"/>
                <a:cs typeface="Open Sans"/>
                <a:sym typeface="Open Sans"/>
              </a:rPr>
              <a:t>Логирование</a:t>
            </a:r>
            <a:r>
              <a:rPr lang="ru-RU" sz="2452" dirty="0">
                <a:solidFill>
                  <a:srgbClr val="515254"/>
                </a:solidFill>
                <a:latin typeface="Open Sans"/>
                <a:ea typeface="Open Sans"/>
                <a:cs typeface="Open Sans"/>
                <a:sym typeface="Open Sans"/>
              </a:rPr>
              <a:t> событий получения и отправки документов;</a:t>
            </a:r>
          </a:p>
          <a:p>
            <a:pPr marL="296386" lvl="1" indent="-148193">
              <a:lnSpc>
                <a:spcPts val="4415"/>
              </a:lnSpc>
              <a:buFont typeface="Arial"/>
              <a:buChar char="•"/>
            </a:pPr>
            <a:r>
              <a:rPr lang="ru-RU" sz="2452" dirty="0">
                <a:solidFill>
                  <a:srgbClr val="515254"/>
                </a:solidFill>
                <a:latin typeface="Open Sans"/>
                <a:ea typeface="Open Sans"/>
                <a:cs typeface="Open Sans"/>
                <a:sym typeface="Open Sans"/>
              </a:rPr>
              <a:t>Подготовка архитектуры, готовой к масштабированию на другие сервисные компании группы.</a:t>
            </a:r>
            <a:endParaRPr lang="en-US" sz="2452" dirty="0">
              <a:solidFill>
                <a:srgbClr val="51525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35520F-B61D-43EE-BCE9-5AC99851F558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838732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47775" y="1143000"/>
            <a:ext cx="436245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ts val="4415"/>
              </a:lnSpc>
            </a:pPr>
            <a:r>
              <a:rPr lang="ru-RU" sz="2452" b="1" dirty="0">
                <a:solidFill>
                  <a:srgbClr val="515254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Выполнена подготовка к проекту:</a:t>
            </a:r>
            <a:endParaRPr lang="en-US" sz="2452" b="1" dirty="0">
              <a:solidFill>
                <a:srgbClr val="515254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marL="296257" lvl="1" indent="-148129" algn="l">
              <a:lnSpc>
                <a:spcPts val="4415"/>
              </a:lnSpc>
              <a:buFont typeface="Arial"/>
              <a:buChar char="•"/>
            </a:pPr>
            <a:r>
              <a:rPr lang="ru-RU" sz="2452" dirty="0">
                <a:solidFill>
                  <a:srgbClr val="515254"/>
                </a:solidFill>
                <a:latin typeface="Open Sans"/>
                <a:ea typeface="Open Sans"/>
                <a:cs typeface="Open Sans"/>
                <a:sym typeface="Open Sans"/>
              </a:rPr>
              <a:t>Проведено предпроектное обследование, сформировано ТТ с чёткими границами проекта;</a:t>
            </a:r>
          </a:p>
          <a:p>
            <a:pPr marL="296257" lvl="1" indent="-148129" algn="l">
              <a:lnSpc>
                <a:spcPts val="4415"/>
              </a:lnSpc>
              <a:buFont typeface="Arial"/>
              <a:buChar char="•"/>
            </a:pPr>
            <a:r>
              <a:rPr lang="ru-RU" sz="2452" dirty="0">
                <a:solidFill>
                  <a:srgbClr val="515254"/>
                </a:solidFill>
                <a:latin typeface="Open Sans"/>
                <a:ea typeface="Open Sans"/>
                <a:cs typeface="Open Sans"/>
                <a:sym typeface="Open Sans"/>
              </a:rPr>
              <a:t>Выбран подрядчик, подтвердивший и выдержавший заявленные сроки реализации;</a:t>
            </a:r>
          </a:p>
          <a:p>
            <a:pPr marL="0" lvl="1" indent="-148129">
              <a:lnSpc>
                <a:spcPts val="4415"/>
              </a:lnSpc>
              <a:buFont typeface="Arial"/>
              <a:buChar char="•"/>
            </a:pPr>
            <a:r>
              <a:rPr lang="ru-RU" sz="2452" b="1" dirty="0">
                <a:solidFill>
                  <a:srgbClr val="515254"/>
                </a:solidFill>
                <a:latin typeface="Open Sans Bold"/>
                <a:ea typeface="Open Sans Bold"/>
                <a:cs typeface="Open Sans Bold"/>
                <a:sym typeface="Open Sans"/>
              </a:rPr>
              <a:t>Согласован график совместной работы с функциональными заказчиками:</a:t>
            </a:r>
          </a:p>
          <a:p>
            <a:pPr marL="723900" lvl="1" indent="-273050">
              <a:lnSpc>
                <a:spcPts val="4905"/>
              </a:lnSpc>
              <a:buFont typeface="Arial" panose="020B0604020202020204" pitchFamily="34" charset="0"/>
              <a:buChar char="˗"/>
            </a:pPr>
            <a:r>
              <a:rPr lang="ru-RU" sz="2452" dirty="0">
                <a:solidFill>
                  <a:srgbClr val="515254"/>
                </a:solidFill>
                <a:latin typeface="Open Sans"/>
                <a:ea typeface="Open Sans"/>
                <a:cs typeface="Open Sans"/>
                <a:sym typeface="Open Sans"/>
              </a:rPr>
              <a:t>Рабочие и регулярные встречи,</a:t>
            </a:r>
          </a:p>
          <a:p>
            <a:pPr marL="723900" lvl="1" indent="-273050">
              <a:lnSpc>
                <a:spcPts val="4905"/>
              </a:lnSpc>
              <a:buFont typeface="Arial" panose="020B0604020202020204" pitchFamily="34" charset="0"/>
              <a:buChar char="˗"/>
            </a:pPr>
            <a:r>
              <a:rPr lang="ru-RU" sz="2452" dirty="0">
                <a:solidFill>
                  <a:srgbClr val="515254"/>
                </a:solidFill>
                <a:latin typeface="Open Sans"/>
                <a:ea typeface="Open Sans"/>
                <a:cs typeface="Open Sans"/>
                <a:sym typeface="Open Sans"/>
              </a:rPr>
              <a:t>Чёткие сроки предоставления исходных данных,</a:t>
            </a:r>
          </a:p>
          <a:p>
            <a:pPr marL="723900" lvl="1" indent="-273050">
              <a:lnSpc>
                <a:spcPts val="4905"/>
              </a:lnSpc>
              <a:buFont typeface="Arial" panose="020B0604020202020204" pitchFamily="34" charset="0"/>
              <a:buChar char="˗"/>
            </a:pPr>
            <a:r>
              <a:rPr lang="ru-RU" sz="2452" dirty="0">
                <a:solidFill>
                  <a:srgbClr val="515254"/>
                </a:solidFill>
                <a:latin typeface="Open Sans"/>
                <a:ea typeface="Open Sans"/>
                <a:cs typeface="Open Sans"/>
                <a:sym typeface="Open Sans"/>
              </a:rPr>
              <a:t>Оперативное согласование проектной документации;</a:t>
            </a:r>
          </a:p>
          <a:p>
            <a:pPr marL="0" lvl="1">
              <a:lnSpc>
                <a:spcPts val="4415"/>
              </a:lnSpc>
            </a:pPr>
            <a:r>
              <a:rPr lang="ru-RU" sz="2452" b="1" dirty="0">
                <a:solidFill>
                  <a:srgbClr val="515254"/>
                </a:solidFill>
                <a:latin typeface="Open Sans Bold"/>
                <a:ea typeface="Open Sans Bold"/>
                <a:cs typeface="Open Sans Bold"/>
                <a:sym typeface="Open Sans"/>
              </a:rPr>
              <a:t>Функциональные заказчики активно вовлечены:</a:t>
            </a:r>
          </a:p>
          <a:p>
            <a:pPr marL="296257" lvl="1" indent="-148129" algn="l">
              <a:lnSpc>
                <a:spcPts val="4415"/>
              </a:lnSpc>
              <a:buFont typeface="Arial"/>
              <a:buChar char="•"/>
            </a:pPr>
            <a:r>
              <a:rPr lang="ru-RU" sz="2452" dirty="0">
                <a:solidFill>
                  <a:srgbClr val="515254"/>
                </a:solidFill>
                <a:latin typeface="Open Sans"/>
                <a:ea typeface="Open Sans"/>
                <a:cs typeface="Open Sans"/>
                <a:sym typeface="Open Sans"/>
              </a:rPr>
              <a:t>Ориентированы на проектные сроки;</a:t>
            </a:r>
          </a:p>
          <a:p>
            <a:pPr marL="296257" lvl="1" indent="-148129" algn="l">
              <a:lnSpc>
                <a:spcPts val="4415"/>
              </a:lnSpc>
              <a:buFont typeface="Arial"/>
              <a:buChar char="•"/>
            </a:pPr>
            <a:r>
              <a:rPr lang="ru-RU" sz="2452" dirty="0">
                <a:solidFill>
                  <a:srgbClr val="515254"/>
                </a:solidFill>
                <a:latin typeface="Open Sans"/>
                <a:ea typeface="Open Sans"/>
                <a:cs typeface="Open Sans"/>
                <a:sym typeface="Open Sans"/>
              </a:rPr>
              <a:t>Участвовали в ключевых этапах, влияющих на критический путь проекта;</a:t>
            </a:r>
          </a:p>
          <a:p>
            <a:pPr marL="296257" lvl="1" indent="-148129" algn="l">
              <a:lnSpc>
                <a:spcPts val="4415"/>
              </a:lnSpc>
              <a:buFont typeface="Arial"/>
              <a:buChar char="•"/>
            </a:pPr>
            <a:r>
              <a:rPr lang="ru-RU" sz="2452" dirty="0">
                <a:solidFill>
                  <a:srgbClr val="515254"/>
                </a:solidFill>
                <a:latin typeface="Open Sans"/>
                <a:ea typeface="Open Sans"/>
                <a:cs typeface="Open Sans"/>
                <a:sym typeface="Open Sans"/>
              </a:rPr>
              <a:t>Своевременно подключили смежных участников на этапе опытной эксплуатации.</a:t>
            </a:r>
            <a:endParaRPr lang="en-US" sz="2452" dirty="0">
              <a:solidFill>
                <a:srgbClr val="51525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35520F-B61D-43EE-BCE9-5AC99851F558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723475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47775" y="1143000"/>
            <a:ext cx="436245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3176" lvl="1" indent="-86588">
              <a:lnSpc>
                <a:spcPts val="2581"/>
              </a:lnSpc>
              <a:spcBef>
                <a:spcPts val="701"/>
              </a:spcBef>
              <a:spcAft>
                <a:spcPts val="701"/>
              </a:spcAft>
              <a:buFont typeface="Arial"/>
              <a:buChar char="•"/>
            </a:pPr>
            <a:r>
              <a:rPr lang="ru-RU" sz="800" noProof="0" dirty="0">
                <a:solidFill>
                  <a:srgbClr val="515254"/>
                </a:solidFill>
                <a:latin typeface="Open Sans"/>
                <a:ea typeface="Open Sans"/>
                <a:cs typeface="Open Sans"/>
                <a:sym typeface="Open Sans"/>
              </a:rPr>
              <a:t>Ведение графиков реализаций и платежей при создании договора в системе: при создании договора в зависимости от количества этапов можно выстроить график выставления закрывающих документов или оплат. Для договоров с регулярным расчетом график устанавливается автоматически;</a:t>
            </a:r>
          </a:p>
          <a:p>
            <a:pPr marL="173176" lvl="1" indent="-86588">
              <a:lnSpc>
                <a:spcPts val="2581"/>
              </a:lnSpc>
              <a:spcBef>
                <a:spcPts val="701"/>
              </a:spcBef>
              <a:spcAft>
                <a:spcPts val="701"/>
              </a:spcAft>
              <a:buFont typeface="Arial"/>
              <a:buChar char="•"/>
            </a:pPr>
            <a:r>
              <a:rPr lang="ru-RU" sz="800" noProof="0" dirty="0">
                <a:solidFill>
                  <a:srgbClr val="515254"/>
                </a:solidFill>
                <a:latin typeface="Open Sans"/>
                <a:ea typeface="Open Sans"/>
                <a:cs typeface="Open Sans"/>
                <a:sym typeface="Open Sans"/>
              </a:rPr>
              <a:t> Формирование реестров для выставления документов на оплату, а также закрывающих документов, с учетом актуальных данных;</a:t>
            </a:r>
          </a:p>
          <a:p>
            <a:pPr marL="173176" lvl="1" indent="-86588">
              <a:lnSpc>
                <a:spcPts val="2581"/>
              </a:lnSpc>
              <a:spcBef>
                <a:spcPts val="701"/>
              </a:spcBef>
              <a:spcAft>
                <a:spcPts val="701"/>
              </a:spcAft>
              <a:buFont typeface="Arial"/>
              <a:buChar char="•"/>
            </a:pPr>
            <a:r>
              <a:rPr lang="ru-RU" sz="800" noProof="0" dirty="0">
                <a:solidFill>
                  <a:srgbClr val="515254"/>
                </a:solidFill>
                <a:latin typeface="Open Sans"/>
                <a:ea typeface="Open Sans"/>
                <a:cs typeface="Open Sans"/>
                <a:sym typeface="Open Sans"/>
              </a:rPr>
              <a:t>Автоматическое обновление данных договоров после подписания дополнительных соглашений;</a:t>
            </a:r>
          </a:p>
          <a:p>
            <a:pPr marL="173176" lvl="1" indent="-86588">
              <a:lnSpc>
                <a:spcPts val="2581"/>
              </a:lnSpc>
              <a:spcBef>
                <a:spcPts val="701"/>
              </a:spcBef>
              <a:spcAft>
                <a:spcPts val="701"/>
              </a:spcAft>
              <a:buFont typeface="Arial"/>
              <a:buChar char="•"/>
            </a:pPr>
            <a:r>
              <a:rPr lang="ru-RU" sz="800" noProof="0" dirty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Интеграция с Контур.Диадок с возможностью расширения</a:t>
            </a:r>
            <a:r>
              <a:rPr lang="ru-RU" sz="800" b="1" noProof="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ru-RU" sz="800" noProof="0" dirty="0">
                <a:latin typeface="Open Sans"/>
                <a:ea typeface="Open Sans"/>
                <a:cs typeface="Open Sans"/>
                <a:sym typeface="Open Sans"/>
              </a:rPr>
              <a:t>видового состава обрабатываемых документов </a:t>
            </a:r>
            <a:r>
              <a:rPr lang="ru-RU" sz="800" strike="noStrike" noProof="0" dirty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в части ПУД</a:t>
            </a:r>
          </a:p>
          <a:p>
            <a:pPr marL="173176" lvl="1" indent="-86588">
              <a:lnSpc>
                <a:spcPts val="2581"/>
              </a:lnSpc>
              <a:spcBef>
                <a:spcPts val="701"/>
              </a:spcBef>
              <a:spcAft>
                <a:spcPts val="701"/>
              </a:spcAft>
              <a:buFont typeface="Arial"/>
              <a:buChar char="•"/>
            </a:pPr>
            <a:r>
              <a:rPr lang="ru-RU" sz="800" noProof="0" dirty="0">
                <a:solidFill>
                  <a:srgbClr val="515254"/>
                </a:solidFill>
                <a:latin typeface="Open Sans"/>
                <a:ea typeface="Open Sans"/>
                <a:cs typeface="Open Sans"/>
                <a:sym typeface="Open Sans"/>
              </a:rPr>
              <a:t>Бесшовная интеграция с учетной системой по подписанным договорным документам.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35520F-B61D-43EE-BCE9-5AC99851F558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31189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3176" lvl="1" indent="-86588">
              <a:lnSpc>
                <a:spcPts val="2581"/>
              </a:lnSpc>
              <a:buFont typeface="Arial"/>
              <a:buChar char="•"/>
            </a:pPr>
            <a:r>
              <a:rPr lang="ru-RU" sz="800" noProof="0" dirty="0">
                <a:solidFill>
                  <a:srgbClr val="515254"/>
                </a:solidFill>
                <a:latin typeface="Open Sans"/>
                <a:ea typeface="Open Sans"/>
                <a:cs typeface="Open Sans"/>
                <a:sym typeface="Open Sans"/>
              </a:rPr>
              <a:t>Подписание документов осуществляется в веб-версии </a:t>
            </a:r>
            <a:r>
              <a:rPr lang="ru-RU" sz="800" noProof="0" dirty="0" err="1">
                <a:solidFill>
                  <a:srgbClr val="515254"/>
                </a:solidFill>
                <a:latin typeface="Open Sans"/>
                <a:ea typeface="Open Sans"/>
                <a:cs typeface="Open Sans"/>
                <a:sym typeface="Open Sans"/>
              </a:rPr>
              <a:t>Диадок</a:t>
            </a:r>
            <a:r>
              <a:rPr lang="ru-RU" sz="800" noProof="0" dirty="0">
                <a:solidFill>
                  <a:srgbClr val="515254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br>
              <a:rPr lang="ru-RU" sz="800" noProof="0" dirty="0">
                <a:solidFill>
                  <a:srgbClr val="515254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ru-RU" sz="800" noProof="0" dirty="0">
                <a:solidFill>
                  <a:srgbClr val="515254"/>
                </a:solidFill>
                <a:latin typeface="Open Sans"/>
                <a:ea typeface="Open Sans"/>
                <a:cs typeface="Open Sans"/>
                <a:sym typeface="Open Sans"/>
              </a:rPr>
              <a:t>переходом из 1С по ссылке на страницу документа в сервисе;</a:t>
            </a:r>
          </a:p>
          <a:p>
            <a:pPr marL="173176" lvl="1" indent="-86588">
              <a:lnSpc>
                <a:spcPts val="2581"/>
              </a:lnSpc>
              <a:buFont typeface="Arial"/>
              <a:buChar char="•"/>
            </a:pPr>
            <a:r>
              <a:rPr lang="ru-RU" sz="800" noProof="0" dirty="0">
                <a:solidFill>
                  <a:srgbClr val="515254"/>
                </a:solidFill>
                <a:latin typeface="Open Sans"/>
                <a:ea typeface="Open Sans"/>
                <a:cs typeface="Open Sans"/>
                <a:sym typeface="Open Sans"/>
              </a:rPr>
              <a:t>Обработка пакетов из нескольких документов подстроена под логику сервиса: 1 файл = 1 карточка. </a:t>
            </a:r>
          </a:p>
          <a:p>
            <a:pPr marL="173176" lvl="1" indent="-86588">
              <a:lnSpc>
                <a:spcPts val="2581"/>
              </a:lnSpc>
              <a:buFont typeface="Arial"/>
              <a:buChar char="•"/>
            </a:pPr>
            <a:r>
              <a:rPr lang="ru-RU" sz="800" noProof="0" dirty="0">
                <a:solidFill>
                  <a:srgbClr val="515254"/>
                </a:solidFill>
                <a:latin typeface="Open Sans"/>
                <a:ea typeface="Open Sans"/>
                <a:cs typeface="Open Sans"/>
                <a:sym typeface="Open Sans"/>
              </a:rPr>
              <a:t>Доработана автоматическая связь документов в пакет. Все связанные «пакетные» документы отображаются в задачах и карточках, что упрощает навигацию по документам пакета, сохраняя комфортную механику работы </a:t>
            </a:r>
            <a:br>
              <a:rPr lang="ru-RU" sz="800" noProof="0" dirty="0">
                <a:solidFill>
                  <a:srgbClr val="515254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ru-RU" sz="800" noProof="0" dirty="0">
                <a:solidFill>
                  <a:srgbClr val="515254"/>
                </a:solidFill>
                <a:latin typeface="Open Sans"/>
                <a:ea typeface="Open Sans"/>
                <a:cs typeface="Open Sans"/>
                <a:sym typeface="Open Sans"/>
              </a:rPr>
              <a:t>с Контур.Диадок;</a:t>
            </a:r>
          </a:p>
          <a:p>
            <a:pPr marL="173252" lvl="1" indent="-86626">
              <a:lnSpc>
                <a:spcPts val="2581"/>
              </a:lnSpc>
              <a:buFont typeface="Arial"/>
              <a:buChar char="•"/>
            </a:pPr>
            <a:r>
              <a:rPr lang="ru-RU" sz="800" noProof="0" dirty="0">
                <a:solidFill>
                  <a:srgbClr val="515254"/>
                </a:solidFill>
                <a:latin typeface="Open Sans"/>
                <a:ea typeface="Open Sans"/>
                <a:cs typeface="Open Sans"/>
                <a:sym typeface="Open Sans"/>
              </a:rPr>
              <a:t>Отказ от адаптации типового функционала под ОС </a:t>
            </a:r>
            <a:r>
              <a:rPr lang="ru-RU" sz="800" noProof="0" dirty="0" err="1">
                <a:solidFill>
                  <a:srgbClr val="515254"/>
                </a:solidFill>
                <a:latin typeface="Open Sans"/>
                <a:ea typeface="Open Sans"/>
                <a:cs typeface="Open Sans"/>
                <a:sym typeface="Open Sans"/>
              </a:rPr>
              <a:t>AlterOS</a:t>
            </a:r>
            <a:r>
              <a:rPr lang="ru-RU" sz="800" noProof="0" dirty="0">
                <a:solidFill>
                  <a:srgbClr val="515254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br>
              <a:rPr lang="ru-RU" sz="800" noProof="0" dirty="0">
                <a:solidFill>
                  <a:srgbClr val="515254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ru-RU" sz="800" noProof="0" dirty="0">
                <a:solidFill>
                  <a:srgbClr val="515254"/>
                </a:solidFill>
                <a:latin typeface="Open Sans"/>
                <a:ea typeface="Open Sans"/>
                <a:cs typeface="Open Sans"/>
                <a:sym typeface="Open Sans"/>
              </a:rPr>
              <a:t>(предпросмотр, согласование в режиме замечаний);</a:t>
            </a:r>
          </a:p>
          <a:p>
            <a:pPr marL="173176" lvl="1" indent="-86588">
              <a:lnSpc>
                <a:spcPts val="2581"/>
              </a:lnSpc>
              <a:buFont typeface="Arial"/>
              <a:buChar char="•"/>
            </a:pPr>
            <a:r>
              <a:rPr lang="ru-RU" sz="800" noProof="0" dirty="0">
                <a:solidFill>
                  <a:srgbClr val="515254"/>
                </a:solidFill>
                <a:latin typeface="Open Sans"/>
                <a:ea typeface="Open Sans"/>
                <a:cs typeface="Open Sans"/>
                <a:sym typeface="Open Sans"/>
              </a:rPr>
              <a:t>Отказ от записи текстов запросов при обмене с </a:t>
            </a:r>
            <a:r>
              <a:rPr lang="ru-RU" sz="800" noProof="0" dirty="0" err="1">
                <a:solidFill>
                  <a:srgbClr val="515254"/>
                </a:solidFill>
                <a:latin typeface="Open Sans"/>
                <a:ea typeface="Open Sans"/>
                <a:cs typeface="Open Sans"/>
                <a:sym typeface="Open Sans"/>
              </a:rPr>
              <a:t>Диадок</a:t>
            </a:r>
            <a:r>
              <a:rPr lang="ru-RU" sz="800" noProof="0" dirty="0">
                <a:solidFill>
                  <a:srgbClr val="515254"/>
                </a:solidFill>
                <a:latin typeface="Open Sans"/>
                <a:ea typeface="Open Sans"/>
                <a:cs typeface="Open Sans"/>
                <a:sym typeface="Open Sans"/>
              </a:rPr>
              <a:t>, с фокусом </a:t>
            </a:r>
            <a:br>
              <a:rPr lang="ru-RU" sz="800" noProof="0" dirty="0">
                <a:solidFill>
                  <a:srgbClr val="515254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ru-RU" sz="800" noProof="0" dirty="0">
                <a:solidFill>
                  <a:srgbClr val="515254"/>
                </a:solidFill>
                <a:latin typeface="Open Sans"/>
                <a:ea typeface="Open Sans"/>
                <a:cs typeface="Open Sans"/>
                <a:sym typeface="Open Sans"/>
              </a:rPr>
              <a:t>на фиксацию факта их появления и ошибок, возникающих в процессе.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35520F-B61D-43EE-BCE9-5AC99851F558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21693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47775" y="1143000"/>
            <a:ext cx="436245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3176" lvl="1" indent="-86588">
              <a:lnSpc>
                <a:spcPts val="2867"/>
              </a:lnSpc>
              <a:spcBef>
                <a:spcPts val="701"/>
              </a:spcBef>
              <a:spcAft>
                <a:spcPts val="701"/>
              </a:spcAft>
              <a:buFont typeface="Arial"/>
              <a:buChar char="•"/>
            </a:pPr>
            <a:r>
              <a:rPr lang="ru-RU" sz="800" b="1" noProof="0" dirty="0">
                <a:solidFill>
                  <a:srgbClr val="515254"/>
                </a:solidFill>
                <a:latin typeface="Open Sans"/>
                <a:ea typeface="Open Sans"/>
                <a:cs typeface="Open Sans"/>
                <a:sym typeface="Open Sans"/>
              </a:rPr>
              <a:t> Проблемы совместимости </a:t>
            </a:r>
            <a:r>
              <a:rPr lang="ru-RU" sz="800" b="1" noProof="0" dirty="0" err="1">
                <a:solidFill>
                  <a:srgbClr val="515254"/>
                </a:solidFill>
                <a:latin typeface="Open Sans"/>
                <a:ea typeface="Open Sans"/>
                <a:cs typeface="Open Sans"/>
                <a:sym typeface="Open Sans"/>
              </a:rPr>
              <a:t>AlterOS</a:t>
            </a:r>
            <a:endParaRPr lang="ru-RU" sz="800" b="1" noProof="0" dirty="0">
              <a:solidFill>
                <a:srgbClr val="51525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86588" lvl="1">
              <a:lnSpc>
                <a:spcPts val="2867"/>
              </a:lnSpc>
              <a:spcBef>
                <a:spcPts val="701"/>
              </a:spcBef>
              <a:spcAft>
                <a:spcPts val="701"/>
              </a:spcAft>
            </a:pPr>
            <a:r>
              <a:rPr lang="ru-RU" sz="800" noProof="0" dirty="0">
                <a:solidFill>
                  <a:srgbClr val="515254"/>
                </a:solidFill>
                <a:latin typeface="Open Sans"/>
                <a:ea typeface="Open Sans"/>
                <a:cs typeface="Open Sans"/>
                <a:sym typeface="Open Sans"/>
              </a:rPr>
              <a:t>Пользователи работали на разных версиях операционной системы </a:t>
            </a:r>
            <a:r>
              <a:rPr lang="ru-RU" sz="800" noProof="0" dirty="0" err="1">
                <a:solidFill>
                  <a:srgbClr val="515254"/>
                </a:solidFill>
                <a:latin typeface="Open Sans"/>
                <a:ea typeface="Open Sans"/>
                <a:cs typeface="Open Sans"/>
                <a:sym typeface="Open Sans"/>
              </a:rPr>
              <a:t>AlterOS</a:t>
            </a:r>
            <a:r>
              <a:rPr lang="ru-RU" sz="800" noProof="0" dirty="0">
                <a:solidFill>
                  <a:srgbClr val="515254"/>
                </a:solidFill>
                <a:latin typeface="Open Sans"/>
                <a:ea typeface="Open Sans"/>
                <a:cs typeface="Open Sans"/>
                <a:sym typeface="Open Sans"/>
              </a:rPr>
              <a:t>, где могли наблюдаться проблемы с отображением элементов интерфейса и быстродействия.</a:t>
            </a:r>
          </a:p>
          <a:p>
            <a:pPr marL="173176" lvl="1" indent="-86588">
              <a:lnSpc>
                <a:spcPts val="2867"/>
              </a:lnSpc>
              <a:spcBef>
                <a:spcPts val="701"/>
              </a:spcBef>
              <a:spcAft>
                <a:spcPts val="701"/>
              </a:spcAft>
              <a:buFont typeface="Arial"/>
              <a:buChar char="•"/>
            </a:pPr>
            <a:r>
              <a:rPr lang="ru-RU" sz="800" b="1" dirty="0">
                <a:solidFill>
                  <a:srgbClr val="515254"/>
                </a:solidFill>
                <a:latin typeface="Open Sans"/>
                <a:ea typeface="Open Sans"/>
                <a:cs typeface="Open Sans"/>
                <a:sym typeface="Open Sans"/>
              </a:rPr>
              <a:t>Обновление модуля </a:t>
            </a:r>
            <a:r>
              <a:rPr lang="ru-RU" sz="800" b="1" dirty="0" err="1">
                <a:solidFill>
                  <a:srgbClr val="515254"/>
                </a:solidFill>
                <a:latin typeface="Open Sans"/>
                <a:ea typeface="Open Sans"/>
                <a:cs typeface="Open Sans"/>
                <a:sym typeface="Open Sans"/>
              </a:rPr>
              <a:t>Диадок</a:t>
            </a:r>
            <a:endParaRPr lang="ru-RU" sz="800" b="1" dirty="0">
              <a:solidFill>
                <a:srgbClr val="51525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86588" lvl="1">
              <a:lnSpc>
                <a:spcPts val="2867"/>
              </a:lnSpc>
              <a:spcBef>
                <a:spcPts val="701"/>
              </a:spcBef>
              <a:spcAft>
                <a:spcPts val="701"/>
              </a:spcAft>
            </a:pPr>
            <a:r>
              <a:rPr lang="ru-RU" sz="800" noProof="0" dirty="0">
                <a:solidFill>
                  <a:srgbClr val="515254"/>
                </a:solidFill>
                <a:latin typeface="Open Sans"/>
                <a:ea typeface="Open Sans"/>
                <a:cs typeface="Open Sans"/>
                <a:sym typeface="Open Sans"/>
              </a:rPr>
              <a:t>При подготовке к ОЭ мы связывались с ТП </a:t>
            </a:r>
            <a:r>
              <a:rPr lang="ru-RU" sz="800" noProof="0" dirty="0" err="1">
                <a:solidFill>
                  <a:srgbClr val="515254"/>
                </a:solidFill>
                <a:latin typeface="Open Sans"/>
                <a:ea typeface="Open Sans"/>
                <a:cs typeface="Open Sans"/>
                <a:sym typeface="Open Sans"/>
              </a:rPr>
              <a:t>Диадока</a:t>
            </a:r>
            <a:r>
              <a:rPr lang="ru-RU" sz="800" noProof="0" dirty="0">
                <a:solidFill>
                  <a:srgbClr val="515254"/>
                </a:solidFill>
                <a:latin typeface="Open Sans"/>
                <a:ea typeface="Open Sans"/>
                <a:cs typeface="Open Sans"/>
                <a:sym typeface="Open Sans"/>
              </a:rPr>
              <a:t>, там сказали, что обновление не затронет неформализованные документы, и модуль продолжит работать. По факту вышла новая версия </a:t>
            </a:r>
            <a:r>
              <a:rPr lang="ru-RU" sz="800" noProof="0" dirty="0" err="1">
                <a:solidFill>
                  <a:srgbClr val="515254"/>
                </a:solidFill>
                <a:latin typeface="Open Sans"/>
                <a:ea typeface="Open Sans"/>
                <a:cs typeface="Open Sans"/>
                <a:sym typeface="Open Sans"/>
              </a:rPr>
              <a:t>Диадок</a:t>
            </a:r>
            <a:r>
              <a:rPr lang="ru-RU" sz="800" noProof="0" dirty="0">
                <a:solidFill>
                  <a:srgbClr val="515254"/>
                </a:solidFill>
                <a:latin typeface="Open Sans"/>
                <a:ea typeface="Open Sans"/>
                <a:cs typeface="Open Sans"/>
                <a:sym typeface="Open Sans"/>
              </a:rPr>
              <a:t> в середине ОЭ, которая обязывала обновить модуль для продолжения работы с ЭДО. </a:t>
            </a:r>
            <a:r>
              <a:rPr lang="ru-RU" dirty="0"/>
              <a:t/>
            </a:r>
            <a:br>
              <a:rPr lang="ru-RU" dirty="0"/>
            </a:br>
            <a:r>
              <a:rPr lang="ru-RU" sz="800" b="1" kern="1200" dirty="0">
                <a:solidFill>
                  <a:srgbClr val="515254"/>
                </a:solidFill>
                <a:latin typeface="Open Sans"/>
                <a:ea typeface="Open Sans"/>
                <a:cs typeface="Open Sans"/>
                <a:sym typeface="Open Sans"/>
              </a:rPr>
              <a:t>Несколько УЗ контрагентов у операторов ЮЗЭДО, множество сопоставлений для филиалов Головной организации</a:t>
            </a:r>
            <a:r>
              <a:rPr lang="ru-RU" sz="800" b="1" dirty="0">
                <a:solidFill>
                  <a:srgbClr val="515254"/>
                </a:solidFill>
                <a:latin typeface="Open Sans"/>
                <a:ea typeface="Open Sans"/>
                <a:cs typeface="Open Sans"/>
                <a:sym typeface="Open Sans"/>
              </a:rPr>
              <a:t/>
            </a:r>
            <a:br>
              <a:rPr lang="ru-RU" sz="800" b="1" dirty="0">
                <a:solidFill>
                  <a:srgbClr val="515254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ru-RU" sz="800" dirty="0">
                <a:solidFill>
                  <a:srgbClr val="515254"/>
                </a:solidFill>
                <a:latin typeface="Open Sans"/>
                <a:ea typeface="Open Sans"/>
                <a:cs typeface="Open Sans"/>
                <a:sym typeface="Open Sans"/>
              </a:rPr>
              <a:t>Изначально УЗ подбиралась автоматически, с приоритетом на </a:t>
            </a:r>
            <a:r>
              <a:rPr lang="ru-RU" sz="800" dirty="0" err="1">
                <a:solidFill>
                  <a:srgbClr val="515254"/>
                </a:solidFill>
                <a:latin typeface="Open Sans"/>
                <a:ea typeface="Open Sans"/>
                <a:cs typeface="Open Sans"/>
                <a:sym typeface="Open Sans"/>
              </a:rPr>
              <a:t>Диадок</a:t>
            </a:r>
            <a:r>
              <a:rPr lang="ru-RU" sz="800" dirty="0">
                <a:solidFill>
                  <a:srgbClr val="515254"/>
                </a:solidFill>
                <a:latin typeface="Open Sans"/>
                <a:ea typeface="Open Sans"/>
                <a:cs typeface="Open Sans"/>
                <a:sym typeface="Open Sans"/>
              </a:rPr>
              <a:t>, но на практике оказалось, что разные виды документов контрагенты направляют с разных УЗ разных операторов. Решили не усложнять - предоставляем выбор УЗ для сопоставления</a:t>
            </a:r>
          </a:p>
          <a:p>
            <a:pPr marL="173176" lvl="1" indent="-86588">
              <a:lnSpc>
                <a:spcPts val="2867"/>
              </a:lnSpc>
              <a:spcBef>
                <a:spcPts val="701"/>
              </a:spcBef>
              <a:spcAft>
                <a:spcPts val="701"/>
              </a:spcAft>
              <a:buFont typeface="Arial"/>
              <a:buChar char="•"/>
            </a:pPr>
            <a:r>
              <a:rPr lang="ru-RU" sz="800" b="1" noProof="0" dirty="0">
                <a:solidFill>
                  <a:srgbClr val="515254"/>
                </a:solidFill>
                <a:latin typeface="Open Sans"/>
                <a:ea typeface="Open Sans"/>
                <a:cs typeface="Open Sans"/>
                <a:sym typeface="Open Sans"/>
              </a:rPr>
              <a:t>Появление требований, влияющих на архитектуру решения после согласования ТЗ</a:t>
            </a:r>
            <a:endParaRPr lang="ru-RU" sz="800" b="1" noProof="0" dirty="0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r>
              <a:rPr lang="ru-RU" dirty="0"/>
              <a:t>Дополнительные требования мы обрабатывали в зависимости от критичности и этапа, например:</a:t>
            </a:r>
          </a:p>
          <a:p>
            <a:pPr marL="0" marR="0" lvl="0" indent="0" algn="l" defTabSz="5839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1. Появление требования по автоматизации централизованных договоров сразу после согласования - включили в состав работ,</a:t>
            </a:r>
            <a:br>
              <a:rPr lang="ru-RU" dirty="0"/>
            </a:br>
            <a:r>
              <a:rPr lang="ru-RU" dirty="0"/>
              <a:t>2. Изменение механики обмена с 1СКАСК при выходе на ОЭ – не стали менять, т.к. разработка завершилась, а обмен работал нормально. Но взяли в работы следующего этапа</a:t>
            </a:r>
            <a:endParaRPr lang="ru-RU" sz="800" dirty="0">
              <a:solidFill>
                <a:srgbClr val="51525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35520F-B61D-43EE-BCE9-5AC99851F558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61301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png"/><Relationship Id="rId4" Type="http://schemas.openxmlformats.org/officeDocument/2006/relationships/image" Target="../media/image18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png"/><Relationship Id="rId4" Type="http://schemas.openxmlformats.org/officeDocument/2006/relationships/image" Target="../media/image18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png"/><Relationship Id="rId4" Type="http://schemas.openxmlformats.org/officeDocument/2006/relationships/image" Target="../media/image1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6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6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6.png"/><Relationship Id="rId4" Type="http://schemas.openxmlformats.org/officeDocument/2006/relationships/image" Target="../media/image30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6.png"/><Relationship Id="rId4" Type="http://schemas.openxmlformats.org/officeDocument/2006/relationships/image" Target="../media/image30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6.png"/><Relationship Id="rId4" Type="http://schemas.openxmlformats.org/officeDocument/2006/relationships/image" Target="../media/image30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55561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3858120" y="0"/>
            <a:ext cx="6408720" cy="833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ru-RU" sz="1590" b="0" strike="noStrike" spc="-1">
                <a:solidFill>
                  <a:srgbClr val="000000"/>
                </a:solidFill>
                <a:latin typeface="Calibri"/>
              </a:rPr>
              <a:t>Образец заголовка</a:t>
            </a:r>
          </a:p>
        </p:txBody>
      </p:sp>
      <p:sp>
        <p:nvSpPr>
          <p:cNvPr id="101" name="PlaceHolder 2"/>
          <p:cNvSpPr>
            <a:spLocks noGrp="1"/>
          </p:cNvSpPr>
          <p:nvPr>
            <p:ph/>
          </p:nvPr>
        </p:nvSpPr>
        <p:spPr>
          <a:xfrm>
            <a:off x="534240" y="1769401"/>
            <a:ext cx="9619200" cy="209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lvl="0"/>
            <a:r>
              <a:rPr lang="ru-RU" sz="1908" b="1" strike="noStrike" spc="-1">
                <a:solidFill>
                  <a:srgbClr val="000000"/>
                </a:solidFill>
                <a:latin typeface="Arial"/>
              </a:rPr>
              <a:t>Образец текста</a:t>
            </a:r>
          </a:p>
        </p:txBody>
      </p:sp>
      <p:sp>
        <p:nvSpPr>
          <p:cNvPr id="102" name="PlaceHolder 3"/>
          <p:cNvSpPr>
            <a:spLocks noGrp="1"/>
          </p:cNvSpPr>
          <p:nvPr>
            <p:ph/>
          </p:nvPr>
        </p:nvSpPr>
        <p:spPr>
          <a:xfrm>
            <a:off x="534240" y="4060441"/>
            <a:ext cx="9619200" cy="209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lvl="0"/>
            <a:r>
              <a:rPr lang="ru-RU" sz="1908" b="1" strike="noStrike" spc="-1">
                <a:solidFill>
                  <a:srgbClr val="000000"/>
                </a:solidFill>
                <a:latin typeface="Arial"/>
              </a:rPr>
              <a:t>Образец текста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45406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3858120" y="0"/>
            <a:ext cx="6408720" cy="833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ru-RU" sz="1590" b="0" strike="noStrike" spc="-1">
                <a:solidFill>
                  <a:srgbClr val="000000"/>
                </a:solidFill>
                <a:latin typeface="Calibri"/>
              </a:rPr>
              <a:t>Образец заголовка</a:t>
            </a:r>
          </a:p>
        </p:txBody>
      </p:sp>
      <p:sp>
        <p:nvSpPr>
          <p:cNvPr id="104" name="PlaceHolder 2"/>
          <p:cNvSpPr>
            <a:spLocks noGrp="1"/>
          </p:cNvSpPr>
          <p:nvPr>
            <p:ph/>
          </p:nvPr>
        </p:nvSpPr>
        <p:spPr>
          <a:xfrm>
            <a:off x="534240" y="1769401"/>
            <a:ext cx="4694040" cy="209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lvl="0"/>
            <a:r>
              <a:rPr lang="ru-RU" sz="1908" b="1" strike="noStrike" spc="-1">
                <a:solidFill>
                  <a:srgbClr val="000000"/>
                </a:solidFill>
                <a:latin typeface="Arial"/>
              </a:rPr>
              <a:t>Образец текста</a:t>
            </a:r>
          </a:p>
        </p:txBody>
      </p:sp>
      <p:sp>
        <p:nvSpPr>
          <p:cNvPr id="105" name="PlaceHolder 3"/>
          <p:cNvSpPr>
            <a:spLocks noGrp="1"/>
          </p:cNvSpPr>
          <p:nvPr>
            <p:ph/>
          </p:nvPr>
        </p:nvSpPr>
        <p:spPr>
          <a:xfrm>
            <a:off x="5463360" y="1769401"/>
            <a:ext cx="4694040" cy="209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lvl="0"/>
            <a:r>
              <a:rPr lang="ru-RU" sz="1908" b="1" strike="noStrike" spc="-1">
                <a:solidFill>
                  <a:srgbClr val="000000"/>
                </a:solidFill>
                <a:latin typeface="Arial"/>
              </a:rPr>
              <a:t>Образец текста</a:t>
            </a:r>
          </a:p>
        </p:txBody>
      </p:sp>
      <p:sp>
        <p:nvSpPr>
          <p:cNvPr id="106" name="PlaceHolder 4"/>
          <p:cNvSpPr>
            <a:spLocks noGrp="1"/>
          </p:cNvSpPr>
          <p:nvPr>
            <p:ph/>
          </p:nvPr>
        </p:nvSpPr>
        <p:spPr>
          <a:xfrm>
            <a:off x="534240" y="4060441"/>
            <a:ext cx="4694040" cy="209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lvl="0"/>
            <a:r>
              <a:rPr lang="ru-RU" sz="1908" b="1" strike="noStrike" spc="-1">
                <a:solidFill>
                  <a:srgbClr val="000000"/>
                </a:solidFill>
                <a:latin typeface="Arial"/>
              </a:rPr>
              <a:t>Образец текста</a:t>
            </a:r>
          </a:p>
        </p:txBody>
      </p:sp>
      <p:sp>
        <p:nvSpPr>
          <p:cNvPr id="107" name="PlaceHolder 5"/>
          <p:cNvSpPr>
            <a:spLocks noGrp="1"/>
          </p:cNvSpPr>
          <p:nvPr>
            <p:ph/>
          </p:nvPr>
        </p:nvSpPr>
        <p:spPr>
          <a:xfrm>
            <a:off x="5463360" y="4060441"/>
            <a:ext cx="4694040" cy="209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lvl="0"/>
            <a:r>
              <a:rPr lang="ru-RU" sz="1908" b="1" strike="noStrike" spc="-1">
                <a:solidFill>
                  <a:srgbClr val="000000"/>
                </a:solidFill>
                <a:latin typeface="Arial"/>
              </a:rPr>
              <a:t>Образец текста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53426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3858120" y="0"/>
            <a:ext cx="6408720" cy="833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ru-RU" sz="1590" b="0" strike="noStrike" spc="-1">
                <a:solidFill>
                  <a:srgbClr val="000000"/>
                </a:solidFill>
                <a:latin typeface="Calibri"/>
              </a:rPr>
              <a:t>Образец заголовка</a:t>
            </a:r>
          </a:p>
        </p:txBody>
      </p:sp>
      <p:sp>
        <p:nvSpPr>
          <p:cNvPr id="109" name="PlaceHolder 2"/>
          <p:cNvSpPr>
            <a:spLocks noGrp="1"/>
          </p:cNvSpPr>
          <p:nvPr>
            <p:ph/>
          </p:nvPr>
        </p:nvSpPr>
        <p:spPr>
          <a:xfrm>
            <a:off x="534240" y="1769401"/>
            <a:ext cx="3097080" cy="209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lvl="0"/>
            <a:r>
              <a:rPr lang="ru-RU" sz="1908" b="1" strike="noStrike" spc="-1">
                <a:solidFill>
                  <a:srgbClr val="000000"/>
                </a:solidFill>
                <a:latin typeface="Arial"/>
              </a:rPr>
              <a:t>Образец текста</a:t>
            </a:r>
          </a:p>
        </p:txBody>
      </p:sp>
      <p:sp>
        <p:nvSpPr>
          <p:cNvPr id="110" name="PlaceHolder 3"/>
          <p:cNvSpPr>
            <a:spLocks noGrp="1"/>
          </p:cNvSpPr>
          <p:nvPr>
            <p:ph/>
          </p:nvPr>
        </p:nvSpPr>
        <p:spPr>
          <a:xfrm>
            <a:off x="3786480" y="1769401"/>
            <a:ext cx="3097080" cy="209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lvl="0"/>
            <a:r>
              <a:rPr lang="ru-RU" sz="1908" b="1" strike="noStrike" spc="-1">
                <a:solidFill>
                  <a:srgbClr val="000000"/>
                </a:solidFill>
                <a:latin typeface="Arial"/>
              </a:rPr>
              <a:t>Образец текста</a:t>
            </a:r>
          </a:p>
        </p:txBody>
      </p:sp>
      <p:sp>
        <p:nvSpPr>
          <p:cNvPr id="111" name="PlaceHolder 4"/>
          <p:cNvSpPr>
            <a:spLocks noGrp="1"/>
          </p:cNvSpPr>
          <p:nvPr>
            <p:ph/>
          </p:nvPr>
        </p:nvSpPr>
        <p:spPr>
          <a:xfrm>
            <a:off x="7038720" y="1769401"/>
            <a:ext cx="3097080" cy="209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lvl="0"/>
            <a:r>
              <a:rPr lang="ru-RU" sz="1908" b="1" strike="noStrike" spc="-1">
                <a:solidFill>
                  <a:srgbClr val="000000"/>
                </a:solidFill>
                <a:latin typeface="Arial"/>
              </a:rPr>
              <a:t>Образец текста</a:t>
            </a:r>
          </a:p>
        </p:txBody>
      </p:sp>
      <p:sp>
        <p:nvSpPr>
          <p:cNvPr id="112" name="PlaceHolder 5"/>
          <p:cNvSpPr>
            <a:spLocks noGrp="1"/>
          </p:cNvSpPr>
          <p:nvPr>
            <p:ph/>
          </p:nvPr>
        </p:nvSpPr>
        <p:spPr>
          <a:xfrm>
            <a:off x="534240" y="4060441"/>
            <a:ext cx="3097080" cy="209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lvl="0"/>
            <a:r>
              <a:rPr lang="ru-RU" sz="1908" b="1" strike="noStrike" spc="-1">
                <a:solidFill>
                  <a:srgbClr val="000000"/>
                </a:solidFill>
                <a:latin typeface="Arial"/>
              </a:rPr>
              <a:t>Образец текста</a:t>
            </a:r>
          </a:p>
        </p:txBody>
      </p:sp>
      <p:sp>
        <p:nvSpPr>
          <p:cNvPr id="113" name="PlaceHolder 6"/>
          <p:cNvSpPr>
            <a:spLocks noGrp="1"/>
          </p:cNvSpPr>
          <p:nvPr>
            <p:ph/>
          </p:nvPr>
        </p:nvSpPr>
        <p:spPr>
          <a:xfrm>
            <a:off x="3786480" y="4060441"/>
            <a:ext cx="3097080" cy="209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lvl="0"/>
            <a:r>
              <a:rPr lang="ru-RU" sz="1908" b="1" strike="noStrike" spc="-1">
                <a:solidFill>
                  <a:srgbClr val="000000"/>
                </a:solidFill>
                <a:latin typeface="Arial"/>
              </a:rPr>
              <a:t>Образец текста</a:t>
            </a:r>
          </a:p>
        </p:txBody>
      </p:sp>
      <p:sp>
        <p:nvSpPr>
          <p:cNvPr id="114" name="PlaceHolder 7"/>
          <p:cNvSpPr>
            <a:spLocks noGrp="1"/>
          </p:cNvSpPr>
          <p:nvPr>
            <p:ph/>
          </p:nvPr>
        </p:nvSpPr>
        <p:spPr>
          <a:xfrm>
            <a:off x="7038720" y="4060441"/>
            <a:ext cx="3097080" cy="209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lvl="0"/>
            <a:r>
              <a:rPr lang="ru-RU" sz="1908" b="1" strike="noStrike" spc="-1">
                <a:solidFill>
                  <a:srgbClr val="000000"/>
                </a:solidFill>
                <a:latin typeface="Arial"/>
              </a:rPr>
              <a:t>Образец текста</a:t>
            </a:r>
          </a:p>
        </p:txBody>
      </p:sp>
      <p:sp>
        <p:nvSpPr>
          <p:cNvPr id="9" name="PlaceHolder 8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28332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BB4D581-C976-7C47-A128-67D0B01CF87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3320" y="3"/>
            <a:ext cx="10691958" cy="7591355"/>
          </a:xfrm>
          <a:prstGeom prst="rect">
            <a:avLst/>
          </a:prstGeom>
        </p:spPr>
      </p:pic>
      <p:pic>
        <p:nvPicPr>
          <p:cNvPr id="11" name="Изображение 1" descr="PlashkaBig4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679638" y="1645922"/>
            <a:ext cx="4014049" cy="2771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6676812" y="4233806"/>
            <a:ext cx="4016873" cy="577346"/>
          </a:xfrm>
          <a:prstGeom prst="rect">
            <a:avLst/>
          </a:prstGeom>
          <a:solidFill>
            <a:srgbClr val="E66E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24"/>
          </a:p>
        </p:txBody>
      </p:sp>
      <p:sp>
        <p:nvSpPr>
          <p:cNvPr id="23" name="Прямоугольник 22"/>
          <p:cNvSpPr/>
          <p:nvPr/>
        </p:nvSpPr>
        <p:spPr>
          <a:xfrm>
            <a:off x="6676813" y="1645920"/>
            <a:ext cx="57438" cy="3165232"/>
          </a:xfrm>
          <a:prstGeom prst="rect">
            <a:avLst/>
          </a:prstGeom>
          <a:solidFill>
            <a:srgbClr val="E66E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24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926735" y="1905948"/>
            <a:ext cx="4530903" cy="1620838"/>
          </a:xfrm>
        </p:spPr>
        <p:txBody>
          <a:bodyPr anchor="t" anchorCtr="0"/>
          <a:lstStyle>
            <a:lvl1pPr algn="l">
              <a:defRPr sz="1499" b="1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6926735" y="3473826"/>
            <a:ext cx="4530903" cy="756598"/>
          </a:xfrm>
        </p:spPr>
        <p:txBody>
          <a:bodyPr>
            <a:normAutofit/>
          </a:bodyPr>
          <a:lstStyle>
            <a:lvl1pPr marL="0" indent="0" algn="l">
              <a:buNone/>
              <a:defRPr sz="999" b="0">
                <a:solidFill>
                  <a:schemeClr val="bg1"/>
                </a:solidFill>
              </a:defRPr>
            </a:lvl1pPr>
            <a:lvl2pPr marL="285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1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565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42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276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13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9986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284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Должность</a:t>
            </a:r>
          </a:p>
          <a:p>
            <a:r>
              <a:rPr lang="ru-RU" dirty="0"/>
              <a:t>ФИО</a:t>
            </a:r>
          </a:p>
        </p:txBody>
      </p:sp>
    </p:spTree>
    <p:extLst>
      <p:ext uri="{BB962C8B-B14F-4D97-AF65-F5344CB8AC3E}">
        <p14:creationId xmlns:p14="http://schemas.microsoft.com/office/powerpoint/2010/main" xmlns="" val="24887174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5050" y="-16625"/>
            <a:ext cx="10688637" cy="7564582"/>
          </a:xfrm>
          <a:prstGeom prst="rect">
            <a:avLst/>
          </a:prstGeom>
        </p:spPr>
      </p:pic>
      <p:pic>
        <p:nvPicPr>
          <p:cNvPr id="11" name="Изображение 1" descr="PlashkaBig4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308351" y="1681163"/>
            <a:ext cx="5380289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5304566" y="4545595"/>
            <a:ext cx="5384075" cy="1348793"/>
          </a:xfrm>
          <a:prstGeom prst="rect">
            <a:avLst/>
          </a:prstGeom>
          <a:solidFill>
            <a:srgbClr val="E66E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8899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13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303304" y="1681163"/>
            <a:ext cx="76989" cy="4210048"/>
          </a:xfrm>
          <a:prstGeom prst="rect">
            <a:avLst/>
          </a:prstGeom>
          <a:solidFill>
            <a:srgbClr val="E66E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8899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13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" y="6044185"/>
            <a:ext cx="10688637" cy="152780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36199" y="1905948"/>
            <a:ext cx="4530903" cy="1620838"/>
          </a:xfrm>
        </p:spPr>
        <p:txBody>
          <a:bodyPr anchor="t" anchorCtr="0"/>
          <a:lstStyle>
            <a:lvl1pPr algn="l">
              <a:defRPr sz="1517" b="1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5736199" y="3624333"/>
            <a:ext cx="4530903" cy="756598"/>
          </a:xfrm>
        </p:spPr>
        <p:txBody>
          <a:bodyPr>
            <a:normAutofit/>
          </a:bodyPr>
          <a:lstStyle>
            <a:lvl1pPr marL="0" indent="0" algn="l">
              <a:buNone/>
              <a:defRPr sz="1011" b="0">
                <a:solidFill>
                  <a:schemeClr val="bg1"/>
                </a:solidFill>
              </a:defRPr>
            </a:lvl1pPr>
            <a:lvl2pPr marL="2889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79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6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59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49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39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22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119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Должность</a:t>
            </a:r>
          </a:p>
          <a:p>
            <a:r>
              <a:rPr lang="ru-RU" dirty="0"/>
              <a:t>ФИО</a:t>
            </a:r>
          </a:p>
        </p:txBody>
      </p:sp>
    </p:spTree>
    <p:extLst>
      <p:ext uri="{BB962C8B-B14F-4D97-AF65-F5344CB8AC3E}">
        <p14:creationId xmlns:p14="http://schemas.microsoft.com/office/powerpoint/2010/main" xmlns="" val="36622933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" y="-11573"/>
            <a:ext cx="10688637" cy="7583567"/>
          </a:xfrm>
          <a:prstGeom prst="rect">
            <a:avLst/>
          </a:prstGeom>
        </p:spPr>
      </p:pic>
      <p:pic>
        <p:nvPicPr>
          <p:cNvPr id="11" name="Изображение 1" descr="PlashkaBig4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308351" y="1681163"/>
            <a:ext cx="5380289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5304566" y="4545595"/>
            <a:ext cx="5384075" cy="1348793"/>
          </a:xfrm>
          <a:prstGeom prst="rect">
            <a:avLst/>
          </a:prstGeom>
          <a:solidFill>
            <a:srgbClr val="E66E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8899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13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303304" y="1681163"/>
            <a:ext cx="76989" cy="4210048"/>
          </a:xfrm>
          <a:prstGeom prst="rect">
            <a:avLst/>
          </a:prstGeom>
          <a:solidFill>
            <a:srgbClr val="E66E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8899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13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" y="6044185"/>
            <a:ext cx="10688637" cy="152780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36199" y="1905948"/>
            <a:ext cx="4530903" cy="1620838"/>
          </a:xfrm>
        </p:spPr>
        <p:txBody>
          <a:bodyPr anchor="t" anchorCtr="0"/>
          <a:lstStyle>
            <a:lvl1pPr algn="l">
              <a:defRPr sz="1517" b="1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5736199" y="3624333"/>
            <a:ext cx="4530903" cy="756598"/>
          </a:xfrm>
        </p:spPr>
        <p:txBody>
          <a:bodyPr>
            <a:normAutofit/>
          </a:bodyPr>
          <a:lstStyle>
            <a:lvl1pPr marL="0" indent="0" algn="l">
              <a:buNone/>
              <a:defRPr sz="1011" b="0">
                <a:solidFill>
                  <a:schemeClr val="bg1"/>
                </a:solidFill>
              </a:defRPr>
            </a:lvl1pPr>
            <a:lvl2pPr marL="2889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79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6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59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49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39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22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119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Должность</a:t>
            </a:r>
          </a:p>
          <a:p>
            <a:r>
              <a:rPr lang="ru-RU" dirty="0"/>
              <a:t>ФИО</a:t>
            </a:r>
          </a:p>
        </p:txBody>
      </p:sp>
    </p:spTree>
    <p:extLst>
      <p:ext uri="{BB962C8B-B14F-4D97-AF65-F5344CB8AC3E}">
        <p14:creationId xmlns:p14="http://schemas.microsoft.com/office/powerpoint/2010/main" xmlns="" val="40847237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-13215" y="2"/>
            <a:ext cx="10701855" cy="7531331"/>
          </a:xfrm>
          <a:prstGeom prst="rect">
            <a:avLst/>
          </a:prstGeom>
        </p:spPr>
      </p:pic>
      <p:pic>
        <p:nvPicPr>
          <p:cNvPr id="11" name="Изображение 1" descr="PlashkaBig4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308351" y="1681163"/>
            <a:ext cx="5380289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5304566" y="4545595"/>
            <a:ext cx="5384075" cy="1348793"/>
          </a:xfrm>
          <a:prstGeom prst="rect">
            <a:avLst/>
          </a:prstGeom>
          <a:solidFill>
            <a:srgbClr val="E66E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8899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13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303304" y="1681163"/>
            <a:ext cx="76989" cy="4210048"/>
          </a:xfrm>
          <a:prstGeom prst="rect">
            <a:avLst/>
          </a:prstGeom>
          <a:solidFill>
            <a:srgbClr val="E66E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8899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13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" y="6044185"/>
            <a:ext cx="10688637" cy="152780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36199" y="1905948"/>
            <a:ext cx="4530903" cy="1620838"/>
          </a:xfrm>
        </p:spPr>
        <p:txBody>
          <a:bodyPr anchor="t" anchorCtr="0"/>
          <a:lstStyle>
            <a:lvl1pPr algn="l">
              <a:defRPr sz="1517" b="1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5736199" y="3624333"/>
            <a:ext cx="4530903" cy="756598"/>
          </a:xfrm>
        </p:spPr>
        <p:txBody>
          <a:bodyPr>
            <a:normAutofit/>
          </a:bodyPr>
          <a:lstStyle>
            <a:lvl1pPr marL="0" indent="0" algn="l">
              <a:buNone/>
              <a:defRPr sz="1011" b="0">
                <a:solidFill>
                  <a:schemeClr val="bg1"/>
                </a:solidFill>
              </a:defRPr>
            </a:lvl1pPr>
            <a:lvl2pPr marL="2889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79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6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59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49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39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22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119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Должность</a:t>
            </a:r>
          </a:p>
          <a:p>
            <a:r>
              <a:rPr lang="ru-RU" dirty="0"/>
              <a:t>ФИО</a:t>
            </a:r>
          </a:p>
        </p:txBody>
      </p:sp>
    </p:spTree>
    <p:extLst>
      <p:ext uri="{BB962C8B-B14F-4D97-AF65-F5344CB8AC3E}">
        <p14:creationId xmlns:p14="http://schemas.microsoft.com/office/powerpoint/2010/main" xmlns="" val="30591086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Изображение 8" descr="VES_Cover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88638" cy="756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Изображение 1" descr="PlashkaBig4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308351" y="1681163"/>
            <a:ext cx="5380289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Изображение 2" descr="Logo1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79217" y="228600"/>
            <a:ext cx="2045848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5304566" y="4545595"/>
            <a:ext cx="5384075" cy="1348793"/>
          </a:xfrm>
          <a:prstGeom prst="rect">
            <a:avLst/>
          </a:prstGeom>
          <a:solidFill>
            <a:srgbClr val="E66E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8899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13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303304" y="1681163"/>
            <a:ext cx="76989" cy="4210048"/>
          </a:xfrm>
          <a:prstGeom prst="rect">
            <a:avLst/>
          </a:prstGeom>
          <a:solidFill>
            <a:srgbClr val="E66E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8899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13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" y="6044185"/>
            <a:ext cx="10688637" cy="152780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36199" y="1905948"/>
            <a:ext cx="4530903" cy="1620838"/>
          </a:xfrm>
        </p:spPr>
        <p:txBody>
          <a:bodyPr anchor="t" anchorCtr="0"/>
          <a:lstStyle>
            <a:lvl1pPr algn="l">
              <a:defRPr sz="1517" b="1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5736199" y="3624333"/>
            <a:ext cx="4530903" cy="756598"/>
          </a:xfrm>
        </p:spPr>
        <p:txBody>
          <a:bodyPr>
            <a:normAutofit/>
          </a:bodyPr>
          <a:lstStyle>
            <a:lvl1pPr marL="0" indent="0" algn="l">
              <a:buNone/>
              <a:defRPr sz="1011" b="0">
                <a:solidFill>
                  <a:schemeClr val="bg1"/>
                </a:solidFill>
              </a:defRPr>
            </a:lvl1pPr>
            <a:lvl2pPr marL="2889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79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6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59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49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39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22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119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Должность</a:t>
            </a:r>
          </a:p>
          <a:p>
            <a:r>
              <a:rPr lang="ru-RU" dirty="0"/>
              <a:t>ФИО</a:t>
            </a:r>
          </a:p>
        </p:txBody>
      </p:sp>
    </p:spTree>
    <p:extLst>
      <p:ext uri="{BB962C8B-B14F-4D97-AF65-F5344CB8AC3E}">
        <p14:creationId xmlns:p14="http://schemas.microsoft.com/office/powerpoint/2010/main" xmlns="" val="4445070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Изображение 5" descr="SES_Cover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89900" cy="756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Изображение 1" descr="PlashkaBig4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308351" y="1681163"/>
            <a:ext cx="5380289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Изображение 2" descr="Logo1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79217" y="228600"/>
            <a:ext cx="2045848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5304566" y="4545595"/>
            <a:ext cx="5384075" cy="1348793"/>
          </a:xfrm>
          <a:prstGeom prst="rect">
            <a:avLst/>
          </a:prstGeom>
          <a:solidFill>
            <a:srgbClr val="E66E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8899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13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303304" y="1681163"/>
            <a:ext cx="76989" cy="4210048"/>
          </a:xfrm>
          <a:prstGeom prst="rect">
            <a:avLst/>
          </a:prstGeom>
          <a:solidFill>
            <a:srgbClr val="E66E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8899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13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" y="6044185"/>
            <a:ext cx="10688637" cy="152780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36199" y="1905948"/>
            <a:ext cx="4530903" cy="1620838"/>
          </a:xfrm>
        </p:spPr>
        <p:txBody>
          <a:bodyPr anchor="t" anchorCtr="0"/>
          <a:lstStyle>
            <a:lvl1pPr algn="l">
              <a:defRPr sz="1517" b="1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5736199" y="3624333"/>
            <a:ext cx="4530903" cy="756598"/>
          </a:xfrm>
        </p:spPr>
        <p:txBody>
          <a:bodyPr>
            <a:normAutofit/>
          </a:bodyPr>
          <a:lstStyle>
            <a:lvl1pPr marL="0" indent="0" algn="l">
              <a:buNone/>
              <a:defRPr sz="1011" b="0">
                <a:solidFill>
                  <a:schemeClr val="bg1"/>
                </a:solidFill>
              </a:defRPr>
            </a:lvl1pPr>
            <a:lvl2pPr marL="2889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79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6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59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49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39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22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119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Должность</a:t>
            </a:r>
          </a:p>
          <a:p>
            <a:r>
              <a:rPr lang="ru-RU" dirty="0"/>
              <a:t>ФИО</a:t>
            </a:r>
          </a:p>
        </p:txBody>
      </p:sp>
    </p:spTree>
    <p:extLst>
      <p:ext uri="{BB962C8B-B14F-4D97-AF65-F5344CB8AC3E}">
        <p14:creationId xmlns:p14="http://schemas.microsoft.com/office/powerpoint/2010/main" xmlns="" val="13902306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Изображение 7" descr="TEC_Modul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1262" y="0"/>
            <a:ext cx="10688638" cy="755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Изображение 1" descr="PlashkaBig4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308351" y="1681163"/>
            <a:ext cx="5380289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Изображение 2" descr="Logo1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79217" y="228600"/>
            <a:ext cx="2045848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5304566" y="4545595"/>
            <a:ext cx="5384075" cy="1348793"/>
          </a:xfrm>
          <a:prstGeom prst="rect">
            <a:avLst/>
          </a:prstGeom>
          <a:solidFill>
            <a:srgbClr val="E66E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8899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13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303304" y="1681163"/>
            <a:ext cx="76989" cy="4210048"/>
          </a:xfrm>
          <a:prstGeom prst="rect">
            <a:avLst/>
          </a:prstGeom>
          <a:solidFill>
            <a:srgbClr val="E66E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8899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13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" y="6044185"/>
            <a:ext cx="10688637" cy="152780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36199" y="1905948"/>
            <a:ext cx="4530903" cy="1620838"/>
          </a:xfrm>
        </p:spPr>
        <p:txBody>
          <a:bodyPr anchor="t" anchorCtr="0"/>
          <a:lstStyle>
            <a:lvl1pPr algn="l">
              <a:defRPr sz="1517" b="1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5736199" y="3624333"/>
            <a:ext cx="4530903" cy="756598"/>
          </a:xfrm>
        </p:spPr>
        <p:txBody>
          <a:bodyPr>
            <a:normAutofit/>
          </a:bodyPr>
          <a:lstStyle>
            <a:lvl1pPr marL="0" indent="0" algn="l">
              <a:buNone/>
              <a:defRPr sz="1011" b="0">
                <a:solidFill>
                  <a:schemeClr val="bg1"/>
                </a:solidFill>
              </a:defRPr>
            </a:lvl1pPr>
            <a:lvl2pPr marL="2889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79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6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59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49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39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22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119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Должность</a:t>
            </a:r>
          </a:p>
          <a:p>
            <a:r>
              <a:rPr lang="ru-RU" dirty="0"/>
              <a:t>ФИО</a:t>
            </a:r>
          </a:p>
        </p:txBody>
      </p:sp>
    </p:spTree>
    <p:extLst>
      <p:ext uri="{BB962C8B-B14F-4D97-AF65-F5344CB8AC3E}">
        <p14:creationId xmlns:p14="http://schemas.microsoft.com/office/powerpoint/2010/main" xmlns="" val="4029840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3858120" y="0"/>
            <a:ext cx="6408720" cy="833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ru-RU" sz="1590" b="0" strike="noStrike" spc="-1">
                <a:solidFill>
                  <a:srgbClr val="000000"/>
                </a:solidFill>
                <a:latin typeface="Calibri"/>
              </a:rPr>
              <a:t>Образец заголовка</a:t>
            </a:r>
          </a:p>
        </p:txBody>
      </p:sp>
      <p:sp>
        <p:nvSpPr>
          <p:cNvPr id="80" name="PlaceHolder 2"/>
          <p:cNvSpPr>
            <a:spLocks noGrp="1"/>
          </p:cNvSpPr>
          <p:nvPr>
            <p:ph type="subTitle"/>
          </p:nvPr>
        </p:nvSpPr>
        <p:spPr>
          <a:xfrm>
            <a:off x="534240" y="1769400"/>
            <a:ext cx="9619200" cy="4385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ru-RU" sz="2544" b="0" strike="noStrike" spc="-1">
                <a:latin typeface="Arial"/>
              </a:rPr>
              <a:t>Образец подзаголовка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410034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8278" y="1032309"/>
            <a:ext cx="9848821" cy="511108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88998" eaLnBrk="0" fontAlgn="base" hangingPunct="0">
              <a:spcBef>
                <a:spcPct val="0"/>
              </a:spcBef>
              <a:spcAft>
                <a:spcPct val="0"/>
              </a:spcAft>
            </a:pPr>
            <a:fld id="{FB2C938C-12F7-448E-8725-A81F0DF86669}" type="slidenum">
              <a:rPr lang="ru-RU" smtClean="0">
                <a:solidFill>
                  <a:prstClr val="white"/>
                </a:solidFill>
              </a:rPr>
              <a:pPr defTabSz="288998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0034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4339" y="4859341"/>
            <a:ext cx="9085783" cy="1501775"/>
          </a:xfrm>
        </p:spPr>
        <p:txBody>
          <a:bodyPr anchor="t"/>
          <a:lstStyle>
            <a:lvl1pPr algn="l">
              <a:defRPr sz="2528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4339" y="3205165"/>
            <a:ext cx="9085783" cy="1654175"/>
          </a:xfrm>
        </p:spPr>
        <p:txBody>
          <a:bodyPr anchor="b"/>
          <a:lstStyle>
            <a:lvl1pPr marL="0" indent="0">
              <a:buNone/>
              <a:defRPr sz="1264">
                <a:solidFill>
                  <a:schemeClr val="tx1">
                    <a:tint val="75000"/>
                  </a:schemeClr>
                </a:solidFill>
              </a:defRPr>
            </a:lvl1pPr>
            <a:lvl2pPr marL="288998" indent="0">
              <a:buNone/>
              <a:defRPr sz="1137">
                <a:solidFill>
                  <a:schemeClr val="tx1">
                    <a:tint val="75000"/>
                  </a:schemeClr>
                </a:solidFill>
              </a:defRPr>
            </a:lvl2pPr>
            <a:lvl3pPr marL="577997" indent="0">
              <a:buNone/>
              <a:defRPr sz="1011">
                <a:solidFill>
                  <a:schemeClr val="tx1">
                    <a:tint val="75000"/>
                  </a:schemeClr>
                </a:solidFill>
              </a:defRPr>
            </a:lvl3pPr>
            <a:lvl4pPr marL="866995" indent="0">
              <a:buNone/>
              <a:defRPr sz="885">
                <a:solidFill>
                  <a:schemeClr val="tx1">
                    <a:tint val="75000"/>
                  </a:schemeClr>
                </a:solidFill>
              </a:defRPr>
            </a:lvl4pPr>
            <a:lvl5pPr marL="1155993" indent="0">
              <a:buNone/>
              <a:defRPr sz="885">
                <a:solidFill>
                  <a:schemeClr val="tx1">
                    <a:tint val="75000"/>
                  </a:schemeClr>
                </a:solidFill>
              </a:defRPr>
            </a:lvl5pPr>
            <a:lvl6pPr marL="1444991" indent="0">
              <a:buNone/>
              <a:defRPr sz="885">
                <a:solidFill>
                  <a:schemeClr val="tx1">
                    <a:tint val="75000"/>
                  </a:schemeClr>
                </a:solidFill>
              </a:defRPr>
            </a:lvl6pPr>
            <a:lvl7pPr marL="1733989" indent="0">
              <a:buNone/>
              <a:defRPr sz="885">
                <a:solidFill>
                  <a:schemeClr val="tx1">
                    <a:tint val="75000"/>
                  </a:schemeClr>
                </a:solidFill>
              </a:defRPr>
            </a:lvl7pPr>
            <a:lvl8pPr marL="2022987" indent="0">
              <a:buNone/>
              <a:defRPr sz="885">
                <a:solidFill>
                  <a:schemeClr val="tx1">
                    <a:tint val="75000"/>
                  </a:schemeClr>
                </a:solidFill>
              </a:defRPr>
            </a:lvl8pPr>
            <a:lvl9pPr marL="2311986" indent="0">
              <a:buNone/>
              <a:defRPr sz="88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88998" eaLnBrk="0" fontAlgn="base" hangingPunct="0">
              <a:spcBef>
                <a:spcPct val="0"/>
              </a:spcBef>
              <a:spcAft>
                <a:spcPct val="0"/>
              </a:spcAft>
            </a:pPr>
            <a:fld id="{FB2C938C-12F7-448E-8725-A81F0DF86669}" type="slidenum">
              <a:rPr lang="ru-RU" smtClean="0">
                <a:solidFill>
                  <a:prstClr val="white"/>
                </a:solidFill>
              </a:rPr>
              <a:pPr defTabSz="288998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54926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92512" y="1635646"/>
            <a:ext cx="4573813" cy="4991100"/>
          </a:xfrm>
        </p:spPr>
        <p:txBody>
          <a:bodyPr/>
          <a:lstStyle>
            <a:lvl1pPr>
              <a:defRPr sz="1517"/>
            </a:lvl1pPr>
            <a:lvl2pPr>
              <a:defRPr sz="1137"/>
            </a:lvl2pPr>
            <a:lvl3pPr>
              <a:defRPr sz="885"/>
            </a:lvl3pPr>
            <a:lvl4pPr>
              <a:defRPr sz="1137"/>
            </a:lvl4pPr>
            <a:lvl5pPr>
              <a:defRPr sz="1137"/>
            </a:lvl5pPr>
            <a:lvl6pPr>
              <a:defRPr sz="1137"/>
            </a:lvl6pPr>
            <a:lvl7pPr>
              <a:defRPr sz="1137"/>
            </a:lvl7pPr>
            <a:lvl8pPr>
              <a:defRPr sz="1137"/>
            </a:lvl8pPr>
            <a:lvl9pPr>
              <a:defRPr sz="113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736199" y="1640385"/>
            <a:ext cx="4530902" cy="4991100"/>
          </a:xfrm>
        </p:spPr>
        <p:txBody>
          <a:bodyPr/>
          <a:lstStyle>
            <a:lvl1pPr>
              <a:defRPr sz="1517"/>
            </a:lvl1pPr>
            <a:lvl2pPr>
              <a:defRPr sz="1137"/>
            </a:lvl2pPr>
            <a:lvl3pPr>
              <a:defRPr sz="885"/>
            </a:lvl3pPr>
            <a:lvl4pPr>
              <a:defRPr sz="1137"/>
            </a:lvl4pPr>
            <a:lvl5pPr>
              <a:defRPr sz="1137"/>
            </a:lvl5pPr>
            <a:lvl6pPr>
              <a:defRPr sz="1137"/>
            </a:lvl6pPr>
            <a:lvl7pPr>
              <a:defRPr sz="1137"/>
            </a:lvl7pPr>
            <a:lvl8pPr>
              <a:defRPr sz="1137"/>
            </a:lvl8pPr>
            <a:lvl9pPr>
              <a:defRPr sz="113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88998" eaLnBrk="0" fontAlgn="base" hangingPunct="0">
              <a:spcBef>
                <a:spcPct val="0"/>
              </a:spcBef>
              <a:spcAft>
                <a:spcPct val="0"/>
              </a:spcAft>
            </a:pPr>
            <a:fld id="{FB2C938C-12F7-448E-8725-A81F0DF86669}" type="slidenum">
              <a:rPr lang="ru-RU" smtClean="0">
                <a:solidFill>
                  <a:prstClr val="white"/>
                </a:solidFill>
              </a:rPr>
              <a:pPr defTabSz="288998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764992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88998" eaLnBrk="0" fontAlgn="base" hangingPunct="0">
              <a:spcBef>
                <a:spcPct val="0"/>
              </a:spcBef>
              <a:spcAft>
                <a:spcPct val="0"/>
              </a:spcAft>
            </a:pPr>
            <a:fld id="{FB2C938C-12F7-448E-8725-A81F0DF86669}" type="slidenum">
              <a:rPr lang="ru-RU" smtClean="0">
                <a:solidFill>
                  <a:prstClr val="white"/>
                </a:solidFill>
              </a:rPr>
              <a:pPr defTabSz="288998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33941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88998" eaLnBrk="0" fontAlgn="base" hangingPunct="0">
              <a:spcBef>
                <a:spcPct val="0"/>
              </a:spcBef>
              <a:spcAft>
                <a:spcPct val="0"/>
              </a:spcAft>
            </a:pPr>
            <a:fld id="{FB2C938C-12F7-448E-8725-A81F0DF86669}" type="slidenum">
              <a:rPr lang="ru-RU" smtClean="0">
                <a:solidFill>
                  <a:prstClr val="white"/>
                </a:solidFill>
              </a:rPr>
              <a:pPr defTabSz="288998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912213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0" y="0"/>
            <a:ext cx="10688638" cy="7562850"/>
            <a:chOff x="0" y="0"/>
            <a:chExt cx="13444538" cy="7562850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0" y="0"/>
              <a:ext cx="13444538" cy="15626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8899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13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3" name="Группа 2"/>
            <p:cNvGrpSpPr/>
            <p:nvPr/>
          </p:nvGrpSpPr>
          <p:grpSpPr>
            <a:xfrm>
              <a:off x="0" y="263525"/>
              <a:ext cx="13444537" cy="7299325"/>
              <a:chOff x="0" y="263525"/>
              <a:chExt cx="13444537" cy="7299325"/>
            </a:xfrm>
          </p:grpSpPr>
          <p:pic>
            <p:nvPicPr>
              <p:cNvPr id="15" name="Рисунок 14"/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p:blipFill>
            <p:spPr>
              <a:xfrm>
                <a:off x="0" y="4504689"/>
                <a:ext cx="13444537" cy="3058161"/>
              </a:xfrm>
              <a:prstGeom prst="rect">
                <a:avLst/>
              </a:prstGeom>
            </p:spPr>
          </p:pic>
          <p:pic>
            <p:nvPicPr>
              <p:cNvPr id="13" name="Изображение 2" descr="Logo1.png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8438" y="263525"/>
                <a:ext cx="1727200" cy="5699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5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392512" y="2502306"/>
            <a:ext cx="9874589" cy="165417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528" b="0">
                <a:solidFill>
                  <a:srgbClr val="386EA9"/>
                </a:solidFill>
              </a:defRPr>
            </a:lvl1pPr>
            <a:lvl2pPr marL="288998" indent="0">
              <a:buNone/>
              <a:defRPr sz="1137">
                <a:solidFill>
                  <a:schemeClr val="tx1">
                    <a:tint val="75000"/>
                  </a:schemeClr>
                </a:solidFill>
              </a:defRPr>
            </a:lvl2pPr>
            <a:lvl3pPr marL="577997" indent="0">
              <a:buNone/>
              <a:defRPr sz="1011">
                <a:solidFill>
                  <a:schemeClr val="tx1">
                    <a:tint val="75000"/>
                  </a:schemeClr>
                </a:solidFill>
              </a:defRPr>
            </a:lvl3pPr>
            <a:lvl4pPr marL="866995" indent="0">
              <a:buNone/>
              <a:defRPr sz="885">
                <a:solidFill>
                  <a:schemeClr val="tx1">
                    <a:tint val="75000"/>
                  </a:schemeClr>
                </a:solidFill>
              </a:defRPr>
            </a:lvl4pPr>
            <a:lvl5pPr marL="1155993" indent="0">
              <a:buNone/>
              <a:defRPr sz="885">
                <a:solidFill>
                  <a:schemeClr val="tx1">
                    <a:tint val="75000"/>
                  </a:schemeClr>
                </a:solidFill>
              </a:defRPr>
            </a:lvl5pPr>
            <a:lvl6pPr marL="1444991" indent="0">
              <a:buNone/>
              <a:defRPr sz="885">
                <a:solidFill>
                  <a:schemeClr val="tx1">
                    <a:tint val="75000"/>
                  </a:schemeClr>
                </a:solidFill>
              </a:defRPr>
            </a:lvl6pPr>
            <a:lvl7pPr marL="1733989" indent="0">
              <a:buNone/>
              <a:defRPr sz="885">
                <a:solidFill>
                  <a:schemeClr val="tx1">
                    <a:tint val="75000"/>
                  </a:schemeClr>
                </a:solidFill>
              </a:defRPr>
            </a:lvl7pPr>
            <a:lvl8pPr marL="2022987" indent="0">
              <a:buNone/>
              <a:defRPr sz="885">
                <a:solidFill>
                  <a:schemeClr val="tx1">
                    <a:tint val="75000"/>
                  </a:schemeClr>
                </a:solidFill>
              </a:defRPr>
            </a:lvl8pPr>
            <a:lvl9pPr marL="2311986" indent="0">
              <a:buNone/>
              <a:defRPr sz="88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РЕЗУЛЬТАТЫ РЕГИСТРАЦИИ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88998" eaLnBrk="0" fontAlgn="base" hangingPunct="0">
              <a:spcBef>
                <a:spcPct val="0"/>
              </a:spcBef>
              <a:spcAft>
                <a:spcPct val="0"/>
              </a:spcAft>
            </a:pPr>
            <a:fld id="{FB2C938C-12F7-448E-8725-A81F0DF86669}" type="slidenum">
              <a:rPr lang="ru-RU" smtClean="0">
                <a:solidFill>
                  <a:prstClr val="white"/>
                </a:solidFill>
              </a:rPr>
              <a:pPr defTabSz="288998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21332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9FA7C08-C82C-C3F2-9F66-E0DE1E19AC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6080" y="1237717"/>
            <a:ext cx="8016479" cy="2632992"/>
          </a:xfrm>
        </p:spPr>
        <p:txBody>
          <a:bodyPr anchor="b"/>
          <a:lstStyle>
            <a:lvl1pPr algn="ctr">
              <a:defRPr sz="526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1E109459-BEB2-2525-2547-383B9D3821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6080" y="3972247"/>
            <a:ext cx="8016479" cy="1825938"/>
          </a:xfrm>
        </p:spPr>
        <p:txBody>
          <a:bodyPr/>
          <a:lstStyle>
            <a:lvl1pPr marL="0" indent="0" algn="ctr">
              <a:buNone/>
              <a:defRPr sz="2104"/>
            </a:lvl1pPr>
            <a:lvl2pPr marL="400827" indent="0" algn="ctr">
              <a:buNone/>
              <a:defRPr sz="1753"/>
            </a:lvl2pPr>
            <a:lvl3pPr marL="801654" indent="0" algn="ctr">
              <a:buNone/>
              <a:defRPr sz="1578"/>
            </a:lvl3pPr>
            <a:lvl4pPr marL="1202482" indent="0" algn="ctr">
              <a:buNone/>
              <a:defRPr sz="1403"/>
            </a:lvl4pPr>
            <a:lvl5pPr marL="1603309" indent="0" algn="ctr">
              <a:buNone/>
              <a:defRPr sz="1403"/>
            </a:lvl5pPr>
            <a:lvl6pPr marL="2004136" indent="0" algn="ctr">
              <a:buNone/>
              <a:defRPr sz="1403"/>
            </a:lvl6pPr>
            <a:lvl7pPr marL="2404963" indent="0" algn="ctr">
              <a:buNone/>
              <a:defRPr sz="1403"/>
            </a:lvl7pPr>
            <a:lvl8pPr marL="2805791" indent="0" algn="ctr">
              <a:buNone/>
              <a:defRPr sz="1403"/>
            </a:lvl8pPr>
            <a:lvl9pPr marL="3206618" indent="0" algn="ctr">
              <a:buNone/>
              <a:defRPr sz="1403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96A89E0-5428-B22B-CE1C-C4F0E19A2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0A7B6-A7F4-4D40-A1EF-B183E4D9DFA4}" type="datetimeFigureOut">
              <a:rPr lang="ru-RU" smtClean="0"/>
              <a:pPr/>
              <a:t>21.04.2025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B2EAD6B-74DF-3109-0CD3-94716CDC3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26A01F8-C58A-0436-171C-7502D300D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621064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5E6C2EA-DED0-5987-BBC8-FFFA5076B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AA77E00-F6D7-79FC-A29B-D81522765C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1DA9538-E327-FF87-4BE6-0C614312D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0A7B6-A7F4-4D40-A1EF-B183E4D9DFA4}" type="datetimeFigureOut">
              <a:rPr lang="ru-RU" smtClean="0"/>
              <a:pPr/>
              <a:t>21.04.2025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94CC6BA-DEB0-4A5A-AF46-D9A932F84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24CF4F7-6ABB-6DFE-94E7-558D79049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637882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9B8B682-09B4-E218-9E0E-E72057E8E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277" y="1885462"/>
            <a:ext cx="9218950" cy="3145935"/>
          </a:xfrm>
        </p:spPr>
        <p:txBody>
          <a:bodyPr anchor="b"/>
          <a:lstStyle>
            <a:lvl1pPr>
              <a:defRPr sz="526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1313BCE-39FA-FE64-E1E5-74B0F529BA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9277" y="5061158"/>
            <a:ext cx="9218950" cy="1654373"/>
          </a:xfrm>
        </p:spPr>
        <p:txBody>
          <a:bodyPr/>
          <a:lstStyle>
            <a:lvl1pPr marL="0" indent="0">
              <a:buNone/>
              <a:defRPr sz="2104">
                <a:solidFill>
                  <a:schemeClr val="tx1">
                    <a:tint val="75000"/>
                  </a:schemeClr>
                </a:solidFill>
              </a:defRPr>
            </a:lvl1pPr>
            <a:lvl2pPr marL="400827" indent="0">
              <a:buNone/>
              <a:defRPr sz="1753">
                <a:solidFill>
                  <a:schemeClr val="tx1">
                    <a:tint val="75000"/>
                  </a:schemeClr>
                </a:solidFill>
              </a:defRPr>
            </a:lvl2pPr>
            <a:lvl3pPr marL="801654" indent="0">
              <a:buNone/>
              <a:defRPr sz="1578">
                <a:solidFill>
                  <a:schemeClr val="tx1">
                    <a:tint val="75000"/>
                  </a:schemeClr>
                </a:solidFill>
              </a:defRPr>
            </a:lvl3pPr>
            <a:lvl4pPr marL="1202482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4pPr>
            <a:lvl5pPr marL="1603309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5pPr>
            <a:lvl6pPr marL="2004136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6pPr>
            <a:lvl7pPr marL="2404963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7pPr>
            <a:lvl8pPr marL="2805791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8pPr>
            <a:lvl9pPr marL="3206618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36A5804-9E75-F487-3FCD-619183011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0A7B6-A7F4-4D40-A1EF-B183E4D9DFA4}" type="datetimeFigureOut">
              <a:rPr lang="ru-RU" smtClean="0"/>
              <a:pPr/>
              <a:t>21.04.2025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BE85DB9-4A6D-B5BB-FFB7-F6ADA2D4D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9FC8C71-4ECB-06A0-52A6-305B3E11F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499794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FF931E0-7D44-36BB-5729-50F8C7D0E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49B75AB-DC70-461C-F6B0-169C9D77A3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4844" y="2013259"/>
            <a:ext cx="4542671" cy="479855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6DDCE3B7-D8BE-17BE-78B0-32D004EC4A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11123" y="2013259"/>
            <a:ext cx="4542671" cy="479855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4ECEDF98-1F18-1439-07FA-F808437B6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0A7B6-A7F4-4D40-A1EF-B183E4D9DFA4}" type="datetimeFigureOut">
              <a:rPr lang="ru-RU" smtClean="0"/>
              <a:pPr/>
              <a:t>21.04.2025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0D0AEB0F-9261-8583-4560-B1E08AAC6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EDBDECC-142D-1355-8F69-13F10319B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8695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3858120" y="0"/>
            <a:ext cx="6408720" cy="833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ru-RU" sz="1590" b="0" strike="noStrike" spc="-1">
                <a:solidFill>
                  <a:srgbClr val="000000"/>
                </a:solidFill>
                <a:latin typeface="Calibri"/>
              </a:rPr>
              <a:t>Образец заголовка</a:t>
            </a:r>
          </a:p>
        </p:txBody>
      </p:sp>
      <p:sp>
        <p:nvSpPr>
          <p:cNvPr id="82" name="PlaceHolder 2"/>
          <p:cNvSpPr>
            <a:spLocks noGrp="1"/>
          </p:cNvSpPr>
          <p:nvPr>
            <p:ph/>
          </p:nvPr>
        </p:nvSpPr>
        <p:spPr>
          <a:xfrm>
            <a:off x="534240" y="1769400"/>
            <a:ext cx="9619200" cy="4385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lvl="0"/>
            <a:r>
              <a:rPr lang="ru-RU" sz="1908" b="1" strike="noStrike" spc="-1">
                <a:solidFill>
                  <a:srgbClr val="000000"/>
                </a:solidFill>
                <a:latin typeface="Arial"/>
              </a:rPr>
              <a:t>Образец текста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121106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5EBFCB8-D5D2-BD82-C55B-7047FCBAE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236" y="402652"/>
            <a:ext cx="9218950" cy="1461801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4CC0A0E-9E4B-1EF9-615F-0DE34E074A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6237" y="1853949"/>
            <a:ext cx="4521794" cy="908592"/>
          </a:xfrm>
        </p:spPr>
        <p:txBody>
          <a:bodyPr anchor="b"/>
          <a:lstStyle>
            <a:lvl1pPr marL="0" indent="0">
              <a:buNone/>
              <a:defRPr sz="2104" b="1"/>
            </a:lvl1pPr>
            <a:lvl2pPr marL="400827" indent="0">
              <a:buNone/>
              <a:defRPr sz="1753" b="1"/>
            </a:lvl2pPr>
            <a:lvl3pPr marL="801654" indent="0">
              <a:buNone/>
              <a:defRPr sz="1578" b="1"/>
            </a:lvl3pPr>
            <a:lvl4pPr marL="1202482" indent="0">
              <a:buNone/>
              <a:defRPr sz="1403" b="1"/>
            </a:lvl4pPr>
            <a:lvl5pPr marL="1603309" indent="0">
              <a:buNone/>
              <a:defRPr sz="1403" b="1"/>
            </a:lvl5pPr>
            <a:lvl6pPr marL="2004136" indent="0">
              <a:buNone/>
              <a:defRPr sz="1403" b="1"/>
            </a:lvl6pPr>
            <a:lvl7pPr marL="2404963" indent="0">
              <a:buNone/>
              <a:defRPr sz="1403" b="1"/>
            </a:lvl7pPr>
            <a:lvl8pPr marL="2805791" indent="0">
              <a:buNone/>
              <a:defRPr sz="1403" b="1"/>
            </a:lvl8pPr>
            <a:lvl9pPr marL="3206618" indent="0">
              <a:buNone/>
              <a:defRPr sz="140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BDA38644-ADBB-BD84-62B0-70039B3744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6237" y="2762541"/>
            <a:ext cx="4521794" cy="40632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E7F8595B-76E7-4721-A6ED-EC65564D36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411123" y="1853949"/>
            <a:ext cx="4544063" cy="908592"/>
          </a:xfrm>
        </p:spPr>
        <p:txBody>
          <a:bodyPr anchor="b"/>
          <a:lstStyle>
            <a:lvl1pPr marL="0" indent="0">
              <a:buNone/>
              <a:defRPr sz="2104" b="1"/>
            </a:lvl1pPr>
            <a:lvl2pPr marL="400827" indent="0">
              <a:buNone/>
              <a:defRPr sz="1753" b="1"/>
            </a:lvl2pPr>
            <a:lvl3pPr marL="801654" indent="0">
              <a:buNone/>
              <a:defRPr sz="1578" b="1"/>
            </a:lvl3pPr>
            <a:lvl4pPr marL="1202482" indent="0">
              <a:buNone/>
              <a:defRPr sz="1403" b="1"/>
            </a:lvl4pPr>
            <a:lvl5pPr marL="1603309" indent="0">
              <a:buNone/>
              <a:defRPr sz="1403" b="1"/>
            </a:lvl5pPr>
            <a:lvl6pPr marL="2004136" indent="0">
              <a:buNone/>
              <a:defRPr sz="1403" b="1"/>
            </a:lvl6pPr>
            <a:lvl7pPr marL="2404963" indent="0">
              <a:buNone/>
              <a:defRPr sz="1403" b="1"/>
            </a:lvl7pPr>
            <a:lvl8pPr marL="2805791" indent="0">
              <a:buNone/>
              <a:defRPr sz="1403" b="1"/>
            </a:lvl8pPr>
            <a:lvl9pPr marL="3206618" indent="0">
              <a:buNone/>
              <a:defRPr sz="140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E9F8D315-D4C0-E18A-46F4-9B85B0AB68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411123" y="2762541"/>
            <a:ext cx="4544063" cy="40632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60C8B25F-2B18-3431-8102-EE2272C6A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0A7B6-A7F4-4D40-A1EF-B183E4D9DFA4}" type="datetimeFigureOut">
              <a:rPr lang="ru-RU" smtClean="0"/>
              <a:pPr/>
              <a:t>21.04.2025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39DBB9F6-D282-C2C3-F66A-9F5887BDC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BBDD07E8-3DA7-22E0-B841-CF1412D26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081470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2291F74-107D-2021-D1CD-2279E7E22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329D2E8B-11F8-FEFB-8FCE-32FD0D50D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0A7B6-A7F4-4D40-A1EF-B183E4D9DFA4}" type="datetimeFigureOut">
              <a:rPr lang="ru-RU" smtClean="0"/>
              <a:pPr/>
              <a:t>21.04.2025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DFC4CB14-4819-59C5-DFFF-261DF3C87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57A637EF-077E-DE5F-52D6-3999E6745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81763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3144FA2B-0E3C-7DC2-EDBB-DAB61E5E7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0A7B6-A7F4-4D40-A1EF-B183E4D9DFA4}" type="datetimeFigureOut">
              <a:rPr lang="ru-RU" smtClean="0"/>
              <a:pPr/>
              <a:t>21.04.2025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4FCD220E-8DC8-705E-F248-B5C2F3732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DFBD5995-58E8-D473-E41C-DA89FB407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53038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9CE6135-1F12-01E1-77CD-83DCA7BBC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236" y="504190"/>
            <a:ext cx="3447364" cy="1764665"/>
          </a:xfrm>
        </p:spPr>
        <p:txBody>
          <a:bodyPr anchor="b"/>
          <a:lstStyle>
            <a:lvl1pPr>
              <a:defRPr sz="2805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E703740-1768-0562-A401-06FBB61DCE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4063" y="1088911"/>
            <a:ext cx="5411123" cy="5374525"/>
          </a:xfrm>
        </p:spPr>
        <p:txBody>
          <a:bodyPr/>
          <a:lstStyle>
            <a:lvl1pPr>
              <a:defRPr sz="2805"/>
            </a:lvl1pPr>
            <a:lvl2pPr>
              <a:defRPr sz="2455"/>
            </a:lvl2pPr>
            <a:lvl3pPr>
              <a:defRPr sz="2104"/>
            </a:lvl3pPr>
            <a:lvl4pPr>
              <a:defRPr sz="1753"/>
            </a:lvl4pPr>
            <a:lvl5pPr>
              <a:defRPr sz="1753"/>
            </a:lvl5pPr>
            <a:lvl6pPr>
              <a:defRPr sz="1753"/>
            </a:lvl6pPr>
            <a:lvl7pPr>
              <a:defRPr sz="1753"/>
            </a:lvl7pPr>
            <a:lvl8pPr>
              <a:defRPr sz="1753"/>
            </a:lvl8pPr>
            <a:lvl9pPr>
              <a:defRPr sz="175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671C023A-40F1-7DE2-07B1-A27E8D3E12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36236" y="2268855"/>
            <a:ext cx="3447364" cy="4203335"/>
          </a:xfrm>
        </p:spPr>
        <p:txBody>
          <a:bodyPr/>
          <a:lstStyle>
            <a:lvl1pPr marL="0" indent="0">
              <a:buNone/>
              <a:defRPr sz="1403"/>
            </a:lvl1pPr>
            <a:lvl2pPr marL="400827" indent="0">
              <a:buNone/>
              <a:defRPr sz="1227"/>
            </a:lvl2pPr>
            <a:lvl3pPr marL="801654" indent="0">
              <a:buNone/>
              <a:defRPr sz="1052"/>
            </a:lvl3pPr>
            <a:lvl4pPr marL="1202482" indent="0">
              <a:buNone/>
              <a:defRPr sz="877"/>
            </a:lvl4pPr>
            <a:lvl5pPr marL="1603309" indent="0">
              <a:buNone/>
              <a:defRPr sz="877"/>
            </a:lvl5pPr>
            <a:lvl6pPr marL="2004136" indent="0">
              <a:buNone/>
              <a:defRPr sz="877"/>
            </a:lvl6pPr>
            <a:lvl7pPr marL="2404963" indent="0">
              <a:buNone/>
              <a:defRPr sz="877"/>
            </a:lvl7pPr>
            <a:lvl8pPr marL="2805791" indent="0">
              <a:buNone/>
              <a:defRPr sz="877"/>
            </a:lvl8pPr>
            <a:lvl9pPr marL="3206618" indent="0">
              <a:buNone/>
              <a:defRPr sz="87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1CBFDD0F-C287-0E54-72AD-BD56221CF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0A7B6-A7F4-4D40-A1EF-B183E4D9DFA4}" type="datetimeFigureOut">
              <a:rPr lang="ru-RU" smtClean="0"/>
              <a:pPr/>
              <a:t>21.04.2025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756DACC5-A6B2-8EA9-2368-A1EA2C0AA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0892759-BD9E-DB50-2358-A1BE09685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417117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49AAB88-8C44-E0C5-D6F2-88BD44E98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236" y="504190"/>
            <a:ext cx="3447364" cy="1764665"/>
          </a:xfrm>
        </p:spPr>
        <p:txBody>
          <a:bodyPr anchor="b"/>
          <a:lstStyle>
            <a:lvl1pPr>
              <a:defRPr sz="2805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8B80133E-A139-3052-9043-483C8A6B32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544063" y="1088911"/>
            <a:ext cx="5411123" cy="5374525"/>
          </a:xfrm>
        </p:spPr>
        <p:txBody>
          <a:bodyPr/>
          <a:lstStyle>
            <a:lvl1pPr marL="0" indent="0">
              <a:buNone/>
              <a:defRPr sz="2805"/>
            </a:lvl1pPr>
            <a:lvl2pPr marL="400827" indent="0">
              <a:buNone/>
              <a:defRPr sz="2455"/>
            </a:lvl2pPr>
            <a:lvl3pPr marL="801654" indent="0">
              <a:buNone/>
              <a:defRPr sz="2104"/>
            </a:lvl3pPr>
            <a:lvl4pPr marL="1202482" indent="0">
              <a:buNone/>
              <a:defRPr sz="1753"/>
            </a:lvl4pPr>
            <a:lvl5pPr marL="1603309" indent="0">
              <a:buNone/>
              <a:defRPr sz="1753"/>
            </a:lvl5pPr>
            <a:lvl6pPr marL="2004136" indent="0">
              <a:buNone/>
              <a:defRPr sz="1753"/>
            </a:lvl6pPr>
            <a:lvl7pPr marL="2404963" indent="0">
              <a:buNone/>
              <a:defRPr sz="1753"/>
            </a:lvl7pPr>
            <a:lvl8pPr marL="2805791" indent="0">
              <a:buNone/>
              <a:defRPr sz="1753"/>
            </a:lvl8pPr>
            <a:lvl9pPr marL="3206618" indent="0">
              <a:buNone/>
              <a:defRPr sz="1753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E72BFB60-AB51-F035-1732-46C4BACF98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36236" y="2268855"/>
            <a:ext cx="3447364" cy="4203335"/>
          </a:xfrm>
        </p:spPr>
        <p:txBody>
          <a:bodyPr/>
          <a:lstStyle>
            <a:lvl1pPr marL="0" indent="0">
              <a:buNone/>
              <a:defRPr sz="1403"/>
            </a:lvl1pPr>
            <a:lvl2pPr marL="400827" indent="0">
              <a:buNone/>
              <a:defRPr sz="1227"/>
            </a:lvl2pPr>
            <a:lvl3pPr marL="801654" indent="0">
              <a:buNone/>
              <a:defRPr sz="1052"/>
            </a:lvl3pPr>
            <a:lvl4pPr marL="1202482" indent="0">
              <a:buNone/>
              <a:defRPr sz="877"/>
            </a:lvl4pPr>
            <a:lvl5pPr marL="1603309" indent="0">
              <a:buNone/>
              <a:defRPr sz="877"/>
            </a:lvl5pPr>
            <a:lvl6pPr marL="2004136" indent="0">
              <a:buNone/>
              <a:defRPr sz="877"/>
            </a:lvl6pPr>
            <a:lvl7pPr marL="2404963" indent="0">
              <a:buNone/>
              <a:defRPr sz="877"/>
            </a:lvl7pPr>
            <a:lvl8pPr marL="2805791" indent="0">
              <a:buNone/>
              <a:defRPr sz="877"/>
            </a:lvl8pPr>
            <a:lvl9pPr marL="3206618" indent="0">
              <a:buNone/>
              <a:defRPr sz="87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12E6F348-6FAC-081C-A2BB-FB7F8D9E3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0A7B6-A7F4-4D40-A1EF-B183E4D9DFA4}" type="datetimeFigureOut">
              <a:rPr lang="ru-RU" smtClean="0"/>
              <a:pPr/>
              <a:t>21.04.2025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AB737A5A-FAF1-D679-E975-8D0086D6E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96BF3C8-6DF5-FCD9-223C-26A278336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113088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25B3D24-6A7A-C947-D2A8-DC75AE03B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55624AED-272A-7ACC-E4D6-E5B5A67865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98A1B6A-E281-4639-A68A-7465ABD6A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0A7B6-A7F4-4D40-A1EF-B183E4D9DFA4}" type="datetimeFigureOut">
              <a:rPr lang="ru-RU" smtClean="0"/>
              <a:pPr/>
              <a:t>21.04.2025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B2503E6-84EE-7506-C458-FA0696ED2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516FB00-0319-23FC-6616-9831F487D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031274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3B1F55E5-E668-3767-A915-881412D3AF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649056" y="402652"/>
            <a:ext cx="2304738" cy="6409166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25FA1EB0-FADF-0358-5D52-1CF9CFBFFD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34844" y="402652"/>
            <a:ext cx="6780605" cy="6409166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A93D138-0C3C-B767-F85D-C14C79203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0A7B6-A7F4-4D40-A1EF-B183E4D9DFA4}" type="datetimeFigureOut">
              <a:rPr lang="ru-RU" smtClean="0"/>
              <a:pPr/>
              <a:t>21.04.2025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CFF7BA5-5BAF-CCBA-46FB-FC12C2047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72CCFE5-9722-3996-D65D-E1198EAB1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124791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325" b="10593"/>
          <a:stretch/>
        </p:blipFill>
        <p:spPr>
          <a:xfrm>
            <a:off x="5049" y="-16625"/>
            <a:ext cx="10688637" cy="7564582"/>
          </a:xfrm>
          <a:prstGeom prst="rect">
            <a:avLst/>
          </a:prstGeom>
        </p:spPr>
      </p:pic>
      <p:pic>
        <p:nvPicPr>
          <p:cNvPr id="11" name="Изображение 1" descr="PlashkaBig4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08350" y="1681163"/>
            <a:ext cx="5380289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Прямоугольник 22"/>
          <p:cNvSpPr/>
          <p:nvPr userDrawn="1"/>
        </p:nvSpPr>
        <p:spPr>
          <a:xfrm>
            <a:off x="5304564" y="4545595"/>
            <a:ext cx="5384075" cy="1348793"/>
          </a:xfrm>
          <a:prstGeom prst="rect">
            <a:avLst/>
          </a:prstGeom>
          <a:solidFill>
            <a:srgbClr val="E66E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6347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3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Прямоугольник 23"/>
          <p:cNvSpPr/>
          <p:nvPr userDrawn="1"/>
        </p:nvSpPr>
        <p:spPr>
          <a:xfrm>
            <a:off x="5303302" y="1681163"/>
            <a:ext cx="76989" cy="4210048"/>
          </a:xfrm>
          <a:prstGeom prst="rect">
            <a:avLst/>
          </a:prstGeom>
          <a:solidFill>
            <a:srgbClr val="E66E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6347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3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0041"/>
          <a:stretch/>
        </p:blipFill>
        <p:spPr>
          <a:xfrm>
            <a:off x="1" y="6044184"/>
            <a:ext cx="10688637" cy="152780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 userDrawn="1">
            <p:ph type="ctrTitle"/>
          </p:nvPr>
        </p:nvSpPr>
        <p:spPr>
          <a:xfrm>
            <a:off x="5736197" y="1905948"/>
            <a:ext cx="4530903" cy="1620838"/>
          </a:xfrm>
        </p:spPr>
        <p:txBody>
          <a:bodyPr anchor="t" anchorCtr="0"/>
          <a:lstStyle>
            <a:lvl1pPr algn="l">
              <a:defRPr sz="1908" b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5736197" y="3624333"/>
            <a:ext cx="4530903" cy="756598"/>
          </a:xfrm>
        </p:spPr>
        <p:txBody>
          <a:bodyPr>
            <a:normAutofit/>
          </a:bodyPr>
          <a:lstStyle>
            <a:lvl1pPr marL="0" indent="0" algn="l">
              <a:buNone/>
              <a:defRPr sz="1272" b="0">
                <a:solidFill>
                  <a:schemeClr val="bg1"/>
                </a:solidFill>
              </a:defRPr>
            </a:lvl1pPr>
            <a:lvl2pPr marL="3634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269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90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538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8173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808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5443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9077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Должность</a:t>
            </a:r>
          </a:p>
          <a:p>
            <a:r>
              <a:rPr lang="ru-RU" dirty="0" smtClean="0"/>
              <a:t>ФИО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628939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434" t="22852" r="1460" b="16974"/>
          <a:stretch/>
        </p:blipFill>
        <p:spPr>
          <a:xfrm>
            <a:off x="1" y="-11575"/>
            <a:ext cx="10688637" cy="7583567"/>
          </a:xfrm>
          <a:prstGeom prst="rect">
            <a:avLst/>
          </a:prstGeom>
        </p:spPr>
      </p:pic>
      <p:pic>
        <p:nvPicPr>
          <p:cNvPr id="11" name="Изображение 1" descr="PlashkaBig4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08350" y="1681163"/>
            <a:ext cx="5380289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Прямоугольник 22"/>
          <p:cNvSpPr/>
          <p:nvPr userDrawn="1"/>
        </p:nvSpPr>
        <p:spPr>
          <a:xfrm>
            <a:off x="5304564" y="4545595"/>
            <a:ext cx="5384075" cy="1348793"/>
          </a:xfrm>
          <a:prstGeom prst="rect">
            <a:avLst/>
          </a:prstGeom>
          <a:solidFill>
            <a:srgbClr val="E66E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6347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3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Прямоугольник 23"/>
          <p:cNvSpPr/>
          <p:nvPr userDrawn="1"/>
        </p:nvSpPr>
        <p:spPr>
          <a:xfrm>
            <a:off x="5303302" y="1681163"/>
            <a:ext cx="76989" cy="4210048"/>
          </a:xfrm>
          <a:prstGeom prst="rect">
            <a:avLst/>
          </a:prstGeom>
          <a:solidFill>
            <a:srgbClr val="E66E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6347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3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0041"/>
          <a:stretch/>
        </p:blipFill>
        <p:spPr>
          <a:xfrm>
            <a:off x="1" y="6044184"/>
            <a:ext cx="10688637" cy="152780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 userDrawn="1">
            <p:ph type="ctrTitle"/>
          </p:nvPr>
        </p:nvSpPr>
        <p:spPr>
          <a:xfrm>
            <a:off x="5736197" y="1905948"/>
            <a:ext cx="4530903" cy="1620838"/>
          </a:xfrm>
        </p:spPr>
        <p:txBody>
          <a:bodyPr anchor="t" anchorCtr="0"/>
          <a:lstStyle>
            <a:lvl1pPr algn="l">
              <a:defRPr sz="1908" b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5736197" y="3624333"/>
            <a:ext cx="4530903" cy="756598"/>
          </a:xfrm>
        </p:spPr>
        <p:txBody>
          <a:bodyPr>
            <a:normAutofit/>
          </a:bodyPr>
          <a:lstStyle>
            <a:lvl1pPr marL="0" indent="0" algn="l">
              <a:buNone/>
              <a:defRPr sz="1272" b="0">
                <a:solidFill>
                  <a:schemeClr val="bg1"/>
                </a:solidFill>
              </a:defRPr>
            </a:lvl1pPr>
            <a:lvl2pPr marL="3634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269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90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538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8173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808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5443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9077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Должность</a:t>
            </a:r>
          </a:p>
          <a:p>
            <a:r>
              <a:rPr lang="ru-RU" dirty="0" smtClean="0"/>
              <a:t>ФИО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695442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95" t="12889" b="9261"/>
          <a:stretch/>
        </p:blipFill>
        <p:spPr>
          <a:xfrm>
            <a:off x="-13217" y="1"/>
            <a:ext cx="10701855" cy="7531331"/>
          </a:xfrm>
          <a:prstGeom prst="rect">
            <a:avLst/>
          </a:prstGeom>
        </p:spPr>
      </p:pic>
      <p:pic>
        <p:nvPicPr>
          <p:cNvPr id="11" name="Изображение 1" descr="PlashkaBig4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08350" y="1681163"/>
            <a:ext cx="5380289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Прямоугольник 22"/>
          <p:cNvSpPr/>
          <p:nvPr userDrawn="1"/>
        </p:nvSpPr>
        <p:spPr>
          <a:xfrm>
            <a:off x="5304564" y="4545595"/>
            <a:ext cx="5384075" cy="1348793"/>
          </a:xfrm>
          <a:prstGeom prst="rect">
            <a:avLst/>
          </a:prstGeom>
          <a:solidFill>
            <a:srgbClr val="E66E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6347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3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Прямоугольник 23"/>
          <p:cNvSpPr/>
          <p:nvPr userDrawn="1"/>
        </p:nvSpPr>
        <p:spPr>
          <a:xfrm>
            <a:off x="5303302" y="1681163"/>
            <a:ext cx="76989" cy="4210048"/>
          </a:xfrm>
          <a:prstGeom prst="rect">
            <a:avLst/>
          </a:prstGeom>
          <a:solidFill>
            <a:srgbClr val="E66E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6347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3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0041"/>
          <a:stretch/>
        </p:blipFill>
        <p:spPr>
          <a:xfrm>
            <a:off x="1" y="6044184"/>
            <a:ext cx="10688637" cy="152780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 userDrawn="1">
            <p:ph type="ctrTitle"/>
          </p:nvPr>
        </p:nvSpPr>
        <p:spPr>
          <a:xfrm>
            <a:off x="5736197" y="1905948"/>
            <a:ext cx="4530903" cy="1620838"/>
          </a:xfrm>
        </p:spPr>
        <p:txBody>
          <a:bodyPr anchor="t" anchorCtr="0"/>
          <a:lstStyle>
            <a:lvl1pPr algn="l">
              <a:defRPr sz="1908" b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5736197" y="3624333"/>
            <a:ext cx="4530903" cy="756598"/>
          </a:xfrm>
        </p:spPr>
        <p:txBody>
          <a:bodyPr>
            <a:normAutofit/>
          </a:bodyPr>
          <a:lstStyle>
            <a:lvl1pPr marL="0" indent="0" algn="l">
              <a:buNone/>
              <a:defRPr sz="1272" b="0">
                <a:solidFill>
                  <a:schemeClr val="bg1"/>
                </a:solidFill>
              </a:defRPr>
            </a:lvl1pPr>
            <a:lvl2pPr marL="3634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269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90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538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8173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808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5443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9077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Должность</a:t>
            </a:r>
          </a:p>
          <a:p>
            <a:r>
              <a:rPr lang="ru-RU" dirty="0" smtClean="0"/>
              <a:t>ФИО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888873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3858120" y="0"/>
            <a:ext cx="6408720" cy="833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ru-RU" sz="1590" b="0" strike="noStrike" spc="-1">
                <a:solidFill>
                  <a:srgbClr val="000000"/>
                </a:solidFill>
                <a:latin typeface="Calibri"/>
              </a:rPr>
              <a:t>Образец заголовка</a:t>
            </a:r>
          </a:p>
        </p:txBody>
      </p:sp>
      <p:sp>
        <p:nvSpPr>
          <p:cNvPr id="84" name="PlaceHolder 2"/>
          <p:cNvSpPr>
            <a:spLocks noGrp="1"/>
          </p:cNvSpPr>
          <p:nvPr>
            <p:ph/>
          </p:nvPr>
        </p:nvSpPr>
        <p:spPr>
          <a:xfrm>
            <a:off x="534240" y="1769400"/>
            <a:ext cx="4694040" cy="4385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lvl="0"/>
            <a:r>
              <a:rPr lang="ru-RU" sz="1908" b="1" strike="noStrike" spc="-1">
                <a:solidFill>
                  <a:srgbClr val="000000"/>
                </a:solidFill>
                <a:latin typeface="Arial"/>
              </a:rPr>
              <a:t>Образец текста</a:t>
            </a:r>
          </a:p>
        </p:txBody>
      </p:sp>
      <p:sp>
        <p:nvSpPr>
          <p:cNvPr id="85" name="PlaceHolder 3"/>
          <p:cNvSpPr>
            <a:spLocks noGrp="1"/>
          </p:cNvSpPr>
          <p:nvPr>
            <p:ph/>
          </p:nvPr>
        </p:nvSpPr>
        <p:spPr>
          <a:xfrm>
            <a:off x="5463360" y="1769400"/>
            <a:ext cx="4694040" cy="4385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lvl="0"/>
            <a:r>
              <a:rPr lang="ru-RU" sz="1908" b="1" strike="noStrike" spc="-1">
                <a:solidFill>
                  <a:srgbClr val="000000"/>
                </a:solidFill>
                <a:latin typeface="Arial"/>
              </a:rPr>
              <a:t>Образец текста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682283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Изображение 8" descr="VES_Cover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725" b="11723"/>
          <a:stretch>
            <a:fillRect/>
          </a:stretch>
        </p:blipFill>
        <p:spPr bwMode="auto">
          <a:xfrm>
            <a:off x="0" y="0"/>
            <a:ext cx="10688638" cy="756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Изображение 1" descr="PlashkaBig4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08350" y="1681163"/>
            <a:ext cx="5380289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Изображение 2" descr="Logo1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217" y="228600"/>
            <a:ext cx="2045848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Прямоугольник 23"/>
          <p:cNvSpPr/>
          <p:nvPr userDrawn="1"/>
        </p:nvSpPr>
        <p:spPr>
          <a:xfrm>
            <a:off x="5304564" y="4545595"/>
            <a:ext cx="5384075" cy="1348793"/>
          </a:xfrm>
          <a:prstGeom prst="rect">
            <a:avLst/>
          </a:prstGeom>
          <a:solidFill>
            <a:srgbClr val="E66E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6347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3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Прямоугольник 24"/>
          <p:cNvSpPr/>
          <p:nvPr userDrawn="1"/>
        </p:nvSpPr>
        <p:spPr>
          <a:xfrm>
            <a:off x="5303302" y="1681163"/>
            <a:ext cx="76989" cy="4210048"/>
          </a:xfrm>
          <a:prstGeom prst="rect">
            <a:avLst/>
          </a:prstGeom>
          <a:solidFill>
            <a:srgbClr val="E66E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6347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3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0041"/>
          <a:stretch/>
        </p:blipFill>
        <p:spPr>
          <a:xfrm>
            <a:off x="1" y="6044184"/>
            <a:ext cx="10688637" cy="152780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 userDrawn="1">
            <p:ph type="ctrTitle"/>
          </p:nvPr>
        </p:nvSpPr>
        <p:spPr>
          <a:xfrm>
            <a:off x="5736197" y="1905948"/>
            <a:ext cx="4530903" cy="1620838"/>
          </a:xfrm>
        </p:spPr>
        <p:txBody>
          <a:bodyPr anchor="t" anchorCtr="0"/>
          <a:lstStyle>
            <a:lvl1pPr algn="l">
              <a:defRPr sz="1908" b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5736197" y="3624333"/>
            <a:ext cx="4530903" cy="756598"/>
          </a:xfrm>
        </p:spPr>
        <p:txBody>
          <a:bodyPr>
            <a:normAutofit/>
          </a:bodyPr>
          <a:lstStyle>
            <a:lvl1pPr marL="0" indent="0" algn="l">
              <a:buNone/>
              <a:defRPr sz="1272" b="0">
                <a:solidFill>
                  <a:schemeClr val="bg1"/>
                </a:solidFill>
              </a:defRPr>
            </a:lvl1pPr>
            <a:lvl2pPr marL="3634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269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90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538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8173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808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5443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9077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Должность</a:t>
            </a:r>
          </a:p>
          <a:p>
            <a:r>
              <a:rPr lang="ru-RU" dirty="0" smtClean="0"/>
              <a:t>ФИО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2549451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Изображение 5" descr="SES_Cover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" t="10196" r="121" b="10316"/>
          <a:stretch>
            <a:fillRect/>
          </a:stretch>
        </p:blipFill>
        <p:spPr bwMode="auto">
          <a:xfrm>
            <a:off x="0" y="0"/>
            <a:ext cx="10689900" cy="756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Изображение 1" descr="PlashkaBig4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08350" y="1681163"/>
            <a:ext cx="5380289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Изображение 2" descr="Logo1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217" y="228600"/>
            <a:ext cx="2045848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Прямоугольник 23"/>
          <p:cNvSpPr/>
          <p:nvPr userDrawn="1"/>
        </p:nvSpPr>
        <p:spPr>
          <a:xfrm>
            <a:off x="5304564" y="4545595"/>
            <a:ext cx="5384075" cy="1348793"/>
          </a:xfrm>
          <a:prstGeom prst="rect">
            <a:avLst/>
          </a:prstGeom>
          <a:solidFill>
            <a:srgbClr val="E66E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6347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3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Прямоугольник 24"/>
          <p:cNvSpPr/>
          <p:nvPr userDrawn="1"/>
        </p:nvSpPr>
        <p:spPr>
          <a:xfrm>
            <a:off x="5303302" y="1681163"/>
            <a:ext cx="76989" cy="4210048"/>
          </a:xfrm>
          <a:prstGeom prst="rect">
            <a:avLst/>
          </a:prstGeom>
          <a:solidFill>
            <a:srgbClr val="E66E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6347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3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0041"/>
          <a:stretch/>
        </p:blipFill>
        <p:spPr>
          <a:xfrm>
            <a:off x="1" y="6044184"/>
            <a:ext cx="10688637" cy="152780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 userDrawn="1">
            <p:ph type="ctrTitle"/>
          </p:nvPr>
        </p:nvSpPr>
        <p:spPr>
          <a:xfrm>
            <a:off x="5736197" y="1905948"/>
            <a:ext cx="4530903" cy="1620838"/>
          </a:xfrm>
        </p:spPr>
        <p:txBody>
          <a:bodyPr anchor="t" anchorCtr="0"/>
          <a:lstStyle>
            <a:lvl1pPr algn="l">
              <a:defRPr sz="1908" b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5736197" y="3624333"/>
            <a:ext cx="4530903" cy="756598"/>
          </a:xfrm>
        </p:spPr>
        <p:txBody>
          <a:bodyPr>
            <a:normAutofit/>
          </a:bodyPr>
          <a:lstStyle>
            <a:lvl1pPr marL="0" indent="0" algn="l">
              <a:buNone/>
              <a:defRPr sz="1272" b="0">
                <a:solidFill>
                  <a:schemeClr val="bg1"/>
                </a:solidFill>
              </a:defRPr>
            </a:lvl1pPr>
            <a:lvl2pPr marL="3634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269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90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538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8173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808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5443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9077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Должность</a:t>
            </a:r>
          </a:p>
          <a:p>
            <a:r>
              <a:rPr lang="ru-RU" dirty="0" smtClean="0"/>
              <a:t>ФИО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495320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Изображение 7" descr="TEC_Modul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499"/>
          <a:stretch>
            <a:fillRect/>
          </a:stretch>
        </p:blipFill>
        <p:spPr bwMode="auto">
          <a:xfrm>
            <a:off x="-1262" y="0"/>
            <a:ext cx="10688638" cy="755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Изображение 1" descr="PlashkaBig4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08350" y="1681163"/>
            <a:ext cx="5380289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Изображение 2" descr="Logo1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217" y="228600"/>
            <a:ext cx="2045848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/>
          <p:cNvSpPr/>
          <p:nvPr userDrawn="1"/>
        </p:nvSpPr>
        <p:spPr>
          <a:xfrm>
            <a:off x="5304564" y="4545595"/>
            <a:ext cx="5384075" cy="1348793"/>
          </a:xfrm>
          <a:prstGeom prst="rect">
            <a:avLst/>
          </a:prstGeom>
          <a:solidFill>
            <a:srgbClr val="E66E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6347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3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Прямоугольник 22"/>
          <p:cNvSpPr/>
          <p:nvPr userDrawn="1"/>
        </p:nvSpPr>
        <p:spPr>
          <a:xfrm>
            <a:off x="5303302" y="1681163"/>
            <a:ext cx="76989" cy="4210048"/>
          </a:xfrm>
          <a:prstGeom prst="rect">
            <a:avLst/>
          </a:prstGeom>
          <a:solidFill>
            <a:srgbClr val="E66E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6347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3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0041"/>
          <a:stretch/>
        </p:blipFill>
        <p:spPr>
          <a:xfrm>
            <a:off x="1" y="6044184"/>
            <a:ext cx="10688637" cy="152780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 userDrawn="1">
            <p:ph type="ctrTitle"/>
          </p:nvPr>
        </p:nvSpPr>
        <p:spPr>
          <a:xfrm>
            <a:off x="5736197" y="1905948"/>
            <a:ext cx="4530903" cy="1620838"/>
          </a:xfrm>
        </p:spPr>
        <p:txBody>
          <a:bodyPr anchor="t" anchorCtr="0"/>
          <a:lstStyle>
            <a:lvl1pPr algn="l">
              <a:defRPr sz="1908" b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5736197" y="3624333"/>
            <a:ext cx="4530903" cy="756598"/>
          </a:xfrm>
        </p:spPr>
        <p:txBody>
          <a:bodyPr>
            <a:normAutofit/>
          </a:bodyPr>
          <a:lstStyle>
            <a:lvl1pPr marL="0" indent="0" algn="l">
              <a:buNone/>
              <a:defRPr sz="1272" b="0">
                <a:solidFill>
                  <a:schemeClr val="bg1"/>
                </a:solidFill>
              </a:defRPr>
            </a:lvl1pPr>
            <a:lvl2pPr marL="3634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269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90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538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8173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808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5443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9077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Должность</a:t>
            </a:r>
          </a:p>
          <a:p>
            <a:r>
              <a:rPr lang="ru-RU" dirty="0" smtClean="0"/>
              <a:t>ФИО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2858132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8278" y="1032309"/>
            <a:ext cx="9848821" cy="5111086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36347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2C938C-12F7-448E-8725-A81F0DF86669}" type="slidenum">
              <a:rPr kumimoji="0" lang="ru-RU" sz="954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363474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5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71307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4339" y="4859339"/>
            <a:ext cx="9085783" cy="1501775"/>
          </a:xfrm>
        </p:spPr>
        <p:txBody>
          <a:bodyPr anchor="t"/>
          <a:lstStyle>
            <a:lvl1pPr algn="l">
              <a:defRPr sz="318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4339" y="3205163"/>
            <a:ext cx="9085783" cy="1654175"/>
          </a:xfrm>
        </p:spPr>
        <p:txBody>
          <a:bodyPr anchor="b"/>
          <a:lstStyle>
            <a:lvl1pPr marL="0" indent="0">
              <a:buNone/>
              <a:defRPr sz="1590">
                <a:solidFill>
                  <a:schemeClr val="tx1">
                    <a:tint val="75000"/>
                  </a:schemeClr>
                </a:solidFill>
              </a:defRPr>
            </a:lvl1pPr>
            <a:lvl2pPr marL="363474" indent="0">
              <a:buNone/>
              <a:defRPr sz="1431">
                <a:solidFill>
                  <a:schemeClr val="tx1">
                    <a:tint val="75000"/>
                  </a:schemeClr>
                </a:solidFill>
              </a:defRPr>
            </a:lvl2pPr>
            <a:lvl3pPr marL="726948" indent="0">
              <a:buNone/>
              <a:defRPr sz="1272">
                <a:solidFill>
                  <a:schemeClr val="tx1">
                    <a:tint val="75000"/>
                  </a:schemeClr>
                </a:solidFill>
              </a:defRPr>
            </a:lvl3pPr>
            <a:lvl4pPr marL="1090422" indent="0">
              <a:buNone/>
              <a:defRPr sz="1113">
                <a:solidFill>
                  <a:schemeClr val="tx1">
                    <a:tint val="75000"/>
                  </a:schemeClr>
                </a:solidFill>
              </a:defRPr>
            </a:lvl4pPr>
            <a:lvl5pPr marL="1453896" indent="0">
              <a:buNone/>
              <a:defRPr sz="1113">
                <a:solidFill>
                  <a:schemeClr val="tx1">
                    <a:tint val="75000"/>
                  </a:schemeClr>
                </a:solidFill>
              </a:defRPr>
            </a:lvl5pPr>
            <a:lvl6pPr marL="1817370" indent="0">
              <a:buNone/>
              <a:defRPr sz="1113">
                <a:solidFill>
                  <a:schemeClr val="tx1">
                    <a:tint val="75000"/>
                  </a:schemeClr>
                </a:solidFill>
              </a:defRPr>
            </a:lvl6pPr>
            <a:lvl7pPr marL="2180844" indent="0">
              <a:buNone/>
              <a:defRPr sz="1113">
                <a:solidFill>
                  <a:schemeClr val="tx1">
                    <a:tint val="75000"/>
                  </a:schemeClr>
                </a:solidFill>
              </a:defRPr>
            </a:lvl7pPr>
            <a:lvl8pPr marL="2544318" indent="0">
              <a:buNone/>
              <a:defRPr sz="1113">
                <a:solidFill>
                  <a:schemeClr val="tx1">
                    <a:tint val="75000"/>
                  </a:schemeClr>
                </a:solidFill>
              </a:defRPr>
            </a:lvl8pPr>
            <a:lvl9pPr marL="2907792" indent="0">
              <a:buNone/>
              <a:defRPr sz="111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36347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2C938C-12F7-448E-8725-A81F0DF86669}" type="slidenum">
              <a:rPr kumimoji="0" lang="ru-RU" sz="954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363474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5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78562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92510" y="1635646"/>
            <a:ext cx="4573813" cy="4991100"/>
          </a:xfrm>
        </p:spPr>
        <p:txBody>
          <a:bodyPr/>
          <a:lstStyle>
            <a:lvl1pPr>
              <a:defRPr sz="1908"/>
            </a:lvl1pPr>
            <a:lvl2pPr>
              <a:defRPr sz="1431"/>
            </a:lvl2pPr>
            <a:lvl3pPr>
              <a:defRPr sz="1113"/>
            </a:lvl3pPr>
            <a:lvl4pPr>
              <a:defRPr sz="1431"/>
            </a:lvl4pPr>
            <a:lvl5pPr>
              <a:defRPr sz="1431"/>
            </a:lvl5pPr>
            <a:lvl6pPr>
              <a:defRPr sz="1431"/>
            </a:lvl6pPr>
            <a:lvl7pPr>
              <a:defRPr sz="1431"/>
            </a:lvl7pPr>
            <a:lvl8pPr>
              <a:defRPr sz="1431"/>
            </a:lvl8pPr>
            <a:lvl9pPr>
              <a:defRPr sz="1431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736198" y="1640385"/>
            <a:ext cx="4530902" cy="4991100"/>
          </a:xfrm>
        </p:spPr>
        <p:txBody>
          <a:bodyPr/>
          <a:lstStyle>
            <a:lvl1pPr>
              <a:defRPr sz="1908"/>
            </a:lvl1pPr>
            <a:lvl2pPr>
              <a:defRPr sz="1431"/>
            </a:lvl2pPr>
            <a:lvl3pPr>
              <a:defRPr sz="1113"/>
            </a:lvl3pPr>
            <a:lvl4pPr>
              <a:defRPr sz="1431"/>
            </a:lvl4pPr>
            <a:lvl5pPr>
              <a:defRPr sz="1431"/>
            </a:lvl5pPr>
            <a:lvl6pPr>
              <a:defRPr sz="1431"/>
            </a:lvl6pPr>
            <a:lvl7pPr>
              <a:defRPr sz="1431"/>
            </a:lvl7pPr>
            <a:lvl8pPr>
              <a:defRPr sz="1431"/>
            </a:lvl8pPr>
            <a:lvl9pPr>
              <a:defRPr sz="1431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36347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2C938C-12F7-448E-8725-A81F0DF86669}" type="slidenum">
              <a:rPr kumimoji="0" lang="ru-RU" sz="954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363474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5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118048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36347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2C938C-12F7-448E-8725-A81F0DF86669}" type="slidenum">
              <a:rPr kumimoji="0" lang="ru-RU" sz="954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363474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5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274629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36347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2C938C-12F7-448E-8725-A81F0DF86669}" type="slidenum">
              <a:rPr kumimoji="0" lang="ru-RU" sz="954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363474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20173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 userDrawn="1"/>
        </p:nvGrpSpPr>
        <p:grpSpPr>
          <a:xfrm>
            <a:off x="0" y="0"/>
            <a:ext cx="10688638" cy="7562850"/>
            <a:chOff x="0" y="0"/>
            <a:chExt cx="13444538" cy="7562850"/>
          </a:xfrm>
        </p:grpSpPr>
        <p:sp>
          <p:nvSpPr>
            <p:cNvPr id="2" name="Прямоугольник 1"/>
            <p:cNvSpPr/>
            <p:nvPr userDrawn="1"/>
          </p:nvSpPr>
          <p:spPr>
            <a:xfrm>
              <a:off x="0" y="0"/>
              <a:ext cx="13444538" cy="15626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63474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31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3" name="Группа 2"/>
            <p:cNvGrpSpPr/>
            <p:nvPr userDrawn="1"/>
          </p:nvGrpSpPr>
          <p:grpSpPr>
            <a:xfrm>
              <a:off x="0" y="263525"/>
              <a:ext cx="13444537" cy="7299325"/>
              <a:chOff x="0" y="263525"/>
              <a:chExt cx="13444537" cy="7299325"/>
            </a:xfrm>
          </p:grpSpPr>
          <p:pic>
            <p:nvPicPr>
              <p:cNvPr id="15" name="Рисунок 14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0" y="4504689"/>
                <a:ext cx="13444537" cy="3058161"/>
              </a:xfrm>
              <a:prstGeom prst="rect">
                <a:avLst/>
              </a:prstGeom>
            </p:spPr>
          </p:pic>
          <p:pic>
            <p:nvPicPr>
              <p:cNvPr id="13" name="Изображение 2" descr="Logo1.png"/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8438" y="263525"/>
                <a:ext cx="1727200" cy="5699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5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392511" y="2502304"/>
            <a:ext cx="9874589" cy="165417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3180" b="0">
                <a:solidFill>
                  <a:srgbClr val="386EA9"/>
                </a:solidFill>
              </a:defRPr>
            </a:lvl1pPr>
            <a:lvl2pPr marL="363474" indent="0">
              <a:buNone/>
              <a:defRPr sz="1431">
                <a:solidFill>
                  <a:schemeClr val="tx1">
                    <a:tint val="75000"/>
                  </a:schemeClr>
                </a:solidFill>
              </a:defRPr>
            </a:lvl2pPr>
            <a:lvl3pPr marL="726948" indent="0">
              <a:buNone/>
              <a:defRPr sz="1272">
                <a:solidFill>
                  <a:schemeClr val="tx1">
                    <a:tint val="75000"/>
                  </a:schemeClr>
                </a:solidFill>
              </a:defRPr>
            </a:lvl3pPr>
            <a:lvl4pPr marL="1090422" indent="0">
              <a:buNone/>
              <a:defRPr sz="1113">
                <a:solidFill>
                  <a:schemeClr val="tx1">
                    <a:tint val="75000"/>
                  </a:schemeClr>
                </a:solidFill>
              </a:defRPr>
            </a:lvl4pPr>
            <a:lvl5pPr marL="1453896" indent="0">
              <a:buNone/>
              <a:defRPr sz="1113">
                <a:solidFill>
                  <a:schemeClr val="tx1">
                    <a:tint val="75000"/>
                  </a:schemeClr>
                </a:solidFill>
              </a:defRPr>
            </a:lvl5pPr>
            <a:lvl6pPr marL="1817370" indent="0">
              <a:buNone/>
              <a:defRPr sz="1113">
                <a:solidFill>
                  <a:schemeClr val="tx1">
                    <a:tint val="75000"/>
                  </a:schemeClr>
                </a:solidFill>
              </a:defRPr>
            </a:lvl6pPr>
            <a:lvl7pPr marL="2180844" indent="0">
              <a:buNone/>
              <a:defRPr sz="1113">
                <a:solidFill>
                  <a:schemeClr val="tx1">
                    <a:tint val="75000"/>
                  </a:schemeClr>
                </a:solidFill>
              </a:defRPr>
            </a:lvl7pPr>
            <a:lvl8pPr marL="2544318" indent="0">
              <a:buNone/>
              <a:defRPr sz="1113">
                <a:solidFill>
                  <a:schemeClr val="tx1">
                    <a:tint val="75000"/>
                  </a:schemeClr>
                </a:solidFill>
              </a:defRPr>
            </a:lvl8pPr>
            <a:lvl9pPr marL="2907792" indent="0">
              <a:buNone/>
              <a:defRPr sz="111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РЕЗУЛЬТАТЫ РЕГИСТРАЦИИ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36347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2C938C-12F7-448E-8725-A81F0DF86669}" type="slidenum">
              <a:rPr kumimoji="0" lang="ru-RU" sz="954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363474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5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9386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3858120" y="0"/>
            <a:ext cx="6408720" cy="833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ru-RU" sz="1590" b="0" strike="noStrike" spc="-1">
                <a:solidFill>
                  <a:srgbClr val="000000"/>
                </a:solidFill>
                <a:latin typeface="Calibri"/>
              </a:rPr>
              <a:t>Образец заголовка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39006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subTitle"/>
          </p:nvPr>
        </p:nvSpPr>
        <p:spPr>
          <a:xfrm>
            <a:off x="3858120" y="0"/>
            <a:ext cx="6408720" cy="3862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ru-RU" sz="2544" b="0" strike="noStrike" spc="-1">
                <a:latin typeface="Arial"/>
              </a:rPr>
              <a:t>Образец подзаголовка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25278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Заголовок, 2 маленьких объекта и 1 большой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3858120" y="0"/>
            <a:ext cx="6408720" cy="833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ru-RU" sz="1590" b="0" strike="noStrike" spc="-1">
                <a:solidFill>
                  <a:srgbClr val="000000"/>
                </a:solidFill>
                <a:latin typeface="Calibri"/>
              </a:rPr>
              <a:t>Образец заголовка</a:t>
            </a:r>
          </a:p>
        </p:txBody>
      </p:sp>
      <p:sp>
        <p:nvSpPr>
          <p:cNvPr id="89" name="PlaceHolder 2"/>
          <p:cNvSpPr>
            <a:spLocks noGrp="1"/>
          </p:cNvSpPr>
          <p:nvPr>
            <p:ph/>
          </p:nvPr>
        </p:nvSpPr>
        <p:spPr>
          <a:xfrm>
            <a:off x="534240" y="1769401"/>
            <a:ext cx="4694040" cy="209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lvl="0"/>
            <a:r>
              <a:rPr lang="ru-RU" sz="1908" b="1" strike="noStrike" spc="-1">
                <a:solidFill>
                  <a:srgbClr val="000000"/>
                </a:solidFill>
                <a:latin typeface="Arial"/>
              </a:rPr>
              <a:t>Образец текста</a:t>
            </a:r>
          </a:p>
        </p:txBody>
      </p:sp>
      <p:sp>
        <p:nvSpPr>
          <p:cNvPr id="90" name="PlaceHolder 3"/>
          <p:cNvSpPr>
            <a:spLocks noGrp="1"/>
          </p:cNvSpPr>
          <p:nvPr>
            <p:ph/>
          </p:nvPr>
        </p:nvSpPr>
        <p:spPr>
          <a:xfrm>
            <a:off x="5463360" y="1769400"/>
            <a:ext cx="4694040" cy="4385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lvl="0"/>
            <a:r>
              <a:rPr lang="ru-RU" sz="1908" b="1" strike="noStrike" spc="-1">
                <a:solidFill>
                  <a:srgbClr val="000000"/>
                </a:solidFill>
                <a:latin typeface="Arial"/>
              </a:rPr>
              <a:t>Образец текста</a:t>
            </a:r>
          </a:p>
        </p:txBody>
      </p:sp>
      <p:sp>
        <p:nvSpPr>
          <p:cNvPr id="91" name="PlaceHolder 4"/>
          <p:cNvSpPr>
            <a:spLocks noGrp="1"/>
          </p:cNvSpPr>
          <p:nvPr>
            <p:ph/>
          </p:nvPr>
        </p:nvSpPr>
        <p:spPr>
          <a:xfrm>
            <a:off x="534240" y="4060441"/>
            <a:ext cx="4694040" cy="209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lvl="0"/>
            <a:r>
              <a:rPr lang="ru-RU" sz="1908" b="1" strike="noStrike" spc="-1">
                <a:solidFill>
                  <a:srgbClr val="000000"/>
                </a:solidFill>
                <a:latin typeface="Arial"/>
              </a:rPr>
              <a:t>Образец текста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5698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3858120" y="0"/>
            <a:ext cx="6408720" cy="833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ru-RU" sz="1590" b="0" strike="noStrike" spc="-1">
                <a:solidFill>
                  <a:srgbClr val="000000"/>
                </a:solidFill>
                <a:latin typeface="Calibri"/>
              </a:rPr>
              <a:t>Образец заголовка</a:t>
            </a:r>
          </a:p>
        </p:txBody>
      </p:sp>
      <p:sp>
        <p:nvSpPr>
          <p:cNvPr id="93" name="PlaceHolder 2"/>
          <p:cNvSpPr>
            <a:spLocks noGrp="1"/>
          </p:cNvSpPr>
          <p:nvPr>
            <p:ph/>
          </p:nvPr>
        </p:nvSpPr>
        <p:spPr>
          <a:xfrm>
            <a:off x="534240" y="1769400"/>
            <a:ext cx="4694040" cy="4385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lvl="0"/>
            <a:r>
              <a:rPr lang="ru-RU" sz="1908" b="1" strike="noStrike" spc="-1">
                <a:solidFill>
                  <a:srgbClr val="000000"/>
                </a:solidFill>
                <a:latin typeface="Arial"/>
              </a:rPr>
              <a:t>Образец текста</a:t>
            </a:r>
          </a:p>
        </p:txBody>
      </p:sp>
      <p:sp>
        <p:nvSpPr>
          <p:cNvPr id="94" name="PlaceHolder 3"/>
          <p:cNvSpPr>
            <a:spLocks noGrp="1"/>
          </p:cNvSpPr>
          <p:nvPr>
            <p:ph/>
          </p:nvPr>
        </p:nvSpPr>
        <p:spPr>
          <a:xfrm>
            <a:off x="5463360" y="1769401"/>
            <a:ext cx="4694040" cy="209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lvl="0"/>
            <a:r>
              <a:rPr lang="ru-RU" sz="1908" b="1" strike="noStrike" spc="-1">
                <a:solidFill>
                  <a:srgbClr val="000000"/>
                </a:solidFill>
                <a:latin typeface="Arial"/>
              </a:rPr>
              <a:t>Образец текста</a:t>
            </a:r>
          </a:p>
        </p:txBody>
      </p:sp>
      <p:sp>
        <p:nvSpPr>
          <p:cNvPr id="95" name="PlaceHolder 4"/>
          <p:cNvSpPr>
            <a:spLocks noGrp="1"/>
          </p:cNvSpPr>
          <p:nvPr>
            <p:ph/>
          </p:nvPr>
        </p:nvSpPr>
        <p:spPr>
          <a:xfrm>
            <a:off x="5463360" y="4060441"/>
            <a:ext cx="4694040" cy="209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lvl="0"/>
            <a:r>
              <a:rPr lang="ru-RU" sz="1908" b="1" strike="noStrike" spc="-1">
                <a:solidFill>
                  <a:srgbClr val="000000"/>
                </a:solidFill>
                <a:latin typeface="Arial"/>
              </a:rPr>
              <a:t>Образец текста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60081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3858120" y="0"/>
            <a:ext cx="6408720" cy="833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ru-RU" sz="1590" b="0" strike="noStrike" spc="-1">
                <a:solidFill>
                  <a:srgbClr val="000000"/>
                </a:solidFill>
                <a:latin typeface="Calibri"/>
              </a:rPr>
              <a:t>Образец заголовка</a:t>
            </a:r>
          </a:p>
        </p:txBody>
      </p:sp>
      <p:sp>
        <p:nvSpPr>
          <p:cNvPr id="97" name="PlaceHolder 2"/>
          <p:cNvSpPr>
            <a:spLocks noGrp="1"/>
          </p:cNvSpPr>
          <p:nvPr>
            <p:ph/>
          </p:nvPr>
        </p:nvSpPr>
        <p:spPr>
          <a:xfrm>
            <a:off x="534240" y="1769401"/>
            <a:ext cx="4694040" cy="209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lvl="0"/>
            <a:r>
              <a:rPr lang="ru-RU" sz="1908" b="1" strike="noStrike" spc="-1">
                <a:solidFill>
                  <a:srgbClr val="000000"/>
                </a:solidFill>
                <a:latin typeface="Arial"/>
              </a:rPr>
              <a:t>Образец текста</a:t>
            </a:r>
          </a:p>
        </p:txBody>
      </p:sp>
      <p:sp>
        <p:nvSpPr>
          <p:cNvPr id="98" name="PlaceHolder 3"/>
          <p:cNvSpPr>
            <a:spLocks noGrp="1"/>
          </p:cNvSpPr>
          <p:nvPr>
            <p:ph/>
          </p:nvPr>
        </p:nvSpPr>
        <p:spPr>
          <a:xfrm>
            <a:off x="5463360" y="1769401"/>
            <a:ext cx="4694040" cy="209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lvl="0"/>
            <a:r>
              <a:rPr lang="ru-RU" sz="1908" b="1" strike="noStrike" spc="-1">
                <a:solidFill>
                  <a:srgbClr val="000000"/>
                </a:solidFill>
                <a:latin typeface="Arial"/>
              </a:rPr>
              <a:t>Образец текста</a:t>
            </a:r>
          </a:p>
        </p:txBody>
      </p:sp>
      <p:sp>
        <p:nvSpPr>
          <p:cNvPr id="99" name="PlaceHolder 4"/>
          <p:cNvSpPr>
            <a:spLocks noGrp="1"/>
          </p:cNvSpPr>
          <p:nvPr>
            <p:ph/>
          </p:nvPr>
        </p:nvSpPr>
        <p:spPr>
          <a:xfrm>
            <a:off x="534240" y="4060441"/>
            <a:ext cx="9619200" cy="2091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lvl="0"/>
            <a:r>
              <a:rPr lang="ru-RU" sz="1908" b="1" strike="noStrike" spc="-1">
                <a:solidFill>
                  <a:srgbClr val="000000"/>
                </a:solidFill>
                <a:latin typeface="Arial"/>
              </a:rPr>
              <a:t>Образец текста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55106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8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image" Target="../media/image24.png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23.png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2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Изображение 11"/>
          <p:cNvPicPr/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/>
        </p:blipFill>
        <p:spPr>
          <a:xfrm>
            <a:off x="0" y="6933240"/>
            <a:ext cx="10688400" cy="628920"/>
          </a:xfrm>
          <a:prstGeom prst="rect">
            <a:avLst/>
          </a:prstGeom>
          <a:ln w="0">
            <a:noFill/>
          </a:ln>
        </p:spPr>
      </p:pic>
      <p:grpSp>
        <p:nvGrpSpPr>
          <p:cNvPr id="62" name="Группа 3"/>
          <p:cNvGrpSpPr/>
          <p:nvPr/>
        </p:nvGrpSpPr>
        <p:grpSpPr>
          <a:xfrm>
            <a:off x="0" y="0"/>
            <a:ext cx="10688400" cy="4988520"/>
            <a:chOff x="0" y="0"/>
            <a:chExt cx="10688400" cy="4988520"/>
          </a:xfrm>
        </p:grpSpPr>
        <p:pic>
          <p:nvPicPr>
            <p:cNvPr id="63" name="Рисунок 13"/>
            <p:cNvPicPr/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>
              <a:off x="0" y="4504680"/>
              <a:ext cx="8086320" cy="4838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64" name="Изображение 3" descr="Plashka4 копия.png"/>
            <p:cNvPicPr/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>
              <a:off x="0" y="17640"/>
              <a:ext cx="10688400" cy="9331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65" name="Изображение 1" descr="Plashka_Top.png"/>
            <p:cNvPicPr/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>
              <a:off x="0" y="0"/>
              <a:ext cx="10688400" cy="9028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66" name="Shape 2"/>
          <p:cNvSpPr/>
          <p:nvPr/>
        </p:nvSpPr>
        <p:spPr>
          <a:xfrm>
            <a:off x="-2511720" y="-178558"/>
            <a:ext cx="1251000" cy="194588"/>
          </a:xfrm>
          <a:prstGeom prst="rect">
            <a:avLst/>
          </a:prstGeom>
          <a:solidFill>
            <a:srgbClr val="0066AF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347" tIns="35774" rIns="36347" bIns="35774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795" b="0" strike="noStrike" spc="-1">
                <a:solidFill>
                  <a:srgbClr val="272727"/>
                </a:solidFill>
                <a:latin typeface="Calibri"/>
              </a:rPr>
              <a:t>0/102/166</a:t>
            </a:r>
            <a:endParaRPr lang="ru-RU" sz="795" b="0" strike="noStrike" spc="-1">
              <a:latin typeface="Arial"/>
            </a:endParaRPr>
          </a:p>
        </p:txBody>
      </p:sp>
      <p:sp>
        <p:nvSpPr>
          <p:cNvPr id="67" name="Shape 2"/>
          <p:cNvSpPr/>
          <p:nvPr/>
        </p:nvSpPr>
        <p:spPr>
          <a:xfrm>
            <a:off x="-2513160" y="-631438"/>
            <a:ext cx="1252080" cy="194588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347" tIns="35774" rIns="36347" bIns="35774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795" b="0" strike="noStrike" spc="-1">
                <a:solidFill>
                  <a:srgbClr val="272727"/>
                </a:solidFill>
                <a:latin typeface="Calibri"/>
              </a:rPr>
              <a:t>255/255/255</a:t>
            </a:r>
            <a:endParaRPr lang="ru-RU" sz="795" b="0" strike="noStrike" spc="-1">
              <a:latin typeface="Arial"/>
            </a:endParaRPr>
          </a:p>
        </p:txBody>
      </p:sp>
      <p:sp>
        <p:nvSpPr>
          <p:cNvPr id="68" name="Shape 2"/>
          <p:cNvSpPr/>
          <p:nvPr/>
        </p:nvSpPr>
        <p:spPr>
          <a:xfrm>
            <a:off x="-2511720" y="210242"/>
            <a:ext cx="1251000" cy="194588"/>
          </a:xfrm>
          <a:prstGeom prst="rect">
            <a:avLst/>
          </a:prstGeom>
          <a:solidFill>
            <a:srgbClr val="E66A25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347" tIns="35774" rIns="36347" bIns="35774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795" b="0" strike="noStrike" spc="-1">
                <a:solidFill>
                  <a:srgbClr val="272727"/>
                </a:solidFill>
                <a:latin typeface="Calibri"/>
              </a:rPr>
              <a:t>230/106/37</a:t>
            </a:r>
            <a:endParaRPr lang="ru-RU" sz="795" b="0" strike="noStrike" spc="-1">
              <a:latin typeface="Arial"/>
            </a:endParaRPr>
          </a:p>
        </p:txBody>
      </p:sp>
      <p:sp>
        <p:nvSpPr>
          <p:cNvPr id="69" name="TextBox 6"/>
          <p:cNvSpPr/>
          <p:nvPr/>
        </p:nvSpPr>
        <p:spPr>
          <a:xfrm>
            <a:off x="-2513160" y="2778122"/>
            <a:ext cx="1232280" cy="194588"/>
          </a:xfrm>
          <a:prstGeom prst="rect">
            <a:avLst/>
          </a:prstGeom>
          <a:solidFill>
            <a:srgbClr val="515254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549" tIns="35774" rIns="71549" bIns="35774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795" b="0" strike="noStrike" spc="-1">
                <a:solidFill>
                  <a:srgbClr val="272727"/>
                </a:solidFill>
                <a:latin typeface="Calibri"/>
                <a:ea typeface="MS PGothic"/>
              </a:rPr>
              <a:t>81/82/84</a:t>
            </a:r>
            <a:endParaRPr lang="ru-RU" sz="795" b="0" strike="noStrike" spc="-1">
              <a:latin typeface="Arial"/>
            </a:endParaRPr>
          </a:p>
        </p:txBody>
      </p:sp>
      <p:sp>
        <p:nvSpPr>
          <p:cNvPr id="70" name="TextBox 7"/>
          <p:cNvSpPr/>
          <p:nvPr/>
        </p:nvSpPr>
        <p:spPr>
          <a:xfrm>
            <a:off x="-2516400" y="3232442"/>
            <a:ext cx="1242360" cy="194588"/>
          </a:xfrm>
          <a:prstGeom prst="rect">
            <a:avLst/>
          </a:prstGeom>
          <a:solidFill>
            <a:srgbClr val="6D6E7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549" tIns="35774" rIns="71549" bIns="35774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795" b="0" strike="noStrike" spc="-1">
                <a:solidFill>
                  <a:srgbClr val="272727"/>
                </a:solidFill>
                <a:latin typeface="Calibri"/>
                <a:ea typeface="MS PGothic"/>
              </a:rPr>
              <a:t>109/110/113</a:t>
            </a:r>
            <a:endParaRPr lang="ru-RU" sz="795" b="0" strike="noStrike" spc="-1">
              <a:latin typeface="Arial"/>
            </a:endParaRPr>
          </a:p>
        </p:txBody>
      </p:sp>
      <p:sp>
        <p:nvSpPr>
          <p:cNvPr id="71" name="TextBox 11"/>
          <p:cNvSpPr/>
          <p:nvPr/>
        </p:nvSpPr>
        <p:spPr>
          <a:xfrm>
            <a:off x="-2503080" y="2353682"/>
            <a:ext cx="1242360" cy="194588"/>
          </a:xfrm>
          <a:prstGeom prst="rect">
            <a:avLst/>
          </a:prstGeom>
          <a:solidFill>
            <a:srgbClr val="0C4F8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549" tIns="35774" rIns="71549" bIns="35774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795" b="0" strike="noStrike" spc="-1">
                <a:solidFill>
                  <a:srgbClr val="FFFFFF"/>
                </a:solidFill>
                <a:latin typeface="Calibri"/>
                <a:ea typeface="MS PGothic"/>
              </a:rPr>
              <a:t>12/87/130</a:t>
            </a:r>
            <a:endParaRPr lang="ru-RU" sz="795" b="0" strike="noStrike" spc="-1">
              <a:latin typeface="Arial"/>
            </a:endParaRPr>
          </a:p>
        </p:txBody>
      </p:sp>
      <p:sp>
        <p:nvSpPr>
          <p:cNvPr id="72" name="TextBox 12"/>
          <p:cNvSpPr/>
          <p:nvPr/>
        </p:nvSpPr>
        <p:spPr>
          <a:xfrm>
            <a:off x="-2513160" y="1877762"/>
            <a:ext cx="1242360" cy="194588"/>
          </a:xfrm>
          <a:prstGeom prst="rect">
            <a:avLst/>
          </a:prstGeom>
          <a:solidFill>
            <a:srgbClr val="4BA4D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549" tIns="35774" rIns="71549" bIns="35774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795" b="0" strike="noStrike" spc="-1">
                <a:solidFill>
                  <a:srgbClr val="FFFFFF"/>
                </a:solidFill>
                <a:latin typeface="Calibri"/>
                <a:ea typeface="MS PGothic"/>
              </a:rPr>
              <a:t>75</a:t>
            </a:r>
            <a:r>
              <a:rPr lang="en-US" sz="795" b="0" strike="noStrike" spc="-1">
                <a:solidFill>
                  <a:srgbClr val="FFFFFF"/>
                </a:solidFill>
                <a:latin typeface="Calibri"/>
                <a:ea typeface="MS PGothic"/>
              </a:rPr>
              <a:t>/</a:t>
            </a:r>
            <a:r>
              <a:rPr lang="ru-RU" sz="795" b="0" strike="noStrike" spc="-1">
                <a:solidFill>
                  <a:srgbClr val="FFFFFF"/>
                </a:solidFill>
                <a:latin typeface="Calibri"/>
                <a:ea typeface="MS PGothic"/>
              </a:rPr>
              <a:t>164</a:t>
            </a:r>
            <a:r>
              <a:rPr lang="en-US" sz="795" b="0" strike="noStrike" spc="-1">
                <a:solidFill>
                  <a:srgbClr val="FFFFFF"/>
                </a:solidFill>
                <a:latin typeface="Calibri"/>
                <a:ea typeface="MS PGothic"/>
              </a:rPr>
              <a:t>/</a:t>
            </a:r>
            <a:r>
              <a:rPr lang="ru-RU" sz="795" b="0" strike="noStrike" spc="-1">
                <a:solidFill>
                  <a:srgbClr val="FFFFFF"/>
                </a:solidFill>
                <a:latin typeface="Calibri"/>
                <a:ea typeface="MS PGothic"/>
              </a:rPr>
              <a:t>220</a:t>
            </a:r>
            <a:endParaRPr lang="ru-RU" sz="795" b="0" strike="noStrike" spc="-1">
              <a:latin typeface="Arial"/>
            </a:endParaRPr>
          </a:p>
        </p:txBody>
      </p:sp>
      <p:sp>
        <p:nvSpPr>
          <p:cNvPr id="73" name="Shape 2"/>
          <p:cNvSpPr/>
          <p:nvPr/>
        </p:nvSpPr>
        <p:spPr>
          <a:xfrm>
            <a:off x="-2513160" y="657002"/>
            <a:ext cx="1252080" cy="194588"/>
          </a:xfrm>
          <a:prstGeom prst="rect">
            <a:avLst/>
          </a:prstGeom>
          <a:solidFill>
            <a:srgbClr val="070004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347" tIns="35774" rIns="36347" bIns="35774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795" b="0" strike="noStrike" spc="-1">
                <a:solidFill>
                  <a:srgbClr val="FFFFFF"/>
                </a:solidFill>
                <a:latin typeface="Calibri"/>
              </a:rPr>
              <a:t>7/0/4</a:t>
            </a:r>
            <a:endParaRPr lang="ru-RU" sz="795" b="0" strike="noStrike" spc="-1">
              <a:latin typeface="Arial"/>
            </a:endParaRPr>
          </a:p>
        </p:txBody>
      </p:sp>
      <p:pic>
        <p:nvPicPr>
          <p:cNvPr id="74" name="Изображение 2" descr="Logo1.png"/>
          <p:cNvPicPr/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/>
        </p:blipFill>
        <p:spPr>
          <a:xfrm>
            <a:off x="146520" y="210240"/>
            <a:ext cx="1478880" cy="487800"/>
          </a:xfrm>
          <a:prstGeom prst="rect">
            <a:avLst/>
          </a:prstGeom>
          <a:ln w="0">
            <a:noFill/>
          </a:ln>
        </p:spPr>
      </p:pic>
      <p:sp>
        <p:nvSpPr>
          <p:cNvPr id="75" name="TextBox 7"/>
          <p:cNvSpPr/>
          <p:nvPr/>
        </p:nvSpPr>
        <p:spPr>
          <a:xfrm>
            <a:off x="-2516400" y="3643202"/>
            <a:ext cx="1242360" cy="194588"/>
          </a:xfrm>
          <a:prstGeom prst="rect">
            <a:avLst/>
          </a:prstGeom>
          <a:solidFill>
            <a:srgbClr val="B7BABE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549" tIns="35774" rIns="71549" bIns="35774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795" b="0" strike="noStrike" spc="-1">
                <a:solidFill>
                  <a:srgbClr val="272727"/>
                </a:solidFill>
                <a:latin typeface="Calibri"/>
                <a:ea typeface="MS PGothic"/>
              </a:rPr>
              <a:t>183/186/190</a:t>
            </a:r>
            <a:endParaRPr lang="ru-RU" sz="795" b="0" strike="noStrike" spc="-1">
              <a:latin typeface="Arial"/>
            </a:endParaRPr>
          </a:p>
        </p:txBody>
      </p:sp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3858120" y="0"/>
            <a:ext cx="6408720" cy="8330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ru-RU" sz="1590" b="0" strike="noStrike" spc="-1">
                <a:solidFill>
                  <a:srgbClr val="FFFFFF"/>
                </a:solidFill>
                <a:latin typeface="Arial"/>
              </a:rPr>
              <a:t>Образец заголовка</a:t>
            </a:r>
            <a:endParaRPr lang="ru-RU" sz="159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sldNum" idx="1"/>
          </p:nvPr>
        </p:nvSpPr>
        <p:spPr>
          <a:xfrm>
            <a:off x="8280" y="7213680"/>
            <a:ext cx="383760" cy="314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buNone/>
              <a:defRPr lang="ru-RU" sz="954" b="0" strike="noStrike" spc="-1">
                <a:solidFill>
                  <a:srgbClr val="FFFFFF"/>
                </a:solidFill>
                <a:latin typeface="Arial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8" name="PlaceHolder 3"/>
          <p:cNvSpPr>
            <a:spLocks noGrp="1"/>
          </p:cNvSpPr>
          <p:nvPr>
            <p:ph type="body"/>
          </p:nvPr>
        </p:nvSpPr>
        <p:spPr>
          <a:xfrm>
            <a:off x="534240" y="1769400"/>
            <a:ext cx="9619200" cy="4385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908" b="1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686966" lvl="1" indent="-257613">
              <a:spcBef>
                <a:spcPts val="90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954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030450" lvl="2" indent="-228989">
              <a:spcBef>
                <a:spcPts val="676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59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373933" lvl="3" indent="-171742">
              <a:spcBef>
                <a:spcPts val="45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59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1717416" lvl="4" indent="-171742">
              <a:spcBef>
                <a:spcPts val="225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59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060899" lvl="5" indent="-171742">
              <a:spcBef>
                <a:spcPts val="225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59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2404383" lvl="6" indent="-171742">
              <a:spcBef>
                <a:spcPts val="225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59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  <p:extLst>
      <p:ext uri="{BB962C8B-B14F-4D97-AF65-F5344CB8AC3E}">
        <p14:creationId xmlns:p14="http://schemas.microsoft.com/office/powerpoint/2010/main" xmlns="" val="3228340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727040" rtl="0" eaLnBrk="1" latinLnBrk="0" hangingPunct="1">
        <a:lnSpc>
          <a:spcPct val="90000"/>
        </a:lnSpc>
        <a:spcBef>
          <a:spcPct val="0"/>
        </a:spcBef>
        <a:buNone/>
        <a:defRPr sz="34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2504" indent="-189378" algn="l" defTabSz="727040" rtl="0" eaLnBrk="1" latinLnBrk="0" hangingPunct="1">
        <a:lnSpc>
          <a:spcPct val="90000"/>
        </a:lnSpc>
        <a:spcBef>
          <a:spcPts val="828"/>
        </a:spcBef>
        <a:buClr>
          <a:srgbClr val="000000"/>
        </a:buClr>
        <a:buSzPct val="45000"/>
        <a:buFont typeface="Wingdings" charset="2"/>
        <a:buChar char=""/>
        <a:defRPr sz="2226" kern="1200">
          <a:solidFill>
            <a:schemeClr val="tx1"/>
          </a:solidFill>
          <a:latin typeface="+mn-lt"/>
          <a:ea typeface="+mn-ea"/>
          <a:cs typeface="+mn-cs"/>
        </a:defRPr>
      </a:lvl1pPr>
      <a:lvl2pPr marL="545279" indent="-181760" algn="l" defTabSz="727040" rtl="0" eaLnBrk="1" latinLnBrk="0" hangingPunct="1">
        <a:lnSpc>
          <a:spcPct val="90000"/>
        </a:lnSpc>
        <a:spcBef>
          <a:spcPts val="397"/>
        </a:spcBef>
        <a:buFont typeface="Arial" panose="020B0604020202020204" pitchFamily="34" charset="0"/>
        <a:buChar char="•"/>
        <a:defRPr sz="1908" kern="1200">
          <a:solidFill>
            <a:schemeClr val="tx1"/>
          </a:solidFill>
          <a:latin typeface="+mn-lt"/>
          <a:ea typeface="+mn-ea"/>
          <a:cs typeface="+mn-cs"/>
        </a:defRPr>
      </a:lvl2pPr>
      <a:lvl3pPr marL="908799" indent="-181760" algn="l" defTabSz="727040" rtl="0" eaLnBrk="1" latinLnBrk="0" hangingPunct="1">
        <a:lnSpc>
          <a:spcPct val="90000"/>
        </a:lnSpc>
        <a:spcBef>
          <a:spcPts val="397"/>
        </a:spcBef>
        <a:buFont typeface="Arial" panose="020B0604020202020204" pitchFamily="34" charset="0"/>
        <a:buChar char="•"/>
        <a:defRPr sz="1590" kern="1200">
          <a:solidFill>
            <a:schemeClr val="tx1"/>
          </a:solidFill>
          <a:latin typeface="+mn-lt"/>
          <a:ea typeface="+mn-ea"/>
          <a:cs typeface="+mn-cs"/>
        </a:defRPr>
      </a:lvl3pPr>
      <a:lvl4pPr marL="1272319" indent="-181760" algn="l" defTabSz="727040" rtl="0" eaLnBrk="1" latinLnBrk="0" hangingPunct="1">
        <a:lnSpc>
          <a:spcPct val="90000"/>
        </a:lnSpc>
        <a:spcBef>
          <a:spcPts val="397"/>
        </a:spcBef>
        <a:buFont typeface="Arial" panose="020B0604020202020204" pitchFamily="34" charset="0"/>
        <a:buChar char="•"/>
        <a:defRPr sz="1431" kern="1200">
          <a:solidFill>
            <a:schemeClr val="tx1"/>
          </a:solidFill>
          <a:latin typeface="+mn-lt"/>
          <a:ea typeface="+mn-ea"/>
          <a:cs typeface="+mn-cs"/>
        </a:defRPr>
      </a:lvl4pPr>
      <a:lvl5pPr marL="1635839" indent="-181760" algn="l" defTabSz="727040" rtl="0" eaLnBrk="1" latinLnBrk="0" hangingPunct="1">
        <a:lnSpc>
          <a:spcPct val="90000"/>
        </a:lnSpc>
        <a:spcBef>
          <a:spcPts val="397"/>
        </a:spcBef>
        <a:buFont typeface="Arial" panose="020B0604020202020204" pitchFamily="34" charset="0"/>
        <a:buChar char="•"/>
        <a:defRPr sz="1431" kern="1200">
          <a:solidFill>
            <a:schemeClr val="tx1"/>
          </a:solidFill>
          <a:latin typeface="+mn-lt"/>
          <a:ea typeface="+mn-ea"/>
          <a:cs typeface="+mn-cs"/>
        </a:defRPr>
      </a:lvl5pPr>
      <a:lvl6pPr marL="1999359" indent="-181760" algn="l" defTabSz="727040" rtl="0" eaLnBrk="1" latinLnBrk="0" hangingPunct="1">
        <a:lnSpc>
          <a:spcPct val="90000"/>
        </a:lnSpc>
        <a:spcBef>
          <a:spcPts val="397"/>
        </a:spcBef>
        <a:buFont typeface="Arial" panose="020B0604020202020204" pitchFamily="34" charset="0"/>
        <a:buChar char="•"/>
        <a:defRPr sz="1431" kern="1200">
          <a:solidFill>
            <a:schemeClr val="tx1"/>
          </a:solidFill>
          <a:latin typeface="+mn-lt"/>
          <a:ea typeface="+mn-ea"/>
          <a:cs typeface="+mn-cs"/>
        </a:defRPr>
      </a:lvl6pPr>
      <a:lvl7pPr marL="2362878" indent="-181760" algn="l" defTabSz="727040" rtl="0" eaLnBrk="1" latinLnBrk="0" hangingPunct="1">
        <a:lnSpc>
          <a:spcPct val="90000"/>
        </a:lnSpc>
        <a:spcBef>
          <a:spcPts val="397"/>
        </a:spcBef>
        <a:buFont typeface="Arial" panose="020B0604020202020204" pitchFamily="34" charset="0"/>
        <a:buChar char="•"/>
        <a:defRPr sz="1431" kern="1200">
          <a:solidFill>
            <a:schemeClr val="tx1"/>
          </a:solidFill>
          <a:latin typeface="+mn-lt"/>
          <a:ea typeface="+mn-ea"/>
          <a:cs typeface="+mn-cs"/>
        </a:defRPr>
      </a:lvl7pPr>
      <a:lvl8pPr marL="2726398" indent="-181760" algn="l" defTabSz="727040" rtl="0" eaLnBrk="1" latinLnBrk="0" hangingPunct="1">
        <a:lnSpc>
          <a:spcPct val="90000"/>
        </a:lnSpc>
        <a:spcBef>
          <a:spcPts val="397"/>
        </a:spcBef>
        <a:buFont typeface="Arial" panose="020B0604020202020204" pitchFamily="34" charset="0"/>
        <a:buChar char="•"/>
        <a:defRPr sz="1431" kern="1200">
          <a:solidFill>
            <a:schemeClr val="tx1"/>
          </a:solidFill>
          <a:latin typeface="+mn-lt"/>
          <a:ea typeface="+mn-ea"/>
          <a:cs typeface="+mn-cs"/>
        </a:defRPr>
      </a:lvl8pPr>
      <a:lvl9pPr marL="3089918" indent="-181760" algn="l" defTabSz="727040" rtl="0" eaLnBrk="1" latinLnBrk="0" hangingPunct="1">
        <a:lnSpc>
          <a:spcPct val="90000"/>
        </a:lnSpc>
        <a:spcBef>
          <a:spcPts val="397"/>
        </a:spcBef>
        <a:buFont typeface="Arial" panose="020B0604020202020204" pitchFamily="34" charset="0"/>
        <a:buChar char="•"/>
        <a:defRPr sz="143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27040" rtl="0" eaLnBrk="1" latinLnBrk="0" hangingPunct="1">
        <a:defRPr sz="1431" kern="1200">
          <a:solidFill>
            <a:schemeClr val="tx1"/>
          </a:solidFill>
          <a:latin typeface="+mn-lt"/>
          <a:ea typeface="+mn-ea"/>
          <a:cs typeface="+mn-cs"/>
        </a:defRPr>
      </a:lvl1pPr>
      <a:lvl2pPr marL="363520" algn="l" defTabSz="727040" rtl="0" eaLnBrk="1" latinLnBrk="0" hangingPunct="1">
        <a:defRPr sz="1431" kern="1200">
          <a:solidFill>
            <a:schemeClr val="tx1"/>
          </a:solidFill>
          <a:latin typeface="+mn-lt"/>
          <a:ea typeface="+mn-ea"/>
          <a:cs typeface="+mn-cs"/>
        </a:defRPr>
      </a:lvl2pPr>
      <a:lvl3pPr marL="727040" algn="l" defTabSz="727040" rtl="0" eaLnBrk="1" latinLnBrk="0" hangingPunct="1">
        <a:defRPr sz="1431" kern="1200">
          <a:solidFill>
            <a:schemeClr val="tx1"/>
          </a:solidFill>
          <a:latin typeface="+mn-lt"/>
          <a:ea typeface="+mn-ea"/>
          <a:cs typeface="+mn-cs"/>
        </a:defRPr>
      </a:lvl3pPr>
      <a:lvl4pPr marL="1090559" algn="l" defTabSz="727040" rtl="0" eaLnBrk="1" latinLnBrk="0" hangingPunct="1">
        <a:defRPr sz="1431" kern="1200">
          <a:solidFill>
            <a:schemeClr val="tx1"/>
          </a:solidFill>
          <a:latin typeface="+mn-lt"/>
          <a:ea typeface="+mn-ea"/>
          <a:cs typeface="+mn-cs"/>
        </a:defRPr>
      </a:lvl4pPr>
      <a:lvl5pPr marL="1454079" algn="l" defTabSz="727040" rtl="0" eaLnBrk="1" latinLnBrk="0" hangingPunct="1">
        <a:defRPr sz="1431" kern="1200">
          <a:solidFill>
            <a:schemeClr val="tx1"/>
          </a:solidFill>
          <a:latin typeface="+mn-lt"/>
          <a:ea typeface="+mn-ea"/>
          <a:cs typeface="+mn-cs"/>
        </a:defRPr>
      </a:lvl5pPr>
      <a:lvl6pPr marL="1817599" algn="l" defTabSz="727040" rtl="0" eaLnBrk="1" latinLnBrk="0" hangingPunct="1">
        <a:defRPr sz="1431" kern="1200">
          <a:solidFill>
            <a:schemeClr val="tx1"/>
          </a:solidFill>
          <a:latin typeface="+mn-lt"/>
          <a:ea typeface="+mn-ea"/>
          <a:cs typeface="+mn-cs"/>
        </a:defRPr>
      </a:lvl6pPr>
      <a:lvl7pPr marL="2181118" algn="l" defTabSz="727040" rtl="0" eaLnBrk="1" latinLnBrk="0" hangingPunct="1">
        <a:defRPr sz="1431" kern="1200">
          <a:solidFill>
            <a:schemeClr val="tx1"/>
          </a:solidFill>
          <a:latin typeface="+mn-lt"/>
          <a:ea typeface="+mn-ea"/>
          <a:cs typeface="+mn-cs"/>
        </a:defRPr>
      </a:lvl7pPr>
      <a:lvl8pPr marL="2544638" algn="l" defTabSz="727040" rtl="0" eaLnBrk="1" latinLnBrk="0" hangingPunct="1">
        <a:defRPr sz="1431" kern="1200">
          <a:solidFill>
            <a:schemeClr val="tx1"/>
          </a:solidFill>
          <a:latin typeface="+mn-lt"/>
          <a:ea typeface="+mn-ea"/>
          <a:cs typeface="+mn-cs"/>
        </a:defRPr>
      </a:lvl8pPr>
      <a:lvl9pPr marL="2908158" algn="l" defTabSz="727040" rtl="0" eaLnBrk="1" latinLnBrk="0" hangingPunct="1">
        <a:defRPr sz="143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269" y="6772234"/>
            <a:ext cx="10688638" cy="790619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0" y="2"/>
            <a:ext cx="10688638" cy="950913"/>
            <a:chOff x="0" y="0"/>
            <a:chExt cx="13444538" cy="950913"/>
          </a:xfrm>
        </p:grpSpPr>
        <p:pic>
          <p:nvPicPr>
            <p:cNvPr id="7" name="Изображение 3" descr="Plashka4 копия.png"/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7463"/>
              <a:ext cx="13444538" cy="933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Изображение 1" descr="Plashka_Top.png"/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 r="15269"/>
            <a:stretch>
              <a:fillRect/>
            </a:stretch>
          </p:blipFill>
          <p:spPr bwMode="auto">
            <a:xfrm>
              <a:off x="0" y="0"/>
              <a:ext cx="13444538" cy="903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Изображение 2" descr="Logo1.png"/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438" y="263525"/>
              <a:ext cx="1727200" cy="569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16924" y="1"/>
            <a:ext cx="6350176" cy="83343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511" y="1453489"/>
            <a:ext cx="9874588" cy="51110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271" y="7127081"/>
            <a:ext cx="342403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9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288998" eaLnBrk="0" fontAlgn="base" hangingPunct="0">
              <a:spcBef>
                <a:spcPct val="0"/>
              </a:spcBef>
              <a:spcAft>
                <a:spcPct val="0"/>
              </a:spcAft>
            </a:pPr>
            <a:fld id="{FB2C938C-12F7-448E-8725-A81F0DF86669}" type="slidenum">
              <a:rPr lang="ru-RU" smtClean="0">
                <a:solidFill>
                  <a:prstClr val="white"/>
                </a:solidFill>
              </a:rPr>
              <a:pPr defTabSz="288998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0" name="Shape 2"/>
          <p:cNvSpPr/>
          <p:nvPr/>
        </p:nvSpPr>
        <p:spPr>
          <a:xfrm>
            <a:off x="-778708" y="289284"/>
            <a:ext cx="708033" cy="189604"/>
          </a:xfrm>
          <a:prstGeom prst="rect">
            <a:avLst/>
          </a:prstGeom>
          <a:solidFill>
            <a:srgbClr val="0066A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8895" rIns="28895">
            <a:spAutoFit/>
          </a:bodyPr>
          <a:lstStyle>
            <a:lvl1pPr algn="ctr" defTabSz="457200">
              <a:defRPr sz="1000">
                <a:solidFill>
                  <a:srgbClr val="272727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marL="0" marR="0" lvl="0" indent="0" algn="ctr" defTabSz="28899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32" b="0" i="0" u="none" strike="noStrike" kern="1200" cap="none" spc="0" normalizeH="0" baseline="0" noProof="0" dirty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Calibri"/>
              </a:rPr>
              <a:t>0</a:t>
            </a:r>
            <a:r>
              <a:rPr kumimoji="0" sz="632" b="0" i="0" u="none" strike="noStrike" kern="1200" cap="none" spc="0" normalizeH="0" baseline="0" noProof="0" dirty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Calibri"/>
              </a:rPr>
              <a:t>/</a:t>
            </a:r>
            <a:r>
              <a:rPr kumimoji="0" lang="ru-RU" sz="632" b="0" i="0" u="none" strike="noStrike" kern="1200" cap="none" spc="0" normalizeH="0" baseline="0" noProof="0" dirty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Calibri"/>
              </a:rPr>
              <a:t>102</a:t>
            </a:r>
            <a:r>
              <a:rPr kumimoji="0" sz="632" b="0" i="0" u="none" strike="noStrike" kern="1200" cap="none" spc="0" normalizeH="0" baseline="0" noProof="0" dirty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Calibri"/>
              </a:rPr>
              <a:t>/</a:t>
            </a:r>
            <a:r>
              <a:rPr kumimoji="0" lang="ru-RU" sz="632" b="0" i="0" u="none" strike="noStrike" kern="1200" cap="none" spc="0" normalizeH="0" baseline="0" noProof="0" dirty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Calibri"/>
              </a:rPr>
              <a:t>166</a:t>
            </a:r>
            <a:endParaRPr kumimoji="0" sz="632" b="0" i="0" u="none" strike="noStrike" kern="1200" cap="none" spc="0" normalizeH="0" baseline="0" noProof="0" dirty="0">
              <a:ln>
                <a:noFill/>
              </a:ln>
              <a:solidFill>
                <a:srgbClr val="272727"/>
              </a:solidFill>
              <a:effectLst/>
              <a:uLnTx/>
              <a:uFillTx/>
              <a:latin typeface="Calibri"/>
              <a:ea typeface="+mn-ea"/>
              <a:cs typeface="+mn-cs"/>
              <a:sym typeface="Calibri"/>
            </a:endParaRPr>
          </a:p>
        </p:txBody>
      </p:sp>
      <p:sp>
        <p:nvSpPr>
          <p:cNvPr id="21" name="Shape 2"/>
          <p:cNvSpPr/>
          <p:nvPr/>
        </p:nvSpPr>
        <p:spPr>
          <a:xfrm>
            <a:off x="-778708" y="-10023"/>
            <a:ext cx="708033" cy="18960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8895" rIns="28895">
            <a:spAutoFit/>
          </a:bodyPr>
          <a:lstStyle>
            <a:lvl1pPr algn="ctr" defTabSz="457200">
              <a:defRPr sz="1000">
                <a:solidFill>
                  <a:srgbClr val="272727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marL="0" marR="0" lvl="0" indent="0" algn="ctr" defTabSz="28899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632" b="0" i="0" u="none" strike="noStrike" kern="1200" cap="none" spc="0" normalizeH="0" baseline="0" noProof="0" dirty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Calibri"/>
              </a:rPr>
              <a:t>255/255/255</a:t>
            </a:r>
          </a:p>
        </p:txBody>
      </p:sp>
      <p:sp>
        <p:nvSpPr>
          <p:cNvPr id="22" name="Shape 2"/>
          <p:cNvSpPr/>
          <p:nvPr/>
        </p:nvSpPr>
        <p:spPr>
          <a:xfrm>
            <a:off x="-778708" y="587218"/>
            <a:ext cx="708033" cy="189604"/>
          </a:xfrm>
          <a:prstGeom prst="rect">
            <a:avLst/>
          </a:prstGeom>
          <a:solidFill>
            <a:srgbClr val="E66A2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8895" rIns="28895">
            <a:spAutoFit/>
          </a:bodyPr>
          <a:lstStyle>
            <a:lvl1pPr algn="ctr" defTabSz="457200">
              <a:defRPr sz="1000">
                <a:solidFill>
                  <a:srgbClr val="272727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marL="0" marR="0" lvl="0" indent="0" algn="ctr" defTabSz="28899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32" b="0" i="0" u="none" strike="noStrike" kern="1200" cap="none" spc="0" normalizeH="0" baseline="0" noProof="0" dirty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Calibri"/>
              </a:rPr>
              <a:t>230</a:t>
            </a:r>
            <a:r>
              <a:rPr kumimoji="0" sz="632" b="0" i="0" u="none" strike="noStrike" kern="1200" cap="none" spc="0" normalizeH="0" baseline="0" noProof="0" dirty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Calibri"/>
              </a:rPr>
              <a:t>/</a:t>
            </a:r>
            <a:r>
              <a:rPr kumimoji="0" lang="ru-RU" sz="632" b="0" i="0" u="none" strike="noStrike" kern="1200" cap="none" spc="0" normalizeH="0" baseline="0" noProof="0" dirty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Calibri"/>
              </a:rPr>
              <a:t>106</a:t>
            </a:r>
            <a:r>
              <a:rPr kumimoji="0" sz="632" b="0" i="0" u="none" strike="noStrike" kern="1200" cap="none" spc="0" normalizeH="0" baseline="0" noProof="0" dirty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Calibri"/>
              </a:rPr>
              <a:t>/</a:t>
            </a:r>
            <a:r>
              <a:rPr kumimoji="0" lang="ru-RU" sz="632" b="0" i="0" u="none" strike="noStrike" kern="1200" cap="none" spc="0" normalizeH="0" baseline="0" noProof="0" dirty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Calibri"/>
              </a:rPr>
              <a:t>37</a:t>
            </a:r>
            <a:endParaRPr kumimoji="0" sz="632" b="0" i="0" u="none" strike="noStrike" kern="1200" cap="none" spc="0" normalizeH="0" baseline="0" noProof="0" dirty="0">
              <a:ln>
                <a:noFill/>
              </a:ln>
              <a:solidFill>
                <a:srgbClr val="272727"/>
              </a:solidFill>
              <a:effectLst/>
              <a:uLnTx/>
              <a:uFillTx/>
              <a:latin typeface="Calibri"/>
              <a:ea typeface="+mn-ea"/>
              <a:cs typeface="+mn-cs"/>
              <a:sym typeface="Calibri"/>
            </a:endParaRPr>
          </a:p>
        </p:txBody>
      </p:sp>
      <p:sp>
        <p:nvSpPr>
          <p:cNvPr id="25" name="TextBox 4"/>
          <p:cNvSpPr txBox="1">
            <a:spLocks noChangeArrowheads="1"/>
          </p:cNvSpPr>
          <p:nvPr/>
        </p:nvSpPr>
        <p:spPr bwMode="auto">
          <a:xfrm>
            <a:off x="-863154" y="6610607"/>
            <a:ext cx="871425" cy="189604"/>
          </a:xfrm>
          <a:prstGeom prst="rect">
            <a:avLst/>
          </a:prstGeom>
          <a:solidFill>
            <a:srgbClr val="3D5F95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ctr" defTabSz="28899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3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Arial" charset="0"/>
              </a:rPr>
              <a:t>61/95/149</a:t>
            </a:r>
            <a:endParaRPr kumimoji="0" lang="en-US" sz="632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Arial" charset="0"/>
            </a:endParaRPr>
          </a:p>
        </p:txBody>
      </p:sp>
      <p:sp>
        <p:nvSpPr>
          <p:cNvPr id="26" name="TextBox 5"/>
          <p:cNvSpPr txBox="1">
            <a:spLocks noChangeArrowheads="1"/>
          </p:cNvSpPr>
          <p:nvPr/>
        </p:nvSpPr>
        <p:spPr bwMode="auto">
          <a:xfrm>
            <a:off x="-778708" y="2677040"/>
            <a:ext cx="708033" cy="189604"/>
          </a:xfrm>
          <a:prstGeom prst="rect">
            <a:avLst/>
          </a:prstGeom>
          <a:solidFill>
            <a:srgbClr val="6D87B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ctr" defTabSz="28899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3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Arial" charset="0"/>
              </a:rPr>
              <a:t>109/135/176</a:t>
            </a:r>
            <a:endParaRPr kumimoji="0" lang="en-US" sz="63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Arial" charset="0"/>
            </a:endParaRPr>
          </a:p>
        </p:txBody>
      </p:sp>
      <p:sp>
        <p:nvSpPr>
          <p:cNvPr id="27" name="TextBox 6"/>
          <p:cNvSpPr txBox="1">
            <a:spLocks noChangeArrowheads="1"/>
          </p:cNvSpPr>
          <p:nvPr/>
        </p:nvSpPr>
        <p:spPr bwMode="auto">
          <a:xfrm>
            <a:off x="-863154" y="7250377"/>
            <a:ext cx="871425" cy="189604"/>
          </a:xfrm>
          <a:prstGeom prst="rect">
            <a:avLst/>
          </a:prstGeom>
          <a:solidFill>
            <a:srgbClr val="9EAFC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ctr" defTabSz="28899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32" b="0" i="0" u="none" strike="noStrike" kern="1200" cap="none" spc="0" normalizeH="0" baseline="0" noProof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Arial" charset="0"/>
              </a:rPr>
              <a:t>158/175/202</a:t>
            </a:r>
            <a:endParaRPr kumimoji="0" lang="en-US" sz="632" b="0" i="0" u="none" strike="noStrike" kern="1200" cap="none" spc="0" normalizeH="0" baseline="0" noProof="0">
              <a:ln>
                <a:noFill/>
              </a:ln>
              <a:solidFill>
                <a:srgbClr val="272727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Arial" charset="0"/>
            </a:endParaRPr>
          </a:p>
        </p:txBody>
      </p:sp>
      <p:sp>
        <p:nvSpPr>
          <p:cNvPr id="28" name="TextBox 7"/>
          <p:cNvSpPr txBox="1">
            <a:spLocks noChangeArrowheads="1"/>
          </p:cNvSpPr>
          <p:nvPr/>
        </p:nvSpPr>
        <p:spPr bwMode="auto">
          <a:xfrm>
            <a:off x="-863154" y="7569485"/>
            <a:ext cx="871425" cy="189604"/>
          </a:xfrm>
          <a:prstGeom prst="rect">
            <a:avLst/>
          </a:prstGeom>
          <a:solidFill>
            <a:srgbClr val="CED7E5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ctr" defTabSz="28899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32" b="0" i="0" u="none" strike="noStrike" kern="1200" cap="none" spc="0" normalizeH="0" baseline="0" noProof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Arial" charset="0"/>
              </a:rPr>
              <a:t>206/215/229</a:t>
            </a:r>
            <a:endParaRPr kumimoji="0" lang="en-US" sz="632" b="0" i="0" u="none" strike="noStrike" kern="1200" cap="none" spc="0" normalizeH="0" baseline="0" noProof="0">
              <a:ln>
                <a:noFill/>
              </a:ln>
              <a:solidFill>
                <a:srgbClr val="272727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Arial" charset="0"/>
            </a:endParaRPr>
          </a:p>
        </p:txBody>
      </p:sp>
      <p:sp>
        <p:nvSpPr>
          <p:cNvPr id="31" name="TextBox 10"/>
          <p:cNvSpPr txBox="1">
            <a:spLocks noChangeArrowheads="1"/>
          </p:cNvSpPr>
          <p:nvPr/>
        </p:nvSpPr>
        <p:spPr bwMode="auto">
          <a:xfrm>
            <a:off x="-778708" y="1662183"/>
            <a:ext cx="708033" cy="189604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ctr" defTabSz="28899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32" b="0" i="0" u="none" strike="noStrike" kern="1200" cap="none" spc="0" normalizeH="0" baseline="0" noProof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Arial" charset="0"/>
              </a:rPr>
              <a:t>192/193/191</a:t>
            </a:r>
            <a:endParaRPr kumimoji="0" lang="en-US" sz="632" b="0" i="0" u="none" strike="noStrike" kern="1200" cap="none" spc="0" normalizeH="0" baseline="0" noProof="0">
              <a:ln>
                <a:noFill/>
              </a:ln>
              <a:solidFill>
                <a:srgbClr val="272727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Arial" charset="0"/>
            </a:endParaRPr>
          </a:p>
        </p:txBody>
      </p:sp>
      <p:sp>
        <p:nvSpPr>
          <p:cNvPr id="32" name="TextBox 11"/>
          <p:cNvSpPr txBox="1">
            <a:spLocks noChangeArrowheads="1"/>
          </p:cNvSpPr>
          <p:nvPr/>
        </p:nvSpPr>
        <p:spPr bwMode="auto">
          <a:xfrm>
            <a:off x="-770057" y="2344134"/>
            <a:ext cx="708033" cy="189604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ctr" defTabSz="28899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3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Arial" charset="0"/>
              </a:rPr>
              <a:t>39/39/39</a:t>
            </a:r>
            <a:endParaRPr kumimoji="0" lang="en-US" sz="63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Arial" charset="0"/>
            </a:endParaRPr>
          </a:p>
        </p:txBody>
      </p:sp>
      <p:sp>
        <p:nvSpPr>
          <p:cNvPr id="33" name="TextBox 12"/>
          <p:cNvSpPr txBox="1">
            <a:spLocks noChangeArrowheads="1"/>
          </p:cNvSpPr>
          <p:nvPr/>
        </p:nvSpPr>
        <p:spPr bwMode="auto">
          <a:xfrm>
            <a:off x="-778707" y="2000991"/>
            <a:ext cx="716683" cy="189604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ctr" defTabSz="28899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3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Arial" charset="0"/>
              </a:rPr>
              <a:t>12/55/123</a:t>
            </a:r>
          </a:p>
        </p:txBody>
      </p:sp>
      <p:sp>
        <p:nvSpPr>
          <p:cNvPr id="34" name="Shape 2"/>
          <p:cNvSpPr/>
          <p:nvPr/>
        </p:nvSpPr>
        <p:spPr>
          <a:xfrm>
            <a:off x="-778708" y="950914"/>
            <a:ext cx="708033" cy="189604"/>
          </a:xfrm>
          <a:prstGeom prst="rect">
            <a:avLst/>
          </a:prstGeom>
          <a:solidFill>
            <a:srgbClr val="07000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8895" rIns="28895">
            <a:spAutoFit/>
          </a:bodyPr>
          <a:lstStyle>
            <a:lvl1pPr algn="ctr" defTabSz="457200">
              <a:defRPr sz="1000">
                <a:solidFill>
                  <a:srgbClr val="272727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marL="0" marR="0" lvl="0" indent="0" algn="ctr" defTabSz="28899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32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Calibri"/>
              </a:rPr>
              <a:t>7</a:t>
            </a:r>
            <a:r>
              <a:rPr kumimoji="0" sz="632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Calibri"/>
              </a:rPr>
              <a:t>/</a:t>
            </a:r>
            <a:r>
              <a:rPr kumimoji="0" lang="ru-RU" sz="63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Calibri"/>
              </a:rPr>
              <a:t>0</a:t>
            </a:r>
            <a:r>
              <a:rPr kumimoji="0" sz="63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Calibri"/>
              </a:rPr>
              <a:t>/</a:t>
            </a:r>
            <a:r>
              <a:rPr kumimoji="0" lang="ru-RU" sz="63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Calibri"/>
              </a:rPr>
              <a:t>4</a:t>
            </a:r>
            <a:endParaRPr kumimoji="0" sz="632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76026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hdr="0" ftr="0" dt="0"/>
  <p:txStyles>
    <p:titleStyle>
      <a:lvl1pPr algn="r" defTabSz="577997" rtl="0" eaLnBrk="1" latinLnBrk="0" hangingPunct="1">
        <a:lnSpc>
          <a:spcPct val="90000"/>
        </a:lnSpc>
        <a:spcBef>
          <a:spcPct val="0"/>
        </a:spcBef>
        <a:buNone/>
        <a:defRPr sz="1264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16749" indent="-216749" algn="l" defTabSz="577997" rtl="0" eaLnBrk="1" latinLnBrk="0" hangingPunct="1">
        <a:spcBef>
          <a:spcPct val="20000"/>
        </a:spcBef>
        <a:buFont typeface="Arial" panose="020B0604020202020204" pitchFamily="34" charset="0"/>
        <a:buChar char="•"/>
        <a:defRPr sz="1517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69621" indent="-180623" algn="l" defTabSz="577997" rtl="0" eaLnBrk="1" latinLnBrk="0" hangingPunct="1">
        <a:spcBef>
          <a:spcPct val="20000"/>
        </a:spcBef>
        <a:buClr>
          <a:srgbClr val="E36A44"/>
        </a:buClr>
        <a:buFont typeface="Arial" panose="020B0604020202020204" pitchFamily="34" charset="0"/>
        <a:buChar char="•"/>
        <a:defRPr sz="101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722495" indent="-144500" algn="l" defTabSz="577997" rtl="0" eaLnBrk="1" latinLnBrk="0" hangingPunct="1">
        <a:spcBef>
          <a:spcPct val="20000"/>
        </a:spcBef>
        <a:buFont typeface="Arial" panose="020B0604020202020204" pitchFamily="34" charset="0"/>
        <a:buChar char="–"/>
        <a:defRPr sz="759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011494" indent="-144500" algn="l" defTabSz="577997" rtl="0" eaLnBrk="1" latinLnBrk="0" hangingPunct="1">
        <a:spcBef>
          <a:spcPct val="20000"/>
        </a:spcBef>
        <a:buFont typeface="Arial" panose="020B0604020202020204" pitchFamily="34" charset="0"/>
        <a:buChar char="–"/>
        <a:defRPr sz="1264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300493" indent="-144500" algn="l" defTabSz="577997" rtl="0" eaLnBrk="1" latinLnBrk="0" hangingPunct="1">
        <a:spcBef>
          <a:spcPct val="20000"/>
        </a:spcBef>
        <a:buFont typeface="Arial" panose="020B0604020202020204" pitchFamily="34" charset="0"/>
        <a:buChar char="»"/>
        <a:defRPr sz="1264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589490" indent="-144500" algn="l" defTabSz="577997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4" kern="1200">
          <a:solidFill>
            <a:schemeClr val="tx1"/>
          </a:solidFill>
          <a:latin typeface="+mn-lt"/>
          <a:ea typeface="+mn-ea"/>
          <a:cs typeface="+mn-cs"/>
        </a:defRPr>
      </a:lvl6pPr>
      <a:lvl7pPr marL="1878488" indent="-144500" algn="l" defTabSz="577997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4" kern="1200">
          <a:solidFill>
            <a:schemeClr val="tx1"/>
          </a:solidFill>
          <a:latin typeface="+mn-lt"/>
          <a:ea typeface="+mn-ea"/>
          <a:cs typeface="+mn-cs"/>
        </a:defRPr>
      </a:lvl7pPr>
      <a:lvl8pPr marL="2167486" indent="-144500" algn="l" defTabSz="577997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4" kern="1200">
          <a:solidFill>
            <a:schemeClr val="tx1"/>
          </a:solidFill>
          <a:latin typeface="+mn-lt"/>
          <a:ea typeface="+mn-ea"/>
          <a:cs typeface="+mn-cs"/>
        </a:defRPr>
      </a:lvl8pPr>
      <a:lvl9pPr marL="2456484" indent="-144500" algn="l" defTabSz="577997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577997" rtl="0" eaLnBrk="1" latinLnBrk="0" hangingPunct="1">
        <a:defRPr sz="1137" kern="1200">
          <a:solidFill>
            <a:schemeClr val="tx1"/>
          </a:solidFill>
          <a:latin typeface="+mn-lt"/>
          <a:ea typeface="+mn-ea"/>
          <a:cs typeface="+mn-cs"/>
        </a:defRPr>
      </a:lvl1pPr>
      <a:lvl2pPr marL="288998" algn="l" defTabSz="577997" rtl="0" eaLnBrk="1" latinLnBrk="0" hangingPunct="1">
        <a:defRPr sz="1137" kern="1200">
          <a:solidFill>
            <a:schemeClr val="tx1"/>
          </a:solidFill>
          <a:latin typeface="+mn-lt"/>
          <a:ea typeface="+mn-ea"/>
          <a:cs typeface="+mn-cs"/>
        </a:defRPr>
      </a:lvl2pPr>
      <a:lvl3pPr marL="577997" algn="l" defTabSz="577997" rtl="0" eaLnBrk="1" latinLnBrk="0" hangingPunct="1">
        <a:defRPr sz="1137" kern="1200">
          <a:solidFill>
            <a:schemeClr val="tx1"/>
          </a:solidFill>
          <a:latin typeface="+mn-lt"/>
          <a:ea typeface="+mn-ea"/>
          <a:cs typeface="+mn-cs"/>
        </a:defRPr>
      </a:lvl3pPr>
      <a:lvl4pPr marL="866995" algn="l" defTabSz="577997" rtl="0" eaLnBrk="1" latinLnBrk="0" hangingPunct="1">
        <a:defRPr sz="1137" kern="1200">
          <a:solidFill>
            <a:schemeClr val="tx1"/>
          </a:solidFill>
          <a:latin typeface="+mn-lt"/>
          <a:ea typeface="+mn-ea"/>
          <a:cs typeface="+mn-cs"/>
        </a:defRPr>
      </a:lvl4pPr>
      <a:lvl5pPr marL="1155993" algn="l" defTabSz="577997" rtl="0" eaLnBrk="1" latinLnBrk="0" hangingPunct="1">
        <a:defRPr sz="1137" kern="1200">
          <a:solidFill>
            <a:schemeClr val="tx1"/>
          </a:solidFill>
          <a:latin typeface="+mn-lt"/>
          <a:ea typeface="+mn-ea"/>
          <a:cs typeface="+mn-cs"/>
        </a:defRPr>
      </a:lvl5pPr>
      <a:lvl6pPr marL="1444991" algn="l" defTabSz="577997" rtl="0" eaLnBrk="1" latinLnBrk="0" hangingPunct="1">
        <a:defRPr sz="1137" kern="1200">
          <a:solidFill>
            <a:schemeClr val="tx1"/>
          </a:solidFill>
          <a:latin typeface="+mn-lt"/>
          <a:ea typeface="+mn-ea"/>
          <a:cs typeface="+mn-cs"/>
        </a:defRPr>
      </a:lvl6pPr>
      <a:lvl7pPr marL="1733989" algn="l" defTabSz="577997" rtl="0" eaLnBrk="1" latinLnBrk="0" hangingPunct="1">
        <a:defRPr sz="1137" kern="1200">
          <a:solidFill>
            <a:schemeClr val="tx1"/>
          </a:solidFill>
          <a:latin typeface="+mn-lt"/>
          <a:ea typeface="+mn-ea"/>
          <a:cs typeface="+mn-cs"/>
        </a:defRPr>
      </a:lvl7pPr>
      <a:lvl8pPr marL="2022987" algn="l" defTabSz="577997" rtl="0" eaLnBrk="1" latinLnBrk="0" hangingPunct="1">
        <a:defRPr sz="1137" kern="1200">
          <a:solidFill>
            <a:schemeClr val="tx1"/>
          </a:solidFill>
          <a:latin typeface="+mn-lt"/>
          <a:ea typeface="+mn-ea"/>
          <a:cs typeface="+mn-cs"/>
        </a:defRPr>
      </a:lvl8pPr>
      <a:lvl9pPr marL="2311986" algn="l" defTabSz="577997" rtl="0" eaLnBrk="1" latinLnBrk="0" hangingPunct="1">
        <a:defRPr sz="113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B3158AF-071B-3A92-6D8A-F47523E9A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844" y="402652"/>
            <a:ext cx="9218950" cy="1461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00EB814-81F1-3526-7A55-D9B0E7EFE9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4844" y="2013259"/>
            <a:ext cx="9218950" cy="47985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F5CF7EC-D8D1-AC07-6FE1-BCF759D4CE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4844" y="7009642"/>
            <a:ext cx="2404944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F0A7B6-A7F4-4D40-A1EF-B183E4D9DFA4}" type="datetimeFigureOut">
              <a:rPr lang="ru-RU" smtClean="0"/>
              <a:pPr/>
              <a:t>21.04.2025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2E7620C-BFD4-CA73-ED2F-CF490EB6C1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40612" y="7009642"/>
            <a:ext cx="3607415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D3FFD7D-F154-B2A1-F460-97E2CC676F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48850" y="7009642"/>
            <a:ext cx="2404944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03743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801654" rtl="0" eaLnBrk="1" latinLnBrk="0" hangingPunct="1">
        <a:lnSpc>
          <a:spcPct val="90000"/>
        </a:lnSpc>
        <a:spcBef>
          <a:spcPct val="0"/>
        </a:spcBef>
        <a:buNone/>
        <a:defRPr sz="385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0414" indent="-200414" algn="l" defTabSz="801654" rtl="0" eaLnBrk="1" latinLnBrk="0" hangingPunct="1">
        <a:lnSpc>
          <a:spcPct val="90000"/>
        </a:lnSpc>
        <a:spcBef>
          <a:spcPts val="877"/>
        </a:spcBef>
        <a:buFont typeface="Arial" panose="020B0604020202020204" pitchFamily="34" charset="0"/>
        <a:buChar char="•"/>
        <a:defRPr sz="2455" kern="1200">
          <a:solidFill>
            <a:schemeClr val="tx1"/>
          </a:solidFill>
          <a:latin typeface="+mn-lt"/>
          <a:ea typeface="+mn-ea"/>
          <a:cs typeface="+mn-cs"/>
        </a:defRPr>
      </a:lvl1pPr>
      <a:lvl2pPr marL="601241" indent="-200414" algn="l" defTabSz="801654" rtl="0" eaLnBrk="1" latinLnBrk="0" hangingPunct="1">
        <a:lnSpc>
          <a:spcPct val="90000"/>
        </a:lnSpc>
        <a:spcBef>
          <a:spcPts val="438"/>
        </a:spcBef>
        <a:buFont typeface="Arial" panose="020B0604020202020204" pitchFamily="34" charset="0"/>
        <a:buChar char="•"/>
        <a:defRPr sz="2104" kern="1200">
          <a:solidFill>
            <a:schemeClr val="tx1"/>
          </a:solidFill>
          <a:latin typeface="+mn-lt"/>
          <a:ea typeface="+mn-ea"/>
          <a:cs typeface="+mn-cs"/>
        </a:defRPr>
      </a:lvl2pPr>
      <a:lvl3pPr marL="1002068" indent="-200414" algn="l" defTabSz="801654" rtl="0" eaLnBrk="1" latinLnBrk="0" hangingPunct="1">
        <a:lnSpc>
          <a:spcPct val="90000"/>
        </a:lnSpc>
        <a:spcBef>
          <a:spcPts val="438"/>
        </a:spcBef>
        <a:buFont typeface="Arial" panose="020B0604020202020204" pitchFamily="34" charset="0"/>
        <a:buChar char="•"/>
        <a:defRPr sz="1753" kern="1200">
          <a:solidFill>
            <a:schemeClr val="tx1"/>
          </a:solidFill>
          <a:latin typeface="+mn-lt"/>
          <a:ea typeface="+mn-ea"/>
          <a:cs typeface="+mn-cs"/>
        </a:defRPr>
      </a:lvl3pPr>
      <a:lvl4pPr marL="1402895" indent="-200414" algn="l" defTabSz="801654" rtl="0" eaLnBrk="1" latinLnBrk="0" hangingPunct="1">
        <a:lnSpc>
          <a:spcPct val="90000"/>
        </a:lnSpc>
        <a:spcBef>
          <a:spcPts val="438"/>
        </a:spcBef>
        <a:buFont typeface="Arial" panose="020B0604020202020204" pitchFamily="34" charset="0"/>
        <a:buChar char="•"/>
        <a:defRPr sz="1578" kern="1200">
          <a:solidFill>
            <a:schemeClr val="tx1"/>
          </a:solidFill>
          <a:latin typeface="+mn-lt"/>
          <a:ea typeface="+mn-ea"/>
          <a:cs typeface="+mn-cs"/>
        </a:defRPr>
      </a:lvl4pPr>
      <a:lvl5pPr marL="1803723" indent="-200414" algn="l" defTabSz="801654" rtl="0" eaLnBrk="1" latinLnBrk="0" hangingPunct="1">
        <a:lnSpc>
          <a:spcPct val="90000"/>
        </a:lnSpc>
        <a:spcBef>
          <a:spcPts val="438"/>
        </a:spcBef>
        <a:buFont typeface="Arial" panose="020B0604020202020204" pitchFamily="34" charset="0"/>
        <a:buChar char="•"/>
        <a:defRPr sz="1578" kern="1200">
          <a:solidFill>
            <a:schemeClr val="tx1"/>
          </a:solidFill>
          <a:latin typeface="+mn-lt"/>
          <a:ea typeface="+mn-ea"/>
          <a:cs typeface="+mn-cs"/>
        </a:defRPr>
      </a:lvl5pPr>
      <a:lvl6pPr marL="2204550" indent="-200414" algn="l" defTabSz="801654" rtl="0" eaLnBrk="1" latinLnBrk="0" hangingPunct="1">
        <a:lnSpc>
          <a:spcPct val="90000"/>
        </a:lnSpc>
        <a:spcBef>
          <a:spcPts val="438"/>
        </a:spcBef>
        <a:buFont typeface="Arial" panose="020B0604020202020204" pitchFamily="34" charset="0"/>
        <a:buChar char="•"/>
        <a:defRPr sz="1578" kern="1200">
          <a:solidFill>
            <a:schemeClr val="tx1"/>
          </a:solidFill>
          <a:latin typeface="+mn-lt"/>
          <a:ea typeface="+mn-ea"/>
          <a:cs typeface="+mn-cs"/>
        </a:defRPr>
      </a:lvl6pPr>
      <a:lvl7pPr marL="2605377" indent="-200414" algn="l" defTabSz="801654" rtl="0" eaLnBrk="1" latinLnBrk="0" hangingPunct="1">
        <a:lnSpc>
          <a:spcPct val="90000"/>
        </a:lnSpc>
        <a:spcBef>
          <a:spcPts val="438"/>
        </a:spcBef>
        <a:buFont typeface="Arial" panose="020B0604020202020204" pitchFamily="34" charset="0"/>
        <a:buChar char="•"/>
        <a:defRPr sz="1578" kern="1200">
          <a:solidFill>
            <a:schemeClr val="tx1"/>
          </a:solidFill>
          <a:latin typeface="+mn-lt"/>
          <a:ea typeface="+mn-ea"/>
          <a:cs typeface="+mn-cs"/>
        </a:defRPr>
      </a:lvl7pPr>
      <a:lvl8pPr marL="3006204" indent="-200414" algn="l" defTabSz="801654" rtl="0" eaLnBrk="1" latinLnBrk="0" hangingPunct="1">
        <a:lnSpc>
          <a:spcPct val="90000"/>
        </a:lnSpc>
        <a:spcBef>
          <a:spcPts val="438"/>
        </a:spcBef>
        <a:buFont typeface="Arial" panose="020B0604020202020204" pitchFamily="34" charset="0"/>
        <a:buChar char="•"/>
        <a:defRPr sz="1578" kern="1200">
          <a:solidFill>
            <a:schemeClr val="tx1"/>
          </a:solidFill>
          <a:latin typeface="+mn-lt"/>
          <a:ea typeface="+mn-ea"/>
          <a:cs typeface="+mn-cs"/>
        </a:defRPr>
      </a:lvl8pPr>
      <a:lvl9pPr marL="3407032" indent="-200414" algn="l" defTabSz="801654" rtl="0" eaLnBrk="1" latinLnBrk="0" hangingPunct="1">
        <a:lnSpc>
          <a:spcPct val="90000"/>
        </a:lnSpc>
        <a:spcBef>
          <a:spcPts val="438"/>
        </a:spcBef>
        <a:buFont typeface="Arial" panose="020B0604020202020204" pitchFamily="34" charset="0"/>
        <a:buChar char="•"/>
        <a:defRPr sz="157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01654" rtl="0" eaLnBrk="1" latinLnBrk="0" hangingPunct="1">
        <a:defRPr sz="1578" kern="1200">
          <a:solidFill>
            <a:schemeClr val="tx1"/>
          </a:solidFill>
          <a:latin typeface="+mn-lt"/>
          <a:ea typeface="+mn-ea"/>
          <a:cs typeface="+mn-cs"/>
        </a:defRPr>
      </a:lvl1pPr>
      <a:lvl2pPr marL="400827" algn="l" defTabSz="801654" rtl="0" eaLnBrk="1" latinLnBrk="0" hangingPunct="1">
        <a:defRPr sz="1578" kern="1200">
          <a:solidFill>
            <a:schemeClr val="tx1"/>
          </a:solidFill>
          <a:latin typeface="+mn-lt"/>
          <a:ea typeface="+mn-ea"/>
          <a:cs typeface="+mn-cs"/>
        </a:defRPr>
      </a:lvl2pPr>
      <a:lvl3pPr marL="801654" algn="l" defTabSz="801654" rtl="0" eaLnBrk="1" latinLnBrk="0" hangingPunct="1">
        <a:defRPr sz="1578" kern="1200">
          <a:solidFill>
            <a:schemeClr val="tx1"/>
          </a:solidFill>
          <a:latin typeface="+mn-lt"/>
          <a:ea typeface="+mn-ea"/>
          <a:cs typeface="+mn-cs"/>
        </a:defRPr>
      </a:lvl3pPr>
      <a:lvl4pPr marL="1202482" algn="l" defTabSz="801654" rtl="0" eaLnBrk="1" latinLnBrk="0" hangingPunct="1">
        <a:defRPr sz="1578" kern="1200">
          <a:solidFill>
            <a:schemeClr val="tx1"/>
          </a:solidFill>
          <a:latin typeface="+mn-lt"/>
          <a:ea typeface="+mn-ea"/>
          <a:cs typeface="+mn-cs"/>
        </a:defRPr>
      </a:lvl4pPr>
      <a:lvl5pPr marL="1603309" algn="l" defTabSz="801654" rtl="0" eaLnBrk="1" latinLnBrk="0" hangingPunct="1">
        <a:defRPr sz="1578" kern="1200">
          <a:solidFill>
            <a:schemeClr val="tx1"/>
          </a:solidFill>
          <a:latin typeface="+mn-lt"/>
          <a:ea typeface="+mn-ea"/>
          <a:cs typeface="+mn-cs"/>
        </a:defRPr>
      </a:lvl5pPr>
      <a:lvl6pPr marL="2004136" algn="l" defTabSz="801654" rtl="0" eaLnBrk="1" latinLnBrk="0" hangingPunct="1">
        <a:defRPr sz="1578" kern="1200">
          <a:solidFill>
            <a:schemeClr val="tx1"/>
          </a:solidFill>
          <a:latin typeface="+mn-lt"/>
          <a:ea typeface="+mn-ea"/>
          <a:cs typeface="+mn-cs"/>
        </a:defRPr>
      </a:lvl6pPr>
      <a:lvl7pPr marL="2404963" algn="l" defTabSz="801654" rtl="0" eaLnBrk="1" latinLnBrk="0" hangingPunct="1">
        <a:defRPr sz="1578" kern="1200">
          <a:solidFill>
            <a:schemeClr val="tx1"/>
          </a:solidFill>
          <a:latin typeface="+mn-lt"/>
          <a:ea typeface="+mn-ea"/>
          <a:cs typeface="+mn-cs"/>
        </a:defRPr>
      </a:lvl7pPr>
      <a:lvl8pPr marL="2805791" algn="l" defTabSz="801654" rtl="0" eaLnBrk="1" latinLnBrk="0" hangingPunct="1">
        <a:defRPr sz="1578" kern="1200">
          <a:solidFill>
            <a:schemeClr val="tx1"/>
          </a:solidFill>
          <a:latin typeface="+mn-lt"/>
          <a:ea typeface="+mn-ea"/>
          <a:cs typeface="+mn-cs"/>
        </a:defRPr>
      </a:lvl8pPr>
      <a:lvl9pPr marL="3206618" algn="l" defTabSz="801654" rtl="0" eaLnBrk="1" latinLnBrk="0" hangingPunct="1">
        <a:defRPr sz="157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69" y="6772232"/>
            <a:ext cx="10688638" cy="790619"/>
          </a:xfrm>
          <a:prstGeom prst="rect">
            <a:avLst/>
          </a:prstGeom>
        </p:spPr>
      </p:pic>
      <p:grpSp>
        <p:nvGrpSpPr>
          <p:cNvPr id="4" name="Группа 3"/>
          <p:cNvGrpSpPr/>
          <p:nvPr userDrawn="1"/>
        </p:nvGrpSpPr>
        <p:grpSpPr>
          <a:xfrm>
            <a:off x="0" y="0"/>
            <a:ext cx="10688638" cy="950913"/>
            <a:chOff x="0" y="0"/>
            <a:chExt cx="13444538" cy="950913"/>
          </a:xfrm>
        </p:grpSpPr>
        <p:pic>
          <p:nvPicPr>
            <p:cNvPr id="7" name="Изображение 3" descr="Plashka4 копия.png"/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14055"/>
            <a:stretch>
              <a:fillRect/>
            </a:stretch>
          </p:blipFill>
          <p:spPr bwMode="auto">
            <a:xfrm>
              <a:off x="0" y="17463"/>
              <a:ext cx="13444538" cy="933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Изображение 1" descr="Plashka_Top.png"/>
            <p:cNvPicPr>
              <a:picLocks noChangeAspect="1"/>
            </p:cNvPicPr>
            <p:nvPr userDrawn="1"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15269"/>
            <a:stretch>
              <a:fillRect/>
            </a:stretch>
          </p:blipFill>
          <p:spPr bwMode="auto">
            <a:xfrm>
              <a:off x="0" y="0"/>
              <a:ext cx="13444538" cy="903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Изображение 2" descr="Logo1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438" y="263525"/>
              <a:ext cx="1727200" cy="569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Заголовок 1"/>
          <p:cNvSpPr>
            <a:spLocks noGrp="1"/>
          </p:cNvSpPr>
          <p:nvPr userDrawn="1">
            <p:ph type="title"/>
          </p:nvPr>
        </p:nvSpPr>
        <p:spPr>
          <a:xfrm>
            <a:off x="3916924" y="1"/>
            <a:ext cx="6350176" cy="83343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 userDrawn="1">
            <p:ph type="body" idx="1"/>
          </p:nvPr>
        </p:nvSpPr>
        <p:spPr>
          <a:xfrm>
            <a:off x="392511" y="1453488"/>
            <a:ext cx="9874588" cy="51110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269" y="7127081"/>
            <a:ext cx="342403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54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36347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2C938C-12F7-448E-8725-A81F0DF86669}" type="slidenum">
              <a:rPr kumimoji="0" lang="ru-RU" sz="954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363474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Shape 2"/>
          <p:cNvSpPr/>
          <p:nvPr userDrawn="1"/>
        </p:nvSpPr>
        <p:spPr>
          <a:xfrm>
            <a:off x="-778710" y="289283"/>
            <a:ext cx="708033" cy="214674"/>
          </a:xfrm>
          <a:prstGeom prst="rect">
            <a:avLst/>
          </a:prstGeom>
          <a:solidFill>
            <a:srgbClr val="0066A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6347" rIns="36347">
            <a:spAutoFit/>
          </a:bodyPr>
          <a:lstStyle>
            <a:lvl1pPr algn="ctr" defTabSz="457200">
              <a:defRPr sz="1000">
                <a:solidFill>
                  <a:srgbClr val="272727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marL="0" marR="0" lvl="0" indent="0" algn="ctr" defTabSz="36347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95" b="0" i="0" u="none" strike="noStrike" kern="1200" cap="none" spc="0" normalizeH="0" baseline="0" noProof="0" dirty="0" smtClean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Calibri"/>
              </a:rPr>
              <a:t>0</a:t>
            </a:r>
            <a:r>
              <a:rPr kumimoji="0" sz="795" b="0" i="0" u="none" strike="noStrike" kern="1200" cap="none" spc="0" normalizeH="0" baseline="0" noProof="0" dirty="0" smtClean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Calibri"/>
              </a:rPr>
              <a:t>/</a:t>
            </a:r>
            <a:r>
              <a:rPr kumimoji="0" lang="ru-RU" sz="795" b="0" i="0" u="none" strike="noStrike" kern="1200" cap="none" spc="0" normalizeH="0" baseline="0" noProof="0" dirty="0" smtClean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Calibri"/>
              </a:rPr>
              <a:t>102</a:t>
            </a:r>
            <a:r>
              <a:rPr kumimoji="0" sz="795" b="0" i="0" u="none" strike="noStrike" kern="1200" cap="none" spc="0" normalizeH="0" baseline="0" noProof="0" dirty="0" smtClean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Calibri"/>
              </a:rPr>
              <a:t>/</a:t>
            </a:r>
            <a:r>
              <a:rPr kumimoji="0" lang="ru-RU" sz="795" b="0" i="0" u="none" strike="noStrike" kern="1200" cap="none" spc="0" normalizeH="0" baseline="0" noProof="0" dirty="0" smtClean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Calibri"/>
              </a:rPr>
              <a:t>166</a:t>
            </a:r>
            <a:endParaRPr kumimoji="0" sz="795" b="0" i="0" u="none" strike="noStrike" kern="1200" cap="none" spc="0" normalizeH="0" baseline="0" noProof="0" dirty="0">
              <a:ln>
                <a:noFill/>
              </a:ln>
              <a:solidFill>
                <a:srgbClr val="272727"/>
              </a:solidFill>
              <a:effectLst/>
              <a:uLnTx/>
              <a:uFillTx/>
              <a:latin typeface="Calibri"/>
              <a:ea typeface="+mn-ea"/>
              <a:cs typeface="+mn-cs"/>
              <a:sym typeface="Calibri"/>
            </a:endParaRPr>
          </a:p>
        </p:txBody>
      </p:sp>
      <p:sp>
        <p:nvSpPr>
          <p:cNvPr id="21" name="Shape 2"/>
          <p:cNvSpPr/>
          <p:nvPr userDrawn="1"/>
        </p:nvSpPr>
        <p:spPr>
          <a:xfrm>
            <a:off x="-778710" y="-10023"/>
            <a:ext cx="708033" cy="21467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6347" rIns="36347">
            <a:spAutoFit/>
          </a:bodyPr>
          <a:lstStyle>
            <a:lvl1pPr algn="ctr" defTabSz="457200">
              <a:defRPr sz="1000">
                <a:solidFill>
                  <a:srgbClr val="272727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marL="0" marR="0" lvl="0" indent="0" algn="ctr" defTabSz="36347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795" b="0" i="0" u="none" strike="noStrike" kern="1200" cap="none" spc="0" normalizeH="0" baseline="0" noProof="0" dirty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Calibri"/>
              </a:rPr>
              <a:t>255/255/255</a:t>
            </a:r>
          </a:p>
        </p:txBody>
      </p:sp>
      <p:sp>
        <p:nvSpPr>
          <p:cNvPr id="22" name="Shape 2"/>
          <p:cNvSpPr/>
          <p:nvPr userDrawn="1"/>
        </p:nvSpPr>
        <p:spPr>
          <a:xfrm>
            <a:off x="-778710" y="587218"/>
            <a:ext cx="708033" cy="214674"/>
          </a:xfrm>
          <a:prstGeom prst="rect">
            <a:avLst/>
          </a:prstGeom>
          <a:solidFill>
            <a:srgbClr val="E66A25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6347" rIns="36347">
            <a:spAutoFit/>
          </a:bodyPr>
          <a:lstStyle>
            <a:lvl1pPr algn="ctr" defTabSz="457200">
              <a:defRPr sz="1000">
                <a:solidFill>
                  <a:srgbClr val="272727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marL="0" marR="0" lvl="0" indent="0" algn="ctr" defTabSz="36347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95" b="0" i="0" u="none" strike="noStrike" kern="1200" cap="none" spc="0" normalizeH="0" baseline="0" noProof="0" dirty="0" smtClean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Calibri"/>
              </a:rPr>
              <a:t>230</a:t>
            </a:r>
            <a:r>
              <a:rPr kumimoji="0" sz="795" b="0" i="0" u="none" strike="noStrike" kern="1200" cap="none" spc="0" normalizeH="0" baseline="0" noProof="0" dirty="0" smtClean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Calibri"/>
              </a:rPr>
              <a:t>/</a:t>
            </a:r>
            <a:r>
              <a:rPr kumimoji="0" lang="ru-RU" sz="795" b="0" i="0" u="none" strike="noStrike" kern="1200" cap="none" spc="0" normalizeH="0" baseline="0" noProof="0" dirty="0" smtClean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Calibri"/>
              </a:rPr>
              <a:t>106</a:t>
            </a:r>
            <a:r>
              <a:rPr kumimoji="0" sz="795" b="0" i="0" u="none" strike="noStrike" kern="1200" cap="none" spc="0" normalizeH="0" baseline="0" noProof="0" dirty="0" smtClean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Calibri"/>
              </a:rPr>
              <a:t>/</a:t>
            </a:r>
            <a:r>
              <a:rPr kumimoji="0" lang="ru-RU" sz="795" b="0" i="0" u="none" strike="noStrike" kern="1200" cap="none" spc="0" normalizeH="0" baseline="0" noProof="0" dirty="0" smtClean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Calibri"/>
              </a:rPr>
              <a:t>37</a:t>
            </a:r>
            <a:endParaRPr kumimoji="0" sz="795" b="0" i="0" u="none" strike="noStrike" kern="1200" cap="none" spc="0" normalizeH="0" baseline="0" noProof="0" dirty="0">
              <a:ln>
                <a:noFill/>
              </a:ln>
              <a:solidFill>
                <a:srgbClr val="272727"/>
              </a:solidFill>
              <a:effectLst/>
              <a:uLnTx/>
              <a:uFillTx/>
              <a:latin typeface="Calibri"/>
              <a:ea typeface="+mn-ea"/>
              <a:cs typeface="+mn-cs"/>
              <a:sym typeface="Calibri"/>
            </a:endParaRPr>
          </a:p>
        </p:txBody>
      </p:sp>
      <p:sp>
        <p:nvSpPr>
          <p:cNvPr id="25" name="TextBox 4"/>
          <p:cNvSpPr txBox="1">
            <a:spLocks noChangeArrowheads="1"/>
          </p:cNvSpPr>
          <p:nvPr userDrawn="1"/>
        </p:nvSpPr>
        <p:spPr bwMode="auto">
          <a:xfrm>
            <a:off x="-863156" y="6610606"/>
            <a:ext cx="871425" cy="214674"/>
          </a:xfrm>
          <a:prstGeom prst="rect">
            <a:avLst/>
          </a:prstGeom>
          <a:solidFill>
            <a:srgbClr val="3D5F95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ctr" defTabSz="36347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9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Arial" charset="0"/>
              </a:rPr>
              <a:t>61/95/149</a:t>
            </a:r>
            <a:endParaRPr kumimoji="0" lang="en-US" sz="79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Arial" charset="0"/>
            </a:endParaRPr>
          </a:p>
        </p:txBody>
      </p:sp>
      <p:sp>
        <p:nvSpPr>
          <p:cNvPr id="26" name="TextBox 5"/>
          <p:cNvSpPr txBox="1">
            <a:spLocks noChangeArrowheads="1"/>
          </p:cNvSpPr>
          <p:nvPr userDrawn="1"/>
        </p:nvSpPr>
        <p:spPr bwMode="auto">
          <a:xfrm>
            <a:off x="-778710" y="2677040"/>
            <a:ext cx="708033" cy="337015"/>
          </a:xfrm>
          <a:prstGeom prst="rect">
            <a:avLst/>
          </a:prstGeom>
          <a:solidFill>
            <a:srgbClr val="6D87B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ctr" defTabSz="36347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9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Arial" charset="0"/>
              </a:rPr>
              <a:t>109/135/176</a:t>
            </a:r>
            <a:endParaRPr kumimoji="0" lang="en-US" sz="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Arial" charset="0"/>
            </a:endParaRPr>
          </a:p>
        </p:txBody>
      </p:sp>
      <p:sp>
        <p:nvSpPr>
          <p:cNvPr id="27" name="TextBox 6"/>
          <p:cNvSpPr txBox="1">
            <a:spLocks noChangeArrowheads="1"/>
          </p:cNvSpPr>
          <p:nvPr userDrawn="1"/>
        </p:nvSpPr>
        <p:spPr bwMode="auto">
          <a:xfrm>
            <a:off x="-863156" y="7250377"/>
            <a:ext cx="871425" cy="214674"/>
          </a:xfrm>
          <a:prstGeom prst="rect">
            <a:avLst/>
          </a:prstGeom>
          <a:solidFill>
            <a:srgbClr val="9EAFCA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ctr" defTabSz="36347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95" b="0" i="0" u="none" strike="noStrike" kern="1200" cap="none" spc="0" normalizeH="0" baseline="0" noProof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Arial" charset="0"/>
              </a:rPr>
              <a:t>158/175/202</a:t>
            </a:r>
            <a:endParaRPr kumimoji="0" lang="en-US" sz="795" b="0" i="0" u="none" strike="noStrike" kern="1200" cap="none" spc="0" normalizeH="0" baseline="0" noProof="0">
              <a:ln>
                <a:noFill/>
              </a:ln>
              <a:solidFill>
                <a:srgbClr val="272727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Arial" charset="0"/>
            </a:endParaRPr>
          </a:p>
        </p:txBody>
      </p:sp>
      <p:sp>
        <p:nvSpPr>
          <p:cNvPr id="28" name="TextBox 7"/>
          <p:cNvSpPr txBox="1">
            <a:spLocks noChangeArrowheads="1"/>
          </p:cNvSpPr>
          <p:nvPr userDrawn="1"/>
        </p:nvSpPr>
        <p:spPr bwMode="auto">
          <a:xfrm>
            <a:off x="-863156" y="7569485"/>
            <a:ext cx="871425" cy="214674"/>
          </a:xfrm>
          <a:prstGeom prst="rect">
            <a:avLst/>
          </a:prstGeom>
          <a:solidFill>
            <a:srgbClr val="CED7E5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ctr" defTabSz="36347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95" b="0" i="0" u="none" strike="noStrike" kern="1200" cap="none" spc="0" normalizeH="0" baseline="0" noProof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Arial" charset="0"/>
              </a:rPr>
              <a:t>206/215/229</a:t>
            </a:r>
            <a:endParaRPr kumimoji="0" lang="en-US" sz="795" b="0" i="0" u="none" strike="noStrike" kern="1200" cap="none" spc="0" normalizeH="0" baseline="0" noProof="0">
              <a:ln>
                <a:noFill/>
              </a:ln>
              <a:solidFill>
                <a:srgbClr val="272727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Arial" charset="0"/>
            </a:endParaRPr>
          </a:p>
        </p:txBody>
      </p:sp>
      <p:sp>
        <p:nvSpPr>
          <p:cNvPr id="31" name="TextBox 10"/>
          <p:cNvSpPr txBox="1">
            <a:spLocks noChangeArrowheads="1"/>
          </p:cNvSpPr>
          <p:nvPr userDrawn="1"/>
        </p:nvSpPr>
        <p:spPr bwMode="auto">
          <a:xfrm>
            <a:off x="-778710" y="1662183"/>
            <a:ext cx="708033" cy="33701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ctr" defTabSz="36347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95" b="0" i="0" u="none" strike="noStrike" kern="1200" cap="none" spc="0" normalizeH="0" baseline="0" noProof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Arial" charset="0"/>
              </a:rPr>
              <a:t>192/193/191</a:t>
            </a:r>
            <a:endParaRPr kumimoji="0" lang="en-US" sz="795" b="0" i="0" u="none" strike="noStrike" kern="1200" cap="none" spc="0" normalizeH="0" baseline="0" noProof="0">
              <a:ln>
                <a:noFill/>
              </a:ln>
              <a:solidFill>
                <a:srgbClr val="272727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Arial" charset="0"/>
            </a:endParaRPr>
          </a:p>
        </p:txBody>
      </p:sp>
      <p:sp>
        <p:nvSpPr>
          <p:cNvPr id="32" name="TextBox 11"/>
          <p:cNvSpPr txBox="1">
            <a:spLocks noChangeArrowheads="1"/>
          </p:cNvSpPr>
          <p:nvPr userDrawn="1"/>
        </p:nvSpPr>
        <p:spPr bwMode="auto">
          <a:xfrm>
            <a:off x="-770059" y="2344134"/>
            <a:ext cx="708033" cy="214674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ctr" defTabSz="36347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9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Arial" charset="0"/>
              </a:rPr>
              <a:t>39/39/39</a:t>
            </a:r>
            <a:endParaRPr kumimoji="0" lang="en-US" sz="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Arial" charset="0"/>
            </a:endParaRPr>
          </a:p>
        </p:txBody>
      </p:sp>
      <p:sp>
        <p:nvSpPr>
          <p:cNvPr id="33" name="TextBox 12"/>
          <p:cNvSpPr txBox="1">
            <a:spLocks noChangeArrowheads="1"/>
          </p:cNvSpPr>
          <p:nvPr userDrawn="1"/>
        </p:nvSpPr>
        <p:spPr bwMode="auto">
          <a:xfrm>
            <a:off x="-778709" y="2000991"/>
            <a:ext cx="716683" cy="214674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ctr" defTabSz="36347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9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Arial" charset="0"/>
              </a:rPr>
              <a:t>12/55/123</a:t>
            </a:r>
          </a:p>
        </p:txBody>
      </p:sp>
      <p:sp>
        <p:nvSpPr>
          <p:cNvPr id="34" name="Shape 2"/>
          <p:cNvSpPr/>
          <p:nvPr userDrawn="1"/>
        </p:nvSpPr>
        <p:spPr>
          <a:xfrm>
            <a:off x="-778710" y="950913"/>
            <a:ext cx="708033" cy="214674"/>
          </a:xfrm>
          <a:prstGeom prst="rect">
            <a:avLst/>
          </a:prstGeom>
          <a:solidFill>
            <a:srgbClr val="070004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6347" rIns="36347">
            <a:spAutoFit/>
          </a:bodyPr>
          <a:lstStyle>
            <a:lvl1pPr algn="ctr" defTabSz="457200">
              <a:defRPr sz="1000">
                <a:solidFill>
                  <a:srgbClr val="272727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marL="0" marR="0" lvl="0" indent="0" algn="ctr" defTabSz="36347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95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Calibri"/>
              </a:rPr>
              <a:t>7</a:t>
            </a:r>
            <a:r>
              <a:rPr kumimoji="0" sz="795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Calibri"/>
              </a:rPr>
              <a:t>/</a:t>
            </a:r>
            <a:r>
              <a:rPr kumimoji="0" lang="ru-RU" sz="795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Calibri"/>
              </a:rPr>
              <a:t>0</a:t>
            </a:r>
            <a:r>
              <a:rPr kumimoji="0" sz="795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Calibri"/>
              </a:rPr>
              <a:t>/</a:t>
            </a:r>
            <a:r>
              <a:rPr kumimoji="0" lang="ru-RU" sz="795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Calibri"/>
              </a:rPr>
              <a:t>4</a:t>
            </a:r>
            <a:endParaRPr kumimoji="0" sz="79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5692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r" defTabSz="726948" rtl="0" eaLnBrk="1" latinLnBrk="0" hangingPunct="1">
        <a:lnSpc>
          <a:spcPct val="90000"/>
        </a:lnSpc>
        <a:spcBef>
          <a:spcPct val="0"/>
        </a:spcBef>
        <a:buNone/>
        <a:defRPr sz="159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72606" indent="-272606" algn="l" defTabSz="726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1908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90645" indent="-227171" algn="l" defTabSz="726948" rtl="0" eaLnBrk="1" latinLnBrk="0" hangingPunct="1">
        <a:spcBef>
          <a:spcPct val="20000"/>
        </a:spcBef>
        <a:buClr>
          <a:srgbClr val="E36A44"/>
        </a:buClr>
        <a:buFont typeface="Arial" panose="020B0604020202020204" pitchFamily="34" charset="0"/>
        <a:buChar char="•"/>
        <a:defRPr sz="1272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08685" indent="-181737" algn="l" defTabSz="726948" rtl="0" eaLnBrk="1" latinLnBrk="0" hangingPunct="1">
        <a:spcBef>
          <a:spcPct val="20000"/>
        </a:spcBef>
        <a:buFont typeface="Arial" panose="020B0604020202020204" pitchFamily="34" charset="0"/>
        <a:buChar char="–"/>
        <a:defRPr sz="954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72159" indent="-181737" algn="l" defTabSz="726948" rtl="0" eaLnBrk="1" latinLnBrk="0" hangingPunct="1">
        <a:spcBef>
          <a:spcPct val="20000"/>
        </a:spcBef>
        <a:buFont typeface="Arial" panose="020B0604020202020204" pitchFamily="34" charset="0"/>
        <a:buChar char="–"/>
        <a:defRPr sz="159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635633" indent="-181737" algn="l" defTabSz="726948" rtl="0" eaLnBrk="1" latinLnBrk="0" hangingPunct="1">
        <a:spcBef>
          <a:spcPct val="20000"/>
        </a:spcBef>
        <a:buFont typeface="Arial" panose="020B0604020202020204" pitchFamily="34" charset="0"/>
        <a:buChar char="»"/>
        <a:defRPr sz="159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999107" indent="-181737" algn="l" defTabSz="726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1590" kern="1200">
          <a:solidFill>
            <a:schemeClr val="tx1"/>
          </a:solidFill>
          <a:latin typeface="+mn-lt"/>
          <a:ea typeface="+mn-ea"/>
          <a:cs typeface="+mn-cs"/>
        </a:defRPr>
      </a:lvl6pPr>
      <a:lvl7pPr marL="2362581" indent="-181737" algn="l" defTabSz="726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1590" kern="1200">
          <a:solidFill>
            <a:schemeClr val="tx1"/>
          </a:solidFill>
          <a:latin typeface="+mn-lt"/>
          <a:ea typeface="+mn-ea"/>
          <a:cs typeface="+mn-cs"/>
        </a:defRPr>
      </a:lvl7pPr>
      <a:lvl8pPr marL="2726055" indent="-181737" algn="l" defTabSz="726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1590" kern="1200">
          <a:solidFill>
            <a:schemeClr val="tx1"/>
          </a:solidFill>
          <a:latin typeface="+mn-lt"/>
          <a:ea typeface="+mn-ea"/>
          <a:cs typeface="+mn-cs"/>
        </a:defRPr>
      </a:lvl8pPr>
      <a:lvl9pPr marL="3089529" indent="-181737" algn="l" defTabSz="726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15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26948" rtl="0" eaLnBrk="1" latinLnBrk="0" hangingPunct="1">
        <a:defRPr sz="1431" kern="1200">
          <a:solidFill>
            <a:schemeClr val="tx1"/>
          </a:solidFill>
          <a:latin typeface="+mn-lt"/>
          <a:ea typeface="+mn-ea"/>
          <a:cs typeface="+mn-cs"/>
        </a:defRPr>
      </a:lvl1pPr>
      <a:lvl2pPr marL="363474" algn="l" defTabSz="726948" rtl="0" eaLnBrk="1" latinLnBrk="0" hangingPunct="1">
        <a:defRPr sz="1431" kern="1200">
          <a:solidFill>
            <a:schemeClr val="tx1"/>
          </a:solidFill>
          <a:latin typeface="+mn-lt"/>
          <a:ea typeface="+mn-ea"/>
          <a:cs typeface="+mn-cs"/>
        </a:defRPr>
      </a:lvl2pPr>
      <a:lvl3pPr marL="726948" algn="l" defTabSz="726948" rtl="0" eaLnBrk="1" latinLnBrk="0" hangingPunct="1">
        <a:defRPr sz="1431" kern="1200">
          <a:solidFill>
            <a:schemeClr val="tx1"/>
          </a:solidFill>
          <a:latin typeface="+mn-lt"/>
          <a:ea typeface="+mn-ea"/>
          <a:cs typeface="+mn-cs"/>
        </a:defRPr>
      </a:lvl3pPr>
      <a:lvl4pPr marL="1090422" algn="l" defTabSz="726948" rtl="0" eaLnBrk="1" latinLnBrk="0" hangingPunct="1">
        <a:defRPr sz="1431" kern="1200">
          <a:solidFill>
            <a:schemeClr val="tx1"/>
          </a:solidFill>
          <a:latin typeface="+mn-lt"/>
          <a:ea typeface="+mn-ea"/>
          <a:cs typeface="+mn-cs"/>
        </a:defRPr>
      </a:lvl4pPr>
      <a:lvl5pPr marL="1453896" algn="l" defTabSz="726948" rtl="0" eaLnBrk="1" latinLnBrk="0" hangingPunct="1">
        <a:defRPr sz="1431" kern="1200">
          <a:solidFill>
            <a:schemeClr val="tx1"/>
          </a:solidFill>
          <a:latin typeface="+mn-lt"/>
          <a:ea typeface="+mn-ea"/>
          <a:cs typeface="+mn-cs"/>
        </a:defRPr>
      </a:lvl5pPr>
      <a:lvl6pPr marL="1817370" algn="l" defTabSz="726948" rtl="0" eaLnBrk="1" latinLnBrk="0" hangingPunct="1">
        <a:defRPr sz="1431" kern="1200">
          <a:solidFill>
            <a:schemeClr val="tx1"/>
          </a:solidFill>
          <a:latin typeface="+mn-lt"/>
          <a:ea typeface="+mn-ea"/>
          <a:cs typeface="+mn-cs"/>
        </a:defRPr>
      </a:lvl6pPr>
      <a:lvl7pPr marL="2180844" algn="l" defTabSz="726948" rtl="0" eaLnBrk="1" latinLnBrk="0" hangingPunct="1">
        <a:defRPr sz="1431" kern="1200">
          <a:solidFill>
            <a:schemeClr val="tx1"/>
          </a:solidFill>
          <a:latin typeface="+mn-lt"/>
          <a:ea typeface="+mn-ea"/>
          <a:cs typeface="+mn-cs"/>
        </a:defRPr>
      </a:lvl7pPr>
      <a:lvl8pPr marL="2544318" algn="l" defTabSz="726948" rtl="0" eaLnBrk="1" latinLnBrk="0" hangingPunct="1">
        <a:defRPr sz="1431" kern="1200">
          <a:solidFill>
            <a:schemeClr val="tx1"/>
          </a:solidFill>
          <a:latin typeface="+mn-lt"/>
          <a:ea typeface="+mn-ea"/>
          <a:cs typeface="+mn-cs"/>
        </a:defRPr>
      </a:lvl8pPr>
      <a:lvl9pPr marL="2907792" algn="l" defTabSz="726948" rtl="0" eaLnBrk="1" latinLnBrk="0" hangingPunct="1">
        <a:defRPr sz="143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6.png"/><Relationship Id="rId5" Type="http://schemas.openxmlformats.org/officeDocument/2006/relationships/image" Target="../media/image24.svg"/><Relationship Id="rId4" Type="http://schemas.openxmlformats.org/officeDocument/2006/relationships/image" Target="../media/image3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42.svg"/><Relationship Id="rId7" Type="http://schemas.openxmlformats.org/officeDocument/2006/relationships/image" Target="../media/image46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44.svg"/><Relationship Id="rId4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svg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svg"/><Relationship Id="rId4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svg"/><Relationship Id="rId4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0688638" cy="756285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 noProof="0" dirty="0"/>
          </a:p>
        </p:txBody>
      </p:sp>
      <p:grpSp>
        <p:nvGrpSpPr>
          <p:cNvPr id="3" name="Group 3"/>
          <p:cNvGrpSpPr/>
          <p:nvPr/>
        </p:nvGrpSpPr>
        <p:grpSpPr>
          <a:xfrm>
            <a:off x="-20130" y="0"/>
            <a:ext cx="5255247" cy="7562849"/>
            <a:chOff x="0" y="0"/>
            <a:chExt cx="2303604" cy="320456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03604" cy="3204568"/>
            </a:xfrm>
            <a:custGeom>
              <a:avLst/>
              <a:gdLst/>
              <a:ahLst/>
              <a:cxnLst/>
              <a:rect l="l" t="t" r="r" b="b"/>
              <a:pathLst>
                <a:path w="2303604" h="3204568">
                  <a:moveTo>
                    <a:pt x="0" y="0"/>
                  </a:moveTo>
                  <a:lnTo>
                    <a:pt x="2303604" y="0"/>
                  </a:lnTo>
                  <a:lnTo>
                    <a:pt x="2303604" y="3204568"/>
                  </a:lnTo>
                  <a:lnTo>
                    <a:pt x="0" y="320456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u-RU" noProof="0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303604" cy="3252193"/>
            </a:xfrm>
            <a:prstGeom prst="rect">
              <a:avLst/>
            </a:prstGeom>
          </p:spPr>
          <p:txBody>
            <a:bodyPr lIns="29691" tIns="29691" rIns="29691" bIns="29691" rtlCol="0" anchor="ctr"/>
            <a:lstStyle/>
            <a:p>
              <a:pPr algn="ctr">
                <a:lnSpc>
                  <a:spcPts val="1554"/>
                </a:lnSpc>
              </a:pPr>
              <a:endParaRPr lang="ru-RU" sz="672" noProof="0" dirty="0"/>
            </a:p>
          </p:txBody>
        </p:sp>
      </p:grpSp>
      <p:sp>
        <p:nvSpPr>
          <p:cNvPr id="6" name="Freeform 6"/>
          <p:cNvSpPr/>
          <p:nvPr/>
        </p:nvSpPr>
        <p:spPr>
          <a:xfrm rot="5400000">
            <a:off x="1272342" y="2978948"/>
            <a:ext cx="7562849" cy="1604955"/>
          </a:xfrm>
          <a:custGeom>
            <a:avLst/>
            <a:gdLst/>
            <a:ahLst/>
            <a:cxnLst/>
            <a:rect l="l" t="t" r="r" b="b"/>
            <a:pathLst>
              <a:path w="10287000" h="3086100">
                <a:moveTo>
                  <a:pt x="0" y="0"/>
                </a:moveTo>
                <a:lnTo>
                  <a:pt x="10287000" y="0"/>
                </a:lnTo>
                <a:lnTo>
                  <a:pt x="10287000" y="3086100"/>
                </a:lnTo>
                <a:lnTo>
                  <a:pt x="0" y="30861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 noProof="0" dirty="0"/>
          </a:p>
        </p:txBody>
      </p:sp>
      <p:sp>
        <p:nvSpPr>
          <p:cNvPr id="7" name="TextBox 7"/>
          <p:cNvSpPr txBox="1"/>
          <p:nvPr/>
        </p:nvSpPr>
        <p:spPr>
          <a:xfrm>
            <a:off x="144036" y="1903163"/>
            <a:ext cx="4743083" cy="1575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6"/>
              </a:lnSpc>
            </a:pPr>
            <a:r>
              <a:rPr lang="ru-RU" sz="2572" b="1" noProof="0" dirty="0">
                <a:solidFill>
                  <a:srgbClr val="515254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Автоматизация договорных документов</a:t>
            </a:r>
            <a:br>
              <a:rPr lang="ru-RU" sz="2572" b="1" noProof="0" dirty="0">
                <a:solidFill>
                  <a:srgbClr val="515254"/>
                </a:solidFill>
                <a:latin typeface="Open Sans Bold"/>
                <a:ea typeface="Open Sans Bold"/>
                <a:cs typeface="Open Sans Bold"/>
                <a:sym typeface="Open Sans Bold"/>
              </a:rPr>
            </a:br>
            <a:r>
              <a:rPr lang="ru-RU" sz="2572" b="1" noProof="0" dirty="0">
                <a:solidFill>
                  <a:srgbClr val="515254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в сервисных компаниях группы РусГидро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01926" y="3778111"/>
            <a:ext cx="4027304" cy="961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55"/>
              </a:lnSpc>
              <a:spcBef>
                <a:spcPct val="0"/>
              </a:spcBef>
            </a:pPr>
            <a:r>
              <a:rPr lang="ru-RU" sz="1754" spc="82" noProof="0" dirty="0">
                <a:solidFill>
                  <a:srgbClr val="515254"/>
                </a:solidFill>
                <a:latin typeface="Open Sans"/>
                <a:ea typeface="Open Sans"/>
                <a:cs typeface="Open Sans"/>
                <a:sym typeface="Open Sans"/>
              </a:rPr>
              <a:t>или</a:t>
            </a:r>
          </a:p>
          <a:p>
            <a:pPr algn="ctr">
              <a:lnSpc>
                <a:spcPts val="2455"/>
              </a:lnSpc>
              <a:spcBef>
                <a:spcPct val="0"/>
              </a:spcBef>
            </a:pPr>
            <a:endParaRPr lang="ru-RU" sz="1754" spc="82" noProof="0" dirty="0">
              <a:solidFill>
                <a:srgbClr val="51525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ctr">
              <a:lnSpc>
                <a:spcPts val="2455"/>
              </a:lnSpc>
              <a:spcBef>
                <a:spcPct val="0"/>
              </a:spcBef>
            </a:pPr>
            <a:r>
              <a:rPr lang="ru-RU" sz="1754" spc="82" noProof="0" dirty="0">
                <a:solidFill>
                  <a:srgbClr val="515254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ru-RU" sz="2338" b="1" i="1" spc="82" noProof="0" dirty="0">
                <a:solidFill>
                  <a:srgbClr val="515254"/>
                </a:solidFill>
                <a:latin typeface="Open Sans"/>
                <a:ea typeface="Open Sans"/>
                <a:cs typeface="Open Sans"/>
                <a:sym typeface="Open Sans"/>
              </a:rPr>
              <a:t>вокруг </a:t>
            </a:r>
            <a:r>
              <a:rPr lang="ru-RU" sz="2338" b="1" i="1" spc="82" noProof="0" dirty="0" err="1">
                <a:solidFill>
                  <a:srgbClr val="515254"/>
                </a:solidFill>
                <a:latin typeface="Open Sans"/>
                <a:ea typeface="Open Sans"/>
                <a:cs typeface="Open Sans"/>
                <a:sym typeface="Open Sans"/>
              </a:rPr>
              <a:t>СЭДа</a:t>
            </a:r>
            <a:r>
              <a:rPr lang="ru-RU" sz="2338" b="1" i="1" spc="82" noProof="0" dirty="0">
                <a:solidFill>
                  <a:srgbClr val="515254"/>
                </a:solidFill>
                <a:latin typeface="Open Sans"/>
                <a:ea typeface="Open Sans"/>
                <a:cs typeface="Open Sans"/>
                <a:sym typeface="Open Sans"/>
              </a:rPr>
              <a:t> за 80 дней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01236" y="5546131"/>
            <a:ext cx="2215726" cy="2099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83"/>
              </a:lnSpc>
            </a:pPr>
            <a:r>
              <a:rPr lang="ru-RU" sz="1403" b="1" noProof="0" dirty="0">
                <a:solidFill>
                  <a:srgbClr val="515254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САНДАЛОВ АЛЕКСЕЙ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01236" y="5838825"/>
            <a:ext cx="4012516" cy="6029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637"/>
              </a:lnSpc>
            </a:pPr>
            <a:r>
              <a:rPr lang="ru-RU" sz="1169" noProof="0" dirty="0">
                <a:solidFill>
                  <a:srgbClr val="141414"/>
                </a:solidFill>
                <a:latin typeface="Open Sans"/>
                <a:ea typeface="Open Sans"/>
                <a:cs typeface="Open Sans"/>
                <a:sym typeface="Open Sans"/>
              </a:rPr>
              <a:t>Руководитель управления автоматизации информационных систем финансово-хозяйственной деятельности ООО «РусГидро ИТ Сервис»</a:t>
            </a:r>
          </a:p>
        </p:txBody>
      </p:sp>
      <p:sp>
        <p:nvSpPr>
          <p:cNvPr id="12" name="Freeform 12" descr="Logo1.png"/>
          <p:cNvSpPr/>
          <p:nvPr/>
        </p:nvSpPr>
        <p:spPr>
          <a:xfrm>
            <a:off x="601236" y="576630"/>
            <a:ext cx="1763356" cy="581633"/>
          </a:xfrm>
          <a:custGeom>
            <a:avLst/>
            <a:gdLst/>
            <a:ahLst/>
            <a:cxnLst/>
            <a:rect l="l" t="t" r="r" b="b"/>
            <a:pathLst>
              <a:path w="3017060" h="995160">
                <a:moveTo>
                  <a:pt x="0" y="0"/>
                </a:moveTo>
                <a:lnTo>
                  <a:pt x="3017060" y="0"/>
                </a:lnTo>
                <a:lnTo>
                  <a:pt x="3017060" y="995160"/>
                </a:lnTo>
                <a:lnTo>
                  <a:pt x="0" y="99516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 noProof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1092723" y="4363080"/>
            <a:ext cx="6440494" cy="385363"/>
          </a:xfrm>
          <a:custGeom>
            <a:avLst/>
            <a:gdLst/>
            <a:ahLst/>
            <a:cxnLst/>
            <a:rect l="l" t="t" r="r" b="b"/>
            <a:pathLst>
              <a:path w="11019530" h="659347">
                <a:moveTo>
                  <a:pt x="0" y="0"/>
                </a:moveTo>
                <a:lnTo>
                  <a:pt x="11019531" y="0"/>
                </a:lnTo>
                <a:lnTo>
                  <a:pt x="11019531" y="659347"/>
                </a:lnTo>
                <a:lnTo>
                  <a:pt x="0" y="659347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 noProof="0" dirty="0"/>
          </a:p>
        </p:txBody>
      </p:sp>
      <p:grpSp>
        <p:nvGrpSpPr>
          <p:cNvPr id="7" name="Group 7"/>
          <p:cNvGrpSpPr/>
          <p:nvPr/>
        </p:nvGrpSpPr>
        <p:grpSpPr>
          <a:xfrm>
            <a:off x="-908929" y="-502922"/>
            <a:ext cx="997241" cy="193255"/>
            <a:chOff x="0" y="0"/>
            <a:chExt cx="1671922" cy="32400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671955" cy="323977"/>
            </a:xfrm>
            <a:custGeom>
              <a:avLst/>
              <a:gdLst/>
              <a:ahLst/>
              <a:cxnLst/>
              <a:rect l="l" t="t" r="r" b="b"/>
              <a:pathLst>
                <a:path w="1671955" h="323977">
                  <a:moveTo>
                    <a:pt x="0" y="0"/>
                  </a:moveTo>
                  <a:lnTo>
                    <a:pt x="1671955" y="0"/>
                  </a:lnTo>
                  <a:lnTo>
                    <a:pt x="1671955" y="323977"/>
                  </a:lnTo>
                  <a:lnTo>
                    <a:pt x="0" y="32397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u-RU" noProof="0" dirty="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1671922" cy="352576"/>
            </a:xfrm>
            <a:prstGeom prst="rect">
              <a:avLst/>
            </a:prstGeom>
          </p:spPr>
          <p:txBody>
            <a:bodyPr lIns="40400" tIns="40400" rIns="40400" bIns="40400" rtlCol="0" anchor="t"/>
            <a:lstStyle/>
            <a:p>
              <a:pPr algn="ctr">
                <a:lnSpc>
                  <a:spcPts val="956"/>
                </a:lnSpc>
              </a:pPr>
              <a:r>
                <a:rPr lang="ru-RU" sz="796" spc="-1" noProof="0" dirty="0">
                  <a:solidFill>
                    <a:srgbClr val="272727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255/255/255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601236" y="1376482"/>
            <a:ext cx="9486166" cy="728843"/>
            <a:chOff x="0" y="0"/>
            <a:chExt cx="15904000" cy="122193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653948" cy="1221938"/>
            </a:xfrm>
            <a:custGeom>
              <a:avLst/>
              <a:gdLst/>
              <a:ahLst/>
              <a:cxnLst/>
              <a:rect l="l" t="t" r="r" b="b"/>
              <a:pathLst>
                <a:path w="9653948" h="1221938">
                  <a:moveTo>
                    <a:pt x="0" y="0"/>
                  </a:moveTo>
                  <a:lnTo>
                    <a:pt x="9653948" y="0"/>
                  </a:lnTo>
                  <a:lnTo>
                    <a:pt x="9653948" y="1221938"/>
                  </a:lnTo>
                  <a:lnTo>
                    <a:pt x="0" y="122193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ru-RU" noProof="0" dirty="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76200"/>
              <a:ext cx="15904000" cy="114573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>
                <a:lnSpc>
                  <a:spcPts val="3785"/>
                </a:lnSpc>
              </a:pPr>
              <a:r>
                <a:rPr lang="ru-RU" sz="3505" b="1" noProof="0" dirty="0">
                  <a:solidFill>
                    <a:srgbClr val="515254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Ложка дегтя. «Грабли» проекта 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15933" y="2022922"/>
            <a:ext cx="9926178" cy="4491616"/>
            <a:chOff x="0" y="0"/>
            <a:chExt cx="16641701" cy="753040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6641700" cy="7530405"/>
            </a:xfrm>
            <a:custGeom>
              <a:avLst/>
              <a:gdLst/>
              <a:ahLst/>
              <a:cxnLst/>
              <a:rect l="l" t="t" r="r" b="b"/>
              <a:pathLst>
                <a:path w="16641700" h="7530405">
                  <a:moveTo>
                    <a:pt x="0" y="0"/>
                  </a:moveTo>
                  <a:lnTo>
                    <a:pt x="16641700" y="0"/>
                  </a:lnTo>
                  <a:lnTo>
                    <a:pt x="16641700" y="7530405"/>
                  </a:lnTo>
                  <a:lnTo>
                    <a:pt x="0" y="753040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ru-RU" noProof="0" dirty="0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133350"/>
              <a:ext cx="16641701" cy="766375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2581"/>
                </a:lnSpc>
              </a:pPr>
              <a:endParaRPr lang="ru-RU" sz="1433" b="1" noProof="0" dirty="0">
                <a:solidFill>
                  <a:srgbClr val="515254"/>
                </a:solidFill>
                <a:latin typeface="Open Sans Bold"/>
                <a:ea typeface="Open Sans Bold"/>
                <a:cs typeface="Open Sans Bold"/>
                <a:sym typeface="Open Sans Bold"/>
              </a:endParaRP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627178" y="2251077"/>
            <a:ext cx="3051141" cy="2962057"/>
          </a:xfrm>
          <a:prstGeom prst="rect">
            <a:avLst/>
          </a:prstGeom>
        </p:spPr>
      </p:pic>
      <p:sp>
        <p:nvSpPr>
          <p:cNvPr id="17" name="TextBox 15">
            <a:extLst>
              <a:ext uri="{FF2B5EF4-FFF2-40B4-BE49-F238E27FC236}">
                <a16:creationId xmlns:a16="http://schemas.microsoft.com/office/drawing/2014/main" xmlns="" id="{9134758B-A9C7-4A53-DDBB-83C13ED5AF00}"/>
              </a:ext>
            </a:extLst>
          </p:cNvPr>
          <p:cNvSpPr txBox="1"/>
          <p:nvPr/>
        </p:nvSpPr>
        <p:spPr>
          <a:xfrm>
            <a:off x="615932" y="2105025"/>
            <a:ext cx="8919387" cy="3680813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173176" lvl="1" indent="-86588">
              <a:lnSpc>
                <a:spcPts val="2581"/>
              </a:lnSpc>
              <a:spcBef>
                <a:spcPts val="701"/>
              </a:spcBef>
              <a:spcAft>
                <a:spcPts val="701"/>
              </a:spcAft>
              <a:buFont typeface="Arial"/>
              <a:buChar char="•"/>
            </a:pPr>
            <a:r>
              <a:rPr lang="ru-RU" sz="1433" dirty="0">
                <a:solidFill>
                  <a:srgbClr val="515254"/>
                </a:solidFill>
                <a:latin typeface="Open Sans"/>
                <a:ea typeface="Open Sans"/>
                <a:cs typeface="Open Sans"/>
                <a:sym typeface="Open Sans"/>
              </a:rPr>
              <a:t>Проблемы совместимости </a:t>
            </a:r>
            <a:r>
              <a:rPr lang="ru-RU" sz="1433" dirty="0" err="1" smtClean="0">
                <a:solidFill>
                  <a:srgbClr val="515254"/>
                </a:solidFill>
                <a:latin typeface="Open Sans"/>
                <a:ea typeface="Open Sans"/>
                <a:cs typeface="Open Sans"/>
                <a:sym typeface="Open Sans"/>
              </a:rPr>
              <a:t>AlterOS</a:t>
            </a:r>
            <a:endParaRPr lang="ru-RU" sz="1433" dirty="0">
              <a:solidFill>
                <a:srgbClr val="51525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73176" lvl="1" indent="-86588">
              <a:lnSpc>
                <a:spcPts val="2581"/>
              </a:lnSpc>
              <a:spcBef>
                <a:spcPts val="701"/>
              </a:spcBef>
              <a:spcAft>
                <a:spcPts val="701"/>
              </a:spcAft>
              <a:buFont typeface="Arial"/>
              <a:buChar char="•"/>
            </a:pPr>
            <a:r>
              <a:rPr lang="ru-RU" sz="1433" dirty="0">
                <a:solidFill>
                  <a:srgbClr val="515254"/>
                </a:solidFill>
                <a:latin typeface="Open Sans"/>
                <a:ea typeface="Open Sans"/>
                <a:cs typeface="Open Sans"/>
                <a:sym typeface="Open Sans"/>
              </a:rPr>
              <a:t>Обновление модуля </a:t>
            </a:r>
            <a:r>
              <a:rPr lang="ru-RU" sz="1433" dirty="0" err="1" smtClean="0">
                <a:solidFill>
                  <a:srgbClr val="515254"/>
                </a:solidFill>
                <a:latin typeface="Open Sans"/>
                <a:ea typeface="Open Sans"/>
                <a:cs typeface="Open Sans"/>
                <a:sym typeface="Open Sans"/>
              </a:rPr>
              <a:t>Диадок</a:t>
            </a:r>
            <a:endParaRPr lang="ru-RU" sz="1433" dirty="0">
              <a:solidFill>
                <a:srgbClr val="51525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73176" lvl="1" indent="-86588">
              <a:lnSpc>
                <a:spcPts val="2581"/>
              </a:lnSpc>
              <a:spcBef>
                <a:spcPts val="701"/>
              </a:spcBef>
              <a:spcAft>
                <a:spcPts val="701"/>
              </a:spcAft>
              <a:buFont typeface="Arial"/>
              <a:buChar char="•"/>
            </a:pPr>
            <a:r>
              <a:rPr lang="ru-RU" sz="1433" dirty="0">
                <a:solidFill>
                  <a:srgbClr val="515254"/>
                </a:solidFill>
                <a:latin typeface="Open Sans"/>
                <a:ea typeface="Open Sans"/>
                <a:cs typeface="Open Sans"/>
                <a:sym typeface="Open Sans"/>
              </a:rPr>
              <a:t>Несколько учетных записей нескольких операторов ЮЗЭДО у </a:t>
            </a:r>
            <a:r>
              <a:rPr lang="ru-RU" sz="1433" dirty="0" smtClean="0">
                <a:solidFill>
                  <a:srgbClr val="515254"/>
                </a:solidFill>
                <a:latin typeface="Open Sans"/>
                <a:ea typeface="Open Sans"/>
                <a:cs typeface="Open Sans"/>
                <a:sym typeface="Open Sans"/>
              </a:rPr>
              <a:t>контрагентов</a:t>
            </a:r>
            <a:endParaRPr lang="ru-RU" sz="1433" dirty="0">
              <a:solidFill>
                <a:srgbClr val="51525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73176" lvl="1" indent="-86588">
              <a:lnSpc>
                <a:spcPts val="2581"/>
              </a:lnSpc>
              <a:spcBef>
                <a:spcPts val="701"/>
              </a:spcBef>
              <a:spcAft>
                <a:spcPts val="701"/>
              </a:spcAft>
              <a:buFont typeface="Arial"/>
              <a:buChar char="•"/>
            </a:pPr>
            <a:r>
              <a:rPr lang="ru-RU" sz="1433" dirty="0">
                <a:solidFill>
                  <a:srgbClr val="515254"/>
                </a:solidFill>
                <a:latin typeface="Open Sans"/>
                <a:ea typeface="Open Sans"/>
                <a:cs typeface="Open Sans"/>
                <a:sym typeface="Open Sans"/>
              </a:rPr>
              <a:t>Появление требований, влияющих на архитектуру решения после согласования </a:t>
            </a:r>
            <a:r>
              <a:rPr lang="ru-RU" sz="1433" dirty="0" smtClean="0">
                <a:solidFill>
                  <a:srgbClr val="515254"/>
                </a:solidFill>
                <a:latin typeface="Open Sans"/>
                <a:ea typeface="Open Sans"/>
                <a:cs typeface="Open Sans"/>
                <a:sym typeface="Open Sans"/>
              </a:rPr>
              <a:t>ТЗ</a:t>
            </a:r>
            <a:endParaRPr lang="ru-RU" sz="1433" dirty="0">
              <a:solidFill>
                <a:srgbClr val="51525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86588" lvl="1">
              <a:lnSpc>
                <a:spcPts val="2867"/>
              </a:lnSpc>
              <a:spcBef>
                <a:spcPts val="701"/>
              </a:spcBef>
              <a:spcAft>
                <a:spcPts val="701"/>
              </a:spcAft>
            </a:pPr>
            <a:r>
              <a:rPr lang="ru-RU" sz="1433" b="1" dirty="0">
                <a:solidFill>
                  <a:srgbClr val="515254"/>
                </a:solidFill>
                <a:latin typeface="Open Sans"/>
                <a:ea typeface="Open Sans"/>
                <a:cs typeface="Open Sans"/>
                <a:sym typeface="Open Sans"/>
              </a:rPr>
              <a:t>Выводы:</a:t>
            </a:r>
          </a:p>
          <a:p>
            <a:pPr marL="173176" lvl="1" indent="-86588">
              <a:lnSpc>
                <a:spcPts val="2581"/>
              </a:lnSpc>
              <a:spcBef>
                <a:spcPts val="701"/>
              </a:spcBef>
              <a:spcAft>
                <a:spcPts val="701"/>
              </a:spcAft>
              <a:buFont typeface="Arial"/>
              <a:buChar char="•"/>
            </a:pPr>
            <a:r>
              <a:rPr lang="ru-RU" sz="1433" dirty="0">
                <a:solidFill>
                  <a:srgbClr val="515254"/>
                </a:solidFill>
                <a:latin typeface="Open Sans"/>
                <a:ea typeface="Open Sans"/>
                <a:cs typeface="Open Sans"/>
                <a:sym typeface="Open Sans"/>
              </a:rPr>
              <a:t>Импортозамещение возможно, но надо закладывать риски и </a:t>
            </a:r>
            <a:r>
              <a:rPr lang="ru-RU" sz="1433" dirty="0" smtClean="0">
                <a:solidFill>
                  <a:srgbClr val="515254"/>
                </a:solidFill>
                <a:latin typeface="Open Sans"/>
                <a:ea typeface="Open Sans"/>
                <a:cs typeface="Open Sans"/>
                <a:sym typeface="Open Sans"/>
              </a:rPr>
              <a:t>планы </a:t>
            </a:r>
            <a:endParaRPr lang="ru-RU" sz="1433" dirty="0">
              <a:solidFill>
                <a:srgbClr val="51525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73176" lvl="1" indent="-86588">
              <a:lnSpc>
                <a:spcPts val="2581"/>
              </a:lnSpc>
              <a:spcBef>
                <a:spcPts val="701"/>
              </a:spcBef>
              <a:spcAft>
                <a:spcPts val="701"/>
              </a:spcAft>
              <a:buFont typeface="Arial"/>
              <a:buChar char="•"/>
            </a:pPr>
            <a:r>
              <a:rPr lang="ru-RU" sz="1433" dirty="0" smtClean="0">
                <a:solidFill>
                  <a:srgbClr val="515254"/>
                </a:solidFill>
                <a:latin typeface="Open Sans"/>
                <a:ea typeface="Open Sans"/>
                <a:cs typeface="Open Sans"/>
                <a:sym typeface="Open Sans"/>
              </a:rPr>
              <a:t>Надо закладывать </a:t>
            </a:r>
            <a:r>
              <a:rPr lang="ru-RU" sz="1433" dirty="0">
                <a:solidFill>
                  <a:srgbClr val="515254"/>
                </a:solidFill>
                <a:latin typeface="Open Sans"/>
                <a:ea typeface="Open Sans"/>
                <a:cs typeface="Open Sans"/>
                <a:sym typeface="Open Sans"/>
              </a:rPr>
              <a:t>обновление в проект, даже если оно не запланировано вендором/ незначительно/ не затрагивает наш </a:t>
            </a:r>
            <a:r>
              <a:rPr lang="ru-RU" sz="1433" dirty="0" smtClean="0">
                <a:solidFill>
                  <a:srgbClr val="515254"/>
                </a:solidFill>
                <a:latin typeface="Open Sans"/>
                <a:ea typeface="Open Sans"/>
                <a:cs typeface="Open Sans"/>
                <a:sym typeface="Open Sans"/>
              </a:rPr>
              <a:t>модуль</a:t>
            </a:r>
            <a:endParaRPr lang="ru-RU" sz="1433" dirty="0">
              <a:solidFill>
                <a:srgbClr val="51525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73176" lvl="1" indent="-86588">
              <a:lnSpc>
                <a:spcPts val="2581"/>
              </a:lnSpc>
              <a:spcBef>
                <a:spcPts val="701"/>
              </a:spcBef>
              <a:spcAft>
                <a:spcPts val="701"/>
              </a:spcAft>
              <a:buFont typeface="Arial"/>
              <a:buChar char="•"/>
            </a:pPr>
            <a:r>
              <a:rPr lang="ru-RU" sz="1433" dirty="0">
                <a:solidFill>
                  <a:srgbClr val="515254"/>
                </a:solidFill>
                <a:latin typeface="Open Sans"/>
                <a:ea typeface="Open Sans"/>
                <a:cs typeface="Open Sans"/>
                <a:sym typeface="Open Sans"/>
              </a:rPr>
              <a:t>Учитывать особенности </a:t>
            </a:r>
            <a:r>
              <a:rPr lang="ru-RU" sz="1433" dirty="0" smtClean="0">
                <a:solidFill>
                  <a:srgbClr val="515254"/>
                </a:solidFill>
                <a:latin typeface="Open Sans"/>
                <a:ea typeface="Open Sans"/>
                <a:cs typeface="Open Sans"/>
                <a:sym typeface="Open Sans"/>
              </a:rPr>
              <a:t>контрагентов</a:t>
            </a:r>
            <a:endParaRPr lang="ru-RU" sz="1433" dirty="0">
              <a:solidFill>
                <a:srgbClr val="51525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73176" lvl="1" indent="-86588">
              <a:lnSpc>
                <a:spcPts val="2581"/>
              </a:lnSpc>
              <a:spcBef>
                <a:spcPts val="701"/>
              </a:spcBef>
              <a:spcAft>
                <a:spcPts val="701"/>
              </a:spcAft>
              <a:buFont typeface="Arial"/>
              <a:buChar char="•"/>
            </a:pPr>
            <a:r>
              <a:rPr lang="ru-RU" sz="1433" dirty="0">
                <a:solidFill>
                  <a:srgbClr val="515254"/>
                </a:solidFill>
                <a:latin typeface="Open Sans"/>
                <a:ea typeface="Open Sans"/>
                <a:cs typeface="Open Sans"/>
                <a:sym typeface="Open Sans"/>
              </a:rPr>
              <a:t>Новыми требованиями нужно управлять гибко, с пониманием их </a:t>
            </a:r>
            <a:r>
              <a:rPr lang="ru-RU" sz="1433" dirty="0" smtClean="0">
                <a:solidFill>
                  <a:srgbClr val="515254"/>
                </a:solidFill>
                <a:latin typeface="Open Sans"/>
                <a:ea typeface="Open Sans"/>
                <a:cs typeface="Open Sans"/>
                <a:sym typeface="Open Sans"/>
              </a:rPr>
              <a:t>контекста</a:t>
            </a:r>
            <a:endParaRPr lang="ru-RU" sz="1433" b="1" dirty="0">
              <a:solidFill>
                <a:srgbClr val="51525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7378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-908929" y="-502922"/>
            <a:ext cx="997241" cy="193255"/>
            <a:chOff x="0" y="0"/>
            <a:chExt cx="1671922" cy="32400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671955" cy="323977"/>
            </a:xfrm>
            <a:custGeom>
              <a:avLst/>
              <a:gdLst/>
              <a:ahLst/>
              <a:cxnLst/>
              <a:rect l="l" t="t" r="r" b="b"/>
              <a:pathLst>
                <a:path w="1671955" h="323977">
                  <a:moveTo>
                    <a:pt x="0" y="0"/>
                  </a:moveTo>
                  <a:lnTo>
                    <a:pt x="1671955" y="0"/>
                  </a:lnTo>
                  <a:lnTo>
                    <a:pt x="1671955" y="323977"/>
                  </a:lnTo>
                  <a:lnTo>
                    <a:pt x="0" y="32397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u-RU" noProof="0" dirty="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1671922" cy="352576"/>
            </a:xfrm>
            <a:prstGeom prst="rect">
              <a:avLst/>
            </a:prstGeom>
          </p:spPr>
          <p:txBody>
            <a:bodyPr lIns="40400" tIns="40400" rIns="40400" bIns="40400" rtlCol="0" anchor="t"/>
            <a:lstStyle/>
            <a:p>
              <a:pPr algn="ctr">
                <a:lnSpc>
                  <a:spcPts val="956"/>
                </a:lnSpc>
              </a:pPr>
              <a:r>
                <a:rPr lang="ru-RU" sz="796" spc="-1" noProof="0" dirty="0">
                  <a:solidFill>
                    <a:srgbClr val="272727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255/255/255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01237" y="1376482"/>
            <a:ext cx="9715569" cy="663490"/>
            <a:chOff x="0" y="0"/>
            <a:chExt cx="16288605" cy="111237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6288604" cy="1112371"/>
            </a:xfrm>
            <a:custGeom>
              <a:avLst/>
              <a:gdLst/>
              <a:ahLst/>
              <a:cxnLst/>
              <a:rect l="l" t="t" r="r" b="b"/>
              <a:pathLst>
                <a:path w="16288604" h="1112371">
                  <a:moveTo>
                    <a:pt x="0" y="0"/>
                  </a:moveTo>
                  <a:lnTo>
                    <a:pt x="16288604" y="0"/>
                  </a:lnTo>
                  <a:lnTo>
                    <a:pt x="16288604" y="1112371"/>
                  </a:lnTo>
                  <a:lnTo>
                    <a:pt x="0" y="111237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ru-RU" noProof="0" dirty="0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47625"/>
              <a:ext cx="16288605" cy="1064746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>
                <a:lnSpc>
                  <a:spcPts val="3217"/>
                </a:lnSpc>
              </a:pPr>
              <a:r>
                <a:rPr lang="ru-RU" sz="2979" b="1" noProof="0" dirty="0">
                  <a:solidFill>
                    <a:srgbClr val="515254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Этапы дальнейшего развития системы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482227" y="2502281"/>
            <a:ext cx="5724187" cy="1028389"/>
            <a:chOff x="0" y="0"/>
            <a:chExt cx="2579476" cy="46342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579476" cy="463420"/>
            </a:xfrm>
            <a:custGeom>
              <a:avLst/>
              <a:gdLst/>
              <a:ahLst/>
              <a:cxnLst/>
              <a:rect l="l" t="t" r="r" b="b"/>
              <a:pathLst>
                <a:path w="2579476" h="463420">
                  <a:moveTo>
                    <a:pt x="40314" y="0"/>
                  </a:moveTo>
                  <a:lnTo>
                    <a:pt x="2539162" y="0"/>
                  </a:lnTo>
                  <a:cubicBezTo>
                    <a:pt x="2549854" y="0"/>
                    <a:pt x="2560108" y="4247"/>
                    <a:pt x="2567668" y="11808"/>
                  </a:cubicBezTo>
                  <a:cubicBezTo>
                    <a:pt x="2575229" y="19368"/>
                    <a:pt x="2579476" y="29622"/>
                    <a:pt x="2579476" y="40314"/>
                  </a:cubicBezTo>
                  <a:lnTo>
                    <a:pt x="2579476" y="423106"/>
                  </a:lnTo>
                  <a:cubicBezTo>
                    <a:pt x="2579476" y="433798"/>
                    <a:pt x="2575229" y="444052"/>
                    <a:pt x="2567668" y="451612"/>
                  </a:cubicBezTo>
                  <a:cubicBezTo>
                    <a:pt x="2560108" y="459173"/>
                    <a:pt x="2549854" y="463420"/>
                    <a:pt x="2539162" y="463420"/>
                  </a:cubicBezTo>
                  <a:lnTo>
                    <a:pt x="40314" y="463420"/>
                  </a:lnTo>
                  <a:cubicBezTo>
                    <a:pt x="29622" y="463420"/>
                    <a:pt x="19368" y="459173"/>
                    <a:pt x="11808" y="451612"/>
                  </a:cubicBezTo>
                  <a:cubicBezTo>
                    <a:pt x="4247" y="444052"/>
                    <a:pt x="0" y="433798"/>
                    <a:pt x="0" y="423106"/>
                  </a:cubicBezTo>
                  <a:lnTo>
                    <a:pt x="0" y="40314"/>
                  </a:lnTo>
                  <a:cubicBezTo>
                    <a:pt x="0" y="29622"/>
                    <a:pt x="4247" y="19368"/>
                    <a:pt x="11808" y="11808"/>
                  </a:cubicBezTo>
                  <a:cubicBezTo>
                    <a:pt x="19368" y="4247"/>
                    <a:pt x="29622" y="0"/>
                    <a:pt x="4031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0F61A3"/>
              </a:solidFill>
              <a:prstDash val="solid"/>
              <a:round/>
            </a:ln>
          </p:spPr>
          <p:txBody>
            <a:bodyPr/>
            <a:lstStyle/>
            <a:p>
              <a:endParaRPr lang="ru-RU" noProof="0" dirty="0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2579476" cy="491995"/>
            </a:xfrm>
            <a:prstGeom prst="rect">
              <a:avLst/>
            </a:prstGeom>
          </p:spPr>
          <p:txBody>
            <a:bodyPr lIns="29691" tIns="29691" rIns="29691" bIns="29691" rtlCol="0" anchor="ctr"/>
            <a:lstStyle/>
            <a:p>
              <a:pPr algn="ctr">
                <a:lnSpc>
                  <a:spcPts val="956"/>
                </a:lnSpc>
              </a:pPr>
              <a:endParaRPr lang="ru-RU" sz="672" noProof="0" dirty="0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2482224" y="3702651"/>
            <a:ext cx="5724191" cy="1028389"/>
            <a:chOff x="-5" y="0"/>
            <a:chExt cx="13058603" cy="2346064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13058598" cy="2346064"/>
              <a:chOff x="0" y="0"/>
              <a:chExt cx="2579476" cy="46342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2579476" cy="463420"/>
              </a:xfrm>
              <a:custGeom>
                <a:avLst/>
                <a:gdLst/>
                <a:ahLst/>
                <a:cxnLst/>
                <a:rect l="l" t="t" r="r" b="b"/>
                <a:pathLst>
                  <a:path w="2579476" h="463420">
                    <a:moveTo>
                      <a:pt x="40314" y="0"/>
                    </a:moveTo>
                    <a:lnTo>
                      <a:pt x="2539162" y="0"/>
                    </a:lnTo>
                    <a:cubicBezTo>
                      <a:pt x="2549854" y="0"/>
                      <a:pt x="2560108" y="4247"/>
                      <a:pt x="2567668" y="11808"/>
                    </a:cubicBezTo>
                    <a:cubicBezTo>
                      <a:pt x="2575229" y="19368"/>
                      <a:pt x="2579476" y="29622"/>
                      <a:pt x="2579476" y="40314"/>
                    </a:cubicBezTo>
                    <a:lnTo>
                      <a:pt x="2579476" y="423106"/>
                    </a:lnTo>
                    <a:cubicBezTo>
                      <a:pt x="2579476" y="433798"/>
                      <a:pt x="2575229" y="444052"/>
                      <a:pt x="2567668" y="451612"/>
                    </a:cubicBezTo>
                    <a:cubicBezTo>
                      <a:pt x="2560108" y="459173"/>
                      <a:pt x="2549854" y="463420"/>
                      <a:pt x="2539162" y="463420"/>
                    </a:cubicBezTo>
                    <a:lnTo>
                      <a:pt x="40314" y="463420"/>
                    </a:lnTo>
                    <a:cubicBezTo>
                      <a:pt x="29622" y="463420"/>
                      <a:pt x="19368" y="459173"/>
                      <a:pt x="11808" y="451612"/>
                    </a:cubicBezTo>
                    <a:cubicBezTo>
                      <a:pt x="4247" y="444052"/>
                      <a:pt x="0" y="433798"/>
                      <a:pt x="0" y="423106"/>
                    </a:cubicBezTo>
                    <a:lnTo>
                      <a:pt x="0" y="40314"/>
                    </a:lnTo>
                    <a:cubicBezTo>
                      <a:pt x="0" y="29622"/>
                      <a:pt x="4247" y="19368"/>
                      <a:pt x="11808" y="11808"/>
                    </a:cubicBezTo>
                    <a:cubicBezTo>
                      <a:pt x="19368" y="4247"/>
                      <a:pt x="29622" y="0"/>
                      <a:pt x="40314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rnd">
                <a:solidFill>
                  <a:srgbClr val="0F61A3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ru-RU" noProof="0" dirty="0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0" y="-28575"/>
                <a:ext cx="2579476" cy="491995"/>
              </a:xfrm>
              <a:prstGeom prst="rect">
                <a:avLst/>
              </a:prstGeom>
            </p:spPr>
            <p:txBody>
              <a:bodyPr lIns="29691" tIns="29691" rIns="29691" bIns="29691" rtlCol="0" anchor="ctr"/>
              <a:lstStyle/>
              <a:p>
                <a:pPr algn="ctr">
                  <a:lnSpc>
                    <a:spcPts val="956"/>
                  </a:lnSpc>
                </a:pPr>
                <a:endParaRPr lang="ru-RU" sz="672" noProof="0" dirty="0"/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-5" y="751072"/>
              <a:ext cx="13058598" cy="7313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55"/>
                </a:lnSpc>
                <a:spcBef>
                  <a:spcPct val="0"/>
                </a:spcBef>
              </a:pPr>
              <a:r>
                <a:rPr lang="ru-RU" sz="2046" spc="-2" noProof="0" dirty="0">
                  <a:solidFill>
                    <a:srgbClr val="515254"/>
                  </a:solidFill>
                  <a:latin typeface="Open Sans"/>
                  <a:ea typeface="Open Sans"/>
                  <a:cs typeface="Open Sans"/>
                  <a:sym typeface="Open Sans"/>
                </a:rPr>
                <a:t>ПУД </a:t>
              </a:r>
              <a:r>
                <a:rPr lang="ru-RU" sz="2046" spc="-2" noProof="0" dirty="0" smtClean="0">
                  <a:solidFill>
                    <a:srgbClr val="515254"/>
                  </a:solidFill>
                  <a:latin typeface="Open Sans"/>
                  <a:ea typeface="Open Sans"/>
                  <a:cs typeface="Open Sans"/>
                  <a:sym typeface="Open Sans"/>
                </a:rPr>
                <a:t>– запуск </a:t>
              </a:r>
              <a:r>
                <a:rPr lang="ru-RU" sz="2046" spc="-2" noProof="0" dirty="0">
                  <a:solidFill>
                    <a:srgbClr val="515254"/>
                  </a:solidFill>
                  <a:latin typeface="Open Sans"/>
                  <a:ea typeface="Open Sans"/>
                  <a:cs typeface="Open Sans"/>
                  <a:sym typeface="Open Sans"/>
                </a:rPr>
                <a:t>в 2026 году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2482224" y="4903615"/>
            <a:ext cx="5724191" cy="1028389"/>
            <a:chOff x="-5" y="0"/>
            <a:chExt cx="13058603" cy="2346064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13058598" cy="2346064"/>
              <a:chOff x="0" y="0"/>
              <a:chExt cx="2579476" cy="46342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2579476" cy="463420"/>
              </a:xfrm>
              <a:custGeom>
                <a:avLst/>
                <a:gdLst/>
                <a:ahLst/>
                <a:cxnLst/>
                <a:rect l="l" t="t" r="r" b="b"/>
                <a:pathLst>
                  <a:path w="2579476" h="463420">
                    <a:moveTo>
                      <a:pt x="40314" y="0"/>
                    </a:moveTo>
                    <a:lnTo>
                      <a:pt x="2539162" y="0"/>
                    </a:lnTo>
                    <a:cubicBezTo>
                      <a:pt x="2549854" y="0"/>
                      <a:pt x="2560108" y="4247"/>
                      <a:pt x="2567668" y="11808"/>
                    </a:cubicBezTo>
                    <a:cubicBezTo>
                      <a:pt x="2575229" y="19368"/>
                      <a:pt x="2579476" y="29622"/>
                      <a:pt x="2579476" y="40314"/>
                    </a:cubicBezTo>
                    <a:lnTo>
                      <a:pt x="2579476" y="423106"/>
                    </a:lnTo>
                    <a:cubicBezTo>
                      <a:pt x="2579476" y="433798"/>
                      <a:pt x="2575229" y="444052"/>
                      <a:pt x="2567668" y="451612"/>
                    </a:cubicBezTo>
                    <a:cubicBezTo>
                      <a:pt x="2560108" y="459173"/>
                      <a:pt x="2549854" y="463420"/>
                      <a:pt x="2539162" y="463420"/>
                    </a:cubicBezTo>
                    <a:lnTo>
                      <a:pt x="40314" y="463420"/>
                    </a:lnTo>
                    <a:cubicBezTo>
                      <a:pt x="29622" y="463420"/>
                      <a:pt x="19368" y="459173"/>
                      <a:pt x="11808" y="451612"/>
                    </a:cubicBezTo>
                    <a:cubicBezTo>
                      <a:pt x="4247" y="444052"/>
                      <a:pt x="0" y="433798"/>
                      <a:pt x="0" y="423106"/>
                    </a:cubicBezTo>
                    <a:lnTo>
                      <a:pt x="0" y="40314"/>
                    </a:lnTo>
                    <a:cubicBezTo>
                      <a:pt x="0" y="29622"/>
                      <a:pt x="4247" y="19368"/>
                      <a:pt x="11808" y="11808"/>
                    </a:cubicBezTo>
                    <a:cubicBezTo>
                      <a:pt x="19368" y="4247"/>
                      <a:pt x="29622" y="0"/>
                      <a:pt x="40314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rnd">
                <a:solidFill>
                  <a:srgbClr val="0F61A3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ru-RU" noProof="0" dirty="0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0" y="-28575"/>
                <a:ext cx="2579476" cy="491995"/>
              </a:xfrm>
              <a:prstGeom prst="rect">
                <a:avLst/>
              </a:prstGeom>
            </p:spPr>
            <p:txBody>
              <a:bodyPr lIns="29691" tIns="29691" rIns="29691" bIns="29691" rtlCol="0" anchor="ctr"/>
              <a:lstStyle/>
              <a:p>
                <a:pPr algn="ctr">
                  <a:lnSpc>
                    <a:spcPts val="956"/>
                  </a:lnSpc>
                </a:pPr>
                <a:endParaRPr lang="ru-RU" sz="672" noProof="0" dirty="0"/>
              </a:p>
            </p:txBody>
          </p:sp>
        </p:grpSp>
        <p:sp>
          <p:nvSpPr>
            <p:cNvPr id="24" name="TextBox 24"/>
            <p:cNvSpPr txBox="1"/>
            <p:nvPr/>
          </p:nvSpPr>
          <p:spPr>
            <a:xfrm>
              <a:off x="-5" y="726375"/>
              <a:ext cx="13058598" cy="7030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55"/>
                </a:lnSpc>
                <a:spcBef>
                  <a:spcPct val="0"/>
                </a:spcBef>
              </a:pPr>
              <a:r>
                <a:rPr lang="ru-RU" sz="2046" spc="-2" noProof="0" dirty="0">
                  <a:solidFill>
                    <a:srgbClr val="515254"/>
                  </a:solidFill>
                  <a:latin typeface="Open Sans"/>
                  <a:ea typeface="Open Sans"/>
                  <a:cs typeface="Open Sans"/>
                  <a:sym typeface="Open Sans"/>
                </a:rPr>
                <a:t>Тиражирование на сервисные компании</a:t>
              </a:r>
            </a:p>
          </p:txBody>
        </p:sp>
      </p:grpSp>
      <p:sp>
        <p:nvSpPr>
          <p:cNvPr id="25" name="Freeform 25"/>
          <p:cNvSpPr/>
          <p:nvPr/>
        </p:nvSpPr>
        <p:spPr>
          <a:xfrm>
            <a:off x="924218" y="2237471"/>
            <a:ext cx="1558006" cy="1558006"/>
          </a:xfrm>
          <a:custGeom>
            <a:avLst/>
            <a:gdLst/>
            <a:ahLst/>
            <a:cxnLst/>
            <a:rect l="l" t="t" r="r" b="b"/>
            <a:pathLst>
              <a:path w="2665711" h="2665711">
                <a:moveTo>
                  <a:pt x="0" y="0"/>
                </a:moveTo>
                <a:lnTo>
                  <a:pt x="2665712" y="0"/>
                </a:lnTo>
                <a:lnTo>
                  <a:pt x="2665712" y="2665712"/>
                </a:lnTo>
                <a:lnTo>
                  <a:pt x="0" y="266571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 noProof="0" dirty="0"/>
          </a:p>
        </p:txBody>
      </p:sp>
      <p:sp>
        <p:nvSpPr>
          <p:cNvPr id="26" name="Freeform 26"/>
          <p:cNvSpPr/>
          <p:nvPr/>
        </p:nvSpPr>
        <p:spPr>
          <a:xfrm>
            <a:off x="952611" y="3452037"/>
            <a:ext cx="1529614" cy="1529614"/>
          </a:xfrm>
          <a:custGeom>
            <a:avLst/>
            <a:gdLst/>
            <a:ahLst/>
            <a:cxnLst/>
            <a:rect l="l" t="t" r="r" b="b"/>
            <a:pathLst>
              <a:path w="2617132" h="2617132">
                <a:moveTo>
                  <a:pt x="0" y="0"/>
                </a:moveTo>
                <a:lnTo>
                  <a:pt x="2617132" y="0"/>
                </a:lnTo>
                <a:lnTo>
                  <a:pt x="2617132" y="2617132"/>
                </a:lnTo>
                <a:lnTo>
                  <a:pt x="0" y="261713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 noProof="0" dirty="0"/>
          </a:p>
        </p:txBody>
      </p:sp>
      <p:sp>
        <p:nvSpPr>
          <p:cNvPr id="27" name="Freeform 27"/>
          <p:cNvSpPr/>
          <p:nvPr/>
        </p:nvSpPr>
        <p:spPr>
          <a:xfrm>
            <a:off x="990479" y="4651878"/>
            <a:ext cx="1491747" cy="1491747"/>
          </a:xfrm>
          <a:custGeom>
            <a:avLst/>
            <a:gdLst/>
            <a:ahLst/>
            <a:cxnLst/>
            <a:rect l="l" t="t" r="r" b="b"/>
            <a:pathLst>
              <a:path w="2552343" h="2552343">
                <a:moveTo>
                  <a:pt x="0" y="0"/>
                </a:moveTo>
                <a:lnTo>
                  <a:pt x="2552343" y="0"/>
                </a:lnTo>
                <a:lnTo>
                  <a:pt x="2552343" y="2552343"/>
                </a:lnTo>
                <a:lnTo>
                  <a:pt x="0" y="2552343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 noProof="0" dirty="0"/>
          </a:p>
        </p:txBody>
      </p:sp>
      <p:sp>
        <p:nvSpPr>
          <p:cNvPr id="29" name="TextBox 29"/>
          <p:cNvSpPr txBox="1"/>
          <p:nvPr/>
        </p:nvSpPr>
        <p:spPr>
          <a:xfrm>
            <a:off x="2482226" y="2863382"/>
            <a:ext cx="5724187" cy="3093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99"/>
              </a:lnSpc>
              <a:spcBef>
                <a:spcPct val="0"/>
              </a:spcBef>
            </a:pPr>
            <a:r>
              <a:rPr lang="ru-RU" sz="2082" spc="-2" noProof="0" dirty="0">
                <a:solidFill>
                  <a:srgbClr val="515254"/>
                </a:solidFill>
                <a:latin typeface="Open Sans"/>
                <a:ea typeface="Open Sans"/>
                <a:cs typeface="Open Sans"/>
                <a:sym typeface="Open Sans"/>
              </a:rPr>
              <a:t>Договоры -  запуск в 1 кв 2025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FF82E3BE-379E-746C-2CE3-82C09629F17F}"/>
              </a:ext>
            </a:extLst>
          </p:cNvPr>
          <p:cNvSpPr txBox="1"/>
          <p:nvPr/>
        </p:nvSpPr>
        <p:spPr>
          <a:xfrm>
            <a:off x="8812617" y="2901503"/>
            <a:ext cx="1484702" cy="380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70" b="1" noProof="0" dirty="0">
                <a:solidFill>
                  <a:srgbClr val="00B05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Выполнено</a:t>
            </a:r>
          </a:p>
        </p:txBody>
      </p:sp>
      <p:sp>
        <p:nvSpPr>
          <p:cNvPr id="33" name="Овал 32"/>
          <p:cNvSpPr/>
          <p:nvPr/>
        </p:nvSpPr>
        <p:spPr>
          <a:xfrm>
            <a:off x="8392319" y="2789700"/>
            <a:ext cx="489776" cy="489776"/>
          </a:xfrm>
          <a:prstGeom prst="ellipse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ru-RU" noProof="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FF82E3BE-379E-746C-2CE3-82C09629F17F}"/>
              </a:ext>
            </a:extLst>
          </p:cNvPr>
          <p:cNvSpPr txBox="1"/>
          <p:nvPr/>
        </p:nvSpPr>
        <p:spPr>
          <a:xfrm>
            <a:off x="8875764" y="4011168"/>
            <a:ext cx="1192955" cy="380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70" b="1" noProof="0" dirty="0">
                <a:solidFill>
                  <a:schemeClr val="accent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В работе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FF82E3BE-379E-746C-2CE3-82C09629F17F}"/>
              </a:ext>
            </a:extLst>
          </p:cNvPr>
          <p:cNvSpPr txBox="1"/>
          <p:nvPr/>
        </p:nvSpPr>
        <p:spPr>
          <a:xfrm>
            <a:off x="8761507" y="5227757"/>
            <a:ext cx="1927131" cy="380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70" b="1" noProof="0" dirty="0" smtClean="0">
                <a:solidFill>
                  <a:schemeClr val="accent6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Запланировано</a:t>
            </a:r>
            <a:endParaRPr lang="ru-RU" sz="1870" b="1" noProof="0" dirty="0">
              <a:solidFill>
                <a:schemeClr val="accent6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919" y="2562225"/>
            <a:ext cx="6781800" cy="2476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33512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908929" y="-502922"/>
            <a:ext cx="997241" cy="193255"/>
            <a:chOff x="0" y="0"/>
            <a:chExt cx="1671922" cy="32400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671955" cy="323977"/>
            </a:xfrm>
            <a:custGeom>
              <a:avLst/>
              <a:gdLst/>
              <a:ahLst/>
              <a:cxnLst/>
              <a:rect l="l" t="t" r="r" b="b"/>
              <a:pathLst>
                <a:path w="1671955" h="323977">
                  <a:moveTo>
                    <a:pt x="0" y="0"/>
                  </a:moveTo>
                  <a:lnTo>
                    <a:pt x="1671955" y="0"/>
                  </a:lnTo>
                  <a:lnTo>
                    <a:pt x="1671955" y="323977"/>
                  </a:lnTo>
                  <a:lnTo>
                    <a:pt x="0" y="32397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u-RU" noProof="0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1671922" cy="352576"/>
            </a:xfrm>
            <a:prstGeom prst="rect">
              <a:avLst/>
            </a:prstGeom>
          </p:spPr>
          <p:txBody>
            <a:bodyPr lIns="40400" tIns="40400" rIns="40400" bIns="40400" rtlCol="0" anchor="t"/>
            <a:lstStyle/>
            <a:p>
              <a:pPr algn="ctr">
                <a:lnSpc>
                  <a:spcPts val="956"/>
                </a:lnSpc>
              </a:pPr>
              <a:r>
                <a:rPr lang="ru-RU" sz="796" spc="-1" noProof="0" dirty="0">
                  <a:solidFill>
                    <a:srgbClr val="272727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255/255/255</a:t>
              </a:r>
            </a:p>
          </p:txBody>
        </p:sp>
      </p:grpSp>
      <p:sp>
        <p:nvSpPr>
          <p:cNvPr id="11" name="Freeform 11"/>
          <p:cNvSpPr/>
          <p:nvPr/>
        </p:nvSpPr>
        <p:spPr>
          <a:xfrm>
            <a:off x="391319" y="1015251"/>
            <a:ext cx="10915283" cy="1089774"/>
          </a:xfrm>
          <a:custGeom>
            <a:avLst/>
            <a:gdLst/>
            <a:ahLst/>
            <a:cxnLst/>
            <a:rect l="l" t="t" r="r" b="b"/>
            <a:pathLst>
              <a:path w="8217484" h="1221938">
                <a:moveTo>
                  <a:pt x="0" y="0"/>
                </a:moveTo>
                <a:lnTo>
                  <a:pt x="8217484" y="0"/>
                </a:lnTo>
                <a:lnTo>
                  <a:pt x="8217484" y="1221938"/>
                </a:lnTo>
                <a:lnTo>
                  <a:pt x="0" y="1221938"/>
                </a:lnTo>
                <a:close/>
              </a:path>
            </a:pathLst>
          </a:custGeom>
          <a:solidFill>
            <a:srgbClr val="515254">
              <a:alpha val="0"/>
            </a:srgbClr>
          </a:solidFill>
        </p:spPr>
        <p:txBody>
          <a:bodyPr/>
          <a:lstStyle/>
          <a:p>
            <a:pPr algn="just"/>
            <a:r>
              <a:rPr lang="ru-RU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Рус​Ги​дро – уникальный энергохолдинг, </a:t>
            </a:r>
          </a:p>
          <a:p>
            <a:pPr algn="just"/>
            <a:r>
              <a:rPr lang="ru-RU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который осуществляет все виды деятельности в электроэнергетике</a:t>
            </a:r>
            <a:endParaRPr lang="ru-RU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619781" y="5990882"/>
            <a:ext cx="1369237" cy="739651"/>
            <a:chOff x="8908294" y="1411981"/>
            <a:chExt cx="1369237" cy="739651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8908294" y="1411981"/>
              <a:ext cx="71429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687">
                <a:spcBef>
                  <a:spcPts val="2537"/>
                </a:spcBef>
              </a:pPr>
              <a:r>
                <a:rPr lang="ru-RU" sz="3600" b="1" spc="15" dirty="0" smtClean="0">
                  <a:solidFill>
                    <a:srgbClr val="F082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31</a:t>
              </a:r>
              <a:endParaRPr lang="ru-RU" sz="1050" dirty="0">
                <a:solidFill>
                  <a:srgbClr val="04487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8924275" y="1905411"/>
              <a:ext cx="1353256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000" dirty="0">
                  <a:solidFill>
                    <a:srgbClr val="04487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</a:t>
              </a:r>
              <a:r>
                <a:rPr lang="ru-RU" sz="1000" dirty="0" smtClean="0">
                  <a:solidFill>
                    <a:srgbClr val="04487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егион присутствия</a:t>
              </a:r>
              <a:endParaRPr lang="ru-RU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2094326" y="5994446"/>
            <a:ext cx="1423234" cy="744890"/>
            <a:chOff x="10446861" y="1420220"/>
            <a:chExt cx="1423234" cy="744890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10446861" y="1420220"/>
              <a:ext cx="124393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687">
                <a:spcBef>
                  <a:spcPts val="2537"/>
                </a:spcBef>
              </a:pPr>
              <a:r>
                <a:rPr lang="en-US" sz="3600" b="1" spc="15" dirty="0" smtClean="0">
                  <a:solidFill>
                    <a:srgbClr val="F082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&gt;</a:t>
              </a:r>
              <a:r>
                <a:rPr lang="ru-RU" sz="3600" b="1" spc="15" dirty="0" smtClean="0">
                  <a:solidFill>
                    <a:srgbClr val="F082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600</a:t>
              </a:r>
              <a:endParaRPr lang="ru-RU" sz="1050" dirty="0">
                <a:solidFill>
                  <a:srgbClr val="04487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10483177" y="1918889"/>
              <a:ext cx="1386918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000" dirty="0">
                  <a:solidFill>
                    <a:srgbClr val="04487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</a:t>
              </a:r>
              <a:r>
                <a:rPr lang="ru-RU" sz="1000" dirty="0" smtClean="0">
                  <a:solidFill>
                    <a:srgbClr val="04487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бъектов генерации</a:t>
              </a:r>
              <a:endParaRPr lang="ru-RU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4098503" y="6014377"/>
            <a:ext cx="1619674" cy="744890"/>
            <a:chOff x="10446861" y="1420220"/>
            <a:chExt cx="1619674" cy="744890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10446861" y="1420220"/>
              <a:ext cx="161967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687">
                <a:spcBef>
                  <a:spcPts val="2537"/>
                </a:spcBef>
              </a:pPr>
              <a:r>
                <a:rPr lang="ru-RU" sz="3600" b="1" spc="15" dirty="0" smtClean="0">
                  <a:solidFill>
                    <a:srgbClr val="F082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68 000</a:t>
              </a:r>
              <a:endParaRPr lang="ru-RU" sz="1050" dirty="0">
                <a:solidFill>
                  <a:srgbClr val="04487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10483177" y="1918889"/>
              <a:ext cx="926857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000" dirty="0" smtClean="0">
                  <a:solidFill>
                    <a:srgbClr val="04487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сотрудников</a:t>
              </a:r>
              <a:endParaRPr lang="ru-RU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9" name="Прямая соединительная линия 28"/>
          <p:cNvCxnSpPr/>
          <p:nvPr/>
        </p:nvCxnSpPr>
        <p:spPr>
          <a:xfrm>
            <a:off x="461789" y="1997659"/>
            <a:ext cx="198693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рямоугольник 29"/>
          <p:cNvSpPr/>
          <p:nvPr/>
        </p:nvSpPr>
        <p:spPr>
          <a:xfrm>
            <a:off x="851988" y="2015479"/>
            <a:ext cx="78281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600" dirty="0">
                <a:solidFill>
                  <a:srgbClr val="0448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ru-RU" sz="1600" dirty="0" smtClean="0">
                <a:solidFill>
                  <a:srgbClr val="0448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енерация и пере</a:t>
            </a:r>
            <a:r>
              <a:rPr lang="ru-RU" sz="1600" dirty="0">
                <a:solidFill>
                  <a:srgbClr val="0448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ru-RU" sz="1600" dirty="0" smtClean="0">
                <a:solidFill>
                  <a:srgbClr val="0448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ача тепло- и электроэнергии</a:t>
            </a:r>
            <a:endParaRPr lang="ru-RU" sz="1600" dirty="0">
              <a:solidFill>
                <a:srgbClr val="04487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ru-RU" sz="1600" dirty="0" smtClean="0">
                <a:solidFill>
                  <a:srgbClr val="0448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энергосбытовая деятельность</a:t>
            </a:r>
            <a:endParaRPr lang="ru-RU" sz="1600" dirty="0">
              <a:solidFill>
                <a:srgbClr val="04487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600" dirty="0" smtClean="0">
                <a:solidFill>
                  <a:srgbClr val="0448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научная и проектно-изыскательская деятельность</a:t>
            </a:r>
            <a:endParaRPr lang="ru-RU" sz="1600" dirty="0">
              <a:solidFill>
                <a:srgbClr val="04487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ru-RU" sz="1600" dirty="0" smtClean="0">
                <a:solidFill>
                  <a:srgbClr val="0448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строительство</a:t>
            </a:r>
            <a:endParaRPr lang="ru-RU" sz="1600" dirty="0">
              <a:solidFill>
                <a:srgbClr val="04487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ru-RU" sz="1600" dirty="0" smtClean="0">
                <a:solidFill>
                  <a:srgbClr val="0448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сервисная и ремонтная деятельность.</a:t>
            </a: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3588" y="2196324"/>
            <a:ext cx="218550" cy="218550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9681" y="2502272"/>
            <a:ext cx="233812" cy="23381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9001" y="2864446"/>
            <a:ext cx="222987" cy="222987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9781" y="3185656"/>
            <a:ext cx="222987" cy="222987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9781" y="3609143"/>
            <a:ext cx="223229" cy="223229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43564" y="2826581"/>
            <a:ext cx="6455020" cy="32655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2723" y="4363080"/>
            <a:ext cx="6440494" cy="385363"/>
          </a:xfrm>
          <a:custGeom>
            <a:avLst/>
            <a:gdLst/>
            <a:ahLst/>
            <a:cxnLst/>
            <a:rect l="l" t="t" r="r" b="b"/>
            <a:pathLst>
              <a:path w="11019530" h="659347">
                <a:moveTo>
                  <a:pt x="0" y="0"/>
                </a:moveTo>
                <a:lnTo>
                  <a:pt x="11019531" y="0"/>
                </a:lnTo>
                <a:lnTo>
                  <a:pt x="11019531" y="659347"/>
                </a:lnTo>
                <a:lnTo>
                  <a:pt x="0" y="659347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 noProof="0" dirty="0"/>
          </a:p>
        </p:txBody>
      </p:sp>
      <p:grpSp>
        <p:nvGrpSpPr>
          <p:cNvPr id="3" name="Group 3"/>
          <p:cNvGrpSpPr/>
          <p:nvPr/>
        </p:nvGrpSpPr>
        <p:grpSpPr>
          <a:xfrm>
            <a:off x="-908929" y="-502922"/>
            <a:ext cx="997241" cy="193255"/>
            <a:chOff x="0" y="0"/>
            <a:chExt cx="1671922" cy="32400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671955" cy="323977"/>
            </a:xfrm>
            <a:custGeom>
              <a:avLst/>
              <a:gdLst/>
              <a:ahLst/>
              <a:cxnLst/>
              <a:rect l="l" t="t" r="r" b="b"/>
              <a:pathLst>
                <a:path w="1671955" h="323977">
                  <a:moveTo>
                    <a:pt x="0" y="0"/>
                  </a:moveTo>
                  <a:lnTo>
                    <a:pt x="1671955" y="0"/>
                  </a:lnTo>
                  <a:lnTo>
                    <a:pt x="1671955" y="323977"/>
                  </a:lnTo>
                  <a:lnTo>
                    <a:pt x="0" y="32397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u-RU" noProof="0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1671922" cy="352576"/>
            </a:xfrm>
            <a:prstGeom prst="rect">
              <a:avLst/>
            </a:prstGeom>
          </p:spPr>
          <p:txBody>
            <a:bodyPr lIns="40400" tIns="40400" rIns="40400" bIns="40400" rtlCol="0" anchor="t"/>
            <a:lstStyle/>
            <a:p>
              <a:pPr algn="ctr">
                <a:lnSpc>
                  <a:spcPts val="956"/>
                </a:lnSpc>
              </a:pPr>
              <a:r>
                <a:rPr lang="ru-RU" sz="796" spc="-1" noProof="0" dirty="0">
                  <a:solidFill>
                    <a:srgbClr val="272727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255/255/255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601236" y="1376482"/>
            <a:ext cx="7860602" cy="728843"/>
            <a:chOff x="0" y="0"/>
            <a:chExt cx="13178667" cy="122193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217484" cy="1221938"/>
            </a:xfrm>
            <a:custGeom>
              <a:avLst/>
              <a:gdLst/>
              <a:ahLst/>
              <a:cxnLst/>
              <a:rect l="l" t="t" r="r" b="b"/>
              <a:pathLst>
                <a:path w="8217484" h="1221938">
                  <a:moveTo>
                    <a:pt x="0" y="0"/>
                  </a:moveTo>
                  <a:lnTo>
                    <a:pt x="8217484" y="0"/>
                  </a:lnTo>
                  <a:lnTo>
                    <a:pt x="8217484" y="1221938"/>
                  </a:lnTo>
                  <a:lnTo>
                    <a:pt x="0" y="1221938"/>
                  </a:lnTo>
                  <a:close/>
                </a:path>
              </a:pathLst>
            </a:custGeom>
            <a:solidFill>
              <a:srgbClr val="515254">
                <a:alpha val="0"/>
              </a:srgbClr>
            </a:solidFill>
          </p:spPr>
          <p:txBody>
            <a:bodyPr/>
            <a:lstStyle/>
            <a:p>
              <a:endParaRPr lang="ru-RU" noProof="0" dirty="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76200"/>
              <a:ext cx="13178667" cy="114573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>
                <a:lnSpc>
                  <a:spcPts val="3785"/>
                </a:lnSpc>
              </a:pPr>
              <a:r>
                <a:rPr lang="ru-RU" sz="3505" b="1" noProof="0" dirty="0">
                  <a:solidFill>
                    <a:srgbClr val="515254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Стратегические цели проекта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2524919" y="2231638"/>
            <a:ext cx="7828071" cy="3954730"/>
            <a:chOff x="0" y="0"/>
            <a:chExt cx="12778880" cy="575508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2436583" cy="5350687"/>
            </a:xfrm>
            <a:custGeom>
              <a:avLst/>
              <a:gdLst/>
              <a:ahLst/>
              <a:cxnLst/>
              <a:rect l="l" t="t" r="r" b="b"/>
              <a:pathLst>
                <a:path w="12436583" h="5350687">
                  <a:moveTo>
                    <a:pt x="0" y="0"/>
                  </a:moveTo>
                  <a:lnTo>
                    <a:pt x="12436583" y="0"/>
                  </a:lnTo>
                  <a:lnTo>
                    <a:pt x="12436583" y="5350687"/>
                  </a:lnTo>
                  <a:lnTo>
                    <a:pt x="0" y="535068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ru-RU" noProof="0" dirty="0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451371" y="223426"/>
              <a:ext cx="11327509" cy="5531661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173252" lvl="1" indent="-86626">
                <a:lnSpc>
                  <a:spcPts val="2867"/>
                </a:lnSpc>
                <a:buFont typeface="Arial"/>
                <a:buChar char="•"/>
              </a:pPr>
              <a:r>
                <a:rPr lang="ru-RU" sz="1433" noProof="0" dirty="0">
                  <a:solidFill>
                    <a:srgbClr val="515254"/>
                  </a:solidFill>
                  <a:latin typeface="Open Sans"/>
                  <a:ea typeface="Open Sans"/>
                  <a:cs typeface="Open Sans"/>
                  <a:sym typeface="Open Sans"/>
                </a:rPr>
                <a:t>Унификация бизнес-процессов документооборота для 25 сервисных компаний, обеспечивающей централизованный подход и </a:t>
              </a:r>
              <a:r>
                <a:rPr lang="ru-RU" sz="1433" noProof="0" dirty="0" smtClean="0">
                  <a:solidFill>
                    <a:srgbClr val="515254"/>
                  </a:solidFill>
                  <a:latin typeface="Open Sans"/>
                  <a:ea typeface="Open Sans"/>
                  <a:cs typeface="Open Sans"/>
                  <a:sym typeface="Open Sans"/>
                </a:rPr>
                <a:t>управляемость</a:t>
              </a:r>
            </a:p>
            <a:p>
              <a:pPr marL="173252" lvl="1" indent="-86626">
                <a:lnSpc>
                  <a:spcPts val="2867"/>
                </a:lnSpc>
                <a:buFont typeface="Arial"/>
                <a:buChar char="•"/>
              </a:pPr>
              <a:endParaRPr lang="ru-RU" sz="1433" noProof="0" dirty="0" smtClean="0">
                <a:solidFill>
                  <a:srgbClr val="515254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173252" lvl="1" indent="-86626">
                <a:lnSpc>
                  <a:spcPts val="2867"/>
                </a:lnSpc>
                <a:buFont typeface="Arial"/>
                <a:buChar char="•"/>
              </a:pPr>
              <a:r>
                <a:rPr lang="ru-RU" sz="1433" noProof="0" dirty="0" smtClean="0">
                  <a:solidFill>
                    <a:srgbClr val="515254"/>
                  </a:solidFill>
                  <a:latin typeface="Open Sans"/>
                  <a:ea typeface="Open Sans"/>
                  <a:cs typeface="Open Sans"/>
                  <a:sym typeface="Open Sans"/>
                </a:rPr>
                <a:t>Повышение </a:t>
              </a:r>
              <a:r>
                <a:rPr lang="ru-RU" sz="1433" noProof="0" dirty="0">
                  <a:solidFill>
                    <a:srgbClr val="515254"/>
                  </a:solidFill>
                  <a:latin typeface="Open Sans"/>
                  <a:ea typeface="Open Sans"/>
                  <a:cs typeface="Open Sans"/>
                  <a:sym typeface="Open Sans"/>
                </a:rPr>
                <a:t>эффективности взаимодействия между подразделениями </a:t>
              </a:r>
              <a:br>
                <a:rPr lang="ru-RU" sz="1433" noProof="0" dirty="0">
                  <a:solidFill>
                    <a:srgbClr val="515254"/>
                  </a:solidFill>
                  <a:latin typeface="Open Sans"/>
                  <a:ea typeface="Open Sans"/>
                  <a:cs typeface="Open Sans"/>
                  <a:sym typeface="Open Sans"/>
                </a:rPr>
              </a:br>
              <a:r>
                <a:rPr lang="ru-RU" sz="1433" noProof="0" dirty="0">
                  <a:solidFill>
                    <a:srgbClr val="515254"/>
                  </a:solidFill>
                  <a:latin typeface="Open Sans"/>
                  <a:ea typeface="Open Sans"/>
                  <a:cs typeface="Open Sans"/>
                  <a:sym typeface="Open Sans"/>
                </a:rPr>
                <a:t>за счёт стандартизации </a:t>
              </a:r>
              <a:r>
                <a:rPr lang="ru-RU" sz="1433" noProof="0" dirty="0" smtClean="0">
                  <a:solidFill>
                    <a:srgbClr val="515254"/>
                  </a:solidFill>
                  <a:latin typeface="Open Sans"/>
                  <a:ea typeface="Open Sans"/>
                  <a:cs typeface="Open Sans"/>
                  <a:sym typeface="Open Sans"/>
                </a:rPr>
                <a:t>процессов</a:t>
              </a:r>
              <a:endParaRPr lang="ru-RU" sz="1433" noProof="0" dirty="0">
                <a:solidFill>
                  <a:srgbClr val="515254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173252" lvl="1" indent="-86626">
                <a:lnSpc>
                  <a:spcPts val="2867"/>
                </a:lnSpc>
                <a:buFont typeface="Arial"/>
                <a:buChar char="•"/>
              </a:pPr>
              <a:endParaRPr lang="ru-RU" sz="1433" noProof="0" dirty="0">
                <a:solidFill>
                  <a:srgbClr val="515254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173252" lvl="1" indent="-86626">
                <a:lnSpc>
                  <a:spcPts val="2867"/>
                </a:lnSpc>
                <a:buFont typeface="Arial"/>
                <a:buChar char="•"/>
              </a:pPr>
              <a:r>
                <a:rPr lang="ru-RU" sz="1433" noProof="0" dirty="0">
                  <a:solidFill>
                    <a:srgbClr val="515254"/>
                  </a:solidFill>
                  <a:latin typeface="Open Sans"/>
                  <a:ea typeface="Open Sans"/>
                  <a:cs typeface="Open Sans"/>
                  <a:sym typeface="Open Sans"/>
                </a:rPr>
                <a:t>Снижение совокупных затрат на сопровождение и поддержку систем документооборота за счёт перевода на корпоративный </a:t>
              </a:r>
              <a:r>
                <a:rPr lang="ru-RU" sz="1433" noProof="0" dirty="0" smtClean="0">
                  <a:solidFill>
                    <a:srgbClr val="515254"/>
                  </a:solidFill>
                  <a:latin typeface="Open Sans"/>
                  <a:ea typeface="Open Sans"/>
                  <a:cs typeface="Open Sans"/>
                  <a:sym typeface="Open Sans"/>
                </a:rPr>
                <a:t>шаблон</a:t>
              </a:r>
              <a:endParaRPr lang="ru-RU" sz="1433" noProof="0" dirty="0">
                <a:solidFill>
                  <a:srgbClr val="515254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173252" lvl="1" indent="-86626">
                <a:lnSpc>
                  <a:spcPts val="2867"/>
                </a:lnSpc>
                <a:buFont typeface="Arial"/>
                <a:buChar char="•"/>
              </a:pPr>
              <a:endParaRPr lang="ru-RU" sz="1433" noProof="0" dirty="0">
                <a:solidFill>
                  <a:srgbClr val="515254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173252" lvl="1" indent="-86626">
                <a:lnSpc>
                  <a:spcPts val="2867"/>
                </a:lnSpc>
                <a:buFont typeface="Arial"/>
                <a:buChar char="•"/>
              </a:pPr>
              <a:r>
                <a:rPr lang="ru-RU" sz="1433" noProof="0" dirty="0">
                  <a:solidFill>
                    <a:srgbClr val="515254"/>
                  </a:solidFill>
                  <a:latin typeface="Open Sans"/>
                  <a:ea typeface="Open Sans"/>
                  <a:cs typeface="Open Sans"/>
                  <a:sym typeface="Open Sans"/>
                </a:rPr>
                <a:t>Переход на безбумажный </a:t>
              </a:r>
              <a:r>
                <a:rPr lang="ru-RU" sz="1433" noProof="0" dirty="0" smtClean="0">
                  <a:solidFill>
                    <a:srgbClr val="515254"/>
                  </a:solidFill>
                  <a:latin typeface="Open Sans"/>
                  <a:ea typeface="Open Sans"/>
                  <a:cs typeface="Open Sans"/>
                  <a:sym typeface="Open Sans"/>
                </a:rPr>
                <a:t>документооборот</a:t>
              </a:r>
              <a:endParaRPr lang="ru-RU" sz="1433" noProof="0" dirty="0">
                <a:solidFill>
                  <a:srgbClr val="515254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16" name="Freeform 16"/>
          <p:cNvSpPr/>
          <p:nvPr/>
        </p:nvSpPr>
        <p:spPr>
          <a:xfrm>
            <a:off x="601236" y="2867585"/>
            <a:ext cx="2463163" cy="2404943"/>
          </a:xfrm>
          <a:custGeom>
            <a:avLst/>
            <a:gdLst/>
            <a:ahLst/>
            <a:cxnLst/>
            <a:rect l="l" t="t" r="r" b="b"/>
            <a:pathLst>
              <a:path w="4214413" h="4114800">
                <a:moveTo>
                  <a:pt x="0" y="0"/>
                </a:moveTo>
                <a:lnTo>
                  <a:pt x="4214413" y="0"/>
                </a:lnTo>
                <a:lnTo>
                  <a:pt x="42144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864681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2723" y="4363080"/>
            <a:ext cx="6440494" cy="385363"/>
          </a:xfrm>
          <a:custGeom>
            <a:avLst/>
            <a:gdLst/>
            <a:ahLst/>
            <a:cxnLst/>
            <a:rect l="l" t="t" r="r" b="b"/>
            <a:pathLst>
              <a:path w="11019530" h="659347">
                <a:moveTo>
                  <a:pt x="0" y="0"/>
                </a:moveTo>
                <a:lnTo>
                  <a:pt x="11019531" y="0"/>
                </a:lnTo>
                <a:lnTo>
                  <a:pt x="11019531" y="659347"/>
                </a:lnTo>
                <a:lnTo>
                  <a:pt x="0" y="65934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 noProof="0" dirty="0"/>
          </a:p>
        </p:txBody>
      </p:sp>
      <p:grpSp>
        <p:nvGrpSpPr>
          <p:cNvPr id="3" name="Group 3"/>
          <p:cNvGrpSpPr/>
          <p:nvPr/>
        </p:nvGrpSpPr>
        <p:grpSpPr>
          <a:xfrm>
            <a:off x="-908929" y="-502922"/>
            <a:ext cx="997241" cy="193255"/>
            <a:chOff x="0" y="0"/>
            <a:chExt cx="1671922" cy="32400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671955" cy="323977"/>
            </a:xfrm>
            <a:custGeom>
              <a:avLst/>
              <a:gdLst/>
              <a:ahLst/>
              <a:cxnLst/>
              <a:rect l="l" t="t" r="r" b="b"/>
              <a:pathLst>
                <a:path w="1671955" h="323977">
                  <a:moveTo>
                    <a:pt x="0" y="0"/>
                  </a:moveTo>
                  <a:lnTo>
                    <a:pt x="1671955" y="0"/>
                  </a:lnTo>
                  <a:lnTo>
                    <a:pt x="1671955" y="323977"/>
                  </a:lnTo>
                  <a:lnTo>
                    <a:pt x="0" y="32397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u-RU" noProof="0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1671922" cy="352576"/>
            </a:xfrm>
            <a:prstGeom prst="rect">
              <a:avLst/>
            </a:prstGeom>
          </p:spPr>
          <p:txBody>
            <a:bodyPr lIns="40400" tIns="40400" rIns="40400" bIns="40400" rtlCol="0" anchor="t"/>
            <a:lstStyle/>
            <a:p>
              <a:pPr algn="ctr">
                <a:lnSpc>
                  <a:spcPts val="956"/>
                </a:lnSpc>
              </a:pPr>
              <a:r>
                <a:rPr lang="ru-RU" sz="796" spc="-1" noProof="0" dirty="0">
                  <a:solidFill>
                    <a:srgbClr val="272727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255/255/255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601237" y="1376482"/>
            <a:ext cx="6301843" cy="728843"/>
            <a:chOff x="0" y="0"/>
            <a:chExt cx="8217485" cy="122193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217484" cy="1221938"/>
            </a:xfrm>
            <a:custGeom>
              <a:avLst/>
              <a:gdLst/>
              <a:ahLst/>
              <a:cxnLst/>
              <a:rect l="l" t="t" r="r" b="b"/>
              <a:pathLst>
                <a:path w="8217484" h="1221938">
                  <a:moveTo>
                    <a:pt x="0" y="0"/>
                  </a:moveTo>
                  <a:lnTo>
                    <a:pt x="8217484" y="0"/>
                  </a:lnTo>
                  <a:lnTo>
                    <a:pt x="8217484" y="1221938"/>
                  </a:lnTo>
                  <a:lnTo>
                    <a:pt x="0" y="1221938"/>
                  </a:lnTo>
                  <a:close/>
                </a:path>
              </a:pathLst>
            </a:custGeom>
            <a:solidFill>
              <a:srgbClr val="515254">
                <a:alpha val="0"/>
              </a:srgbClr>
            </a:solidFill>
          </p:spPr>
          <p:txBody>
            <a:bodyPr/>
            <a:lstStyle/>
            <a:p>
              <a:endParaRPr lang="ru-RU" noProof="0" dirty="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76200"/>
              <a:ext cx="8217485" cy="114573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>
                <a:lnSpc>
                  <a:spcPts val="3785"/>
                </a:lnSpc>
              </a:pPr>
              <a:r>
                <a:rPr lang="ru-RU" sz="3505" b="1" noProof="0" dirty="0">
                  <a:solidFill>
                    <a:srgbClr val="515254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Цели пилотного проекта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2860783" y="2291718"/>
            <a:ext cx="7526925" cy="3092330"/>
            <a:chOff x="0" y="-390622"/>
            <a:chExt cx="13473578" cy="574130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2436583" cy="5350687"/>
            </a:xfrm>
            <a:custGeom>
              <a:avLst/>
              <a:gdLst/>
              <a:ahLst/>
              <a:cxnLst/>
              <a:rect l="l" t="t" r="r" b="b"/>
              <a:pathLst>
                <a:path w="12436583" h="5350687">
                  <a:moveTo>
                    <a:pt x="0" y="0"/>
                  </a:moveTo>
                  <a:lnTo>
                    <a:pt x="12436583" y="0"/>
                  </a:lnTo>
                  <a:lnTo>
                    <a:pt x="12436583" y="5350687"/>
                  </a:lnTo>
                  <a:lnTo>
                    <a:pt x="0" y="535068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ru-RU" noProof="0" dirty="0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998252" y="-390622"/>
              <a:ext cx="12475326" cy="553166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173252" lvl="1" indent="-86626">
                <a:lnSpc>
                  <a:spcPts val="2867"/>
                </a:lnSpc>
                <a:buFont typeface="Arial"/>
                <a:buChar char="•"/>
              </a:pPr>
              <a:r>
                <a:rPr lang="ru-RU" sz="1433" noProof="0" dirty="0">
                  <a:solidFill>
                    <a:srgbClr val="515254"/>
                  </a:solidFill>
                  <a:latin typeface="Open Sans"/>
                  <a:ea typeface="Open Sans"/>
                  <a:cs typeface="Open Sans"/>
                  <a:sym typeface="Open Sans"/>
                </a:rPr>
                <a:t>Подготовка единой цифровой среды для обработки договорных документов и первичной финансово-хозяйственной </a:t>
              </a:r>
              <a:r>
                <a:rPr lang="ru-RU" sz="1433" noProof="0" dirty="0" smtClean="0">
                  <a:solidFill>
                    <a:srgbClr val="515254"/>
                  </a:solidFill>
                  <a:latin typeface="Open Sans"/>
                  <a:ea typeface="Open Sans"/>
                  <a:cs typeface="Open Sans"/>
                  <a:sym typeface="Open Sans"/>
                </a:rPr>
                <a:t>документации</a:t>
              </a:r>
              <a:endParaRPr lang="ru-RU" sz="1433" noProof="0" dirty="0">
                <a:solidFill>
                  <a:srgbClr val="515254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173252" lvl="1" indent="-86626">
                <a:lnSpc>
                  <a:spcPts val="2867"/>
                </a:lnSpc>
                <a:buFont typeface="Arial"/>
                <a:buChar char="•"/>
              </a:pPr>
              <a:endParaRPr lang="ru-RU" sz="1433" noProof="0" dirty="0">
                <a:solidFill>
                  <a:srgbClr val="515254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173252" lvl="1" indent="-86626">
                <a:lnSpc>
                  <a:spcPts val="2867"/>
                </a:lnSpc>
                <a:buFont typeface="Arial"/>
                <a:buChar char="•"/>
              </a:pPr>
              <a:r>
                <a:rPr lang="ru-RU" sz="1433" noProof="0" dirty="0">
                  <a:solidFill>
                    <a:srgbClr val="515254"/>
                  </a:solidFill>
                  <a:latin typeface="Open Sans"/>
                  <a:ea typeface="Open Sans"/>
                  <a:cs typeface="Open Sans"/>
                  <a:sym typeface="Open Sans"/>
                </a:rPr>
                <a:t>Обеспечение сквозного процесса документооборота: интеграция Контур.Диадок, системы согласования (СЭД) и учетной </a:t>
              </a:r>
              <a:r>
                <a:rPr lang="ru-RU" sz="1433" noProof="0" dirty="0" smtClean="0">
                  <a:solidFill>
                    <a:srgbClr val="515254"/>
                  </a:solidFill>
                  <a:latin typeface="Open Sans"/>
                  <a:ea typeface="Open Sans"/>
                  <a:cs typeface="Open Sans"/>
                  <a:sym typeface="Open Sans"/>
                </a:rPr>
                <a:t>системы</a:t>
              </a:r>
              <a:endParaRPr lang="ru-RU" sz="1433" noProof="0" dirty="0">
                <a:solidFill>
                  <a:srgbClr val="515254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173252" lvl="1" indent="-86626">
                <a:lnSpc>
                  <a:spcPts val="2867"/>
                </a:lnSpc>
                <a:buFont typeface="Arial"/>
                <a:buChar char="•"/>
              </a:pPr>
              <a:endParaRPr lang="ru-RU" sz="1433" noProof="0" dirty="0">
                <a:solidFill>
                  <a:srgbClr val="515254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173252" lvl="1" indent="-86626">
                <a:lnSpc>
                  <a:spcPts val="2867"/>
                </a:lnSpc>
                <a:buFont typeface="Arial"/>
                <a:buChar char="•"/>
              </a:pPr>
              <a:r>
                <a:rPr lang="ru-RU" sz="1433" noProof="0" dirty="0">
                  <a:solidFill>
                    <a:srgbClr val="515254"/>
                  </a:solidFill>
                  <a:latin typeface="Open Sans"/>
                  <a:ea typeface="Open Sans"/>
                  <a:cs typeface="Open Sans"/>
                  <a:sym typeface="Open Sans"/>
                </a:rPr>
                <a:t>Разработка тиражируемого решения с возможностью масштабирования </a:t>
              </a:r>
              <a:br>
                <a:rPr lang="ru-RU" sz="1433" noProof="0" dirty="0">
                  <a:solidFill>
                    <a:srgbClr val="515254"/>
                  </a:solidFill>
                  <a:latin typeface="Open Sans"/>
                  <a:ea typeface="Open Sans"/>
                  <a:cs typeface="Open Sans"/>
                  <a:sym typeface="Open Sans"/>
                </a:rPr>
              </a:br>
              <a:r>
                <a:rPr lang="ru-RU" sz="1433" noProof="0" dirty="0">
                  <a:solidFill>
                    <a:srgbClr val="515254"/>
                  </a:solidFill>
                  <a:latin typeface="Open Sans"/>
                  <a:ea typeface="Open Sans"/>
                  <a:cs typeface="Open Sans"/>
                  <a:sym typeface="Open Sans"/>
                </a:rPr>
                <a:t>на другие подконтрольные организации группы </a:t>
              </a:r>
              <a:r>
                <a:rPr lang="ru-RU" sz="1433" noProof="0" dirty="0" smtClean="0">
                  <a:solidFill>
                    <a:srgbClr val="515254"/>
                  </a:solidFill>
                  <a:latin typeface="Open Sans"/>
                  <a:ea typeface="Open Sans"/>
                  <a:cs typeface="Open Sans"/>
                  <a:sym typeface="Open Sans"/>
                </a:rPr>
                <a:t>РусГидро</a:t>
              </a:r>
              <a:endParaRPr lang="ru-RU" sz="1433" noProof="0" dirty="0">
                <a:solidFill>
                  <a:srgbClr val="515254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17" name="Freeform 16"/>
          <p:cNvSpPr/>
          <p:nvPr/>
        </p:nvSpPr>
        <p:spPr>
          <a:xfrm>
            <a:off x="601237" y="2578953"/>
            <a:ext cx="2472372" cy="2404943"/>
          </a:xfrm>
          <a:custGeom>
            <a:avLst/>
            <a:gdLst/>
            <a:ahLst/>
            <a:cxnLst/>
            <a:rect l="l" t="t" r="r" b="b"/>
            <a:pathLst>
              <a:path w="4230168" h="4114800">
                <a:moveTo>
                  <a:pt x="0" y="0"/>
                </a:moveTo>
                <a:lnTo>
                  <a:pt x="4230168" y="0"/>
                </a:lnTo>
                <a:lnTo>
                  <a:pt x="42301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909633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1092723" y="4363080"/>
            <a:ext cx="6440494" cy="385363"/>
          </a:xfrm>
          <a:custGeom>
            <a:avLst/>
            <a:gdLst/>
            <a:ahLst/>
            <a:cxnLst/>
            <a:rect l="l" t="t" r="r" b="b"/>
            <a:pathLst>
              <a:path w="11019530" h="659347">
                <a:moveTo>
                  <a:pt x="0" y="0"/>
                </a:moveTo>
                <a:lnTo>
                  <a:pt x="11019531" y="0"/>
                </a:lnTo>
                <a:lnTo>
                  <a:pt x="11019531" y="659347"/>
                </a:lnTo>
                <a:lnTo>
                  <a:pt x="0" y="659347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 noProof="0" dirty="0"/>
          </a:p>
        </p:txBody>
      </p:sp>
      <p:grpSp>
        <p:nvGrpSpPr>
          <p:cNvPr id="7" name="Group 7"/>
          <p:cNvGrpSpPr/>
          <p:nvPr/>
        </p:nvGrpSpPr>
        <p:grpSpPr>
          <a:xfrm>
            <a:off x="-908929" y="-502922"/>
            <a:ext cx="997241" cy="193255"/>
            <a:chOff x="0" y="0"/>
            <a:chExt cx="1671922" cy="32400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671955" cy="323977"/>
            </a:xfrm>
            <a:custGeom>
              <a:avLst/>
              <a:gdLst/>
              <a:ahLst/>
              <a:cxnLst/>
              <a:rect l="l" t="t" r="r" b="b"/>
              <a:pathLst>
                <a:path w="1671955" h="323977">
                  <a:moveTo>
                    <a:pt x="0" y="0"/>
                  </a:moveTo>
                  <a:lnTo>
                    <a:pt x="1671955" y="0"/>
                  </a:lnTo>
                  <a:lnTo>
                    <a:pt x="1671955" y="323977"/>
                  </a:lnTo>
                  <a:lnTo>
                    <a:pt x="0" y="32397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u-RU" noProof="0" dirty="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1671922" cy="352576"/>
            </a:xfrm>
            <a:prstGeom prst="rect">
              <a:avLst/>
            </a:prstGeom>
          </p:spPr>
          <p:txBody>
            <a:bodyPr lIns="40400" tIns="40400" rIns="40400" bIns="40400" rtlCol="0" anchor="t"/>
            <a:lstStyle/>
            <a:p>
              <a:pPr algn="ctr">
                <a:lnSpc>
                  <a:spcPts val="956"/>
                </a:lnSpc>
              </a:pPr>
              <a:r>
                <a:rPr lang="ru-RU" sz="796" spc="-1" noProof="0" dirty="0">
                  <a:solidFill>
                    <a:srgbClr val="272727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255/255/255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601236" y="1376482"/>
            <a:ext cx="7014418" cy="728843"/>
            <a:chOff x="0" y="0"/>
            <a:chExt cx="8217485" cy="122193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217484" cy="1221938"/>
            </a:xfrm>
            <a:custGeom>
              <a:avLst/>
              <a:gdLst/>
              <a:ahLst/>
              <a:cxnLst/>
              <a:rect l="l" t="t" r="r" b="b"/>
              <a:pathLst>
                <a:path w="8217484" h="1221938">
                  <a:moveTo>
                    <a:pt x="0" y="0"/>
                  </a:moveTo>
                  <a:lnTo>
                    <a:pt x="8217484" y="0"/>
                  </a:lnTo>
                  <a:lnTo>
                    <a:pt x="8217484" y="1221938"/>
                  </a:lnTo>
                  <a:lnTo>
                    <a:pt x="0" y="122193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ru-RU" noProof="0" dirty="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76200"/>
              <a:ext cx="8217485" cy="114573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>
                <a:lnSpc>
                  <a:spcPts val="3785"/>
                </a:lnSpc>
              </a:pPr>
              <a:r>
                <a:rPr lang="ru-RU" sz="3505" b="1" noProof="0" dirty="0">
                  <a:solidFill>
                    <a:srgbClr val="515254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Ключевые задачи проекта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2747408" y="2370079"/>
            <a:ext cx="7629478" cy="3680813"/>
            <a:chOff x="0" y="-45925"/>
            <a:chExt cx="12791177" cy="591573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2791177" cy="5048190"/>
            </a:xfrm>
            <a:custGeom>
              <a:avLst/>
              <a:gdLst/>
              <a:ahLst/>
              <a:cxnLst/>
              <a:rect l="l" t="t" r="r" b="b"/>
              <a:pathLst>
                <a:path w="12791177" h="5048190">
                  <a:moveTo>
                    <a:pt x="0" y="0"/>
                  </a:moveTo>
                  <a:lnTo>
                    <a:pt x="12791177" y="0"/>
                  </a:lnTo>
                  <a:lnTo>
                    <a:pt x="12791177" y="5048190"/>
                  </a:lnTo>
                  <a:lnTo>
                    <a:pt x="0" y="504819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ru-RU" noProof="0" dirty="0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76763" y="-45925"/>
              <a:ext cx="12014414" cy="5915736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173252" lvl="1" indent="-86626">
                <a:lnSpc>
                  <a:spcPts val="2867"/>
                </a:lnSpc>
                <a:spcBef>
                  <a:spcPts val="701"/>
                </a:spcBef>
                <a:spcAft>
                  <a:spcPts val="701"/>
                </a:spcAft>
                <a:buFont typeface="Arial"/>
                <a:buChar char="•"/>
              </a:pPr>
              <a:r>
                <a:rPr lang="ru-RU" sz="1433" noProof="0" dirty="0">
                  <a:solidFill>
                    <a:srgbClr val="515254"/>
                  </a:solidFill>
                  <a:latin typeface="Open Sans"/>
                  <a:ea typeface="Open Sans"/>
                  <a:cs typeface="Open Sans"/>
                  <a:sym typeface="Open Sans"/>
                </a:rPr>
                <a:t>Обеспечить ввод Системы в промышленную эксплуатацию за </a:t>
              </a:r>
              <a:r>
                <a:rPr lang="ru-RU" sz="1433" b="1" noProof="0" dirty="0">
                  <a:solidFill>
                    <a:srgbClr val="515254"/>
                  </a:solidFill>
                  <a:latin typeface="Open Sans"/>
                  <a:ea typeface="Open Sans"/>
                  <a:cs typeface="Open Sans"/>
                  <a:sym typeface="Open Sans"/>
                </a:rPr>
                <a:t>4 </a:t>
              </a:r>
              <a:r>
                <a:rPr lang="ru-RU" sz="1433" b="1" noProof="0" dirty="0" smtClean="0">
                  <a:solidFill>
                    <a:srgbClr val="515254"/>
                  </a:solidFill>
                  <a:latin typeface="Open Sans"/>
                  <a:ea typeface="Open Sans"/>
                  <a:cs typeface="Open Sans"/>
                  <a:sym typeface="Open Sans"/>
                </a:rPr>
                <a:t>месяца</a:t>
              </a:r>
              <a:endParaRPr lang="ru-RU" sz="1433" b="1" noProof="0" dirty="0">
                <a:solidFill>
                  <a:srgbClr val="515254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173176" lvl="1" indent="-86588">
                <a:lnSpc>
                  <a:spcPts val="2867"/>
                </a:lnSpc>
                <a:spcBef>
                  <a:spcPts val="701"/>
                </a:spcBef>
                <a:spcAft>
                  <a:spcPts val="701"/>
                </a:spcAft>
                <a:buFont typeface="Arial"/>
                <a:buChar char="•"/>
              </a:pPr>
              <a:r>
                <a:rPr lang="ru-RU" sz="1433" noProof="0" dirty="0">
                  <a:solidFill>
                    <a:srgbClr val="515254"/>
                  </a:solidFill>
                  <a:latin typeface="Open Sans"/>
                  <a:ea typeface="Open Sans"/>
                  <a:cs typeface="Open Sans"/>
                  <a:sym typeface="Open Sans"/>
                </a:rPr>
                <a:t>Реализовать решение на платформе, соответствующей корпоративным требованиям по импортозамещению: </a:t>
              </a:r>
            </a:p>
            <a:p>
              <a:pPr marL="423153" lvl="1" indent="-159611">
                <a:lnSpc>
                  <a:spcPts val="2867"/>
                </a:lnSpc>
                <a:buFont typeface="Arial" panose="020B0604020202020204" pitchFamily="34" charset="0"/>
                <a:buChar char="˗"/>
              </a:pPr>
              <a:r>
                <a:rPr lang="ru-RU" sz="1433" b="1" noProof="0" dirty="0">
                  <a:solidFill>
                    <a:srgbClr val="515254"/>
                  </a:solidFill>
                  <a:latin typeface="Open Sans"/>
                  <a:ea typeface="Open Sans"/>
                  <a:cs typeface="Open Sans"/>
                  <a:sym typeface="Open Sans"/>
                </a:rPr>
                <a:t>Astra Linux Special Edition 1.7 </a:t>
              </a:r>
              <a:r>
                <a:rPr lang="ru-RU" sz="1433" noProof="0" dirty="0">
                  <a:solidFill>
                    <a:srgbClr val="515254"/>
                  </a:solidFill>
                  <a:latin typeface="Open Sans"/>
                  <a:ea typeface="Open Sans"/>
                  <a:cs typeface="Open Sans"/>
                  <a:sym typeface="Open Sans"/>
                </a:rPr>
                <a:t>— серверная часть, </a:t>
              </a:r>
            </a:p>
            <a:p>
              <a:pPr marL="423153" lvl="1" indent="-159611">
                <a:lnSpc>
                  <a:spcPts val="2867"/>
                </a:lnSpc>
                <a:buFont typeface="Arial" panose="020B0604020202020204" pitchFamily="34" charset="0"/>
                <a:buChar char="˗"/>
              </a:pPr>
              <a:r>
                <a:rPr lang="ru-RU" sz="1433" b="1" noProof="0" dirty="0" err="1">
                  <a:solidFill>
                    <a:srgbClr val="515254"/>
                  </a:solidFill>
                  <a:latin typeface="Open Sans"/>
                  <a:ea typeface="Open Sans"/>
                  <a:cs typeface="Open Sans"/>
                  <a:sym typeface="Open Sans"/>
                </a:rPr>
                <a:t>Alter</a:t>
              </a:r>
              <a:r>
                <a:rPr lang="ru-RU" sz="1433" b="1" noProof="0" dirty="0">
                  <a:solidFill>
                    <a:srgbClr val="515254"/>
                  </a:solidFill>
                  <a:latin typeface="Open Sans"/>
                  <a:ea typeface="Open Sans"/>
                  <a:cs typeface="Open Sans"/>
                  <a:sym typeface="Open Sans"/>
                </a:rPr>
                <a:t> OS 7.5/ 9.0 </a:t>
              </a:r>
              <a:r>
                <a:rPr lang="ru-RU" sz="1433" noProof="0" dirty="0">
                  <a:solidFill>
                    <a:srgbClr val="515254"/>
                  </a:solidFill>
                  <a:latin typeface="Open Sans"/>
                  <a:ea typeface="Open Sans"/>
                  <a:cs typeface="Open Sans"/>
                  <a:sym typeface="Open Sans"/>
                </a:rPr>
                <a:t>— клиентская часть на рабочих местах пользователей;</a:t>
              </a:r>
            </a:p>
            <a:p>
              <a:pPr marL="423153" lvl="1" indent="-159611">
                <a:lnSpc>
                  <a:spcPts val="2867"/>
                </a:lnSpc>
                <a:spcBef>
                  <a:spcPts val="701"/>
                </a:spcBef>
                <a:spcAft>
                  <a:spcPts val="701"/>
                </a:spcAft>
                <a:buFont typeface="Arial" panose="020B0604020202020204" pitchFamily="34" charset="0"/>
                <a:buChar char="˗"/>
              </a:pPr>
              <a:r>
                <a:rPr lang="ru-RU" sz="1433" b="1" noProof="0" dirty="0" err="1">
                  <a:solidFill>
                    <a:srgbClr val="515254"/>
                  </a:solidFill>
                  <a:latin typeface="Open Sans"/>
                  <a:ea typeface="Open Sans"/>
                  <a:cs typeface="Open Sans"/>
                  <a:sym typeface="Open Sans"/>
                </a:rPr>
                <a:t>Tantor</a:t>
              </a:r>
              <a:r>
                <a:rPr lang="ru-RU" sz="1433" b="1" noProof="0" dirty="0">
                  <a:solidFill>
                    <a:srgbClr val="515254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ru-RU" sz="1433" b="1" noProof="0" dirty="0" smtClean="0">
                  <a:solidFill>
                    <a:srgbClr val="515254"/>
                  </a:solidFill>
                  <a:latin typeface="Open Sans"/>
                  <a:ea typeface="Open Sans"/>
                  <a:cs typeface="Open Sans"/>
                  <a:sym typeface="Open Sans"/>
                </a:rPr>
                <a:t>SE 1С </a:t>
              </a:r>
              <a:r>
                <a:rPr lang="ru-RU" sz="1433" noProof="0" dirty="0">
                  <a:solidFill>
                    <a:srgbClr val="515254"/>
                  </a:solidFill>
                  <a:latin typeface="Open Sans"/>
                  <a:ea typeface="Open Sans"/>
                  <a:cs typeface="Open Sans"/>
                  <a:sym typeface="Open Sans"/>
                </a:rPr>
                <a:t>— СУБД.</a:t>
              </a:r>
            </a:p>
            <a:p>
              <a:pPr marL="173176" lvl="1" indent="-86588">
                <a:lnSpc>
                  <a:spcPts val="2867"/>
                </a:lnSpc>
                <a:spcBef>
                  <a:spcPts val="701"/>
                </a:spcBef>
                <a:spcAft>
                  <a:spcPts val="701"/>
                </a:spcAft>
                <a:buFont typeface="Arial"/>
                <a:buChar char="•"/>
              </a:pPr>
              <a:r>
                <a:rPr lang="ru-RU" sz="1433" dirty="0">
                  <a:solidFill>
                    <a:srgbClr val="515254"/>
                  </a:solidFill>
                  <a:latin typeface="Open Sans"/>
                  <a:ea typeface="Open Sans"/>
                  <a:cs typeface="Open Sans"/>
                  <a:sym typeface="Open Sans"/>
                </a:rPr>
                <a:t>Внедрение в минимально необходимом, при </a:t>
              </a:r>
              <a:r>
                <a:rPr lang="ru-RU" sz="1433" dirty="0" smtClean="0">
                  <a:solidFill>
                    <a:srgbClr val="515254"/>
                  </a:solidFill>
                  <a:latin typeface="Open Sans"/>
                  <a:ea typeface="Open Sans"/>
                  <a:cs typeface="Open Sans"/>
                  <a:sym typeface="Open Sans"/>
                </a:rPr>
                <a:t>этом</a:t>
              </a:r>
              <a:r>
                <a:rPr lang="ru-RU" sz="1433" dirty="0">
                  <a:solidFill>
                    <a:srgbClr val="515254"/>
                  </a:solidFill>
                  <a:latin typeface="Open Sans"/>
                  <a:ea typeface="Open Sans"/>
                  <a:cs typeface="Open Sans"/>
                  <a:sym typeface="Open Sans"/>
                </a:rPr>
                <a:t>,</a:t>
              </a:r>
              <a:r>
                <a:rPr lang="ru-RU" sz="1433" dirty="0" smtClean="0">
                  <a:solidFill>
                    <a:srgbClr val="515254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ru-RU" sz="1433" dirty="0">
                  <a:solidFill>
                    <a:srgbClr val="515254"/>
                  </a:solidFill>
                  <a:latin typeface="Open Sans"/>
                  <a:ea typeface="Open Sans"/>
                  <a:cs typeface="Open Sans"/>
                  <a:sym typeface="Open Sans"/>
                </a:rPr>
                <a:t>достаточном для поддержки полного цикла обработки договоров функционале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584661" y="2766692"/>
            <a:ext cx="2563409" cy="2404943"/>
          </a:xfrm>
          <a:custGeom>
            <a:avLst/>
            <a:gdLst/>
            <a:ahLst/>
            <a:cxnLst/>
            <a:rect l="l" t="t" r="r" b="b"/>
            <a:pathLst>
              <a:path w="4385930" h="4114800">
                <a:moveTo>
                  <a:pt x="0" y="0"/>
                </a:moveTo>
                <a:lnTo>
                  <a:pt x="4385930" y="0"/>
                </a:lnTo>
                <a:lnTo>
                  <a:pt x="43859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 noProof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-908929" y="-502922"/>
            <a:ext cx="997241" cy="193255"/>
            <a:chOff x="0" y="0"/>
            <a:chExt cx="1671922" cy="32400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671955" cy="323977"/>
            </a:xfrm>
            <a:custGeom>
              <a:avLst/>
              <a:gdLst/>
              <a:ahLst/>
              <a:cxnLst/>
              <a:rect l="l" t="t" r="r" b="b"/>
              <a:pathLst>
                <a:path w="1671955" h="323977">
                  <a:moveTo>
                    <a:pt x="0" y="0"/>
                  </a:moveTo>
                  <a:lnTo>
                    <a:pt x="1671955" y="0"/>
                  </a:lnTo>
                  <a:lnTo>
                    <a:pt x="1671955" y="323977"/>
                  </a:lnTo>
                  <a:lnTo>
                    <a:pt x="0" y="32397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u-RU" noProof="0" dirty="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1671922" cy="352576"/>
            </a:xfrm>
            <a:prstGeom prst="rect">
              <a:avLst/>
            </a:prstGeom>
          </p:spPr>
          <p:txBody>
            <a:bodyPr lIns="40400" tIns="40400" rIns="40400" bIns="40400" rtlCol="0" anchor="t"/>
            <a:lstStyle/>
            <a:p>
              <a:pPr algn="ctr">
                <a:lnSpc>
                  <a:spcPts val="956"/>
                </a:lnSpc>
              </a:pPr>
              <a:r>
                <a:rPr lang="ru-RU" sz="796" spc="-1" noProof="0" dirty="0">
                  <a:solidFill>
                    <a:srgbClr val="272727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255/255/255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601236" y="1376482"/>
            <a:ext cx="8216890" cy="728843"/>
            <a:chOff x="0" y="0"/>
            <a:chExt cx="8217485" cy="122193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217484" cy="1221938"/>
            </a:xfrm>
            <a:custGeom>
              <a:avLst/>
              <a:gdLst/>
              <a:ahLst/>
              <a:cxnLst/>
              <a:rect l="l" t="t" r="r" b="b"/>
              <a:pathLst>
                <a:path w="8217484" h="1221938">
                  <a:moveTo>
                    <a:pt x="0" y="0"/>
                  </a:moveTo>
                  <a:lnTo>
                    <a:pt x="8217484" y="0"/>
                  </a:lnTo>
                  <a:lnTo>
                    <a:pt x="8217484" y="1221938"/>
                  </a:lnTo>
                  <a:lnTo>
                    <a:pt x="0" y="122193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ru-RU" noProof="0" dirty="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76200"/>
              <a:ext cx="8217485" cy="114573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>
                <a:lnSpc>
                  <a:spcPts val="3785"/>
                </a:lnSpc>
              </a:pPr>
              <a:r>
                <a:rPr lang="ru-RU" sz="3505" b="1" noProof="0" dirty="0">
                  <a:solidFill>
                    <a:srgbClr val="515254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Функциональный состав проекта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3439319" y="2366923"/>
            <a:ext cx="7026639" cy="3169027"/>
            <a:chOff x="-3306380" y="-264832"/>
            <a:chExt cx="15390049" cy="531302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2083669" cy="5048190"/>
            </a:xfrm>
            <a:custGeom>
              <a:avLst/>
              <a:gdLst/>
              <a:ahLst/>
              <a:cxnLst/>
              <a:rect l="l" t="t" r="r" b="b"/>
              <a:pathLst>
                <a:path w="12083669" h="5048190">
                  <a:moveTo>
                    <a:pt x="0" y="0"/>
                  </a:moveTo>
                  <a:lnTo>
                    <a:pt x="12083669" y="0"/>
                  </a:lnTo>
                  <a:lnTo>
                    <a:pt x="12083669" y="5048190"/>
                  </a:lnTo>
                  <a:lnTo>
                    <a:pt x="0" y="504819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ru-RU" noProof="0" dirty="0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-3306380" y="-264832"/>
              <a:ext cx="14957986" cy="518154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173176" lvl="1" indent="-86588">
                <a:lnSpc>
                  <a:spcPts val="2581"/>
                </a:lnSpc>
                <a:spcBef>
                  <a:spcPts val="701"/>
                </a:spcBef>
                <a:spcAft>
                  <a:spcPts val="701"/>
                </a:spcAft>
                <a:buFont typeface="Arial"/>
                <a:buChar char="•"/>
              </a:pPr>
              <a:r>
                <a:rPr lang="ru-RU" sz="1433" noProof="0" dirty="0">
                  <a:solidFill>
                    <a:srgbClr val="515254"/>
                  </a:solidFill>
                  <a:latin typeface="Open Sans"/>
                  <a:ea typeface="Open Sans"/>
                  <a:cs typeface="Open Sans"/>
                  <a:sym typeface="Open Sans"/>
                </a:rPr>
                <a:t>Автоматизация полного цикла работы с договорной </a:t>
              </a:r>
              <a:r>
                <a:rPr lang="ru-RU" sz="1433" noProof="0" dirty="0" smtClean="0">
                  <a:solidFill>
                    <a:srgbClr val="515254"/>
                  </a:solidFill>
                  <a:latin typeface="Open Sans"/>
                  <a:ea typeface="Open Sans"/>
                  <a:cs typeface="Open Sans"/>
                  <a:sym typeface="Open Sans"/>
                </a:rPr>
                <a:t>документацией</a:t>
              </a:r>
              <a:endParaRPr lang="ru-RU" sz="1433" noProof="0" dirty="0">
                <a:solidFill>
                  <a:srgbClr val="515254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173176" lvl="1" indent="-86588">
                <a:lnSpc>
                  <a:spcPts val="2581"/>
                </a:lnSpc>
                <a:spcBef>
                  <a:spcPts val="701"/>
                </a:spcBef>
                <a:spcAft>
                  <a:spcPts val="701"/>
                </a:spcAft>
                <a:buFont typeface="Arial"/>
                <a:buChar char="•"/>
              </a:pPr>
              <a:r>
                <a:rPr lang="ru-RU" sz="1433" dirty="0">
                  <a:solidFill>
                    <a:srgbClr val="515254"/>
                  </a:solidFill>
                  <a:latin typeface="Open Sans"/>
                  <a:ea typeface="Open Sans"/>
                  <a:cs typeface="Open Sans"/>
                  <a:sym typeface="Open Sans"/>
                </a:rPr>
                <a:t>Обеспечение актуальности договоров с учетом изменения условий </a:t>
              </a:r>
              <a:r>
                <a:rPr lang="ru-RU" sz="1433" dirty="0" smtClean="0">
                  <a:solidFill>
                    <a:srgbClr val="515254"/>
                  </a:solidFill>
                  <a:latin typeface="Open Sans"/>
                  <a:ea typeface="Open Sans"/>
                  <a:cs typeface="Open Sans"/>
                  <a:sym typeface="Open Sans"/>
                </a:rPr>
                <a:t>работы</a:t>
              </a:r>
              <a:endParaRPr lang="ru-RU" sz="1433" dirty="0">
                <a:solidFill>
                  <a:srgbClr val="515254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173176" lvl="1" indent="-86588">
                <a:lnSpc>
                  <a:spcPts val="2581"/>
                </a:lnSpc>
                <a:spcBef>
                  <a:spcPts val="701"/>
                </a:spcBef>
                <a:spcAft>
                  <a:spcPts val="701"/>
                </a:spcAft>
                <a:buFont typeface="Arial"/>
                <a:buChar char="•"/>
              </a:pPr>
              <a:r>
                <a:rPr lang="ru-RU" sz="1433" dirty="0">
                  <a:solidFill>
                    <a:srgbClr val="515254"/>
                  </a:solidFill>
                  <a:latin typeface="Open Sans"/>
                  <a:ea typeface="Open Sans"/>
                  <a:cs typeface="Open Sans"/>
                  <a:sym typeface="Open Sans"/>
                </a:rPr>
                <a:t>Контроль сроков и сумм исполнения договорных обязательств;</a:t>
              </a:r>
            </a:p>
            <a:p>
              <a:pPr marL="173176" lvl="1" indent="-86588">
                <a:lnSpc>
                  <a:spcPts val="2581"/>
                </a:lnSpc>
                <a:spcBef>
                  <a:spcPts val="701"/>
                </a:spcBef>
                <a:spcAft>
                  <a:spcPts val="701"/>
                </a:spcAft>
                <a:buFont typeface="Arial"/>
                <a:buChar char="•"/>
              </a:pPr>
              <a:r>
                <a:rPr lang="ru-RU" sz="1433" dirty="0">
                  <a:solidFill>
                    <a:srgbClr val="515254"/>
                  </a:solidFill>
                  <a:latin typeface="Open Sans"/>
                  <a:ea typeface="Open Sans"/>
                  <a:cs typeface="Open Sans"/>
                  <a:sym typeface="Open Sans"/>
                </a:rPr>
                <a:t>Раздельный учёт затрат и услуг по филиалам на основе договорных отношений с Головной </a:t>
              </a:r>
              <a:r>
                <a:rPr lang="ru-RU" sz="1433" dirty="0" smtClean="0">
                  <a:solidFill>
                    <a:srgbClr val="515254"/>
                  </a:solidFill>
                  <a:latin typeface="Open Sans"/>
                  <a:ea typeface="Open Sans"/>
                  <a:cs typeface="Open Sans"/>
                  <a:sym typeface="Open Sans"/>
                </a:rPr>
                <a:t>организацией</a:t>
              </a:r>
              <a:endParaRPr lang="ru-RU" sz="1433" dirty="0">
                <a:solidFill>
                  <a:srgbClr val="515254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173176" lvl="1" indent="-86588">
                <a:lnSpc>
                  <a:spcPts val="2581"/>
                </a:lnSpc>
                <a:spcBef>
                  <a:spcPts val="701"/>
                </a:spcBef>
                <a:spcAft>
                  <a:spcPts val="701"/>
                </a:spcAft>
                <a:buFont typeface="Arial"/>
                <a:buChar char="•"/>
              </a:pPr>
              <a:r>
                <a:rPr lang="ru-RU" sz="1433" noProof="0" dirty="0">
                  <a:solidFill>
                    <a:srgbClr val="515254"/>
                  </a:solidFill>
                  <a:latin typeface="Open Sans"/>
                  <a:ea typeface="Open Sans"/>
                  <a:cs typeface="Open Sans"/>
                  <a:sym typeface="Open Sans"/>
                </a:rPr>
                <a:t>Поддержка ЮЗЭДО по договорной </a:t>
              </a:r>
              <a:r>
                <a:rPr lang="ru-RU" sz="1433" noProof="0" dirty="0" smtClean="0">
                  <a:solidFill>
                    <a:srgbClr val="515254"/>
                  </a:solidFill>
                  <a:latin typeface="Open Sans"/>
                  <a:ea typeface="Open Sans"/>
                  <a:cs typeface="Open Sans"/>
                  <a:sym typeface="Open Sans"/>
                </a:rPr>
                <a:t>документации</a:t>
              </a:r>
              <a:endParaRPr lang="ru-RU" sz="1433" noProof="0" dirty="0">
                <a:solidFill>
                  <a:srgbClr val="515254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>
                <a:lnSpc>
                  <a:spcPts val="2581"/>
                </a:lnSpc>
              </a:pPr>
              <a:endParaRPr lang="ru-RU" sz="1433" noProof="0" dirty="0">
                <a:solidFill>
                  <a:srgbClr val="515254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18" name="Freeform 16"/>
          <p:cNvSpPr/>
          <p:nvPr/>
        </p:nvSpPr>
        <p:spPr>
          <a:xfrm>
            <a:off x="601236" y="2580573"/>
            <a:ext cx="2338598" cy="2401704"/>
          </a:xfrm>
          <a:custGeom>
            <a:avLst/>
            <a:gdLst/>
            <a:ahLst/>
            <a:cxnLst/>
            <a:rect l="l" t="t" r="r" b="b"/>
            <a:pathLst>
              <a:path w="4609246" h="4114800">
                <a:moveTo>
                  <a:pt x="0" y="0"/>
                </a:moveTo>
                <a:lnTo>
                  <a:pt x="4609246" y="0"/>
                </a:lnTo>
                <a:lnTo>
                  <a:pt x="460924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4277996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2119" y="4738481"/>
            <a:ext cx="3582818" cy="20517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-908929" y="-502922"/>
            <a:ext cx="997241" cy="193255"/>
            <a:chOff x="0" y="0"/>
            <a:chExt cx="1671922" cy="32400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671955" cy="323977"/>
            </a:xfrm>
            <a:custGeom>
              <a:avLst/>
              <a:gdLst/>
              <a:ahLst/>
              <a:cxnLst/>
              <a:rect l="l" t="t" r="r" b="b"/>
              <a:pathLst>
                <a:path w="1671955" h="323977">
                  <a:moveTo>
                    <a:pt x="0" y="0"/>
                  </a:moveTo>
                  <a:lnTo>
                    <a:pt x="1671955" y="0"/>
                  </a:lnTo>
                  <a:lnTo>
                    <a:pt x="1671955" y="323977"/>
                  </a:lnTo>
                  <a:lnTo>
                    <a:pt x="0" y="32397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u-RU" noProof="0" dirty="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1671922" cy="352576"/>
            </a:xfrm>
            <a:prstGeom prst="rect">
              <a:avLst/>
            </a:prstGeom>
          </p:spPr>
          <p:txBody>
            <a:bodyPr lIns="40400" tIns="40400" rIns="40400" bIns="40400" rtlCol="0" anchor="t"/>
            <a:lstStyle/>
            <a:p>
              <a:pPr algn="ctr">
                <a:lnSpc>
                  <a:spcPts val="956"/>
                </a:lnSpc>
              </a:pPr>
              <a:r>
                <a:rPr lang="ru-RU" sz="796" spc="-1" noProof="0" dirty="0">
                  <a:solidFill>
                    <a:srgbClr val="272727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255/255/255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601236" y="1376482"/>
            <a:ext cx="9486166" cy="728843"/>
            <a:chOff x="0" y="0"/>
            <a:chExt cx="15903999" cy="122193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975914" cy="1221938"/>
            </a:xfrm>
            <a:custGeom>
              <a:avLst/>
              <a:gdLst/>
              <a:ahLst/>
              <a:cxnLst/>
              <a:rect l="l" t="t" r="r" b="b"/>
              <a:pathLst>
                <a:path w="9975914" h="1221938">
                  <a:moveTo>
                    <a:pt x="0" y="0"/>
                  </a:moveTo>
                  <a:lnTo>
                    <a:pt x="9975914" y="0"/>
                  </a:lnTo>
                  <a:lnTo>
                    <a:pt x="9975914" y="1221938"/>
                  </a:lnTo>
                  <a:lnTo>
                    <a:pt x="0" y="122193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ru-RU" noProof="0" dirty="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76200"/>
              <a:ext cx="15903999" cy="114573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>
                <a:lnSpc>
                  <a:spcPts val="3785"/>
                </a:lnSpc>
              </a:pPr>
              <a:r>
                <a:rPr lang="ru-RU" sz="3505" b="1" dirty="0">
                  <a:solidFill>
                    <a:srgbClr val="515254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Что сделано. Командная </a:t>
              </a:r>
              <a:r>
                <a:rPr lang="ru-RU" sz="3505" b="1" dirty="0" smtClean="0">
                  <a:solidFill>
                    <a:srgbClr val="515254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работа</a:t>
              </a:r>
              <a:endParaRPr lang="ru-RU" sz="3505" b="1" noProof="0" dirty="0">
                <a:solidFill>
                  <a:srgbClr val="515254"/>
                </a:solidFill>
                <a:latin typeface="Open Sans Bold"/>
                <a:ea typeface="Open Sans Bold"/>
                <a:cs typeface="Open Sans Bold"/>
                <a:sym typeface="Open Sans Bold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01236" y="2335350"/>
            <a:ext cx="9592548" cy="3707671"/>
            <a:chOff x="-4330349" y="2451"/>
            <a:chExt cx="16082356" cy="6216083"/>
          </a:xfrm>
        </p:grpSpPr>
        <p:sp>
          <p:nvSpPr>
            <p:cNvPr id="14" name="Freeform 14"/>
            <p:cNvSpPr/>
            <p:nvPr/>
          </p:nvSpPr>
          <p:spPr>
            <a:xfrm>
              <a:off x="-250628" y="2451"/>
              <a:ext cx="11197009" cy="5048191"/>
            </a:xfrm>
            <a:custGeom>
              <a:avLst/>
              <a:gdLst/>
              <a:ahLst/>
              <a:cxnLst/>
              <a:rect l="l" t="t" r="r" b="b"/>
              <a:pathLst>
                <a:path w="11197010" h="5048190">
                  <a:moveTo>
                    <a:pt x="0" y="0"/>
                  </a:moveTo>
                  <a:lnTo>
                    <a:pt x="11197010" y="0"/>
                  </a:lnTo>
                  <a:lnTo>
                    <a:pt x="11197010" y="5048190"/>
                  </a:lnTo>
                  <a:lnTo>
                    <a:pt x="0" y="504819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ru-RU" noProof="0" dirty="0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-4330349" y="82658"/>
              <a:ext cx="16082356" cy="6135876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0" lvl="1">
                <a:lnSpc>
                  <a:spcPts val="2581"/>
                </a:lnSpc>
              </a:pPr>
              <a:r>
                <a:rPr lang="ru-RU" sz="1433" b="1" dirty="0">
                  <a:solidFill>
                    <a:srgbClr val="515254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Выполнена подготовка к проекту:</a:t>
              </a:r>
            </a:p>
            <a:p>
              <a:pPr marL="423153" lvl="1" indent="-159611">
                <a:lnSpc>
                  <a:spcPts val="2867"/>
                </a:lnSpc>
                <a:buFont typeface="Arial" panose="020B0604020202020204" pitchFamily="34" charset="0"/>
                <a:buChar char="˗"/>
              </a:pPr>
              <a:r>
                <a:rPr lang="ru-RU" sz="1433" dirty="0">
                  <a:solidFill>
                    <a:srgbClr val="515254"/>
                  </a:solidFill>
                  <a:latin typeface="Open Sans"/>
                  <a:ea typeface="Open Sans"/>
                  <a:cs typeface="Open Sans"/>
                  <a:sym typeface="Open Sans"/>
                </a:rPr>
                <a:t>Проведено предпроектное обследование;</a:t>
              </a:r>
            </a:p>
            <a:p>
              <a:pPr marL="423153" lvl="1" indent="-159611">
                <a:lnSpc>
                  <a:spcPts val="2867"/>
                </a:lnSpc>
                <a:buFont typeface="Arial" panose="020B0604020202020204" pitchFamily="34" charset="0"/>
                <a:buChar char="˗"/>
              </a:pPr>
              <a:r>
                <a:rPr lang="ru-RU" sz="1433" dirty="0">
                  <a:solidFill>
                    <a:srgbClr val="515254"/>
                  </a:solidFill>
                  <a:latin typeface="Open Sans"/>
                  <a:ea typeface="Open Sans"/>
                  <a:cs typeface="Open Sans"/>
                  <a:sym typeface="Open Sans"/>
                </a:rPr>
                <a:t>Составлены ТТ с чёткими </a:t>
              </a:r>
              <a:r>
                <a:rPr lang="ru-RU" sz="1433" dirty="0" smtClean="0">
                  <a:solidFill>
                    <a:srgbClr val="515254"/>
                  </a:solidFill>
                  <a:latin typeface="Open Sans"/>
                  <a:ea typeface="Open Sans"/>
                  <a:cs typeface="Open Sans"/>
                  <a:sym typeface="Open Sans"/>
                </a:rPr>
                <a:t>границами.</a:t>
              </a:r>
              <a:endParaRPr lang="ru-RU" sz="1433" dirty="0">
                <a:solidFill>
                  <a:srgbClr val="515254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173176" lvl="1" indent="-86588">
                <a:lnSpc>
                  <a:spcPts val="2581"/>
                </a:lnSpc>
                <a:buFont typeface="Arial"/>
                <a:buChar char="•"/>
              </a:pPr>
              <a:endParaRPr lang="ru-RU" sz="1433" noProof="0" dirty="0">
                <a:solidFill>
                  <a:srgbClr val="515254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lvl="1">
                <a:lnSpc>
                  <a:spcPts val="2581"/>
                </a:lnSpc>
              </a:pPr>
              <a:r>
                <a:rPr lang="ru-RU" sz="1433" b="1" noProof="0" dirty="0">
                  <a:solidFill>
                    <a:srgbClr val="515254"/>
                  </a:solidFill>
                  <a:latin typeface="Open Sans Bold"/>
                  <a:ea typeface="Open Sans Bold"/>
                  <a:cs typeface="Open Sans Bold"/>
                  <a:sym typeface="Open Sans"/>
                </a:rPr>
                <a:t>Согласован график совместной работы команд:</a:t>
              </a:r>
            </a:p>
            <a:p>
              <a:pPr marL="423153" lvl="1" indent="-159611">
                <a:lnSpc>
                  <a:spcPts val="2867"/>
                </a:lnSpc>
                <a:buFont typeface="Arial" panose="020B0604020202020204" pitchFamily="34" charset="0"/>
                <a:buChar char="˗"/>
              </a:pPr>
              <a:r>
                <a:rPr lang="ru-RU" sz="1433" dirty="0">
                  <a:solidFill>
                    <a:srgbClr val="515254"/>
                  </a:solidFill>
                  <a:latin typeface="Open Sans"/>
                  <a:ea typeface="Open Sans"/>
                  <a:cs typeface="Open Sans"/>
                  <a:sym typeface="Open Sans"/>
                </a:rPr>
                <a:t>Регулярные </a:t>
              </a:r>
              <a:r>
                <a:rPr lang="ru-RU" sz="1433" dirty="0" smtClean="0">
                  <a:solidFill>
                    <a:srgbClr val="515254"/>
                  </a:solidFill>
                  <a:latin typeface="Open Sans"/>
                  <a:ea typeface="Open Sans"/>
                  <a:cs typeface="Open Sans"/>
                  <a:sym typeface="Open Sans"/>
                </a:rPr>
                <a:t>встречи</a:t>
              </a:r>
              <a:r>
                <a:rPr lang="ru-RU" sz="1433" noProof="0" dirty="0" smtClean="0">
                  <a:solidFill>
                    <a:srgbClr val="515254"/>
                  </a:solidFill>
                  <a:latin typeface="Open Sans"/>
                  <a:ea typeface="Open Sans"/>
                  <a:cs typeface="Open Sans"/>
                  <a:sym typeface="Open Sans"/>
                </a:rPr>
                <a:t>;</a:t>
              </a:r>
              <a:endParaRPr lang="ru-RU" sz="1433" noProof="0" dirty="0">
                <a:solidFill>
                  <a:srgbClr val="515254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423153" lvl="1" indent="-159611">
                <a:lnSpc>
                  <a:spcPts val="2867"/>
                </a:lnSpc>
                <a:buFont typeface="Arial" panose="020B0604020202020204" pitchFamily="34" charset="0"/>
                <a:buChar char="˗"/>
              </a:pPr>
              <a:r>
                <a:rPr lang="ru-RU" sz="1433" noProof="0" dirty="0">
                  <a:solidFill>
                    <a:srgbClr val="515254"/>
                  </a:solidFill>
                  <a:latin typeface="Open Sans"/>
                  <a:ea typeface="Open Sans"/>
                  <a:cs typeface="Open Sans"/>
                  <a:sym typeface="Open Sans"/>
                </a:rPr>
                <a:t>Сроки предоставления данных и </a:t>
              </a:r>
              <a:r>
                <a:rPr lang="ru-RU" sz="1433" noProof="0" dirty="0" smtClean="0">
                  <a:solidFill>
                    <a:srgbClr val="515254"/>
                  </a:solidFill>
                  <a:latin typeface="Open Sans"/>
                  <a:ea typeface="Open Sans"/>
                  <a:cs typeface="Open Sans"/>
                  <a:sym typeface="Open Sans"/>
                </a:rPr>
                <a:t>согласования.</a:t>
              </a:r>
              <a:endParaRPr lang="ru-RU" sz="1433" noProof="0" dirty="0">
                <a:solidFill>
                  <a:srgbClr val="515254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263543" lvl="1">
                <a:lnSpc>
                  <a:spcPts val="2867"/>
                </a:lnSpc>
              </a:pPr>
              <a:endParaRPr lang="ru-RU" sz="1433" noProof="0" dirty="0">
                <a:solidFill>
                  <a:srgbClr val="515254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lvl="1">
                <a:lnSpc>
                  <a:spcPts val="2581"/>
                </a:lnSpc>
              </a:pPr>
              <a:r>
                <a:rPr lang="ru-RU" sz="1433" b="1" noProof="0" dirty="0">
                  <a:solidFill>
                    <a:srgbClr val="515254"/>
                  </a:solidFill>
                  <a:latin typeface="Open Sans Bold"/>
                  <a:ea typeface="Open Sans Bold"/>
                  <a:cs typeface="Open Sans Bold"/>
                  <a:sym typeface="Open Sans"/>
                </a:rPr>
                <a:t>Обеспечено активное вовлечение ФЗ в </a:t>
              </a:r>
              <a:r>
                <a:rPr lang="ru-RU" sz="1433" b="1" noProof="0" dirty="0" smtClean="0">
                  <a:solidFill>
                    <a:srgbClr val="515254"/>
                  </a:solidFill>
                  <a:latin typeface="Open Sans Bold"/>
                  <a:ea typeface="Open Sans Bold"/>
                  <a:cs typeface="Open Sans Bold"/>
                  <a:sym typeface="Open Sans"/>
                </a:rPr>
                <a:t>проект</a:t>
              </a:r>
              <a:endParaRPr lang="ru-RU" sz="1433" b="1" noProof="0" dirty="0">
                <a:solidFill>
                  <a:srgbClr val="515254"/>
                </a:solidFill>
                <a:latin typeface="Open Sans Bold"/>
                <a:ea typeface="Open Sans Bold"/>
                <a:cs typeface="Open Sans Bold"/>
                <a:sym typeface="Open Sans"/>
              </a:endParaRPr>
            </a:p>
            <a:p>
              <a:pPr marL="423153" lvl="1" indent="-159611">
                <a:lnSpc>
                  <a:spcPts val="2867"/>
                </a:lnSpc>
                <a:buFont typeface="Arial" panose="020B0604020202020204" pitchFamily="34" charset="0"/>
                <a:buChar char="˗"/>
              </a:pPr>
              <a:endParaRPr lang="ru-RU" sz="1433" noProof="0" dirty="0">
                <a:solidFill>
                  <a:srgbClr val="515254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17" name="Freeform 12">
            <a:extLst>
              <a:ext uri="{FF2B5EF4-FFF2-40B4-BE49-F238E27FC236}">
                <a16:creationId xmlns:a16="http://schemas.microsoft.com/office/drawing/2014/main" xmlns="" id="{3B854E83-F86C-6DFA-FFD0-71A20DCFFCF8}"/>
              </a:ext>
            </a:extLst>
          </p:cNvPr>
          <p:cNvSpPr/>
          <p:nvPr/>
        </p:nvSpPr>
        <p:spPr>
          <a:xfrm>
            <a:off x="6182520" y="2567086"/>
            <a:ext cx="3124200" cy="833340"/>
          </a:xfrm>
          <a:custGeom>
            <a:avLst/>
            <a:gdLst/>
            <a:ahLst/>
            <a:cxnLst/>
            <a:rect l="l" t="t" r="r" b="b"/>
            <a:pathLst>
              <a:path w="4089351" h="1592368">
                <a:moveTo>
                  <a:pt x="0" y="0"/>
                </a:moveTo>
                <a:lnTo>
                  <a:pt x="4089351" y="0"/>
                </a:lnTo>
                <a:lnTo>
                  <a:pt x="4089351" y="1592369"/>
                </a:lnTo>
                <a:lnTo>
                  <a:pt x="0" y="159236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 noProof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1092723" y="4363080"/>
            <a:ext cx="6440494" cy="385363"/>
          </a:xfrm>
          <a:custGeom>
            <a:avLst/>
            <a:gdLst/>
            <a:ahLst/>
            <a:cxnLst/>
            <a:rect l="l" t="t" r="r" b="b"/>
            <a:pathLst>
              <a:path w="11019530" h="659347">
                <a:moveTo>
                  <a:pt x="0" y="0"/>
                </a:moveTo>
                <a:lnTo>
                  <a:pt x="11019531" y="0"/>
                </a:lnTo>
                <a:lnTo>
                  <a:pt x="11019531" y="659347"/>
                </a:lnTo>
                <a:lnTo>
                  <a:pt x="0" y="659347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 noProof="0" dirty="0"/>
          </a:p>
        </p:txBody>
      </p:sp>
      <p:grpSp>
        <p:nvGrpSpPr>
          <p:cNvPr id="7" name="Group 7"/>
          <p:cNvGrpSpPr/>
          <p:nvPr/>
        </p:nvGrpSpPr>
        <p:grpSpPr>
          <a:xfrm>
            <a:off x="-908929" y="-502922"/>
            <a:ext cx="997241" cy="193255"/>
            <a:chOff x="0" y="0"/>
            <a:chExt cx="1671922" cy="32400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671955" cy="323977"/>
            </a:xfrm>
            <a:custGeom>
              <a:avLst/>
              <a:gdLst/>
              <a:ahLst/>
              <a:cxnLst/>
              <a:rect l="l" t="t" r="r" b="b"/>
              <a:pathLst>
                <a:path w="1671955" h="323977">
                  <a:moveTo>
                    <a:pt x="0" y="0"/>
                  </a:moveTo>
                  <a:lnTo>
                    <a:pt x="1671955" y="0"/>
                  </a:lnTo>
                  <a:lnTo>
                    <a:pt x="1671955" y="323977"/>
                  </a:lnTo>
                  <a:lnTo>
                    <a:pt x="0" y="32397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u-RU" noProof="0" dirty="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1671922" cy="352576"/>
            </a:xfrm>
            <a:prstGeom prst="rect">
              <a:avLst/>
            </a:prstGeom>
          </p:spPr>
          <p:txBody>
            <a:bodyPr lIns="40400" tIns="40400" rIns="40400" bIns="40400" rtlCol="0" anchor="t"/>
            <a:lstStyle/>
            <a:p>
              <a:pPr algn="ctr">
                <a:lnSpc>
                  <a:spcPts val="956"/>
                </a:lnSpc>
              </a:pPr>
              <a:r>
                <a:rPr lang="ru-RU" sz="796" spc="-1" noProof="0" dirty="0">
                  <a:solidFill>
                    <a:srgbClr val="272727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255/255/255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601236" y="1376482"/>
            <a:ext cx="8127818" cy="728843"/>
            <a:chOff x="0" y="0"/>
            <a:chExt cx="13626667" cy="122193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217484" cy="1221938"/>
            </a:xfrm>
            <a:custGeom>
              <a:avLst/>
              <a:gdLst/>
              <a:ahLst/>
              <a:cxnLst/>
              <a:rect l="l" t="t" r="r" b="b"/>
              <a:pathLst>
                <a:path w="8217484" h="1221938">
                  <a:moveTo>
                    <a:pt x="0" y="0"/>
                  </a:moveTo>
                  <a:lnTo>
                    <a:pt x="8217484" y="0"/>
                  </a:lnTo>
                  <a:lnTo>
                    <a:pt x="8217484" y="1221938"/>
                  </a:lnTo>
                  <a:lnTo>
                    <a:pt x="0" y="122193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ru-RU" noProof="0" dirty="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76200"/>
              <a:ext cx="13626667" cy="114573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>
                <a:lnSpc>
                  <a:spcPts val="3785"/>
                </a:lnSpc>
              </a:pPr>
              <a:r>
                <a:rPr lang="ru-RU" sz="3505" b="1" noProof="0" dirty="0">
                  <a:solidFill>
                    <a:srgbClr val="515254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Что реализовали. Функционал  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3051954" y="2232340"/>
            <a:ext cx="7207475" cy="3090603"/>
            <a:chOff x="0" y="0"/>
            <a:chExt cx="12083669" cy="518154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2083669" cy="5048190"/>
            </a:xfrm>
            <a:custGeom>
              <a:avLst/>
              <a:gdLst/>
              <a:ahLst/>
              <a:cxnLst/>
              <a:rect l="l" t="t" r="r" b="b"/>
              <a:pathLst>
                <a:path w="12083669" h="5048190">
                  <a:moveTo>
                    <a:pt x="0" y="0"/>
                  </a:moveTo>
                  <a:lnTo>
                    <a:pt x="12083669" y="0"/>
                  </a:lnTo>
                  <a:lnTo>
                    <a:pt x="12083669" y="5048190"/>
                  </a:lnTo>
                  <a:lnTo>
                    <a:pt x="0" y="504819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ru-RU" noProof="0" dirty="0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032694" y="0"/>
              <a:ext cx="11050975" cy="518154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173176" lvl="1" indent="-86588">
                <a:lnSpc>
                  <a:spcPts val="2581"/>
                </a:lnSpc>
                <a:spcBef>
                  <a:spcPts val="701"/>
                </a:spcBef>
                <a:spcAft>
                  <a:spcPts val="701"/>
                </a:spcAft>
                <a:buFont typeface="Arial"/>
                <a:buChar char="•"/>
              </a:pPr>
              <a:r>
                <a:rPr lang="ru-RU" sz="1433" dirty="0">
                  <a:solidFill>
                    <a:srgbClr val="515254"/>
                  </a:solidFill>
                  <a:latin typeface="Open Sans"/>
                  <a:ea typeface="Open Sans"/>
                  <a:cs typeface="Open Sans"/>
                  <a:sym typeface="Open Sans"/>
                </a:rPr>
                <a:t>Графики </a:t>
              </a:r>
              <a:r>
                <a:rPr lang="ru-RU" sz="1433" noProof="0" dirty="0">
                  <a:solidFill>
                    <a:srgbClr val="515254"/>
                  </a:solidFill>
                  <a:latin typeface="Open Sans"/>
                  <a:ea typeface="Open Sans"/>
                  <a:cs typeface="Open Sans"/>
                  <a:sym typeface="Open Sans"/>
                </a:rPr>
                <a:t>реализаций/ платежей при создании </a:t>
              </a:r>
              <a:r>
                <a:rPr lang="ru-RU" sz="1433" noProof="0" dirty="0" smtClean="0">
                  <a:solidFill>
                    <a:srgbClr val="515254"/>
                  </a:solidFill>
                  <a:latin typeface="Open Sans"/>
                  <a:ea typeface="Open Sans"/>
                  <a:cs typeface="Open Sans"/>
                  <a:sym typeface="Open Sans"/>
                </a:rPr>
                <a:t>договора</a:t>
              </a:r>
              <a:endParaRPr lang="ru-RU" sz="1433" noProof="0" dirty="0">
                <a:solidFill>
                  <a:srgbClr val="515254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173176" lvl="1" indent="-86588">
                <a:lnSpc>
                  <a:spcPts val="2581"/>
                </a:lnSpc>
                <a:spcBef>
                  <a:spcPts val="701"/>
                </a:spcBef>
                <a:spcAft>
                  <a:spcPts val="701"/>
                </a:spcAft>
                <a:buFont typeface="Arial"/>
                <a:buChar char="•"/>
              </a:pPr>
              <a:r>
                <a:rPr lang="ru-RU" sz="1433" noProof="0" dirty="0">
                  <a:solidFill>
                    <a:srgbClr val="515254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ru-RU" sz="1433" dirty="0">
                  <a:solidFill>
                    <a:srgbClr val="515254"/>
                  </a:solidFill>
                  <a:latin typeface="Open Sans"/>
                  <a:ea typeface="Open Sans"/>
                  <a:cs typeface="Open Sans"/>
                  <a:sym typeface="Open Sans"/>
                </a:rPr>
                <a:t>Ре</a:t>
              </a:r>
              <a:r>
                <a:rPr lang="ru-RU" sz="1433" noProof="0" dirty="0" err="1">
                  <a:solidFill>
                    <a:srgbClr val="515254"/>
                  </a:solidFill>
                  <a:latin typeface="Open Sans"/>
                  <a:ea typeface="Open Sans"/>
                  <a:cs typeface="Open Sans"/>
                  <a:sym typeface="Open Sans"/>
                </a:rPr>
                <a:t>естры</a:t>
              </a:r>
              <a:r>
                <a:rPr lang="ru-RU" sz="1433" noProof="0" dirty="0">
                  <a:solidFill>
                    <a:srgbClr val="515254"/>
                  </a:solidFill>
                  <a:latin typeface="Open Sans"/>
                  <a:ea typeface="Open Sans"/>
                  <a:cs typeface="Open Sans"/>
                  <a:sym typeface="Open Sans"/>
                </a:rPr>
                <a:t> для выставления документов на оплату</a:t>
              </a:r>
              <a:r>
                <a:rPr lang="ru-RU" sz="1433" dirty="0">
                  <a:solidFill>
                    <a:srgbClr val="515254"/>
                  </a:solidFill>
                  <a:latin typeface="Open Sans"/>
                  <a:ea typeface="Open Sans"/>
                  <a:cs typeface="Open Sans"/>
                  <a:sym typeface="Open Sans"/>
                </a:rPr>
                <a:t>/ </a:t>
              </a:r>
              <a:r>
                <a:rPr lang="ru-RU" sz="1433" noProof="0" dirty="0">
                  <a:solidFill>
                    <a:srgbClr val="515254"/>
                  </a:solidFill>
                  <a:latin typeface="Open Sans"/>
                  <a:ea typeface="Open Sans"/>
                  <a:cs typeface="Open Sans"/>
                  <a:sym typeface="Open Sans"/>
                </a:rPr>
                <a:t>закрывающих </a:t>
              </a:r>
              <a:r>
                <a:rPr lang="ru-RU" sz="1433" noProof="0" dirty="0" smtClean="0">
                  <a:solidFill>
                    <a:srgbClr val="515254"/>
                  </a:solidFill>
                  <a:latin typeface="Open Sans"/>
                  <a:ea typeface="Open Sans"/>
                  <a:cs typeface="Open Sans"/>
                  <a:sym typeface="Open Sans"/>
                </a:rPr>
                <a:t>документов</a:t>
              </a:r>
              <a:endParaRPr lang="ru-RU" sz="1433" noProof="0" dirty="0">
                <a:solidFill>
                  <a:srgbClr val="515254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173176" lvl="1" indent="-86588">
                <a:lnSpc>
                  <a:spcPts val="2581"/>
                </a:lnSpc>
                <a:spcBef>
                  <a:spcPts val="701"/>
                </a:spcBef>
                <a:spcAft>
                  <a:spcPts val="701"/>
                </a:spcAft>
                <a:buFont typeface="Arial"/>
                <a:buChar char="•"/>
              </a:pPr>
              <a:r>
                <a:rPr lang="ru-RU" sz="1433" noProof="0" dirty="0">
                  <a:solidFill>
                    <a:srgbClr val="515254"/>
                  </a:solidFill>
                  <a:latin typeface="Open Sans"/>
                  <a:ea typeface="Open Sans"/>
                  <a:cs typeface="Open Sans"/>
                  <a:sym typeface="Open Sans"/>
                </a:rPr>
                <a:t>Автоматическое обновление договоров после подписания дополнительных </a:t>
              </a:r>
              <a:r>
                <a:rPr lang="ru-RU" sz="1433" noProof="0" dirty="0" smtClean="0">
                  <a:solidFill>
                    <a:srgbClr val="515254"/>
                  </a:solidFill>
                  <a:latin typeface="Open Sans"/>
                  <a:ea typeface="Open Sans"/>
                  <a:cs typeface="Open Sans"/>
                  <a:sym typeface="Open Sans"/>
                </a:rPr>
                <a:t>соглашений</a:t>
              </a:r>
              <a:endParaRPr lang="ru-RU" sz="1433" noProof="0" dirty="0">
                <a:solidFill>
                  <a:srgbClr val="515254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173176" lvl="1" indent="-86588">
                <a:lnSpc>
                  <a:spcPts val="2581"/>
                </a:lnSpc>
                <a:spcBef>
                  <a:spcPts val="701"/>
                </a:spcBef>
                <a:spcAft>
                  <a:spcPts val="701"/>
                </a:spcAft>
                <a:buFont typeface="Arial"/>
                <a:buChar char="•"/>
              </a:pPr>
              <a:r>
                <a:rPr lang="ru-RU" sz="1433" dirty="0">
                  <a:solidFill>
                    <a:srgbClr val="515254"/>
                  </a:solidFill>
                  <a:latin typeface="Open Sans"/>
                  <a:ea typeface="Open Sans"/>
                  <a:cs typeface="Open Sans"/>
                  <a:sym typeface="Open Sans"/>
                </a:rPr>
                <a:t>Интеграция с Контур.Диадок с возможностью расширения </a:t>
              </a:r>
              <a:br>
                <a:rPr lang="ru-RU" sz="1433" dirty="0">
                  <a:solidFill>
                    <a:srgbClr val="515254"/>
                  </a:solidFill>
                  <a:latin typeface="Open Sans"/>
                  <a:ea typeface="Open Sans"/>
                  <a:cs typeface="Open Sans"/>
                  <a:sym typeface="Open Sans"/>
                </a:rPr>
              </a:br>
              <a:r>
                <a:rPr lang="ru-RU" sz="1433" dirty="0">
                  <a:solidFill>
                    <a:srgbClr val="515254"/>
                  </a:solidFill>
                  <a:latin typeface="Open Sans"/>
                  <a:ea typeface="Open Sans"/>
                  <a:cs typeface="Open Sans"/>
                  <a:sym typeface="Open Sans"/>
                </a:rPr>
                <a:t>видов </a:t>
              </a:r>
              <a:r>
                <a:rPr lang="ru-RU" sz="1433" dirty="0" smtClean="0">
                  <a:solidFill>
                    <a:srgbClr val="515254"/>
                  </a:solidFill>
                  <a:latin typeface="Open Sans"/>
                  <a:ea typeface="Open Sans"/>
                  <a:cs typeface="Open Sans"/>
                  <a:sym typeface="Open Sans"/>
                </a:rPr>
                <a:t>документов</a:t>
              </a:r>
              <a:endParaRPr lang="ru-RU" sz="1433" dirty="0">
                <a:solidFill>
                  <a:srgbClr val="515254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173176" lvl="1" indent="-86588">
                <a:lnSpc>
                  <a:spcPts val="2581"/>
                </a:lnSpc>
                <a:spcBef>
                  <a:spcPts val="701"/>
                </a:spcBef>
                <a:spcAft>
                  <a:spcPts val="701"/>
                </a:spcAft>
                <a:buFont typeface="Arial"/>
                <a:buChar char="•"/>
              </a:pPr>
              <a:r>
                <a:rPr lang="ru-RU" sz="1433" noProof="0" dirty="0">
                  <a:solidFill>
                    <a:srgbClr val="515254"/>
                  </a:solidFill>
                  <a:latin typeface="Open Sans"/>
                  <a:ea typeface="Open Sans"/>
                  <a:cs typeface="Open Sans"/>
                  <a:sym typeface="Open Sans"/>
                </a:rPr>
                <a:t>Бесшовная интеграция с учетной системой по подписанным договорным </a:t>
              </a:r>
              <a:r>
                <a:rPr lang="ru-RU" sz="1433" noProof="0" dirty="0" smtClean="0">
                  <a:solidFill>
                    <a:srgbClr val="515254"/>
                  </a:solidFill>
                  <a:latin typeface="Open Sans"/>
                  <a:ea typeface="Open Sans"/>
                  <a:cs typeface="Open Sans"/>
                  <a:sym typeface="Open Sans"/>
                </a:rPr>
                <a:t>документам</a:t>
              </a:r>
              <a:endParaRPr lang="ru-RU" sz="1433" noProof="0" dirty="0">
                <a:solidFill>
                  <a:srgbClr val="515254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28" name="Freeform 28"/>
          <p:cNvSpPr/>
          <p:nvPr/>
        </p:nvSpPr>
        <p:spPr>
          <a:xfrm>
            <a:off x="429209" y="2867642"/>
            <a:ext cx="2740538" cy="1740459"/>
          </a:xfrm>
          <a:custGeom>
            <a:avLst/>
            <a:gdLst/>
            <a:ahLst/>
            <a:cxnLst/>
            <a:rect l="l" t="t" r="r" b="b"/>
            <a:pathLst>
              <a:path w="5030597" h="3265315">
                <a:moveTo>
                  <a:pt x="0" y="0"/>
                </a:moveTo>
                <a:lnTo>
                  <a:pt x="5030597" y="0"/>
                </a:lnTo>
                <a:lnTo>
                  <a:pt x="5030597" y="3265315"/>
                </a:lnTo>
                <a:lnTo>
                  <a:pt x="0" y="3265315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 sz="672" noProof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1092723" y="4363080"/>
            <a:ext cx="6440494" cy="385363"/>
          </a:xfrm>
          <a:custGeom>
            <a:avLst/>
            <a:gdLst/>
            <a:ahLst/>
            <a:cxnLst/>
            <a:rect l="l" t="t" r="r" b="b"/>
            <a:pathLst>
              <a:path w="11019530" h="659347">
                <a:moveTo>
                  <a:pt x="0" y="0"/>
                </a:moveTo>
                <a:lnTo>
                  <a:pt x="11019531" y="0"/>
                </a:lnTo>
                <a:lnTo>
                  <a:pt x="11019531" y="659347"/>
                </a:lnTo>
                <a:lnTo>
                  <a:pt x="0" y="659347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 noProof="0" dirty="0"/>
          </a:p>
        </p:txBody>
      </p:sp>
      <p:grpSp>
        <p:nvGrpSpPr>
          <p:cNvPr id="7" name="Group 7"/>
          <p:cNvGrpSpPr/>
          <p:nvPr/>
        </p:nvGrpSpPr>
        <p:grpSpPr>
          <a:xfrm>
            <a:off x="-908929" y="-502922"/>
            <a:ext cx="997241" cy="193255"/>
            <a:chOff x="0" y="0"/>
            <a:chExt cx="1671922" cy="32400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671955" cy="323977"/>
            </a:xfrm>
            <a:custGeom>
              <a:avLst/>
              <a:gdLst/>
              <a:ahLst/>
              <a:cxnLst/>
              <a:rect l="l" t="t" r="r" b="b"/>
              <a:pathLst>
                <a:path w="1671955" h="323977">
                  <a:moveTo>
                    <a:pt x="0" y="0"/>
                  </a:moveTo>
                  <a:lnTo>
                    <a:pt x="1671955" y="0"/>
                  </a:lnTo>
                  <a:lnTo>
                    <a:pt x="1671955" y="323977"/>
                  </a:lnTo>
                  <a:lnTo>
                    <a:pt x="0" y="32397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u-RU" noProof="0" dirty="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1671922" cy="352576"/>
            </a:xfrm>
            <a:prstGeom prst="rect">
              <a:avLst/>
            </a:prstGeom>
          </p:spPr>
          <p:txBody>
            <a:bodyPr lIns="40400" tIns="40400" rIns="40400" bIns="40400" rtlCol="0" anchor="t"/>
            <a:lstStyle/>
            <a:p>
              <a:pPr algn="ctr">
                <a:lnSpc>
                  <a:spcPts val="956"/>
                </a:lnSpc>
              </a:pPr>
              <a:r>
                <a:rPr lang="ru-RU" sz="796" spc="-1" noProof="0" dirty="0">
                  <a:solidFill>
                    <a:srgbClr val="272727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255/255/255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601236" y="1376482"/>
            <a:ext cx="9486166" cy="728843"/>
            <a:chOff x="0" y="0"/>
            <a:chExt cx="15904000" cy="122193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653948" cy="1221938"/>
            </a:xfrm>
            <a:custGeom>
              <a:avLst/>
              <a:gdLst/>
              <a:ahLst/>
              <a:cxnLst/>
              <a:rect l="l" t="t" r="r" b="b"/>
              <a:pathLst>
                <a:path w="9653948" h="1221938">
                  <a:moveTo>
                    <a:pt x="0" y="0"/>
                  </a:moveTo>
                  <a:lnTo>
                    <a:pt x="9653948" y="0"/>
                  </a:lnTo>
                  <a:lnTo>
                    <a:pt x="9653948" y="1221938"/>
                  </a:lnTo>
                  <a:lnTo>
                    <a:pt x="0" y="122193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ru-RU" noProof="0" dirty="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76200"/>
              <a:ext cx="15904000" cy="114573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>
                <a:lnSpc>
                  <a:spcPts val="3785"/>
                </a:lnSpc>
              </a:pPr>
              <a:r>
                <a:rPr lang="ru-RU" sz="3505" b="1" noProof="0" dirty="0">
                  <a:solidFill>
                    <a:srgbClr val="515254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Оптимизация разработки. Особенности 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15934" y="1943384"/>
            <a:ext cx="7845905" cy="4124041"/>
            <a:chOff x="0" y="-133349"/>
            <a:chExt cx="16641700" cy="766375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6641700" cy="7530405"/>
            </a:xfrm>
            <a:custGeom>
              <a:avLst/>
              <a:gdLst/>
              <a:ahLst/>
              <a:cxnLst/>
              <a:rect l="l" t="t" r="r" b="b"/>
              <a:pathLst>
                <a:path w="16641700" h="7530405">
                  <a:moveTo>
                    <a:pt x="0" y="0"/>
                  </a:moveTo>
                  <a:lnTo>
                    <a:pt x="16641700" y="0"/>
                  </a:lnTo>
                  <a:lnTo>
                    <a:pt x="16641700" y="7530405"/>
                  </a:lnTo>
                  <a:lnTo>
                    <a:pt x="0" y="753040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ru-RU" noProof="0" dirty="0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133349"/>
              <a:ext cx="15524493" cy="681413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2581"/>
                </a:lnSpc>
              </a:pPr>
              <a:endParaRPr lang="ru-RU" sz="1433" b="1" noProof="0" dirty="0">
                <a:solidFill>
                  <a:srgbClr val="515254"/>
                </a:solidFill>
                <a:latin typeface="Open Sans Bold"/>
                <a:ea typeface="Open Sans Bold"/>
                <a:cs typeface="Open Sans Bold"/>
                <a:sym typeface="Open Sans Bold"/>
              </a:endParaRPr>
            </a:p>
            <a:p>
              <a:pPr marL="173176" lvl="1" indent="-86588">
                <a:lnSpc>
                  <a:spcPts val="2581"/>
                </a:lnSpc>
                <a:spcBef>
                  <a:spcPts val="701"/>
                </a:spcBef>
                <a:spcAft>
                  <a:spcPts val="701"/>
                </a:spcAft>
                <a:buFont typeface="Arial"/>
                <a:buChar char="•"/>
              </a:pPr>
              <a:r>
                <a:rPr lang="ru-RU" sz="1433" dirty="0">
                  <a:solidFill>
                    <a:srgbClr val="515254"/>
                  </a:solidFill>
                  <a:latin typeface="Open Sans"/>
                  <a:ea typeface="Open Sans"/>
                  <a:cs typeface="Open Sans"/>
                  <a:sym typeface="Open Sans"/>
                </a:rPr>
                <a:t>Подписание в </a:t>
              </a:r>
              <a:r>
                <a:rPr lang="ru-RU" sz="1433" dirty="0" err="1">
                  <a:solidFill>
                    <a:srgbClr val="515254"/>
                  </a:solidFill>
                  <a:latin typeface="Open Sans"/>
                  <a:ea typeface="Open Sans"/>
                  <a:cs typeface="Open Sans"/>
                  <a:sym typeface="Open Sans"/>
                </a:rPr>
                <a:t>Диадок</a:t>
              </a:r>
              <a:r>
                <a:rPr lang="ru-RU" sz="1433" dirty="0">
                  <a:solidFill>
                    <a:srgbClr val="515254"/>
                  </a:solidFill>
                  <a:latin typeface="Open Sans"/>
                  <a:ea typeface="Open Sans"/>
                  <a:cs typeface="Open Sans"/>
                  <a:sym typeface="Open Sans"/>
                </a:rPr>
                <a:t> по ссылке на страницу </a:t>
              </a:r>
              <a:r>
                <a:rPr lang="ru-RU" sz="1433" dirty="0" smtClean="0">
                  <a:solidFill>
                    <a:srgbClr val="515254"/>
                  </a:solidFill>
                  <a:latin typeface="Open Sans"/>
                  <a:ea typeface="Open Sans"/>
                  <a:cs typeface="Open Sans"/>
                  <a:sym typeface="Open Sans"/>
                </a:rPr>
                <a:t>документа</a:t>
              </a:r>
              <a:endParaRPr lang="ru-RU" sz="1433" dirty="0">
                <a:solidFill>
                  <a:srgbClr val="515254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173176" lvl="1" indent="-86588">
                <a:lnSpc>
                  <a:spcPts val="2581"/>
                </a:lnSpc>
                <a:spcBef>
                  <a:spcPts val="701"/>
                </a:spcBef>
                <a:spcAft>
                  <a:spcPts val="701"/>
                </a:spcAft>
                <a:buFont typeface="Arial"/>
                <a:buChar char="•"/>
              </a:pPr>
              <a:r>
                <a:rPr lang="ru-RU" sz="1433" dirty="0">
                  <a:solidFill>
                    <a:srgbClr val="515254"/>
                  </a:solidFill>
                  <a:latin typeface="Open Sans"/>
                  <a:ea typeface="Open Sans"/>
                  <a:cs typeface="Open Sans"/>
                  <a:sym typeface="Open Sans"/>
                </a:rPr>
                <a:t>1 файл = 1 </a:t>
              </a:r>
              <a:r>
                <a:rPr lang="ru-RU" sz="1433" dirty="0" smtClean="0">
                  <a:solidFill>
                    <a:srgbClr val="515254"/>
                  </a:solidFill>
                  <a:latin typeface="Open Sans"/>
                  <a:ea typeface="Open Sans"/>
                  <a:cs typeface="Open Sans"/>
                  <a:sym typeface="Open Sans"/>
                </a:rPr>
                <a:t>карточка</a:t>
              </a:r>
              <a:endParaRPr lang="ru-RU" sz="1433" dirty="0">
                <a:solidFill>
                  <a:srgbClr val="515254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173176" lvl="1" indent="-86588">
                <a:lnSpc>
                  <a:spcPts val="2581"/>
                </a:lnSpc>
                <a:spcBef>
                  <a:spcPts val="701"/>
                </a:spcBef>
                <a:spcAft>
                  <a:spcPts val="701"/>
                </a:spcAft>
                <a:buFont typeface="Arial"/>
                <a:buChar char="•"/>
              </a:pPr>
              <a:r>
                <a:rPr lang="ru-RU" sz="1433" dirty="0">
                  <a:solidFill>
                    <a:srgbClr val="515254"/>
                  </a:solidFill>
                  <a:latin typeface="Open Sans"/>
                  <a:ea typeface="Open Sans"/>
                  <a:cs typeface="Open Sans"/>
                  <a:sym typeface="Open Sans"/>
                </a:rPr>
                <a:t>Автоматическая связь документов в </a:t>
              </a:r>
              <a:r>
                <a:rPr lang="ru-RU" sz="1433" dirty="0" smtClean="0">
                  <a:solidFill>
                    <a:srgbClr val="515254"/>
                  </a:solidFill>
                  <a:latin typeface="Open Sans"/>
                  <a:ea typeface="Open Sans"/>
                  <a:cs typeface="Open Sans"/>
                  <a:sym typeface="Open Sans"/>
                </a:rPr>
                <a:t>пакет</a:t>
              </a:r>
              <a:endParaRPr lang="ru-RU" sz="1433" dirty="0">
                <a:solidFill>
                  <a:srgbClr val="515254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173176" lvl="1" indent="-86588">
                <a:lnSpc>
                  <a:spcPts val="2581"/>
                </a:lnSpc>
                <a:spcBef>
                  <a:spcPts val="701"/>
                </a:spcBef>
                <a:spcAft>
                  <a:spcPts val="701"/>
                </a:spcAft>
                <a:buFont typeface="Arial"/>
                <a:buChar char="•"/>
              </a:pPr>
              <a:r>
                <a:rPr lang="ru-RU" sz="1433" dirty="0">
                  <a:solidFill>
                    <a:srgbClr val="515254"/>
                  </a:solidFill>
                  <a:latin typeface="Open Sans"/>
                  <a:ea typeface="Open Sans"/>
                  <a:cs typeface="Open Sans"/>
                  <a:sym typeface="Open Sans"/>
                </a:rPr>
                <a:t>Отказ от адаптации под ОС </a:t>
              </a:r>
              <a:r>
                <a:rPr lang="ru-RU" sz="1433" dirty="0" err="1" smtClean="0">
                  <a:solidFill>
                    <a:srgbClr val="515254"/>
                  </a:solidFill>
                  <a:latin typeface="Open Sans"/>
                  <a:ea typeface="Open Sans"/>
                  <a:cs typeface="Open Sans"/>
                  <a:sym typeface="Open Sans"/>
                </a:rPr>
                <a:t>AlterOS</a:t>
              </a:r>
              <a:endParaRPr lang="ru-RU" sz="1433" dirty="0">
                <a:solidFill>
                  <a:srgbClr val="515254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173176" lvl="1" indent="-86588">
                <a:lnSpc>
                  <a:spcPts val="2581"/>
                </a:lnSpc>
                <a:spcBef>
                  <a:spcPts val="701"/>
                </a:spcBef>
                <a:spcAft>
                  <a:spcPts val="701"/>
                </a:spcAft>
                <a:buFont typeface="Arial"/>
                <a:buChar char="•"/>
              </a:pPr>
              <a:r>
                <a:rPr lang="ru-RU" sz="1433" dirty="0">
                  <a:solidFill>
                    <a:srgbClr val="515254"/>
                  </a:solidFill>
                  <a:latin typeface="Open Sans"/>
                  <a:ea typeface="Open Sans"/>
                  <a:cs typeface="Open Sans"/>
                  <a:sym typeface="Open Sans"/>
                </a:rPr>
                <a:t>Отказ от записи текстов запросов при обмене с </a:t>
              </a:r>
              <a:r>
                <a:rPr lang="ru-RU" sz="1433" dirty="0" err="1" smtClean="0">
                  <a:solidFill>
                    <a:srgbClr val="515254"/>
                  </a:solidFill>
                  <a:latin typeface="Open Sans"/>
                  <a:ea typeface="Open Sans"/>
                  <a:cs typeface="Open Sans"/>
                  <a:sym typeface="Open Sans"/>
                </a:rPr>
                <a:t>Диадок</a:t>
              </a:r>
              <a:endParaRPr lang="ru-RU" sz="1433" dirty="0">
                <a:solidFill>
                  <a:srgbClr val="515254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7875" y="2797698"/>
            <a:ext cx="1799527" cy="17580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Тема1" id="{5FBF6FA9-2F96-8E44-B3AE-C9DFF6AF14F0}" vid="{DEA8C349-B432-774E-9235-9B38DBC5875B}"/>
    </a:ext>
  </a:extLst>
</a:theme>
</file>

<file path=ppt/theme/theme2.xml><?xml version="1.0" encoding="utf-8"?>
<a:theme xmlns:a="http://schemas.openxmlformats.org/drawingml/2006/main" name="1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>
        <a:normAutofit/>
      </a:bodyPr>
      <a:lstStyle>
        <a:defPPr fontAlgn="auto">
          <a:spcAft>
            <a:spcPts val="0"/>
          </a:spcAft>
          <a:defRPr dirty="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>
        <a:normAutofit/>
      </a:bodyPr>
      <a:lstStyle>
        <a:defPPr fontAlgn="auto">
          <a:spcAft>
            <a:spcPts val="0"/>
          </a:spcAft>
          <a:defRPr dirty="0" smtClean="0"/>
        </a:defPPr>
      </a:lstStyle>
    </a:txDef>
  </a:objectDefaults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11833</TotalTime>
  <Words>812</Words>
  <Application>Microsoft Office PowerPoint</Application>
  <PresentationFormat>Произвольный</PresentationFormat>
  <Paragraphs>143</Paragraphs>
  <Slides>12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12</vt:i4>
      </vt:variant>
    </vt:vector>
  </HeadingPairs>
  <TitlesOfParts>
    <vt:vector size="27" baseType="lpstr">
      <vt:lpstr>Arial</vt:lpstr>
      <vt:lpstr>Calibri</vt:lpstr>
      <vt:lpstr>Open Sans Bold</vt:lpstr>
      <vt:lpstr>Open Sans</vt:lpstr>
      <vt:lpstr>DejaVu Sans</vt:lpstr>
      <vt:lpstr>Calibri (MS)</vt:lpstr>
      <vt:lpstr>Lato Black</vt:lpstr>
      <vt:lpstr>Wingdings</vt:lpstr>
      <vt:lpstr>MS PGothic</vt:lpstr>
      <vt:lpstr>Symbol</vt:lpstr>
      <vt:lpstr>Calibri Light</vt:lpstr>
      <vt:lpstr>Тема1</vt:lpstr>
      <vt:lpstr>1_Специальное оформление</vt:lpstr>
      <vt:lpstr>Тема Office</vt:lpstr>
      <vt:lpstr>2_Специальное оформление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Автоматизация договорных документов в сервисных компаниях группы РусГидро. Старт эксплуатации за 4 месяца</dc:title>
  <dc:creator>Коновалова Елена</dc:creator>
  <cp:lastModifiedBy>ASUS</cp:lastModifiedBy>
  <cp:revision>55</cp:revision>
  <dcterms:created xsi:type="dcterms:W3CDTF">2006-08-16T00:00:00Z</dcterms:created>
  <dcterms:modified xsi:type="dcterms:W3CDTF">2025-04-21T10:29:37Z</dcterms:modified>
  <dc:identifier>DAGjr3-Irdk</dc:identifier>
</cp:coreProperties>
</file>