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0" r:id="rId1"/>
  </p:sldMasterIdLst>
  <p:notesMasterIdLst>
    <p:notesMasterId r:id="rId41"/>
  </p:notesMasterIdLst>
  <p:sldIdLst>
    <p:sldId id="1115" r:id="rId2"/>
    <p:sldId id="1161" r:id="rId3"/>
    <p:sldId id="1155" r:id="rId4"/>
    <p:sldId id="1146" r:id="rId5"/>
    <p:sldId id="1162" r:id="rId6"/>
    <p:sldId id="1154" r:id="rId7"/>
    <p:sldId id="1194" r:id="rId8"/>
    <p:sldId id="1195" r:id="rId9"/>
    <p:sldId id="1147" r:id="rId10"/>
    <p:sldId id="1191" r:id="rId11"/>
    <p:sldId id="1148" r:id="rId12"/>
    <p:sldId id="1151" r:id="rId13"/>
    <p:sldId id="1152" r:id="rId14"/>
    <p:sldId id="1193" r:id="rId15"/>
    <p:sldId id="1156" r:id="rId16"/>
    <p:sldId id="1158" r:id="rId17"/>
    <p:sldId id="1163" r:id="rId18"/>
    <p:sldId id="1166" r:id="rId19"/>
    <p:sldId id="1176" r:id="rId20"/>
    <p:sldId id="1173" r:id="rId21"/>
    <p:sldId id="1171" r:id="rId22"/>
    <p:sldId id="1170" r:id="rId23"/>
    <p:sldId id="1167" r:id="rId24"/>
    <p:sldId id="1168" r:id="rId25"/>
    <p:sldId id="1169" r:id="rId26"/>
    <p:sldId id="1172" r:id="rId27"/>
    <p:sldId id="1189" r:id="rId28"/>
    <p:sldId id="1178" r:id="rId29"/>
    <p:sldId id="1187" r:id="rId30"/>
    <p:sldId id="1186" r:id="rId31"/>
    <p:sldId id="1184" r:id="rId32"/>
    <p:sldId id="1185" r:id="rId33"/>
    <p:sldId id="1183" r:id="rId34"/>
    <p:sldId id="1180" r:id="rId35"/>
    <p:sldId id="1181" r:id="rId36"/>
    <p:sldId id="1182" r:id="rId37"/>
    <p:sldId id="1179" r:id="rId38"/>
    <p:sldId id="1190" r:id="rId39"/>
    <p:sldId id="1188" r:id="rId40"/>
  </p:sldIdLst>
  <p:sldSz cx="12192000" cy="6858000"/>
  <p:notesSz cx="6858000" cy="9144000"/>
  <p:embeddedFontLst>
    <p:embeddedFont>
      <p:font typeface="Calibri" panose="020F0502020204030204" pitchFamily="3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533" roundtripDataSignature="AMtx7mhMDt1RoUP2X5wYFX1lVmEI9nlm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7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536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53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537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35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C5F6C9-A9D2-4474-B23B-16A6D24F8879}" type="slidenum">
              <a:rPr lang="ru-RU" altLang="ru-RU" sz="1200" smtClean="0">
                <a:latin typeface="Times New Roman" panose="02020603050405020304" pitchFamily="18" charset="0"/>
              </a:rPr>
              <a:pPr/>
              <a:t>3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/>
              <a:t>При работе с презентациями: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 b="1"/>
              <a:t>Желательно не допускать увеличения объема файла:</a:t>
            </a:r>
          </a:p>
          <a:p>
            <a:pPr eaLnBrk="1" hangingPunct="1"/>
            <a:r>
              <a:rPr lang="ru-RU" altLang="ru-RU"/>
              <a:t>1) Создаваемую презентацию необходимо хранить у себя на компьютере, </a:t>
            </a:r>
          </a:p>
          <a:p>
            <a:pPr eaLnBrk="1" hangingPunct="1"/>
            <a:r>
              <a:rPr lang="ru-RU" altLang="ru-RU"/>
              <a:t>сохраняясь только с помощью клавиши </a:t>
            </a:r>
            <a:r>
              <a:rPr lang="ru-RU" altLang="ru-RU" b="1"/>
              <a:t>Save As</a:t>
            </a:r>
            <a:r>
              <a:rPr lang="ru-RU" altLang="ru-RU"/>
              <a:t>, можно сохранить файл поверх старого, </a:t>
            </a:r>
          </a:p>
          <a:p>
            <a:pPr eaLnBrk="1" hangingPunct="1"/>
            <a:r>
              <a:rPr lang="ru-RU" altLang="ru-RU"/>
              <a:t>нажав «ОК» на предупреждение о перезаписи.</a:t>
            </a:r>
          </a:p>
          <a:p>
            <a:pPr eaLnBrk="1" hangingPunct="1"/>
            <a:r>
              <a:rPr lang="ru-RU" altLang="ru-RU"/>
              <a:t>2) Если файл редактируется целый день и весит более 2 Mb, необходимо отключить параметры автосохранения, чтобы размер файла не увеличивался, а работа не приводила к зависанию.</a:t>
            </a:r>
          </a:p>
          <a:p>
            <a:pPr eaLnBrk="1" hangingPunct="1"/>
            <a:r>
              <a:rPr lang="ru-RU" altLang="ru-RU"/>
              <a:t>Отключение параметров автосохранения:</a:t>
            </a:r>
          </a:p>
          <a:p>
            <a:pPr eaLnBrk="1" hangingPunct="1"/>
            <a:r>
              <a:rPr lang="ru-RU" altLang="ru-RU"/>
              <a:t>В главном меню: Сервис/Параметры/Сохранение – снимаем галочку «автосохранение каждые__мин».</a:t>
            </a:r>
          </a:p>
          <a:p>
            <a:pPr eaLnBrk="1" hangingPunct="1"/>
            <a:r>
              <a:rPr lang="ru-RU" altLang="ru-RU"/>
              <a:t>При отключенном автосохранении необходимо сохраняться каждые 5 минут работы с помощью клавиши Save As</a:t>
            </a:r>
            <a:r>
              <a:rPr lang="ru-RU" altLang="ru-RU" b="1"/>
              <a:t>.</a:t>
            </a:r>
            <a:endParaRPr lang="ru-RU" altLang="ru-RU"/>
          </a:p>
          <a:p>
            <a:pPr eaLnBrk="1" hangingPunct="1"/>
            <a:r>
              <a:rPr lang="ru-RU" altLang="ru-RU"/>
              <a:t>______________________________________________________________________________________________________________________________________________</a:t>
            </a:r>
          </a:p>
          <a:p>
            <a:pPr eaLnBrk="1" hangingPunct="1"/>
            <a:r>
              <a:rPr lang="ru-RU" altLang="ru-RU"/>
              <a:t>На слайде можно задать в нижнем колонтитуле наименование самого слайда, наименование всей презентации и номера страниц, причем можно даже,</a:t>
            </a:r>
            <a:br>
              <a:rPr lang="ru-RU" altLang="ru-RU"/>
            </a:br>
            <a:r>
              <a:rPr lang="ru-RU" altLang="ru-RU"/>
              <a:t>если знать заранее точное количество страниц, задать нумерацию в стиле «1 из 10».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Можно впечатывать на каждый слайд название доклада. Для этого нужно воспользоваться меню «Вставка» – «Номер слайда» и установить галочку «Нижний колонтитул»</a:t>
            </a:r>
            <a:br>
              <a:rPr lang="ru-RU" altLang="ru-RU"/>
            </a:br>
            <a:r>
              <a:rPr lang="ru-RU" altLang="ru-RU"/>
              <a:t>после чего вписать само название в пустую строку ниже. Установить нижний колонтитул можно либо для 1 слайда – нажав «применить», либо для всей презентации, выбрав пункт «применить ко всем». В варианте для всей презентации, чтобы не допустить появления нижнего колонтитула на последнем и титульном слайде,</a:t>
            </a:r>
            <a:br>
              <a:rPr lang="ru-RU" altLang="ru-RU"/>
            </a:br>
            <a:r>
              <a:rPr lang="ru-RU" altLang="ru-RU"/>
              <a:t>есть пункт «Не показывать на титульном слайде», где можно поставить галочку.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Чтобы убрать нижний колонтитул, либо из меню «Вставка» - «Номера страниц» убрать галочку, относящуюся к нему, и сам текст нижнего колонтитула,</a:t>
            </a:r>
          </a:p>
          <a:p>
            <a:pPr eaLnBrk="1" hangingPunct="1"/>
            <a:r>
              <a:rPr lang="ru-RU" altLang="ru-RU"/>
              <a:t>либо удалить нижний колонтитул из шаблона презентации.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Можно задавать </a:t>
            </a:r>
            <a:r>
              <a:rPr lang="ru-RU" altLang="ru-RU" b="1"/>
              <a:t>номера страниц.</a:t>
            </a:r>
            <a:endParaRPr lang="ru-RU" altLang="ru-RU"/>
          </a:p>
          <a:p>
            <a:pPr eaLnBrk="1" hangingPunct="1"/>
            <a:r>
              <a:rPr lang="ru-RU" altLang="ru-RU"/>
              <a:t>По желанию можно дописать количество страниц «1 из 10», где «из 10» вводится вручную.</a:t>
            </a:r>
          </a:p>
          <a:p>
            <a:pPr eaLnBrk="1" hangingPunct="1"/>
            <a:r>
              <a:rPr lang="ru-RU" altLang="ru-RU"/>
              <a:t>Так как размер номеров небольшой, их желательно выделить «полужирным».</a:t>
            </a:r>
          </a:p>
          <a:p>
            <a:pPr eaLnBrk="1" hangingPunct="1"/>
            <a:r>
              <a:rPr lang="ru-RU" altLang="ru-RU"/>
              <a:t>1. Для установки номеров страниц по всей презентации можно зайти в меню: Вставка/Номер слайда/ «Применить ко всем».</a:t>
            </a:r>
          </a:p>
          <a:p>
            <a:pPr eaLnBrk="1" hangingPunct="1"/>
            <a:r>
              <a:rPr lang="ru-RU" altLang="ru-RU"/>
              <a:t>2. Поставить галочку – не показывать на титульном листе. Тут же можно задать точное количество слайдов, приписав к знаку «#» словосочетание «из 17». </a:t>
            </a:r>
          </a:p>
          <a:p>
            <a:pPr eaLnBrk="1" hangingPunct="1"/>
            <a:r>
              <a:rPr lang="ru-RU" altLang="ru-RU"/>
              <a:t>3. Чтобы убрать номер страницы на последнем слайде, можно опять зайти Вставка/Номер слайда и снять галочку «Номер слайда», затем нажать  «Применить».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Чтобы убрать номер страницы со слайда, можно либо зайти в меню Вставка/Номер слайда и снять галочку «Номер слайда», затем нажать- «Применить», либо зайти в шаблон и удалить блок с «</a:t>
            </a:r>
            <a:r>
              <a:rPr lang="en-US" altLang="ru-RU"/>
              <a:t>#</a:t>
            </a:r>
            <a:r>
              <a:rPr lang="ru-RU" altLang="ru-RU"/>
              <a:t>», предназначенный для номера слайда.</a:t>
            </a:r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2795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3940F3-2F48-44EF-A02A-00FD95A39A77}" type="slidenum">
              <a:rPr lang="ru-RU" altLang="ru-RU" sz="1200" smtClean="0">
                <a:latin typeface="Times New Roman" panose="02020603050405020304" pitchFamily="18" charset="0"/>
              </a:rPr>
              <a:pPr/>
              <a:t>12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/>
              <a:t>При работе с презентациями: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 b="1"/>
              <a:t>Желательно не допускать увеличения объема файла:</a:t>
            </a:r>
          </a:p>
          <a:p>
            <a:pPr eaLnBrk="1" hangingPunct="1"/>
            <a:r>
              <a:rPr lang="ru-RU" altLang="ru-RU"/>
              <a:t>1) Создаваемую презентацию необходимо хранить у себя на компьютере, </a:t>
            </a:r>
          </a:p>
          <a:p>
            <a:pPr eaLnBrk="1" hangingPunct="1"/>
            <a:r>
              <a:rPr lang="ru-RU" altLang="ru-RU"/>
              <a:t>сохраняясь только с помощью клавиши </a:t>
            </a:r>
            <a:r>
              <a:rPr lang="ru-RU" altLang="ru-RU" b="1"/>
              <a:t>Save As</a:t>
            </a:r>
            <a:r>
              <a:rPr lang="ru-RU" altLang="ru-RU"/>
              <a:t>, можно сохранить файл поверх старого, </a:t>
            </a:r>
          </a:p>
          <a:p>
            <a:pPr eaLnBrk="1" hangingPunct="1"/>
            <a:r>
              <a:rPr lang="ru-RU" altLang="ru-RU"/>
              <a:t>нажав «ОК» на предупреждение о перезаписи.</a:t>
            </a:r>
          </a:p>
          <a:p>
            <a:pPr eaLnBrk="1" hangingPunct="1"/>
            <a:r>
              <a:rPr lang="ru-RU" altLang="ru-RU"/>
              <a:t>2) Если файл редактируется целый день и весит более 2 Mb, необходимо отключить параметры автосохранения, чтобы размер файла не увеличивался, а работа не приводила к зависанию.</a:t>
            </a:r>
          </a:p>
          <a:p>
            <a:pPr eaLnBrk="1" hangingPunct="1"/>
            <a:r>
              <a:rPr lang="ru-RU" altLang="ru-RU"/>
              <a:t>Отключение параметров автосохранения:</a:t>
            </a:r>
          </a:p>
          <a:p>
            <a:pPr eaLnBrk="1" hangingPunct="1"/>
            <a:r>
              <a:rPr lang="ru-RU" altLang="ru-RU"/>
              <a:t>В главном меню: Сервис/Параметры/Сохранение – снимаем галочку «автосохранение каждые__мин».</a:t>
            </a:r>
          </a:p>
          <a:p>
            <a:pPr eaLnBrk="1" hangingPunct="1"/>
            <a:r>
              <a:rPr lang="ru-RU" altLang="ru-RU"/>
              <a:t>При отключенном автосохранении необходимо сохраняться каждые 5 минут работы с помощью клавиши Save As</a:t>
            </a:r>
            <a:r>
              <a:rPr lang="ru-RU" altLang="ru-RU" b="1"/>
              <a:t>.</a:t>
            </a:r>
            <a:endParaRPr lang="ru-RU" altLang="ru-RU"/>
          </a:p>
          <a:p>
            <a:pPr eaLnBrk="1" hangingPunct="1"/>
            <a:r>
              <a:rPr lang="ru-RU" altLang="ru-RU"/>
              <a:t>______________________________________________________________________________________________________________________________________________</a:t>
            </a:r>
          </a:p>
          <a:p>
            <a:pPr eaLnBrk="1" hangingPunct="1"/>
            <a:r>
              <a:rPr lang="ru-RU" altLang="ru-RU"/>
              <a:t>На слайде можно задать в нижнем колонтитуле наименование самого слайда, наименование всей презентации и номера страниц, причем можно даже,</a:t>
            </a:r>
            <a:br>
              <a:rPr lang="ru-RU" altLang="ru-RU"/>
            </a:br>
            <a:r>
              <a:rPr lang="ru-RU" altLang="ru-RU"/>
              <a:t>если знать заранее точное количество страниц, задать нумерацию в стиле «1 из 10».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Можно впечатывать на каждый слайд название доклада. Для этого нужно воспользоваться меню «Вставка» – «Номер слайда» и установить галочку «Нижний колонтитул»</a:t>
            </a:r>
            <a:br>
              <a:rPr lang="ru-RU" altLang="ru-RU"/>
            </a:br>
            <a:r>
              <a:rPr lang="ru-RU" altLang="ru-RU"/>
              <a:t>после чего вписать само название в пустую строку ниже. Установить нижний колонтитул можно либо для 1 слайда – нажав «применить», либо для всей презентации, выбрав пункт «применить ко всем». В варианте для всей презентации, чтобы не допустить появления нижнего колонтитула на последнем и титульном слайде,</a:t>
            </a:r>
            <a:br>
              <a:rPr lang="ru-RU" altLang="ru-RU"/>
            </a:br>
            <a:r>
              <a:rPr lang="ru-RU" altLang="ru-RU"/>
              <a:t>есть пункт «Не показывать на титульном слайде», где можно поставить галочку.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Чтобы убрать нижний колонтитул, либо из меню «Вставка» - «Номера страниц» убрать галочку, относящуюся к нему, и сам текст нижнего колонтитула,</a:t>
            </a:r>
          </a:p>
          <a:p>
            <a:pPr eaLnBrk="1" hangingPunct="1"/>
            <a:r>
              <a:rPr lang="ru-RU" altLang="ru-RU"/>
              <a:t>либо удалить нижний колонтитул из шаблона презентации.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Можно задавать </a:t>
            </a:r>
            <a:r>
              <a:rPr lang="ru-RU" altLang="ru-RU" b="1"/>
              <a:t>номера страниц.</a:t>
            </a:r>
            <a:endParaRPr lang="ru-RU" altLang="ru-RU"/>
          </a:p>
          <a:p>
            <a:pPr eaLnBrk="1" hangingPunct="1"/>
            <a:r>
              <a:rPr lang="ru-RU" altLang="ru-RU"/>
              <a:t>По желанию можно дописать количество страниц «1 из 10», где «из 10» вводится вручную.</a:t>
            </a:r>
          </a:p>
          <a:p>
            <a:pPr eaLnBrk="1" hangingPunct="1"/>
            <a:r>
              <a:rPr lang="ru-RU" altLang="ru-RU"/>
              <a:t>Так как размер номеров небольшой, их желательно выделить «полужирным».</a:t>
            </a:r>
          </a:p>
          <a:p>
            <a:pPr eaLnBrk="1" hangingPunct="1"/>
            <a:r>
              <a:rPr lang="ru-RU" altLang="ru-RU"/>
              <a:t>1. Для установки номеров страниц по всей презентации можно зайти в меню: Вставка/Номер слайда/ «Применить ко всем».</a:t>
            </a:r>
          </a:p>
          <a:p>
            <a:pPr eaLnBrk="1" hangingPunct="1"/>
            <a:r>
              <a:rPr lang="ru-RU" altLang="ru-RU"/>
              <a:t>2. Поставить галочку – не показывать на титульном листе. Тут же можно задать точное количество слайдов, приписав к знаку «#» словосочетание «из 17». </a:t>
            </a:r>
          </a:p>
          <a:p>
            <a:pPr eaLnBrk="1" hangingPunct="1"/>
            <a:r>
              <a:rPr lang="ru-RU" altLang="ru-RU"/>
              <a:t>3. Чтобы убрать номер страницы на последнем слайде, можно опять зайти Вставка/Номер слайда и снять галочку «Номер слайда», затем нажать  «Применить».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Чтобы убрать номер страницы со слайда, можно либо зайти в меню Вставка/Номер слайда и снять галочку «Номер слайда», затем нажать- «Применить», либо зайти в шаблон и удалить блок с «</a:t>
            </a:r>
            <a:r>
              <a:rPr lang="en-US" altLang="ru-RU"/>
              <a:t>#</a:t>
            </a:r>
            <a:r>
              <a:rPr lang="ru-RU" altLang="ru-RU"/>
              <a:t>», предназначенный для номера слайда.</a:t>
            </a:r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7069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630F970-4090-4D96-8A07-445B7D1BF32A}" type="slidenum">
              <a:rPr lang="ru-RU" altLang="ru-RU" sz="1200" smtClean="0">
                <a:latin typeface="Times New Roman" panose="02020603050405020304" pitchFamily="18" charset="0"/>
              </a:rPr>
              <a:pPr/>
              <a:t>13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/>
              <a:t>При работе с презентациями: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 b="1"/>
              <a:t>Желательно не допускать увеличения объема файла:</a:t>
            </a:r>
          </a:p>
          <a:p>
            <a:pPr eaLnBrk="1" hangingPunct="1"/>
            <a:r>
              <a:rPr lang="ru-RU" altLang="ru-RU"/>
              <a:t>1) Создаваемую презентацию необходимо хранить у себя на компьютере, </a:t>
            </a:r>
          </a:p>
          <a:p>
            <a:pPr eaLnBrk="1" hangingPunct="1"/>
            <a:r>
              <a:rPr lang="ru-RU" altLang="ru-RU"/>
              <a:t>сохраняясь только с помощью клавиши </a:t>
            </a:r>
            <a:r>
              <a:rPr lang="ru-RU" altLang="ru-RU" b="1"/>
              <a:t>Save As</a:t>
            </a:r>
            <a:r>
              <a:rPr lang="ru-RU" altLang="ru-RU"/>
              <a:t>, можно сохранить файл поверх старого, </a:t>
            </a:r>
          </a:p>
          <a:p>
            <a:pPr eaLnBrk="1" hangingPunct="1"/>
            <a:r>
              <a:rPr lang="ru-RU" altLang="ru-RU"/>
              <a:t>нажав «ОК» на предупреждение о перезаписи.</a:t>
            </a:r>
          </a:p>
          <a:p>
            <a:pPr eaLnBrk="1" hangingPunct="1"/>
            <a:r>
              <a:rPr lang="ru-RU" altLang="ru-RU"/>
              <a:t>2) Если файл редактируется целый день и весит более 2 Mb, необходимо отключить параметры автосохранения, чтобы размер файла не увеличивался, а работа не приводила к зависанию.</a:t>
            </a:r>
          </a:p>
          <a:p>
            <a:pPr eaLnBrk="1" hangingPunct="1"/>
            <a:r>
              <a:rPr lang="ru-RU" altLang="ru-RU"/>
              <a:t>Отключение параметров автосохранения:</a:t>
            </a:r>
          </a:p>
          <a:p>
            <a:pPr eaLnBrk="1" hangingPunct="1"/>
            <a:r>
              <a:rPr lang="ru-RU" altLang="ru-RU"/>
              <a:t>В главном меню: Сервис/Параметры/Сохранение – снимаем галочку «автосохранение каждые__мин».</a:t>
            </a:r>
          </a:p>
          <a:p>
            <a:pPr eaLnBrk="1" hangingPunct="1"/>
            <a:r>
              <a:rPr lang="ru-RU" altLang="ru-RU"/>
              <a:t>При отключенном автосохранении необходимо сохраняться каждые 5 минут работы с помощью клавиши Save As</a:t>
            </a:r>
            <a:r>
              <a:rPr lang="ru-RU" altLang="ru-RU" b="1"/>
              <a:t>.</a:t>
            </a:r>
            <a:endParaRPr lang="ru-RU" altLang="ru-RU"/>
          </a:p>
          <a:p>
            <a:pPr eaLnBrk="1" hangingPunct="1"/>
            <a:r>
              <a:rPr lang="ru-RU" altLang="ru-RU"/>
              <a:t>______________________________________________________________________________________________________________________________________________</a:t>
            </a:r>
          </a:p>
          <a:p>
            <a:pPr eaLnBrk="1" hangingPunct="1"/>
            <a:r>
              <a:rPr lang="ru-RU" altLang="ru-RU"/>
              <a:t>На слайде можно задать в нижнем колонтитуле наименование самого слайда, наименование всей презентации и номера страниц, причем можно даже,</a:t>
            </a:r>
            <a:br>
              <a:rPr lang="ru-RU" altLang="ru-RU"/>
            </a:br>
            <a:r>
              <a:rPr lang="ru-RU" altLang="ru-RU"/>
              <a:t>если знать заранее точное количество страниц, задать нумерацию в стиле «1 из 10».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Можно впечатывать на каждый слайд название доклада. Для этого нужно воспользоваться меню «Вставка» – «Номер слайда» и установить галочку «Нижний колонтитул»</a:t>
            </a:r>
            <a:br>
              <a:rPr lang="ru-RU" altLang="ru-RU"/>
            </a:br>
            <a:r>
              <a:rPr lang="ru-RU" altLang="ru-RU"/>
              <a:t>после чего вписать само название в пустую строку ниже. Установить нижний колонтитул можно либо для 1 слайда – нажав «применить», либо для всей презентации, выбрав пункт «применить ко всем». В варианте для всей презентации, чтобы не допустить появления нижнего колонтитула на последнем и титульном слайде,</a:t>
            </a:r>
            <a:br>
              <a:rPr lang="ru-RU" altLang="ru-RU"/>
            </a:br>
            <a:r>
              <a:rPr lang="ru-RU" altLang="ru-RU"/>
              <a:t>есть пункт «Не показывать на титульном слайде», где можно поставить галочку.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Чтобы убрать нижний колонтитул, либо из меню «Вставка» - «Номера страниц» убрать галочку, относящуюся к нему, и сам текст нижнего колонтитула,</a:t>
            </a:r>
          </a:p>
          <a:p>
            <a:pPr eaLnBrk="1" hangingPunct="1"/>
            <a:r>
              <a:rPr lang="ru-RU" altLang="ru-RU"/>
              <a:t>либо удалить нижний колонтитул из шаблона презентации.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Можно задавать </a:t>
            </a:r>
            <a:r>
              <a:rPr lang="ru-RU" altLang="ru-RU" b="1"/>
              <a:t>номера страниц.</a:t>
            </a:r>
            <a:endParaRPr lang="ru-RU" altLang="ru-RU"/>
          </a:p>
          <a:p>
            <a:pPr eaLnBrk="1" hangingPunct="1"/>
            <a:r>
              <a:rPr lang="ru-RU" altLang="ru-RU"/>
              <a:t>По желанию можно дописать количество страниц «1 из 10», где «из 10» вводится вручную.</a:t>
            </a:r>
          </a:p>
          <a:p>
            <a:pPr eaLnBrk="1" hangingPunct="1"/>
            <a:r>
              <a:rPr lang="ru-RU" altLang="ru-RU"/>
              <a:t>Так как размер номеров небольшой, их желательно выделить «полужирным».</a:t>
            </a:r>
          </a:p>
          <a:p>
            <a:pPr eaLnBrk="1" hangingPunct="1"/>
            <a:r>
              <a:rPr lang="ru-RU" altLang="ru-RU"/>
              <a:t>1. Для установки номеров страниц по всей презентации можно зайти в меню: Вставка/Номер слайда/ «Применить ко всем».</a:t>
            </a:r>
          </a:p>
          <a:p>
            <a:pPr eaLnBrk="1" hangingPunct="1"/>
            <a:r>
              <a:rPr lang="ru-RU" altLang="ru-RU"/>
              <a:t>2. Поставить галочку – не показывать на титульном листе. Тут же можно задать точное количество слайдов, приписав к знаку «#» словосочетание «из 17». </a:t>
            </a:r>
          </a:p>
          <a:p>
            <a:pPr eaLnBrk="1" hangingPunct="1"/>
            <a:r>
              <a:rPr lang="ru-RU" altLang="ru-RU"/>
              <a:t>3. Чтобы убрать номер страницы на последнем слайде, можно опять зайти Вставка/Номер слайда и снять галочку «Номер слайда», затем нажать  «Применить».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Чтобы убрать номер страницы со слайда, можно либо зайти в меню Вставка/Номер слайда и снять галочку «Номер слайда», затем нажать- «Применить», либо зайти в шаблон и удалить блок с «</a:t>
            </a:r>
            <a:r>
              <a:rPr lang="en-US" altLang="ru-RU"/>
              <a:t>#</a:t>
            </a:r>
            <a:r>
              <a:rPr lang="ru-RU" altLang="ru-RU"/>
              <a:t>», предназначенный для номера слайда.</a:t>
            </a:r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0273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630F970-4090-4D96-8A07-445B7D1BF32A}" type="slidenum">
              <a:rPr lang="ru-RU" altLang="ru-RU" sz="1200" smtClean="0">
                <a:latin typeface="Times New Roman" panose="02020603050405020304" pitchFamily="18" charset="0"/>
              </a:rPr>
              <a:pPr/>
              <a:t>14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/>
              <a:t>При работе с презентациями: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 b="1"/>
              <a:t>Желательно не допускать увеличения объема файла:</a:t>
            </a:r>
          </a:p>
          <a:p>
            <a:pPr eaLnBrk="1" hangingPunct="1"/>
            <a:r>
              <a:rPr lang="ru-RU" altLang="ru-RU"/>
              <a:t>1) Создаваемую презентацию необходимо хранить у себя на компьютере, </a:t>
            </a:r>
          </a:p>
          <a:p>
            <a:pPr eaLnBrk="1" hangingPunct="1"/>
            <a:r>
              <a:rPr lang="ru-RU" altLang="ru-RU"/>
              <a:t>сохраняясь только с помощью клавиши </a:t>
            </a:r>
            <a:r>
              <a:rPr lang="ru-RU" altLang="ru-RU" b="1"/>
              <a:t>Save As</a:t>
            </a:r>
            <a:r>
              <a:rPr lang="ru-RU" altLang="ru-RU"/>
              <a:t>, можно сохранить файл поверх старого, </a:t>
            </a:r>
          </a:p>
          <a:p>
            <a:pPr eaLnBrk="1" hangingPunct="1"/>
            <a:r>
              <a:rPr lang="ru-RU" altLang="ru-RU"/>
              <a:t>нажав «ОК» на предупреждение о перезаписи.</a:t>
            </a:r>
          </a:p>
          <a:p>
            <a:pPr eaLnBrk="1" hangingPunct="1"/>
            <a:r>
              <a:rPr lang="ru-RU" altLang="ru-RU"/>
              <a:t>2) Если файл редактируется целый день и весит более 2 Mb, необходимо отключить параметры автосохранения, чтобы размер файла не увеличивался, а работа не приводила к зависанию.</a:t>
            </a:r>
          </a:p>
          <a:p>
            <a:pPr eaLnBrk="1" hangingPunct="1"/>
            <a:r>
              <a:rPr lang="ru-RU" altLang="ru-RU"/>
              <a:t>Отключение параметров автосохранения:</a:t>
            </a:r>
          </a:p>
          <a:p>
            <a:pPr eaLnBrk="1" hangingPunct="1"/>
            <a:r>
              <a:rPr lang="ru-RU" altLang="ru-RU"/>
              <a:t>В главном меню: Сервис/Параметры/Сохранение – снимаем галочку «автосохранение каждые__мин».</a:t>
            </a:r>
          </a:p>
          <a:p>
            <a:pPr eaLnBrk="1" hangingPunct="1"/>
            <a:r>
              <a:rPr lang="ru-RU" altLang="ru-RU"/>
              <a:t>При отключенном автосохранении необходимо сохраняться каждые 5 минут работы с помощью клавиши Save As</a:t>
            </a:r>
            <a:r>
              <a:rPr lang="ru-RU" altLang="ru-RU" b="1"/>
              <a:t>.</a:t>
            </a:r>
            <a:endParaRPr lang="ru-RU" altLang="ru-RU"/>
          </a:p>
          <a:p>
            <a:pPr eaLnBrk="1" hangingPunct="1"/>
            <a:r>
              <a:rPr lang="ru-RU" altLang="ru-RU"/>
              <a:t>______________________________________________________________________________________________________________________________________________</a:t>
            </a:r>
          </a:p>
          <a:p>
            <a:pPr eaLnBrk="1" hangingPunct="1"/>
            <a:r>
              <a:rPr lang="ru-RU" altLang="ru-RU"/>
              <a:t>На слайде можно задать в нижнем колонтитуле наименование самого слайда, наименование всей презентации и номера страниц, причем можно даже,</a:t>
            </a:r>
            <a:br>
              <a:rPr lang="ru-RU" altLang="ru-RU"/>
            </a:br>
            <a:r>
              <a:rPr lang="ru-RU" altLang="ru-RU"/>
              <a:t>если знать заранее точное количество страниц, задать нумерацию в стиле «1 из 10».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Можно впечатывать на каждый слайд название доклада. Для этого нужно воспользоваться меню «Вставка» – «Номер слайда» и установить галочку «Нижний колонтитул»</a:t>
            </a:r>
            <a:br>
              <a:rPr lang="ru-RU" altLang="ru-RU"/>
            </a:br>
            <a:r>
              <a:rPr lang="ru-RU" altLang="ru-RU"/>
              <a:t>после чего вписать само название в пустую строку ниже. Установить нижний колонтитул можно либо для 1 слайда – нажав «применить», либо для всей презентации, выбрав пункт «применить ко всем». В варианте для всей презентации, чтобы не допустить появления нижнего колонтитула на последнем и титульном слайде,</a:t>
            </a:r>
            <a:br>
              <a:rPr lang="ru-RU" altLang="ru-RU"/>
            </a:br>
            <a:r>
              <a:rPr lang="ru-RU" altLang="ru-RU"/>
              <a:t>есть пункт «Не показывать на титульном слайде», где можно поставить галочку.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Чтобы убрать нижний колонтитул, либо из меню «Вставка» - «Номера страниц» убрать галочку, относящуюся к нему, и сам текст нижнего колонтитула,</a:t>
            </a:r>
          </a:p>
          <a:p>
            <a:pPr eaLnBrk="1" hangingPunct="1"/>
            <a:r>
              <a:rPr lang="ru-RU" altLang="ru-RU"/>
              <a:t>либо удалить нижний колонтитул из шаблона презентации.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Можно задавать </a:t>
            </a:r>
            <a:r>
              <a:rPr lang="ru-RU" altLang="ru-RU" b="1"/>
              <a:t>номера страниц.</a:t>
            </a:r>
            <a:endParaRPr lang="ru-RU" altLang="ru-RU"/>
          </a:p>
          <a:p>
            <a:pPr eaLnBrk="1" hangingPunct="1"/>
            <a:r>
              <a:rPr lang="ru-RU" altLang="ru-RU"/>
              <a:t>По желанию можно дописать количество страниц «1 из 10», где «из 10» вводится вручную.</a:t>
            </a:r>
          </a:p>
          <a:p>
            <a:pPr eaLnBrk="1" hangingPunct="1"/>
            <a:r>
              <a:rPr lang="ru-RU" altLang="ru-RU"/>
              <a:t>Так как размер номеров небольшой, их желательно выделить «полужирным».</a:t>
            </a:r>
          </a:p>
          <a:p>
            <a:pPr eaLnBrk="1" hangingPunct="1"/>
            <a:r>
              <a:rPr lang="ru-RU" altLang="ru-RU"/>
              <a:t>1. Для установки номеров страниц по всей презентации можно зайти в меню: Вставка/Номер слайда/ «Применить ко всем».</a:t>
            </a:r>
          </a:p>
          <a:p>
            <a:pPr eaLnBrk="1" hangingPunct="1"/>
            <a:r>
              <a:rPr lang="ru-RU" altLang="ru-RU"/>
              <a:t>2. Поставить галочку – не показывать на титульном листе. Тут же можно задать точное количество слайдов, приписав к знаку «#» словосочетание «из 17». </a:t>
            </a:r>
          </a:p>
          <a:p>
            <a:pPr eaLnBrk="1" hangingPunct="1"/>
            <a:r>
              <a:rPr lang="ru-RU" altLang="ru-RU"/>
              <a:t>3. Чтобы убрать номер страницы на последнем слайде, можно опять зайти Вставка/Номер слайда и снять галочку «Номер слайда», затем нажать  «Применить».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Чтобы убрать номер страницы со слайда, можно либо зайти в меню Вставка/Номер слайда и снять галочку «Номер слайда», затем нажать- «Применить», либо зайти в шаблон и удалить блок с «</a:t>
            </a:r>
            <a:r>
              <a:rPr lang="en-US" altLang="ru-RU"/>
              <a:t>#</a:t>
            </a:r>
            <a:r>
              <a:rPr lang="ru-RU" altLang="ru-RU"/>
              <a:t>», предназначенный для номера слайда.</a:t>
            </a:r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23124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A69665-A923-41E2-B560-74A731450065}" type="slidenum">
              <a:rPr lang="ru-RU" altLang="ru-RU" sz="1200" smtClean="0">
                <a:latin typeface="Times New Roman" panose="02020603050405020304" pitchFamily="18" charset="0"/>
              </a:rPr>
              <a:pPr/>
              <a:t>15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/>
              <a:t>При работе с презентациями: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 b="1"/>
              <a:t>Желательно не допускать увеличения объема файла:</a:t>
            </a:r>
          </a:p>
          <a:p>
            <a:pPr eaLnBrk="1" hangingPunct="1"/>
            <a:r>
              <a:rPr lang="ru-RU" altLang="ru-RU"/>
              <a:t>1) Создаваемую презентацию необходимо хранить у себя на компьютере, </a:t>
            </a:r>
          </a:p>
          <a:p>
            <a:pPr eaLnBrk="1" hangingPunct="1"/>
            <a:r>
              <a:rPr lang="ru-RU" altLang="ru-RU"/>
              <a:t>сохраняясь только с помощью клавиши </a:t>
            </a:r>
            <a:r>
              <a:rPr lang="ru-RU" altLang="ru-RU" b="1"/>
              <a:t>Save As</a:t>
            </a:r>
            <a:r>
              <a:rPr lang="ru-RU" altLang="ru-RU"/>
              <a:t>, можно сохранить файл поверх старого, </a:t>
            </a:r>
          </a:p>
          <a:p>
            <a:pPr eaLnBrk="1" hangingPunct="1"/>
            <a:r>
              <a:rPr lang="ru-RU" altLang="ru-RU"/>
              <a:t>нажав «ОК» на предупреждение о перезаписи.</a:t>
            </a:r>
          </a:p>
          <a:p>
            <a:pPr eaLnBrk="1" hangingPunct="1"/>
            <a:r>
              <a:rPr lang="ru-RU" altLang="ru-RU"/>
              <a:t>2) Если файл редактируется целый день и весит более 2 Mb, необходимо отключить параметры автосохранения, чтобы размер файла не увеличивался, а работа не приводила к зависанию.</a:t>
            </a:r>
          </a:p>
          <a:p>
            <a:pPr eaLnBrk="1" hangingPunct="1"/>
            <a:r>
              <a:rPr lang="ru-RU" altLang="ru-RU"/>
              <a:t>Отключение параметров автосохранения:</a:t>
            </a:r>
          </a:p>
          <a:p>
            <a:pPr eaLnBrk="1" hangingPunct="1"/>
            <a:r>
              <a:rPr lang="ru-RU" altLang="ru-RU"/>
              <a:t>В главном меню: Сервис/Параметры/Сохранение – снимаем галочку «автосохранение каждые__мин».</a:t>
            </a:r>
          </a:p>
          <a:p>
            <a:pPr eaLnBrk="1" hangingPunct="1"/>
            <a:r>
              <a:rPr lang="ru-RU" altLang="ru-RU"/>
              <a:t>При отключенном автосохранении необходимо сохраняться каждые 5 минут работы с помощью клавиши Save As</a:t>
            </a:r>
            <a:r>
              <a:rPr lang="ru-RU" altLang="ru-RU" b="1"/>
              <a:t>.</a:t>
            </a:r>
            <a:endParaRPr lang="ru-RU" altLang="ru-RU"/>
          </a:p>
          <a:p>
            <a:pPr eaLnBrk="1" hangingPunct="1"/>
            <a:r>
              <a:rPr lang="ru-RU" altLang="ru-RU"/>
              <a:t>______________________________________________________________________________________________________________________________________________</a:t>
            </a:r>
          </a:p>
          <a:p>
            <a:pPr eaLnBrk="1" hangingPunct="1"/>
            <a:r>
              <a:rPr lang="ru-RU" altLang="ru-RU"/>
              <a:t>На слайде можно задать в нижнем колонтитуле наименование самого слайда, наименование всей презентации и номера страниц, причем можно даже,</a:t>
            </a:r>
            <a:br>
              <a:rPr lang="ru-RU" altLang="ru-RU"/>
            </a:br>
            <a:r>
              <a:rPr lang="ru-RU" altLang="ru-RU"/>
              <a:t>если знать заранее точное количество страниц, задать нумерацию в стиле «1 из 10».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Можно впечатывать на каждый слайд название доклада. Для этого нужно воспользоваться меню «Вставка» – «Номер слайда» и установить галочку «Нижний колонтитул»</a:t>
            </a:r>
            <a:br>
              <a:rPr lang="ru-RU" altLang="ru-RU"/>
            </a:br>
            <a:r>
              <a:rPr lang="ru-RU" altLang="ru-RU"/>
              <a:t>после чего вписать само название в пустую строку ниже. Установить нижний колонтитул можно либо для 1 слайда – нажав «применить», либо для всей презентации, выбрав пункт «применить ко всем». В варианте для всей презентации, чтобы не допустить появления нижнего колонтитула на последнем и титульном слайде,</a:t>
            </a:r>
            <a:br>
              <a:rPr lang="ru-RU" altLang="ru-RU"/>
            </a:br>
            <a:r>
              <a:rPr lang="ru-RU" altLang="ru-RU"/>
              <a:t>есть пункт «Не показывать на титульном слайде», где можно поставить галочку.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Чтобы убрать нижний колонтитул, либо из меню «Вставка» - «Номера страниц» убрать галочку, относящуюся к нему, и сам текст нижнего колонтитула,</a:t>
            </a:r>
          </a:p>
          <a:p>
            <a:pPr eaLnBrk="1" hangingPunct="1"/>
            <a:r>
              <a:rPr lang="ru-RU" altLang="ru-RU"/>
              <a:t>либо удалить нижний колонтитул из шаблона презентации.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Можно задавать </a:t>
            </a:r>
            <a:r>
              <a:rPr lang="ru-RU" altLang="ru-RU" b="1"/>
              <a:t>номера страниц.</a:t>
            </a:r>
            <a:endParaRPr lang="ru-RU" altLang="ru-RU"/>
          </a:p>
          <a:p>
            <a:pPr eaLnBrk="1" hangingPunct="1"/>
            <a:r>
              <a:rPr lang="ru-RU" altLang="ru-RU"/>
              <a:t>По желанию можно дописать количество страниц «1 из 10», где «из 10» вводится вручную.</a:t>
            </a:r>
          </a:p>
          <a:p>
            <a:pPr eaLnBrk="1" hangingPunct="1"/>
            <a:r>
              <a:rPr lang="ru-RU" altLang="ru-RU"/>
              <a:t>Так как размер номеров небольшой, их желательно выделить «полужирным».</a:t>
            </a:r>
          </a:p>
          <a:p>
            <a:pPr eaLnBrk="1" hangingPunct="1"/>
            <a:r>
              <a:rPr lang="ru-RU" altLang="ru-RU"/>
              <a:t>1. Для установки номеров страниц по всей презентации можно зайти в меню: Вставка/Номер слайда/ «Применить ко всем».</a:t>
            </a:r>
          </a:p>
          <a:p>
            <a:pPr eaLnBrk="1" hangingPunct="1"/>
            <a:r>
              <a:rPr lang="ru-RU" altLang="ru-RU"/>
              <a:t>2. Поставить галочку – не показывать на титульном листе. Тут же можно задать точное количество слайдов, приписав к знаку «#» словосочетание «из 17». </a:t>
            </a:r>
          </a:p>
          <a:p>
            <a:pPr eaLnBrk="1" hangingPunct="1"/>
            <a:r>
              <a:rPr lang="ru-RU" altLang="ru-RU"/>
              <a:t>3. Чтобы убрать номер страницы на последнем слайде, можно опять зайти Вставка/Номер слайда и снять галочку «Номер слайда», затем нажать  «Применить».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Чтобы убрать номер страницы со слайда, можно либо зайти в меню Вставка/Номер слайда и снять галочку «Номер слайда», затем нажать- «Применить», либо зайти в шаблон и удалить блок с «</a:t>
            </a:r>
            <a:r>
              <a:rPr lang="en-US" altLang="ru-RU"/>
              <a:t>#</a:t>
            </a:r>
            <a:r>
              <a:rPr lang="ru-RU" altLang="ru-RU"/>
              <a:t>», предназначенный для номера слайда.</a:t>
            </a:r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62253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A69665-A923-41E2-B560-74A731450065}" type="slidenum">
              <a:rPr lang="ru-RU" altLang="ru-RU" sz="1200" smtClean="0">
                <a:latin typeface="Times New Roman" panose="02020603050405020304" pitchFamily="18" charset="0"/>
              </a:rPr>
              <a:pPr/>
              <a:t>16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/>
              <a:t>При работе с презентациями: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 b="1"/>
              <a:t>Желательно не допускать увеличения объема файла:</a:t>
            </a:r>
          </a:p>
          <a:p>
            <a:pPr eaLnBrk="1" hangingPunct="1"/>
            <a:r>
              <a:rPr lang="ru-RU" altLang="ru-RU"/>
              <a:t>1) Создаваемую презентацию необходимо хранить у себя на компьютере, </a:t>
            </a:r>
          </a:p>
          <a:p>
            <a:pPr eaLnBrk="1" hangingPunct="1"/>
            <a:r>
              <a:rPr lang="ru-RU" altLang="ru-RU"/>
              <a:t>сохраняясь только с помощью клавиши </a:t>
            </a:r>
            <a:r>
              <a:rPr lang="ru-RU" altLang="ru-RU" b="1"/>
              <a:t>Save As</a:t>
            </a:r>
            <a:r>
              <a:rPr lang="ru-RU" altLang="ru-RU"/>
              <a:t>, можно сохранить файл поверх старого, </a:t>
            </a:r>
          </a:p>
          <a:p>
            <a:pPr eaLnBrk="1" hangingPunct="1"/>
            <a:r>
              <a:rPr lang="ru-RU" altLang="ru-RU"/>
              <a:t>нажав «ОК» на предупреждение о перезаписи.</a:t>
            </a:r>
          </a:p>
          <a:p>
            <a:pPr eaLnBrk="1" hangingPunct="1"/>
            <a:r>
              <a:rPr lang="ru-RU" altLang="ru-RU"/>
              <a:t>2) Если файл редактируется целый день и весит более 2 Mb, необходимо отключить параметры автосохранения, чтобы размер файла не увеличивался, а работа не приводила к зависанию.</a:t>
            </a:r>
          </a:p>
          <a:p>
            <a:pPr eaLnBrk="1" hangingPunct="1"/>
            <a:r>
              <a:rPr lang="ru-RU" altLang="ru-RU"/>
              <a:t>Отключение параметров автосохранения:</a:t>
            </a:r>
          </a:p>
          <a:p>
            <a:pPr eaLnBrk="1" hangingPunct="1"/>
            <a:r>
              <a:rPr lang="ru-RU" altLang="ru-RU"/>
              <a:t>В главном меню: Сервис/Параметры/Сохранение – снимаем галочку «автосохранение каждые__мин».</a:t>
            </a:r>
          </a:p>
          <a:p>
            <a:pPr eaLnBrk="1" hangingPunct="1"/>
            <a:r>
              <a:rPr lang="ru-RU" altLang="ru-RU"/>
              <a:t>При отключенном автосохранении необходимо сохраняться каждые 5 минут работы с помощью клавиши Save As</a:t>
            </a:r>
            <a:r>
              <a:rPr lang="ru-RU" altLang="ru-RU" b="1"/>
              <a:t>.</a:t>
            </a:r>
            <a:endParaRPr lang="ru-RU" altLang="ru-RU"/>
          </a:p>
          <a:p>
            <a:pPr eaLnBrk="1" hangingPunct="1"/>
            <a:r>
              <a:rPr lang="ru-RU" altLang="ru-RU"/>
              <a:t>______________________________________________________________________________________________________________________________________________</a:t>
            </a:r>
          </a:p>
          <a:p>
            <a:pPr eaLnBrk="1" hangingPunct="1"/>
            <a:r>
              <a:rPr lang="ru-RU" altLang="ru-RU"/>
              <a:t>На слайде можно задать в нижнем колонтитуле наименование самого слайда, наименование всей презентации и номера страниц, причем можно даже,</a:t>
            </a:r>
            <a:br>
              <a:rPr lang="ru-RU" altLang="ru-RU"/>
            </a:br>
            <a:r>
              <a:rPr lang="ru-RU" altLang="ru-RU"/>
              <a:t>если знать заранее точное количество страниц, задать нумерацию в стиле «1 из 10».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Можно впечатывать на каждый слайд название доклада. Для этого нужно воспользоваться меню «Вставка» – «Номер слайда» и установить галочку «Нижний колонтитул»</a:t>
            </a:r>
            <a:br>
              <a:rPr lang="ru-RU" altLang="ru-RU"/>
            </a:br>
            <a:r>
              <a:rPr lang="ru-RU" altLang="ru-RU"/>
              <a:t>после чего вписать само название в пустую строку ниже. Установить нижний колонтитул можно либо для 1 слайда – нажав «применить», либо для всей презентации, выбрав пункт «применить ко всем». В варианте для всей презентации, чтобы не допустить появления нижнего колонтитула на последнем и титульном слайде,</a:t>
            </a:r>
            <a:br>
              <a:rPr lang="ru-RU" altLang="ru-RU"/>
            </a:br>
            <a:r>
              <a:rPr lang="ru-RU" altLang="ru-RU"/>
              <a:t>есть пункт «Не показывать на титульном слайде», где можно поставить галочку.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Чтобы убрать нижний колонтитул, либо из меню «Вставка» - «Номера страниц» убрать галочку, относящуюся к нему, и сам текст нижнего колонтитула,</a:t>
            </a:r>
          </a:p>
          <a:p>
            <a:pPr eaLnBrk="1" hangingPunct="1"/>
            <a:r>
              <a:rPr lang="ru-RU" altLang="ru-RU"/>
              <a:t>либо удалить нижний колонтитул из шаблона презентации.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Можно задавать </a:t>
            </a:r>
            <a:r>
              <a:rPr lang="ru-RU" altLang="ru-RU" b="1"/>
              <a:t>номера страниц.</a:t>
            </a:r>
            <a:endParaRPr lang="ru-RU" altLang="ru-RU"/>
          </a:p>
          <a:p>
            <a:pPr eaLnBrk="1" hangingPunct="1"/>
            <a:r>
              <a:rPr lang="ru-RU" altLang="ru-RU"/>
              <a:t>По желанию можно дописать количество страниц «1 из 10», где «из 10» вводится вручную.</a:t>
            </a:r>
          </a:p>
          <a:p>
            <a:pPr eaLnBrk="1" hangingPunct="1"/>
            <a:r>
              <a:rPr lang="ru-RU" altLang="ru-RU"/>
              <a:t>Так как размер номеров небольшой, их желательно выделить «полужирным».</a:t>
            </a:r>
          </a:p>
          <a:p>
            <a:pPr eaLnBrk="1" hangingPunct="1"/>
            <a:r>
              <a:rPr lang="ru-RU" altLang="ru-RU"/>
              <a:t>1. Для установки номеров страниц по всей презентации можно зайти в меню: Вставка/Номер слайда/ «Применить ко всем».</a:t>
            </a:r>
          </a:p>
          <a:p>
            <a:pPr eaLnBrk="1" hangingPunct="1"/>
            <a:r>
              <a:rPr lang="ru-RU" altLang="ru-RU"/>
              <a:t>2. Поставить галочку – не показывать на титульном листе. Тут же можно задать точное количество слайдов, приписав к знаку «#» словосочетание «из 17». </a:t>
            </a:r>
          </a:p>
          <a:p>
            <a:pPr eaLnBrk="1" hangingPunct="1"/>
            <a:r>
              <a:rPr lang="ru-RU" altLang="ru-RU"/>
              <a:t>3. Чтобы убрать номер страницы на последнем слайде, можно опять зайти Вставка/Номер слайда и снять галочку «Номер слайда», затем нажать  «Применить».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Чтобы убрать номер страницы со слайда, можно либо зайти в меню Вставка/Номер слайда и снять галочку «Номер слайда», затем нажать- «Применить», либо зайти в шаблон и удалить блок с «</a:t>
            </a:r>
            <a:r>
              <a:rPr lang="en-US" altLang="ru-RU"/>
              <a:t>#</a:t>
            </a:r>
            <a:r>
              <a:rPr lang="ru-RU" altLang="ru-RU"/>
              <a:t>», предназначенный для номера слайда.</a:t>
            </a:r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7453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A69665-A923-41E2-B560-74A731450065}" type="slidenum">
              <a:rPr lang="ru-RU" altLang="ru-RU" sz="1200" smtClean="0">
                <a:latin typeface="Times New Roman" panose="02020603050405020304" pitchFamily="18" charset="0"/>
              </a:rPr>
              <a:pPr/>
              <a:t>17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/>
              <a:t>При работе с презентациями: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 b="1"/>
              <a:t>Желательно не допускать увеличения объема файла:</a:t>
            </a:r>
          </a:p>
          <a:p>
            <a:pPr eaLnBrk="1" hangingPunct="1"/>
            <a:r>
              <a:rPr lang="ru-RU" altLang="ru-RU"/>
              <a:t>1) Создаваемую презентацию необходимо хранить у себя на компьютере, </a:t>
            </a:r>
          </a:p>
          <a:p>
            <a:pPr eaLnBrk="1" hangingPunct="1"/>
            <a:r>
              <a:rPr lang="ru-RU" altLang="ru-RU"/>
              <a:t>сохраняясь только с помощью клавиши </a:t>
            </a:r>
            <a:r>
              <a:rPr lang="ru-RU" altLang="ru-RU" b="1"/>
              <a:t>Save As</a:t>
            </a:r>
            <a:r>
              <a:rPr lang="ru-RU" altLang="ru-RU"/>
              <a:t>, можно сохранить файл поверх старого, </a:t>
            </a:r>
          </a:p>
          <a:p>
            <a:pPr eaLnBrk="1" hangingPunct="1"/>
            <a:r>
              <a:rPr lang="ru-RU" altLang="ru-RU"/>
              <a:t>нажав «ОК» на предупреждение о перезаписи.</a:t>
            </a:r>
          </a:p>
          <a:p>
            <a:pPr eaLnBrk="1" hangingPunct="1"/>
            <a:r>
              <a:rPr lang="ru-RU" altLang="ru-RU"/>
              <a:t>2) Если файл редактируется целый день и весит более 2 Mb, необходимо отключить параметры автосохранения, чтобы размер файла не увеличивался, а работа не приводила к зависанию.</a:t>
            </a:r>
          </a:p>
          <a:p>
            <a:pPr eaLnBrk="1" hangingPunct="1"/>
            <a:r>
              <a:rPr lang="ru-RU" altLang="ru-RU"/>
              <a:t>Отключение параметров автосохранения:</a:t>
            </a:r>
          </a:p>
          <a:p>
            <a:pPr eaLnBrk="1" hangingPunct="1"/>
            <a:r>
              <a:rPr lang="ru-RU" altLang="ru-RU"/>
              <a:t>В главном меню: Сервис/Параметры/Сохранение – снимаем галочку «автосохранение каждые__мин».</a:t>
            </a:r>
          </a:p>
          <a:p>
            <a:pPr eaLnBrk="1" hangingPunct="1"/>
            <a:r>
              <a:rPr lang="ru-RU" altLang="ru-RU"/>
              <a:t>При отключенном автосохранении необходимо сохраняться каждые 5 минут работы с помощью клавиши Save As</a:t>
            </a:r>
            <a:r>
              <a:rPr lang="ru-RU" altLang="ru-RU" b="1"/>
              <a:t>.</a:t>
            </a:r>
            <a:endParaRPr lang="ru-RU" altLang="ru-RU"/>
          </a:p>
          <a:p>
            <a:pPr eaLnBrk="1" hangingPunct="1"/>
            <a:r>
              <a:rPr lang="ru-RU" altLang="ru-RU"/>
              <a:t>______________________________________________________________________________________________________________________________________________</a:t>
            </a:r>
          </a:p>
          <a:p>
            <a:pPr eaLnBrk="1" hangingPunct="1"/>
            <a:r>
              <a:rPr lang="ru-RU" altLang="ru-RU"/>
              <a:t>На слайде можно задать в нижнем колонтитуле наименование самого слайда, наименование всей презентации и номера страниц, причем можно даже,</a:t>
            </a:r>
            <a:br>
              <a:rPr lang="ru-RU" altLang="ru-RU"/>
            </a:br>
            <a:r>
              <a:rPr lang="ru-RU" altLang="ru-RU"/>
              <a:t>если знать заранее точное количество страниц, задать нумерацию в стиле «1 из 10».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Можно впечатывать на каждый слайд название доклада. Для этого нужно воспользоваться меню «Вставка» – «Номер слайда» и установить галочку «Нижний колонтитул»</a:t>
            </a:r>
            <a:br>
              <a:rPr lang="ru-RU" altLang="ru-RU"/>
            </a:br>
            <a:r>
              <a:rPr lang="ru-RU" altLang="ru-RU"/>
              <a:t>после чего вписать само название в пустую строку ниже. Установить нижний колонтитул можно либо для 1 слайда – нажав «применить», либо для всей презентации, выбрав пункт «применить ко всем». В варианте для всей презентации, чтобы не допустить появления нижнего колонтитула на последнем и титульном слайде,</a:t>
            </a:r>
            <a:br>
              <a:rPr lang="ru-RU" altLang="ru-RU"/>
            </a:br>
            <a:r>
              <a:rPr lang="ru-RU" altLang="ru-RU"/>
              <a:t>есть пункт «Не показывать на титульном слайде», где можно поставить галочку.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Чтобы убрать нижний колонтитул, либо из меню «Вставка» - «Номера страниц» убрать галочку, относящуюся к нему, и сам текст нижнего колонтитула,</a:t>
            </a:r>
          </a:p>
          <a:p>
            <a:pPr eaLnBrk="1" hangingPunct="1"/>
            <a:r>
              <a:rPr lang="ru-RU" altLang="ru-RU"/>
              <a:t>либо удалить нижний колонтитул из шаблона презентации.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Можно задавать </a:t>
            </a:r>
            <a:r>
              <a:rPr lang="ru-RU" altLang="ru-RU" b="1"/>
              <a:t>номера страниц.</a:t>
            </a:r>
            <a:endParaRPr lang="ru-RU" altLang="ru-RU"/>
          </a:p>
          <a:p>
            <a:pPr eaLnBrk="1" hangingPunct="1"/>
            <a:r>
              <a:rPr lang="ru-RU" altLang="ru-RU"/>
              <a:t>По желанию можно дописать количество страниц «1 из 10», где «из 10» вводится вручную.</a:t>
            </a:r>
          </a:p>
          <a:p>
            <a:pPr eaLnBrk="1" hangingPunct="1"/>
            <a:r>
              <a:rPr lang="ru-RU" altLang="ru-RU"/>
              <a:t>Так как размер номеров небольшой, их желательно выделить «полужирным».</a:t>
            </a:r>
          </a:p>
          <a:p>
            <a:pPr eaLnBrk="1" hangingPunct="1"/>
            <a:r>
              <a:rPr lang="ru-RU" altLang="ru-RU"/>
              <a:t>1. Для установки номеров страниц по всей презентации можно зайти в меню: Вставка/Номер слайда/ «Применить ко всем».</a:t>
            </a:r>
          </a:p>
          <a:p>
            <a:pPr eaLnBrk="1" hangingPunct="1"/>
            <a:r>
              <a:rPr lang="ru-RU" altLang="ru-RU"/>
              <a:t>2. Поставить галочку – не показывать на титульном листе. Тут же можно задать точное количество слайдов, приписав к знаку «#» словосочетание «из 17». </a:t>
            </a:r>
          </a:p>
          <a:p>
            <a:pPr eaLnBrk="1" hangingPunct="1"/>
            <a:r>
              <a:rPr lang="ru-RU" altLang="ru-RU"/>
              <a:t>3. Чтобы убрать номер страницы на последнем слайде, можно опять зайти Вставка/Номер слайда и снять галочку «Номер слайда», затем нажать  «Применить».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Чтобы убрать номер страницы со слайда, можно либо зайти в меню Вставка/Номер слайда и снять галочку «Номер слайда», затем нажать- «Применить», либо зайти в шаблон и удалить блок с «</a:t>
            </a:r>
            <a:r>
              <a:rPr lang="en-US" altLang="ru-RU"/>
              <a:t>#</a:t>
            </a:r>
            <a:r>
              <a:rPr lang="ru-RU" altLang="ru-RU"/>
              <a:t>», предназначенный для номера слайда.</a:t>
            </a:r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29891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A69665-A923-41E2-B560-74A731450065}" type="slidenum">
              <a:rPr lang="ru-RU" altLang="ru-RU" sz="1200" smtClean="0">
                <a:latin typeface="Times New Roman" panose="02020603050405020304" pitchFamily="18" charset="0"/>
              </a:rPr>
              <a:pPr/>
              <a:t>28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/>
              <a:t>При работе с презентациями: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 b="1"/>
              <a:t>Желательно не допускать увеличения объема файла:</a:t>
            </a:r>
          </a:p>
          <a:p>
            <a:pPr eaLnBrk="1" hangingPunct="1"/>
            <a:r>
              <a:rPr lang="ru-RU" altLang="ru-RU"/>
              <a:t>1) Создаваемую презентацию необходимо хранить у себя на компьютере, </a:t>
            </a:r>
          </a:p>
          <a:p>
            <a:pPr eaLnBrk="1" hangingPunct="1"/>
            <a:r>
              <a:rPr lang="ru-RU" altLang="ru-RU"/>
              <a:t>сохраняясь только с помощью клавиши </a:t>
            </a:r>
            <a:r>
              <a:rPr lang="ru-RU" altLang="ru-RU" b="1"/>
              <a:t>Save As</a:t>
            </a:r>
            <a:r>
              <a:rPr lang="ru-RU" altLang="ru-RU"/>
              <a:t>, можно сохранить файл поверх старого, </a:t>
            </a:r>
          </a:p>
          <a:p>
            <a:pPr eaLnBrk="1" hangingPunct="1"/>
            <a:r>
              <a:rPr lang="ru-RU" altLang="ru-RU"/>
              <a:t>нажав «ОК» на предупреждение о перезаписи.</a:t>
            </a:r>
          </a:p>
          <a:p>
            <a:pPr eaLnBrk="1" hangingPunct="1"/>
            <a:r>
              <a:rPr lang="ru-RU" altLang="ru-RU"/>
              <a:t>2) Если файл редактируется целый день и весит более 2 Mb, необходимо отключить параметры автосохранения, чтобы размер файла не увеличивался, а работа не приводила к зависанию.</a:t>
            </a:r>
          </a:p>
          <a:p>
            <a:pPr eaLnBrk="1" hangingPunct="1"/>
            <a:r>
              <a:rPr lang="ru-RU" altLang="ru-RU"/>
              <a:t>Отключение параметров автосохранения:</a:t>
            </a:r>
          </a:p>
          <a:p>
            <a:pPr eaLnBrk="1" hangingPunct="1"/>
            <a:r>
              <a:rPr lang="ru-RU" altLang="ru-RU"/>
              <a:t>В главном меню: Сервис/Параметры/Сохранение – снимаем галочку «автосохранение каждые__мин».</a:t>
            </a:r>
          </a:p>
          <a:p>
            <a:pPr eaLnBrk="1" hangingPunct="1"/>
            <a:r>
              <a:rPr lang="ru-RU" altLang="ru-RU"/>
              <a:t>При отключенном автосохранении необходимо сохраняться каждые 5 минут работы с помощью клавиши Save As</a:t>
            </a:r>
            <a:r>
              <a:rPr lang="ru-RU" altLang="ru-RU" b="1"/>
              <a:t>.</a:t>
            </a:r>
            <a:endParaRPr lang="ru-RU" altLang="ru-RU"/>
          </a:p>
          <a:p>
            <a:pPr eaLnBrk="1" hangingPunct="1"/>
            <a:r>
              <a:rPr lang="ru-RU" altLang="ru-RU"/>
              <a:t>______________________________________________________________________________________________________________________________________________</a:t>
            </a:r>
          </a:p>
          <a:p>
            <a:pPr eaLnBrk="1" hangingPunct="1"/>
            <a:r>
              <a:rPr lang="ru-RU" altLang="ru-RU"/>
              <a:t>На слайде можно задать в нижнем колонтитуле наименование самого слайда, наименование всей презентации и номера страниц, причем можно даже,</a:t>
            </a:r>
            <a:br>
              <a:rPr lang="ru-RU" altLang="ru-RU"/>
            </a:br>
            <a:r>
              <a:rPr lang="ru-RU" altLang="ru-RU"/>
              <a:t>если знать заранее точное количество страниц, задать нумерацию в стиле «1 из 10».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Можно впечатывать на каждый слайд название доклада. Для этого нужно воспользоваться меню «Вставка» – «Номер слайда» и установить галочку «Нижний колонтитул»</a:t>
            </a:r>
            <a:br>
              <a:rPr lang="ru-RU" altLang="ru-RU"/>
            </a:br>
            <a:r>
              <a:rPr lang="ru-RU" altLang="ru-RU"/>
              <a:t>после чего вписать само название в пустую строку ниже. Установить нижний колонтитул можно либо для 1 слайда – нажав «применить», либо для всей презентации, выбрав пункт «применить ко всем». В варианте для всей презентации, чтобы не допустить появления нижнего колонтитула на последнем и титульном слайде,</a:t>
            </a:r>
            <a:br>
              <a:rPr lang="ru-RU" altLang="ru-RU"/>
            </a:br>
            <a:r>
              <a:rPr lang="ru-RU" altLang="ru-RU"/>
              <a:t>есть пункт «Не показывать на титульном слайде», где можно поставить галочку.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Чтобы убрать нижний колонтитул, либо из меню «Вставка» - «Номера страниц» убрать галочку, относящуюся к нему, и сам текст нижнего колонтитула,</a:t>
            </a:r>
          </a:p>
          <a:p>
            <a:pPr eaLnBrk="1" hangingPunct="1"/>
            <a:r>
              <a:rPr lang="ru-RU" altLang="ru-RU"/>
              <a:t>либо удалить нижний колонтитул из шаблона презентации.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Можно задавать </a:t>
            </a:r>
            <a:r>
              <a:rPr lang="ru-RU" altLang="ru-RU" b="1"/>
              <a:t>номера страниц.</a:t>
            </a:r>
            <a:endParaRPr lang="ru-RU" altLang="ru-RU"/>
          </a:p>
          <a:p>
            <a:pPr eaLnBrk="1" hangingPunct="1"/>
            <a:r>
              <a:rPr lang="ru-RU" altLang="ru-RU"/>
              <a:t>По желанию можно дописать количество страниц «1 из 10», где «из 10» вводится вручную.</a:t>
            </a:r>
          </a:p>
          <a:p>
            <a:pPr eaLnBrk="1" hangingPunct="1"/>
            <a:r>
              <a:rPr lang="ru-RU" altLang="ru-RU"/>
              <a:t>Так как размер номеров небольшой, их желательно выделить «полужирным».</a:t>
            </a:r>
          </a:p>
          <a:p>
            <a:pPr eaLnBrk="1" hangingPunct="1"/>
            <a:r>
              <a:rPr lang="ru-RU" altLang="ru-RU"/>
              <a:t>1. Для установки номеров страниц по всей презентации можно зайти в меню: Вставка/Номер слайда/ «Применить ко всем».</a:t>
            </a:r>
          </a:p>
          <a:p>
            <a:pPr eaLnBrk="1" hangingPunct="1"/>
            <a:r>
              <a:rPr lang="ru-RU" altLang="ru-RU"/>
              <a:t>2. Поставить галочку – не показывать на титульном листе. Тут же можно задать точное количество слайдов, приписав к знаку «#» словосочетание «из 17». </a:t>
            </a:r>
          </a:p>
          <a:p>
            <a:pPr eaLnBrk="1" hangingPunct="1"/>
            <a:r>
              <a:rPr lang="ru-RU" altLang="ru-RU"/>
              <a:t>3. Чтобы убрать номер страницы на последнем слайде, можно опять зайти Вставка/Номер слайда и снять галочку «Номер слайда», затем нажать  «Применить».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Чтобы убрать номер страницы со слайда, можно либо зайти в меню Вставка/Номер слайда и снять галочку «Номер слайда», затем нажать- «Применить», либо зайти в шаблон и удалить блок с «</a:t>
            </a:r>
            <a:r>
              <a:rPr lang="en-US" altLang="ru-RU"/>
              <a:t>#</a:t>
            </a:r>
            <a:r>
              <a:rPr lang="ru-RU" altLang="ru-RU"/>
              <a:t>», предназначенный для номера слайда.</a:t>
            </a:r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38933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A69665-A923-41E2-B560-74A731450065}" type="slidenum">
              <a:rPr lang="ru-RU" altLang="ru-RU" sz="1200" smtClean="0">
                <a:latin typeface="Times New Roman" panose="02020603050405020304" pitchFamily="18" charset="0"/>
              </a:rPr>
              <a:pPr/>
              <a:t>29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/>
              <a:t>При работе с презентациями: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 b="1"/>
              <a:t>Желательно не допускать увеличения объема файла:</a:t>
            </a:r>
          </a:p>
          <a:p>
            <a:pPr eaLnBrk="1" hangingPunct="1"/>
            <a:r>
              <a:rPr lang="ru-RU" altLang="ru-RU"/>
              <a:t>1) Создаваемую презентацию необходимо хранить у себя на компьютере, </a:t>
            </a:r>
          </a:p>
          <a:p>
            <a:pPr eaLnBrk="1" hangingPunct="1"/>
            <a:r>
              <a:rPr lang="ru-RU" altLang="ru-RU"/>
              <a:t>сохраняясь только с помощью клавиши </a:t>
            </a:r>
            <a:r>
              <a:rPr lang="ru-RU" altLang="ru-RU" b="1"/>
              <a:t>Save As</a:t>
            </a:r>
            <a:r>
              <a:rPr lang="ru-RU" altLang="ru-RU"/>
              <a:t>, можно сохранить файл поверх старого, </a:t>
            </a:r>
          </a:p>
          <a:p>
            <a:pPr eaLnBrk="1" hangingPunct="1"/>
            <a:r>
              <a:rPr lang="ru-RU" altLang="ru-RU"/>
              <a:t>нажав «ОК» на предупреждение о перезаписи.</a:t>
            </a:r>
          </a:p>
          <a:p>
            <a:pPr eaLnBrk="1" hangingPunct="1"/>
            <a:r>
              <a:rPr lang="ru-RU" altLang="ru-RU"/>
              <a:t>2) Если файл редактируется целый день и весит более 2 Mb, необходимо отключить параметры автосохранения, чтобы размер файла не увеличивался, а работа не приводила к зависанию.</a:t>
            </a:r>
          </a:p>
          <a:p>
            <a:pPr eaLnBrk="1" hangingPunct="1"/>
            <a:r>
              <a:rPr lang="ru-RU" altLang="ru-RU"/>
              <a:t>Отключение параметров автосохранения:</a:t>
            </a:r>
          </a:p>
          <a:p>
            <a:pPr eaLnBrk="1" hangingPunct="1"/>
            <a:r>
              <a:rPr lang="ru-RU" altLang="ru-RU"/>
              <a:t>В главном меню: Сервис/Параметры/Сохранение – снимаем галочку «автосохранение каждые__мин».</a:t>
            </a:r>
          </a:p>
          <a:p>
            <a:pPr eaLnBrk="1" hangingPunct="1"/>
            <a:r>
              <a:rPr lang="ru-RU" altLang="ru-RU"/>
              <a:t>При отключенном автосохранении необходимо сохраняться каждые 5 минут работы с помощью клавиши Save As</a:t>
            </a:r>
            <a:r>
              <a:rPr lang="ru-RU" altLang="ru-RU" b="1"/>
              <a:t>.</a:t>
            </a:r>
            <a:endParaRPr lang="ru-RU" altLang="ru-RU"/>
          </a:p>
          <a:p>
            <a:pPr eaLnBrk="1" hangingPunct="1"/>
            <a:r>
              <a:rPr lang="ru-RU" altLang="ru-RU"/>
              <a:t>______________________________________________________________________________________________________________________________________________</a:t>
            </a:r>
          </a:p>
          <a:p>
            <a:pPr eaLnBrk="1" hangingPunct="1"/>
            <a:r>
              <a:rPr lang="ru-RU" altLang="ru-RU"/>
              <a:t>На слайде можно задать в нижнем колонтитуле наименование самого слайда, наименование всей презентации и номера страниц, причем можно даже,</a:t>
            </a:r>
            <a:br>
              <a:rPr lang="ru-RU" altLang="ru-RU"/>
            </a:br>
            <a:r>
              <a:rPr lang="ru-RU" altLang="ru-RU"/>
              <a:t>если знать заранее точное количество страниц, задать нумерацию в стиле «1 из 10».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Можно впечатывать на каждый слайд название доклада. Для этого нужно воспользоваться меню «Вставка» – «Номер слайда» и установить галочку «Нижний колонтитул»</a:t>
            </a:r>
            <a:br>
              <a:rPr lang="ru-RU" altLang="ru-RU"/>
            </a:br>
            <a:r>
              <a:rPr lang="ru-RU" altLang="ru-RU"/>
              <a:t>после чего вписать само название в пустую строку ниже. Установить нижний колонтитул можно либо для 1 слайда – нажав «применить», либо для всей презентации, выбрав пункт «применить ко всем». В варианте для всей презентации, чтобы не допустить появления нижнего колонтитула на последнем и титульном слайде,</a:t>
            </a:r>
            <a:br>
              <a:rPr lang="ru-RU" altLang="ru-RU"/>
            </a:br>
            <a:r>
              <a:rPr lang="ru-RU" altLang="ru-RU"/>
              <a:t>есть пункт «Не показывать на титульном слайде», где можно поставить галочку.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Чтобы убрать нижний колонтитул, либо из меню «Вставка» - «Номера страниц» убрать галочку, относящуюся к нему, и сам текст нижнего колонтитула,</a:t>
            </a:r>
          </a:p>
          <a:p>
            <a:pPr eaLnBrk="1" hangingPunct="1"/>
            <a:r>
              <a:rPr lang="ru-RU" altLang="ru-RU"/>
              <a:t>либо удалить нижний колонтитул из шаблона презентации.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Можно задавать </a:t>
            </a:r>
            <a:r>
              <a:rPr lang="ru-RU" altLang="ru-RU" b="1"/>
              <a:t>номера страниц.</a:t>
            </a:r>
            <a:endParaRPr lang="ru-RU" altLang="ru-RU"/>
          </a:p>
          <a:p>
            <a:pPr eaLnBrk="1" hangingPunct="1"/>
            <a:r>
              <a:rPr lang="ru-RU" altLang="ru-RU"/>
              <a:t>По желанию можно дописать количество страниц «1 из 10», где «из 10» вводится вручную.</a:t>
            </a:r>
          </a:p>
          <a:p>
            <a:pPr eaLnBrk="1" hangingPunct="1"/>
            <a:r>
              <a:rPr lang="ru-RU" altLang="ru-RU"/>
              <a:t>Так как размер номеров небольшой, их желательно выделить «полужирным».</a:t>
            </a:r>
          </a:p>
          <a:p>
            <a:pPr eaLnBrk="1" hangingPunct="1"/>
            <a:r>
              <a:rPr lang="ru-RU" altLang="ru-RU"/>
              <a:t>1. Для установки номеров страниц по всей презентации можно зайти в меню: Вставка/Номер слайда/ «Применить ко всем».</a:t>
            </a:r>
          </a:p>
          <a:p>
            <a:pPr eaLnBrk="1" hangingPunct="1"/>
            <a:r>
              <a:rPr lang="ru-RU" altLang="ru-RU"/>
              <a:t>2. Поставить галочку – не показывать на титульном листе. Тут же можно задать точное количество слайдов, приписав к знаку «#» словосочетание «из 17». </a:t>
            </a:r>
          </a:p>
          <a:p>
            <a:pPr eaLnBrk="1" hangingPunct="1"/>
            <a:r>
              <a:rPr lang="ru-RU" altLang="ru-RU"/>
              <a:t>3. Чтобы убрать номер страницы на последнем слайде, можно опять зайти Вставка/Номер слайда и снять галочку «Номер слайда», затем нажать  «Применить».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Чтобы убрать номер страницы со слайда, можно либо зайти в меню Вставка/Номер слайда и снять галочку «Номер слайда», затем нажать- «Применить», либо зайти в шаблон и удалить блок с «</a:t>
            </a:r>
            <a:r>
              <a:rPr lang="en-US" altLang="ru-RU"/>
              <a:t>#</a:t>
            </a:r>
            <a:r>
              <a:rPr lang="ru-RU" altLang="ru-RU"/>
              <a:t>», предназначенный для номера слайда.</a:t>
            </a:r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3576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A69665-A923-41E2-B560-74A731450065}" type="slidenum">
              <a:rPr lang="ru-RU" altLang="ru-RU" sz="1200" smtClean="0">
                <a:latin typeface="Times New Roman" panose="02020603050405020304" pitchFamily="18" charset="0"/>
              </a:rPr>
              <a:pPr/>
              <a:t>30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/>
              <a:t>При работе с презентациями: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 b="1"/>
              <a:t>Желательно не допускать увеличения объема файла:</a:t>
            </a:r>
          </a:p>
          <a:p>
            <a:pPr eaLnBrk="1" hangingPunct="1"/>
            <a:r>
              <a:rPr lang="ru-RU" altLang="ru-RU"/>
              <a:t>1) Создаваемую презентацию необходимо хранить у себя на компьютере, </a:t>
            </a:r>
          </a:p>
          <a:p>
            <a:pPr eaLnBrk="1" hangingPunct="1"/>
            <a:r>
              <a:rPr lang="ru-RU" altLang="ru-RU"/>
              <a:t>сохраняясь только с помощью клавиши </a:t>
            </a:r>
            <a:r>
              <a:rPr lang="ru-RU" altLang="ru-RU" b="1"/>
              <a:t>Save As</a:t>
            </a:r>
            <a:r>
              <a:rPr lang="ru-RU" altLang="ru-RU"/>
              <a:t>, можно сохранить файл поверх старого, </a:t>
            </a:r>
          </a:p>
          <a:p>
            <a:pPr eaLnBrk="1" hangingPunct="1"/>
            <a:r>
              <a:rPr lang="ru-RU" altLang="ru-RU"/>
              <a:t>нажав «ОК» на предупреждение о перезаписи.</a:t>
            </a:r>
          </a:p>
          <a:p>
            <a:pPr eaLnBrk="1" hangingPunct="1"/>
            <a:r>
              <a:rPr lang="ru-RU" altLang="ru-RU"/>
              <a:t>2) Если файл редактируется целый день и весит более 2 Mb, необходимо отключить параметры автосохранения, чтобы размер файла не увеличивался, а работа не приводила к зависанию.</a:t>
            </a:r>
          </a:p>
          <a:p>
            <a:pPr eaLnBrk="1" hangingPunct="1"/>
            <a:r>
              <a:rPr lang="ru-RU" altLang="ru-RU"/>
              <a:t>Отключение параметров автосохранения:</a:t>
            </a:r>
          </a:p>
          <a:p>
            <a:pPr eaLnBrk="1" hangingPunct="1"/>
            <a:r>
              <a:rPr lang="ru-RU" altLang="ru-RU"/>
              <a:t>В главном меню: Сервис/Параметры/Сохранение – снимаем галочку «автосохранение каждые__мин».</a:t>
            </a:r>
          </a:p>
          <a:p>
            <a:pPr eaLnBrk="1" hangingPunct="1"/>
            <a:r>
              <a:rPr lang="ru-RU" altLang="ru-RU"/>
              <a:t>При отключенном автосохранении необходимо сохраняться каждые 5 минут работы с помощью клавиши Save As</a:t>
            </a:r>
            <a:r>
              <a:rPr lang="ru-RU" altLang="ru-RU" b="1"/>
              <a:t>.</a:t>
            </a:r>
            <a:endParaRPr lang="ru-RU" altLang="ru-RU"/>
          </a:p>
          <a:p>
            <a:pPr eaLnBrk="1" hangingPunct="1"/>
            <a:r>
              <a:rPr lang="ru-RU" altLang="ru-RU"/>
              <a:t>______________________________________________________________________________________________________________________________________________</a:t>
            </a:r>
          </a:p>
          <a:p>
            <a:pPr eaLnBrk="1" hangingPunct="1"/>
            <a:r>
              <a:rPr lang="ru-RU" altLang="ru-RU"/>
              <a:t>На слайде можно задать в нижнем колонтитуле наименование самого слайда, наименование всей презентации и номера страниц, причем можно даже,</a:t>
            </a:r>
            <a:br>
              <a:rPr lang="ru-RU" altLang="ru-RU"/>
            </a:br>
            <a:r>
              <a:rPr lang="ru-RU" altLang="ru-RU"/>
              <a:t>если знать заранее точное количество страниц, задать нумерацию в стиле «1 из 10».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Можно впечатывать на каждый слайд название доклада. Для этого нужно воспользоваться меню «Вставка» – «Номер слайда» и установить галочку «Нижний колонтитул»</a:t>
            </a:r>
            <a:br>
              <a:rPr lang="ru-RU" altLang="ru-RU"/>
            </a:br>
            <a:r>
              <a:rPr lang="ru-RU" altLang="ru-RU"/>
              <a:t>после чего вписать само название в пустую строку ниже. Установить нижний колонтитул можно либо для 1 слайда – нажав «применить», либо для всей презентации, выбрав пункт «применить ко всем». В варианте для всей презентации, чтобы не допустить появления нижнего колонтитула на последнем и титульном слайде,</a:t>
            </a:r>
            <a:br>
              <a:rPr lang="ru-RU" altLang="ru-RU"/>
            </a:br>
            <a:r>
              <a:rPr lang="ru-RU" altLang="ru-RU"/>
              <a:t>есть пункт «Не показывать на титульном слайде», где можно поставить галочку.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Чтобы убрать нижний колонтитул, либо из меню «Вставка» - «Номера страниц» убрать галочку, относящуюся к нему, и сам текст нижнего колонтитула,</a:t>
            </a:r>
          </a:p>
          <a:p>
            <a:pPr eaLnBrk="1" hangingPunct="1"/>
            <a:r>
              <a:rPr lang="ru-RU" altLang="ru-RU"/>
              <a:t>либо удалить нижний колонтитул из шаблона презентации.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Можно задавать </a:t>
            </a:r>
            <a:r>
              <a:rPr lang="ru-RU" altLang="ru-RU" b="1"/>
              <a:t>номера страниц.</a:t>
            </a:r>
            <a:endParaRPr lang="ru-RU" altLang="ru-RU"/>
          </a:p>
          <a:p>
            <a:pPr eaLnBrk="1" hangingPunct="1"/>
            <a:r>
              <a:rPr lang="ru-RU" altLang="ru-RU"/>
              <a:t>По желанию можно дописать количество страниц «1 из 10», где «из 10» вводится вручную.</a:t>
            </a:r>
          </a:p>
          <a:p>
            <a:pPr eaLnBrk="1" hangingPunct="1"/>
            <a:r>
              <a:rPr lang="ru-RU" altLang="ru-RU"/>
              <a:t>Так как размер номеров небольшой, их желательно выделить «полужирным».</a:t>
            </a:r>
          </a:p>
          <a:p>
            <a:pPr eaLnBrk="1" hangingPunct="1"/>
            <a:r>
              <a:rPr lang="ru-RU" altLang="ru-RU"/>
              <a:t>1. Для установки номеров страниц по всей презентации можно зайти в меню: Вставка/Номер слайда/ «Применить ко всем».</a:t>
            </a:r>
          </a:p>
          <a:p>
            <a:pPr eaLnBrk="1" hangingPunct="1"/>
            <a:r>
              <a:rPr lang="ru-RU" altLang="ru-RU"/>
              <a:t>2. Поставить галочку – не показывать на титульном листе. Тут же можно задать точное количество слайдов, приписав к знаку «#» словосочетание «из 17». </a:t>
            </a:r>
          </a:p>
          <a:p>
            <a:pPr eaLnBrk="1" hangingPunct="1"/>
            <a:r>
              <a:rPr lang="ru-RU" altLang="ru-RU"/>
              <a:t>3. Чтобы убрать номер страницы на последнем слайде, можно опять зайти Вставка/Номер слайда и снять галочку «Номер слайда», затем нажать  «Применить».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Чтобы убрать номер страницы со слайда, можно либо зайти в меню Вставка/Номер слайда и снять галочку «Номер слайда», затем нажать- «Применить», либо зайти в шаблон и удалить блок с «</a:t>
            </a:r>
            <a:r>
              <a:rPr lang="en-US" altLang="ru-RU"/>
              <a:t>#</a:t>
            </a:r>
            <a:r>
              <a:rPr lang="ru-RU" altLang="ru-RU"/>
              <a:t>», предназначенный для номера слайда.</a:t>
            </a:r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08787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A69665-A923-41E2-B560-74A731450065}" type="slidenum">
              <a:rPr lang="ru-RU" altLang="ru-RU" sz="1200" smtClean="0">
                <a:latin typeface="Times New Roman" panose="02020603050405020304" pitchFamily="18" charset="0"/>
              </a:rPr>
              <a:pPr/>
              <a:t>31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/>
              <a:t>При работе с презентациями: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 b="1"/>
              <a:t>Желательно не допускать увеличения объема файла:</a:t>
            </a:r>
          </a:p>
          <a:p>
            <a:pPr eaLnBrk="1" hangingPunct="1"/>
            <a:r>
              <a:rPr lang="ru-RU" altLang="ru-RU"/>
              <a:t>1) Создаваемую презентацию необходимо хранить у себя на компьютере, </a:t>
            </a:r>
          </a:p>
          <a:p>
            <a:pPr eaLnBrk="1" hangingPunct="1"/>
            <a:r>
              <a:rPr lang="ru-RU" altLang="ru-RU"/>
              <a:t>сохраняясь только с помощью клавиши </a:t>
            </a:r>
            <a:r>
              <a:rPr lang="ru-RU" altLang="ru-RU" b="1"/>
              <a:t>Save As</a:t>
            </a:r>
            <a:r>
              <a:rPr lang="ru-RU" altLang="ru-RU"/>
              <a:t>, можно сохранить файл поверх старого, </a:t>
            </a:r>
          </a:p>
          <a:p>
            <a:pPr eaLnBrk="1" hangingPunct="1"/>
            <a:r>
              <a:rPr lang="ru-RU" altLang="ru-RU"/>
              <a:t>нажав «ОК» на предупреждение о перезаписи.</a:t>
            </a:r>
          </a:p>
          <a:p>
            <a:pPr eaLnBrk="1" hangingPunct="1"/>
            <a:r>
              <a:rPr lang="ru-RU" altLang="ru-RU"/>
              <a:t>2) Если файл редактируется целый день и весит более 2 Mb, необходимо отключить параметры автосохранения, чтобы размер файла не увеличивался, а работа не приводила к зависанию.</a:t>
            </a:r>
          </a:p>
          <a:p>
            <a:pPr eaLnBrk="1" hangingPunct="1"/>
            <a:r>
              <a:rPr lang="ru-RU" altLang="ru-RU"/>
              <a:t>Отключение параметров автосохранения:</a:t>
            </a:r>
          </a:p>
          <a:p>
            <a:pPr eaLnBrk="1" hangingPunct="1"/>
            <a:r>
              <a:rPr lang="ru-RU" altLang="ru-RU"/>
              <a:t>В главном меню: Сервис/Параметры/Сохранение – снимаем галочку «автосохранение каждые__мин».</a:t>
            </a:r>
          </a:p>
          <a:p>
            <a:pPr eaLnBrk="1" hangingPunct="1"/>
            <a:r>
              <a:rPr lang="ru-RU" altLang="ru-RU"/>
              <a:t>При отключенном автосохранении необходимо сохраняться каждые 5 минут работы с помощью клавиши Save As</a:t>
            </a:r>
            <a:r>
              <a:rPr lang="ru-RU" altLang="ru-RU" b="1"/>
              <a:t>.</a:t>
            </a:r>
            <a:endParaRPr lang="ru-RU" altLang="ru-RU"/>
          </a:p>
          <a:p>
            <a:pPr eaLnBrk="1" hangingPunct="1"/>
            <a:r>
              <a:rPr lang="ru-RU" altLang="ru-RU"/>
              <a:t>______________________________________________________________________________________________________________________________________________</a:t>
            </a:r>
          </a:p>
          <a:p>
            <a:pPr eaLnBrk="1" hangingPunct="1"/>
            <a:r>
              <a:rPr lang="ru-RU" altLang="ru-RU"/>
              <a:t>На слайде можно задать в нижнем колонтитуле наименование самого слайда, наименование всей презентации и номера страниц, причем можно даже,</a:t>
            </a:r>
            <a:br>
              <a:rPr lang="ru-RU" altLang="ru-RU"/>
            </a:br>
            <a:r>
              <a:rPr lang="ru-RU" altLang="ru-RU"/>
              <a:t>если знать заранее точное количество страниц, задать нумерацию в стиле «1 из 10».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Можно впечатывать на каждый слайд название доклада. Для этого нужно воспользоваться меню «Вставка» – «Номер слайда» и установить галочку «Нижний колонтитул»</a:t>
            </a:r>
            <a:br>
              <a:rPr lang="ru-RU" altLang="ru-RU"/>
            </a:br>
            <a:r>
              <a:rPr lang="ru-RU" altLang="ru-RU"/>
              <a:t>после чего вписать само название в пустую строку ниже. Установить нижний колонтитул можно либо для 1 слайда – нажав «применить», либо для всей презентации, выбрав пункт «применить ко всем». В варианте для всей презентации, чтобы не допустить появления нижнего колонтитула на последнем и титульном слайде,</a:t>
            </a:r>
            <a:br>
              <a:rPr lang="ru-RU" altLang="ru-RU"/>
            </a:br>
            <a:r>
              <a:rPr lang="ru-RU" altLang="ru-RU"/>
              <a:t>есть пункт «Не показывать на титульном слайде», где можно поставить галочку.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Чтобы убрать нижний колонтитул, либо из меню «Вставка» - «Номера страниц» убрать галочку, относящуюся к нему, и сам текст нижнего колонтитула,</a:t>
            </a:r>
          </a:p>
          <a:p>
            <a:pPr eaLnBrk="1" hangingPunct="1"/>
            <a:r>
              <a:rPr lang="ru-RU" altLang="ru-RU"/>
              <a:t>либо удалить нижний колонтитул из шаблона презентации.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Можно задавать </a:t>
            </a:r>
            <a:r>
              <a:rPr lang="ru-RU" altLang="ru-RU" b="1"/>
              <a:t>номера страниц.</a:t>
            </a:r>
            <a:endParaRPr lang="ru-RU" altLang="ru-RU"/>
          </a:p>
          <a:p>
            <a:pPr eaLnBrk="1" hangingPunct="1"/>
            <a:r>
              <a:rPr lang="ru-RU" altLang="ru-RU"/>
              <a:t>По желанию можно дописать количество страниц «1 из 10», где «из 10» вводится вручную.</a:t>
            </a:r>
          </a:p>
          <a:p>
            <a:pPr eaLnBrk="1" hangingPunct="1"/>
            <a:r>
              <a:rPr lang="ru-RU" altLang="ru-RU"/>
              <a:t>Так как размер номеров небольшой, их желательно выделить «полужирным».</a:t>
            </a:r>
          </a:p>
          <a:p>
            <a:pPr eaLnBrk="1" hangingPunct="1"/>
            <a:r>
              <a:rPr lang="ru-RU" altLang="ru-RU"/>
              <a:t>1. Для установки номеров страниц по всей презентации можно зайти в меню: Вставка/Номер слайда/ «Применить ко всем».</a:t>
            </a:r>
          </a:p>
          <a:p>
            <a:pPr eaLnBrk="1" hangingPunct="1"/>
            <a:r>
              <a:rPr lang="ru-RU" altLang="ru-RU"/>
              <a:t>2. Поставить галочку – не показывать на титульном листе. Тут же можно задать точное количество слайдов, приписав к знаку «#» словосочетание «из 17». </a:t>
            </a:r>
          </a:p>
          <a:p>
            <a:pPr eaLnBrk="1" hangingPunct="1"/>
            <a:r>
              <a:rPr lang="ru-RU" altLang="ru-RU"/>
              <a:t>3. Чтобы убрать номер страницы на последнем слайде, можно опять зайти Вставка/Номер слайда и снять галочку «Номер слайда», затем нажать  «Применить».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Чтобы убрать номер страницы со слайда, можно либо зайти в меню Вставка/Номер слайда и снять галочку «Номер слайда», затем нажать- «Применить», либо зайти в шаблон и удалить блок с «</a:t>
            </a:r>
            <a:r>
              <a:rPr lang="en-US" altLang="ru-RU"/>
              <a:t>#</a:t>
            </a:r>
            <a:r>
              <a:rPr lang="ru-RU" altLang="ru-RU"/>
              <a:t>», предназначенный для номера слайда.</a:t>
            </a:r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6908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9FF9C77-F10A-4057-90A5-C2FB1DA97462}" type="slidenum">
              <a:rPr lang="ru-RU" altLang="ru-RU" sz="1200" smtClean="0">
                <a:latin typeface="Times New Roman" panose="02020603050405020304" pitchFamily="18" charset="0"/>
              </a:rPr>
              <a:pPr/>
              <a:t>4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/>
              <a:t>При работе с презентациями: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 b="1"/>
              <a:t>Желательно не допускать увеличения объема файла:</a:t>
            </a:r>
          </a:p>
          <a:p>
            <a:pPr eaLnBrk="1" hangingPunct="1"/>
            <a:r>
              <a:rPr lang="ru-RU" altLang="ru-RU"/>
              <a:t>1) Создаваемую презентацию необходимо хранить у себя на компьютере, </a:t>
            </a:r>
          </a:p>
          <a:p>
            <a:pPr eaLnBrk="1" hangingPunct="1"/>
            <a:r>
              <a:rPr lang="ru-RU" altLang="ru-RU"/>
              <a:t>сохраняясь только с помощью клавиши </a:t>
            </a:r>
            <a:r>
              <a:rPr lang="ru-RU" altLang="ru-RU" b="1"/>
              <a:t>Save As</a:t>
            </a:r>
            <a:r>
              <a:rPr lang="ru-RU" altLang="ru-RU"/>
              <a:t>, можно сохранить файл поверх старого, </a:t>
            </a:r>
          </a:p>
          <a:p>
            <a:pPr eaLnBrk="1" hangingPunct="1"/>
            <a:r>
              <a:rPr lang="ru-RU" altLang="ru-RU"/>
              <a:t>нажав «ОК» на предупреждение о перезаписи.</a:t>
            </a:r>
          </a:p>
          <a:p>
            <a:pPr eaLnBrk="1" hangingPunct="1"/>
            <a:r>
              <a:rPr lang="ru-RU" altLang="ru-RU"/>
              <a:t>2) Если файл редактируется целый день и весит более 2 Mb, необходимо отключить параметры автосохранения, чтобы размер файла не увеличивался, а работа не приводила к зависанию.</a:t>
            </a:r>
          </a:p>
          <a:p>
            <a:pPr eaLnBrk="1" hangingPunct="1"/>
            <a:r>
              <a:rPr lang="ru-RU" altLang="ru-RU"/>
              <a:t>Отключение параметров автосохранения:</a:t>
            </a:r>
          </a:p>
          <a:p>
            <a:pPr eaLnBrk="1" hangingPunct="1"/>
            <a:r>
              <a:rPr lang="ru-RU" altLang="ru-RU"/>
              <a:t>В главном меню: Сервис/Параметры/Сохранение – снимаем галочку «автосохранение каждые__мин».</a:t>
            </a:r>
          </a:p>
          <a:p>
            <a:pPr eaLnBrk="1" hangingPunct="1"/>
            <a:r>
              <a:rPr lang="ru-RU" altLang="ru-RU"/>
              <a:t>При отключенном автосохранении необходимо сохраняться каждые 5 минут работы с помощью клавиши Save As</a:t>
            </a:r>
            <a:r>
              <a:rPr lang="ru-RU" altLang="ru-RU" b="1"/>
              <a:t>.</a:t>
            </a:r>
            <a:endParaRPr lang="ru-RU" altLang="ru-RU"/>
          </a:p>
          <a:p>
            <a:pPr eaLnBrk="1" hangingPunct="1"/>
            <a:r>
              <a:rPr lang="ru-RU" altLang="ru-RU"/>
              <a:t>______________________________________________________________________________________________________________________________________________</a:t>
            </a:r>
          </a:p>
          <a:p>
            <a:pPr eaLnBrk="1" hangingPunct="1"/>
            <a:r>
              <a:rPr lang="ru-RU" altLang="ru-RU"/>
              <a:t>На слайде можно задать в нижнем колонтитуле наименование самого слайда, наименование всей презентации и номера страниц, причем можно даже,</a:t>
            </a:r>
            <a:br>
              <a:rPr lang="ru-RU" altLang="ru-RU"/>
            </a:br>
            <a:r>
              <a:rPr lang="ru-RU" altLang="ru-RU"/>
              <a:t>если знать заранее точное количество страниц, задать нумерацию в стиле «1 из 10».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Можно впечатывать на каждый слайд название доклада. Для этого нужно воспользоваться меню «Вставка» – «Номер слайда» и установить галочку «Нижний колонтитул»</a:t>
            </a:r>
            <a:br>
              <a:rPr lang="ru-RU" altLang="ru-RU"/>
            </a:br>
            <a:r>
              <a:rPr lang="ru-RU" altLang="ru-RU"/>
              <a:t>после чего вписать само название в пустую строку ниже. Установить нижний колонтитул можно либо для 1 слайда – нажав «применить», либо для всей презентации, выбрав пункт «применить ко всем». В варианте для всей презентации, чтобы не допустить появления нижнего колонтитула на последнем и титульном слайде,</a:t>
            </a:r>
            <a:br>
              <a:rPr lang="ru-RU" altLang="ru-RU"/>
            </a:br>
            <a:r>
              <a:rPr lang="ru-RU" altLang="ru-RU"/>
              <a:t>есть пункт «Не показывать на титульном слайде», где можно поставить галочку.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Чтобы убрать нижний колонтитул, либо из меню «Вставка» - «Номера страниц» убрать галочку, относящуюся к нему, и сам текст нижнего колонтитула,</a:t>
            </a:r>
          </a:p>
          <a:p>
            <a:pPr eaLnBrk="1" hangingPunct="1"/>
            <a:r>
              <a:rPr lang="ru-RU" altLang="ru-RU"/>
              <a:t>либо удалить нижний колонтитул из шаблона презентации.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Можно задавать </a:t>
            </a:r>
            <a:r>
              <a:rPr lang="ru-RU" altLang="ru-RU" b="1"/>
              <a:t>номера страниц.</a:t>
            </a:r>
            <a:endParaRPr lang="ru-RU" altLang="ru-RU"/>
          </a:p>
          <a:p>
            <a:pPr eaLnBrk="1" hangingPunct="1"/>
            <a:r>
              <a:rPr lang="ru-RU" altLang="ru-RU"/>
              <a:t>По желанию можно дописать количество страниц «1 из 10», где «из 10» вводится вручную.</a:t>
            </a:r>
          </a:p>
          <a:p>
            <a:pPr eaLnBrk="1" hangingPunct="1"/>
            <a:r>
              <a:rPr lang="ru-RU" altLang="ru-RU"/>
              <a:t>Так как размер номеров небольшой, их желательно выделить «полужирным».</a:t>
            </a:r>
          </a:p>
          <a:p>
            <a:pPr eaLnBrk="1" hangingPunct="1"/>
            <a:r>
              <a:rPr lang="ru-RU" altLang="ru-RU"/>
              <a:t>1. Для установки номеров страниц по всей презентации можно зайти в меню: Вставка/Номер слайда/ «Применить ко всем».</a:t>
            </a:r>
          </a:p>
          <a:p>
            <a:pPr eaLnBrk="1" hangingPunct="1"/>
            <a:r>
              <a:rPr lang="ru-RU" altLang="ru-RU"/>
              <a:t>2. Поставить галочку – не показывать на титульном листе. Тут же можно задать точное количество слайдов, приписав к знаку «#» словосочетание «из 17». </a:t>
            </a:r>
          </a:p>
          <a:p>
            <a:pPr eaLnBrk="1" hangingPunct="1"/>
            <a:r>
              <a:rPr lang="ru-RU" altLang="ru-RU"/>
              <a:t>3. Чтобы убрать номер страницы на последнем слайде, можно опять зайти Вставка/Номер слайда и снять галочку «Номер слайда», затем нажать  «Применить».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Чтобы убрать номер страницы со слайда, можно либо зайти в меню Вставка/Номер слайда и снять галочку «Номер слайда», затем нажать- «Применить», либо зайти в шаблон и удалить блок с «</a:t>
            </a:r>
            <a:r>
              <a:rPr lang="en-US" altLang="ru-RU"/>
              <a:t>#</a:t>
            </a:r>
            <a:r>
              <a:rPr lang="ru-RU" altLang="ru-RU"/>
              <a:t>», предназначенный для номера слайда.</a:t>
            </a:r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27343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A69665-A923-41E2-B560-74A731450065}" type="slidenum">
              <a:rPr lang="ru-RU" altLang="ru-RU" sz="1200" smtClean="0">
                <a:latin typeface="Times New Roman" panose="02020603050405020304" pitchFamily="18" charset="0"/>
              </a:rPr>
              <a:pPr/>
              <a:t>32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/>
              <a:t>При работе с презентациями: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 b="1"/>
              <a:t>Желательно не допускать увеличения объема файла:</a:t>
            </a:r>
          </a:p>
          <a:p>
            <a:pPr eaLnBrk="1" hangingPunct="1"/>
            <a:r>
              <a:rPr lang="ru-RU" altLang="ru-RU"/>
              <a:t>1) Создаваемую презентацию необходимо хранить у себя на компьютере, </a:t>
            </a:r>
          </a:p>
          <a:p>
            <a:pPr eaLnBrk="1" hangingPunct="1"/>
            <a:r>
              <a:rPr lang="ru-RU" altLang="ru-RU"/>
              <a:t>сохраняясь только с помощью клавиши </a:t>
            </a:r>
            <a:r>
              <a:rPr lang="ru-RU" altLang="ru-RU" b="1"/>
              <a:t>Save As</a:t>
            </a:r>
            <a:r>
              <a:rPr lang="ru-RU" altLang="ru-RU"/>
              <a:t>, можно сохранить файл поверх старого, </a:t>
            </a:r>
          </a:p>
          <a:p>
            <a:pPr eaLnBrk="1" hangingPunct="1"/>
            <a:r>
              <a:rPr lang="ru-RU" altLang="ru-RU"/>
              <a:t>нажав «ОК» на предупреждение о перезаписи.</a:t>
            </a:r>
          </a:p>
          <a:p>
            <a:pPr eaLnBrk="1" hangingPunct="1"/>
            <a:r>
              <a:rPr lang="ru-RU" altLang="ru-RU"/>
              <a:t>2) Если файл редактируется целый день и весит более 2 Mb, необходимо отключить параметры автосохранения, чтобы размер файла не увеличивался, а работа не приводила к зависанию.</a:t>
            </a:r>
          </a:p>
          <a:p>
            <a:pPr eaLnBrk="1" hangingPunct="1"/>
            <a:r>
              <a:rPr lang="ru-RU" altLang="ru-RU"/>
              <a:t>Отключение параметров автосохранения:</a:t>
            </a:r>
          </a:p>
          <a:p>
            <a:pPr eaLnBrk="1" hangingPunct="1"/>
            <a:r>
              <a:rPr lang="ru-RU" altLang="ru-RU"/>
              <a:t>В главном меню: Сервис/Параметры/Сохранение – снимаем галочку «автосохранение каждые__мин».</a:t>
            </a:r>
          </a:p>
          <a:p>
            <a:pPr eaLnBrk="1" hangingPunct="1"/>
            <a:r>
              <a:rPr lang="ru-RU" altLang="ru-RU"/>
              <a:t>При отключенном автосохранении необходимо сохраняться каждые 5 минут работы с помощью клавиши Save As</a:t>
            </a:r>
            <a:r>
              <a:rPr lang="ru-RU" altLang="ru-RU" b="1"/>
              <a:t>.</a:t>
            </a:r>
            <a:endParaRPr lang="ru-RU" altLang="ru-RU"/>
          </a:p>
          <a:p>
            <a:pPr eaLnBrk="1" hangingPunct="1"/>
            <a:r>
              <a:rPr lang="ru-RU" altLang="ru-RU"/>
              <a:t>______________________________________________________________________________________________________________________________________________</a:t>
            </a:r>
          </a:p>
          <a:p>
            <a:pPr eaLnBrk="1" hangingPunct="1"/>
            <a:r>
              <a:rPr lang="ru-RU" altLang="ru-RU"/>
              <a:t>На слайде можно задать в нижнем колонтитуле наименование самого слайда, наименование всей презентации и номера страниц, причем можно даже,</a:t>
            </a:r>
            <a:br>
              <a:rPr lang="ru-RU" altLang="ru-RU"/>
            </a:br>
            <a:r>
              <a:rPr lang="ru-RU" altLang="ru-RU"/>
              <a:t>если знать заранее точное количество страниц, задать нумерацию в стиле «1 из 10».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Можно впечатывать на каждый слайд название доклада. Для этого нужно воспользоваться меню «Вставка» – «Номер слайда» и установить галочку «Нижний колонтитул»</a:t>
            </a:r>
            <a:br>
              <a:rPr lang="ru-RU" altLang="ru-RU"/>
            </a:br>
            <a:r>
              <a:rPr lang="ru-RU" altLang="ru-RU"/>
              <a:t>после чего вписать само название в пустую строку ниже. Установить нижний колонтитул можно либо для 1 слайда – нажав «применить», либо для всей презентации, выбрав пункт «применить ко всем». В варианте для всей презентации, чтобы не допустить появления нижнего колонтитула на последнем и титульном слайде,</a:t>
            </a:r>
            <a:br>
              <a:rPr lang="ru-RU" altLang="ru-RU"/>
            </a:br>
            <a:r>
              <a:rPr lang="ru-RU" altLang="ru-RU"/>
              <a:t>есть пункт «Не показывать на титульном слайде», где можно поставить галочку.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Чтобы убрать нижний колонтитул, либо из меню «Вставка» - «Номера страниц» убрать галочку, относящуюся к нему, и сам текст нижнего колонтитула,</a:t>
            </a:r>
          </a:p>
          <a:p>
            <a:pPr eaLnBrk="1" hangingPunct="1"/>
            <a:r>
              <a:rPr lang="ru-RU" altLang="ru-RU"/>
              <a:t>либо удалить нижний колонтитул из шаблона презентации.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Можно задавать </a:t>
            </a:r>
            <a:r>
              <a:rPr lang="ru-RU" altLang="ru-RU" b="1"/>
              <a:t>номера страниц.</a:t>
            </a:r>
            <a:endParaRPr lang="ru-RU" altLang="ru-RU"/>
          </a:p>
          <a:p>
            <a:pPr eaLnBrk="1" hangingPunct="1"/>
            <a:r>
              <a:rPr lang="ru-RU" altLang="ru-RU"/>
              <a:t>По желанию можно дописать количество страниц «1 из 10», где «из 10» вводится вручную.</a:t>
            </a:r>
          </a:p>
          <a:p>
            <a:pPr eaLnBrk="1" hangingPunct="1"/>
            <a:r>
              <a:rPr lang="ru-RU" altLang="ru-RU"/>
              <a:t>Так как размер номеров небольшой, их желательно выделить «полужирным».</a:t>
            </a:r>
          </a:p>
          <a:p>
            <a:pPr eaLnBrk="1" hangingPunct="1"/>
            <a:r>
              <a:rPr lang="ru-RU" altLang="ru-RU"/>
              <a:t>1. Для установки номеров страниц по всей презентации можно зайти в меню: Вставка/Номер слайда/ «Применить ко всем».</a:t>
            </a:r>
          </a:p>
          <a:p>
            <a:pPr eaLnBrk="1" hangingPunct="1"/>
            <a:r>
              <a:rPr lang="ru-RU" altLang="ru-RU"/>
              <a:t>2. Поставить галочку – не показывать на титульном листе. Тут же можно задать точное количество слайдов, приписав к знаку «#» словосочетание «из 17». </a:t>
            </a:r>
          </a:p>
          <a:p>
            <a:pPr eaLnBrk="1" hangingPunct="1"/>
            <a:r>
              <a:rPr lang="ru-RU" altLang="ru-RU"/>
              <a:t>3. Чтобы убрать номер страницы на последнем слайде, можно опять зайти Вставка/Номер слайда и снять галочку «Номер слайда», затем нажать  «Применить».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Чтобы убрать номер страницы со слайда, можно либо зайти в меню Вставка/Номер слайда и снять галочку «Номер слайда», затем нажать- «Применить», либо зайти в шаблон и удалить блок с «</a:t>
            </a:r>
            <a:r>
              <a:rPr lang="en-US" altLang="ru-RU"/>
              <a:t>#</a:t>
            </a:r>
            <a:r>
              <a:rPr lang="ru-RU" altLang="ru-RU"/>
              <a:t>», предназначенный для номера слайда.</a:t>
            </a:r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22310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A69665-A923-41E2-B560-74A731450065}" type="slidenum">
              <a:rPr lang="ru-RU" altLang="ru-RU" sz="1200" smtClean="0">
                <a:latin typeface="Times New Roman" panose="02020603050405020304" pitchFamily="18" charset="0"/>
              </a:rPr>
              <a:pPr/>
              <a:t>33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/>
              <a:t>При работе с презентациями: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 b="1"/>
              <a:t>Желательно не допускать увеличения объема файла:</a:t>
            </a:r>
          </a:p>
          <a:p>
            <a:pPr eaLnBrk="1" hangingPunct="1"/>
            <a:r>
              <a:rPr lang="ru-RU" altLang="ru-RU"/>
              <a:t>1) Создаваемую презентацию необходимо хранить у себя на компьютере, </a:t>
            </a:r>
          </a:p>
          <a:p>
            <a:pPr eaLnBrk="1" hangingPunct="1"/>
            <a:r>
              <a:rPr lang="ru-RU" altLang="ru-RU"/>
              <a:t>сохраняясь только с помощью клавиши </a:t>
            </a:r>
            <a:r>
              <a:rPr lang="ru-RU" altLang="ru-RU" b="1"/>
              <a:t>Save As</a:t>
            </a:r>
            <a:r>
              <a:rPr lang="ru-RU" altLang="ru-RU"/>
              <a:t>, можно сохранить файл поверх старого, </a:t>
            </a:r>
          </a:p>
          <a:p>
            <a:pPr eaLnBrk="1" hangingPunct="1"/>
            <a:r>
              <a:rPr lang="ru-RU" altLang="ru-RU"/>
              <a:t>нажав «ОК» на предупреждение о перезаписи.</a:t>
            </a:r>
          </a:p>
          <a:p>
            <a:pPr eaLnBrk="1" hangingPunct="1"/>
            <a:r>
              <a:rPr lang="ru-RU" altLang="ru-RU"/>
              <a:t>2) Если файл редактируется целый день и весит более 2 Mb, необходимо отключить параметры автосохранения, чтобы размер файла не увеличивался, а работа не приводила к зависанию.</a:t>
            </a:r>
          </a:p>
          <a:p>
            <a:pPr eaLnBrk="1" hangingPunct="1"/>
            <a:r>
              <a:rPr lang="ru-RU" altLang="ru-RU"/>
              <a:t>Отключение параметров автосохранения:</a:t>
            </a:r>
          </a:p>
          <a:p>
            <a:pPr eaLnBrk="1" hangingPunct="1"/>
            <a:r>
              <a:rPr lang="ru-RU" altLang="ru-RU"/>
              <a:t>В главном меню: Сервис/Параметры/Сохранение – снимаем галочку «автосохранение каждые__мин».</a:t>
            </a:r>
          </a:p>
          <a:p>
            <a:pPr eaLnBrk="1" hangingPunct="1"/>
            <a:r>
              <a:rPr lang="ru-RU" altLang="ru-RU"/>
              <a:t>При отключенном автосохранении необходимо сохраняться каждые 5 минут работы с помощью клавиши Save As</a:t>
            </a:r>
            <a:r>
              <a:rPr lang="ru-RU" altLang="ru-RU" b="1"/>
              <a:t>.</a:t>
            </a:r>
            <a:endParaRPr lang="ru-RU" altLang="ru-RU"/>
          </a:p>
          <a:p>
            <a:pPr eaLnBrk="1" hangingPunct="1"/>
            <a:r>
              <a:rPr lang="ru-RU" altLang="ru-RU"/>
              <a:t>______________________________________________________________________________________________________________________________________________</a:t>
            </a:r>
          </a:p>
          <a:p>
            <a:pPr eaLnBrk="1" hangingPunct="1"/>
            <a:r>
              <a:rPr lang="ru-RU" altLang="ru-RU"/>
              <a:t>На слайде можно задать в нижнем колонтитуле наименование самого слайда, наименование всей презентации и номера страниц, причем можно даже,</a:t>
            </a:r>
            <a:br>
              <a:rPr lang="ru-RU" altLang="ru-RU"/>
            </a:br>
            <a:r>
              <a:rPr lang="ru-RU" altLang="ru-RU"/>
              <a:t>если знать заранее точное количество страниц, задать нумерацию в стиле «1 из 10».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Можно впечатывать на каждый слайд название доклада. Для этого нужно воспользоваться меню «Вставка» – «Номер слайда» и установить галочку «Нижний колонтитул»</a:t>
            </a:r>
            <a:br>
              <a:rPr lang="ru-RU" altLang="ru-RU"/>
            </a:br>
            <a:r>
              <a:rPr lang="ru-RU" altLang="ru-RU"/>
              <a:t>после чего вписать само название в пустую строку ниже. Установить нижний колонтитул можно либо для 1 слайда – нажав «применить», либо для всей презентации, выбрав пункт «применить ко всем». В варианте для всей презентации, чтобы не допустить появления нижнего колонтитула на последнем и титульном слайде,</a:t>
            </a:r>
            <a:br>
              <a:rPr lang="ru-RU" altLang="ru-RU"/>
            </a:br>
            <a:r>
              <a:rPr lang="ru-RU" altLang="ru-RU"/>
              <a:t>есть пункт «Не показывать на титульном слайде», где можно поставить галочку.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Чтобы убрать нижний колонтитул, либо из меню «Вставка» - «Номера страниц» убрать галочку, относящуюся к нему, и сам текст нижнего колонтитула,</a:t>
            </a:r>
          </a:p>
          <a:p>
            <a:pPr eaLnBrk="1" hangingPunct="1"/>
            <a:r>
              <a:rPr lang="ru-RU" altLang="ru-RU"/>
              <a:t>либо удалить нижний колонтитул из шаблона презентации.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Можно задавать </a:t>
            </a:r>
            <a:r>
              <a:rPr lang="ru-RU" altLang="ru-RU" b="1"/>
              <a:t>номера страниц.</a:t>
            </a:r>
            <a:endParaRPr lang="ru-RU" altLang="ru-RU"/>
          </a:p>
          <a:p>
            <a:pPr eaLnBrk="1" hangingPunct="1"/>
            <a:r>
              <a:rPr lang="ru-RU" altLang="ru-RU"/>
              <a:t>По желанию можно дописать количество страниц «1 из 10», где «из 10» вводится вручную.</a:t>
            </a:r>
          </a:p>
          <a:p>
            <a:pPr eaLnBrk="1" hangingPunct="1"/>
            <a:r>
              <a:rPr lang="ru-RU" altLang="ru-RU"/>
              <a:t>Так как размер номеров небольшой, их желательно выделить «полужирным».</a:t>
            </a:r>
          </a:p>
          <a:p>
            <a:pPr eaLnBrk="1" hangingPunct="1"/>
            <a:r>
              <a:rPr lang="ru-RU" altLang="ru-RU"/>
              <a:t>1. Для установки номеров страниц по всей презентации можно зайти в меню: Вставка/Номер слайда/ «Применить ко всем».</a:t>
            </a:r>
          </a:p>
          <a:p>
            <a:pPr eaLnBrk="1" hangingPunct="1"/>
            <a:r>
              <a:rPr lang="ru-RU" altLang="ru-RU"/>
              <a:t>2. Поставить галочку – не показывать на титульном листе. Тут же можно задать точное количество слайдов, приписав к знаку «#» словосочетание «из 17». </a:t>
            </a:r>
          </a:p>
          <a:p>
            <a:pPr eaLnBrk="1" hangingPunct="1"/>
            <a:r>
              <a:rPr lang="ru-RU" altLang="ru-RU"/>
              <a:t>3. Чтобы убрать номер страницы на последнем слайде, можно опять зайти Вставка/Номер слайда и снять галочку «Номер слайда», затем нажать  «Применить».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Чтобы убрать номер страницы со слайда, можно либо зайти в меню Вставка/Номер слайда и снять галочку «Номер слайда», затем нажать- «Применить», либо зайти в шаблон и удалить блок с «</a:t>
            </a:r>
            <a:r>
              <a:rPr lang="en-US" altLang="ru-RU"/>
              <a:t>#</a:t>
            </a:r>
            <a:r>
              <a:rPr lang="ru-RU" altLang="ru-RU"/>
              <a:t>», предназначенный для номера слайда.</a:t>
            </a:r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32737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A69665-A923-41E2-B560-74A731450065}" type="slidenum">
              <a:rPr lang="ru-RU" altLang="ru-RU" sz="1200" smtClean="0">
                <a:latin typeface="Times New Roman" panose="02020603050405020304" pitchFamily="18" charset="0"/>
              </a:rPr>
              <a:pPr/>
              <a:t>34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/>
              <a:t>При работе с презентациями: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 b="1"/>
              <a:t>Желательно не допускать увеличения объема файла:</a:t>
            </a:r>
          </a:p>
          <a:p>
            <a:pPr eaLnBrk="1" hangingPunct="1"/>
            <a:r>
              <a:rPr lang="ru-RU" altLang="ru-RU"/>
              <a:t>1) Создаваемую презентацию необходимо хранить у себя на компьютере, </a:t>
            </a:r>
          </a:p>
          <a:p>
            <a:pPr eaLnBrk="1" hangingPunct="1"/>
            <a:r>
              <a:rPr lang="ru-RU" altLang="ru-RU"/>
              <a:t>сохраняясь только с помощью клавиши </a:t>
            </a:r>
            <a:r>
              <a:rPr lang="ru-RU" altLang="ru-RU" b="1"/>
              <a:t>Save As</a:t>
            </a:r>
            <a:r>
              <a:rPr lang="ru-RU" altLang="ru-RU"/>
              <a:t>, можно сохранить файл поверх старого, </a:t>
            </a:r>
          </a:p>
          <a:p>
            <a:pPr eaLnBrk="1" hangingPunct="1"/>
            <a:r>
              <a:rPr lang="ru-RU" altLang="ru-RU"/>
              <a:t>нажав «ОК» на предупреждение о перезаписи.</a:t>
            </a:r>
          </a:p>
          <a:p>
            <a:pPr eaLnBrk="1" hangingPunct="1"/>
            <a:r>
              <a:rPr lang="ru-RU" altLang="ru-RU"/>
              <a:t>2) Если файл редактируется целый день и весит более 2 Mb, необходимо отключить параметры автосохранения, чтобы размер файла не увеличивался, а работа не приводила к зависанию.</a:t>
            </a:r>
          </a:p>
          <a:p>
            <a:pPr eaLnBrk="1" hangingPunct="1"/>
            <a:r>
              <a:rPr lang="ru-RU" altLang="ru-RU"/>
              <a:t>Отключение параметров автосохранения:</a:t>
            </a:r>
          </a:p>
          <a:p>
            <a:pPr eaLnBrk="1" hangingPunct="1"/>
            <a:r>
              <a:rPr lang="ru-RU" altLang="ru-RU"/>
              <a:t>В главном меню: Сервис/Параметры/Сохранение – снимаем галочку «автосохранение каждые__мин».</a:t>
            </a:r>
          </a:p>
          <a:p>
            <a:pPr eaLnBrk="1" hangingPunct="1"/>
            <a:r>
              <a:rPr lang="ru-RU" altLang="ru-RU"/>
              <a:t>При отключенном автосохранении необходимо сохраняться каждые 5 минут работы с помощью клавиши Save As</a:t>
            </a:r>
            <a:r>
              <a:rPr lang="ru-RU" altLang="ru-RU" b="1"/>
              <a:t>.</a:t>
            </a:r>
            <a:endParaRPr lang="ru-RU" altLang="ru-RU"/>
          </a:p>
          <a:p>
            <a:pPr eaLnBrk="1" hangingPunct="1"/>
            <a:r>
              <a:rPr lang="ru-RU" altLang="ru-RU"/>
              <a:t>______________________________________________________________________________________________________________________________________________</a:t>
            </a:r>
          </a:p>
          <a:p>
            <a:pPr eaLnBrk="1" hangingPunct="1"/>
            <a:r>
              <a:rPr lang="ru-RU" altLang="ru-RU"/>
              <a:t>На слайде можно задать в нижнем колонтитуле наименование самого слайда, наименование всей презентации и номера страниц, причем можно даже,</a:t>
            </a:r>
            <a:br>
              <a:rPr lang="ru-RU" altLang="ru-RU"/>
            </a:br>
            <a:r>
              <a:rPr lang="ru-RU" altLang="ru-RU"/>
              <a:t>если знать заранее точное количество страниц, задать нумерацию в стиле «1 из 10».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Можно впечатывать на каждый слайд название доклада. Для этого нужно воспользоваться меню «Вставка» – «Номер слайда» и установить галочку «Нижний колонтитул»</a:t>
            </a:r>
            <a:br>
              <a:rPr lang="ru-RU" altLang="ru-RU"/>
            </a:br>
            <a:r>
              <a:rPr lang="ru-RU" altLang="ru-RU"/>
              <a:t>после чего вписать само название в пустую строку ниже. Установить нижний колонтитул можно либо для 1 слайда – нажав «применить», либо для всей презентации, выбрав пункт «применить ко всем». В варианте для всей презентации, чтобы не допустить появления нижнего колонтитула на последнем и титульном слайде,</a:t>
            </a:r>
            <a:br>
              <a:rPr lang="ru-RU" altLang="ru-RU"/>
            </a:br>
            <a:r>
              <a:rPr lang="ru-RU" altLang="ru-RU"/>
              <a:t>есть пункт «Не показывать на титульном слайде», где можно поставить галочку.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Чтобы убрать нижний колонтитул, либо из меню «Вставка» - «Номера страниц» убрать галочку, относящуюся к нему, и сам текст нижнего колонтитула,</a:t>
            </a:r>
          </a:p>
          <a:p>
            <a:pPr eaLnBrk="1" hangingPunct="1"/>
            <a:r>
              <a:rPr lang="ru-RU" altLang="ru-RU"/>
              <a:t>либо удалить нижний колонтитул из шаблона презентации.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Можно задавать </a:t>
            </a:r>
            <a:r>
              <a:rPr lang="ru-RU" altLang="ru-RU" b="1"/>
              <a:t>номера страниц.</a:t>
            </a:r>
            <a:endParaRPr lang="ru-RU" altLang="ru-RU"/>
          </a:p>
          <a:p>
            <a:pPr eaLnBrk="1" hangingPunct="1"/>
            <a:r>
              <a:rPr lang="ru-RU" altLang="ru-RU"/>
              <a:t>По желанию можно дописать количество страниц «1 из 10», где «из 10» вводится вручную.</a:t>
            </a:r>
          </a:p>
          <a:p>
            <a:pPr eaLnBrk="1" hangingPunct="1"/>
            <a:r>
              <a:rPr lang="ru-RU" altLang="ru-RU"/>
              <a:t>Так как размер номеров небольшой, их желательно выделить «полужирным».</a:t>
            </a:r>
          </a:p>
          <a:p>
            <a:pPr eaLnBrk="1" hangingPunct="1"/>
            <a:r>
              <a:rPr lang="ru-RU" altLang="ru-RU"/>
              <a:t>1. Для установки номеров страниц по всей презентации можно зайти в меню: Вставка/Номер слайда/ «Применить ко всем».</a:t>
            </a:r>
          </a:p>
          <a:p>
            <a:pPr eaLnBrk="1" hangingPunct="1"/>
            <a:r>
              <a:rPr lang="ru-RU" altLang="ru-RU"/>
              <a:t>2. Поставить галочку – не показывать на титульном листе. Тут же можно задать точное количество слайдов, приписав к знаку «#» словосочетание «из 17». </a:t>
            </a:r>
          </a:p>
          <a:p>
            <a:pPr eaLnBrk="1" hangingPunct="1"/>
            <a:r>
              <a:rPr lang="ru-RU" altLang="ru-RU"/>
              <a:t>3. Чтобы убрать номер страницы на последнем слайде, можно опять зайти Вставка/Номер слайда и снять галочку «Номер слайда», затем нажать  «Применить».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Чтобы убрать номер страницы со слайда, можно либо зайти в меню Вставка/Номер слайда и снять галочку «Номер слайда», затем нажать- «Применить», либо зайти в шаблон и удалить блок с «</a:t>
            </a:r>
            <a:r>
              <a:rPr lang="en-US" altLang="ru-RU"/>
              <a:t>#</a:t>
            </a:r>
            <a:r>
              <a:rPr lang="ru-RU" altLang="ru-RU"/>
              <a:t>», предназначенный для номера слайда.</a:t>
            </a:r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50963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A69665-A923-41E2-B560-74A731450065}" type="slidenum">
              <a:rPr lang="ru-RU" altLang="ru-RU" sz="1200" smtClean="0">
                <a:latin typeface="Times New Roman" panose="02020603050405020304" pitchFamily="18" charset="0"/>
              </a:rPr>
              <a:pPr/>
              <a:t>35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/>
              <a:t>При работе с презентациями: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 b="1"/>
              <a:t>Желательно не допускать увеличения объема файла:</a:t>
            </a:r>
          </a:p>
          <a:p>
            <a:pPr eaLnBrk="1" hangingPunct="1"/>
            <a:r>
              <a:rPr lang="ru-RU" altLang="ru-RU"/>
              <a:t>1) Создаваемую презентацию необходимо хранить у себя на компьютере, </a:t>
            </a:r>
          </a:p>
          <a:p>
            <a:pPr eaLnBrk="1" hangingPunct="1"/>
            <a:r>
              <a:rPr lang="ru-RU" altLang="ru-RU"/>
              <a:t>сохраняясь только с помощью клавиши </a:t>
            </a:r>
            <a:r>
              <a:rPr lang="ru-RU" altLang="ru-RU" b="1"/>
              <a:t>Save As</a:t>
            </a:r>
            <a:r>
              <a:rPr lang="ru-RU" altLang="ru-RU"/>
              <a:t>, можно сохранить файл поверх старого, </a:t>
            </a:r>
          </a:p>
          <a:p>
            <a:pPr eaLnBrk="1" hangingPunct="1"/>
            <a:r>
              <a:rPr lang="ru-RU" altLang="ru-RU"/>
              <a:t>нажав «ОК» на предупреждение о перезаписи.</a:t>
            </a:r>
          </a:p>
          <a:p>
            <a:pPr eaLnBrk="1" hangingPunct="1"/>
            <a:r>
              <a:rPr lang="ru-RU" altLang="ru-RU"/>
              <a:t>2) Если файл редактируется целый день и весит более 2 Mb, необходимо отключить параметры автосохранения, чтобы размер файла не увеличивался, а работа не приводила к зависанию.</a:t>
            </a:r>
          </a:p>
          <a:p>
            <a:pPr eaLnBrk="1" hangingPunct="1"/>
            <a:r>
              <a:rPr lang="ru-RU" altLang="ru-RU"/>
              <a:t>Отключение параметров автосохранения:</a:t>
            </a:r>
          </a:p>
          <a:p>
            <a:pPr eaLnBrk="1" hangingPunct="1"/>
            <a:r>
              <a:rPr lang="ru-RU" altLang="ru-RU"/>
              <a:t>В главном меню: Сервис/Параметры/Сохранение – снимаем галочку «автосохранение каждые__мин».</a:t>
            </a:r>
          </a:p>
          <a:p>
            <a:pPr eaLnBrk="1" hangingPunct="1"/>
            <a:r>
              <a:rPr lang="ru-RU" altLang="ru-RU"/>
              <a:t>При отключенном автосохранении необходимо сохраняться каждые 5 минут работы с помощью клавиши Save As</a:t>
            </a:r>
            <a:r>
              <a:rPr lang="ru-RU" altLang="ru-RU" b="1"/>
              <a:t>.</a:t>
            </a:r>
            <a:endParaRPr lang="ru-RU" altLang="ru-RU"/>
          </a:p>
          <a:p>
            <a:pPr eaLnBrk="1" hangingPunct="1"/>
            <a:r>
              <a:rPr lang="ru-RU" altLang="ru-RU"/>
              <a:t>______________________________________________________________________________________________________________________________________________</a:t>
            </a:r>
          </a:p>
          <a:p>
            <a:pPr eaLnBrk="1" hangingPunct="1"/>
            <a:r>
              <a:rPr lang="ru-RU" altLang="ru-RU"/>
              <a:t>На слайде можно задать в нижнем колонтитуле наименование самого слайда, наименование всей презентации и номера страниц, причем можно даже,</a:t>
            </a:r>
            <a:br>
              <a:rPr lang="ru-RU" altLang="ru-RU"/>
            </a:br>
            <a:r>
              <a:rPr lang="ru-RU" altLang="ru-RU"/>
              <a:t>если знать заранее точное количество страниц, задать нумерацию в стиле «1 из 10».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Можно впечатывать на каждый слайд название доклада. Для этого нужно воспользоваться меню «Вставка» – «Номер слайда» и установить галочку «Нижний колонтитул»</a:t>
            </a:r>
            <a:br>
              <a:rPr lang="ru-RU" altLang="ru-RU"/>
            </a:br>
            <a:r>
              <a:rPr lang="ru-RU" altLang="ru-RU"/>
              <a:t>после чего вписать само название в пустую строку ниже. Установить нижний колонтитул можно либо для 1 слайда – нажав «применить», либо для всей презентации, выбрав пункт «применить ко всем». В варианте для всей презентации, чтобы не допустить появления нижнего колонтитула на последнем и титульном слайде,</a:t>
            </a:r>
            <a:br>
              <a:rPr lang="ru-RU" altLang="ru-RU"/>
            </a:br>
            <a:r>
              <a:rPr lang="ru-RU" altLang="ru-RU"/>
              <a:t>есть пункт «Не показывать на титульном слайде», где можно поставить галочку.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Чтобы убрать нижний колонтитул, либо из меню «Вставка» - «Номера страниц» убрать галочку, относящуюся к нему, и сам текст нижнего колонтитула,</a:t>
            </a:r>
          </a:p>
          <a:p>
            <a:pPr eaLnBrk="1" hangingPunct="1"/>
            <a:r>
              <a:rPr lang="ru-RU" altLang="ru-RU"/>
              <a:t>либо удалить нижний колонтитул из шаблона презентации.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Можно задавать </a:t>
            </a:r>
            <a:r>
              <a:rPr lang="ru-RU" altLang="ru-RU" b="1"/>
              <a:t>номера страниц.</a:t>
            </a:r>
            <a:endParaRPr lang="ru-RU" altLang="ru-RU"/>
          </a:p>
          <a:p>
            <a:pPr eaLnBrk="1" hangingPunct="1"/>
            <a:r>
              <a:rPr lang="ru-RU" altLang="ru-RU"/>
              <a:t>По желанию можно дописать количество страниц «1 из 10», где «из 10» вводится вручную.</a:t>
            </a:r>
          </a:p>
          <a:p>
            <a:pPr eaLnBrk="1" hangingPunct="1"/>
            <a:r>
              <a:rPr lang="ru-RU" altLang="ru-RU"/>
              <a:t>Так как размер номеров небольшой, их желательно выделить «полужирным».</a:t>
            </a:r>
          </a:p>
          <a:p>
            <a:pPr eaLnBrk="1" hangingPunct="1"/>
            <a:r>
              <a:rPr lang="ru-RU" altLang="ru-RU"/>
              <a:t>1. Для установки номеров страниц по всей презентации можно зайти в меню: Вставка/Номер слайда/ «Применить ко всем».</a:t>
            </a:r>
          </a:p>
          <a:p>
            <a:pPr eaLnBrk="1" hangingPunct="1"/>
            <a:r>
              <a:rPr lang="ru-RU" altLang="ru-RU"/>
              <a:t>2. Поставить галочку – не показывать на титульном листе. Тут же можно задать точное количество слайдов, приписав к знаку «#» словосочетание «из 17». </a:t>
            </a:r>
          </a:p>
          <a:p>
            <a:pPr eaLnBrk="1" hangingPunct="1"/>
            <a:r>
              <a:rPr lang="ru-RU" altLang="ru-RU"/>
              <a:t>3. Чтобы убрать номер страницы на последнем слайде, можно опять зайти Вставка/Номер слайда и снять галочку «Номер слайда», затем нажать  «Применить».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Чтобы убрать номер страницы со слайда, можно либо зайти в меню Вставка/Номер слайда и снять галочку «Номер слайда», затем нажать- «Применить», либо зайти в шаблон и удалить блок с «</a:t>
            </a:r>
            <a:r>
              <a:rPr lang="en-US" altLang="ru-RU"/>
              <a:t>#</a:t>
            </a:r>
            <a:r>
              <a:rPr lang="ru-RU" altLang="ru-RU"/>
              <a:t>», предназначенный для номера слайда.</a:t>
            </a:r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28197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A69665-A923-41E2-B560-74A731450065}" type="slidenum">
              <a:rPr lang="ru-RU" altLang="ru-RU" sz="1200" smtClean="0">
                <a:latin typeface="Times New Roman" panose="02020603050405020304" pitchFamily="18" charset="0"/>
              </a:rPr>
              <a:pPr/>
              <a:t>36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/>
              <a:t>При работе с презентациями: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 b="1"/>
              <a:t>Желательно не допускать увеличения объема файла:</a:t>
            </a:r>
          </a:p>
          <a:p>
            <a:pPr eaLnBrk="1" hangingPunct="1"/>
            <a:r>
              <a:rPr lang="ru-RU" altLang="ru-RU"/>
              <a:t>1) Создаваемую презентацию необходимо хранить у себя на компьютере, </a:t>
            </a:r>
          </a:p>
          <a:p>
            <a:pPr eaLnBrk="1" hangingPunct="1"/>
            <a:r>
              <a:rPr lang="ru-RU" altLang="ru-RU"/>
              <a:t>сохраняясь только с помощью клавиши </a:t>
            </a:r>
            <a:r>
              <a:rPr lang="ru-RU" altLang="ru-RU" b="1"/>
              <a:t>Save As</a:t>
            </a:r>
            <a:r>
              <a:rPr lang="ru-RU" altLang="ru-RU"/>
              <a:t>, можно сохранить файл поверх старого, </a:t>
            </a:r>
          </a:p>
          <a:p>
            <a:pPr eaLnBrk="1" hangingPunct="1"/>
            <a:r>
              <a:rPr lang="ru-RU" altLang="ru-RU"/>
              <a:t>нажав «ОК» на предупреждение о перезаписи.</a:t>
            </a:r>
          </a:p>
          <a:p>
            <a:pPr eaLnBrk="1" hangingPunct="1"/>
            <a:r>
              <a:rPr lang="ru-RU" altLang="ru-RU"/>
              <a:t>2) Если файл редактируется целый день и весит более 2 Mb, необходимо отключить параметры автосохранения, чтобы размер файла не увеличивался, а работа не приводила к зависанию.</a:t>
            </a:r>
          </a:p>
          <a:p>
            <a:pPr eaLnBrk="1" hangingPunct="1"/>
            <a:r>
              <a:rPr lang="ru-RU" altLang="ru-RU"/>
              <a:t>Отключение параметров автосохранения:</a:t>
            </a:r>
          </a:p>
          <a:p>
            <a:pPr eaLnBrk="1" hangingPunct="1"/>
            <a:r>
              <a:rPr lang="ru-RU" altLang="ru-RU"/>
              <a:t>В главном меню: Сервис/Параметры/Сохранение – снимаем галочку «автосохранение каждые__мин».</a:t>
            </a:r>
          </a:p>
          <a:p>
            <a:pPr eaLnBrk="1" hangingPunct="1"/>
            <a:r>
              <a:rPr lang="ru-RU" altLang="ru-RU"/>
              <a:t>При отключенном автосохранении необходимо сохраняться каждые 5 минут работы с помощью клавиши Save As</a:t>
            </a:r>
            <a:r>
              <a:rPr lang="ru-RU" altLang="ru-RU" b="1"/>
              <a:t>.</a:t>
            </a:r>
            <a:endParaRPr lang="ru-RU" altLang="ru-RU"/>
          </a:p>
          <a:p>
            <a:pPr eaLnBrk="1" hangingPunct="1"/>
            <a:r>
              <a:rPr lang="ru-RU" altLang="ru-RU"/>
              <a:t>______________________________________________________________________________________________________________________________________________</a:t>
            </a:r>
          </a:p>
          <a:p>
            <a:pPr eaLnBrk="1" hangingPunct="1"/>
            <a:r>
              <a:rPr lang="ru-RU" altLang="ru-RU"/>
              <a:t>На слайде можно задать в нижнем колонтитуле наименование самого слайда, наименование всей презентации и номера страниц, причем можно даже,</a:t>
            </a:r>
            <a:br>
              <a:rPr lang="ru-RU" altLang="ru-RU"/>
            </a:br>
            <a:r>
              <a:rPr lang="ru-RU" altLang="ru-RU"/>
              <a:t>если знать заранее точное количество страниц, задать нумерацию в стиле «1 из 10».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Можно впечатывать на каждый слайд название доклада. Для этого нужно воспользоваться меню «Вставка» – «Номер слайда» и установить галочку «Нижний колонтитул»</a:t>
            </a:r>
            <a:br>
              <a:rPr lang="ru-RU" altLang="ru-RU"/>
            </a:br>
            <a:r>
              <a:rPr lang="ru-RU" altLang="ru-RU"/>
              <a:t>после чего вписать само название в пустую строку ниже. Установить нижний колонтитул можно либо для 1 слайда – нажав «применить», либо для всей презентации, выбрав пункт «применить ко всем». В варианте для всей презентации, чтобы не допустить появления нижнего колонтитула на последнем и титульном слайде,</a:t>
            </a:r>
            <a:br>
              <a:rPr lang="ru-RU" altLang="ru-RU"/>
            </a:br>
            <a:r>
              <a:rPr lang="ru-RU" altLang="ru-RU"/>
              <a:t>есть пункт «Не показывать на титульном слайде», где можно поставить галочку.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Чтобы убрать нижний колонтитул, либо из меню «Вставка» - «Номера страниц» убрать галочку, относящуюся к нему, и сам текст нижнего колонтитула,</a:t>
            </a:r>
          </a:p>
          <a:p>
            <a:pPr eaLnBrk="1" hangingPunct="1"/>
            <a:r>
              <a:rPr lang="ru-RU" altLang="ru-RU"/>
              <a:t>либо удалить нижний колонтитул из шаблона презентации.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Можно задавать </a:t>
            </a:r>
            <a:r>
              <a:rPr lang="ru-RU" altLang="ru-RU" b="1"/>
              <a:t>номера страниц.</a:t>
            </a:r>
            <a:endParaRPr lang="ru-RU" altLang="ru-RU"/>
          </a:p>
          <a:p>
            <a:pPr eaLnBrk="1" hangingPunct="1"/>
            <a:r>
              <a:rPr lang="ru-RU" altLang="ru-RU"/>
              <a:t>По желанию можно дописать количество страниц «1 из 10», где «из 10» вводится вручную.</a:t>
            </a:r>
          </a:p>
          <a:p>
            <a:pPr eaLnBrk="1" hangingPunct="1"/>
            <a:r>
              <a:rPr lang="ru-RU" altLang="ru-RU"/>
              <a:t>Так как размер номеров небольшой, их желательно выделить «полужирным».</a:t>
            </a:r>
          </a:p>
          <a:p>
            <a:pPr eaLnBrk="1" hangingPunct="1"/>
            <a:r>
              <a:rPr lang="ru-RU" altLang="ru-RU"/>
              <a:t>1. Для установки номеров страниц по всей презентации можно зайти в меню: Вставка/Номер слайда/ «Применить ко всем».</a:t>
            </a:r>
          </a:p>
          <a:p>
            <a:pPr eaLnBrk="1" hangingPunct="1"/>
            <a:r>
              <a:rPr lang="ru-RU" altLang="ru-RU"/>
              <a:t>2. Поставить галочку – не показывать на титульном листе. Тут же можно задать точное количество слайдов, приписав к знаку «#» словосочетание «из 17». </a:t>
            </a:r>
          </a:p>
          <a:p>
            <a:pPr eaLnBrk="1" hangingPunct="1"/>
            <a:r>
              <a:rPr lang="ru-RU" altLang="ru-RU"/>
              <a:t>3. Чтобы убрать номер страницы на последнем слайде, можно опять зайти Вставка/Номер слайда и снять галочку «Номер слайда», затем нажать  «Применить».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Чтобы убрать номер страницы со слайда, можно либо зайти в меню Вставка/Номер слайда и снять галочку «Номер слайда», затем нажать- «Применить», либо зайти в шаблон и удалить блок с «</a:t>
            </a:r>
            <a:r>
              <a:rPr lang="en-US" altLang="ru-RU"/>
              <a:t>#</a:t>
            </a:r>
            <a:r>
              <a:rPr lang="ru-RU" altLang="ru-RU"/>
              <a:t>», предназначенный для номера слайда.</a:t>
            </a:r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88724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A69665-A923-41E2-B560-74A731450065}" type="slidenum">
              <a:rPr lang="ru-RU" altLang="ru-RU" sz="1200" smtClean="0">
                <a:latin typeface="Times New Roman" panose="02020603050405020304" pitchFamily="18" charset="0"/>
              </a:rPr>
              <a:pPr/>
              <a:t>37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/>
              <a:t>При работе с презентациями: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 b="1"/>
              <a:t>Желательно не допускать увеличения объема файла:</a:t>
            </a:r>
          </a:p>
          <a:p>
            <a:pPr eaLnBrk="1" hangingPunct="1"/>
            <a:r>
              <a:rPr lang="ru-RU" altLang="ru-RU"/>
              <a:t>1) Создаваемую презентацию необходимо хранить у себя на компьютере, </a:t>
            </a:r>
          </a:p>
          <a:p>
            <a:pPr eaLnBrk="1" hangingPunct="1"/>
            <a:r>
              <a:rPr lang="ru-RU" altLang="ru-RU"/>
              <a:t>сохраняясь только с помощью клавиши </a:t>
            </a:r>
            <a:r>
              <a:rPr lang="ru-RU" altLang="ru-RU" b="1"/>
              <a:t>Save As</a:t>
            </a:r>
            <a:r>
              <a:rPr lang="ru-RU" altLang="ru-RU"/>
              <a:t>, можно сохранить файл поверх старого, </a:t>
            </a:r>
          </a:p>
          <a:p>
            <a:pPr eaLnBrk="1" hangingPunct="1"/>
            <a:r>
              <a:rPr lang="ru-RU" altLang="ru-RU"/>
              <a:t>нажав «ОК» на предупреждение о перезаписи.</a:t>
            </a:r>
          </a:p>
          <a:p>
            <a:pPr eaLnBrk="1" hangingPunct="1"/>
            <a:r>
              <a:rPr lang="ru-RU" altLang="ru-RU"/>
              <a:t>2) Если файл редактируется целый день и весит более 2 Mb, необходимо отключить параметры автосохранения, чтобы размер файла не увеличивался, а работа не приводила к зависанию.</a:t>
            </a:r>
          </a:p>
          <a:p>
            <a:pPr eaLnBrk="1" hangingPunct="1"/>
            <a:r>
              <a:rPr lang="ru-RU" altLang="ru-RU"/>
              <a:t>Отключение параметров автосохранения:</a:t>
            </a:r>
          </a:p>
          <a:p>
            <a:pPr eaLnBrk="1" hangingPunct="1"/>
            <a:r>
              <a:rPr lang="ru-RU" altLang="ru-RU"/>
              <a:t>В главном меню: Сервис/Параметры/Сохранение – снимаем галочку «автосохранение каждые__мин».</a:t>
            </a:r>
          </a:p>
          <a:p>
            <a:pPr eaLnBrk="1" hangingPunct="1"/>
            <a:r>
              <a:rPr lang="ru-RU" altLang="ru-RU"/>
              <a:t>При отключенном автосохранении необходимо сохраняться каждые 5 минут работы с помощью клавиши Save As</a:t>
            </a:r>
            <a:r>
              <a:rPr lang="ru-RU" altLang="ru-RU" b="1"/>
              <a:t>.</a:t>
            </a:r>
            <a:endParaRPr lang="ru-RU" altLang="ru-RU"/>
          </a:p>
          <a:p>
            <a:pPr eaLnBrk="1" hangingPunct="1"/>
            <a:r>
              <a:rPr lang="ru-RU" altLang="ru-RU"/>
              <a:t>______________________________________________________________________________________________________________________________________________</a:t>
            </a:r>
          </a:p>
          <a:p>
            <a:pPr eaLnBrk="1" hangingPunct="1"/>
            <a:r>
              <a:rPr lang="ru-RU" altLang="ru-RU"/>
              <a:t>На слайде можно задать в нижнем колонтитуле наименование самого слайда, наименование всей презентации и номера страниц, причем можно даже,</a:t>
            </a:r>
            <a:br>
              <a:rPr lang="ru-RU" altLang="ru-RU"/>
            </a:br>
            <a:r>
              <a:rPr lang="ru-RU" altLang="ru-RU"/>
              <a:t>если знать заранее точное количество страниц, задать нумерацию в стиле «1 из 10».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Можно впечатывать на каждый слайд название доклада. Для этого нужно воспользоваться меню «Вставка» – «Номер слайда» и установить галочку «Нижний колонтитул»</a:t>
            </a:r>
            <a:br>
              <a:rPr lang="ru-RU" altLang="ru-RU"/>
            </a:br>
            <a:r>
              <a:rPr lang="ru-RU" altLang="ru-RU"/>
              <a:t>после чего вписать само название в пустую строку ниже. Установить нижний колонтитул можно либо для 1 слайда – нажав «применить», либо для всей презентации, выбрав пункт «применить ко всем». В варианте для всей презентации, чтобы не допустить появления нижнего колонтитула на последнем и титульном слайде,</a:t>
            </a:r>
            <a:br>
              <a:rPr lang="ru-RU" altLang="ru-RU"/>
            </a:br>
            <a:r>
              <a:rPr lang="ru-RU" altLang="ru-RU"/>
              <a:t>есть пункт «Не показывать на титульном слайде», где можно поставить галочку.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Чтобы убрать нижний колонтитул, либо из меню «Вставка» - «Номера страниц» убрать галочку, относящуюся к нему, и сам текст нижнего колонтитула,</a:t>
            </a:r>
          </a:p>
          <a:p>
            <a:pPr eaLnBrk="1" hangingPunct="1"/>
            <a:r>
              <a:rPr lang="ru-RU" altLang="ru-RU"/>
              <a:t>либо удалить нижний колонтитул из шаблона презентации.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Можно задавать </a:t>
            </a:r>
            <a:r>
              <a:rPr lang="ru-RU" altLang="ru-RU" b="1"/>
              <a:t>номера страниц.</a:t>
            </a:r>
            <a:endParaRPr lang="ru-RU" altLang="ru-RU"/>
          </a:p>
          <a:p>
            <a:pPr eaLnBrk="1" hangingPunct="1"/>
            <a:r>
              <a:rPr lang="ru-RU" altLang="ru-RU"/>
              <a:t>По желанию можно дописать количество страниц «1 из 10», где «из 10» вводится вручную.</a:t>
            </a:r>
          </a:p>
          <a:p>
            <a:pPr eaLnBrk="1" hangingPunct="1"/>
            <a:r>
              <a:rPr lang="ru-RU" altLang="ru-RU"/>
              <a:t>Так как размер номеров небольшой, их желательно выделить «полужирным».</a:t>
            </a:r>
          </a:p>
          <a:p>
            <a:pPr eaLnBrk="1" hangingPunct="1"/>
            <a:r>
              <a:rPr lang="ru-RU" altLang="ru-RU"/>
              <a:t>1. Для установки номеров страниц по всей презентации можно зайти в меню: Вставка/Номер слайда/ «Применить ко всем».</a:t>
            </a:r>
          </a:p>
          <a:p>
            <a:pPr eaLnBrk="1" hangingPunct="1"/>
            <a:r>
              <a:rPr lang="ru-RU" altLang="ru-RU"/>
              <a:t>2. Поставить галочку – не показывать на титульном листе. Тут же можно задать точное количество слайдов, приписав к знаку «#» словосочетание «из 17». </a:t>
            </a:r>
          </a:p>
          <a:p>
            <a:pPr eaLnBrk="1" hangingPunct="1"/>
            <a:r>
              <a:rPr lang="ru-RU" altLang="ru-RU"/>
              <a:t>3. Чтобы убрать номер страницы на последнем слайде, можно опять зайти Вставка/Номер слайда и снять галочку «Номер слайда», затем нажать  «Применить».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Чтобы убрать номер страницы со слайда, можно либо зайти в меню Вставка/Номер слайда и снять галочку «Номер слайда», затем нажать- «Применить», либо зайти в шаблон и удалить блок с «</a:t>
            </a:r>
            <a:r>
              <a:rPr lang="en-US" altLang="ru-RU"/>
              <a:t>#</a:t>
            </a:r>
            <a:r>
              <a:rPr lang="ru-RU" altLang="ru-RU"/>
              <a:t>», предназначенный для номера слайда.</a:t>
            </a:r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09666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A69665-A923-41E2-B560-74A731450065}" type="slidenum">
              <a:rPr lang="ru-RU" altLang="ru-RU" sz="1200" smtClean="0">
                <a:latin typeface="Times New Roman" panose="02020603050405020304" pitchFamily="18" charset="0"/>
              </a:rPr>
              <a:pPr/>
              <a:t>38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/>
              <a:t>При работе с презентациями: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 b="1"/>
              <a:t>Желательно не допускать увеличения объема файла:</a:t>
            </a:r>
          </a:p>
          <a:p>
            <a:pPr eaLnBrk="1" hangingPunct="1"/>
            <a:r>
              <a:rPr lang="ru-RU" altLang="ru-RU"/>
              <a:t>1) Создаваемую презентацию необходимо хранить у себя на компьютере, </a:t>
            </a:r>
          </a:p>
          <a:p>
            <a:pPr eaLnBrk="1" hangingPunct="1"/>
            <a:r>
              <a:rPr lang="ru-RU" altLang="ru-RU"/>
              <a:t>сохраняясь только с помощью клавиши </a:t>
            </a:r>
            <a:r>
              <a:rPr lang="ru-RU" altLang="ru-RU" b="1"/>
              <a:t>Save As</a:t>
            </a:r>
            <a:r>
              <a:rPr lang="ru-RU" altLang="ru-RU"/>
              <a:t>, можно сохранить файл поверх старого, </a:t>
            </a:r>
          </a:p>
          <a:p>
            <a:pPr eaLnBrk="1" hangingPunct="1"/>
            <a:r>
              <a:rPr lang="ru-RU" altLang="ru-RU"/>
              <a:t>нажав «ОК» на предупреждение о перезаписи.</a:t>
            </a:r>
          </a:p>
          <a:p>
            <a:pPr eaLnBrk="1" hangingPunct="1"/>
            <a:r>
              <a:rPr lang="ru-RU" altLang="ru-RU"/>
              <a:t>2) Если файл редактируется целый день и весит более 2 Mb, необходимо отключить параметры автосохранения, чтобы размер файла не увеличивался, а работа не приводила к зависанию.</a:t>
            </a:r>
          </a:p>
          <a:p>
            <a:pPr eaLnBrk="1" hangingPunct="1"/>
            <a:r>
              <a:rPr lang="ru-RU" altLang="ru-RU"/>
              <a:t>Отключение параметров автосохранения:</a:t>
            </a:r>
          </a:p>
          <a:p>
            <a:pPr eaLnBrk="1" hangingPunct="1"/>
            <a:r>
              <a:rPr lang="ru-RU" altLang="ru-RU"/>
              <a:t>В главном меню: Сервис/Параметры/Сохранение – снимаем галочку «автосохранение каждые__мин».</a:t>
            </a:r>
          </a:p>
          <a:p>
            <a:pPr eaLnBrk="1" hangingPunct="1"/>
            <a:r>
              <a:rPr lang="ru-RU" altLang="ru-RU"/>
              <a:t>При отключенном автосохранении необходимо сохраняться каждые 5 минут работы с помощью клавиши Save As</a:t>
            </a:r>
            <a:r>
              <a:rPr lang="ru-RU" altLang="ru-RU" b="1"/>
              <a:t>.</a:t>
            </a:r>
            <a:endParaRPr lang="ru-RU" altLang="ru-RU"/>
          </a:p>
          <a:p>
            <a:pPr eaLnBrk="1" hangingPunct="1"/>
            <a:r>
              <a:rPr lang="ru-RU" altLang="ru-RU"/>
              <a:t>______________________________________________________________________________________________________________________________________________</a:t>
            </a:r>
          </a:p>
          <a:p>
            <a:pPr eaLnBrk="1" hangingPunct="1"/>
            <a:r>
              <a:rPr lang="ru-RU" altLang="ru-RU"/>
              <a:t>На слайде можно задать в нижнем колонтитуле наименование самого слайда, наименование всей презентации и номера страниц, причем можно даже,</a:t>
            </a:r>
            <a:br>
              <a:rPr lang="ru-RU" altLang="ru-RU"/>
            </a:br>
            <a:r>
              <a:rPr lang="ru-RU" altLang="ru-RU"/>
              <a:t>если знать заранее точное количество страниц, задать нумерацию в стиле «1 из 10».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Можно впечатывать на каждый слайд название доклада. Для этого нужно воспользоваться меню «Вставка» – «Номер слайда» и установить галочку «Нижний колонтитул»</a:t>
            </a:r>
            <a:br>
              <a:rPr lang="ru-RU" altLang="ru-RU"/>
            </a:br>
            <a:r>
              <a:rPr lang="ru-RU" altLang="ru-RU"/>
              <a:t>после чего вписать само название в пустую строку ниже. Установить нижний колонтитул можно либо для 1 слайда – нажав «применить», либо для всей презентации, выбрав пункт «применить ко всем». В варианте для всей презентации, чтобы не допустить появления нижнего колонтитула на последнем и титульном слайде,</a:t>
            </a:r>
            <a:br>
              <a:rPr lang="ru-RU" altLang="ru-RU"/>
            </a:br>
            <a:r>
              <a:rPr lang="ru-RU" altLang="ru-RU"/>
              <a:t>есть пункт «Не показывать на титульном слайде», где можно поставить галочку.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Чтобы убрать нижний колонтитул, либо из меню «Вставка» - «Номера страниц» убрать галочку, относящуюся к нему, и сам текст нижнего колонтитула,</a:t>
            </a:r>
          </a:p>
          <a:p>
            <a:pPr eaLnBrk="1" hangingPunct="1"/>
            <a:r>
              <a:rPr lang="ru-RU" altLang="ru-RU"/>
              <a:t>либо удалить нижний колонтитул из шаблона презентации.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Можно задавать </a:t>
            </a:r>
            <a:r>
              <a:rPr lang="ru-RU" altLang="ru-RU" b="1"/>
              <a:t>номера страниц.</a:t>
            </a:r>
            <a:endParaRPr lang="ru-RU" altLang="ru-RU"/>
          </a:p>
          <a:p>
            <a:pPr eaLnBrk="1" hangingPunct="1"/>
            <a:r>
              <a:rPr lang="ru-RU" altLang="ru-RU"/>
              <a:t>По желанию можно дописать количество страниц «1 из 10», где «из 10» вводится вручную.</a:t>
            </a:r>
          </a:p>
          <a:p>
            <a:pPr eaLnBrk="1" hangingPunct="1"/>
            <a:r>
              <a:rPr lang="ru-RU" altLang="ru-RU"/>
              <a:t>Так как размер номеров небольшой, их желательно выделить «полужирным».</a:t>
            </a:r>
          </a:p>
          <a:p>
            <a:pPr eaLnBrk="1" hangingPunct="1"/>
            <a:r>
              <a:rPr lang="ru-RU" altLang="ru-RU"/>
              <a:t>1. Для установки номеров страниц по всей презентации можно зайти в меню: Вставка/Номер слайда/ «Применить ко всем».</a:t>
            </a:r>
          </a:p>
          <a:p>
            <a:pPr eaLnBrk="1" hangingPunct="1"/>
            <a:r>
              <a:rPr lang="ru-RU" altLang="ru-RU"/>
              <a:t>2. Поставить галочку – не показывать на титульном листе. Тут же можно задать точное количество слайдов, приписав к знаку «#» словосочетание «из 17». </a:t>
            </a:r>
          </a:p>
          <a:p>
            <a:pPr eaLnBrk="1" hangingPunct="1"/>
            <a:r>
              <a:rPr lang="ru-RU" altLang="ru-RU"/>
              <a:t>3. Чтобы убрать номер страницы на последнем слайде, можно опять зайти Вставка/Номер слайда и снять галочку «Номер слайда», затем нажать  «Применить».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Чтобы убрать номер страницы со слайда, можно либо зайти в меню Вставка/Номер слайда и снять галочку «Номер слайда», затем нажать- «Применить», либо зайти в шаблон и удалить блок с «</a:t>
            </a:r>
            <a:r>
              <a:rPr lang="en-US" altLang="ru-RU"/>
              <a:t>#</a:t>
            </a:r>
            <a:r>
              <a:rPr lang="ru-RU" altLang="ru-RU"/>
              <a:t>», предназначенный для номера слайда.</a:t>
            </a:r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75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C5F6C9-A9D2-4474-B23B-16A6D24F8879}" type="slidenum">
              <a:rPr lang="ru-RU" altLang="ru-RU" sz="1200" smtClean="0">
                <a:latin typeface="Times New Roman" panose="02020603050405020304" pitchFamily="18" charset="0"/>
              </a:rPr>
              <a:pPr/>
              <a:t>5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/>
              <a:t>При работе с презентациями: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 b="1"/>
              <a:t>Желательно не допускать увеличения объема файла:</a:t>
            </a:r>
          </a:p>
          <a:p>
            <a:pPr eaLnBrk="1" hangingPunct="1"/>
            <a:r>
              <a:rPr lang="ru-RU" altLang="ru-RU"/>
              <a:t>1) Создаваемую презентацию необходимо хранить у себя на компьютере, </a:t>
            </a:r>
          </a:p>
          <a:p>
            <a:pPr eaLnBrk="1" hangingPunct="1"/>
            <a:r>
              <a:rPr lang="ru-RU" altLang="ru-RU"/>
              <a:t>сохраняясь только с помощью клавиши </a:t>
            </a:r>
            <a:r>
              <a:rPr lang="ru-RU" altLang="ru-RU" b="1"/>
              <a:t>Save As</a:t>
            </a:r>
            <a:r>
              <a:rPr lang="ru-RU" altLang="ru-RU"/>
              <a:t>, можно сохранить файл поверх старого, </a:t>
            </a:r>
          </a:p>
          <a:p>
            <a:pPr eaLnBrk="1" hangingPunct="1"/>
            <a:r>
              <a:rPr lang="ru-RU" altLang="ru-RU"/>
              <a:t>нажав «ОК» на предупреждение о перезаписи.</a:t>
            </a:r>
          </a:p>
          <a:p>
            <a:pPr eaLnBrk="1" hangingPunct="1"/>
            <a:r>
              <a:rPr lang="ru-RU" altLang="ru-RU"/>
              <a:t>2) Если файл редактируется целый день и весит более 2 Mb, необходимо отключить параметры автосохранения, чтобы размер файла не увеличивался, а работа не приводила к зависанию.</a:t>
            </a:r>
          </a:p>
          <a:p>
            <a:pPr eaLnBrk="1" hangingPunct="1"/>
            <a:r>
              <a:rPr lang="ru-RU" altLang="ru-RU"/>
              <a:t>Отключение параметров автосохранения:</a:t>
            </a:r>
          </a:p>
          <a:p>
            <a:pPr eaLnBrk="1" hangingPunct="1"/>
            <a:r>
              <a:rPr lang="ru-RU" altLang="ru-RU"/>
              <a:t>В главном меню: Сервис/Параметры/Сохранение – снимаем галочку «автосохранение каждые__мин».</a:t>
            </a:r>
          </a:p>
          <a:p>
            <a:pPr eaLnBrk="1" hangingPunct="1"/>
            <a:r>
              <a:rPr lang="ru-RU" altLang="ru-RU"/>
              <a:t>При отключенном автосохранении необходимо сохраняться каждые 5 минут работы с помощью клавиши Save As</a:t>
            </a:r>
            <a:r>
              <a:rPr lang="ru-RU" altLang="ru-RU" b="1"/>
              <a:t>.</a:t>
            </a:r>
            <a:endParaRPr lang="ru-RU" altLang="ru-RU"/>
          </a:p>
          <a:p>
            <a:pPr eaLnBrk="1" hangingPunct="1"/>
            <a:r>
              <a:rPr lang="ru-RU" altLang="ru-RU"/>
              <a:t>______________________________________________________________________________________________________________________________________________</a:t>
            </a:r>
          </a:p>
          <a:p>
            <a:pPr eaLnBrk="1" hangingPunct="1"/>
            <a:r>
              <a:rPr lang="ru-RU" altLang="ru-RU"/>
              <a:t>На слайде можно задать в нижнем колонтитуле наименование самого слайда, наименование всей презентации и номера страниц, причем можно даже,</a:t>
            </a:r>
            <a:br>
              <a:rPr lang="ru-RU" altLang="ru-RU"/>
            </a:br>
            <a:r>
              <a:rPr lang="ru-RU" altLang="ru-RU"/>
              <a:t>если знать заранее точное количество страниц, задать нумерацию в стиле «1 из 10».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Можно впечатывать на каждый слайд название доклада. Для этого нужно воспользоваться меню «Вставка» – «Номер слайда» и установить галочку «Нижний колонтитул»</a:t>
            </a:r>
            <a:br>
              <a:rPr lang="ru-RU" altLang="ru-RU"/>
            </a:br>
            <a:r>
              <a:rPr lang="ru-RU" altLang="ru-RU"/>
              <a:t>после чего вписать само название в пустую строку ниже. Установить нижний колонтитул можно либо для 1 слайда – нажав «применить», либо для всей презентации, выбрав пункт «применить ко всем». В варианте для всей презентации, чтобы не допустить появления нижнего колонтитула на последнем и титульном слайде,</a:t>
            </a:r>
            <a:br>
              <a:rPr lang="ru-RU" altLang="ru-RU"/>
            </a:br>
            <a:r>
              <a:rPr lang="ru-RU" altLang="ru-RU"/>
              <a:t>есть пункт «Не показывать на титульном слайде», где можно поставить галочку.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Чтобы убрать нижний колонтитул, либо из меню «Вставка» - «Номера страниц» убрать галочку, относящуюся к нему, и сам текст нижнего колонтитула,</a:t>
            </a:r>
          </a:p>
          <a:p>
            <a:pPr eaLnBrk="1" hangingPunct="1"/>
            <a:r>
              <a:rPr lang="ru-RU" altLang="ru-RU"/>
              <a:t>либо удалить нижний колонтитул из шаблона презентации.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Можно задавать </a:t>
            </a:r>
            <a:r>
              <a:rPr lang="ru-RU" altLang="ru-RU" b="1"/>
              <a:t>номера страниц.</a:t>
            </a:r>
            <a:endParaRPr lang="ru-RU" altLang="ru-RU"/>
          </a:p>
          <a:p>
            <a:pPr eaLnBrk="1" hangingPunct="1"/>
            <a:r>
              <a:rPr lang="ru-RU" altLang="ru-RU"/>
              <a:t>По желанию можно дописать количество страниц «1 из 10», где «из 10» вводится вручную.</a:t>
            </a:r>
          </a:p>
          <a:p>
            <a:pPr eaLnBrk="1" hangingPunct="1"/>
            <a:r>
              <a:rPr lang="ru-RU" altLang="ru-RU"/>
              <a:t>Так как размер номеров небольшой, их желательно выделить «полужирным».</a:t>
            </a:r>
          </a:p>
          <a:p>
            <a:pPr eaLnBrk="1" hangingPunct="1"/>
            <a:r>
              <a:rPr lang="ru-RU" altLang="ru-RU"/>
              <a:t>1. Для установки номеров страниц по всей презентации можно зайти в меню: Вставка/Номер слайда/ «Применить ко всем».</a:t>
            </a:r>
          </a:p>
          <a:p>
            <a:pPr eaLnBrk="1" hangingPunct="1"/>
            <a:r>
              <a:rPr lang="ru-RU" altLang="ru-RU"/>
              <a:t>2. Поставить галочку – не показывать на титульном листе. Тут же можно задать точное количество слайдов, приписав к знаку «#» словосочетание «из 17». </a:t>
            </a:r>
          </a:p>
          <a:p>
            <a:pPr eaLnBrk="1" hangingPunct="1"/>
            <a:r>
              <a:rPr lang="ru-RU" altLang="ru-RU"/>
              <a:t>3. Чтобы убрать номер страницы на последнем слайде, можно опять зайти Вставка/Номер слайда и снять галочку «Номер слайда», затем нажать  «Применить».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Чтобы убрать номер страницы со слайда, можно либо зайти в меню Вставка/Номер слайда и снять галочку «Номер слайда», затем нажать- «Применить», либо зайти в шаблон и удалить блок с «</a:t>
            </a:r>
            <a:r>
              <a:rPr lang="en-US" altLang="ru-RU"/>
              <a:t>#</a:t>
            </a:r>
            <a:r>
              <a:rPr lang="ru-RU" altLang="ru-RU"/>
              <a:t>», предназначенный для номера слайда.</a:t>
            </a:r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3033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8ACD2F7-0FC2-4F05-9652-7C14B9101DAB}" type="slidenum">
              <a:rPr lang="ru-RU" altLang="ru-RU" sz="1200" smtClean="0">
                <a:latin typeface="Times New Roman" panose="02020603050405020304" pitchFamily="18" charset="0"/>
              </a:rPr>
              <a:pPr/>
              <a:t>6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/>
              <a:t>При работе с презентациями: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 b="1"/>
              <a:t>Желательно не допускать увеличения объема файла:</a:t>
            </a:r>
          </a:p>
          <a:p>
            <a:pPr eaLnBrk="1" hangingPunct="1"/>
            <a:r>
              <a:rPr lang="ru-RU" altLang="ru-RU"/>
              <a:t>1) Создаваемую презентацию необходимо хранить у себя на компьютере, </a:t>
            </a:r>
          </a:p>
          <a:p>
            <a:pPr eaLnBrk="1" hangingPunct="1"/>
            <a:r>
              <a:rPr lang="ru-RU" altLang="ru-RU"/>
              <a:t>сохраняясь только с помощью клавиши </a:t>
            </a:r>
            <a:r>
              <a:rPr lang="ru-RU" altLang="ru-RU" b="1"/>
              <a:t>Save As</a:t>
            </a:r>
            <a:r>
              <a:rPr lang="ru-RU" altLang="ru-RU"/>
              <a:t>, можно сохранить файл поверх старого, </a:t>
            </a:r>
          </a:p>
          <a:p>
            <a:pPr eaLnBrk="1" hangingPunct="1"/>
            <a:r>
              <a:rPr lang="ru-RU" altLang="ru-RU"/>
              <a:t>нажав «ОК» на предупреждение о перезаписи.</a:t>
            </a:r>
          </a:p>
          <a:p>
            <a:pPr eaLnBrk="1" hangingPunct="1"/>
            <a:r>
              <a:rPr lang="ru-RU" altLang="ru-RU"/>
              <a:t>2) Если файл редактируется целый день и весит более 2 Mb, необходимо отключить параметры автосохранения, чтобы размер файла не увеличивался, а работа не приводила к зависанию.</a:t>
            </a:r>
          </a:p>
          <a:p>
            <a:pPr eaLnBrk="1" hangingPunct="1"/>
            <a:r>
              <a:rPr lang="ru-RU" altLang="ru-RU"/>
              <a:t>Отключение параметров автосохранения:</a:t>
            </a:r>
          </a:p>
          <a:p>
            <a:pPr eaLnBrk="1" hangingPunct="1"/>
            <a:r>
              <a:rPr lang="ru-RU" altLang="ru-RU"/>
              <a:t>В главном меню: Сервис/Параметры/Сохранение – снимаем галочку «автосохранение каждые__мин».</a:t>
            </a:r>
          </a:p>
          <a:p>
            <a:pPr eaLnBrk="1" hangingPunct="1"/>
            <a:r>
              <a:rPr lang="ru-RU" altLang="ru-RU"/>
              <a:t>При отключенном автосохранении необходимо сохраняться каждые 5 минут работы с помощью клавиши Save As</a:t>
            </a:r>
            <a:r>
              <a:rPr lang="ru-RU" altLang="ru-RU" b="1"/>
              <a:t>.</a:t>
            </a:r>
            <a:endParaRPr lang="ru-RU" altLang="ru-RU"/>
          </a:p>
          <a:p>
            <a:pPr eaLnBrk="1" hangingPunct="1"/>
            <a:r>
              <a:rPr lang="ru-RU" altLang="ru-RU"/>
              <a:t>______________________________________________________________________________________________________________________________________________</a:t>
            </a:r>
          </a:p>
          <a:p>
            <a:pPr eaLnBrk="1" hangingPunct="1"/>
            <a:r>
              <a:rPr lang="ru-RU" altLang="ru-RU"/>
              <a:t>На слайде можно задать в нижнем колонтитуле наименование самого слайда, наименование всей презентации и номера страниц, причем можно даже,</a:t>
            </a:r>
            <a:br>
              <a:rPr lang="ru-RU" altLang="ru-RU"/>
            </a:br>
            <a:r>
              <a:rPr lang="ru-RU" altLang="ru-RU"/>
              <a:t>если знать заранее точное количество страниц, задать нумерацию в стиле «1 из 10».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Можно впечатывать на каждый слайд название доклада. Для этого нужно воспользоваться меню «Вставка» – «Номер слайда» и установить галочку «Нижний колонтитул»</a:t>
            </a:r>
            <a:br>
              <a:rPr lang="ru-RU" altLang="ru-RU"/>
            </a:br>
            <a:r>
              <a:rPr lang="ru-RU" altLang="ru-RU"/>
              <a:t>после чего вписать само название в пустую строку ниже. Установить нижний колонтитул можно либо для 1 слайда – нажав «применить», либо для всей презентации, выбрав пункт «применить ко всем». В варианте для всей презентации, чтобы не допустить появления нижнего колонтитула на последнем и титульном слайде,</a:t>
            </a:r>
            <a:br>
              <a:rPr lang="ru-RU" altLang="ru-RU"/>
            </a:br>
            <a:r>
              <a:rPr lang="ru-RU" altLang="ru-RU"/>
              <a:t>есть пункт «Не показывать на титульном слайде», где можно поставить галочку.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Чтобы убрать нижний колонтитул, либо из меню «Вставка» - «Номера страниц» убрать галочку, относящуюся к нему, и сам текст нижнего колонтитула,</a:t>
            </a:r>
          </a:p>
          <a:p>
            <a:pPr eaLnBrk="1" hangingPunct="1"/>
            <a:r>
              <a:rPr lang="ru-RU" altLang="ru-RU"/>
              <a:t>либо удалить нижний колонтитул из шаблона презентации.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Можно задавать </a:t>
            </a:r>
            <a:r>
              <a:rPr lang="ru-RU" altLang="ru-RU" b="1"/>
              <a:t>номера страниц.</a:t>
            </a:r>
            <a:endParaRPr lang="ru-RU" altLang="ru-RU"/>
          </a:p>
          <a:p>
            <a:pPr eaLnBrk="1" hangingPunct="1"/>
            <a:r>
              <a:rPr lang="ru-RU" altLang="ru-RU"/>
              <a:t>По желанию можно дописать количество страниц «1 из 10», где «из 10» вводится вручную.</a:t>
            </a:r>
          </a:p>
          <a:p>
            <a:pPr eaLnBrk="1" hangingPunct="1"/>
            <a:r>
              <a:rPr lang="ru-RU" altLang="ru-RU"/>
              <a:t>Так как размер номеров небольшой, их желательно выделить «полужирным».</a:t>
            </a:r>
          </a:p>
          <a:p>
            <a:pPr eaLnBrk="1" hangingPunct="1"/>
            <a:r>
              <a:rPr lang="ru-RU" altLang="ru-RU"/>
              <a:t>1. Для установки номеров страниц по всей презентации можно зайти в меню: Вставка/Номер слайда/ «Применить ко всем».</a:t>
            </a:r>
          </a:p>
          <a:p>
            <a:pPr eaLnBrk="1" hangingPunct="1"/>
            <a:r>
              <a:rPr lang="ru-RU" altLang="ru-RU"/>
              <a:t>2. Поставить галочку – не показывать на титульном листе. Тут же можно задать точное количество слайдов, приписав к знаку «#» словосочетание «из 17». </a:t>
            </a:r>
          </a:p>
          <a:p>
            <a:pPr eaLnBrk="1" hangingPunct="1"/>
            <a:r>
              <a:rPr lang="ru-RU" altLang="ru-RU"/>
              <a:t>3. Чтобы убрать номер страницы на последнем слайде, можно опять зайти Вставка/Номер слайда и снять галочку «Номер слайда», затем нажать  «Применить».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Чтобы убрать номер страницы со слайда, можно либо зайти в меню Вставка/Номер слайда и снять галочку «Номер слайда», затем нажать- «Применить», либо зайти в шаблон и удалить блок с «</a:t>
            </a:r>
            <a:r>
              <a:rPr lang="en-US" altLang="ru-RU"/>
              <a:t>#</a:t>
            </a:r>
            <a:r>
              <a:rPr lang="ru-RU" altLang="ru-RU"/>
              <a:t>», предназначенный для номера слайда.</a:t>
            </a:r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8316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BE2BCCC-24F6-446C-999E-43E871BFC3FB}" type="slidenum">
              <a:rPr lang="ru-RU" altLang="ru-RU" sz="1200" smtClean="0">
                <a:latin typeface="Times New Roman" panose="02020603050405020304" pitchFamily="18" charset="0"/>
              </a:rPr>
              <a:pPr/>
              <a:t>7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/>
              <a:t>При работе с презентациями: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 b="1"/>
              <a:t>Желательно не допускать увеличения объема файла:</a:t>
            </a:r>
          </a:p>
          <a:p>
            <a:pPr eaLnBrk="1" hangingPunct="1"/>
            <a:r>
              <a:rPr lang="ru-RU" altLang="ru-RU"/>
              <a:t>1) Создаваемую презентацию необходимо хранить у себя на компьютере, </a:t>
            </a:r>
          </a:p>
          <a:p>
            <a:pPr eaLnBrk="1" hangingPunct="1"/>
            <a:r>
              <a:rPr lang="ru-RU" altLang="ru-RU"/>
              <a:t>сохраняясь только с помощью клавиши </a:t>
            </a:r>
            <a:r>
              <a:rPr lang="ru-RU" altLang="ru-RU" b="1"/>
              <a:t>Save As</a:t>
            </a:r>
            <a:r>
              <a:rPr lang="ru-RU" altLang="ru-RU"/>
              <a:t>, можно сохранить файл поверх старого, </a:t>
            </a:r>
          </a:p>
          <a:p>
            <a:pPr eaLnBrk="1" hangingPunct="1"/>
            <a:r>
              <a:rPr lang="ru-RU" altLang="ru-RU"/>
              <a:t>нажав «ОК» на предупреждение о перезаписи.</a:t>
            </a:r>
          </a:p>
          <a:p>
            <a:pPr eaLnBrk="1" hangingPunct="1"/>
            <a:r>
              <a:rPr lang="ru-RU" altLang="ru-RU"/>
              <a:t>2) Если файл редактируется целый день и весит более 2 Mb, необходимо отключить параметры автосохранения, чтобы размер файла не увеличивался, а работа не приводила к зависанию.</a:t>
            </a:r>
          </a:p>
          <a:p>
            <a:pPr eaLnBrk="1" hangingPunct="1"/>
            <a:r>
              <a:rPr lang="ru-RU" altLang="ru-RU"/>
              <a:t>Отключение параметров автосохранения:</a:t>
            </a:r>
          </a:p>
          <a:p>
            <a:pPr eaLnBrk="1" hangingPunct="1"/>
            <a:r>
              <a:rPr lang="ru-RU" altLang="ru-RU"/>
              <a:t>В главном меню: Сервис/Параметры/Сохранение – снимаем галочку «автосохранение каждые__мин».</a:t>
            </a:r>
          </a:p>
          <a:p>
            <a:pPr eaLnBrk="1" hangingPunct="1"/>
            <a:r>
              <a:rPr lang="ru-RU" altLang="ru-RU"/>
              <a:t>При отключенном автосохранении необходимо сохраняться каждые 5 минут работы с помощью клавиши Save As</a:t>
            </a:r>
            <a:r>
              <a:rPr lang="ru-RU" altLang="ru-RU" b="1"/>
              <a:t>.</a:t>
            </a:r>
            <a:endParaRPr lang="ru-RU" altLang="ru-RU"/>
          </a:p>
          <a:p>
            <a:pPr eaLnBrk="1" hangingPunct="1"/>
            <a:r>
              <a:rPr lang="ru-RU" altLang="ru-RU"/>
              <a:t>______________________________________________________________________________________________________________________________________________</a:t>
            </a:r>
          </a:p>
          <a:p>
            <a:pPr eaLnBrk="1" hangingPunct="1"/>
            <a:r>
              <a:rPr lang="ru-RU" altLang="ru-RU"/>
              <a:t>На слайде можно задать в нижнем колонтитуле наименование самого слайда, наименование всей презентации и номера страниц, причем можно даже,</a:t>
            </a:r>
            <a:br>
              <a:rPr lang="ru-RU" altLang="ru-RU"/>
            </a:br>
            <a:r>
              <a:rPr lang="ru-RU" altLang="ru-RU"/>
              <a:t>если знать заранее точное количество страниц, задать нумерацию в стиле «1 из 10».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Можно впечатывать на каждый слайд название доклада. Для этого нужно воспользоваться меню «Вставка» – «Номер слайда» и установить галочку «Нижний колонтитул»</a:t>
            </a:r>
            <a:br>
              <a:rPr lang="ru-RU" altLang="ru-RU"/>
            </a:br>
            <a:r>
              <a:rPr lang="ru-RU" altLang="ru-RU"/>
              <a:t>после чего вписать само название в пустую строку ниже. Установить нижний колонтитул можно либо для 1 слайда – нажав «применить», либо для всей презентации, выбрав пункт «применить ко всем». В варианте для всей презентации, чтобы не допустить появления нижнего колонтитула на последнем и титульном слайде,</a:t>
            </a:r>
            <a:br>
              <a:rPr lang="ru-RU" altLang="ru-RU"/>
            </a:br>
            <a:r>
              <a:rPr lang="ru-RU" altLang="ru-RU"/>
              <a:t>есть пункт «Не показывать на титульном слайде», где можно поставить галочку.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Чтобы убрать нижний колонтитул, либо из меню «Вставка» - «Номера страниц» убрать галочку, относящуюся к нему, и сам текст нижнего колонтитула,</a:t>
            </a:r>
          </a:p>
          <a:p>
            <a:pPr eaLnBrk="1" hangingPunct="1"/>
            <a:r>
              <a:rPr lang="ru-RU" altLang="ru-RU"/>
              <a:t>либо удалить нижний колонтитул из шаблона презентации.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Можно задавать </a:t>
            </a:r>
            <a:r>
              <a:rPr lang="ru-RU" altLang="ru-RU" b="1"/>
              <a:t>номера страниц.</a:t>
            </a:r>
            <a:endParaRPr lang="ru-RU" altLang="ru-RU"/>
          </a:p>
          <a:p>
            <a:pPr eaLnBrk="1" hangingPunct="1"/>
            <a:r>
              <a:rPr lang="ru-RU" altLang="ru-RU"/>
              <a:t>По желанию можно дописать количество страниц «1 из 10», где «из 10» вводится вручную.</a:t>
            </a:r>
          </a:p>
          <a:p>
            <a:pPr eaLnBrk="1" hangingPunct="1"/>
            <a:r>
              <a:rPr lang="ru-RU" altLang="ru-RU"/>
              <a:t>Так как размер номеров небольшой, их желательно выделить «полужирным».</a:t>
            </a:r>
          </a:p>
          <a:p>
            <a:pPr eaLnBrk="1" hangingPunct="1"/>
            <a:r>
              <a:rPr lang="ru-RU" altLang="ru-RU"/>
              <a:t>1. Для установки номеров страниц по всей презентации можно зайти в меню: Вставка/Номер слайда/ «Применить ко всем».</a:t>
            </a:r>
          </a:p>
          <a:p>
            <a:pPr eaLnBrk="1" hangingPunct="1"/>
            <a:r>
              <a:rPr lang="ru-RU" altLang="ru-RU"/>
              <a:t>2. Поставить галочку – не показывать на титульном листе. Тут же можно задать точное количество слайдов, приписав к знаку «#» словосочетание «из 17». </a:t>
            </a:r>
          </a:p>
          <a:p>
            <a:pPr eaLnBrk="1" hangingPunct="1"/>
            <a:r>
              <a:rPr lang="ru-RU" altLang="ru-RU"/>
              <a:t>3. Чтобы убрать номер страницы на последнем слайде, можно опять зайти Вставка/Номер слайда и снять галочку «Номер слайда», затем нажать  «Применить».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Чтобы убрать номер страницы со слайда, можно либо зайти в меню Вставка/Номер слайда и снять галочку «Номер слайда», затем нажать- «Применить», либо зайти в шаблон и удалить блок с «</a:t>
            </a:r>
            <a:r>
              <a:rPr lang="en-US" altLang="ru-RU"/>
              <a:t>#</a:t>
            </a:r>
            <a:r>
              <a:rPr lang="ru-RU" altLang="ru-RU"/>
              <a:t>», предназначенный для номера слайда.</a:t>
            </a:r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5213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BE2BCCC-24F6-446C-999E-43E871BFC3FB}" type="slidenum">
              <a:rPr lang="ru-RU" altLang="ru-RU" sz="1200" smtClean="0">
                <a:latin typeface="Times New Roman" panose="02020603050405020304" pitchFamily="18" charset="0"/>
              </a:rPr>
              <a:pPr/>
              <a:t>8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/>
              <a:t>При работе с презентациями: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 b="1"/>
              <a:t>Желательно не допускать увеличения объема файла:</a:t>
            </a:r>
          </a:p>
          <a:p>
            <a:pPr eaLnBrk="1" hangingPunct="1"/>
            <a:r>
              <a:rPr lang="ru-RU" altLang="ru-RU"/>
              <a:t>1) Создаваемую презентацию необходимо хранить у себя на компьютере, </a:t>
            </a:r>
          </a:p>
          <a:p>
            <a:pPr eaLnBrk="1" hangingPunct="1"/>
            <a:r>
              <a:rPr lang="ru-RU" altLang="ru-RU"/>
              <a:t>сохраняясь только с помощью клавиши </a:t>
            </a:r>
            <a:r>
              <a:rPr lang="ru-RU" altLang="ru-RU" b="1"/>
              <a:t>Save As</a:t>
            </a:r>
            <a:r>
              <a:rPr lang="ru-RU" altLang="ru-RU"/>
              <a:t>, можно сохранить файл поверх старого, </a:t>
            </a:r>
          </a:p>
          <a:p>
            <a:pPr eaLnBrk="1" hangingPunct="1"/>
            <a:r>
              <a:rPr lang="ru-RU" altLang="ru-RU"/>
              <a:t>нажав «ОК» на предупреждение о перезаписи.</a:t>
            </a:r>
          </a:p>
          <a:p>
            <a:pPr eaLnBrk="1" hangingPunct="1"/>
            <a:r>
              <a:rPr lang="ru-RU" altLang="ru-RU"/>
              <a:t>2) Если файл редактируется целый день и весит более 2 Mb, необходимо отключить параметры автосохранения, чтобы размер файла не увеличивался, а работа не приводила к зависанию.</a:t>
            </a:r>
          </a:p>
          <a:p>
            <a:pPr eaLnBrk="1" hangingPunct="1"/>
            <a:r>
              <a:rPr lang="ru-RU" altLang="ru-RU"/>
              <a:t>Отключение параметров автосохранения:</a:t>
            </a:r>
          </a:p>
          <a:p>
            <a:pPr eaLnBrk="1" hangingPunct="1"/>
            <a:r>
              <a:rPr lang="ru-RU" altLang="ru-RU"/>
              <a:t>В главном меню: Сервис/Параметры/Сохранение – снимаем галочку «автосохранение каждые__мин».</a:t>
            </a:r>
          </a:p>
          <a:p>
            <a:pPr eaLnBrk="1" hangingPunct="1"/>
            <a:r>
              <a:rPr lang="ru-RU" altLang="ru-RU"/>
              <a:t>При отключенном автосохранении необходимо сохраняться каждые 5 минут работы с помощью клавиши Save As</a:t>
            </a:r>
            <a:r>
              <a:rPr lang="ru-RU" altLang="ru-RU" b="1"/>
              <a:t>.</a:t>
            </a:r>
            <a:endParaRPr lang="ru-RU" altLang="ru-RU"/>
          </a:p>
          <a:p>
            <a:pPr eaLnBrk="1" hangingPunct="1"/>
            <a:r>
              <a:rPr lang="ru-RU" altLang="ru-RU"/>
              <a:t>______________________________________________________________________________________________________________________________________________</a:t>
            </a:r>
          </a:p>
          <a:p>
            <a:pPr eaLnBrk="1" hangingPunct="1"/>
            <a:r>
              <a:rPr lang="ru-RU" altLang="ru-RU"/>
              <a:t>На слайде можно задать в нижнем колонтитуле наименование самого слайда, наименование всей презентации и номера страниц, причем можно даже,</a:t>
            </a:r>
            <a:br>
              <a:rPr lang="ru-RU" altLang="ru-RU"/>
            </a:br>
            <a:r>
              <a:rPr lang="ru-RU" altLang="ru-RU"/>
              <a:t>если знать заранее точное количество страниц, задать нумерацию в стиле «1 из 10».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Можно впечатывать на каждый слайд название доклада. Для этого нужно воспользоваться меню «Вставка» – «Номер слайда» и установить галочку «Нижний колонтитул»</a:t>
            </a:r>
            <a:br>
              <a:rPr lang="ru-RU" altLang="ru-RU"/>
            </a:br>
            <a:r>
              <a:rPr lang="ru-RU" altLang="ru-RU"/>
              <a:t>после чего вписать само название в пустую строку ниже. Установить нижний колонтитул можно либо для 1 слайда – нажав «применить», либо для всей презентации, выбрав пункт «применить ко всем». В варианте для всей презентации, чтобы не допустить появления нижнего колонтитула на последнем и титульном слайде,</a:t>
            </a:r>
            <a:br>
              <a:rPr lang="ru-RU" altLang="ru-RU"/>
            </a:br>
            <a:r>
              <a:rPr lang="ru-RU" altLang="ru-RU"/>
              <a:t>есть пункт «Не показывать на титульном слайде», где можно поставить галочку.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Чтобы убрать нижний колонтитул, либо из меню «Вставка» - «Номера страниц» убрать галочку, относящуюся к нему, и сам текст нижнего колонтитула,</a:t>
            </a:r>
          </a:p>
          <a:p>
            <a:pPr eaLnBrk="1" hangingPunct="1"/>
            <a:r>
              <a:rPr lang="ru-RU" altLang="ru-RU"/>
              <a:t>либо удалить нижний колонтитул из шаблона презентации.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Можно задавать </a:t>
            </a:r>
            <a:r>
              <a:rPr lang="ru-RU" altLang="ru-RU" b="1"/>
              <a:t>номера страниц.</a:t>
            </a:r>
            <a:endParaRPr lang="ru-RU" altLang="ru-RU"/>
          </a:p>
          <a:p>
            <a:pPr eaLnBrk="1" hangingPunct="1"/>
            <a:r>
              <a:rPr lang="ru-RU" altLang="ru-RU"/>
              <a:t>По желанию можно дописать количество страниц «1 из 10», где «из 10» вводится вручную.</a:t>
            </a:r>
          </a:p>
          <a:p>
            <a:pPr eaLnBrk="1" hangingPunct="1"/>
            <a:r>
              <a:rPr lang="ru-RU" altLang="ru-RU"/>
              <a:t>Так как размер номеров небольшой, их желательно выделить «полужирным».</a:t>
            </a:r>
          </a:p>
          <a:p>
            <a:pPr eaLnBrk="1" hangingPunct="1"/>
            <a:r>
              <a:rPr lang="ru-RU" altLang="ru-RU"/>
              <a:t>1. Для установки номеров страниц по всей презентации можно зайти в меню: Вставка/Номер слайда/ «Применить ко всем».</a:t>
            </a:r>
          </a:p>
          <a:p>
            <a:pPr eaLnBrk="1" hangingPunct="1"/>
            <a:r>
              <a:rPr lang="ru-RU" altLang="ru-RU"/>
              <a:t>2. Поставить галочку – не показывать на титульном листе. Тут же можно задать точное количество слайдов, приписав к знаку «#» словосочетание «из 17». </a:t>
            </a:r>
          </a:p>
          <a:p>
            <a:pPr eaLnBrk="1" hangingPunct="1"/>
            <a:r>
              <a:rPr lang="ru-RU" altLang="ru-RU"/>
              <a:t>3. Чтобы убрать номер страницы на последнем слайде, можно опять зайти Вставка/Номер слайда и снять галочку «Номер слайда», затем нажать  «Применить».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Чтобы убрать номер страницы со слайда, можно либо зайти в меню Вставка/Номер слайда и снять галочку «Номер слайда», затем нажать- «Применить», либо зайти в шаблон и удалить блок с «</a:t>
            </a:r>
            <a:r>
              <a:rPr lang="en-US" altLang="ru-RU"/>
              <a:t>#</a:t>
            </a:r>
            <a:r>
              <a:rPr lang="ru-RU" altLang="ru-RU"/>
              <a:t>», предназначенный для номера слайда.</a:t>
            </a:r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2304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0124875-FCD0-40F1-B785-A43A43131F44}" type="slidenum">
              <a:rPr lang="ru-RU" altLang="ru-RU" sz="1200" smtClean="0">
                <a:latin typeface="Times New Roman" panose="02020603050405020304" pitchFamily="18" charset="0"/>
              </a:rPr>
              <a:pPr/>
              <a:t>9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dirty="0"/>
              <a:t>При работе с презентациями: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b="1" dirty="0"/>
              <a:t>Желательно не допускать увеличения объема файла:</a:t>
            </a:r>
          </a:p>
          <a:p>
            <a:pPr eaLnBrk="1" hangingPunct="1"/>
            <a:r>
              <a:rPr lang="ru-RU" altLang="ru-RU" dirty="0"/>
              <a:t>1) Создаваемую презентацию необходимо хранить у себя на компьютере, </a:t>
            </a:r>
          </a:p>
          <a:p>
            <a:pPr eaLnBrk="1" hangingPunct="1"/>
            <a:r>
              <a:rPr lang="ru-RU" altLang="ru-RU" dirty="0"/>
              <a:t>сохраняясь только с помощью клавиши </a:t>
            </a:r>
            <a:r>
              <a:rPr lang="ru-RU" altLang="ru-RU" b="1" dirty="0" err="1"/>
              <a:t>Save</a:t>
            </a:r>
            <a:r>
              <a:rPr lang="ru-RU" altLang="ru-RU" b="1" dirty="0"/>
              <a:t> </a:t>
            </a:r>
            <a:r>
              <a:rPr lang="ru-RU" altLang="ru-RU" b="1" dirty="0" err="1"/>
              <a:t>As</a:t>
            </a:r>
            <a:r>
              <a:rPr lang="ru-RU" altLang="ru-RU" dirty="0"/>
              <a:t>, можно сохранить файл поверх старого, </a:t>
            </a:r>
          </a:p>
          <a:p>
            <a:pPr eaLnBrk="1" hangingPunct="1"/>
            <a:r>
              <a:rPr lang="ru-RU" altLang="ru-RU" dirty="0"/>
              <a:t>нажав «ОК» на предупреждение о перезаписи.</a:t>
            </a:r>
          </a:p>
          <a:p>
            <a:pPr eaLnBrk="1" hangingPunct="1"/>
            <a:r>
              <a:rPr lang="ru-RU" altLang="ru-RU" dirty="0"/>
              <a:t>2) Если файл редактируется целый день и весит более 2 </a:t>
            </a:r>
            <a:r>
              <a:rPr lang="ru-RU" altLang="ru-RU" dirty="0" err="1"/>
              <a:t>Mb</a:t>
            </a:r>
            <a:r>
              <a:rPr lang="ru-RU" altLang="ru-RU" dirty="0"/>
              <a:t>, необходимо отключить параметры </a:t>
            </a:r>
            <a:r>
              <a:rPr lang="ru-RU" altLang="ru-RU" dirty="0" err="1"/>
              <a:t>автосохранения</a:t>
            </a:r>
            <a:r>
              <a:rPr lang="ru-RU" altLang="ru-RU" dirty="0"/>
              <a:t>, чтобы размер файла не увеличивался, а работа не приводила к зависанию.</a:t>
            </a:r>
          </a:p>
          <a:p>
            <a:pPr eaLnBrk="1" hangingPunct="1"/>
            <a:r>
              <a:rPr lang="ru-RU" altLang="ru-RU" dirty="0"/>
              <a:t>Отключение параметров </a:t>
            </a:r>
            <a:r>
              <a:rPr lang="ru-RU" altLang="ru-RU" dirty="0" err="1"/>
              <a:t>автосохранения</a:t>
            </a:r>
            <a:r>
              <a:rPr lang="ru-RU" altLang="ru-RU" dirty="0"/>
              <a:t>:</a:t>
            </a:r>
          </a:p>
          <a:p>
            <a:pPr eaLnBrk="1" hangingPunct="1"/>
            <a:r>
              <a:rPr lang="ru-RU" altLang="ru-RU" dirty="0"/>
              <a:t>В главном меню: Сервис/Параметры/Сохранение – снимаем галочку «</a:t>
            </a:r>
            <a:r>
              <a:rPr lang="ru-RU" altLang="ru-RU" dirty="0" err="1"/>
              <a:t>автосохранение</a:t>
            </a:r>
            <a:r>
              <a:rPr lang="ru-RU" altLang="ru-RU" dirty="0"/>
              <a:t> </a:t>
            </a:r>
            <a:r>
              <a:rPr lang="ru-RU" altLang="ru-RU" dirty="0" err="1"/>
              <a:t>каждые__мин</a:t>
            </a:r>
            <a:r>
              <a:rPr lang="ru-RU" altLang="ru-RU" dirty="0"/>
              <a:t>».</a:t>
            </a:r>
          </a:p>
          <a:p>
            <a:pPr eaLnBrk="1" hangingPunct="1"/>
            <a:r>
              <a:rPr lang="ru-RU" altLang="ru-RU" dirty="0"/>
              <a:t>При отключенном </a:t>
            </a:r>
            <a:r>
              <a:rPr lang="ru-RU" altLang="ru-RU" dirty="0" err="1"/>
              <a:t>автосохранении</a:t>
            </a:r>
            <a:r>
              <a:rPr lang="ru-RU" altLang="ru-RU" dirty="0"/>
              <a:t> необходимо сохраняться каждые 5 минут работы с помощью клавиши </a:t>
            </a:r>
            <a:r>
              <a:rPr lang="ru-RU" altLang="ru-RU" dirty="0" err="1"/>
              <a:t>Save</a:t>
            </a:r>
            <a:r>
              <a:rPr lang="ru-RU" altLang="ru-RU" dirty="0"/>
              <a:t> </a:t>
            </a:r>
            <a:r>
              <a:rPr lang="ru-RU" altLang="ru-RU" dirty="0" err="1"/>
              <a:t>As</a:t>
            </a:r>
            <a:r>
              <a:rPr lang="ru-RU" altLang="ru-RU" b="1" dirty="0"/>
              <a:t>.</a:t>
            </a:r>
            <a:endParaRPr lang="ru-RU" altLang="ru-RU" dirty="0"/>
          </a:p>
          <a:p>
            <a:pPr eaLnBrk="1" hangingPunct="1"/>
            <a:r>
              <a:rPr lang="ru-RU" altLang="ru-RU" dirty="0"/>
              <a:t>______________________________________________________________________________________________________________________________________________</a:t>
            </a:r>
          </a:p>
          <a:p>
            <a:pPr eaLnBrk="1" hangingPunct="1"/>
            <a:r>
              <a:rPr lang="ru-RU" altLang="ru-RU" dirty="0"/>
              <a:t>На слайде можно задать в нижнем колонтитуле наименование самого слайда, наименование всей презентации и номера страниц, причем можно даже,</a:t>
            </a:r>
            <a:br>
              <a:rPr lang="ru-RU" altLang="ru-RU" dirty="0"/>
            </a:br>
            <a:r>
              <a:rPr lang="ru-RU" altLang="ru-RU" dirty="0"/>
              <a:t>если знать заранее точное количество страниц, задать нумерацию в стиле «1 из 10».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dirty="0"/>
              <a:t>Можно впечатывать на каждый слайд название доклада. Для этого нужно воспользоваться меню «Вставка» – «Номер слайда» и установить галочку «Нижний колонтитул»</a:t>
            </a:r>
            <a:br>
              <a:rPr lang="ru-RU" altLang="ru-RU" dirty="0"/>
            </a:br>
            <a:r>
              <a:rPr lang="ru-RU" altLang="ru-RU" dirty="0"/>
              <a:t>после чего вписать само название в пустую строку ниже. Установить нижний колонтитул можно либо для 1 слайда – нажав «применить», либо для всей презентации, выбрав пункт «применить ко всем». В варианте для всей презентации, чтобы не допустить появления нижнего колонтитула на последнем и титульном слайде,</a:t>
            </a:r>
            <a:br>
              <a:rPr lang="ru-RU" altLang="ru-RU" dirty="0"/>
            </a:br>
            <a:r>
              <a:rPr lang="ru-RU" altLang="ru-RU" dirty="0"/>
              <a:t>есть пункт «Не показывать на титульном слайде», где можно поставить галочку.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dirty="0"/>
              <a:t>Чтобы убрать нижний колонтитул, либо из меню «Вставка» - «Номера страниц» убрать галочку, относящуюся к нему, и сам текст нижнего колонтитула,</a:t>
            </a:r>
          </a:p>
          <a:p>
            <a:pPr eaLnBrk="1" hangingPunct="1"/>
            <a:r>
              <a:rPr lang="ru-RU" altLang="ru-RU" dirty="0"/>
              <a:t>либо удалить нижний колонтитул из шаблона презентации.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dirty="0"/>
              <a:t>Можно задавать </a:t>
            </a:r>
            <a:r>
              <a:rPr lang="ru-RU" altLang="ru-RU" b="1" dirty="0"/>
              <a:t>номера страниц.</a:t>
            </a:r>
            <a:endParaRPr lang="ru-RU" altLang="ru-RU" dirty="0"/>
          </a:p>
          <a:p>
            <a:pPr eaLnBrk="1" hangingPunct="1"/>
            <a:r>
              <a:rPr lang="ru-RU" altLang="ru-RU" dirty="0"/>
              <a:t>По желанию можно дописать количество страниц «1 из 10», где «из 10» вводится вручную.</a:t>
            </a:r>
          </a:p>
          <a:p>
            <a:pPr eaLnBrk="1" hangingPunct="1"/>
            <a:r>
              <a:rPr lang="ru-RU" altLang="ru-RU" dirty="0"/>
              <a:t>Так как размер номеров небольшой, их желательно выделить «полужирным».</a:t>
            </a:r>
          </a:p>
          <a:p>
            <a:pPr eaLnBrk="1" hangingPunct="1"/>
            <a:r>
              <a:rPr lang="ru-RU" altLang="ru-RU" dirty="0"/>
              <a:t>1. Для установки номеров страниц по всей презентации можно зайти в меню: Вставка/Номер слайда/ «Применить ко всем».</a:t>
            </a:r>
          </a:p>
          <a:p>
            <a:pPr eaLnBrk="1" hangingPunct="1"/>
            <a:r>
              <a:rPr lang="ru-RU" altLang="ru-RU" dirty="0"/>
              <a:t>2. Поставить галочку – не показывать на титульном листе. Тут же можно задать точное количество слайдов, приписав к знаку «#» словосочетание «из 17». </a:t>
            </a:r>
          </a:p>
          <a:p>
            <a:pPr eaLnBrk="1" hangingPunct="1"/>
            <a:r>
              <a:rPr lang="ru-RU" altLang="ru-RU" dirty="0"/>
              <a:t>3. Чтобы убрать номер страницы на последнем слайде, можно опять зайти Вставка/Номер слайда и снять галочку «Номер слайда», затем нажать  «Применить».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dirty="0"/>
              <a:t>Чтобы убрать номер страницы со слайда, можно либо зайти в меню Вставка/Номер слайда и снять галочку «Номер слайда», затем нажать- «Применить», либо зайти в шаблон и удалить блок с «</a:t>
            </a:r>
            <a:r>
              <a:rPr lang="en-US" altLang="ru-RU" dirty="0"/>
              <a:t>#</a:t>
            </a:r>
            <a:r>
              <a:rPr lang="ru-RU" altLang="ru-RU" dirty="0"/>
              <a:t>», предназначенный для номера слайда.</a:t>
            </a:r>
          </a:p>
          <a:p>
            <a:pPr eaLnBrk="1" hangingPunct="1"/>
            <a:endParaRPr lang="ru-RU" altLang="ru-RU" dirty="0"/>
          </a:p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63247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0124875-FCD0-40F1-B785-A43A43131F44}" type="slidenum">
              <a:rPr lang="ru-RU" altLang="ru-RU" sz="1200" smtClean="0">
                <a:latin typeface="Times New Roman" panose="02020603050405020304" pitchFamily="18" charset="0"/>
              </a:rPr>
              <a:pPr/>
              <a:t>10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dirty="0"/>
              <a:t>При работе с презентациями: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b="1" dirty="0"/>
              <a:t>Желательно не допускать увеличения объема файла:</a:t>
            </a:r>
          </a:p>
          <a:p>
            <a:pPr eaLnBrk="1" hangingPunct="1"/>
            <a:r>
              <a:rPr lang="ru-RU" altLang="ru-RU" dirty="0"/>
              <a:t>1) Создаваемую презентацию необходимо хранить у себя на компьютере, </a:t>
            </a:r>
          </a:p>
          <a:p>
            <a:pPr eaLnBrk="1" hangingPunct="1"/>
            <a:r>
              <a:rPr lang="ru-RU" altLang="ru-RU" dirty="0"/>
              <a:t>сохраняясь только с помощью клавиши </a:t>
            </a:r>
            <a:r>
              <a:rPr lang="ru-RU" altLang="ru-RU" b="1" dirty="0" err="1"/>
              <a:t>Save</a:t>
            </a:r>
            <a:r>
              <a:rPr lang="ru-RU" altLang="ru-RU" b="1" dirty="0"/>
              <a:t> </a:t>
            </a:r>
            <a:r>
              <a:rPr lang="ru-RU" altLang="ru-RU" b="1" dirty="0" err="1"/>
              <a:t>As</a:t>
            </a:r>
            <a:r>
              <a:rPr lang="ru-RU" altLang="ru-RU" dirty="0"/>
              <a:t>, можно сохранить файл поверх старого, </a:t>
            </a:r>
          </a:p>
          <a:p>
            <a:pPr eaLnBrk="1" hangingPunct="1"/>
            <a:r>
              <a:rPr lang="ru-RU" altLang="ru-RU" dirty="0"/>
              <a:t>нажав «ОК» на предупреждение о перезаписи.</a:t>
            </a:r>
          </a:p>
          <a:p>
            <a:pPr eaLnBrk="1" hangingPunct="1"/>
            <a:r>
              <a:rPr lang="ru-RU" altLang="ru-RU" dirty="0"/>
              <a:t>2) Если файл редактируется целый день и весит более 2 </a:t>
            </a:r>
            <a:r>
              <a:rPr lang="ru-RU" altLang="ru-RU" dirty="0" err="1"/>
              <a:t>Mb</a:t>
            </a:r>
            <a:r>
              <a:rPr lang="ru-RU" altLang="ru-RU" dirty="0"/>
              <a:t>, необходимо отключить параметры </a:t>
            </a:r>
            <a:r>
              <a:rPr lang="ru-RU" altLang="ru-RU" dirty="0" err="1"/>
              <a:t>автосохранения</a:t>
            </a:r>
            <a:r>
              <a:rPr lang="ru-RU" altLang="ru-RU" dirty="0"/>
              <a:t>, чтобы размер файла не увеличивался, а работа не приводила к зависанию.</a:t>
            </a:r>
          </a:p>
          <a:p>
            <a:pPr eaLnBrk="1" hangingPunct="1"/>
            <a:r>
              <a:rPr lang="ru-RU" altLang="ru-RU" dirty="0"/>
              <a:t>Отключение параметров </a:t>
            </a:r>
            <a:r>
              <a:rPr lang="ru-RU" altLang="ru-RU" dirty="0" err="1"/>
              <a:t>автосохранения</a:t>
            </a:r>
            <a:r>
              <a:rPr lang="ru-RU" altLang="ru-RU" dirty="0"/>
              <a:t>:</a:t>
            </a:r>
          </a:p>
          <a:p>
            <a:pPr eaLnBrk="1" hangingPunct="1"/>
            <a:r>
              <a:rPr lang="ru-RU" altLang="ru-RU" dirty="0"/>
              <a:t>В главном меню: Сервис/Параметры/Сохранение – снимаем галочку «</a:t>
            </a:r>
            <a:r>
              <a:rPr lang="ru-RU" altLang="ru-RU" dirty="0" err="1"/>
              <a:t>автосохранение</a:t>
            </a:r>
            <a:r>
              <a:rPr lang="ru-RU" altLang="ru-RU" dirty="0"/>
              <a:t> </a:t>
            </a:r>
            <a:r>
              <a:rPr lang="ru-RU" altLang="ru-RU" dirty="0" err="1"/>
              <a:t>каждые__мин</a:t>
            </a:r>
            <a:r>
              <a:rPr lang="ru-RU" altLang="ru-RU" dirty="0"/>
              <a:t>».</a:t>
            </a:r>
          </a:p>
          <a:p>
            <a:pPr eaLnBrk="1" hangingPunct="1"/>
            <a:r>
              <a:rPr lang="ru-RU" altLang="ru-RU" dirty="0"/>
              <a:t>При отключенном </a:t>
            </a:r>
            <a:r>
              <a:rPr lang="ru-RU" altLang="ru-RU" dirty="0" err="1"/>
              <a:t>автосохранении</a:t>
            </a:r>
            <a:r>
              <a:rPr lang="ru-RU" altLang="ru-RU" dirty="0"/>
              <a:t> необходимо сохраняться каждые 5 минут работы с помощью клавиши </a:t>
            </a:r>
            <a:r>
              <a:rPr lang="ru-RU" altLang="ru-RU" dirty="0" err="1"/>
              <a:t>Save</a:t>
            </a:r>
            <a:r>
              <a:rPr lang="ru-RU" altLang="ru-RU" dirty="0"/>
              <a:t> </a:t>
            </a:r>
            <a:r>
              <a:rPr lang="ru-RU" altLang="ru-RU" dirty="0" err="1"/>
              <a:t>As</a:t>
            </a:r>
            <a:r>
              <a:rPr lang="ru-RU" altLang="ru-RU" b="1" dirty="0"/>
              <a:t>.</a:t>
            </a:r>
            <a:endParaRPr lang="ru-RU" altLang="ru-RU" dirty="0"/>
          </a:p>
          <a:p>
            <a:pPr eaLnBrk="1" hangingPunct="1"/>
            <a:r>
              <a:rPr lang="ru-RU" altLang="ru-RU" dirty="0"/>
              <a:t>______________________________________________________________________________________________________________________________________________</a:t>
            </a:r>
          </a:p>
          <a:p>
            <a:pPr eaLnBrk="1" hangingPunct="1"/>
            <a:r>
              <a:rPr lang="ru-RU" altLang="ru-RU" dirty="0"/>
              <a:t>На слайде можно задать в нижнем колонтитуле наименование самого слайда, наименование всей презентации и номера страниц, причем можно даже,</a:t>
            </a:r>
            <a:br>
              <a:rPr lang="ru-RU" altLang="ru-RU" dirty="0"/>
            </a:br>
            <a:r>
              <a:rPr lang="ru-RU" altLang="ru-RU" dirty="0"/>
              <a:t>если знать заранее точное количество страниц, задать нумерацию в стиле «1 из 10».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dirty="0"/>
              <a:t>Можно впечатывать на каждый слайд название доклада. Для этого нужно воспользоваться меню «Вставка» – «Номер слайда» и установить галочку «Нижний колонтитул»</a:t>
            </a:r>
            <a:br>
              <a:rPr lang="ru-RU" altLang="ru-RU" dirty="0"/>
            </a:br>
            <a:r>
              <a:rPr lang="ru-RU" altLang="ru-RU" dirty="0"/>
              <a:t>после чего вписать само название в пустую строку ниже. Установить нижний колонтитул можно либо для 1 слайда – нажав «применить», либо для всей презентации, выбрав пункт «применить ко всем». В варианте для всей презентации, чтобы не допустить появления нижнего колонтитула на последнем и титульном слайде,</a:t>
            </a:r>
            <a:br>
              <a:rPr lang="ru-RU" altLang="ru-RU" dirty="0"/>
            </a:br>
            <a:r>
              <a:rPr lang="ru-RU" altLang="ru-RU" dirty="0"/>
              <a:t>есть пункт «Не показывать на титульном слайде», где можно поставить галочку.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dirty="0"/>
              <a:t>Чтобы убрать нижний колонтитул, либо из меню «Вставка» - «Номера страниц» убрать галочку, относящуюся к нему, и сам текст нижнего колонтитула,</a:t>
            </a:r>
          </a:p>
          <a:p>
            <a:pPr eaLnBrk="1" hangingPunct="1"/>
            <a:r>
              <a:rPr lang="ru-RU" altLang="ru-RU" dirty="0"/>
              <a:t>либо удалить нижний колонтитул из шаблона презентации.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dirty="0"/>
              <a:t>Можно задавать </a:t>
            </a:r>
            <a:r>
              <a:rPr lang="ru-RU" altLang="ru-RU" b="1" dirty="0"/>
              <a:t>номера страниц.</a:t>
            </a:r>
            <a:endParaRPr lang="ru-RU" altLang="ru-RU" dirty="0"/>
          </a:p>
          <a:p>
            <a:pPr eaLnBrk="1" hangingPunct="1"/>
            <a:r>
              <a:rPr lang="ru-RU" altLang="ru-RU" dirty="0"/>
              <a:t>По желанию можно дописать количество страниц «1 из 10», где «из 10» вводится вручную.</a:t>
            </a:r>
          </a:p>
          <a:p>
            <a:pPr eaLnBrk="1" hangingPunct="1"/>
            <a:r>
              <a:rPr lang="ru-RU" altLang="ru-RU" dirty="0"/>
              <a:t>Так как размер номеров небольшой, их желательно выделить «полужирным».</a:t>
            </a:r>
          </a:p>
          <a:p>
            <a:pPr eaLnBrk="1" hangingPunct="1"/>
            <a:r>
              <a:rPr lang="ru-RU" altLang="ru-RU" dirty="0"/>
              <a:t>1. Для установки номеров страниц по всей презентации можно зайти в меню: Вставка/Номер слайда/ «Применить ко всем».</a:t>
            </a:r>
          </a:p>
          <a:p>
            <a:pPr eaLnBrk="1" hangingPunct="1"/>
            <a:r>
              <a:rPr lang="ru-RU" altLang="ru-RU" dirty="0"/>
              <a:t>2. Поставить галочку – не показывать на титульном листе. Тут же можно задать точное количество слайдов, приписав к знаку «#» словосочетание «из 17». </a:t>
            </a:r>
          </a:p>
          <a:p>
            <a:pPr eaLnBrk="1" hangingPunct="1"/>
            <a:r>
              <a:rPr lang="ru-RU" altLang="ru-RU" dirty="0"/>
              <a:t>3. Чтобы убрать номер страницы на последнем слайде, можно опять зайти Вставка/Номер слайда и снять галочку «Номер слайда», затем нажать  «Применить».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dirty="0"/>
              <a:t>Чтобы убрать номер страницы со слайда, можно либо зайти в меню Вставка/Номер слайда и снять галочку «Номер слайда», затем нажать- «Применить», либо зайти в шаблон и удалить блок с «</a:t>
            </a:r>
            <a:r>
              <a:rPr lang="en-US" altLang="ru-RU" dirty="0"/>
              <a:t>#</a:t>
            </a:r>
            <a:r>
              <a:rPr lang="ru-RU" altLang="ru-RU" dirty="0"/>
              <a:t>», предназначенный для номера слайда.</a:t>
            </a:r>
          </a:p>
          <a:p>
            <a:pPr eaLnBrk="1" hangingPunct="1"/>
            <a:endParaRPr lang="ru-RU" altLang="ru-RU" dirty="0"/>
          </a:p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83531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EF705B7-1881-4F1A-9703-AF86AEB17196}" type="slidenum">
              <a:rPr lang="ru-RU" altLang="ru-RU" sz="1200" smtClean="0">
                <a:latin typeface="Times New Roman" panose="02020603050405020304" pitchFamily="18" charset="0"/>
              </a:rPr>
              <a:pPr/>
              <a:t>11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/>
              <a:t>При работе с презентациями: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 b="1"/>
              <a:t>Желательно не допускать увеличения объема файла:</a:t>
            </a:r>
          </a:p>
          <a:p>
            <a:pPr eaLnBrk="1" hangingPunct="1"/>
            <a:r>
              <a:rPr lang="ru-RU" altLang="ru-RU"/>
              <a:t>1) Создаваемую презентацию необходимо хранить у себя на компьютере, </a:t>
            </a:r>
          </a:p>
          <a:p>
            <a:pPr eaLnBrk="1" hangingPunct="1"/>
            <a:r>
              <a:rPr lang="ru-RU" altLang="ru-RU"/>
              <a:t>сохраняясь только с помощью клавиши </a:t>
            </a:r>
            <a:r>
              <a:rPr lang="ru-RU" altLang="ru-RU" b="1"/>
              <a:t>Save As</a:t>
            </a:r>
            <a:r>
              <a:rPr lang="ru-RU" altLang="ru-RU"/>
              <a:t>, можно сохранить файл поверх старого, </a:t>
            </a:r>
          </a:p>
          <a:p>
            <a:pPr eaLnBrk="1" hangingPunct="1"/>
            <a:r>
              <a:rPr lang="ru-RU" altLang="ru-RU"/>
              <a:t>нажав «ОК» на предупреждение о перезаписи.</a:t>
            </a:r>
          </a:p>
          <a:p>
            <a:pPr eaLnBrk="1" hangingPunct="1"/>
            <a:r>
              <a:rPr lang="ru-RU" altLang="ru-RU"/>
              <a:t>2) Если файл редактируется целый день и весит более 2 Mb, необходимо отключить параметры автосохранения, чтобы размер файла не увеличивался, а работа не приводила к зависанию.</a:t>
            </a:r>
          </a:p>
          <a:p>
            <a:pPr eaLnBrk="1" hangingPunct="1"/>
            <a:r>
              <a:rPr lang="ru-RU" altLang="ru-RU"/>
              <a:t>Отключение параметров автосохранения:</a:t>
            </a:r>
          </a:p>
          <a:p>
            <a:pPr eaLnBrk="1" hangingPunct="1"/>
            <a:r>
              <a:rPr lang="ru-RU" altLang="ru-RU"/>
              <a:t>В главном меню: Сервис/Параметры/Сохранение – снимаем галочку «автосохранение каждые__мин».</a:t>
            </a:r>
          </a:p>
          <a:p>
            <a:pPr eaLnBrk="1" hangingPunct="1"/>
            <a:r>
              <a:rPr lang="ru-RU" altLang="ru-RU"/>
              <a:t>При отключенном автосохранении необходимо сохраняться каждые 5 минут работы с помощью клавиши Save As</a:t>
            </a:r>
            <a:r>
              <a:rPr lang="ru-RU" altLang="ru-RU" b="1"/>
              <a:t>.</a:t>
            </a:r>
            <a:endParaRPr lang="ru-RU" altLang="ru-RU"/>
          </a:p>
          <a:p>
            <a:pPr eaLnBrk="1" hangingPunct="1"/>
            <a:r>
              <a:rPr lang="ru-RU" altLang="ru-RU"/>
              <a:t>______________________________________________________________________________________________________________________________________________</a:t>
            </a:r>
          </a:p>
          <a:p>
            <a:pPr eaLnBrk="1" hangingPunct="1"/>
            <a:r>
              <a:rPr lang="ru-RU" altLang="ru-RU"/>
              <a:t>На слайде можно задать в нижнем колонтитуле наименование самого слайда, наименование всей презентации и номера страниц, причем можно даже,</a:t>
            </a:r>
            <a:br>
              <a:rPr lang="ru-RU" altLang="ru-RU"/>
            </a:br>
            <a:r>
              <a:rPr lang="ru-RU" altLang="ru-RU"/>
              <a:t>если знать заранее точное количество страниц, задать нумерацию в стиле «1 из 10».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Можно впечатывать на каждый слайд название доклада. Для этого нужно воспользоваться меню «Вставка» – «Номер слайда» и установить галочку «Нижний колонтитул»</a:t>
            </a:r>
            <a:br>
              <a:rPr lang="ru-RU" altLang="ru-RU"/>
            </a:br>
            <a:r>
              <a:rPr lang="ru-RU" altLang="ru-RU"/>
              <a:t>после чего вписать само название в пустую строку ниже. Установить нижний колонтитул можно либо для 1 слайда – нажав «применить», либо для всей презентации, выбрав пункт «применить ко всем». В варианте для всей презентации, чтобы не допустить появления нижнего колонтитула на последнем и титульном слайде,</a:t>
            </a:r>
            <a:br>
              <a:rPr lang="ru-RU" altLang="ru-RU"/>
            </a:br>
            <a:r>
              <a:rPr lang="ru-RU" altLang="ru-RU"/>
              <a:t>есть пункт «Не показывать на титульном слайде», где можно поставить галочку.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Чтобы убрать нижний колонтитул, либо из меню «Вставка» - «Номера страниц» убрать галочку, относящуюся к нему, и сам текст нижнего колонтитула,</a:t>
            </a:r>
          </a:p>
          <a:p>
            <a:pPr eaLnBrk="1" hangingPunct="1"/>
            <a:r>
              <a:rPr lang="ru-RU" altLang="ru-RU"/>
              <a:t>либо удалить нижний колонтитул из шаблона презентации.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Можно задавать </a:t>
            </a:r>
            <a:r>
              <a:rPr lang="ru-RU" altLang="ru-RU" b="1"/>
              <a:t>номера страниц.</a:t>
            </a:r>
            <a:endParaRPr lang="ru-RU" altLang="ru-RU"/>
          </a:p>
          <a:p>
            <a:pPr eaLnBrk="1" hangingPunct="1"/>
            <a:r>
              <a:rPr lang="ru-RU" altLang="ru-RU"/>
              <a:t>По желанию можно дописать количество страниц «1 из 10», где «из 10» вводится вручную.</a:t>
            </a:r>
          </a:p>
          <a:p>
            <a:pPr eaLnBrk="1" hangingPunct="1"/>
            <a:r>
              <a:rPr lang="ru-RU" altLang="ru-RU"/>
              <a:t>Так как размер номеров небольшой, их желательно выделить «полужирным».</a:t>
            </a:r>
          </a:p>
          <a:p>
            <a:pPr eaLnBrk="1" hangingPunct="1"/>
            <a:r>
              <a:rPr lang="ru-RU" altLang="ru-RU"/>
              <a:t>1. Для установки номеров страниц по всей презентации можно зайти в меню: Вставка/Номер слайда/ «Применить ко всем».</a:t>
            </a:r>
          </a:p>
          <a:p>
            <a:pPr eaLnBrk="1" hangingPunct="1"/>
            <a:r>
              <a:rPr lang="ru-RU" altLang="ru-RU"/>
              <a:t>2. Поставить галочку – не показывать на титульном листе. Тут же можно задать точное количество слайдов, приписав к знаку «#» словосочетание «из 17». </a:t>
            </a:r>
          </a:p>
          <a:p>
            <a:pPr eaLnBrk="1" hangingPunct="1"/>
            <a:r>
              <a:rPr lang="ru-RU" altLang="ru-RU"/>
              <a:t>3. Чтобы убрать номер страницы на последнем слайде, можно опять зайти Вставка/Номер слайда и снять галочку «Номер слайда», затем нажать  «Применить».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Чтобы убрать номер страницы со слайда, можно либо зайти в меню Вставка/Номер слайда и снять галочку «Номер слайда», затем нажать- «Применить», либо зайти в шаблон и удалить блок с «</a:t>
            </a:r>
            <a:r>
              <a:rPr lang="en-US" altLang="ru-RU"/>
              <a:t>#</a:t>
            </a:r>
            <a:r>
              <a:rPr lang="ru-RU" altLang="ru-RU"/>
              <a:t>», предназначенный для номера слайда.</a:t>
            </a:r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2753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3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831853" y="1709743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831853" y="4589468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338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 sz="2667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title"/>
          </p:nvPr>
        </p:nvSpPr>
        <p:spPr>
          <a:xfrm>
            <a:off x="83979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338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 b="1"/>
            </a:lvl2pPr>
            <a:lvl3pPr marL="1371600" lvl="2" indent="-228600" algn="l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4pPr>
            <a:lvl5pPr marL="2286000" lvl="4" indent="-228600" algn="l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5pPr>
            <a:lvl6pPr marL="2743200" lvl="5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6pPr>
            <a:lvl7pPr marL="3200400" lvl="6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7pPr>
            <a:lvl8pPr marL="3657600" lvl="7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8pPr>
            <a:lvl9pPr marL="4114800" lvl="8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2"/>
          </p:nvPr>
        </p:nvSpPr>
        <p:spPr>
          <a:xfrm>
            <a:off x="839790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3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338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 b="1"/>
            </a:lvl2pPr>
            <a:lvl3pPr marL="1371600" lvl="2" indent="-228600" algn="l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4pPr>
            <a:lvl5pPr marL="2286000" lvl="4" indent="-228600" algn="l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5pPr>
            <a:lvl6pPr marL="2743200" lvl="5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6pPr>
            <a:lvl7pPr marL="3200400" lvl="6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7pPr>
            <a:lvl8pPr marL="3657600" lvl="7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8pPr>
            <a:lvl9pPr marL="4114800" lvl="8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3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title"/>
          </p:nvPr>
        </p:nvSpPr>
        <p:spPr>
          <a:xfrm>
            <a:off x="839790" y="457200"/>
            <a:ext cx="393223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67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body" idx="1"/>
          </p:nvPr>
        </p:nvSpPr>
        <p:spPr>
          <a:xfrm>
            <a:off x="5183188" y="987430"/>
            <a:ext cx="6172201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99554" algn="l">
              <a:lnSpc>
                <a:spcPct val="90000"/>
              </a:lnSpc>
              <a:spcBef>
                <a:spcPts val="1338"/>
              </a:spcBef>
              <a:spcAft>
                <a:spcPts val="0"/>
              </a:spcAft>
              <a:buClr>
                <a:schemeClr val="dk1"/>
              </a:buClr>
              <a:buSzPts val="4267"/>
              <a:buChar char="•"/>
              <a:defRPr sz="4267"/>
            </a:lvl1pPr>
            <a:lvl2pPr marL="914400" lvl="1" indent="-465645" algn="l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3733"/>
              <a:buChar char="•"/>
              <a:defRPr sz="3733"/>
            </a:lvl2pPr>
            <a:lvl3pPr marL="1371600" lvl="2" indent="-431800" algn="l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954" algn="l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4pPr>
            <a:lvl5pPr marL="2286000" lvl="4" indent="-397954" algn="l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5pPr>
            <a:lvl6pPr marL="2743200" lvl="5" indent="-39795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6pPr>
            <a:lvl7pPr marL="3200400" lvl="6" indent="-39795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7pPr>
            <a:lvl8pPr marL="3657600" lvl="7" indent="-39795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8pPr>
            <a:lvl9pPr marL="4114800" lvl="8" indent="-39795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2"/>
          </p:nvPr>
        </p:nvSpPr>
        <p:spPr>
          <a:xfrm>
            <a:off x="839790" y="2057400"/>
            <a:ext cx="393223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338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1pPr>
            <a:lvl2pPr marL="914400" lvl="1" indent="-228600" algn="l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2pPr>
            <a:lvl3pPr marL="1371600" lvl="2" indent="-228600" algn="l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4pPr>
            <a:lvl5pPr marL="2286000" lvl="4" indent="-228600" algn="l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5pPr>
            <a:lvl6pPr marL="2743200" lvl="5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6pPr>
            <a:lvl7pPr marL="3200400" lvl="6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7pPr>
            <a:lvl8pPr marL="3657600" lvl="7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8pPr>
            <a:lvl9pPr marL="4114800" lvl="8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>
            <a:off x="839790" y="457200"/>
            <a:ext cx="393223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67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>
            <a:spLocks noGrp="1"/>
          </p:cNvSpPr>
          <p:nvPr>
            <p:ph type="pic" idx="2"/>
          </p:nvPr>
        </p:nvSpPr>
        <p:spPr>
          <a:xfrm>
            <a:off x="5183188" y="987430"/>
            <a:ext cx="6172201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338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body" idx="1"/>
          </p:nvPr>
        </p:nvSpPr>
        <p:spPr>
          <a:xfrm>
            <a:off x="839790" y="2057400"/>
            <a:ext cx="393223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338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1pPr>
            <a:lvl2pPr marL="914400" lvl="1" indent="-228600" algn="l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2pPr>
            <a:lvl3pPr marL="1371600" lvl="2" indent="-228600" algn="l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4pPr>
            <a:lvl5pPr marL="2286000" lvl="4" indent="-228600" algn="l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5pPr>
            <a:lvl6pPr marL="2743200" lvl="5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6pPr>
            <a:lvl7pPr marL="3200400" lvl="6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7pPr>
            <a:lvl8pPr marL="3657600" lvl="7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8pPr>
            <a:lvl9pPr marL="4114800" lvl="8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3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 rot="5400000">
            <a:off x="7133434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 rot="5400000">
            <a:off x="1799434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3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Fomin_D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407701" y="2857500"/>
            <a:ext cx="7296811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5942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63550" algn="l" rtl="0">
              <a:lnSpc>
                <a:spcPct val="90000"/>
              </a:lnSpc>
              <a:spcBef>
                <a:spcPts val="1338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6" r:id="rId3"/>
    <p:sldLayoutId id="2147483658" r:id="rId4"/>
    <p:sldLayoutId id="2147483659" r:id="rId5"/>
    <p:sldLayoutId id="2147483660" r:id="rId6"/>
    <p:sldLayoutId id="2147483661" r:id="rId7"/>
    <p:sldLayoutId id="2147483673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egulation.gov.ru/projects#npa=119842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br.ru/lk_uio/acts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operator.cprr-it.weintegrator.com/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otariat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DEFE352E79361E7654699ED3A6CD6FBC995B3D77BA38C65C8739A1B9C7573E66FEE279E1B148DDD29E35D0C61A4D656DB90EFE9FC488B3B1UAo2H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DEFE352E79361E7654699ED3A6CD6FBC995B3D77BA38C65C8739A1B9C7573E66FEE279E1B148DDD29E35D0C61A4D656DB90EFE9FC488B3B1UAo2H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smev3.gosuslugi.ru/portal/inquirytype_one.jsp?id=2417168&amp;zone=fed&amp;page=1&amp;dTest=true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4"/>
          <p:cNvSpPr txBox="1">
            <a:spLocks/>
          </p:cNvSpPr>
          <p:nvPr/>
        </p:nvSpPr>
        <p:spPr bwMode="auto">
          <a:xfrm>
            <a:off x="2927351" y="3045884"/>
            <a:ext cx="9141883" cy="184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80975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9750" indent="-179388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20725" indent="-180975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00113" indent="-179388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3573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8145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2717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7289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4400" b="1" dirty="0">
                <a:solidFill>
                  <a:srgbClr val="4D4D4D"/>
                </a:solidFill>
              </a:rPr>
              <a:t>Машиночитаемые доверенности (МЧД</a:t>
            </a:r>
            <a:r>
              <a:rPr lang="ru-RU" altLang="ru-RU" sz="4400" b="1" dirty="0" smtClean="0">
                <a:solidFill>
                  <a:srgbClr val="4D4D4D"/>
                </a:solidFill>
              </a:rPr>
              <a:t>)</a:t>
            </a:r>
            <a:r>
              <a:rPr lang="en-US" altLang="ru-RU" sz="4400" b="1" dirty="0" smtClean="0">
                <a:solidFill>
                  <a:srgbClr val="4D4D4D"/>
                </a:solidFill>
              </a:rPr>
              <a:t> </a:t>
            </a:r>
            <a:r>
              <a:rPr lang="ru-RU" altLang="ru-RU" sz="4400" b="1" dirty="0" smtClean="0">
                <a:solidFill>
                  <a:srgbClr val="4D4D4D"/>
                </a:solidFill>
              </a:rPr>
              <a:t>по состоянию на 21.02.2022</a:t>
            </a:r>
            <a:endParaRPr lang="ru-RU" altLang="ru-RU" sz="4400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64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622246" y="117520"/>
            <a:ext cx="10165365" cy="811213"/>
          </a:xfrm>
        </p:spPr>
        <p:txBody>
          <a:bodyPr>
            <a:noAutofit/>
          </a:bodyPr>
          <a:lstStyle/>
          <a:p>
            <a:r>
              <a:rPr lang="ru-RU" altLang="ru-RU" sz="4000" dirty="0"/>
              <a:t>НПА по машиночитаемым доверенностям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F1594C65-8D02-42B6-8BCD-77DA516422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548718"/>
              </p:ext>
            </p:extLst>
          </p:nvPr>
        </p:nvGraphicFramePr>
        <p:xfrm>
          <a:off x="814812" y="1145176"/>
          <a:ext cx="11063335" cy="4463144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effectLst/>
                <a:tableStyleId>{BC89EF96-8CEA-46FF-86C4-4CE0E7609802}</a:tableStyleId>
              </a:tblPr>
              <a:tblGrid>
                <a:gridCol w="3811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51826">
                  <a:extLst>
                    <a:ext uri="{9D8B030D-6E8A-4147-A177-3AD203B41FA5}">
                      <a16:colId xmlns:a16="http://schemas.microsoft.com/office/drawing/2014/main" val="4171549554"/>
                    </a:ext>
                  </a:extLst>
                </a:gridCol>
              </a:tblGrid>
              <a:tr h="31855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accent1"/>
                          </a:solidFill>
                        </a:rPr>
                        <a:t>Наименование</a:t>
                      </a:r>
                    </a:p>
                  </a:txBody>
                  <a:tcPr marL="80918" marR="80918" marT="43543" marB="435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accent1"/>
                          </a:solidFill>
                        </a:rPr>
                        <a:t>Применение</a:t>
                      </a:r>
                    </a:p>
                  </a:txBody>
                  <a:tcPr marL="80918" marR="80918" marT="43543" marB="4354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55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Нормативно-правовые акты</a:t>
                      </a:r>
                    </a:p>
                  </a:txBody>
                  <a:tcPr marL="80918" marR="80918" marT="43543" marB="43543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818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Постановление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</a:rPr>
                        <a:t>Правительства РФ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от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21.02.2022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№ 223 </a:t>
                      </a:r>
                      <a:r>
                        <a:rPr lang="ru-RU" sz="1800" dirty="0" smtClean="0">
                          <a:latin typeface="+mn-lt"/>
                        </a:rPr>
                        <a:t>«Об </a:t>
                      </a:r>
                      <a:r>
                        <a:rPr lang="ru-RU" sz="1800" dirty="0">
                          <a:latin typeface="+mn-lt"/>
                        </a:rPr>
                        <a:t>утверждении организационно-технических требований к порядку </a:t>
                      </a:r>
                      <a:r>
                        <a:rPr lang="ru-RU" sz="1800" b="1" dirty="0">
                          <a:latin typeface="+mn-lt"/>
                        </a:rPr>
                        <a:t>хранения, использования и отмены</a:t>
                      </a:r>
                      <a:r>
                        <a:rPr lang="ru-RU" sz="1800" dirty="0">
                          <a:latin typeface="+mn-lt"/>
                        </a:rPr>
                        <a:t> </a:t>
                      </a:r>
                      <a:r>
                        <a:rPr lang="ru-RU" sz="1800" dirty="0" smtClean="0">
                          <a:latin typeface="+mn-lt"/>
                        </a:rPr>
                        <a:t>указанных в статьях</a:t>
                      </a:r>
                      <a:r>
                        <a:rPr lang="ru-RU" sz="1800" baseline="0" dirty="0" smtClean="0">
                          <a:latin typeface="+mn-lt"/>
                        </a:rPr>
                        <a:t> 17 (2) и 17 (3) ФЗ «Об электронной подписи» доверенностей</a:t>
                      </a:r>
                      <a:r>
                        <a:rPr lang="ru-RU" sz="1800" dirty="0" smtClean="0">
                          <a:latin typeface="+mn-lt"/>
                        </a:rPr>
                        <a:t>»</a:t>
                      </a:r>
                      <a:endParaRPr lang="ru-RU" sz="1800" dirty="0">
                        <a:latin typeface="+mn-lt"/>
                      </a:endParaRPr>
                    </a:p>
                    <a:p>
                      <a:pPr marL="0" marR="0" indent="0" algn="l" defTabSz="10019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80918" marR="80918" marT="43543" marB="43543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Раздел</a:t>
                      </a:r>
                      <a:r>
                        <a:rPr lang="ru-RU" sz="1800" b="1" i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1. </a:t>
                      </a:r>
                      <a:r>
                        <a:rPr lang="ru-RU" sz="1800" b="1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Требования</a:t>
                      </a:r>
                      <a:r>
                        <a:rPr lang="ru-RU" sz="1800" b="1" i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к порядку </a:t>
                      </a:r>
                      <a:r>
                        <a:rPr lang="ru-RU" sz="1800" b="1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хранения доверенности (продолжение)</a:t>
                      </a:r>
                    </a:p>
                    <a:p>
                      <a:endParaRPr lang="ru-RU" sz="18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Операторы ИС после принятия МЧД на хранение незамедлительно передают в ИС головного УЦ сведения об МЧД: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дата МЧД;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номер МЧД;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сведения о доверителе;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сведения о представителе: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идентифицирующая информация об ИС, в которой осуществляется хранение, необходимая для запроса информации из такой ИС</a:t>
                      </a:r>
                    </a:p>
                  </a:txBody>
                  <a:tcPr marL="80918" marR="80918" marT="43543" marB="43543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551">
                <a:tc gridSpan="2">
                  <a:txBody>
                    <a:bodyPr/>
                    <a:lstStyle/>
                    <a:p>
                      <a:pPr algn="ctr"/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918" marR="80918" marT="43543" marB="43543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0220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512" y="234199"/>
            <a:ext cx="9812496" cy="811213"/>
          </a:xfrm>
        </p:spPr>
        <p:txBody>
          <a:bodyPr>
            <a:noAutofit/>
          </a:bodyPr>
          <a:lstStyle/>
          <a:p>
            <a:r>
              <a:rPr lang="ru-RU" altLang="ru-RU" sz="4000" dirty="0"/>
              <a:t>НПА по машиночитаемым доверенностям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F1594C65-8D02-42B6-8BCD-77DA516422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915475"/>
              </p:ext>
            </p:extLst>
          </p:nvPr>
        </p:nvGraphicFramePr>
        <p:xfrm>
          <a:off x="606583" y="1498700"/>
          <a:ext cx="10990906" cy="4463144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effectLst/>
                <a:tableStyleId>{BC89EF96-8CEA-46FF-86C4-4CE0E7609802}</a:tableStyleId>
              </a:tblPr>
              <a:tblGrid>
                <a:gridCol w="4498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2883">
                  <a:extLst>
                    <a:ext uri="{9D8B030D-6E8A-4147-A177-3AD203B41FA5}">
                      <a16:colId xmlns:a16="http://schemas.microsoft.com/office/drawing/2014/main" val="3330293317"/>
                    </a:ext>
                  </a:extLst>
                </a:gridCol>
              </a:tblGrid>
              <a:tr h="35722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accent1"/>
                          </a:solidFill>
                        </a:rPr>
                        <a:t>Наименование</a:t>
                      </a:r>
                    </a:p>
                  </a:txBody>
                  <a:tcPr marL="80918" marR="80918" marT="43543" marB="435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accent1"/>
                          </a:solidFill>
                        </a:rPr>
                        <a:t>Применение</a:t>
                      </a:r>
                    </a:p>
                  </a:txBody>
                  <a:tcPr marL="80918" marR="80918" marT="43543" marB="4354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22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Нормативно-правовые акты</a:t>
                      </a:r>
                    </a:p>
                  </a:txBody>
                  <a:tcPr marL="80918" marR="80918" marT="43543" marB="43543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316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Постановление Правительства РФ от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21.02.2022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№ 223 </a:t>
                      </a:r>
                      <a:r>
                        <a:rPr lang="ru-RU" sz="1800" dirty="0" smtClean="0">
                          <a:latin typeface="+mn-lt"/>
                        </a:rPr>
                        <a:t>«Об утверждении организационно-технических требований к порядку </a:t>
                      </a:r>
                      <a:r>
                        <a:rPr lang="ru-RU" sz="1800" b="1" dirty="0" smtClean="0">
                          <a:latin typeface="+mn-lt"/>
                        </a:rPr>
                        <a:t>хранения, использования и отмены</a:t>
                      </a:r>
                      <a:r>
                        <a:rPr lang="ru-RU" sz="1800" dirty="0" smtClean="0">
                          <a:latin typeface="+mn-lt"/>
                        </a:rPr>
                        <a:t> указанных в статьях</a:t>
                      </a:r>
                      <a:r>
                        <a:rPr lang="ru-RU" sz="1800" baseline="0" dirty="0" smtClean="0">
                          <a:latin typeface="+mn-lt"/>
                        </a:rPr>
                        <a:t> 17 (2) и 17 (3) ФЗ «Об электронной подписи» доверенностей</a:t>
                      </a:r>
                      <a:r>
                        <a:rPr lang="ru-RU" sz="1800" dirty="0" smtClean="0">
                          <a:latin typeface="+mn-lt"/>
                        </a:rPr>
                        <a:t>»</a:t>
                      </a:r>
                    </a:p>
                    <a:p>
                      <a:pPr marL="0" marR="0" indent="0" algn="l" defTabSz="10019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10019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10019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918" marR="80918" marT="43543" marB="43543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(продолжение</a:t>
                      </a:r>
                      <a:r>
                        <a:rPr lang="en-US" sz="1800" b="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800" b="0" i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b="1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Раздел</a:t>
                      </a:r>
                      <a:r>
                        <a:rPr lang="ru-RU" sz="1800" b="1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ru-RU" sz="1800" b="1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Требования</a:t>
                      </a:r>
                      <a:r>
                        <a:rPr lang="ru-RU" sz="1800" b="1" i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к порядку </a:t>
                      </a:r>
                      <a:r>
                        <a:rPr lang="ru-RU" sz="1800" b="1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использования</a:t>
                      </a:r>
                      <a:r>
                        <a:rPr lang="en-US" sz="1800" b="1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МЧД</a:t>
                      </a:r>
                      <a:endParaRPr lang="ru-RU" sz="18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Использование включает</a:t>
                      </a:r>
                      <a:r>
                        <a:rPr lang="ru-RU" sz="1800" i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pPr marL="171450" indent="-171450" algn="just"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получение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МЧД в пакете с ЭД или из ИС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sz="18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just"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получение результата проверки действия 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МЧД </a:t>
                      </a: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 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оператора  ИС, в которой </a:t>
                      </a: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которого хранится доверенность;</a:t>
                      </a:r>
                    </a:p>
                    <a:p>
                      <a:pPr marL="171450" indent="-171450" algn="just"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проверку полномочий представителя, указанных в доверенности;</a:t>
                      </a:r>
                    </a:p>
                    <a:p>
                      <a:pPr marL="171450" indent="-171450" algn="just"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проверку УКЭП доверителя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8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918" marR="80918" marT="43543" marB="43543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228">
                <a:tc gridSpan="2">
                  <a:txBody>
                    <a:bodyPr/>
                    <a:lstStyle/>
                    <a:p>
                      <a:pPr algn="ctr"/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918" marR="80918" marT="43543" marB="43543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8574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550022" y="98905"/>
            <a:ext cx="10074627" cy="811213"/>
          </a:xfrm>
        </p:spPr>
        <p:txBody>
          <a:bodyPr>
            <a:noAutofit/>
          </a:bodyPr>
          <a:lstStyle/>
          <a:p>
            <a:r>
              <a:rPr lang="ru-RU" altLang="ru-RU" sz="4000" dirty="0"/>
              <a:t>НПА по машиночитаемым доверенностям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F1594C65-8D02-42B6-8BCD-77DA516422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995337"/>
              </p:ext>
            </p:extLst>
          </p:nvPr>
        </p:nvGraphicFramePr>
        <p:xfrm>
          <a:off x="280658" y="744582"/>
          <a:ext cx="11470739" cy="6113418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effectLst/>
                <a:tableStyleId>{BC89EF96-8CEA-46FF-86C4-4CE0E7609802}</a:tableStyleId>
              </a:tblPr>
              <a:tblGrid>
                <a:gridCol w="1985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85420">
                  <a:extLst>
                    <a:ext uri="{9D8B030D-6E8A-4147-A177-3AD203B41FA5}">
                      <a16:colId xmlns:a16="http://schemas.microsoft.com/office/drawing/2014/main" val="3435901072"/>
                    </a:ext>
                  </a:extLst>
                </a:gridCol>
              </a:tblGrid>
              <a:tr h="306203">
                <a:tc gridSpan="2"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 marL="80918" marR="80918" marT="43543" marB="43543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475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Постановление Правительства РФ от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21.02.2022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№ 223 </a:t>
                      </a:r>
                      <a:r>
                        <a:rPr lang="ru-RU" sz="1600" dirty="0" smtClean="0">
                          <a:latin typeface="+mn-lt"/>
                        </a:rPr>
                        <a:t>«Об утверждении организационно-технических требований к порядку </a:t>
                      </a:r>
                      <a:r>
                        <a:rPr lang="ru-RU" sz="1600" b="1" dirty="0" smtClean="0">
                          <a:latin typeface="+mn-lt"/>
                        </a:rPr>
                        <a:t>хранения, использования и отмены</a:t>
                      </a:r>
                      <a:r>
                        <a:rPr lang="ru-RU" sz="1600" dirty="0" smtClean="0">
                          <a:latin typeface="+mn-lt"/>
                        </a:rPr>
                        <a:t> указанных в статьях</a:t>
                      </a:r>
                      <a:r>
                        <a:rPr lang="ru-RU" sz="1600" baseline="0" dirty="0" smtClean="0">
                          <a:latin typeface="+mn-lt"/>
                        </a:rPr>
                        <a:t> 17 (2) и 17 (3) ФЗ «Об электронной подписи» доверенностей</a:t>
                      </a:r>
                      <a:r>
                        <a:rPr lang="ru-RU" sz="1600" dirty="0" smtClean="0">
                          <a:latin typeface="+mn-lt"/>
                        </a:rPr>
                        <a:t>»</a:t>
                      </a:r>
                    </a:p>
                    <a:p>
                      <a:pPr marL="0" marR="0" indent="0" algn="l" defTabSz="10019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80918" marR="80918" marT="43543" marB="43543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(продолжение</a:t>
                      </a:r>
                      <a:r>
                        <a:rPr lang="en-US" sz="1600" b="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600" b="0" i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600" b="1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Раздел</a:t>
                      </a:r>
                      <a:r>
                        <a:rPr lang="ru-RU" sz="1600" b="1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ru-RU" sz="1600" b="1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Требования к порядку </a:t>
                      </a:r>
                      <a:r>
                        <a:rPr lang="ru-RU" sz="1600" b="1" i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отмены доверенности: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доверитель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формирует заявление об отмене доверенности в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ИС, осуществляющей 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хранение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или  направляет сформированное в иной ИС заявление в ИС, осуществляющую хранение по форме и в формате, 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установленной оператором ИС, в которой хранится доверенность;</a:t>
                      </a:r>
                      <a:endParaRPr lang="en-US" sz="16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доверитель 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направляется заявление об отмене доверенности в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ИС, осуществляющую хранение 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доверенности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непосредственно 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либо через оператора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ЭДО. Заявление хранится в ИС, осуществляющей хранение МЧД;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(при хранении доверенности в ИС ГУЦ, отмена осуществляется посредством подачи доверителем заявления и хранения заявления в ЛК доверителя в ЕПГУ);</a:t>
                      </a:r>
                      <a:endParaRPr lang="ru-RU" sz="16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оператор ИС, после получения заявления: сохраняет дату 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 время его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поступления; формирует подтверждение, 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автоматически подписывает подтверждение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УКЭП и направляет его доверителю по 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e-mail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или иным способом; сохраняет подписанное подтверждение;</a:t>
                      </a:r>
                      <a:endParaRPr lang="ru-RU" sz="16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оператор ЭДО (требование к которым устанавливается ФНС), 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получившее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заявление: сохраняет 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дату и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время поступления, 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позднее 4 часов направляет заявление в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ИС, в которой осуществляется хранение доверенности; формирует подтверждение оператора ЭДО с указанием даты и времени поступления заявления; автоматически подписывает подтверждение УКЭП; направляет его по 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e-mail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доверителю; сохраняется подписанное подтверждение.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Срок размещения в ИС информации об отмене доверенности не более 12 часов с момента получения заявления.</a:t>
                      </a:r>
                      <a:endParaRPr lang="ru-RU" sz="16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918" marR="80918" marT="43543" marB="43543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203">
                <a:tc gridSpan="2">
                  <a:txBody>
                    <a:bodyPr/>
                    <a:lstStyle/>
                    <a:p>
                      <a:pPr algn="ctr"/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918" marR="80918" marT="43543" marB="43543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1359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1653896" y="173708"/>
            <a:ext cx="10287625" cy="811213"/>
          </a:xfrm>
        </p:spPr>
        <p:txBody>
          <a:bodyPr>
            <a:noAutofit/>
          </a:bodyPr>
          <a:lstStyle/>
          <a:p>
            <a:r>
              <a:rPr lang="ru-RU" altLang="ru-RU" sz="4000" dirty="0"/>
              <a:t>НПА по машиночитаемым доверенностям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F1594C65-8D02-42B6-8BCD-77DA516422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312172"/>
              </p:ext>
            </p:extLst>
          </p:nvPr>
        </p:nvGraphicFramePr>
        <p:xfrm>
          <a:off x="516047" y="984921"/>
          <a:ext cx="11162923" cy="5566520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effectLst/>
                <a:tableStyleId>{BC89EF96-8CEA-46FF-86C4-4CE0E7609802}</a:tableStyleId>
              </a:tblPr>
              <a:tblGrid>
                <a:gridCol w="3630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32483">
                  <a:extLst>
                    <a:ext uri="{9D8B030D-6E8A-4147-A177-3AD203B41FA5}">
                      <a16:colId xmlns:a16="http://schemas.microsoft.com/office/drawing/2014/main" val="3127467010"/>
                    </a:ext>
                  </a:extLst>
                </a:gridCol>
              </a:tblGrid>
              <a:tr h="31888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accent1"/>
                          </a:solidFill>
                        </a:rPr>
                        <a:t>Наименование</a:t>
                      </a:r>
                    </a:p>
                  </a:txBody>
                  <a:tcPr marL="80918" marR="80918" marT="43543" marB="435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accent1"/>
                          </a:solidFill>
                        </a:rPr>
                        <a:t>Применение</a:t>
                      </a:r>
                    </a:p>
                  </a:txBody>
                  <a:tcPr marL="80918" marR="80918" marT="43543" marB="4354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88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Нормативно-правовые акты</a:t>
                      </a:r>
                    </a:p>
                  </a:txBody>
                  <a:tcPr marL="80918" marR="80918" marT="43543" marB="43543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71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Постановление Правительства РФ от </a:t>
                      </a:r>
                      <a:r>
                        <a:rPr lang="ru-RU" sz="1600" b="1" baseline="0" dirty="0" smtClean="0">
                          <a:latin typeface="+mn-lt"/>
                        </a:rPr>
                        <a:t>21.02.2022 № 224</a:t>
                      </a:r>
                      <a:endParaRPr lang="ru-RU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600" dirty="0" smtClean="0">
                          <a:latin typeface="+mn-lt"/>
                        </a:rPr>
                        <a:t>«Об утверждении </a:t>
                      </a:r>
                      <a:r>
                        <a:rPr lang="ru-RU" sz="1600" b="1" dirty="0" smtClean="0">
                          <a:latin typeface="+mn-lt"/>
                        </a:rPr>
                        <a:t>требований</a:t>
                      </a:r>
                      <a:r>
                        <a:rPr lang="ru-RU" sz="1600" dirty="0" smtClean="0">
                          <a:latin typeface="+mn-lt"/>
                        </a:rPr>
                        <a:t> к НПА ФОИВ, устанавливающим </a:t>
                      </a:r>
                      <a:r>
                        <a:rPr lang="ru-RU" sz="1600" b="1" dirty="0" smtClean="0">
                          <a:latin typeface="+mn-lt"/>
                        </a:rPr>
                        <a:t>порядок представления</a:t>
                      </a:r>
                      <a:r>
                        <a:rPr lang="ru-RU" sz="1600" dirty="0" smtClean="0">
                          <a:latin typeface="+mn-lt"/>
                        </a:rPr>
                        <a:t> доверенности в предусмотренном пунктом 2 части 1 статьи 17 (2) ФЗ </a:t>
                      </a:r>
                      <a:r>
                        <a:rPr lang="ru-RU" sz="1600" b="0" baseline="0" dirty="0" smtClean="0">
                          <a:latin typeface="+mn-lt"/>
                        </a:rPr>
                        <a:t>«Об электронной подписи» случае, и требований к порядку представления доверенности в предусмотренном пунктом 2 статьи 17 (3) ФЗ «Об электронной подписи» случае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US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Вступает в силу с 01.03.2022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918" marR="80918" marT="43543" marB="43543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Устанавливает: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 требования к НПА, регулирующим представление МЧД, подтверждающим полномочия лица, действующего от имени ЮЛ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сотрудник организации);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 требования к порядку представления МЧД, подтверждающим полномочия физлица, действующего от имени ИП (сотрудник ИП)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ru-RU" sz="16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Представление МЧД способом, не предусматривающим его включение в пакет ЭД, осуществляется: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AutoNum type="arabicParenR"/>
                        <a:tabLst/>
                        <a:defRPr/>
                      </a:pP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 взаимодействии ЮЛ с гос. и муниципальными органами – из ИС головного УЦ или ИС ФОИВ/внебюджетного фонда;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AutoNum type="arabicParenR"/>
                        <a:tabLst/>
                        <a:defRPr/>
                      </a:pP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 взаимодействии ЮЛ с иными лицами из любой ИС на основании заключенного соглашения между ЮЛ и оператором ИС об однократной передаче доверенности - из ИС:</a:t>
                      </a:r>
                    </a:p>
                    <a:p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в 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которой подписан и из которой направляется ЭД;</a:t>
                      </a:r>
                    </a:p>
                    <a:p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АУЦ;</a:t>
                      </a:r>
                      <a:endParaRPr lang="ru-RU" sz="16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аккредитованной доверенной третьей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стороны;</a:t>
                      </a:r>
                      <a:endParaRPr lang="ru-RU" sz="16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оператора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ЭДО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918" marR="80918" marT="43543" marB="43543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883">
                <a:tc gridSpan="2">
                  <a:txBody>
                    <a:bodyPr/>
                    <a:lstStyle/>
                    <a:p>
                      <a:pPr algn="ctr"/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918" marR="80918" marT="43543" marB="43543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7888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1653896" y="173708"/>
            <a:ext cx="10287625" cy="811213"/>
          </a:xfrm>
        </p:spPr>
        <p:txBody>
          <a:bodyPr>
            <a:noAutofit/>
          </a:bodyPr>
          <a:lstStyle/>
          <a:p>
            <a:r>
              <a:rPr lang="ru-RU" altLang="ru-RU" sz="4000" dirty="0"/>
              <a:t>НПА по машиночитаемым доверенностям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F1594C65-8D02-42B6-8BCD-77DA516422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965195"/>
              </p:ext>
            </p:extLst>
          </p:nvPr>
        </p:nvGraphicFramePr>
        <p:xfrm>
          <a:off x="516047" y="984921"/>
          <a:ext cx="11162923" cy="5199973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effectLst/>
                <a:tableStyleId>{BC89EF96-8CEA-46FF-86C4-4CE0E7609802}</a:tableStyleId>
              </a:tblPr>
              <a:tblGrid>
                <a:gridCol w="4317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5182">
                  <a:extLst>
                    <a:ext uri="{9D8B030D-6E8A-4147-A177-3AD203B41FA5}">
                      <a16:colId xmlns:a16="http://schemas.microsoft.com/office/drawing/2014/main" val="3744613079"/>
                    </a:ext>
                  </a:extLst>
                </a:gridCol>
              </a:tblGrid>
              <a:tr h="31888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accent1"/>
                          </a:solidFill>
                        </a:rPr>
                        <a:t>Наименование</a:t>
                      </a:r>
                    </a:p>
                  </a:txBody>
                  <a:tcPr marL="80918" marR="80918" marT="43543" marB="435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accent1"/>
                          </a:solidFill>
                        </a:rPr>
                        <a:t>Применение</a:t>
                      </a:r>
                    </a:p>
                  </a:txBody>
                  <a:tcPr marL="80918" marR="80918" marT="43543" marB="4354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88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Нормативно-правовые акты</a:t>
                      </a:r>
                    </a:p>
                  </a:txBody>
                  <a:tcPr marL="80918" marR="80918" marT="43543" marB="43543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71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Постановление Правительства РФ от </a:t>
                      </a:r>
                      <a:r>
                        <a:rPr lang="ru-RU" sz="1600" b="1" baseline="0" dirty="0" smtClean="0">
                          <a:latin typeface="+mn-lt"/>
                        </a:rPr>
                        <a:t>21.02.2022 № 224</a:t>
                      </a:r>
                      <a:endParaRPr lang="ru-RU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600" dirty="0" smtClean="0">
                          <a:latin typeface="+mn-lt"/>
                        </a:rPr>
                        <a:t>«Об утверждении </a:t>
                      </a:r>
                      <a:r>
                        <a:rPr lang="ru-RU" sz="1600" b="1" dirty="0" smtClean="0">
                          <a:latin typeface="+mn-lt"/>
                        </a:rPr>
                        <a:t>требований</a:t>
                      </a:r>
                      <a:r>
                        <a:rPr lang="ru-RU" sz="1600" dirty="0" smtClean="0">
                          <a:latin typeface="+mn-lt"/>
                        </a:rPr>
                        <a:t> к НПА ФОИВ, устанавливающим </a:t>
                      </a:r>
                      <a:r>
                        <a:rPr lang="ru-RU" sz="1600" b="1" dirty="0" smtClean="0">
                          <a:latin typeface="+mn-lt"/>
                        </a:rPr>
                        <a:t>порядок представления</a:t>
                      </a:r>
                      <a:r>
                        <a:rPr lang="ru-RU" sz="1600" dirty="0" smtClean="0">
                          <a:latin typeface="+mn-lt"/>
                        </a:rPr>
                        <a:t> доверенности в предусмотренном пунктом 2 части 1 статьи 17 (2) ФЗ </a:t>
                      </a:r>
                      <a:r>
                        <a:rPr lang="ru-RU" sz="1600" b="0" baseline="0" dirty="0" smtClean="0">
                          <a:latin typeface="+mn-lt"/>
                        </a:rPr>
                        <a:t>«Об электронной подписи» случае, и требований к порядку представления доверенности в предусмотренном пунктом 2 статьи 17 (3) ФЗ «Об электронной подписи» случае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918" marR="80918" marT="43543" marB="43543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6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(продолжение)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1600" i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6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Оператор ИС после принятия МЧД на хранение незамедлительно передает в ИС ГУЦ сведения о доверенности: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дата МЧД;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номер МЧД;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сведения о доверителе;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сведения о представителе: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идентифицирующая информация об ИС, в которой осуществляется хранение, необходимая для запроса информации из такой ИС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1600" i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60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Информация о номере и дате МЧД и идентифицирующая информации об ИС, в которой осуществляется хранение содержится в ЭД, подписанном на основании этой МЧД</a:t>
                      </a:r>
                      <a:endParaRPr lang="ru-RU" sz="1600" b="1" i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918" marR="80918" marT="43543" marB="43543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883">
                <a:tc gridSpan="2">
                  <a:txBody>
                    <a:bodyPr/>
                    <a:lstStyle/>
                    <a:p>
                      <a:pPr algn="ctr"/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918" marR="80918" marT="43543" marB="43543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6187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514" y="217615"/>
            <a:ext cx="9459409" cy="811213"/>
          </a:xfrm>
        </p:spPr>
        <p:txBody>
          <a:bodyPr>
            <a:noAutofit/>
          </a:bodyPr>
          <a:lstStyle/>
          <a:p>
            <a:r>
              <a:rPr lang="ru-RU" altLang="ru-RU" sz="4000" dirty="0"/>
              <a:t>НПА по машиночитаемым доверенностям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F1594C65-8D02-42B6-8BCD-77DA516422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960188"/>
              </p:ext>
            </p:extLst>
          </p:nvPr>
        </p:nvGraphicFramePr>
        <p:xfrm>
          <a:off x="869133" y="1161051"/>
          <a:ext cx="10936585" cy="5286104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effectLst/>
                <a:tableStyleId>{BC89EF96-8CEA-46FF-86C4-4CE0E7609802}</a:tableStyleId>
              </a:tblPr>
              <a:tblGrid>
                <a:gridCol w="6111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5496">
                  <a:extLst>
                    <a:ext uri="{9D8B030D-6E8A-4147-A177-3AD203B41FA5}">
                      <a16:colId xmlns:a16="http://schemas.microsoft.com/office/drawing/2014/main" val="2928471980"/>
                    </a:ext>
                  </a:extLst>
                </a:gridCol>
              </a:tblGrid>
              <a:tr h="33565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accent1"/>
                          </a:solidFill>
                        </a:rPr>
                        <a:t>Наименование</a:t>
                      </a:r>
                    </a:p>
                  </a:txBody>
                  <a:tcPr marL="80918" marR="80918" marT="43543" marB="435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accent1"/>
                          </a:solidFill>
                        </a:rPr>
                        <a:t>Применение</a:t>
                      </a:r>
                    </a:p>
                  </a:txBody>
                  <a:tcPr marL="80918" marR="80918" marT="43543" marB="4354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65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Законодательные акты</a:t>
                      </a:r>
                    </a:p>
                  </a:txBody>
                  <a:tcPr marL="80918" marR="80918" marT="43543" marB="43543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9448"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Проект</a:t>
                      </a:r>
                      <a:r>
                        <a:rPr lang="ru-RU" sz="1800" b="0" i="0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Федерального закона </a:t>
                      </a:r>
                      <a:r>
                        <a:rPr lang="ru-RU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 внесении изменений в Федеральный закон от 27 декабря 2019 г. № 476-ФЗ «О внесении изменений в Федеральный закон «Об электронной подписи» и статью 1 Федерального закона «О защите прав юридических лиц и индивидуальных предпринимателей при осуществлении государственного контроля (надзора) и муниципального контроля»</a:t>
                      </a:r>
                    </a:p>
                    <a:p>
                      <a:endParaRPr lang="en-US" sz="1800" b="0" i="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 проекта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02/04/09-21/00119842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 сайте </a:t>
                      </a:r>
                      <a:r>
                        <a:rPr lang="ru-RU" sz="1800" dirty="0"/>
                        <a:t>regulation.gov.ru</a:t>
                      </a:r>
                      <a:endParaRPr lang="en-US" sz="18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hlinkClick r:id="rId3"/>
                        </a:rPr>
                        <a:t>Нормативные правовые акты - Официальный сайт для размещения информации о подготовке нормативных правовых актов и результатах их обсуждения (regulation.gov.ru)</a:t>
                      </a:r>
                      <a:endParaRPr lang="ru-RU" sz="1800" dirty="0"/>
                    </a:p>
                  </a:txBody>
                  <a:tcPr marL="80918" marR="80918" marT="43543" marB="43543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целях приведения в соответствие норм пункта 14 статьи 1 Федерального закона, устанавливающих требования к доверенностям, нормам главы 10 ГК РФ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«…если доверенность выдана  в порядке передоверия, представляется как доверенность, выданная в порядке передоверия, так и доверенность, выданная  представителем юридического лица, действующим от имени юридического лица без доверенности» </a:t>
                      </a:r>
                    </a:p>
                  </a:txBody>
                  <a:tcPr marL="80918" marR="80918" marT="43543" marB="43543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653">
                <a:tc gridSpan="2">
                  <a:txBody>
                    <a:bodyPr/>
                    <a:lstStyle/>
                    <a:p>
                      <a:pPr algn="ctr"/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918" marR="80918" marT="43543" marB="43543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7396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514" y="217615"/>
            <a:ext cx="9459409" cy="811213"/>
          </a:xfrm>
        </p:spPr>
        <p:txBody>
          <a:bodyPr>
            <a:noAutofit/>
          </a:bodyPr>
          <a:lstStyle/>
          <a:p>
            <a:r>
              <a:rPr lang="ru-RU" altLang="ru-RU" sz="4000" dirty="0"/>
              <a:t>НПА по машиночитаемым доверенностям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F1594C65-8D02-42B6-8BCD-77DA516422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532426"/>
              </p:ext>
            </p:extLst>
          </p:nvPr>
        </p:nvGraphicFramePr>
        <p:xfrm>
          <a:off x="968722" y="1161051"/>
          <a:ext cx="10465806" cy="5233666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effectLst/>
                <a:tableStyleId>{BC89EF96-8CEA-46FF-86C4-4CE0E7609802}</a:tableStyleId>
              </a:tblPr>
              <a:tblGrid>
                <a:gridCol w="4185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0427">
                  <a:extLst>
                    <a:ext uri="{9D8B030D-6E8A-4147-A177-3AD203B41FA5}">
                      <a16:colId xmlns:a16="http://schemas.microsoft.com/office/drawing/2014/main" val="851135904"/>
                    </a:ext>
                  </a:extLst>
                </a:gridCol>
              </a:tblGrid>
              <a:tr h="33565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accent1"/>
                          </a:solidFill>
                        </a:rPr>
                        <a:t>Наименование</a:t>
                      </a:r>
                    </a:p>
                  </a:txBody>
                  <a:tcPr marL="80918" marR="80918" marT="43543" marB="435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accent1"/>
                          </a:solidFill>
                        </a:rPr>
                        <a:t>Применение</a:t>
                      </a:r>
                    </a:p>
                  </a:txBody>
                  <a:tcPr marL="80918" marR="80918" marT="43543" marB="4354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65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Реализация НПА</a:t>
                      </a:r>
                    </a:p>
                  </a:txBody>
                  <a:tcPr marL="80918" marR="80918" marT="43543" marB="43543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9448">
                <a:tc>
                  <a:txBody>
                    <a:bodyPr/>
                    <a:lstStyle/>
                    <a:p>
                      <a:r>
                        <a:rPr lang="ru-RU" sz="1800" dirty="0"/>
                        <a:t>Письмо</a:t>
                      </a:r>
                      <a:r>
                        <a:rPr lang="ru-RU" sz="1800" baseline="0" dirty="0"/>
                        <a:t> Банка </a:t>
                      </a:r>
                      <a:r>
                        <a:rPr lang="ru-RU" sz="1800" dirty="0"/>
                        <a:t>России от 08.09.2021 № 017-46-2/8806 «О</a:t>
                      </a:r>
                      <a:r>
                        <a:rPr lang="ru-RU" sz="1800" baseline="0" dirty="0"/>
                        <a:t> размещении на официальном сайте Банка России формы машиночитаемой доверенности»</a:t>
                      </a:r>
                    </a:p>
                    <a:p>
                      <a:endParaRPr lang="ru-RU" sz="1800" baseline="0" dirty="0"/>
                    </a:p>
                    <a:p>
                      <a:r>
                        <a:rPr lang="ru-RU" sz="1800" dirty="0">
                          <a:hlinkClick r:id="rId3"/>
                        </a:rPr>
                        <a:t>Правовые акты | Банк России (cbr.ru)</a:t>
                      </a:r>
                      <a:endParaRPr lang="ru-RU" sz="1800" dirty="0"/>
                    </a:p>
                  </a:txBody>
                  <a:tcPr marL="80918" marR="80918" marT="43543" marB="43543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Для использования участниками финансового рынка при представлении с 01.01.2022 в Банк России электронного документа, подписанного УКЭП лица, действующего на основании доверенности в соответствии с частью первой статьи 17.5 Федерального закона от 06.04.2011 N 63-ФЗ "Об электронной подписи".</a:t>
                      </a:r>
                    </a:p>
                  </a:txBody>
                  <a:tcPr marL="80918" marR="80918" marT="43543" marB="43543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653">
                <a:tc gridSpan="2">
                  <a:txBody>
                    <a:bodyPr/>
                    <a:lstStyle/>
                    <a:p>
                      <a:pPr algn="ctr"/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918" marR="80918" marT="43543" marB="43543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7074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514" y="217615"/>
            <a:ext cx="9459409" cy="811213"/>
          </a:xfrm>
        </p:spPr>
        <p:txBody>
          <a:bodyPr>
            <a:noAutofit/>
          </a:bodyPr>
          <a:lstStyle/>
          <a:p>
            <a:r>
              <a:rPr lang="ru-RU" altLang="ru-RU" sz="4000" dirty="0"/>
              <a:t>НПА по машиночитаемым доверенностям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F1594C65-8D02-42B6-8BCD-77DA516422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221259"/>
              </p:ext>
            </p:extLst>
          </p:nvPr>
        </p:nvGraphicFramePr>
        <p:xfrm>
          <a:off x="961128" y="1061775"/>
          <a:ext cx="10473399" cy="5233666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effectLst/>
                <a:tableStyleId>{BC89EF96-8CEA-46FF-86C4-4CE0E7609802}</a:tableStyleId>
              </a:tblPr>
              <a:tblGrid>
                <a:gridCol w="4188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4984">
                  <a:extLst>
                    <a:ext uri="{9D8B030D-6E8A-4147-A177-3AD203B41FA5}">
                      <a16:colId xmlns:a16="http://schemas.microsoft.com/office/drawing/2014/main" val="851135904"/>
                    </a:ext>
                  </a:extLst>
                </a:gridCol>
              </a:tblGrid>
              <a:tr h="33565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accent1"/>
                          </a:solidFill>
                        </a:rPr>
                        <a:t>Наименование</a:t>
                      </a:r>
                    </a:p>
                  </a:txBody>
                  <a:tcPr marL="80918" marR="80918" marT="43543" marB="435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accent1"/>
                          </a:solidFill>
                        </a:rPr>
                        <a:t>Применение</a:t>
                      </a:r>
                    </a:p>
                  </a:txBody>
                  <a:tcPr marL="80918" marR="80918" marT="43543" marB="4354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65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dirty="0"/>
                        <a:t>Реализация НПА</a:t>
                      </a:r>
                    </a:p>
                  </a:txBody>
                  <a:tcPr marL="80918" marR="80918" marT="43543" marB="43543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9448">
                <a:tc>
                  <a:txBody>
                    <a:bodyPr/>
                    <a:lstStyle/>
                    <a:p>
                      <a:r>
                        <a:rPr lang="ru-RU" sz="1800" dirty="0"/>
                        <a:t>Приказ ФНС России от 30.04.2021               № ЕД-7-26/4</a:t>
                      </a:r>
                      <a:r>
                        <a:rPr lang="en-US" sz="1800" dirty="0"/>
                        <a:t>4</a:t>
                      </a:r>
                      <a:r>
                        <a:rPr lang="ru-RU" sz="1800" dirty="0"/>
                        <a:t>5</a:t>
                      </a:r>
                      <a:r>
                        <a:rPr lang="en-US" sz="1800" dirty="0"/>
                        <a:t>@</a:t>
                      </a:r>
                      <a:r>
                        <a:rPr lang="ru-RU" sz="1800" dirty="0"/>
                        <a:t> «Об</a:t>
                      </a:r>
                      <a:r>
                        <a:rPr lang="ru-RU" sz="1800" baseline="0" dirty="0"/>
                        <a:t> утверждении </a:t>
                      </a:r>
                      <a:r>
                        <a:rPr lang="ru-RU" sz="1800" b="1" baseline="0" dirty="0"/>
                        <a:t>формата доверенности</a:t>
                      </a:r>
                      <a:r>
                        <a:rPr lang="ru-RU" sz="1800" baseline="0" dirty="0"/>
                        <a:t>, подтверждающей полномочия представителя налогоплательщика в отношениях, регулируемых законодательством о налогах и сборах, в электронной форме и </a:t>
                      </a:r>
                      <a:r>
                        <a:rPr lang="ru-RU" sz="1800" b="1" baseline="0" dirty="0"/>
                        <a:t>порядка ее направления </a:t>
                      </a:r>
                      <a:r>
                        <a:rPr lang="ru-RU" sz="1800" baseline="0" dirty="0"/>
                        <a:t>по телекоммуникационным каналам связи»</a:t>
                      </a:r>
                      <a:endParaRPr lang="ru-RU" sz="1800" dirty="0"/>
                    </a:p>
                  </a:txBody>
                  <a:tcPr marL="80918" marR="80918" marT="43543" marB="43543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8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утвержден формат доверенности, подтверждающей полномочия представителя налогоплательщика в отношениях, регулируемых законодательством о налогах и сборах (приложение N 1)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ru-RU" sz="1800" b="0" i="0" u="none" strike="noStrike" cap="none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8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утвержден порядок направления доверенности, подтверждающей полномочия представителя налогоплательщика в отношениях, регулируемых законодательством о налогах и сборах, по телекоммуникационным каналам (приложение N 2)</a:t>
                      </a:r>
                    </a:p>
                  </a:txBody>
                  <a:tcPr marL="80918" marR="80918" marT="43543" marB="43543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653">
                <a:tc gridSpan="2">
                  <a:txBody>
                    <a:bodyPr/>
                    <a:lstStyle/>
                    <a:p>
                      <a:pPr algn="ctr"/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918" marR="80918" marT="43543" marB="43543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7236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5493" y="2138267"/>
            <a:ext cx="6143625" cy="40481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857062" y="522084"/>
            <a:ext cx="470176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Пилотный 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проект ФНС по машиночитаемым доверенностям на основе </a:t>
            </a:r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цифровой платформы распределенного реестра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Эта технология позволяет оперативно уведомлять всех участников сети об изменениях, происходящих с доверенностью, и не прикладывать саму доверенность к каждому документу.</a:t>
            </a:r>
          </a:p>
          <a:p>
            <a:pPr algn="just"/>
            <a:endParaRPr lang="ru-RU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рамках эксперимента в роли владельцев узлов: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 операторов ЭДО (в том числе </a:t>
            </a:r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1С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 банков и Федеральное казначейство.</a:t>
            </a:r>
          </a:p>
          <a:p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качестве клиентов: 500+ организаций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ru-RU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800" dirty="0">
                <a:solidFill>
                  <a:schemeClr val="tx1"/>
                </a:solidFill>
              </a:rPr>
              <a:t>Срок проекта - до конца 2022 года</a:t>
            </a:r>
            <a:endParaRPr lang="en-US" sz="1800" dirty="0">
              <a:solidFill>
                <a:schemeClr val="tx1"/>
              </a:solidFill>
            </a:endParaRPr>
          </a:p>
          <a:p>
            <a:endParaRPr lang="ru-RU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6923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57062" y="522084"/>
            <a:ext cx="1080380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/>
              <a:t> </a:t>
            </a:r>
            <a:r>
              <a:rPr lang="ru-RU" sz="1800" b="1" dirty="0"/>
              <a:t>Цели Пилотного проекта:</a:t>
            </a:r>
            <a:endParaRPr lang="ru-RU" sz="18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800" dirty="0"/>
              <a:t>апробация технологии ведения МЧД и автоматизированного удостоверения полномочий подписанта с использованием технологии распределённого реестра;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800" dirty="0"/>
              <a:t>демонстрация возможностей ФНС России по регулированию МЧД в области взаимодействия субъектов хозяйственной деятельности;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800" dirty="0"/>
              <a:t>формирование оснований для внесения изменений в 63-ФЗ (при необходимости) и прочие НПА по передаче регулирования МЧД ФНС России.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sz="1800" dirty="0"/>
          </a:p>
          <a:p>
            <a:pPr lvl="0"/>
            <a:r>
              <a:rPr lang="ru-RU" sz="1800" b="1" dirty="0"/>
              <a:t>Ограничения Пилотного проекта: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800" dirty="0"/>
              <a:t>апробируется применение </a:t>
            </a:r>
            <a:r>
              <a:rPr lang="en-US" sz="1800"/>
              <a:t>B</a:t>
            </a:r>
            <a:r>
              <a:rPr lang="ru-RU" sz="1800"/>
              <a:t>2</a:t>
            </a:r>
            <a:r>
              <a:rPr lang="en-US" sz="1800"/>
              <a:t>G </a:t>
            </a:r>
            <a:r>
              <a:rPr lang="ru-RU" sz="1800"/>
              <a:t>доверенностей для предоставления налогоплательщиком НБО в ФНС;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800" dirty="0"/>
              <a:t>возможности передоверия в рамках не будет;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800" dirty="0"/>
              <a:t>перечень полномочий ограничен - только подписание электронного документа;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800" dirty="0"/>
              <a:t>авторизация доступа к содержимому МЧД осуществляется по тем же принципам, что реализованы для доступа к нотариально заверенным доверенностям, при условии осведомленности Потребителя данных о Рег. № МЧД и ИНН Доверителя;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/>
              <a:t>процедура отмены МЧД будет доступна только первоначальному Доверителю.</a:t>
            </a:r>
          </a:p>
        </p:txBody>
      </p:sp>
    </p:spTree>
    <p:extLst>
      <p:ext uri="{BB962C8B-B14F-4D97-AF65-F5344CB8AC3E}">
        <p14:creationId xmlns:p14="http://schemas.microsoft.com/office/powerpoint/2010/main" val="53355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1245606" y="26875"/>
            <a:ext cx="10515600" cy="1325563"/>
          </a:xfrm>
        </p:spPr>
        <p:txBody>
          <a:bodyPr/>
          <a:lstStyle/>
          <a:p>
            <a:pPr eaLnBrk="1" hangingPunct="1"/>
            <a:r>
              <a:rPr lang="ru-RU" altLang="ru-RU" sz="4000" dirty="0"/>
              <a:t>НПА по машиночитаемым доверенностям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45605" y="1352438"/>
            <a:ext cx="9537071" cy="4568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Гражданским кодексом РФ определено право любого Контрагента (</a:t>
            </a:r>
            <a:r>
              <a:rPr lang="ru-RU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Доверителя</a:t>
            </a:r>
            <a:r>
              <a:rPr lang="ru-RU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делегировать право выполнения операций при совершении хозяйственный сделок </a:t>
            </a:r>
            <a:r>
              <a:rPr lang="ru-RU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Доверенной стороне (уполномоченному представителю) </a:t>
            </a:r>
            <a:r>
              <a:rPr lang="ru-RU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 своего имени.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Доверенной стороной может выступать как должностное лицо организации Доверителя, например, штатный сотрудник, так и сторонний независимый представитель Доверителя – ЮЛ, ИП, </a:t>
            </a:r>
            <a:r>
              <a:rPr lang="ru-RU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Физ.Лицо</a:t>
            </a:r>
            <a:r>
              <a:rPr lang="ru-RU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algn="just"/>
            <a:r>
              <a:rPr lang="ru-RU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Документальная форма, издаваемая Доверителем и являющаяся подтверждением полномочий доверенной стороны, называется </a:t>
            </a:r>
            <a:r>
              <a:rPr lang="ru-RU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Доверенностью</a:t>
            </a:r>
            <a:r>
              <a:rPr lang="ru-RU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Доверенность является юридически значимым документом, чья легитимность подтверждается личной подписью Единоличного Исполнительного Органа хозяйствующего субъекта (например, Ген. Директора) – для Доверенностей на бумажном носителе. </a:t>
            </a:r>
          </a:p>
          <a:p>
            <a:pPr algn="just"/>
            <a:endParaRPr lang="ru-RU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ru-RU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обеспечения ЭДО применяются Доверенности в электронном машиночитаемом виде (далее - МЧД), юридическая значимость</a:t>
            </a:r>
            <a:r>
              <a: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которых </a:t>
            </a:r>
            <a:r>
              <a:rPr lang="ru-RU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подтверждается электронной </a:t>
            </a:r>
            <a:r>
              <a: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подписью ЕИО</a:t>
            </a:r>
            <a:r>
              <a:rPr lang="ru-RU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 соответствии с законом № 63-ФЗ. </a:t>
            </a:r>
          </a:p>
        </p:txBody>
      </p:sp>
    </p:spTree>
    <p:extLst>
      <p:ext uri="{BB962C8B-B14F-4D97-AF65-F5344CB8AC3E}">
        <p14:creationId xmlns:p14="http://schemas.microsoft.com/office/powerpoint/2010/main" val="38167349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6114" y="543724"/>
            <a:ext cx="103239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2C2D2E"/>
                </a:solidFill>
                <a:latin typeface="Arial" panose="020B0604020202020204" pitchFamily="34" charset="0"/>
              </a:rPr>
              <a:t>Тестовая песочница реестра </a:t>
            </a:r>
            <a:r>
              <a:rPr lang="ru-RU" sz="1800" u="sng" dirty="0">
                <a:solidFill>
                  <a:srgbClr val="2C2D2E"/>
                </a:solidFill>
                <a:latin typeface="Arial" panose="020B0604020202020204" pitchFamily="34" charset="0"/>
                <a:hlinkClick r:id="rId2"/>
              </a:rPr>
              <a:t>https://operator.cprr-it.weintegrator.com</a:t>
            </a:r>
            <a:endParaRPr lang="ru-RU" sz="1800" dirty="0">
              <a:solidFill>
                <a:srgbClr val="2C2D2E"/>
              </a:solidFill>
              <a:latin typeface="Arial" panose="020B0604020202020204" pitchFamily="34" charset="0"/>
            </a:endParaRPr>
          </a:p>
          <a:p>
            <a:r>
              <a:rPr lang="ru-RU" sz="1800" dirty="0">
                <a:solidFill>
                  <a:srgbClr val="2C2D2E"/>
                </a:solidFill>
                <a:latin typeface="Arial" panose="020B0604020202020204" pitchFamily="34" charset="0"/>
              </a:rPr>
              <a:t>логин и пароль </a:t>
            </a:r>
            <a:r>
              <a:rPr lang="ru-RU" sz="1800" b="1" dirty="0" err="1">
                <a:solidFill>
                  <a:srgbClr val="2C2D2E"/>
                </a:solidFill>
                <a:latin typeface="Arial" panose="020B0604020202020204" pitchFamily="34" charset="0"/>
              </a:rPr>
              <a:t>operator</a:t>
            </a:r>
            <a:r>
              <a:rPr lang="ru-RU" sz="1800" b="1" dirty="0">
                <a:solidFill>
                  <a:srgbClr val="2C2D2E"/>
                </a:solidFill>
                <a:latin typeface="Arial" panose="020B0604020202020204" pitchFamily="34" charset="0"/>
              </a:rPr>
              <a:t>/</a:t>
            </a:r>
            <a:r>
              <a:rPr lang="ru-RU" sz="1800" b="1" dirty="0" err="1">
                <a:solidFill>
                  <a:srgbClr val="2C2D2E"/>
                </a:solidFill>
                <a:latin typeface="Arial" panose="020B0604020202020204" pitchFamily="34" charset="0"/>
              </a:rPr>
              <a:t>operator</a:t>
            </a:r>
            <a:endParaRPr lang="ru-RU" sz="1800" b="1" dirty="0">
              <a:solidFill>
                <a:srgbClr val="2C2D2E"/>
              </a:solidFill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425" y="1262630"/>
            <a:ext cx="8311081" cy="54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54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4155" y="150641"/>
            <a:ext cx="104929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Реализация проекта </a:t>
            </a:r>
            <a:r>
              <a:rPr lang="ru-RU" sz="1800" dirty="0">
                <a:solidFill>
                  <a:schemeClr val="tx1"/>
                </a:solidFill>
              </a:rPr>
              <a:t>в 1С: </a:t>
            </a:r>
          </a:p>
          <a:p>
            <a:r>
              <a:rPr lang="ru-RU" sz="1800" dirty="0">
                <a:solidFill>
                  <a:schemeClr val="tx1"/>
                </a:solidFill>
              </a:rPr>
              <a:t>часть B2G – на уровне БРО</a:t>
            </a:r>
          </a:p>
          <a:p>
            <a:r>
              <a:rPr lang="ru-RU" sz="1800" dirty="0">
                <a:solidFill>
                  <a:schemeClr val="tx1"/>
                </a:solidFill>
              </a:rPr>
              <a:t>часть В2В – на уровне БЭД</a:t>
            </a:r>
            <a:r>
              <a:rPr lang="ru-RU" dirty="0">
                <a:solidFill>
                  <a:srgbClr val="2C2D2E"/>
                </a:solidFill>
                <a:latin typeface="Arial" panose="020B0604020202020204" pitchFamily="34" charset="0"/>
              </a:rPr>
              <a:t> 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1FE2E01-ADC7-4BC7-B31B-39E93E2F2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155" y="1083879"/>
            <a:ext cx="10302843" cy="577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92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AE1AB3-C1AA-41F0-819E-28BAC9BF3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05" y="938194"/>
            <a:ext cx="9935885" cy="589556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1426" y="26833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форма для создания новой доверенности</a:t>
            </a:r>
          </a:p>
          <a:p>
            <a:r>
              <a:rPr lang="ru-RU" dirty="0">
                <a:solidFill>
                  <a:srgbClr val="2C2D2E"/>
                </a:solidFill>
                <a:latin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8595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B5B289-40BF-4A15-BA0E-87514AEF2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408" y="0"/>
            <a:ext cx="6027446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01505" y="543208"/>
            <a:ext cx="380547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форма просмотра доверенности, полученной из распределенного реестра</a:t>
            </a:r>
          </a:p>
          <a:p>
            <a:r>
              <a:rPr lang="ru-RU" dirty="0">
                <a:solidFill>
                  <a:srgbClr val="2C2D2E"/>
                </a:solidFill>
                <a:latin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713134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50FE891-4D5E-4CEF-BA81-2335ED76C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04" y="1649497"/>
            <a:ext cx="11452634" cy="251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9655" y="254217"/>
            <a:ext cx="81330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отображение сведений о подписании по доверенности в списке</a:t>
            </a:r>
          </a:p>
        </p:txBody>
      </p:sp>
    </p:spTree>
    <p:extLst>
      <p:ext uri="{BB962C8B-B14F-4D97-AF65-F5344CB8AC3E}">
        <p14:creationId xmlns:p14="http://schemas.microsoft.com/office/powerpoint/2010/main" val="6475806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59FDC32-067A-40B8-832E-F2E128F80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47" y="2167451"/>
            <a:ext cx="11623504" cy="20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84632" y="639529"/>
            <a:ext cx="80606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отображение сведений о подписании по доверенности в штампе</a:t>
            </a:r>
          </a:p>
        </p:txBody>
      </p:sp>
    </p:spTree>
    <p:extLst>
      <p:ext uri="{BB962C8B-B14F-4D97-AF65-F5344CB8AC3E}">
        <p14:creationId xmlns:p14="http://schemas.microsoft.com/office/powerpoint/2010/main" val="4969817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4632" y="639529"/>
            <a:ext cx="85675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включение сведений о МЧД в XML УПД в виде номера доверенности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385" y="1711813"/>
            <a:ext cx="10578410" cy="300609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304603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4631" y="639526"/>
            <a:ext cx="1059557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b="1" dirty="0" smtClean="0"/>
              <a:t>Направление </a:t>
            </a:r>
            <a:r>
              <a:rPr lang="ru-RU" sz="1800" b="1" dirty="0"/>
              <a:t>МЧД в ФНС </a:t>
            </a:r>
            <a:endParaRPr lang="en-US" sz="1800" b="1" dirty="0" smtClean="0"/>
          </a:p>
          <a:p>
            <a:pPr algn="just"/>
            <a:endParaRPr lang="en-US" sz="1800" dirty="0"/>
          </a:p>
          <a:p>
            <a:pPr algn="just"/>
            <a:r>
              <a:rPr lang="ru-RU" sz="1800" dirty="0" smtClean="0"/>
              <a:t>Как отправить </a:t>
            </a:r>
            <a:r>
              <a:rPr lang="ru-RU" sz="1800" dirty="0"/>
              <a:t>в </a:t>
            </a:r>
            <a:r>
              <a:rPr lang="ru-RU" sz="1800" dirty="0" smtClean="0"/>
              <a:t>ФНС МЧД, сформированную на сайте ФНС? </a:t>
            </a:r>
            <a:r>
              <a:rPr lang="ru-RU" sz="1800" dirty="0"/>
              <a:t>В личном кабинете налогоплательщика-ЮЛ </a:t>
            </a:r>
            <a:r>
              <a:rPr lang="ru-RU" sz="1800" dirty="0" smtClean="0"/>
              <a:t>нет такой возможности.</a:t>
            </a:r>
          </a:p>
          <a:p>
            <a:pPr algn="just"/>
            <a:endParaRPr lang="ru-RU" sz="1800" dirty="0"/>
          </a:p>
          <a:p>
            <a:pPr algn="just"/>
            <a:r>
              <a:rPr lang="ru-RU" sz="1800" dirty="0" smtClean="0"/>
              <a:t>Варианты отправки МЧД:</a:t>
            </a:r>
          </a:p>
          <a:p>
            <a:pPr marL="342900" indent="-342900" algn="just">
              <a:buAutoNum type="arabicPeriod"/>
            </a:pPr>
            <a:r>
              <a:rPr lang="ru-RU" sz="1800" i="1" dirty="0" smtClean="0"/>
              <a:t>Оператор </a:t>
            </a:r>
            <a:r>
              <a:rPr lang="ru-RU" sz="1800" i="1" dirty="0"/>
              <a:t>ЭДО</a:t>
            </a:r>
            <a:r>
              <a:rPr lang="ru-RU" sz="1800" i="1" dirty="0" smtClean="0"/>
              <a:t>.</a:t>
            </a:r>
            <a:r>
              <a:rPr lang="ru-RU" sz="1800" dirty="0" smtClean="0"/>
              <a:t> </a:t>
            </a:r>
            <a:r>
              <a:rPr lang="ru-RU" sz="1800" dirty="0"/>
              <a:t>Если у вас есть подключение к оператору ЭДО, то через него можно направить. Зачем при таком раскладе создавать на </a:t>
            </a:r>
            <a:r>
              <a:rPr lang="ru-RU" sz="1800" dirty="0" smtClean="0"/>
              <a:t>сайте? не </a:t>
            </a:r>
            <a:r>
              <a:rPr lang="ru-RU" sz="1800" dirty="0"/>
              <a:t>все операторы реализовали </a:t>
            </a:r>
            <a:r>
              <a:rPr lang="ru-RU" sz="1800" dirty="0" smtClean="0"/>
              <a:t>данный функционал</a:t>
            </a:r>
            <a:r>
              <a:rPr lang="ru-RU" sz="1800" dirty="0"/>
              <a:t>. При этом, при создании МЧД на сайте ФНС, используются справочники для </a:t>
            </a:r>
            <a:r>
              <a:rPr lang="ru-RU" sz="1800" dirty="0" err="1"/>
              <a:t>предзаполнения</a:t>
            </a:r>
            <a:r>
              <a:rPr lang="ru-RU" sz="1800" dirty="0"/>
              <a:t> от налоговой, что сократит количество </a:t>
            </a:r>
            <a:r>
              <a:rPr lang="ru-RU" sz="1800" dirty="0" smtClean="0"/>
              <a:t>ошибок</a:t>
            </a:r>
            <a:r>
              <a:rPr lang="ru-RU" sz="1800" dirty="0"/>
              <a:t>. </a:t>
            </a:r>
            <a:endParaRPr lang="ru-RU" sz="1800" dirty="0" smtClean="0"/>
          </a:p>
          <a:p>
            <a:pPr marL="342900" indent="-342900" algn="just">
              <a:buAutoNum type="arabicPeriod"/>
            </a:pPr>
            <a:r>
              <a:rPr lang="ru-RU" sz="1800" i="1" dirty="0" smtClean="0"/>
              <a:t>С </a:t>
            </a:r>
            <a:r>
              <a:rPr lang="ru-RU" sz="1800" i="1" dirty="0"/>
              <a:t>сайта ФНС</a:t>
            </a:r>
            <a:r>
              <a:rPr lang="ru-RU" sz="1800" i="1" dirty="0" smtClean="0"/>
              <a:t>.</a:t>
            </a:r>
            <a:r>
              <a:rPr lang="ru-RU" sz="1800" dirty="0" smtClean="0"/>
              <a:t> В </a:t>
            </a:r>
            <a:r>
              <a:rPr lang="ru-RU" sz="1800" dirty="0"/>
              <a:t>ближайшее время на сайте ФНС также появится функционал по направлению МЧД. Вероятно, он будет в том же сервисе, где и формирование МЧД. </a:t>
            </a:r>
            <a:r>
              <a:rPr lang="ru-RU" sz="1800" dirty="0" smtClean="0"/>
              <a:t>Пока </a:t>
            </a:r>
            <a:r>
              <a:rPr lang="ru-RU" sz="1800" dirty="0"/>
              <a:t>можно воспользоваться дополнительной функцией сервиса и проверить МЧД – примет ли ее налоговая или в ней есть ошибки. </a:t>
            </a:r>
            <a:endParaRPr lang="ru-RU" sz="1800" dirty="0" smtClean="0"/>
          </a:p>
          <a:p>
            <a:pPr marL="342900" indent="-342900" algn="just">
              <a:buAutoNum type="arabicPeriod"/>
            </a:pPr>
            <a:r>
              <a:rPr lang="ru-RU" sz="1800" i="1" dirty="0" smtClean="0"/>
              <a:t>Сервис </a:t>
            </a:r>
            <a:r>
              <a:rPr lang="ru-RU" sz="1800" i="1" dirty="0"/>
              <a:t>подачи обращения в налоговый орган.</a:t>
            </a:r>
            <a:r>
              <a:rPr lang="ru-RU" sz="1800" dirty="0"/>
              <a:t> </a:t>
            </a:r>
            <a:r>
              <a:rPr lang="ru-RU" sz="1800" dirty="0" smtClean="0"/>
              <a:t>Через </a:t>
            </a:r>
            <a:r>
              <a:rPr lang="ru-RU" sz="1800" dirty="0"/>
              <a:t>него точно не надо пытаться направить, он предназначен для отправки обращения налогоплательщика в налоговый орган. Характер работы с обращениями не предусматривает автоматизации обработки структурированного вложения. Проще говоря, ваша </a:t>
            </a:r>
            <a:r>
              <a:rPr lang="ru-RU" sz="1800" dirty="0" err="1"/>
              <a:t>xml</a:t>
            </a:r>
            <a:r>
              <a:rPr lang="ru-RU" sz="1800" dirty="0"/>
              <a:t> доверенность попадёт </a:t>
            </a:r>
            <a:r>
              <a:rPr lang="ru-RU" sz="1800" dirty="0" smtClean="0"/>
              <a:t>к </a:t>
            </a:r>
            <a:r>
              <a:rPr lang="ru-RU" sz="1800" dirty="0"/>
              <a:t>инспектору, который не сможет с ней ничего сделать.</a:t>
            </a:r>
            <a:endParaRPr lang="ru-RU" sz="18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93754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961128" y="164349"/>
            <a:ext cx="9459409" cy="811213"/>
          </a:xfrm>
        </p:spPr>
        <p:txBody>
          <a:bodyPr>
            <a:noAutofit/>
          </a:bodyPr>
          <a:lstStyle/>
          <a:p>
            <a:r>
              <a:rPr lang="ru-RU" altLang="ru-RU" sz="4000" dirty="0"/>
              <a:t>Отмена доверенностей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F1594C65-8D02-42B6-8BCD-77DA5164227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61128" y="1212695"/>
          <a:ext cx="10730763" cy="5156407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effectLst/>
                <a:tableStyleId>{BC89EF96-8CEA-46FF-86C4-4CE0E7609802}</a:tableStyleId>
              </a:tblPr>
              <a:tblGrid>
                <a:gridCol w="2030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0116">
                  <a:extLst>
                    <a:ext uri="{9D8B030D-6E8A-4147-A177-3AD203B41FA5}">
                      <a16:colId xmlns:a16="http://schemas.microsoft.com/office/drawing/2014/main" val="2520792200"/>
                    </a:ext>
                  </a:extLst>
                </a:gridCol>
              </a:tblGrid>
              <a:tr h="335653"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>
                          <a:solidFill>
                            <a:schemeClr val="accent1"/>
                          </a:solidFill>
                        </a:rPr>
                        <a:t>Наименование</a:t>
                      </a:r>
                    </a:p>
                  </a:txBody>
                  <a:tcPr marL="80918" marR="80918" marT="43543" marB="4354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>
                          <a:solidFill>
                            <a:schemeClr val="accent1"/>
                          </a:solidFill>
                        </a:rPr>
                        <a:t>Применение</a:t>
                      </a:r>
                    </a:p>
                  </a:txBody>
                  <a:tcPr marL="80918" marR="80918" marT="43543" marB="4354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65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1" dirty="0"/>
                        <a:t>Реализация НПА</a:t>
                      </a:r>
                    </a:p>
                  </a:txBody>
                  <a:tcPr marL="80918" marR="80918" marT="43543" marB="43543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800" b="1" dirty="0"/>
                    </a:p>
                  </a:txBody>
                  <a:tcPr marL="80918" marR="80918" marT="43543" marB="43543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9448">
                <a:tc>
                  <a:txBody>
                    <a:bodyPr/>
                    <a:lstStyle/>
                    <a:p>
                      <a:pPr algn="just"/>
                      <a:r>
                        <a:rPr lang="ru-RU" sz="1600" b="0" dirty="0">
                          <a:latin typeface="Arial" panose="020B0604020202020204" pitchFamily="34" charset="0"/>
                        </a:rPr>
                        <a:t>Гражданский кодекс РФ</a:t>
                      </a:r>
                    </a:p>
                    <a:p>
                      <a:pPr algn="just"/>
                      <a:endParaRPr lang="ru-RU" sz="1600" b="0" dirty="0">
                        <a:latin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sz="1600" b="0" dirty="0"/>
                        <a:t>Статья 189. Последствия прекращения доверенности</a:t>
                      </a:r>
                    </a:p>
                  </a:txBody>
                  <a:tcPr marL="80918" marR="80918" marT="43543" marB="43543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AutoNum type="arabicPeriod"/>
                      </a:pPr>
                      <a:r>
                        <a:rPr lang="ru-RU" sz="1600" dirty="0"/>
                        <a:t>Лицо, выдавшее доверенность и впоследствии отменившее ее, </a:t>
                      </a:r>
                      <a:r>
                        <a:rPr lang="ru-RU" sz="1600" b="1" dirty="0"/>
                        <a:t>обязано известить</a:t>
                      </a:r>
                      <a:r>
                        <a:rPr lang="ru-RU" sz="1600" dirty="0"/>
                        <a:t> об отмене лицо, которому доверенность выдана, а также известных ему третьих лиц, для представительства перед которыми дана доверенность.</a:t>
                      </a:r>
                    </a:p>
                    <a:p>
                      <a:pPr marL="342900" indent="-342900" algn="just">
                        <a:buAutoNum type="arabicPeriod"/>
                      </a:pPr>
                      <a:endParaRPr lang="ru-RU" sz="1600" dirty="0"/>
                    </a:p>
                    <a:p>
                      <a:pPr algn="just"/>
                      <a:r>
                        <a:rPr lang="ru-RU" sz="1600" dirty="0"/>
                        <a:t>Сведения о совершенной в простой письменной форме отмене доверенности могут быть опубликованы в официальном издании, в котором опубликовываются сведения о банкротстве. В этом случае подпись на заявлении об отмене доверенности должна быть нотариально засвидетельствована. </a:t>
                      </a:r>
                    </a:p>
                    <a:p>
                      <a:pPr algn="just"/>
                      <a:endParaRPr lang="ru-RU" sz="1600" dirty="0"/>
                    </a:p>
                    <a:p>
                      <a:pPr algn="just"/>
                      <a:r>
                        <a:rPr lang="ru-RU" sz="1600" i="1" dirty="0"/>
                        <a:t>Проблема: </a:t>
                      </a:r>
                      <a:r>
                        <a:rPr lang="ru-RU" sz="1600" b="0" i="1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затянутая и неудобная процедура отмены доверенностей. Доверителю приходится направлять информацию в официальное издание, где публикуются сведения о банкротстве, и ждать с этого момента еще месяц. Только спустя это время доверенность будет считаться отмененной. За этот месяц поверенный может успеть сделать многое и злоупотребить своими еще не отмененными полномочиями, а у доверителя при этом не будет никаких правовых инструментов для пресечения таких рисков.</a:t>
                      </a:r>
                      <a:endParaRPr lang="ru-RU" sz="1600" i="1" dirty="0"/>
                    </a:p>
                  </a:txBody>
                  <a:tcPr marL="80918" marR="80918" marT="43543" marB="43543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653">
                <a:tc gridSpan="2">
                  <a:txBody>
                    <a:bodyPr/>
                    <a:lstStyle/>
                    <a:p>
                      <a:pPr algn="just"/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918" marR="80918" marT="43543" marB="43543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918" marR="80918" marT="43543" marB="43543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10661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961128" y="164349"/>
            <a:ext cx="9459409" cy="811213"/>
          </a:xfrm>
        </p:spPr>
        <p:txBody>
          <a:bodyPr>
            <a:noAutofit/>
          </a:bodyPr>
          <a:lstStyle/>
          <a:p>
            <a:r>
              <a:rPr lang="ru-RU" altLang="ru-RU" sz="4000" dirty="0"/>
              <a:t>Отмена доверенностей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BF0DC2-D2D8-4455-A551-E2792DD32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865" y="164349"/>
            <a:ext cx="4320506" cy="6622084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DE4C537-F0DC-41C6-B715-E6387CB3B803}"/>
              </a:ext>
            </a:extLst>
          </p:cNvPr>
          <p:cNvSpPr/>
          <p:nvPr/>
        </p:nvSpPr>
        <p:spPr>
          <a:xfrm>
            <a:off x="961128" y="1152428"/>
            <a:ext cx="51348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hlinkClick r:id="rId4"/>
              </a:rPr>
              <a:t>https://notariat.ru</a:t>
            </a:r>
            <a:endParaRPr lang="ru-RU" sz="2000" dirty="0"/>
          </a:p>
          <a:p>
            <a:r>
              <a:rPr lang="ru-RU" sz="2000" dirty="0"/>
              <a:t>Раздел «Советы нотариуса»</a:t>
            </a:r>
          </a:p>
          <a:p>
            <a:endParaRPr lang="ru-RU" sz="2000" dirty="0"/>
          </a:p>
          <a:p>
            <a:endParaRPr lang="ru-RU" sz="2000" dirty="0"/>
          </a:p>
          <a:p>
            <a:r>
              <a:rPr lang="ru-RU" sz="2000" dirty="0"/>
              <a:t>Для извещения третьих лиц об отмене</a:t>
            </a:r>
            <a:r>
              <a:rPr lang="ru-RU" sz="2000" i="1" dirty="0"/>
              <a:t> доверенностей, выданных в простой письменной форме,</a:t>
            </a:r>
            <a:r>
              <a:rPr lang="ru-RU" sz="2000" dirty="0"/>
              <a:t> оформляется у нотариуса </a:t>
            </a:r>
            <a:r>
              <a:rPr lang="ru-RU" sz="2000" b="1" dirty="0"/>
              <a:t>Распоряжение об отмене доверенностей, выданных в простой письменной форме</a:t>
            </a:r>
            <a:r>
              <a:rPr lang="ru-RU" sz="2000" dirty="0"/>
              <a:t> в целях размещения сведений об отмене доверенностей в реестре нотариальных действий. Данные сведения нотариус вносит в реестр нотариальных действий на сайте ФНП. </a:t>
            </a:r>
          </a:p>
          <a:p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39897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1850961" y="392108"/>
            <a:ext cx="9755582" cy="811213"/>
          </a:xfrm>
        </p:spPr>
        <p:txBody>
          <a:bodyPr>
            <a:noAutofit/>
          </a:bodyPr>
          <a:lstStyle/>
          <a:p>
            <a:r>
              <a:rPr lang="ru-RU" altLang="ru-RU" sz="4000" dirty="0"/>
              <a:t>НПА по машиночитаемым доверенностям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F1594C65-8D02-42B6-8BCD-77DA516422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452279"/>
              </p:ext>
            </p:extLst>
          </p:nvPr>
        </p:nvGraphicFramePr>
        <p:xfrm>
          <a:off x="597530" y="1283929"/>
          <a:ext cx="11271564" cy="4815990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effectLst/>
                <a:tableStyleId>{BC89EF96-8CEA-46FF-86C4-4CE0E7609802}</a:tableStyleId>
              </a:tblPr>
              <a:tblGrid>
                <a:gridCol w="3594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77340">
                  <a:extLst>
                    <a:ext uri="{9D8B030D-6E8A-4147-A177-3AD203B41FA5}">
                      <a16:colId xmlns:a16="http://schemas.microsoft.com/office/drawing/2014/main" val="968185735"/>
                    </a:ext>
                  </a:extLst>
                </a:gridCol>
              </a:tblGrid>
              <a:tr h="40773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accent1"/>
                          </a:solidFill>
                        </a:rPr>
                        <a:t>Наименование</a:t>
                      </a:r>
                    </a:p>
                  </a:txBody>
                  <a:tcPr marL="80918" marR="80918" marT="43543" marB="435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accent1"/>
                          </a:solidFill>
                        </a:rPr>
                        <a:t>Применение</a:t>
                      </a:r>
                    </a:p>
                  </a:txBody>
                  <a:tcPr marL="80918" marR="80918" marT="43543" marB="4354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73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Нормативно-правовые акты</a:t>
                      </a:r>
                    </a:p>
                  </a:txBody>
                  <a:tcPr marL="80918" marR="80918" marT="43543" marB="43543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2788"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Приказ </a:t>
                      </a:r>
                      <a:r>
                        <a:rPr lang="ru-RU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Минцифры</a:t>
                      </a: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18.08.2021 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856 </a:t>
                      </a: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«О порядке</a:t>
                      </a:r>
                      <a:r>
                        <a:rPr lang="ru-RU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формирования, актуализации </a:t>
                      </a:r>
                      <a:r>
                        <a:rPr lang="ru-RU" sz="1800" b="1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классификатора полномочий </a:t>
                      </a:r>
                      <a:r>
                        <a:rPr lang="ru-RU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обеспечения доступа к нему»</a:t>
                      </a:r>
                      <a:endParaRPr lang="ru-RU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10019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/>
                    </a:p>
                    <a:p>
                      <a:pPr marL="0" marR="0" indent="0" algn="l" defTabSz="10019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Вступает в силу с 01.03.2022</a:t>
                      </a:r>
                    </a:p>
                    <a:p>
                      <a:endParaRPr lang="ru-RU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918" marR="80918" marT="43543" marB="43543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dirty="0"/>
                        <a:t>ответственный </a:t>
                      </a:r>
                      <a:r>
                        <a:rPr lang="ru-RU" sz="1800" dirty="0" err="1"/>
                        <a:t>Минцифры</a:t>
                      </a:r>
                      <a:r>
                        <a:rPr lang="ru-RU" sz="1800" dirty="0"/>
                        <a:t> России;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dirty="0"/>
                        <a:t>формируется в ИС головного УЦ, обеспечивающего взаимодействие ИС, используемых</a:t>
                      </a:r>
                      <a:r>
                        <a:rPr lang="ru-RU" sz="1800" baseline="0" dirty="0"/>
                        <a:t> для предоставления государственных/муниципальных услуг;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baseline="0" dirty="0"/>
                        <a:t>полномочиям присваивается УИН;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baseline="0" dirty="0"/>
                        <a:t>доступ заинтересованных лиц в автоматическом режиме с использованием ЕПГУ / СМЭВ</a:t>
                      </a:r>
                      <a:endParaRPr lang="ru-RU" sz="1800" dirty="0"/>
                    </a:p>
                  </a:txBody>
                  <a:tcPr marL="80918" marR="80918" marT="43543" marB="43543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734">
                <a:tc gridSpan="2">
                  <a:txBody>
                    <a:bodyPr/>
                    <a:lstStyle/>
                    <a:p>
                      <a:pPr algn="ctr"/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918" marR="80918" marT="43543" marB="43543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41895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961128" y="164349"/>
            <a:ext cx="9459409" cy="811213"/>
          </a:xfrm>
        </p:spPr>
        <p:txBody>
          <a:bodyPr>
            <a:noAutofit/>
          </a:bodyPr>
          <a:lstStyle/>
          <a:p>
            <a:r>
              <a:rPr lang="ru-RU" altLang="ru-RU" sz="4000" dirty="0"/>
              <a:t>Отмена доверенностей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F1594C65-8D02-42B6-8BCD-77DA5164227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61128" y="1212695"/>
          <a:ext cx="10730763" cy="5233666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effectLst/>
                <a:tableStyleId>{BC89EF96-8CEA-46FF-86C4-4CE0E7609802}</a:tableStyleId>
              </a:tblPr>
              <a:tblGrid>
                <a:gridCol w="2030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0116">
                  <a:extLst>
                    <a:ext uri="{9D8B030D-6E8A-4147-A177-3AD203B41FA5}">
                      <a16:colId xmlns:a16="http://schemas.microsoft.com/office/drawing/2014/main" val="2520792200"/>
                    </a:ext>
                  </a:extLst>
                </a:gridCol>
              </a:tblGrid>
              <a:tr h="335653">
                <a:tc>
                  <a:txBody>
                    <a:bodyPr/>
                    <a:lstStyle/>
                    <a:p>
                      <a:pPr algn="just"/>
                      <a:r>
                        <a:rPr lang="ru-RU" sz="1800" b="1" dirty="0">
                          <a:solidFill>
                            <a:schemeClr val="accent1"/>
                          </a:solidFill>
                        </a:rPr>
                        <a:t>Наименование</a:t>
                      </a:r>
                    </a:p>
                  </a:txBody>
                  <a:tcPr marL="80918" marR="80918" marT="43543" marB="4354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1" dirty="0">
                          <a:solidFill>
                            <a:schemeClr val="accent1"/>
                          </a:solidFill>
                        </a:rPr>
                        <a:t>Применение</a:t>
                      </a:r>
                    </a:p>
                  </a:txBody>
                  <a:tcPr marL="80918" marR="80918" marT="43543" marB="4354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65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dirty="0"/>
                        <a:t>Реализация НПА</a:t>
                      </a:r>
                    </a:p>
                  </a:txBody>
                  <a:tcPr marL="80918" marR="80918" marT="43543" marB="43543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800" b="1" dirty="0"/>
                    </a:p>
                  </a:txBody>
                  <a:tcPr marL="80918" marR="80918" marT="43543" marB="43543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94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Федеральный закон от 01.07.2021 № </a:t>
                      </a:r>
                      <a:r>
                        <a:rPr lang="ru-RU" sz="1600" b="1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267-ФЗ</a:t>
                      </a:r>
                      <a:r>
                        <a:rPr lang="ru-RU" sz="16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«О внесении изменений в отдельные законодательные акты РФ»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600" dirty="0"/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dirty="0"/>
                        <a:t>Вступает в силу с 29.12.2021 </a:t>
                      </a:r>
                    </a:p>
                    <a:p>
                      <a:pPr algn="just"/>
                      <a:endParaRPr lang="ru-RU" sz="1600" dirty="0"/>
                    </a:p>
                  </a:txBody>
                  <a:tcPr marL="80918" marR="80918" marT="43543" marB="43543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Внесены изменения в Основы законодательства Российской Федерации о нотариате от 11 февраля 1993 года N 4462-1.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16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Нотариат ведет </a:t>
                      </a:r>
                      <a:r>
                        <a:rPr lang="ru-RU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Реестр распоряжений об отмене доверенностей</a:t>
                      </a:r>
                      <a:r>
                        <a:rPr lang="ru-RU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выданных в простой письменной форме.</a:t>
                      </a:r>
                    </a:p>
                    <a:p>
                      <a:pPr algn="just"/>
                      <a:endParaRPr lang="ru-RU" sz="16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just"/>
                      <a:r>
                        <a:rPr lang="ru-RU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Цель — формирование единой точки доступа к сведениям об отмененных доверенностях на платформе ЕИС нотариата. На ее базе уже функционирует сервис проверки подлинности и актуальности доверенностей, выданных в нотариальной форме. Реестр распоряжений об отмене доверенностей дополнит перечень реестров, которые уже ведутся Федеральной нотариальной палатой (ФНП).</a:t>
                      </a:r>
                    </a:p>
                    <a:p>
                      <a:pPr algn="just"/>
                      <a:endParaRPr lang="ru-RU" sz="16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just"/>
                      <a:endParaRPr lang="ru-RU" sz="16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just"/>
                      <a:r>
                        <a:rPr lang="ru-RU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Каждый желающий сможет получить выписку из реестра у любого удобного нотариуса. Выписка сможет быть выдана как в бумажном виде, так и в электронном формате и подписан УКЭП нотариуса.</a:t>
                      </a:r>
                    </a:p>
                  </a:txBody>
                  <a:tcPr marL="80918" marR="80918" marT="43543" marB="43543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653">
                <a:tc gridSpan="2">
                  <a:txBody>
                    <a:bodyPr/>
                    <a:lstStyle/>
                    <a:p>
                      <a:pPr algn="just"/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918" marR="80918" marT="43543" marB="43543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918" marR="80918" marT="43543" marB="43543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93908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961128" y="164349"/>
            <a:ext cx="9459409" cy="811213"/>
          </a:xfrm>
        </p:spPr>
        <p:txBody>
          <a:bodyPr>
            <a:noAutofit/>
          </a:bodyPr>
          <a:lstStyle/>
          <a:p>
            <a:r>
              <a:rPr lang="ru-RU" altLang="ru-RU" sz="4000" dirty="0"/>
              <a:t>Отмена доверенностей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F1594C65-8D02-42B6-8BCD-77DA5164227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43379" y="975562"/>
          <a:ext cx="10999433" cy="5804264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effectLst/>
                <a:tableStyleId>{BC89EF96-8CEA-46FF-86C4-4CE0E7609802}</a:tableStyleId>
              </a:tblPr>
              <a:tblGrid>
                <a:gridCol w="2081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17944">
                  <a:extLst>
                    <a:ext uri="{9D8B030D-6E8A-4147-A177-3AD203B41FA5}">
                      <a16:colId xmlns:a16="http://schemas.microsoft.com/office/drawing/2014/main" val="2520792200"/>
                    </a:ext>
                  </a:extLst>
                </a:gridCol>
              </a:tblGrid>
              <a:tr h="33565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accent1"/>
                          </a:solidFill>
                        </a:rPr>
                        <a:t>Наименование</a:t>
                      </a:r>
                    </a:p>
                  </a:txBody>
                  <a:tcPr marL="80918" marR="80918" marT="43543" marB="435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accent1"/>
                          </a:solidFill>
                        </a:rPr>
                        <a:t>Применение</a:t>
                      </a:r>
                    </a:p>
                  </a:txBody>
                  <a:tcPr marL="80918" marR="80918" marT="43543" marB="4354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65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dirty="0"/>
                        <a:t>Реализация НПА</a:t>
                      </a:r>
                    </a:p>
                  </a:txBody>
                  <a:tcPr marL="80918" marR="80918" marT="43543" marB="43543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800" b="1" dirty="0"/>
                    </a:p>
                  </a:txBody>
                  <a:tcPr marL="80918" marR="80918" marT="43543" marB="43543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94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Федеральный закон от 01.07.2021 № </a:t>
                      </a:r>
                      <a:r>
                        <a:rPr lang="ru-RU" sz="1600" b="1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267-ФЗ</a:t>
                      </a:r>
                      <a:r>
                        <a:rPr lang="ru-RU" sz="16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«О внесении изменений в отдельные законодательные акты РФ»</a:t>
                      </a:r>
                    </a:p>
                    <a:p>
                      <a:pPr algn="just"/>
                      <a:endParaRPr lang="ru-RU" sz="1600" dirty="0"/>
                    </a:p>
                  </a:txBody>
                  <a:tcPr marL="80918" marR="80918" marT="43543" marB="43543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(продолжение)</a:t>
                      </a:r>
                    </a:p>
                    <a:p>
                      <a:pPr algn="just"/>
                      <a:r>
                        <a:rPr lang="ru-RU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Механизм отмены доверенностей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Доверители направляют соответствующее распоряжение через личный кабинет на портале ФНП, предварительно подписав распоряжение УКЭП. В качестве подтверждения о размещении данной информации в реестре доверитель получит электронное уведомление.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ru-RU" sz="16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Оператором ЕИС нотариата автоматически проверяется принадлежность доверителю или его представителю УКЭП, используемой для подписания распоряжения об отмене доверенности, и действительность сертификата ключа проверки электронной подписи, после чего сведения об отзыве доверенности публикует в реестре.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ru-RU" sz="16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Доступ к сведениям реестра свободный и бесплатный. Сведения из реестра при необходимости предоставляются органам государственного и муниципального управления через СМЭВ, к которой подключена ЕИС нотариата.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ru-RU" sz="16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Каждый желающий сможет получить выписку из реестра у любого удобного нотариуса. Выписка может быть выдана как в бумажном виде, так и в электронном формате и подписан УКЭП нотариуса.</a:t>
                      </a:r>
                    </a:p>
                  </a:txBody>
                  <a:tcPr marL="80918" marR="80918" marT="43543" marB="43543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653">
                <a:tc gridSpan="2">
                  <a:txBody>
                    <a:bodyPr/>
                    <a:lstStyle/>
                    <a:p>
                      <a:pPr algn="just"/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918" marR="80918" marT="43543" marB="43543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918" marR="80918" marT="43543" marB="43543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13501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961128" y="164349"/>
            <a:ext cx="9459409" cy="811213"/>
          </a:xfrm>
        </p:spPr>
        <p:txBody>
          <a:bodyPr>
            <a:noAutofit/>
          </a:bodyPr>
          <a:lstStyle/>
          <a:p>
            <a:r>
              <a:rPr lang="ru-RU" altLang="ru-RU" sz="4000" dirty="0"/>
              <a:t>Отмена доверенностей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F1594C65-8D02-42B6-8BCD-77DA5164227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61128" y="901977"/>
          <a:ext cx="10730763" cy="5560424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effectLst/>
                <a:tableStyleId>{BC89EF96-8CEA-46FF-86C4-4CE0E7609802}</a:tableStyleId>
              </a:tblPr>
              <a:tblGrid>
                <a:gridCol w="2030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0116">
                  <a:extLst>
                    <a:ext uri="{9D8B030D-6E8A-4147-A177-3AD203B41FA5}">
                      <a16:colId xmlns:a16="http://schemas.microsoft.com/office/drawing/2014/main" val="2520792200"/>
                    </a:ext>
                  </a:extLst>
                </a:gridCol>
              </a:tblGrid>
              <a:tr h="33565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accent1"/>
                          </a:solidFill>
                        </a:rPr>
                        <a:t>Наименование</a:t>
                      </a:r>
                    </a:p>
                  </a:txBody>
                  <a:tcPr marL="80918" marR="80918" marT="43543" marB="435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accent1"/>
                          </a:solidFill>
                        </a:rPr>
                        <a:t>Применение</a:t>
                      </a:r>
                    </a:p>
                  </a:txBody>
                  <a:tcPr marL="80918" marR="80918" marT="43543" marB="4354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65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dirty="0"/>
                        <a:t>Реализация НПА</a:t>
                      </a:r>
                    </a:p>
                  </a:txBody>
                  <a:tcPr marL="80918" marR="80918" marT="43543" marB="43543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800" b="1" dirty="0"/>
                    </a:p>
                  </a:txBody>
                  <a:tcPr marL="80918" marR="80918" marT="43543" marB="43543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94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Федеральный закон от 01.07.2021 № </a:t>
                      </a:r>
                      <a:r>
                        <a:rPr lang="ru-RU" sz="1600" b="1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267-ФЗ</a:t>
                      </a:r>
                      <a:r>
                        <a:rPr lang="ru-RU" sz="16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«О внесении изменений в отдельные законодательные акты РФ»</a:t>
                      </a:r>
                    </a:p>
                    <a:p>
                      <a:pPr algn="just"/>
                      <a:endParaRPr lang="ru-RU" sz="1600" dirty="0"/>
                    </a:p>
                  </a:txBody>
                  <a:tcPr marL="80918" marR="80918" marT="43543" marB="43543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(продолжение)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16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r>
                        <a:rPr lang="ru-RU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Распоряжение об отмене доверенности </a:t>
                      </a:r>
                      <a:r>
                        <a:rPr lang="ru-RU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содержат следующие сведения:</a:t>
                      </a:r>
                    </a:p>
                    <a:p>
                      <a:r>
                        <a:rPr lang="ru-RU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1) о доверителе:</a:t>
                      </a:r>
                    </a:p>
                    <a:p>
                      <a:r>
                        <a:rPr lang="ru-RU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а) физическом лице - фамилия, имя, отчество (при наличии), дата рождения, серия и номер паспорта или иного документа, удостоверяющего личность, адрес электронной почты;</a:t>
                      </a:r>
                    </a:p>
                    <a:p>
                      <a:r>
                        <a:rPr lang="ru-RU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б) юридическом лице - полное наименование, ИНН либо ОГРН (для юридического лица, зарегистрированного в установленном порядке на территории РФ), адрес электронной почты;</a:t>
                      </a:r>
                    </a:p>
                    <a:p>
                      <a:endParaRPr lang="ru-RU" sz="16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r>
                        <a:rPr lang="ru-RU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2) о доверенном лице (лицах) - фамилия, имя, отчество (при наличии), дата рождения, серия и номер паспорта или иного документа, удостоверяющего личность;</a:t>
                      </a:r>
                    </a:p>
                    <a:p>
                      <a:endParaRPr lang="ru-RU" sz="16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r>
                        <a:rPr lang="ru-RU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3) о доверенности:</a:t>
                      </a:r>
                    </a:p>
                    <a:p>
                      <a:r>
                        <a:rPr lang="ru-RU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а) дата выдачи, номер (при наличии);</a:t>
                      </a:r>
                    </a:p>
                    <a:p>
                      <a:r>
                        <a:rPr lang="ru-RU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б) краткое содержание (назначение) доверенности.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16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80918" marR="80918" marT="43543" marB="43543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653">
                <a:tc gridSpan="2">
                  <a:txBody>
                    <a:bodyPr/>
                    <a:lstStyle/>
                    <a:p>
                      <a:pPr algn="just"/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918" marR="80918" marT="43543" marB="43543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918" marR="80918" marT="43543" marB="43543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17624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961128" y="164349"/>
            <a:ext cx="9459409" cy="811213"/>
          </a:xfrm>
        </p:spPr>
        <p:txBody>
          <a:bodyPr>
            <a:noAutofit/>
          </a:bodyPr>
          <a:lstStyle/>
          <a:p>
            <a:r>
              <a:rPr lang="ru-RU" altLang="ru-RU" sz="4000" dirty="0"/>
              <a:t>Отмена доверенностей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F1594C65-8D02-42B6-8BCD-77DA5164227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61128" y="1061775"/>
          <a:ext cx="10473400" cy="5560424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effectLst/>
                <a:tableStyleId>{BC89EF96-8CEA-46FF-86C4-4CE0E7609802}</a:tableStyleId>
              </a:tblPr>
              <a:tblGrid>
                <a:gridCol w="2874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99374">
                  <a:extLst>
                    <a:ext uri="{9D8B030D-6E8A-4147-A177-3AD203B41FA5}">
                      <a16:colId xmlns:a16="http://schemas.microsoft.com/office/drawing/2014/main" val="2143109890"/>
                    </a:ext>
                  </a:extLst>
                </a:gridCol>
              </a:tblGrid>
              <a:tr h="33565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accent1"/>
                          </a:solidFill>
                        </a:rPr>
                        <a:t>Наименование</a:t>
                      </a:r>
                    </a:p>
                  </a:txBody>
                  <a:tcPr marL="80918" marR="80918" marT="43543" marB="435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accent1"/>
                          </a:solidFill>
                        </a:rPr>
                        <a:t>Применение</a:t>
                      </a:r>
                    </a:p>
                  </a:txBody>
                  <a:tcPr marL="80918" marR="80918" marT="43543" marB="4354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65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dirty="0"/>
                        <a:t>Реализация НПА</a:t>
                      </a:r>
                    </a:p>
                  </a:txBody>
                  <a:tcPr marL="80918" marR="80918" marT="43543" marB="43543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94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dirty="0"/>
                        <a:t>Федеральный закон от 06.12.2021 № </a:t>
                      </a:r>
                      <a:r>
                        <a:rPr lang="ru-RU" sz="1600" b="1" dirty="0"/>
                        <a:t>402-ФЗ</a:t>
                      </a:r>
                      <a:r>
                        <a:rPr lang="ru-RU" sz="1600" dirty="0"/>
                        <a:t> «</a:t>
                      </a:r>
                      <a:r>
                        <a:rPr lang="ru-RU" sz="16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О внесении изменений в статью 189 части первой Гражданского Кодекса РФ»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dirty="0"/>
                        <a:t>Вступает в силу с 29.12.2021 </a:t>
                      </a:r>
                    </a:p>
                    <a:p>
                      <a:endParaRPr lang="ru-RU" sz="1600" dirty="0"/>
                    </a:p>
                  </a:txBody>
                  <a:tcPr marL="80918" marR="80918" marT="43543" marB="43543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600" dirty="0"/>
                        <a:t>Упрощается отзыв электронных доверенностей. Сведения об отмене доверенности будут публиковаться в </a:t>
                      </a:r>
                      <a:r>
                        <a:rPr lang="ru-RU" sz="1600" b="1" dirty="0"/>
                        <a:t>специальном реестре </a:t>
                      </a:r>
                      <a:r>
                        <a:rPr lang="ru-RU" sz="1600" dirty="0"/>
                        <a:t>в рамках ЕИС нотариата.</a:t>
                      </a:r>
                      <a:endParaRPr lang="ru-RU" sz="1600" b="0" i="0" u="none" strike="noStrike" cap="none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1600" b="0" i="0" u="none" strike="noStrike" cap="none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6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Таким образом, 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6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сведения о совершенной в нотариальной форме отмене доверенности вносятся нотариусом в реестр нотариальных действий, ведение которого осуществляется в электронной форме; 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6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сведения об отмене доверенности, за исключением доверенности, указанной в п.1, </a:t>
                      </a:r>
                      <a:r>
                        <a:rPr lang="ru-RU" sz="1600" b="1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могут быть внесены</a:t>
                      </a:r>
                      <a:r>
                        <a:rPr lang="ru-RU" sz="16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в </a:t>
                      </a:r>
                      <a:r>
                        <a:rPr lang="ru-RU" sz="1600" b="1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реестр распоряжений об отмене доверенностей</a:t>
                      </a:r>
                      <a:r>
                        <a:rPr lang="ru-RU" sz="16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, ведение которого осуществляется в электронной форме в порядке, установленном законодательством о нотариате.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1600" b="0" i="0" u="none" strike="noStrike" cap="none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6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Указанные сведения предоставляются Федеральной нотариальной палатой ежедневно и круглосуточно неограниченному кругу лиц без взимания платы с использованием информационно-телекоммуникационной сети «Интернет» в порядке, установленном законодательством о нотариате. </a:t>
                      </a:r>
                      <a:endParaRPr lang="ru-RU" sz="1600" b="0" i="0" u="none" strike="noStrike" cap="none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  <a:hlinkClick r:id="rId3">
                          <a:extLst>
                            <a:ext uri="{A12FA001-AC4F-418D-AE19-62706E023703}">
                              <ahyp:hlinkClr xmlns:ahyp="http://schemas.microsoft.com/office/drawing/2018/hyperlinkcolor" xmlns="" val="tx"/>
                            </a:ext>
                          </a:extLst>
                        </a:hlinkClick>
                      </a:endParaRPr>
                    </a:p>
                  </a:txBody>
                  <a:tcPr marL="80918" marR="80918" marT="43543" marB="43543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653">
                <a:tc gridSpan="2">
                  <a:txBody>
                    <a:bodyPr/>
                    <a:lstStyle/>
                    <a:p>
                      <a:pPr algn="ctr"/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918" marR="80918" marT="43543" marB="43543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51472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1060777" y="235370"/>
            <a:ext cx="9459409" cy="811213"/>
          </a:xfrm>
        </p:spPr>
        <p:txBody>
          <a:bodyPr>
            <a:noAutofit/>
          </a:bodyPr>
          <a:lstStyle/>
          <a:p>
            <a:r>
              <a:rPr lang="ru-RU" altLang="ru-RU" sz="4000" dirty="0"/>
              <a:t>Отмена доверенностей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6E34AD0-1DCA-4D0D-B972-8E82AA1C9733}"/>
              </a:ext>
            </a:extLst>
          </p:cNvPr>
          <p:cNvSpPr/>
          <p:nvPr/>
        </p:nvSpPr>
        <p:spPr>
          <a:xfrm>
            <a:off x="1060777" y="1170122"/>
            <a:ext cx="25715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https://www.reestr-dover.ru/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4CD272-FD33-48F6-AADF-1478CA63B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035" y="1656435"/>
            <a:ext cx="9313066" cy="483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8789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1060777" y="235370"/>
            <a:ext cx="9459409" cy="811213"/>
          </a:xfrm>
        </p:spPr>
        <p:txBody>
          <a:bodyPr>
            <a:noAutofit/>
          </a:bodyPr>
          <a:lstStyle/>
          <a:p>
            <a:r>
              <a:rPr lang="ru-RU" altLang="ru-RU" sz="4000" dirty="0"/>
              <a:t>Отмена доверенностей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6E34AD0-1DCA-4D0D-B972-8E82AA1C9733}"/>
              </a:ext>
            </a:extLst>
          </p:cNvPr>
          <p:cNvSpPr/>
          <p:nvPr/>
        </p:nvSpPr>
        <p:spPr>
          <a:xfrm>
            <a:off x="1060777" y="1046583"/>
            <a:ext cx="25715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https://www.reestr-dover.ru</a:t>
            </a:r>
            <a:r>
              <a:rPr lang="ru-RU" dirty="0"/>
              <a:t>/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A7E831-288D-4421-9352-C4266FEB6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634" y="979105"/>
            <a:ext cx="7699693" cy="56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682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1060777" y="235370"/>
            <a:ext cx="9459409" cy="811213"/>
          </a:xfrm>
        </p:spPr>
        <p:txBody>
          <a:bodyPr>
            <a:noAutofit/>
          </a:bodyPr>
          <a:lstStyle/>
          <a:p>
            <a:r>
              <a:rPr lang="ru-RU" altLang="ru-RU" sz="4000" dirty="0"/>
              <a:t>Отмена доверенностей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6E34AD0-1DCA-4D0D-B972-8E82AA1C9733}"/>
              </a:ext>
            </a:extLst>
          </p:cNvPr>
          <p:cNvSpPr/>
          <p:nvPr/>
        </p:nvSpPr>
        <p:spPr>
          <a:xfrm>
            <a:off x="1060777" y="1046583"/>
            <a:ext cx="25715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https://www.reestr-dover.ru/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1AA89C-669E-450F-BE37-FA257DA77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8625" y="936531"/>
            <a:ext cx="7614975" cy="568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0965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961128" y="156952"/>
            <a:ext cx="9459409" cy="811213"/>
          </a:xfrm>
        </p:spPr>
        <p:txBody>
          <a:bodyPr>
            <a:noAutofit/>
          </a:bodyPr>
          <a:lstStyle/>
          <a:p>
            <a:r>
              <a:rPr lang="ru-RU" altLang="ru-RU" sz="4000" dirty="0"/>
              <a:t>Отмена доверенностей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F1594C65-8D02-42B6-8BCD-77DA5164227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61128" y="1061775"/>
          <a:ext cx="10473400" cy="5233666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effectLst/>
                <a:tableStyleId>{BC89EF96-8CEA-46FF-86C4-4CE0E7609802}</a:tableStyleId>
              </a:tblPr>
              <a:tblGrid>
                <a:gridCol w="287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99375">
                  <a:extLst>
                    <a:ext uri="{9D8B030D-6E8A-4147-A177-3AD203B41FA5}">
                      <a16:colId xmlns:a16="http://schemas.microsoft.com/office/drawing/2014/main" val="2143109890"/>
                    </a:ext>
                  </a:extLst>
                </a:gridCol>
              </a:tblGrid>
              <a:tr h="33565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accent1"/>
                          </a:solidFill>
                        </a:rPr>
                        <a:t>Наименование</a:t>
                      </a:r>
                    </a:p>
                  </a:txBody>
                  <a:tcPr marL="80918" marR="80918" marT="43543" marB="435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accent1"/>
                          </a:solidFill>
                        </a:rPr>
                        <a:t>Применение</a:t>
                      </a:r>
                    </a:p>
                  </a:txBody>
                  <a:tcPr marL="80918" marR="80918" marT="43543" marB="4354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65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dirty="0"/>
                        <a:t>Реализация НПА</a:t>
                      </a:r>
                    </a:p>
                  </a:txBody>
                  <a:tcPr marL="80918" marR="80918" marT="43543" marB="43543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94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dirty="0"/>
                        <a:t>Федеральный закон от 06.12.2021 № </a:t>
                      </a:r>
                      <a:r>
                        <a:rPr lang="ru-RU" sz="1600" b="1" dirty="0"/>
                        <a:t>402-ФЗ</a:t>
                      </a:r>
                      <a:r>
                        <a:rPr lang="ru-RU" sz="1600" dirty="0"/>
                        <a:t> «</a:t>
                      </a:r>
                      <a:r>
                        <a:rPr lang="ru-RU" sz="16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О внесении изменений в статью 189 части первой Гражданского Кодекса РФ»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dirty="0"/>
                        <a:t>Вступает в силу с 29.12.2021 </a:t>
                      </a:r>
                    </a:p>
                    <a:p>
                      <a:endParaRPr lang="ru-RU" sz="1600" dirty="0"/>
                    </a:p>
                  </a:txBody>
                  <a:tcPr marL="80918" marR="80918" marT="43543" marB="43543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600" dirty="0"/>
                        <a:t>(продолжение)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1800" b="0" i="0" u="none" strike="noStrike" cap="none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  <a:hlinkClick r:id="rId3">
                          <a:extLst>
                            <a:ext uri="{A12FA001-AC4F-418D-AE19-62706E023703}">
                              <ahyp:hlinkClr xmlns:ahyp="http://schemas.microsoft.com/office/drawing/2018/hyperlinkcolor" xmlns="" val="tx"/>
                            </a:ext>
                          </a:extLst>
                        </a:hlinkClick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Если третьи лица не были извещены об отмене доверенности ранее, они считаются извещенными: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о совершенной в нотариальной форме отмене доверенности на следующий день после внесения сведений об этом в реестр нотариальных действий,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о совершенной в простой письменной форме отмене доверенности - </a:t>
                      </a:r>
                      <a:r>
                        <a:rPr lang="ru-RU" sz="1800" b="1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на следующий день после внесения этих сведений в реестр распоряжений об отмене доверенностей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по истечении одного месяца со дня опубликования таких сведений в официальном издании, в котором опубликовываются сведения о банкротстве.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1600" b="0" i="0" u="none" strike="noStrike" cap="none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  <a:hlinkClick r:id="rId3">
                          <a:extLst>
                            <a:ext uri="{A12FA001-AC4F-418D-AE19-62706E023703}">
                              <ahyp:hlinkClr xmlns:ahyp="http://schemas.microsoft.com/office/drawing/2018/hyperlinkcolor" xmlns="" val="tx"/>
                            </a:ext>
                          </a:extLst>
                        </a:hlinkClick>
                      </a:endParaRPr>
                    </a:p>
                  </a:txBody>
                  <a:tcPr marL="80918" marR="80918" marT="43543" marB="43543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653">
                <a:tc gridSpan="2">
                  <a:txBody>
                    <a:bodyPr/>
                    <a:lstStyle/>
                    <a:p>
                      <a:pPr algn="ctr"/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918" marR="80918" marT="43543" marB="43543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49893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961128" y="156952"/>
            <a:ext cx="9459409" cy="811213"/>
          </a:xfrm>
        </p:spPr>
        <p:txBody>
          <a:bodyPr>
            <a:noAutofit/>
          </a:bodyPr>
          <a:lstStyle/>
          <a:p>
            <a:r>
              <a:rPr lang="ru-RU" altLang="ru-RU" sz="4000" dirty="0"/>
              <a:t>Отмена доверенностей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61128" y="968166"/>
            <a:ext cx="1059109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Roboto"/>
              </a:rPr>
              <a:t>Федеральной нотариальной палатой в тестовой среде СМЭВ 3 зарегистрирован вид сведений </a:t>
            </a:r>
            <a:r>
              <a:rPr lang="ru-RU" u="sng" dirty="0">
                <a:latin typeface="Roboto"/>
                <a:hlinkClick r:id="rId3"/>
              </a:rPr>
              <a:t>«Сервис проверки в реестре распоряжений об отмене доверенностей, за исключением нотариально удостоверенных доверенностей, сведений, содержащихся в распоряжении об отмене доверенности»</a:t>
            </a:r>
            <a:r>
              <a:rPr lang="ru-RU" dirty="0">
                <a:latin typeface="Roboto"/>
              </a:rPr>
              <a:t>. </a:t>
            </a:r>
            <a:endParaRPr lang="ru-RU" dirty="0" smtClean="0">
              <a:latin typeface="Roboto"/>
            </a:endParaRPr>
          </a:p>
          <a:p>
            <a:endParaRPr lang="ru-RU" dirty="0">
              <a:latin typeface="Roboto"/>
            </a:endParaRPr>
          </a:p>
          <a:p>
            <a:r>
              <a:rPr lang="ru-RU" smtClean="0">
                <a:hlinkClick r:id="rId3"/>
              </a:rPr>
              <a:t>Технологический </a:t>
            </a:r>
            <a:r>
              <a:rPr lang="ru-RU" dirty="0">
                <a:hlinkClick r:id="rId3"/>
              </a:rPr>
              <a:t>портал СМЭВ (</a:t>
            </a:r>
            <a:r>
              <a:rPr lang="en-US" dirty="0">
                <a:hlinkClick r:id="rId3"/>
              </a:rPr>
              <a:t>gosuslugi.ru)</a:t>
            </a:r>
            <a:endParaRPr lang="ru-RU" dirty="0" smtClean="0">
              <a:latin typeface="Roboto"/>
            </a:endParaRPr>
          </a:p>
          <a:p>
            <a:endParaRPr lang="ru-RU" dirty="0">
              <a:latin typeface="Roboto"/>
            </a:endParaRPr>
          </a:p>
          <a:p>
            <a:r>
              <a:rPr lang="ru-RU" dirty="0" smtClean="0">
                <a:latin typeface="Roboto"/>
              </a:rPr>
              <a:t>Запрос </a:t>
            </a:r>
            <a:r>
              <a:rPr lang="ru-RU" dirty="0">
                <a:latin typeface="Roboto"/>
              </a:rPr>
              <a:t>должен содержать следующие сведения: 1) дата (число, месяц, год) выдачи доверенности или период выдачи доверенностей; 2) о доверителе: а) физическом лице - фамилия, имя, отчество; б) юридическом лице - ИНН (для иностранных юридических лиц) либо ОГРН (для российских юридических лиц). </a:t>
            </a:r>
            <a:endParaRPr lang="ru-RU" dirty="0" smtClean="0">
              <a:latin typeface="Roboto"/>
            </a:endParaRPr>
          </a:p>
          <a:p>
            <a:r>
              <a:rPr lang="ru-RU" dirty="0" smtClean="0">
                <a:latin typeface="Roboto"/>
              </a:rPr>
              <a:t>Запрос </a:t>
            </a:r>
            <a:r>
              <a:rPr lang="ru-RU" dirty="0">
                <a:latin typeface="Roboto"/>
              </a:rPr>
              <a:t>также может содержать сведения о: 1) номере доверенности (при наличии); 2) дате рождения доверителя - физического лица; 3) доверенном лице (доверенных лицах): а) физическом лице - фамилия, имя, отчество (при наличии); б) юридическом лице - ИНН (при наличии) либо ОГРН (для российских юридических лиц), </a:t>
            </a:r>
            <a:endParaRPr lang="ru-RU" dirty="0" smtClean="0">
              <a:latin typeface="Roboto"/>
            </a:endParaRPr>
          </a:p>
          <a:p>
            <a:endParaRPr lang="ru-RU" dirty="0">
              <a:latin typeface="Roboto"/>
            </a:endParaRPr>
          </a:p>
          <a:p>
            <a:r>
              <a:rPr lang="ru-RU" dirty="0" smtClean="0">
                <a:latin typeface="Roboto"/>
              </a:rPr>
              <a:t>Ответ </a:t>
            </a:r>
            <a:r>
              <a:rPr lang="ru-RU" dirty="0">
                <a:latin typeface="Roboto"/>
              </a:rPr>
              <a:t>содержит следующие сведения: 1) доверителе: а) физическом лице – фамилия, имя, отчество (при наличии), дата рождения, серия и номер паспорта или иного документа, удостоверяющего личность, адрес электронной почты; б) юридическом лице – полное наименование, ИНН (при наличии) либо ОГРН (для российских юридических лиц), адрес электронной почты; 2) доверенном лице (доверенных лицах): а) физическом лице – фамилия, имя, отчество (при наличии), дата рождения, серия и номер паспорта или иного документа, удостоверяющего личность; б) юридическом лице – полное наименование, ИНН (при наличии) либо ОГРН (для российских юридических лиц), адрес электронной почты; 3) доверенности: а) дата выдачи, номер (при наличии); б) краткое содержание (назначение) доверенности; 4) распоряжении об отмене доверенности: а) реестровый номер распоряжения об отмене доверенности, за исключением нотариально удостоверенной доверенности, в реестре распоряжений об отмене доверенностей; б) время регистрации распоряжения об отмене доверенности. </a:t>
            </a:r>
            <a:endParaRPr lang="ru-RU" dirty="0" smtClean="0">
              <a:latin typeface="Roboto"/>
            </a:endParaRPr>
          </a:p>
          <a:p>
            <a:endParaRPr lang="ru-RU" dirty="0">
              <a:latin typeface="Roboto"/>
            </a:endParaRPr>
          </a:p>
          <a:p>
            <a:r>
              <a:rPr lang="ru-RU" dirty="0" smtClean="0">
                <a:latin typeface="Roboto"/>
              </a:rPr>
              <a:t>При </a:t>
            </a:r>
            <a:r>
              <a:rPr lang="ru-RU" dirty="0">
                <a:latin typeface="Roboto"/>
              </a:rPr>
              <a:t>этом потребителями сведений обозначены только </a:t>
            </a:r>
            <a:r>
              <a:rPr lang="ru-RU" dirty="0" err="1" smtClean="0">
                <a:latin typeface="Roboto"/>
              </a:rPr>
              <a:t>ФОИВы</a:t>
            </a:r>
            <a:r>
              <a:rPr lang="ru-RU" dirty="0" smtClean="0">
                <a:latin typeface="Roboto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33400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4631" y="639526"/>
            <a:ext cx="105955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Развитие проекта в 1С:</a:t>
            </a:r>
          </a:p>
          <a:p>
            <a:pPr algn="just"/>
            <a:endParaRPr lang="ru-RU" sz="18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85750" algn="just">
              <a:buFontTx/>
              <a:buChar char="-"/>
            </a:pP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включение сведений о МЧД в виде номера доверенности в файлы всех документов, как формализованных, так и неформализованных;</a:t>
            </a:r>
          </a:p>
          <a:p>
            <a:pPr marL="285750" indent="-285750" algn="just">
              <a:buFontTx/>
              <a:buChar char="-"/>
            </a:pP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проработка варианта прямого прикладывания к документу доверенности со всеми реквизитами и подписями </a:t>
            </a:r>
          </a:p>
          <a:p>
            <a:endParaRPr lang="ru-RU" sz="18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2016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869524" y="197438"/>
            <a:ext cx="9519735" cy="811213"/>
          </a:xfrm>
        </p:spPr>
        <p:txBody>
          <a:bodyPr>
            <a:noAutofit/>
          </a:bodyPr>
          <a:lstStyle/>
          <a:p>
            <a:r>
              <a:rPr lang="ru-RU" altLang="ru-RU" sz="4000" dirty="0"/>
              <a:t>НПА по машиночитаемым доверенностям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F1594C65-8D02-42B6-8BCD-77DA516422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758116"/>
              </p:ext>
            </p:extLst>
          </p:nvPr>
        </p:nvGraphicFramePr>
        <p:xfrm>
          <a:off x="796705" y="1078230"/>
          <a:ext cx="11081442" cy="5468984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effectLst/>
                <a:tableStyleId>{BC89EF96-8CEA-46FF-86C4-4CE0E7609802}</a:tableStyleId>
              </a:tblPr>
              <a:tblGrid>
                <a:gridCol w="2879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02440">
                  <a:extLst>
                    <a:ext uri="{9D8B030D-6E8A-4147-A177-3AD203B41FA5}">
                      <a16:colId xmlns:a16="http://schemas.microsoft.com/office/drawing/2014/main" val="734240698"/>
                    </a:ext>
                  </a:extLst>
                </a:gridCol>
              </a:tblGrid>
              <a:tr h="31710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accent1"/>
                          </a:solidFill>
                        </a:rPr>
                        <a:t>Наименование</a:t>
                      </a:r>
                    </a:p>
                  </a:txBody>
                  <a:tcPr marL="80918" marR="80918" marT="43543" marB="435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accent1"/>
                          </a:solidFill>
                        </a:rPr>
                        <a:t>Применение</a:t>
                      </a:r>
                    </a:p>
                  </a:txBody>
                  <a:tcPr marL="80918" marR="80918" marT="43543" marB="4354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10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Нормативно-правовые акты</a:t>
                      </a:r>
                    </a:p>
                  </a:txBody>
                  <a:tcPr marL="80918" marR="80918" marT="43543" marB="43543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1960">
                <a:tc>
                  <a:txBody>
                    <a:bodyPr/>
                    <a:lstStyle/>
                    <a:p>
                      <a:pPr marL="0" marR="0" lvl="0" indent="0" algn="l" defTabSz="10019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Приказ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+mn-lt"/>
                        </a:rPr>
                        <a:t>Минцифры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800" dirty="0">
                          <a:latin typeface="+mn-lt"/>
                        </a:rPr>
                        <a:t>России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18.08.2021 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857 </a:t>
                      </a:r>
                      <a:r>
                        <a:rPr lang="ru-RU" sz="1600" dirty="0">
                          <a:latin typeface="+mn-lt"/>
                        </a:rPr>
                        <a:t>«Об утверждении требований к формам доверенностей, используемых для подтверждения полномочий в электронной форме»</a:t>
                      </a:r>
                    </a:p>
                    <a:p>
                      <a:pPr marL="0" marR="0" indent="0" algn="l" defTabSz="10019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10019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Вступает в силу с 01.03.2022</a:t>
                      </a:r>
                    </a:p>
                    <a:p>
                      <a:pPr marL="0" marR="0" indent="0" algn="l" defTabSz="10019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918" marR="80918" marT="43543" marB="43543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создается в формате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XML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подписывается УКЭП</a:t>
                      </a:r>
                    </a:p>
                    <a:p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Должна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содержать: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документа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сведения о доверителе для </a:t>
                      </a:r>
                      <a:r>
                        <a:rPr lang="ru-RU" sz="160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юрлица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(включая </a:t>
                      </a:r>
                      <a:r>
                        <a:rPr lang="ru-RU" sz="16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СНИЛС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руководителя);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сведения о представителе (ФИО, дата рождения, паспортные данные, </a:t>
                      </a:r>
                      <a:r>
                        <a:rPr lang="ru-RU" sz="16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СНИЛС, ИНН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);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дата совершения доверенности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(= метке доверенного времени, в случае ее создания в момент подписания);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номер доверенности;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срок действия (при его наличии);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ru-RU" sz="16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код полномочия из классификатора полномочий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 отсутствии кодов полномочий в классификаторе полномочий иное описание полномочий в виде текста;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сведения об ИС, представляющей возможность получения информации о досрочном прекращении действия доверенности;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полномочие передоверия доверенности.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918" marR="80918" marT="43543" marB="43543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109">
                <a:tc gridSpan="2">
                  <a:txBody>
                    <a:bodyPr/>
                    <a:lstStyle/>
                    <a:p>
                      <a:pPr algn="ctr"/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918" marR="80918" marT="43543" marB="43543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6988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1041149" y="446428"/>
            <a:ext cx="9755582" cy="811213"/>
          </a:xfrm>
        </p:spPr>
        <p:txBody>
          <a:bodyPr>
            <a:noAutofit/>
          </a:bodyPr>
          <a:lstStyle/>
          <a:p>
            <a:r>
              <a:rPr lang="ru-RU" altLang="ru-RU" sz="1800" b="1" dirty="0"/>
              <a:t>Пример </a:t>
            </a:r>
            <a:r>
              <a:rPr lang="en-US" altLang="ru-RU" sz="1800" b="1" dirty="0"/>
              <a:t>XML</a:t>
            </a:r>
            <a:r>
              <a:rPr lang="ru-RU" altLang="ru-RU" sz="1800" b="1" dirty="0"/>
              <a:t>-файла МЧД (</a:t>
            </a:r>
            <a:r>
              <a:rPr lang="en-US" altLang="ru-RU" sz="1800" b="1"/>
              <a:t>b2b</a:t>
            </a:r>
            <a:r>
              <a:rPr lang="ru-RU" altLang="ru-RU" sz="1800" b="1"/>
              <a:t>) из проектной документации ФНС</a:t>
            </a:r>
            <a:endParaRPr lang="ru-RU" altLang="ru-RU" sz="18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93443" y="1257641"/>
            <a:ext cx="9650994" cy="526297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2C2D2E"/>
                </a:solidFill>
                <a:latin typeface="Arial" panose="020B0604020202020204" pitchFamily="34" charset="0"/>
              </a:rPr>
              <a:t>&lt;?xml  version ="1.0"  encoding ="windows-1251"?&gt;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>
                <a:solidFill>
                  <a:srgbClr val="2C2D2E"/>
                </a:solidFill>
                <a:latin typeface="Arial" panose="020B0604020202020204" pitchFamily="34" charset="0"/>
              </a:rPr>
              <a:t>&lt;</a:t>
            </a:r>
            <a:r>
              <a:rPr lang="ru-RU" sz="1200" dirty="0">
                <a:solidFill>
                  <a:srgbClr val="2C2D2E"/>
                </a:solidFill>
                <a:latin typeface="Arial" panose="020B0604020202020204" pitchFamily="34" charset="0"/>
              </a:rPr>
              <a:t>Файл </a:t>
            </a:r>
            <a:r>
              <a:rPr lang="ru-RU" sz="1200" dirty="0" err="1">
                <a:solidFill>
                  <a:srgbClr val="2C2D2E"/>
                </a:solidFill>
                <a:latin typeface="Arial" panose="020B0604020202020204" pitchFamily="34" charset="0"/>
              </a:rPr>
              <a:t>ИдФайл</a:t>
            </a:r>
            <a:r>
              <a:rPr lang="ru-RU" sz="1200" dirty="0">
                <a:solidFill>
                  <a:srgbClr val="2C2D2E"/>
                </a:solidFill>
                <a:latin typeface="Arial" panose="020B0604020202020204" pitchFamily="34" charset="0"/>
              </a:rPr>
              <a:t>="</a:t>
            </a:r>
            <a:r>
              <a:rPr lang="en-US" sz="1200" dirty="0">
                <a:solidFill>
                  <a:srgbClr val="2C2D2E"/>
                </a:solidFill>
                <a:latin typeface="Arial" panose="020B0604020202020204" pitchFamily="34" charset="0"/>
              </a:rPr>
              <a:t>ON_DOVBB_20213007_8c04eecc-13dc-487b-8f9e-dbeddd45b65d" </a:t>
            </a:r>
            <a:r>
              <a:rPr lang="ru-RU" sz="1200" dirty="0" err="1">
                <a:solidFill>
                  <a:srgbClr val="2C2D2E"/>
                </a:solidFill>
                <a:latin typeface="Arial" panose="020B0604020202020204" pitchFamily="34" charset="0"/>
              </a:rPr>
              <a:t>ВерсПрог</a:t>
            </a:r>
            <a:r>
              <a:rPr lang="ru-RU" sz="1200" dirty="0">
                <a:solidFill>
                  <a:srgbClr val="2C2D2E"/>
                </a:solidFill>
                <a:latin typeface="Arial" panose="020B0604020202020204" pitchFamily="34" charset="0"/>
              </a:rPr>
              <a:t>="</a:t>
            </a:r>
            <a:r>
              <a:rPr lang="en-US" sz="1200" dirty="0">
                <a:solidFill>
                  <a:srgbClr val="2C2D2E"/>
                </a:solidFill>
                <a:latin typeface="Arial" panose="020B0604020202020204" pitchFamily="34" charset="0"/>
              </a:rPr>
              <a:t>STM2021" </a:t>
            </a:r>
            <a:r>
              <a:rPr lang="ru-RU" sz="1200" dirty="0" err="1">
                <a:solidFill>
                  <a:srgbClr val="2C2D2E"/>
                </a:solidFill>
                <a:latin typeface="Arial" panose="020B0604020202020204" pitchFamily="34" charset="0"/>
              </a:rPr>
              <a:t>ВерсФорм</a:t>
            </a:r>
            <a:r>
              <a:rPr lang="ru-RU" sz="1200" dirty="0">
                <a:solidFill>
                  <a:srgbClr val="2C2D2E"/>
                </a:solidFill>
                <a:latin typeface="Arial" panose="020B0604020202020204" pitchFamily="34" charset="0"/>
              </a:rPr>
              <a:t>="1.01"&gt;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>
                <a:solidFill>
                  <a:srgbClr val="2C2D2E"/>
                </a:solidFill>
                <a:latin typeface="Arial" panose="020B0604020202020204" pitchFamily="34" charset="0"/>
              </a:rPr>
              <a:t>    &lt;Документ ОКУД="0200000"&gt;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>
                <a:solidFill>
                  <a:srgbClr val="2C2D2E"/>
                </a:solidFill>
                <a:latin typeface="Arial" panose="020B0604020202020204" pitchFamily="34" charset="0"/>
              </a:rPr>
              <a:t>      &lt;</a:t>
            </a:r>
            <a:r>
              <a:rPr lang="ru-RU" sz="1200" dirty="0" err="1">
                <a:solidFill>
                  <a:srgbClr val="2C2D2E"/>
                </a:solidFill>
                <a:latin typeface="Arial" panose="020B0604020202020204" pitchFamily="34" charset="0"/>
              </a:rPr>
              <a:t>СвДов</a:t>
            </a:r>
            <a:r>
              <a:rPr lang="ru-RU" sz="1200" dirty="0">
                <a:solidFill>
                  <a:srgbClr val="2C2D2E"/>
                </a:solidFill>
                <a:latin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2C2D2E"/>
                </a:solidFill>
                <a:latin typeface="Arial" panose="020B0604020202020204" pitchFamily="34" charset="0"/>
              </a:rPr>
              <a:t>НомДовер</a:t>
            </a:r>
            <a:r>
              <a:rPr lang="ru-RU" sz="1200" dirty="0">
                <a:solidFill>
                  <a:srgbClr val="2C2D2E"/>
                </a:solidFill>
                <a:latin typeface="Arial" panose="020B0604020202020204" pitchFamily="34" charset="0"/>
              </a:rPr>
              <a:t>="247" </a:t>
            </a:r>
            <a:r>
              <a:rPr lang="ru-RU" sz="1200" dirty="0" err="1">
                <a:solidFill>
                  <a:srgbClr val="2C2D2E"/>
                </a:solidFill>
                <a:latin typeface="Arial" panose="020B0604020202020204" pitchFamily="34" charset="0"/>
              </a:rPr>
              <a:t>ДатаНач</a:t>
            </a:r>
            <a:r>
              <a:rPr lang="ru-RU" sz="1200" dirty="0">
                <a:solidFill>
                  <a:srgbClr val="2C2D2E"/>
                </a:solidFill>
                <a:latin typeface="Arial" panose="020B0604020202020204" pitchFamily="34" charset="0"/>
              </a:rPr>
              <a:t>="02.07.2021" </a:t>
            </a:r>
            <a:r>
              <a:rPr lang="ru-RU" sz="1200" dirty="0" err="1">
                <a:solidFill>
                  <a:srgbClr val="2C2D2E"/>
                </a:solidFill>
                <a:latin typeface="Arial" panose="020B0604020202020204" pitchFamily="34" charset="0"/>
              </a:rPr>
              <a:t>ПрПередов</a:t>
            </a:r>
            <a:r>
              <a:rPr lang="ru-RU" sz="1200" dirty="0">
                <a:solidFill>
                  <a:srgbClr val="2C2D2E"/>
                </a:solidFill>
                <a:latin typeface="Arial" panose="020B0604020202020204" pitchFamily="34" charset="0"/>
              </a:rPr>
              <a:t>="1"&gt;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>
                <a:solidFill>
                  <a:srgbClr val="2C2D2E"/>
                </a:solidFill>
                <a:latin typeface="Arial" panose="020B0604020202020204" pitchFamily="34" charset="0"/>
              </a:rPr>
              <a:t>        &lt;</a:t>
            </a:r>
            <a:r>
              <a:rPr lang="ru-RU" sz="1200" dirty="0" err="1">
                <a:solidFill>
                  <a:srgbClr val="2C2D2E"/>
                </a:solidFill>
                <a:latin typeface="Arial" panose="020B0604020202020204" pitchFamily="34" charset="0"/>
              </a:rPr>
              <a:t>ДатаОкон</a:t>
            </a:r>
            <a:r>
              <a:rPr lang="ru-RU" sz="1200" dirty="0">
                <a:solidFill>
                  <a:srgbClr val="2C2D2E"/>
                </a:solidFill>
                <a:latin typeface="Arial" panose="020B0604020202020204" pitchFamily="34" charset="0"/>
              </a:rPr>
              <a:t>&gt;11.12.2021&lt;/</a:t>
            </a:r>
            <a:r>
              <a:rPr lang="ru-RU" sz="1200" dirty="0" err="1">
                <a:solidFill>
                  <a:srgbClr val="2C2D2E"/>
                </a:solidFill>
                <a:latin typeface="Arial" panose="020B0604020202020204" pitchFamily="34" charset="0"/>
              </a:rPr>
              <a:t>ДатаОкон</a:t>
            </a:r>
            <a:r>
              <a:rPr lang="ru-RU" sz="1200" dirty="0">
                <a:solidFill>
                  <a:srgbClr val="2C2D2E"/>
                </a:solidFill>
                <a:latin typeface="Arial" panose="020B0604020202020204" pitchFamily="34" charset="0"/>
              </a:rPr>
              <a:t>&gt;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>
                <a:solidFill>
                  <a:srgbClr val="2C2D2E"/>
                </a:solidFill>
                <a:latin typeface="Arial" panose="020B0604020202020204" pitchFamily="34" charset="0"/>
              </a:rPr>
              <a:t>        &lt;</a:t>
            </a:r>
            <a:r>
              <a:rPr lang="ru-RU" sz="1200" dirty="0" err="1">
                <a:solidFill>
                  <a:srgbClr val="2C2D2E"/>
                </a:solidFill>
                <a:latin typeface="Arial" panose="020B0604020202020204" pitchFamily="34" charset="0"/>
              </a:rPr>
              <a:t>СведСистОтм</a:t>
            </a:r>
            <a:r>
              <a:rPr lang="ru-RU" sz="1200" dirty="0">
                <a:solidFill>
                  <a:srgbClr val="2C2D2E"/>
                </a:solidFill>
                <a:latin typeface="Arial" panose="020B0604020202020204" pitchFamily="34" charset="0"/>
              </a:rPr>
              <a:t>&gt;</a:t>
            </a:r>
            <a:r>
              <a:rPr lang="en-US" sz="1200" dirty="0">
                <a:solidFill>
                  <a:srgbClr val="2C2D2E"/>
                </a:solidFill>
                <a:latin typeface="Arial" panose="020B0604020202020204" pitchFamily="34" charset="0"/>
              </a:rPr>
              <a:t>siteWithLetter.com&lt;/</a:t>
            </a:r>
            <a:r>
              <a:rPr lang="ru-RU" sz="1200" dirty="0" err="1">
                <a:solidFill>
                  <a:srgbClr val="2C2D2E"/>
                </a:solidFill>
                <a:latin typeface="Arial" panose="020B0604020202020204" pitchFamily="34" charset="0"/>
              </a:rPr>
              <a:t>СведСистОтм</a:t>
            </a:r>
            <a:r>
              <a:rPr lang="ru-RU" sz="1200" dirty="0">
                <a:solidFill>
                  <a:srgbClr val="2C2D2E"/>
                </a:solidFill>
                <a:latin typeface="Arial" panose="020B0604020202020204" pitchFamily="34" charset="0"/>
              </a:rPr>
              <a:t>&gt;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>
                <a:solidFill>
                  <a:srgbClr val="2C2D2E"/>
                </a:solidFill>
                <a:latin typeface="Arial" panose="020B0604020202020204" pitchFamily="34" charset="0"/>
              </a:rPr>
              <a:t>      &lt;/</a:t>
            </a:r>
            <a:r>
              <a:rPr lang="ru-RU" sz="1200" dirty="0" err="1">
                <a:solidFill>
                  <a:srgbClr val="2C2D2E"/>
                </a:solidFill>
                <a:latin typeface="Arial" panose="020B0604020202020204" pitchFamily="34" charset="0"/>
              </a:rPr>
              <a:t>СвДов</a:t>
            </a:r>
            <a:r>
              <a:rPr lang="ru-RU" sz="1200" dirty="0">
                <a:solidFill>
                  <a:srgbClr val="2C2D2E"/>
                </a:solidFill>
                <a:latin typeface="Arial" panose="020B0604020202020204" pitchFamily="34" charset="0"/>
              </a:rPr>
              <a:t>&gt;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>
                <a:solidFill>
                  <a:srgbClr val="2C2D2E"/>
                </a:solidFill>
                <a:latin typeface="Arial" panose="020B0604020202020204" pitchFamily="34" charset="0"/>
              </a:rPr>
              <a:t>      &lt;</a:t>
            </a:r>
            <a:r>
              <a:rPr lang="ru-RU" sz="1200" dirty="0" err="1">
                <a:solidFill>
                  <a:srgbClr val="2C2D2E"/>
                </a:solidFill>
                <a:latin typeface="Arial" panose="020B0604020202020204" pitchFamily="34" charset="0"/>
              </a:rPr>
              <a:t>СвДоверит</a:t>
            </a:r>
            <a:r>
              <a:rPr lang="ru-RU" sz="1200" dirty="0">
                <a:solidFill>
                  <a:srgbClr val="2C2D2E"/>
                </a:solidFill>
                <a:latin typeface="Arial" panose="020B0604020202020204" pitchFamily="34" charset="0"/>
              </a:rPr>
              <a:t>&gt;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>
                <a:solidFill>
                  <a:srgbClr val="2C2D2E"/>
                </a:solidFill>
                <a:latin typeface="Arial" panose="020B0604020202020204" pitchFamily="34" charset="0"/>
              </a:rPr>
              <a:t>        &lt;</a:t>
            </a:r>
            <a:r>
              <a:rPr lang="ru-RU" sz="1200" dirty="0" err="1">
                <a:solidFill>
                  <a:srgbClr val="2C2D2E"/>
                </a:solidFill>
                <a:latin typeface="Arial" panose="020B0604020202020204" pitchFamily="34" charset="0"/>
              </a:rPr>
              <a:t>РосОргДовер</a:t>
            </a:r>
            <a:r>
              <a:rPr lang="ru-RU" sz="1200" dirty="0">
                <a:solidFill>
                  <a:srgbClr val="2C2D2E"/>
                </a:solidFill>
                <a:latin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2C2D2E"/>
                </a:solidFill>
                <a:latin typeface="Arial" panose="020B0604020202020204" pitchFamily="34" charset="0"/>
              </a:rPr>
              <a:t>НаимОрг</a:t>
            </a:r>
            <a:r>
              <a:rPr lang="ru-RU" sz="1200" dirty="0">
                <a:solidFill>
                  <a:srgbClr val="2C2D2E"/>
                </a:solidFill>
                <a:latin typeface="Arial" panose="020B0604020202020204" pitchFamily="34" charset="0"/>
              </a:rPr>
              <a:t>="Ответственная организация" ИННЮЛ="1234567890" КПП="123456789" ОГРН="1234567890123" </a:t>
            </a:r>
            <a:r>
              <a:rPr lang="ru-RU" sz="1200" dirty="0" err="1">
                <a:solidFill>
                  <a:srgbClr val="2C2D2E"/>
                </a:solidFill>
                <a:latin typeface="Arial" panose="020B0604020202020204" pitchFamily="34" charset="0"/>
              </a:rPr>
              <a:t>АдрРФ</a:t>
            </a:r>
            <a:r>
              <a:rPr lang="ru-RU" sz="1200" dirty="0">
                <a:solidFill>
                  <a:srgbClr val="2C2D2E"/>
                </a:solidFill>
                <a:latin typeface="Arial" panose="020B0604020202020204" pitchFamily="34" charset="0"/>
              </a:rPr>
              <a:t>="г. Москва, Красная площадь"&gt;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>
                <a:solidFill>
                  <a:srgbClr val="2C2D2E"/>
                </a:solidFill>
                <a:latin typeface="Arial" panose="020B0604020202020204" pitchFamily="34" charset="0"/>
              </a:rPr>
              <a:t>            &lt;</a:t>
            </a:r>
            <a:r>
              <a:rPr lang="ru-RU" sz="1200" dirty="0" err="1">
                <a:solidFill>
                  <a:srgbClr val="2C2D2E"/>
                </a:solidFill>
                <a:latin typeface="Arial" panose="020B0604020202020204" pitchFamily="34" charset="0"/>
              </a:rPr>
              <a:t>ЛицоБезДов</a:t>
            </a:r>
            <a:r>
              <a:rPr lang="ru-RU" sz="1200" dirty="0">
                <a:solidFill>
                  <a:srgbClr val="2C2D2E"/>
                </a:solidFill>
                <a:latin typeface="Arial" panose="020B0604020202020204" pitchFamily="34" charset="0"/>
              </a:rPr>
              <a:t>&gt;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>
                <a:solidFill>
                  <a:srgbClr val="2C2D2E"/>
                </a:solidFill>
                <a:latin typeface="Arial" panose="020B0604020202020204" pitchFamily="34" charset="0"/>
              </a:rPr>
              <a:t>                &lt;</a:t>
            </a:r>
            <a:r>
              <a:rPr lang="ru-RU" sz="1200" dirty="0" err="1">
                <a:solidFill>
                  <a:srgbClr val="2C2D2E"/>
                </a:solidFill>
                <a:latin typeface="Arial" panose="020B0604020202020204" pitchFamily="34" charset="0"/>
              </a:rPr>
              <a:t>СвФЛ</a:t>
            </a:r>
            <a:r>
              <a:rPr lang="ru-RU" sz="1200" dirty="0">
                <a:solidFill>
                  <a:srgbClr val="2C2D2E"/>
                </a:solidFill>
                <a:latin typeface="Arial" panose="020B0604020202020204" pitchFamily="34" charset="0"/>
              </a:rPr>
              <a:t> ИННФЛ="123456789012" СНИЛС="123-456-789-01" Гражданство="673" </a:t>
            </a:r>
            <a:r>
              <a:rPr lang="ru-RU" sz="1200" dirty="0" err="1">
                <a:solidFill>
                  <a:srgbClr val="2C2D2E"/>
                </a:solidFill>
                <a:latin typeface="Arial" panose="020B0604020202020204" pitchFamily="34" charset="0"/>
              </a:rPr>
              <a:t>ДатаРожд</a:t>
            </a:r>
            <a:r>
              <a:rPr lang="ru-RU" sz="1200" dirty="0">
                <a:solidFill>
                  <a:srgbClr val="2C2D2E"/>
                </a:solidFill>
                <a:latin typeface="Arial" panose="020B0604020202020204" pitchFamily="34" charset="0"/>
              </a:rPr>
              <a:t>="01.01.1990"/&gt;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>
                <a:solidFill>
                  <a:srgbClr val="2C2D2E"/>
                </a:solidFill>
                <a:latin typeface="Arial" panose="020B0604020202020204" pitchFamily="34" charset="0"/>
              </a:rPr>
              <a:t>            &lt;/</a:t>
            </a:r>
            <a:r>
              <a:rPr lang="ru-RU" sz="1200" dirty="0" err="1">
                <a:solidFill>
                  <a:srgbClr val="2C2D2E"/>
                </a:solidFill>
                <a:latin typeface="Arial" panose="020B0604020202020204" pitchFamily="34" charset="0"/>
              </a:rPr>
              <a:t>ЛицоБезДов</a:t>
            </a:r>
            <a:r>
              <a:rPr lang="ru-RU" sz="1200" dirty="0">
                <a:solidFill>
                  <a:srgbClr val="2C2D2E"/>
                </a:solidFill>
                <a:latin typeface="Arial" panose="020B0604020202020204" pitchFamily="34" charset="0"/>
              </a:rPr>
              <a:t>&gt;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>
                <a:solidFill>
                  <a:srgbClr val="2C2D2E"/>
                </a:solidFill>
                <a:latin typeface="Arial" panose="020B0604020202020204" pitchFamily="34" charset="0"/>
              </a:rPr>
              <a:t>        &lt;/</a:t>
            </a:r>
            <a:r>
              <a:rPr lang="ru-RU" sz="1200" dirty="0" err="1">
                <a:solidFill>
                  <a:srgbClr val="2C2D2E"/>
                </a:solidFill>
                <a:latin typeface="Arial" panose="020B0604020202020204" pitchFamily="34" charset="0"/>
              </a:rPr>
              <a:t>РосОргДовер</a:t>
            </a:r>
            <a:r>
              <a:rPr lang="ru-RU" sz="1200" dirty="0">
                <a:solidFill>
                  <a:srgbClr val="2C2D2E"/>
                </a:solidFill>
                <a:latin typeface="Arial" panose="020B0604020202020204" pitchFamily="34" charset="0"/>
              </a:rPr>
              <a:t>&gt;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>
                <a:solidFill>
                  <a:srgbClr val="2C2D2E"/>
                </a:solidFill>
                <a:latin typeface="Arial" panose="020B0604020202020204" pitchFamily="34" charset="0"/>
              </a:rPr>
              <a:t>      &lt;/</a:t>
            </a:r>
            <a:r>
              <a:rPr lang="ru-RU" sz="1200" dirty="0" err="1">
                <a:solidFill>
                  <a:srgbClr val="2C2D2E"/>
                </a:solidFill>
                <a:latin typeface="Arial" panose="020B0604020202020204" pitchFamily="34" charset="0"/>
              </a:rPr>
              <a:t>СвДоверит</a:t>
            </a:r>
            <a:r>
              <a:rPr lang="ru-RU" sz="1200" dirty="0">
                <a:solidFill>
                  <a:srgbClr val="2C2D2E"/>
                </a:solidFill>
                <a:latin typeface="Arial" panose="020B0604020202020204" pitchFamily="34" charset="0"/>
              </a:rPr>
              <a:t>&gt;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>
                <a:solidFill>
                  <a:srgbClr val="2C2D2E"/>
                </a:solidFill>
                <a:latin typeface="Arial" panose="020B0604020202020204" pitchFamily="34" charset="0"/>
              </a:rPr>
              <a:t>      &lt;</a:t>
            </a:r>
            <a:r>
              <a:rPr lang="ru-RU" sz="1200" dirty="0" err="1">
                <a:solidFill>
                  <a:srgbClr val="2C2D2E"/>
                </a:solidFill>
                <a:latin typeface="Arial" panose="020B0604020202020204" pitchFamily="34" charset="0"/>
              </a:rPr>
              <a:t>СвУпПред</a:t>
            </a:r>
            <a:r>
              <a:rPr lang="ru-RU" sz="1200" dirty="0">
                <a:solidFill>
                  <a:srgbClr val="2C2D2E"/>
                </a:solidFill>
                <a:latin typeface="Arial" panose="020B0604020202020204" pitchFamily="34" charset="0"/>
              </a:rPr>
              <a:t>&gt;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>
                <a:solidFill>
                  <a:srgbClr val="2C2D2E"/>
                </a:solidFill>
                <a:latin typeface="Arial" panose="020B0604020202020204" pitchFamily="34" charset="0"/>
              </a:rPr>
              <a:t>      &lt;</a:t>
            </a:r>
            <a:r>
              <a:rPr lang="ru-RU" sz="1200" dirty="0" err="1">
                <a:solidFill>
                  <a:srgbClr val="2C2D2E"/>
                </a:solidFill>
                <a:latin typeface="Arial" panose="020B0604020202020204" pitchFamily="34" charset="0"/>
              </a:rPr>
              <a:t>ПрОблПолн</a:t>
            </a:r>
            <a:r>
              <a:rPr lang="ru-RU" sz="1200" dirty="0">
                <a:solidFill>
                  <a:srgbClr val="2C2D2E"/>
                </a:solidFill>
                <a:latin typeface="Arial" panose="020B0604020202020204" pitchFamily="34" charset="0"/>
              </a:rPr>
              <a:t>&gt;Код полномочий&lt;/</a:t>
            </a:r>
            <a:r>
              <a:rPr lang="ru-RU" sz="1200" dirty="0" err="1">
                <a:solidFill>
                  <a:srgbClr val="2C2D2E"/>
                </a:solidFill>
                <a:latin typeface="Arial" panose="020B0604020202020204" pitchFamily="34" charset="0"/>
              </a:rPr>
              <a:t>ПрОблПолн</a:t>
            </a:r>
            <a:r>
              <a:rPr lang="ru-RU" sz="1200" dirty="0">
                <a:solidFill>
                  <a:srgbClr val="2C2D2E"/>
                </a:solidFill>
                <a:latin typeface="Arial" panose="020B0604020202020204" pitchFamily="34" charset="0"/>
              </a:rPr>
              <a:t>&gt;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>
                <a:solidFill>
                  <a:srgbClr val="2C2D2E"/>
                </a:solidFill>
                <a:latin typeface="Arial" panose="020B0604020202020204" pitchFamily="34" charset="0"/>
              </a:rPr>
              <a:t>        &lt;</a:t>
            </a:r>
            <a:r>
              <a:rPr lang="ru-RU" sz="1200" dirty="0" err="1">
                <a:solidFill>
                  <a:srgbClr val="2C2D2E"/>
                </a:solidFill>
                <a:latin typeface="Arial" panose="020B0604020202020204" pitchFamily="34" charset="0"/>
              </a:rPr>
              <a:t>СвПред</a:t>
            </a:r>
            <a:r>
              <a:rPr lang="ru-RU" sz="1200" dirty="0">
                <a:solidFill>
                  <a:srgbClr val="2C2D2E"/>
                </a:solidFill>
                <a:latin typeface="Arial" panose="020B0604020202020204" pitchFamily="34" charset="0"/>
              </a:rPr>
              <a:t>&gt;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>
                <a:solidFill>
                  <a:srgbClr val="2C2D2E"/>
                </a:solidFill>
                <a:latin typeface="Arial" panose="020B0604020202020204" pitchFamily="34" charset="0"/>
              </a:rPr>
              <a:t>            &lt;</a:t>
            </a:r>
            <a:r>
              <a:rPr lang="ru-RU" sz="1200" dirty="0" err="1">
                <a:solidFill>
                  <a:srgbClr val="2C2D2E"/>
                </a:solidFill>
                <a:latin typeface="Arial" panose="020B0604020202020204" pitchFamily="34" charset="0"/>
              </a:rPr>
              <a:t>СведФизЛ</a:t>
            </a:r>
            <a:r>
              <a:rPr lang="ru-RU" sz="1200" dirty="0">
                <a:solidFill>
                  <a:srgbClr val="2C2D2E"/>
                </a:solidFill>
                <a:latin typeface="Arial" panose="020B0604020202020204" pitchFamily="34" charset="0"/>
              </a:rPr>
              <a:t> ИННФЛ="123456789013" ОГРНИП="123456789012345" СНИЛС="123-456-789-02" Гражданство="673" </a:t>
            </a:r>
            <a:r>
              <a:rPr lang="ru-RU" sz="1200" dirty="0" err="1">
                <a:solidFill>
                  <a:srgbClr val="2C2D2E"/>
                </a:solidFill>
                <a:latin typeface="Arial" panose="020B0604020202020204" pitchFamily="34" charset="0"/>
              </a:rPr>
              <a:t>ДатаРожд</a:t>
            </a:r>
            <a:r>
              <a:rPr lang="ru-RU" sz="1200" dirty="0">
                <a:solidFill>
                  <a:srgbClr val="2C2D2E"/>
                </a:solidFill>
                <a:latin typeface="Arial" panose="020B0604020202020204" pitchFamily="34" charset="0"/>
              </a:rPr>
              <a:t>="11.12.1990"&gt;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>
                <a:solidFill>
                  <a:srgbClr val="2C2D2E"/>
                </a:solidFill>
                <a:latin typeface="Arial" panose="020B0604020202020204" pitchFamily="34" charset="0"/>
              </a:rPr>
              <a:t>                &lt;ФИО Фамилия="Иванов" Имя="Иван" Отчество="Иванович"/&gt;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>
                <a:solidFill>
                  <a:srgbClr val="2C2D2E"/>
                </a:solidFill>
                <a:latin typeface="Arial" panose="020B0604020202020204" pitchFamily="34" charset="0"/>
              </a:rPr>
              <a:t>                &lt;</a:t>
            </a:r>
            <a:r>
              <a:rPr lang="ru-RU" sz="1200" dirty="0" err="1">
                <a:solidFill>
                  <a:srgbClr val="2C2D2E"/>
                </a:solidFill>
                <a:latin typeface="Arial" panose="020B0604020202020204" pitchFamily="34" charset="0"/>
              </a:rPr>
              <a:t>УдЛичн</a:t>
            </a:r>
            <a:r>
              <a:rPr lang="ru-RU" sz="1200" dirty="0">
                <a:solidFill>
                  <a:srgbClr val="2C2D2E"/>
                </a:solidFill>
                <a:latin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2C2D2E"/>
                </a:solidFill>
                <a:latin typeface="Arial" panose="020B0604020202020204" pitchFamily="34" charset="0"/>
              </a:rPr>
              <a:t>КодВидДок</a:t>
            </a:r>
            <a:r>
              <a:rPr lang="ru-RU" sz="1200" dirty="0">
                <a:solidFill>
                  <a:srgbClr val="2C2D2E"/>
                </a:solidFill>
                <a:latin typeface="Arial" panose="020B0604020202020204" pitchFamily="34" charset="0"/>
              </a:rPr>
              <a:t>="21" </a:t>
            </a:r>
            <a:r>
              <a:rPr lang="ru-RU" sz="1200" dirty="0" err="1">
                <a:solidFill>
                  <a:srgbClr val="2C2D2E"/>
                </a:solidFill>
                <a:latin typeface="Arial" panose="020B0604020202020204" pitchFamily="34" charset="0"/>
              </a:rPr>
              <a:t>СерНомДок</a:t>
            </a:r>
            <a:r>
              <a:rPr lang="ru-RU" sz="1200" dirty="0">
                <a:solidFill>
                  <a:srgbClr val="2C2D2E"/>
                </a:solidFill>
                <a:latin typeface="Arial" panose="020B0604020202020204" pitchFamily="34" charset="0"/>
              </a:rPr>
              <a:t>="1234123456" </a:t>
            </a:r>
            <a:r>
              <a:rPr lang="ru-RU" sz="1200" dirty="0" err="1">
                <a:solidFill>
                  <a:srgbClr val="2C2D2E"/>
                </a:solidFill>
                <a:latin typeface="Arial" panose="020B0604020202020204" pitchFamily="34" charset="0"/>
              </a:rPr>
              <a:t>ДатаДок</a:t>
            </a:r>
            <a:r>
              <a:rPr lang="ru-RU" sz="1200" dirty="0">
                <a:solidFill>
                  <a:srgbClr val="2C2D2E"/>
                </a:solidFill>
                <a:latin typeface="Arial" panose="020B0604020202020204" pitchFamily="34" charset="0"/>
              </a:rPr>
              <a:t>="06.06.2006" </a:t>
            </a:r>
            <a:r>
              <a:rPr lang="ru-RU" sz="1200" dirty="0" err="1">
                <a:solidFill>
                  <a:srgbClr val="2C2D2E"/>
                </a:solidFill>
                <a:latin typeface="Arial" panose="020B0604020202020204" pitchFamily="34" charset="0"/>
              </a:rPr>
              <a:t>ВыдДок</a:t>
            </a:r>
            <a:r>
              <a:rPr lang="ru-RU" sz="1200" dirty="0">
                <a:solidFill>
                  <a:srgbClr val="2C2D2E"/>
                </a:solidFill>
                <a:latin typeface="Arial" panose="020B0604020202020204" pitchFamily="34" charset="0"/>
              </a:rPr>
              <a:t>="522-024"/&gt;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>
                <a:solidFill>
                  <a:srgbClr val="2C2D2E"/>
                </a:solidFill>
                <a:latin typeface="Arial" panose="020B0604020202020204" pitchFamily="34" charset="0"/>
              </a:rPr>
              <a:t>            &lt;/</a:t>
            </a:r>
            <a:r>
              <a:rPr lang="ru-RU" sz="1200" dirty="0" err="1">
                <a:solidFill>
                  <a:srgbClr val="2C2D2E"/>
                </a:solidFill>
                <a:latin typeface="Arial" panose="020B0604020202020204" pitchFamily="34" charset="0"/>
              </a:rPr>
              <a:t>СведФизЛ</a:t>
            </a:r>
            <a:r>
              <a:rPr lang="ru-RU" sz="1200" dirty="0">
                <a:solidFill>
                  <a:srgbClr val="2C2D2E"/>
                </a:solidFill>
                <a:latin typeface="Arial" panose="020B0604020202020204" pitchFamily="34" charset="0"/>
              </a:rPr>
              <a:t>&gt;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>
                <a:solidFill>
                  <a:srgbClr val="2C2D2E"/>
                </a:solidFill>
                <a:latin typeface="Arial" panose="020B0604020202020204" pitchFamily="34" charset="0"/>
              </a:rPr>
              <a:t>        &lt;/</a:t>
            </a:r>
            <a:r>
              <a:rPr lang="ru-RU" sz="1200" dirty="0" err="1">
                <a:solidFill>
                  <a:srgbClr val="2C2D2E"/>
                </a:solidFill>
                <a:latin typeface="Arial" panose="020B0604020202020204" pitchFamily="34" charset="0"/>
              </a:rPr>
              <a:t>СвПред</a:t>
            </a:r>
            <a:r>
              <a:rPr lang="ru-RU" sz="1200" dirty="0">
                <a:solidFill>
                  <a:srgbClr val="2C2D2E"/>
                </a:solidFill>
                <a:latin typeface="Arial" panose="020B0604020202020204" pitchFamily="34" charset="0"/>
              </a:rPr>
              <a:t>&gt;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>
                <a:solidFill>
                  <a:srgbClr val="2C2D2E"/>
                </a:solidFill>
                <a:latin typeface="Arial" panose="020B0604020202020204" pitchFamily="34" charset="0"/>
              </a:rPr>
              <a:t>      &lt;/</a:t>
            </a:r>
            <a:r>
              <a:rPr lang="ru-RU" sz="1200" dirty="0" err="1">
                <a:solidFill>
                  <a:srgbClr val="2C2D2E"/>
                </a:solidFill>
                <a:latin typeface="Arial" panose="020B0604020202020204" pitchFamily="34" charset="0"/>
              </a:rPr>
              <a:t>СвУпПред</a:t>
            </a:r>
            <a:r>
              <a:rPr lang="ru-RU" sz="1200" dirty="0">
                <a:solidFill>
                  <a:srgbClr val="2C2D2E"/>
                </a:solidFill>
                <a:latin typeface="Arial" panose="020B0604020202020204" pitchFamily="34" charset="0"/>
              </a:rPr>
              <a:t>&gt;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>
                <a:solidFill>
                  <a:srgbClr val="2C2D2E"/>
                </a:solidFill>
                <a:latin typeface="Arial" panose="020B0604020202020204" pitchFamily="34" charset="0"/>
              </a:rPr>
              <a:t>      &lt;Подписант Фамилия="Иванова" Имя="Александра" Отчество="Александровна"/&gt; 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>
                <a:solidFill>
                  <a:srgbClr val="2C2D2E"/>
                </a:solidFill>
                <a:latin typeface="Arial" panose="020B0604020202020204" pitchFamily="34" charset="0"/>
              </a:rPr>
              <a:t>    &lt;/Документ&gt;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>
                <a:solidFill>
                  <a:srgbClr val="2C2D2E"/>
                </a:solidFill>
                <a:latin typeface="Arial" panose="020B0604020202020204" pitchFamily="34" charset="0"/>
              </a:rPr>
              <a:t>&lt;/Файл&gt;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840676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529" y="325749"/>
            <a:ext cx="10048724" cy="811213"/>
          </a:xfrm>
        </p:spPr>
        <p:txBody>
          <a:bodyPr>
            <a:noAutofit/>
          </a:bodyPr>
          <a:lstStyle/>
          <a:p>
            <a:r>
              <a:rPr lang="ru-RU" altLang="ru-RU" sz="4000" dirty="0"/>
              <a:t>НПА по машиночитаемым доверенностям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F1594C65-8D02-42B6-8BCD-77DA516422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975199"/>
              </p:ext>
            </p:extLst>
          </p:nvPr>
        </p:nvGraphicFramePr>
        <p:xfrm>
          <a:off x="706170" y="1381406"/>
          <a:ext cx="11036174" cy="3541982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effectLst/>
                <a:tableStyleId>{BC89EF96-8CEA-46FF-86C4-4CE0E7609802}</a:tableStyleId>
              </a:tblPr>
              <a:tblGrid>
                <a:gridCol w="5585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50187">
                  <a:extLst>
                    <a:ext uri="{9D8B030D-6E8A-4147-A177-3AD203B41FA5}">
                      <a16:colId xmlns:a16="http://schemas.microsoft.com/office/drawing/2014/main" val="1307647547"/>
                    </a:ext>
                  </a:extLst>
                </a:gridCol>
              </a:tblGrid>
              <a:tr h="44043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Наименование</a:t>
                      </a:r>
                    </a:p>
                  </a:txBody>
                  <a:tcPr marL="80918" marR="80918" marT="43543" marB="435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Применение</a:t>
                      </a:r>
                    </a:p>
                  </a:txBody>
                  <a:tcPr marL="80918" marR="80918" marT="43543" marB="4354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432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Нормативно-правовые акты</a:t>
                      </a:r>
                    </a:p>
                  </a:txBody>
                  <a:tcPr marL="80918" marR="80918" marT="43543" marB="43543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0142">
                <a:tc>
                  <a:txBody>
                    <a:bodyPr/>
                    <a:lstStyle/>
                    <a:p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Приказ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Минцифры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России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18.08.2021 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858 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«Об утверждении</a:t>
                      </a:r>
                      <a:r>
                        <a:rPr lang="ru-RU" sz="20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единых требований к машиночитаемым формам </a:t>
                      </a:r>
                      <a:r>
                        <a:rPr lang="ru-RU" sz="2000" b="1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документов о полномочиях» </a:t>
                      </a:r>
                    </a:p>
                    <a:p>
                      <a:endParaRPr lang="ru-RU" sz="2000" b="1" i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10019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Вступает в силу с 01.03.2022</a:t>
                      </a:r>
                    </a:p>
                    <a:p>
                      <a:endParaRPr lang="ru-RU" sz="20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918" marR="80918" marT="43543" marB="43543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2000" dirty="0"/>
                        <a:t>формат </a:t>
                      </a:r>
                      <a:r>
                        <a:rPr lang="en-US" sz="2000" dirty="0"/>
                        <a:t>XML</a:t>
                      </a:r>
                      <a:r>
                        <a:rPr lang="ru-RU" sz="2000" dirty="0"/>
                        <a:t>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2000" baseline="0" dirty="0"/>
                        <a:t>формат </a:t>
                      </a:r>
                      <a:r>
                        <a:rPr lang="en-US" sz="2000" baseline="0" dirty="0"/>
                        <a:t>PDF</a:t>
                      </a:r>
                      <a:r>
                        <a:rPr lang="ru-RU" sz="2000" baseline="0" dirty="0"/>
                        <a:t> при передаче в ИС, в которой не реализована автоматизированная обработка и визуализация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2000" baseline="0" dirty="0"/>
                        <a:t>подписывается </a:t>
                      </a:r>
                      <a:r>
                        <a:rPr lang="ru-RU" sz="2000" baseline="0" dirty="0" smtClean="0"/>
                        <a:t>КЭП</a:t>
                      </a:r>
                      <a:endParaRPr lang="ru-RU" sz="2000" dirty="0"/>
                    </a:p>
                  </a:txBody>
                  <a:tcPr marL="80918" marR="80918" marT="43543" marB="43543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432">
                <a:tc gridSpan="2">
                  <a:txBody>
                    <a:bodyPr/>
                    <a:lstStyle/>
                    <a:p>
                      <a:pPr algn="ctr"/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918" marR="80918" marT="43543" marB="43543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182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528" y="138612"/>
            <a:ext cx="9967243" cy="811213"/>
          </a:xfrm>
        </p:spPr>
        <p:txBody>
          <a:bodyPr>
            <a:noAutofit/>
          </a:bodyPr>
          <a:lstStyle/>
          <a:p>
            <a:r>
              <a:rPr lang="ru-RU" altLang="ru-RU" sz="4000" dirty="0"/>
              <a:t>НПА по машиночитаемым доверенностям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F1594C65-8D02-42B6-8BCD-77DA516422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840825"/>
              </p:ext>
            </p:extLst>
          </p:nvPr>
        </p:nvGraphicFramePr>
        <p:xfrm>
          <a:off x="479833" y="1216919"/>
          <a:ext cx="11549204" cy="5213162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effectLst/>
                <a:tableStyleId>{BC89EF96-8CEA-46FF-86C4-4CE0E7609802}</a:tableStyleId>
              </a:tblPr>
              <a:tblGrid>
                <a:gridCol w="2842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6415">
                  <a:extLst>
                    <a:ext uri="{9D8B030D-6E8A-4147-A177-3AD203B41FA5}">
                      <a16:colId xmlns:a16="http://schemas.microsoft.com/office/drawing/2014/main" val="3857112207"/>
                    </a:ext>
                  </a:extLst>
                </a:gridCol>
              </a:tblGrid>
              <a:tr h="40008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accent1"/>
                          </a:solidFill>
                        </a:rPr>
                        <a:t>Наименование</a:t>
                      </a:r>
                    </a:p>
                  </a:txBody>
                  <a:tcPr marL="80918" marR="80918" marT="43543" marB="435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accent1"/>
                          </a:solidFill>
                        </a:rPr>
                        <a:t>Применение</a:t>
                      </a:r>
                    </a:p>
                  </a:txBody>
                  <a:tcPr marL="80918" marR="80918" marT="43543" marB="4354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8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Нормативно-правовые акты</a:t>
                      </a:r>
                    </a:p>
                  </a:txBody>
                  <a:tcPr marL="80918" marR="80918" marT="43543" marB="43543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4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Постановление Правительства РФ от </a:t>
                      </a:r>
                      <a:r>
                        <a:rPr lang="ru-RU" sz="1600" b="1" baseline="0" dirty="0" smtClean="0">
                          <a:latin typeface="+mn-lt"/>
                        </a:rPr>
                        <a:t>21.02.2022 № 222</a:t>
                      </a:r>
                      <a:endParaRPr lang="ru-RU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600" dirty="0" smtClean="0">
                          <a:latin typeface="+mn-lt"/>
                        </a:rPr>
                        <a:t>«О порядке </a:t>
                      </a:r>
                      <a:r>
                        <a:rPr lang="ru-RU" sz="1600" b="1" dirty="0" smtClean="0">
                          <a:latin typeface="+mn-lt"/>
                        </a:rPr>
                        <a:t>предоставления </a:t>
                      </a:r>
                      <a:r>
                        <a:rPr lang="ru-RU" sz="1600" b="0" dirty="0" smtClean="0">
                          <a:latin typeface="+mn-lt"/>
                        </a:rPr>
                        <a:t>заинтересованным</a:t>
                      </a:r>
                      <a:r>
                        <a:rPr lang="ru-RU" sz="1600" b="0" baseline="0" dirty="0" smtClean="0">
                          <a:latin typeface="+mn-lt"/>
                        </a:rPr>
                        <a:t> лицам </a:t>
                      </a:r>
                      <a:r>
                        <a:rPr lang="ru-RU" sz="1600" b="1" baseline="0" dirty="0" smtClean="0">
                          <a:latin typeface="+mn-lt"/>
                        </a:rPr>
                        <a:t>документа о полномочиях</a:t>
                      </a:r>
                      <a:r>
                        <a:rPr lang="ru-RU" sz="1600" b="0" baseline="0" dirty="0" smtClean="0">
                          <a:latin typeface="+mn-lt"/>
                        </a:rPr>
                        <a:t> физического лица, в случае, предусмотренном часть 2 статьи 17 (1) ФЗ «Об электронной подписи»</a:t>
                      </a:r>
                      <a:endParaRPr lang="en-US" sz="1600" b="0" baseline="0" dirty="0" smtClean="0">
                        <a:latin typeface="+mn-lt"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US" sz="16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Вступает в силу с 01.03.2022</a:t>
                      </a:r>
                      <a:endParaRPr lang="ru-RU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918" marR="80918" marT="43543" marB="43543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600" dirty="0" smtClean="0"/>
                        <a:t>Представление документа о полномочиях способом, не предусматривающим</a:t>
                      </a:r>
                      <a:r>
                        <a:rPr lang="ru-RU" sz="1600" baseline="0" dirty="0" smtClean="0"/>
                        <a:t> его включение в пакет ЭД, может осуществляться при взаимодействии ФЛ: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ru-RU" sz="1600" baseline="0" dirty="0" smtClean="0"/>
                        <a:t>с  гос. и муниципальными органами на основании получения ими документа о полномочиях из ИС ГУЦ;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ru-RU" sz="1600" baseline="0" dirty="0" smtClean="0"/>
                        <a:t>с ИП и ЮЛ осуществляется на основании получения документа о полномочиях ИП или ЮЛ из ИС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600" baseline="0" dirty="0" smtClean="0"/>
                        <a:t>- головного УЦ;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600" baseline="0" dirty="0" smtClean="0"/>
                        <a:t>- в которой подписан и из которой направляется пакет ЭД;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АУЦ;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аккредитованной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доверенной третьей стороны;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оператора ЭДО.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600" dirty="0" smtClean="0"/>
                        <a:t>В</a:t>
                      </a:r>
                      <a:r>
                        <a:rPr lang="ru-RU" sz="1600" baseline="0" dirty="0" smtClean="0"/>
                        <a:t> целях обеспечения представления заинтересованным лицам документа о полномочиях из ИС, между ФЛ и оператором ИС, в которой хранится и из которой он представляется, заключается </a:t>
                      </a:r>
                      <a:r>
                        <a:rPr lang="ru-RU" sz="1600" b="1" i="1" baseline="0" dirty="0" smtClean="0"/>
                        <a:t>соглашение о хранении </a:t>
                      </a:r>
                      <a:r>
                        <a:rPr lang="ru-RU" sz="1600" baseline="0" dirty="0" smtClean="0"/>
                        <a:t>документа о полномочиях.</a:t>
                      </a:r>
                      <a:endParaRPr lang="ru-RU" sz="1600" dirty="0"/>
                    </a:p>
                  </a:txBody>
                  <a:tcPr marL="80918" marR="80918" marT="43543" marB="43543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84">
                <a:tc gridSpan="2">
                  <a:txBody>
                    <a:bodyPr/>
                    <a:lstStyle/>
                    <a:p>
                      <a:pPr algn="ctr"/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918" marR="80918" marT="43543" marB="43543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1383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528" y="138612"/>
            <a:ext cx="9967243" cy="811213"/>
          </a:xfrm>
        </p:spPr>
        <p:txBody>
          <a:bodyPr>
            <a:noAutofit/>
          </a:bodyPr>
          <a:lstStyle/>
          <a:p>
            <a:r>
              <a:rPr lang="ru-RU" altLang="ru-RU" sz="4000" dirty="0"/>
              <a:t>НПА по машиночитаемым доверенностям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F1594C65-8D02-42B6-8BCD-77DA516422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350190"/>
              </p:ext>
            </p:extLst>
          </p:nvPr>
        </p:nvGraphicFramePr>
        <p:xfrm>
          <a:off x="380245" y="1026796"/>
          <a:ext cx="11549204" cy="5432618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effectLst/>
                <a:tableStyleId>{BC89EF96-8CEA-46FF-86C4-4CE0E7609802}</a:tableStyleId>
              </a:tblPr>
              <a:tblGrid>
                <a:gridCol w="2462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86661">
                  <a:extLst>
                    <a:ext uri="{9D8B030D-6E8A-4147-A177-3AD203B41FA5}">
                      <a16:colId xmlns:a16="http://schemas.microsoft.com/office/drawing/2014/main" val="2102338859"/>
                    </a:ext>
                  </a:extLst>
                </a:gridCol>
              </a:tblGrid>
              <a:tr h="40008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accent1"/>
                          </a:solidFill>
                        </a:rPr>
                        <a:t>Наименование</a:t>
                      </a:r>
                    </a:p>
                  </a:txBody>
                  <a:tcPr marL="80918" marR="80918" marT="43543" marB="435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accent1"/>
                          </a:solidFill>
                        </a:rPr>
                        <a:t>Применение</a:t>
                      </a:r>
                    </a:p>
                  </a:txBody>
                  <a:tcPr marL="80918" marR="80918" marT="43543" marB="4354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8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Нормативно-правовые акты</a:t>
                      </a:r>
                    </a:p>
                  </a:txBody>
                  <a:tcPr marL="80918" marR="80918" marT="43543" marB="43543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4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Постановление Правительства РФ от </a:t>
                      </a:r>
                      <a:r>
                        <a:rPr lang="ru-RU" sz="1600" b="1" baseline="0" dirty="0" smtClean="0">
                          <a:latin typeface="+mn-lt"/>
                        </a:rPr>
                        <a:t>21.02.2022 № 222</a:t>
                      </a:r>
                      <a:endParaRPr lang="ru-RU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600" dirty="0" smtClean="0">
                          <a:latin typeface="+mn-lt"/>
                        </a:rPr>
                        <a:t>«О порядке </a:t>
                      </a:r>
                      <a:r>
                        <a:rPr lang="ru-RU" sz="1600" b="1" dirty="0" smtClean="0">
                          <a:latin typeface="+mn-lt"/>
                        </a:rPr>
                        <a:t>предоставления </a:t>
                      </a:r>
                      <a:r>
                        <a:rPr lang="ru-RU" sz="1600" b="0" dirty="0" smtClean="0">
                          <a:latin typeface="+mn-lt"/>
                        </a:rPr>
                        <a:t>заинтересованным</a:t>
                      </a:r>
                      <a:r>
                        <a:rPr lang="ru-RU" sz="1600" b="0" baseline="0" dirty="0" smtClean="0">
                          <a:latin typeface="+mn-lt"/>
                        </a:rPr>
                        <a:t> лицам </a:t>
                      </a:r>
                      <a:r>
                        <a:rPr lang="ru-RU" sz="1600" b="1" baseline="0" dirty="0" smtClean="0">
                          <a:latin typeface="+mn-lt"/>
                        </a:rPr>
                        <a:t>документа о полномочиях</a:t>
                      </a:r>
                      <a:r>
                        <a:rPr lang="ru-RU" sz="1600" b="0" baseline="0" dirty="0" smtClean="0">
                          <a:latin typeface="+mn-lt"/>
                        </a:rPr>
                        <a:t> физического лица, в случае, предусмотренном часть 2 статьи 17 (1) ФЗ «Об электронной подписи» </a:t>
                      </a:r>
                      <a:endParaRPr lang="ru-RU" sz="1600" dirty="0"/>
                    </a:p>
                    <a:p>
                      <a:endParaRPr lang="ru-RU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918" marR="80918" marT="43543" marB="43543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600" i="1" dirty="0" smtClean="0"/>
                        <a:t>(продолжение)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600" i="0" dirty="0" smtClean="0"/>
                        <a:t>Операторы</a:t>
                      </a:r>
                      <a:r>
                        <a:rPr lang="ru-RU" sz="1600" i="0" baseline="0" dirty="0" smtClean="0"/>
                        <a:t> ИС после размещения в них документа о полномочиях в течение 1 дня передают в ИС ГУЦ по форме, утвержденной </a:t>
                      </a:r>
                      <a:r>
                        <a:rPr lang="ru-RU" sz="1600" i="0" baseline="0" dirty="0" err="1" smtClean="0"/>
                        <a:t>Минцифры</a:t>
                      </a:r>
                      <a:r>
                        <a:rPr lang="ru-RU" sz="1600" i="0" baseline="0" dirty="0" smtClean="0"/>
                        <a:t> сведения о полномочиях: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i="0" dirty="0" smtClean="0"/>
                        <a:t>Дата подписания документа о</a:t>
                      </a:r>
                      <a:r>
                        <a:rPr lang="ru-RU" sz="1600" i="0" baseline="0" dirty="0" smtClean="0"/>
                        <a:t> полномочиях;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i="0" baseline="0" dirty="0" smtClean="0"/>
                        <a:t>Номер документа о полномочиях;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i="0" baseline="0" dirty="0" smtClean="0"/>
                        <a:t>Срок действия документа о полномочиях;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i="0" baseline="0" dirty="0" smtClean="0"/>
                        <a:t>Сведения о лице, наделившем полномочиями;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i="0" baseline="0" dirty="0" smtClean="0"/>
                        <a:t>Сведения о лице, наделенном полномочиями;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i="0" dirty="0" smtClean="0"/>
                        <a:t>Идентифицирующая информация об ИС, в которой хранится документ о полномочиях.</a:t>
                      </a:r>
                      <a:endParaRPr lang="ru-RU" sz="1600" dirty="0" smtClean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600" dirty="0" smtClean="0"/>
                        <a:t>Идентифицирующая</a:t>
                      </a:r>
                      <a:r>
                        <a:rPr lang="ru-RU" sz="1600" baseline="0" dirty="0" smtClean="0"/>
                        <a:t> информация об ИС, в которой хранится документ о полномочиях, формируется в автоматизированном режиме с использованием регистра ИС, входящих в состав ФГИС ЕСИА.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ru-RU" sz="16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600" dirty="0" smtClean="0"/>
                        <a:t>Заинтересованные</a:t>
                      </a:r>
                      <a:r>
                        <a:rPr lang="ru-RU" sz="1600" baseline="0" dirty="0" smtClean="0"/>
                        <a:t> лица обращаются к оператору ИС путем направления запроса в электронной форме. </a:t>
                      </a:r>
                      <a:r>
                        <a:rPr lang="ru-RU" sz="1600" dirty="0" smtClean="0"/>
                        <a:t>Документ о полномочиях представляется оператором ИС обратившимся заинтересованных лицам по </a:t>
                      </a:r>
                      <a:r>
                        <a:rPr lang="en-US" sz="1600" dirty="0" smtClean="0"/>
                        <a:t>e-mail</a:t>
                      </a:r>
                      <a:r>
                        <a:rPr lang="ru-RU" sz="1600" baseline="0" dirty="0" smtClean="0"/>
                        <a:t> в течение 1 дня после получения обращения.</a:t>
                      </a:r>
                      <a:endParaRPr lang="ru-RU" sz="1600" dirty="0" smtClean="0"/>
                    </a:p>
                  </a:txBody>
                  <a:tcPr marL="80918" marR="80918" marT="43543" marB="43543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84">
                <a:tc gridSpan="2">
                  <a:txBody>
                    <a:bodyPr/>
                    <a:lstStyle/>
                    <a:p>
                      <a:pPr algn="ctr"/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918" marR="80918" marT="43543" marB="43543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4735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622246" y="117520"/>
            <a:ext cx="10165365" cy="811213"/>
          </a:xfrm>
        </p:spPr>
        <p:txBody>
          <a:bodyPr>
            <a:noAutofit/>
          </a:bodyPr>
          <a:lstStyle/>
          <a:p>
            <a:r>
              <a:rPr lang="ru-RU" altLang="ru-RU" sz="4000" dirty="0"/>
              <a:t>НПА по машиночитаемым доверенностям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F1594C65-8D02-42B6-8BCD-77DA516422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685256"/>
              </p:ext>
            </p:extLst>
          </p:nvPr>
        </p:nvGraphicFramePr>
        <p:xfrm>
          <a:off x="814812" y="1145176"/>
          <a:ext cx="11063335" cy="5468984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effectLst/>
                <a:tableStyleId>{BC89EF96-8CEA-46FF-86C4-4CE0E7609802}</a:tableStyleId>
              </a:tblPr>
              <a:tblGrid>
                <a:gridCol w="2797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65814">
                  <a:extLst>
                    <a:ext uri="{9D8B030D-6E8A-4147-A177-3AD203B41FA5}">
                      <a16:colId xmlns:a16="http://schemas.microsoft.com/office/drawing/2014/main" val="1517177448"/>
                    </a:ext>
                  </a:extLst>
                </a:gridCol>
              </a:tblGrid>
              <a:tr h="31855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accent1"/>
                          </a:solidFill>
                        </a:rPr>
                        <a:t>Наименование</a:t>
                      </a:r>
                    </a:p>
                  </a:txBody>
                  <a:tcPr marL="80918" marR="80918" marT="43543" marB="435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accent1"/>
                          </a:solidFill>
                        </a:rPr>
                        <a:t>Применение</a:t>
                      </a:r>
                    </a:p>
                  </a:txBody>
                  <a:tcPr marL="80918" marR="80918" marT="43543" marB="4354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55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Нормативно-правовые акты</a:t>
                      </a:r>
                    </a:p>
                  </a:txBody>
                  <a:tcPr marL="80918" marR="80918" marT="43543" marB="43543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2821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Постановление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Правительства РФ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от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21.02.2022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№ 223 </a:t>
                      </a:r>
                      <a:r>
                        <a:rPr lang="ru-RU" sz="1600" dirty="0" smtClean="0">
                          <a:latin typeface="+mn-lt"/>
                        </a:rPr>
                        <a:t>«Об </a:t>
                      </a:r>
                      <a:r>
                        <a:rPr lang="ru-RU" sz="1600" dirty="0">
                          <a:latin typeface="+mn-lt"/>
                        </a:rPr>
                        <a:t>утверждении организационно-технических требований к порядку </a:t>
                      </a:r>
                      <a:r>
                        <a:rPr lang="ru-RU" sz="1600" b="1" dirty="0">
                          <a:latin typeface="+mn-lt"/>
                        </a:rPr>
                        <a:t>хранения, использования и отмены</a:t>
                      </a:r>
                      <a:r>
                        <a:rPr lang="ru-RU" sz="1600" dirty="0">
                          <a:latin typeface="+mn-lt"/>
                        </a:rPr>
                        <a:t> </a:t>
                      </a:r>
                      <a:r>
                        <a:rPr lang="ru-RU" sz="1600" dirty="0" smtClean="0">
                          <a:latin typeface="+mn-lt"/>
                        </a:rPr>
                        <a:t>указанных в статьях</a:t>
                      </a:r>
                      <a:r>
                        <a:rPr lang="ru-RU" sz="1600" baseline="0" dirty="0" smtClean="0">
                          <a:latin typeface="+mn-lt"/>
                        </a:rPr>
                        <a:t> 17 (2) и 17 (3) ФЗ «Об электронной подписи» доверенностей</a:t>
                      </a:r>
                      <a:r>
                        <a:rPr lang="ru-RU" sz="1600" dirty="0" smtClean="0">
                          <a:latin typeface="+mn-lt"/>
                        </a:rPr>
                        <a:t>»</a:t>
                      </a:r>
                      <a:endParaRPr lang="en-US" sz="1600" dirty="0" smtClean="0">
                        <a:latin typeface="+mn-lt"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US" sz="1600" dirty="0" smtClean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Вступает в силу с 01.03.2022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80918" marR="80918" marT="43543" marB="43543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Раздел</a:t>
                      </a:r>
                      <a:r>
                        <a:rPr lang="ru-RU" sz="1600" b="1" i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1. </a:t>
                      </a:r>
                      <a:r>
                        <a:rPr lang="ru-RU" sz="1600" b="1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Требования</a:t>
                      </a:r>
                      <a:r>
                        <a:rPr lang="ru-RU" sz="1600" b="1" i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к порядку </a:t>
                      </a:r>
                      <a:r>
                        <a:rPr lang="ru-RU" sz="1600" b="1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хранения доверенности</a:t>
                      </a:r>
                      <a:endParaRPr lang="en-US" sz="1600" b="1" i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МЧД хранится в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ИС: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головного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УЦ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en-US" sz="16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b="0" i="0" u="none" strike="noStrike" kern="1200" cap="none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госУЦ</a:t>
                      </a:r>
                      <a:r>
                        <a:rPr lang="ru-RU" sz="1600" b="0" i="0" u="none" strike="noStrike" kern="1200" cap="non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(Казначейство, ФНС и Банк России)</a:t>
                      </a:r>
                      <a:endParaRPr lang="ru-RU" sz="1600" b="0" i="0" u="none" strike="noStrike" kern="1200" cap="none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АУЦ;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аккредитованных доверенных третьих сторон;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операторов ЭДО;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которой подписан и из которой направляется ЭД;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ФОИВ или органов государственных внебюджетных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фондов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Размещение для хранения в указанных ИС в следующем порядке:</a:t>
                      </a:r>
                    </a:p>
                    <a:p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лицо, выдавшее МЧД направляет ее в ИС;</a:t>
                      </a:r>
                    </a:p>
                    <a:p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б) оператор ИС</a:t>
                      </a:r>
                      <a:endParaRPr lang="ru-RU" sz="16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фиксирует 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дату и время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поступления МЧД</a:t>
                      </a:r>
                      <a:endParaRPr lang="ru-RU" sz="16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автоматическим формирует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подтверждение 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поступлении МЧД;</a:t>
                      </a:r>
                      <a:endParaRPr lang="ru-RU" sz="16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подписывает подтверждение автоматически созданной 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УКЭП;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направляет подтверждение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доверителю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918" marR="80918" marT="43543" marB="43543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551">
                <a:tc gridSpan="2">
                  <a:txBody>
                    <a:bodyPr/>
                    <a:lstStyle/>
                    <a:p>
                      <a:pPr algn="ctr"/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918" marR="80918" marT="43543" marB="43543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79295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8886</TotalTime>
  <Words>6847</Words>
  <Application>Microsoft Office PowerPoint</Application>
  <PresentationFormat>Широкоэкранный</PresentationFormat>
  <Paragraphs>1068</Paragraphs>
  <Slides>39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6" baseType="lpstr">
      <vt:lpstr>Calibri</vt:lpstr>
      <vt:lpstr>Wingdings</vt:lpstr>
      <vt:lpstr>Roboto</vt:lpstr>
      <vt:lpstr>Arial</vt:lpstr>
      <vt:lpstr>Times New Roman</vt:lpstr>
      <vt:lpstr>Symbol</vt:lpstr>
      <vt:lpstr>Тема Office</vt:lpstr>
      <vt:lpstr>Презентация PowerPoint</vt:lpstr>
      <vt:lpstr>НПА по машиночитаемым доверенностям</vt:lpstr>
      <vt:lpstr>НПА по машиночитаемым доверенностям</vt:lpstr>
      <vt:lpstr>НПА по машиночитаемым доверенностям</vt:lpstr>
      <vt:lpstr>Пример XML-файла МЧД (b2b) из проектной документации ФНС</vt:lpstr>
      <vt:lpstr>НПА по машиночитаемым доверенностям</vt:lpstr>
      <vt:lpstr>НПА по машиночитаемым доверенностям</vt:lpstr>
      <vt:lpstr>НПА по машиночитаемым доверенностям</vt:lpstr>
      <vt:lpstr>НПА по машиночитаемым доверенностям</vt:lpstr>
      <vt:lpstr>НПА по машиночитаемым доверенностям</vt:lpstr>
      <vt:lpstr>НПА по машиночитаемым доверенностям</vt:lpstr>
      <vt:lpstr>НПА по машиночитаемым доверенностям</vt:lpstr>
      <vt:lpstr>НПА по машиночитаемым доверенностям</vt:lpstr>
      <vt:lpstr>НПА по машиночитаемым доверенностям</vt:lpstr>
      <vt:lpstr>НПА по машиночитаемым доверенностям</vt:lpstr>
      <vt:lpstr>НПА по машиночитаемым доверенностям</vt:lpstr>
      <vt:lpstr>НПА по машиночитаемым доверенностям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Отмена доверенностей</vt:lpstr>
      <vt:lpstr>Отмена доверенностей</vt:lpstr>
      <vt:lpstr>Отмена доверенностей</vt:lpstr>
      <vt:lpstr>Отмена доверенностей</vt:lpstr>
      <vt:lpstr>Отмена доверенностей</vt:lpstr>
      <vt:lpstr>Отмена доверенностей</vt:lpstr>
      <vt:lpstr>Отмена доверенностей</vt:lpstr>
      <vt:lpstr>Отмена доверенностей</vt:lpstr>
      <vt:lpstr>Отмена доверенностей</vt:lpstr>
      <vt:lpstr>Отмена доверенностей</vt:lpstr>
      <vt:lpstr>Отмена доверенностей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Елизавета О. Воробчикова</dc:creator>
  <cp:lastModifiedBy>Лариса Иванова</cp:lastModifiedBy>
  <cp:revision>232</cp:revision>
  <dcterms:created xsi:type="dcterms:W3CDTF">2020-03-19T14:46:00Z</dcterms:created>
  <dcterms:modified xsi:type="dcterms:W3CDTF">2022-02-24T16:12:46Z</dcterms:modified>
</cp:coreProperties>
</file>