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43"/>
  </p:notesMasterIdLst>
  <p:handoutMasterIdLst>
    <p:handoutMasterId r:id="rId44"/>
  </p:handoutMasterIdLst>
  <p:sldIdLst>
    <p:sldId id="412" r:id="rId2"/>
    <p:sldId id="416" r:id="rId3"/>
    <p:sldId id="462" r:id="rId4"/>
    <p:sldId id="417" r:id="rId5"/>
    <p:sldId id="418" r:id="rId6"/>
    <p:sldId id="419" r:id="rId7"/>
    <p:sldId id="420" r:id="rId8"/>
    <p:sldId id="421" r:id="rId9"/>
    <p:sldId id="422" r:id="rId10"/>
    <p:sldId id="423" r:id="rId11"/>
    <p:sldId id="424" r:id="rId12"/>
    <p:sldId id="425" r:id="rId13"/>
    <p:sldId id="426" r:id="rId14"/>
    <p:sldId id="427" r:id="rId15"/>
    <p:sldId id="428" r:id="rId16"/>
    <p:sldId id="450" r:id="rId17"/>
    <p:sldId id="449" r:id="rId18"/>
    <p:sldId id="430" r:id="rId19"/>
    <p:sldId id="454" r:id="rId20"/>
    <p:sldId id="447" r:id="rId21"/>
    <p:sldId id="463" r:id="rId22"/>
    <p:sldId id="431" r:id="rId23"/>
    <p:sldId id="451" r:id="rId24"/>
    <p:sldId id="452" r:id="rId25"/>
    <p:sldId id="455" r:id="rId26"/>
    <p:sldId id="432" r:id="rId27"/>
    <p:sldId id="433" r:id="rId28"/>
    <p:sldId id="457" r:id="rId29"/>
    <p:sldId id="459" r:id="rId30"/>
    <p:sldId id="460" r:id="rId31"/>
    <p:sldId id="437" r:id="rId32"/>
    <p:sldId id="436" r:id="rId33"/>
    <p:sldId id="434" r:id="rId34"/>
    <p:sldId id="456" r:id="rId35"/>
    <p:sldId id="439" r:id="rId36"/>
    <p:sldId id="445" r:id="rId37"/>
    <p:sldId id="453" r:id="rId38"/>
    <p:sldId id="446" r:id="rId39"/>
    <p:sldId id="444" r:id="rId40"/>
    <p:sldId id="461" r:id="rId41"/>
    <p:sldId id="443" r:id="rId4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0C5A431B-707F-BE41-AA70-E13D9C71C55D}">
          <p14:sldIdLst>
            <p14:sldId id="412"/>
            <p14:sldId id="416"/>
            <p14:sldId id="462"/>
            <p14:sldId id="417"/>
            <p14:sldId id="418"/>
            <p14:sldId id="419"/>
            <p14:sldId id="420"/>
            <p14:sldId id="421"/>
            <p14:sldId id="422"/>
            <p14:sldId id="423"/>
            <p14:sldId id="424"/>
            <p14:sldId id="425"/>
            <p14:sldId id="426"/>
            <p14:sldId id="427"/>
            <p14:sldId id="428"/>
            <p14:sldId id="450"/>
            <p14:sldId id="449"/>
            <p14:sldId id="430"/>
            <p14:sldId id="454"/>
            <p14:sldId id="447"/>
            <p14:sldId id="463"/>
            <p14:sldId id="431"/>
            <p14:sldId id="451"/>
            <p14:sldId id="452"/>
            <p14:sldId id="455"/>
            <p14:sldId id="432"/>
            <p14:sldId id="433"/>
            <p14:sldId id="457"/>
            <p14:sldId id="459"/>
            <p14:sldId id="460"/>
            <p14:sldId id="437"/>
            <p14:sldId id="436"/>
            <p14:sldId id="434"/>
            <p14:sldId id="456"/>
            <p14:sldId id="439"/>
            <p14:sldId id="445"/>
            <p14:sldId id="453"/>
            <p14:sldId id="446"/>
            <p14:sldId id="444"/>
            <p14:sldId id="461"/>
            <p14:sldId id="443"/>
          </p14:sldIdLst>
        </p14:section>
        <p14:section name="Обложки" id="{C2771DA9-0B45-964E-A948-0C7EB118993D}">
          <p14:sldIdLst/>
        </p14:section>
        <p14:section name="Для выступления. Текстовые слайды" id="{88807A33-91D2-4EF7-8AF8-6101C01AB310}">
          <p14:sldIdLst/>
        </p14:section>
        <p14:section name="Скриншоты и схемы" id="{D3CDD6BB-21FC-4E3E-826C-8E35F330547A}">
          <p14:sldIdLst/>
        </p14:section>
        <p14:section name="Особые слайды" id="{0354B3EF-DDF3-46CD-A44E-FCF063FB545F}">
          <p14:sldIdLst/>
        </p14:section>
        <p14:section name="Таблицы и графики" id="{21B5FF01-7865-4B16-B9D6-382CD2F0E72B}">
          <p14:sldIdLst/>
        </p14:section>
      </p14:sectionLst>
    </p:ext>
    <p:ext uri="{EFAFB233-063F-42B5-8137-9DF3F51BA10A}">
      <p15:sldGuideLst xmlns:p15="http://schemas.microsoft.com/office/powerpoint/2012/main">
        <p15:guide id="1" pos="302" userDrawn="1">
          <p15:clr>
            <a:srgbClr val="A4A3A4"/>
          </p15:clr>
        </p15:guide>
        <p15:guide id="2" orient="horz" pos="1094" userDrawn="1">
          <p15:clr>
            <a:srgbClr val="A4A3A4"/>
          </p15:clr>
        </p15:guide>
        <p15:guide id="3" orient="horz" pos="3974" userDrawn="1">
          <p15:clr>
            <a:srgbClr val="A4A3A4"/>
          </p15:clr>
        </p15:guide>
        <p15:guide id="4" pos="7401" userDrawn="1">
          <p15:clr>
            <a:srgbClr val="A4A3A4"/>
          </p15:clr>
        </p15:guide>
        <p15:guide id="5" pos="257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FF0FF"/>
    <a:srgbClr val="E6F4FF"/>
    <a:srgbClr val="DEDEDE"/>
    <a:srgbClr val="D9D9D9"/>
    <a:srgbClr val="5352F6"/>
    <a:srgbClr val="F2F2F2"/>
    <a:srgbClr val="000000"/>
    <a:srgbClr val="0000FF"/>
    <a:srgbClr val="5452F6"/>
    <a:srgbClr val="D2EAF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801" autoAdjust="0"/>
    <p:restoredTop sz="93741" autoAdjust="0"/>
  </p:normalViewPr>
  <p:slideViewPr>
    <p:cSldViewPr snapToGrid="0" snapToObjects="1">
      <p:cViewPr varScale="1">
        <p:scale>
          <a:sx n="116" d="100"/>
          <a:sy n="116" d="100"/>
        </p:scale>
        <p:origin x="114" y="138"/>
      </p:cViewPr>
      <p:guideLst>
        <p:guide pos="302"/>
        <p:guide orient="horz" pos="1094"/>
        <p:guide orient="horz" pos="3974"/>
        <p:guide pos="7401"/>
        <p:guide pos="257"/>
      </p:guideLst>
    </p:cSldViewPr>
  </p:slideViewPr>
  <p:outlineViewPr>
    <p:cViewPr>
      <p:scale>
        <a:sx n="33" d="100"/>
        <a:sy n="33" d="100"/>
      </p:scale>
      <p:origin x="0" y="-4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48" d="100"/>
          <a:sy n="48" d="100"/>
        </p:scale>
        <p:origin x="2684" y="2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notesMaster" Target="notesMasters/notesMaster1.xml"/><Relationship Id="rId48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>
            <a:extLst>
              <a:ext uri="{FF2B5EF4-FFF2-40B4-BE49-F238E27FC236}">
                <a16:creationId xmlns="" xmlns:a16="http://schemas.microsoft.com/office/drawing/2014/main" id="{7D3B49A6-5C9D-8D86-DA16-D19CE90F7481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>
            <a:extLst>
              <a:ext uri="{FF2B5EF4-FFF2-40B4-BE49-F238E27FC236}">
                <a16:creationId xmlns="" xmlns:a16="http://schemas.microsoft.com/office/drawing/2014/main" id="{F3F2EA7B-313E-C6DE-CF12-8DEFCBAA7891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C71C07B-5031-4839-BFD6-D5F3266B706E}" type="datetimeFigureOut">
              <a:rPr lang="ru-RU" smtClean="0"/>
              <a:t>11.12.2025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="" xmlns:a16="http://schemas.microsoft.com/office/drawing/2014/main" id="{CB9C0562-25BB-DD8B-A2C6-5709B6168B03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="" xmlns:a16="http://schemas.microsoft.com/office/drawing/2014/main" id="{8D46CE82-ED3D-1D2A-FA55-447CB1E43583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6A05919-9806-4CBB-85FD-9B485D3F343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9416073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D0B7C32-8AE7-EF42-8E11-313C666DB78F}" type="datetimeFigureOut">
              <a:rPr lang="ru-RU" smtClean="0"/>
              <a:t>11.12.2025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ru-RU"/>
              <a:t>Образец текста
Второй уровень
Третий уровень
Четвертый уровень
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5E59D47-20EE-504D-BCC8-A1DD6644654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627647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669C87CF-5F4A-1992-277C-99A97F13D59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>
            <a:extLst>
              <a:ext uri="{FF2B5EF4-FFF2-40B4-BE49-F238E27FC236}">
                <a16:creationId xmlns:a16="http://schemas.microsoft.com/office/drawing/2014/main" xmlns="" id="{BF0D70C8-4FDC-3796-DF1E-CD8F15B417A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>
            <a:extLst>
              <a:ext uri="{FF2B5EF4-FFF2-40B4-BE49-F238E27FC236}">
                <a16:creationId xmlns:a16="http://schemas.microsoft.com/office/drawing/2014/main" xmlns="" id="{F383728D-409A-FC97-3187-88B7A937E72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Вставив рисунок, переместите его на задний план</a:t>
            </a: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xmlns="" id="{AF931763-DED9-6F07-A733-69FC8253C57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5E59D47-20EE-504D-BCC8-A1DD66446545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245365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669C87CF-5F4A-1992-277C-99A97F13D59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>
            <a:extLst>
              <a:ext uri="{FF2B5EF4-FFF2-40B4-BE49-F238E27FC236}">
                <a16:creationId xmlns:a16="http://schemas.microsoft.com/office/drawing/2014/main" xmlns="" id="{BF0D70C8-4FDC-3796-DF1E-CD8F15B417A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>
            <a:extLst>
              <a:ext uri="{FF2B5EF4-FFF2-40B4-BE49-F238E27FC236}">
                <a16:creationId xmlns:a16="http://schemas.microsoft.com/office/drawing/2014/main" xmlns="" id="{F383728D-409A-FC97-3187-88B7A937E72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Вставив рисунок, переместите его на задний план</a:t>
            </a: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xmlns="" id="{AF931763-DED9-6F07-A733-69FC8253C57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5E59D47-20EE-504D-BCC8-A1DD66446545}" type="slidenum">
              <a:rPr lang="ru-RU" smtClean="0"/>
              <a:t>41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6287305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0133FDF-5388-46A4-B83B-3E52F87CF3E1}" type="slidenum">
              <a:rPr lang="ru-RU" altLang="ru-RU" smtClean="0"/>
              <a:pPr>
                <a:defRPr/>
              </a:pPr>
              <a:t>16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83998564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Образ слайда 1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1" name="Заметки 2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ru-RU" altLang="ru-RU" smtClean="0"/>
          </a:p>
        </p:txBody>
      </p:sp>
      <p:sp>
        <p:nvSpPr>
          <p:cNvPr id="22532" name="Номер слайда 3"/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defTabSz="912813">
              <a:defRPr sz="2100" b="1">
                <a:solidFill>
                  <a:srgbClr val="006600"/>
                </a:solidFill>
                <a:latin typeface="Arial" panose="020B0604020202020204" pitchFamily="34" charset="0"/>
              </a:defRPr>
            </a:lvl1pPr>
            <a:lvl2pPr marL="742950" indent="-285750" defTabSz="912813">
              <a:defRPr sz="2100" b="1">
                <a:solidFill>
                  <a:srgbClr val="006600"/>
                </a:solidFill>
                <a:latin typeface="Arial" panose="020B0604020202020204" pitchFamily="34" charset="0"/>
              </a:defRPr>
            </a:lvl2pPr>
            <a:lvl3pPr marL="1143000" indent="-228600" defTabSz="912813">
              <a:defRPr sz="2100" b="1">
                <a:solidFill>
                  <a:srgbClr val="006600"/>
                </a:solidFill>
                <a:latin typeface="Arial" panose="020B0604020202020204" pitchFamily="34" charset="0"/>
              </a:defRPr>
            </a:lvl3pPr>
            <a:lvl4pPr marL="1600200" indent="-228600" defTabSz="912813">
              <a:defRPr sz="2100" b="1">
                <a:solidFill>
                  <a:srgbClr val="006600"/>
                </a:solidFill>
                <a:latin typeface="Arial" panose="020B0604020202020204" pitchFamily="34" charset="0"/>
              </a:defRPr>
            </a:lvl4pPr>
            <a:lvl5pPr marL="2057400" indent="-228600" defTabSz="912813">
              <a:defRPr sz="2100" b="1">
                <a:solidFill>
                  <a:srgbClr val="006600"/>
                </a:solidFill>
                <a:latin typeface="Arial" panose="020B0604020202020204" pitchFamily="34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100" b="1">
                <a:solidFill>
                  <a:srgbClr val="006600"/>
                </a:solidFill>
                <a:latin typeface="Arial" panose="020B0604020202020204" pitchFamily="34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100" b="1">
                <a:solidFill>
                  <a:srgbClr val="006600"/>
                </a:solidFill>
                <a:latin typeface="Arial" panose="020B0604020202020204" pitchFamily="34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100" b="1">
                <a:solidFill>
                  <a:srgbClr val="006600"/>
                </a:solidFill>
                <a:latin typeface="Arial" panose="020B0604020202020204" pitchFamily="34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100" b="1">
                <a:solidFill>
                  <a:srgbClr val="006600"/>
                </a:solidFill>
                <a:latin typeface="Arial" panose="020B0604020202020204" pitchFamily="34" charset="0"/>
              </a:defRPr>
            </a:lvl9pPr>
          </a:lstStyle>
          <a:p>
            <a:fld id="{09448D34-89B1-4F26-84DD-28BCB9C295DA}" type="slidenum">
              <a:rPr lang="ru-RU" altLang="ru-RU" sz="1200" b="0" smtClean="0">
                <a:solidFill>
                  <a:schemeClr val="tx1"/>
                </a:solidFill>
                <a:latin typeface="Times New Roman" panose="02020603050405020304" pitchFamily="18" charset="0"/>
              </a:rPr>
              <a:pPr/>
              <a:t>19</a:t>
            </a:fld>
            <a:endParaRPr lang="ru-RU" altLang="ru-RU" sz="1200" b="0" smtClean="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2213540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Образ слайда 1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5" name="Заметки 2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ru-RU" altLang="ru-RU" smtClean="0"/>
          </a:p>
        </p:txBody>
      </p:sp>
      <p:sp>
        <p:nvSpPr>
          <p:cNvPr id="18436" name="Номер слайда 3"/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defTabSz="912813">
              <a:defRPr sz="2100" b="1">
                <a:solidFill>
                  <a:srgbClr val="006600"/>
                </a:solidFill>
                <a:latin typeface="Arial" panose="020B0604020202020204" pitchFamily="34" charset="0"/>
              </a:defRPr>
            </a:lvl1pPr>
            <a:lvl2pPr marL="742950" indent="-285750" defTabSz="912813">
              <a:defRPr sz="2100" b="1">
                <a:solidFill>
                  <a:srgbClr val="006600"/>
                </a:solidFill>
                <a:latin typeface="Arial" panose="020B0604020202020204" pitchFamily="34" charset="0"/>
              </a:defRPr>
            </a:lvl2pPr>
            <a:lvl3pPr marL="1143000" indent="-228600" defTabSz="912813">
              <a:defRPr sz="2100" b="1">
                <a:solidFill>
                  <a:srgbClr val="006600"/>
                </a:solidFill>
                <a:latin typeface="Arial" panose="020B0604020202020204" pitchFamily="34" charset="0"/>
              </a:defRPr>
            </a:lvl3pPr>
            <a:lvl4pPr marL="1600200" indent="-228600" defTabSz="912813">
              <a:defRPr sz="2100" b="1">
                <a:solidFill>
                  <a:srgbClr val="006600"/>
                </a:solidFill>
                <a:latin typeface="Arial" panose="020B0604020202020204" pitchFamily="34" charset="0"/>
              </a:defRPr>
            </a:lvl4pPr>
            <a:lvl5pPr marL="2057400" indent="-228600" defTabSz="912813">
              <a:defRPr sz="2100" b="1">
                <a:solidFill>
                  <a:srgbClr val="006600"/>
                </a:solidFill>
                <a:latin typeface="Arial" panose="020B0604020202020204" pitchFamily="34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100" b="1">
                <a:solidFill>
                  <a:srgbClr val="006600"/>
                </a:solidFill>
                <a:latin typeface="Arial" panose="020B0604020202020204" pitchFamily="34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100" b="1">
                <a:solidFill>
                  <a:srgbClr val="006600"/>
                </a:solidFill>
                <a:latin typeface="Arial" panose="020B0604020202020204" pitchFamily="34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100" b="1">
                <a:solidFill>
                  <a:srgbClr val="006600"/>
                </a:solidFill>
                <a:latin typeface="Arial" panose="020B0604020202020204" pitchFamily="34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100" b="1">
                <a:solidFill>
                  <a:srgbClr val="006600"/>
                </a:solidFill>
                <a:latin typeface="Arial" panose="020B0604020202020204" pitchFamily="34" charset="0"/>
              </a:defRPr>
            </a:lvl9pPr>
          </a:lstStyle>
          <a:p>
            <a:fld id="{3792F9E1-AD6B-4E00-8E63-0E3DC08BC1BB}" type="slidenum">
              <a:rPr lang="ru-RU" altLang="ru-RU" sz="1200" b="0" smtClean="0">
                <a:solidFill>
                  <a:schemeClr val="tx1"/>
                </a:solidFill>
                <a:latin typeface="Times New Roman" panose="02020603050405020304" pitchFamily="18" charset="0"/>
              </a:rPr>
              <a:pPr/>
              <a:t>20</a:t>
            </a:fld>
            <a:endParaRPr lang="ru-RU" altLang="ru-RU" sz="1200" b="0" smtClean="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3657151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Образ слайда 1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5" name="Заметки 2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ru-RU" altLang="ru-RU" smtClean="0"/>
          </a:p>
        </p:txBody>
      </p:sp>
      <p:sp>
        <p:nvSpPr>
          <p:cNvPr id="18436" name="Номер слайда 3"/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defTabSz="912813">
              <a:defRPr sz="2100" b="1">
                <a:solidFill>
                  <a:srgbClr val="006600"/>
                </a:solidFill>
                <a:latin typeface="Arial" panose="020B0604020202020204" pitchFamily="34" charset="0"/>
              </a:defRPr>
            </a:lvl1pPr>
            <a:lvl2pPr marL="742950" indent="-285750" defTabSz="912813">
              <a:defRPr sz="2100" b="1">
                <a:solidFill>
                  <a:srgbClr val="006600"/>
                </a:solidFill>
                <a:latin typeface="Arial" panose="020B0604020202020204" pitchFamily="34" charset="0"/>
              </a:defRPr>
            </a:lvl2pPr>
            <a:lvl3pPr marL="1143000" indent="-228600" defTabSz="912813">
              <a:defRPr sz="2100" b="1">
                <a:solidFill>
                  <a:srgbClr val="006600"/>
                </a:solidFill>
                <a:latin typeface="Arial" panose="020B0604020202020204" pitchFamily="34" charset="0"/>
              </a:defRPr>
            </a:lvl3pPr>
            <a:lvl4pPr marL="1600200" indent="-228600" defTabSz="912813">
              <a:defRPr sz="2100" b="1">
                <a:solidFill>
                  <a:srgbClr val="006600"/>
                </a:solidFill>
                <a:latin typeface="Arial" panose="020B0604020202020204" pitchFamily="34" charset="0"/>
              </a:defRPr>
            </a:lvl4pPr>
            <a:lvl5pPr marL="2057400" indent="-228600" defTabSz="912813">
              <a:defRPr sz="2100" b="1">
                <a:solidFill>
                  <a:srgbClr val="006600"/>
                </a:solidFill>
                <a:latin typeface="Arial" panose="020B0604020202020204" pitchFamily="34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100" b="1">
                <a:solidFill>
                  <a:srgbClr val="006600"/>
                </a:solidFill>
                <a:latin typeface="Arial" panose="020B0604020202020204" pitchFamily="34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100" b="1">
                <a:solidFill>
                  <a:srgbClr val="006600"/>
                </a:solidFill>
                <a:latin typeface="Arial" panose="020B0604020202020204" pitchFamily="34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100" b="1">
                <a:solidFill>
                  <a:srgbClr val="006600"/>
                </a:solidFill>
                <a:latin typeface="Arial" panose="020B0604020202020204" pitchFamily="34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100" b="1">
                <a:solidFill>
                  <a:srgbClr val="006600"/>
                </a:solidFill>
                <a:latin typeface="Arial" panose="020B0604020202020204" pitchFamily="34" charset="0"/>
              </a:defRPr>
            </a:lvl9pPr>
          </a:lstStyle>
          <a:p>
            <a:fld id="{3792F9E1-AD6B-4E00-8E63-0E3DC08BC1BB}" type="slidenum">
              <a:rPr lang="ru-RU" altLang="ru-RU" sz="1200" b="0" smtClean="0">
                <a:solidFill>
                  <a:schemeClr val="tx1"/>
                </a:solidFill>
                <a:latin typeface="Times New Roman" panose="02020603050405020304" pitchFamily="18" charset="0"/>
              </a:rPr>
              <a:pPr/>
              <a:t>21</a:t>
            </a:fld>
            <a:endParaRPr lang="ru-RU" altLang="ru-RU" sz="1200" b="0" smtClean="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9483466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Образ слайда 1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39" name="Заметки 2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ru-RU" altLang="ru-RU" smtClean="0"/>
          </a:p>
        </p:txBody>
      </p:sp>
      <p:sp>
        <p:nvSpPr>
          <p:cNvPr id="14340" name="Номер слайда 3"/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defTabSz="912813">
              <a:defRPr sz="2100" b="1">
                <a:solidFill>
                  <a:srgbClr val="006600"/>
                </a:solidFill>
                <a:latin typeface="Arial" panose="020B0604020202020204" pitchFamily="34" charset="0"/>
              </a:defRPr>
            </a:lvl1pPr>
            <a:lvl2pPr marL="742950" indent="-285750" defTabSz="912813">
              <a:defRPr sz="2100" b="1">
                <a:solidFill>
                  <a:srgbClr val="006600"/>
                </a:solidFill>
                <a:latin typeface="Arial" panose="020B0604020202020204" pitchFamily="34" charset="0"/>
              </a:defRPr>
            </a:lvl2pPr>
            <a:lvl3pPr marL="1143000" indent="-228600" defTabSz="912813">
              <a:defRPr sz="2100" b="1">
                <a:solidFill>
                  <a:srgbClr val="006600"/>
                </a:solidFill>
                <a:latin typeface="Arial" panose="020B0604020202020204" pitchFamily="34" charset="0"/>
              </a:defRPr>
            </a:lvl3pPr>
            <a:lvl4pPr marL="1600200" indent="-228600" defTabSz="912813">
              <a:defRPr sz="2100" b="1">
                <a:solidFill>
                  <a:srgbClr val="006600"/>
                </a:solidFill>
                <a:latin typeface="Arial" panose="020B0604020202020204" pitchFamily="34" charset="0"/>
              </a:defRPr>
            </a:lvl4pPr>
            <a:lvl5pPr marL="2057400" indent="-228600" defTabSz="912813">
              <a:defRPr sz="2100" b="1">
                <a:solidFill>
                  <a:srgbClr val="006600"/>
                </a:solidFill>
                <a:latin typeface="Arial" panose="020B0604020202020204" pitchFamily="34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100" b="1">
                <a:solidFill>
                  <a:srgbClr val="006600"/>
                </a:solidFill>
                <a:latin typeface="Arial" panose="020B0604020202020204" pitchFamily="34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100" b="1">
                <a:solidFill>
                  <a:srgbClr val="006600"/>
                </a:solidFill>
                <a:latin typeface="Arial" panose="020B0604020202020204" pitchFamily="34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100" b="1">
                <a:solidFill>
                  <a:srgbClr val="006600"/>
                </a:solidFill>
                <a:latin typeface="Arial" panose="020B0604020202020204" pitchFamily="34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100" b="1">
                <a:solidFill>
                  <a:srgbClr val="006600"/>
                </a:solidFill>
                <a:latin typeface="Arial" panose="020B0604020202020204" pitchFamily="34" charset="0"/>
              </a:defRPr>
            </a:lvl9pPr>
          </a:lstStyle>
          <a:p>
            <a:fld id="{F2D0C950-0EE4-4646-A0FC-52C1A6945741}" type="slidenum">
              <a:rPr lang="ru-RU" altLang="ru-RU" sz="1200" b="0" smtClean="0">
                <a:solidFill>
                  <a:schemeClr val="tx1"/>
                </a:solidFill>
                <a:latin typeface="Times New Roman" panose="02020603050405020304" pitchFamily="18" charset="0"/>
              </a:rPr>
              <a:pPr/>
              <a:t>28</a:t>
            </a:fld>
            <a:endParaRPr lang="ru-RU" altLang="ru-RU" sz="1200" b="0" smtClean="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1017437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Образ слайда 1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39" name="Заметки 2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ru-RU" altLang="ru-RU" smtClean="0"/>
          </a:p>
        </p:txBody>
      </p:sp>
      <p:sp>
        <p:nvSpPr>
          <p:cNvPr id="14340" name="Номер слайда 3"/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defTabSz="912813">
              <a:defRPr sz="2100" b="1">
                <a:solidFill>
                  <a:srgbClr val="006600"/>
                </a:solidFill>
                <a:latin typeface="Arial" panose="020B0604020202020204" pitchFamily="34" charset="0"/>
              </a:defRPr>
            </a:lvl1pPr>
            <a:lvl2pPr marL="742950" indent="-285750" defTabSz="912813">
              <a:defRPr sz="2100" b="1">
                <a:solidFill>
                  <a:srgbClr val="006600"/>
                </a:solidFill>
                <a:latin typeface="Arial" panose="020B0604020202020204" pitchFamily="34" charset="0"/>
              </a:defRPr>
            </a:lvl2pPr>
            <a:lvl3pPr marL="1143000" indent="-228600" defTabSz="912813">
              <a:defRPr sz="2100" b="1">
                <a:solidFill>
                  <a:srgbClr val="006600"/>
                </a:solidFill>
                <a:latin typeface="Arial" panose="020B0604020202020204" pitchFamily="34" charset="0"/>
              </a:defRPr>
            </a:lvl3pPr>
            <a:lvl4pPr marL="1600200" indent="-228600" defTabSz="912813">
              <a:defRPr sz="2100" b="1">
                <a:solidFill>
                  <a:srgbClr val="006600"/>
                </a:solidFill>
                <a:latin typeface="Arial" panose="020B0604020202020204" pitchFamily="34" charset="0"/>
              </a:defRPr>
            </a:lvl4pPr>
            <a:lvl5pPr marL="2057400" indent="-228600" defTabSz="912813">
              <a:defRPr sz="2100" b="1">
                <a:solidFill>
                  <a:srgbClr val="006600"/>
                </a:solidFill>
                <a:latin typeface="Arial" panose="020B0604020202020204" pitchFamily="34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100" b="1">
                <a:solidFill>
                  <a:srgbClr val="006600"/>
                </a:solidFill>
                <a:latin typeface="Arial" panose="020B0604020202020204" pitchFamily="34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100" b="1">
                <a:solidFill>
                  <a:srgbClr val="006600"/>
                </a:solidFill>
                <a:latin typeface="Arial" panose="020B0604020202020204" pitchFamily="34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100" b="1">
                <a:solidFill>
                  <a:srgbClr val="006600"/>
                </a:solidFill>
                <a:latin typeface="Arial" panose="020B0604020202020204" pitchFamily="34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100" b="1">
                <a:solidFill>
                  <a:srgbClr val="006600"/>
                </a:solidFill>
                <a:latin typeface="Arial" panose="020B0604020202020204" pitchFamily="34" charset="0"/>
              </a:defRPr>
            </a:lvl9pPr>
          </a:lstStyle>
          <a:p>
            <a:fld id="{F2D0C950-0EE4-4646-A0FC-52C1A6945741}" type="slidenum">
              <a:rPr lang="ru-RU" altLang="ru-RU" sz="1200" b="0" smtClean="0">
                <a:solidFill>
                  <a:schemeClr val="tx1"/>
                </a:solidFill>
                <a:latin typeface="Times New Roman" panose="02020603050405020304" pitchFamily="18" charset="0"/>
              </a:rPr>
              <a:pPr/>
              <a:t>29</a:t>
            </a:fld>
            <a:endParaRPr lang="ru-RU" altLang="ru-RU" sz="1200" b="0" smtClean="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9795423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Образ слайда 1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5" name="Заметки 2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ru-RU" altLang="ru-RU" smtClean="0"/>
          </a:p>
        </p:txBody>
      </p:sp>
      <p:sp>
        <p:nvSpPr>
          <p:cNvPr id="18436" name="Номер слайда 3"/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defTabSz="912813">
              <a:defRPr sz="2100" b="1">
                <a:solidFill>
                  <a:srgbClr val="006600"/>
                </a:solidFill>
                <a:latin typeface="Arial" panose="020B0604020202020204" pitchFamily="34" charset="0"/>
              </a:defRPr>
            </a:lvl1pPr>
            <a:lvl2pPr marL="742950" indent="-285750" defTabSz="912813">
              <a:defRPr sz="2100" b="1">
                <a:solidFill>
                  <a:srgbClr val="006600"/>
                </a:solidFill>
                <a:latin typeface="Arial" panose="020B0604020202020204" pitchFamily="34" charset="0"/>
              </a:defRPr>
            </a:lvl2pPr>
            <a:lvl3pPr marL="1143000" indent="-228600" defTabSz="912813">
              <a:defRPr sz="2100" b="1">
                <a:solidFill>
                  <a:srgbClr val="006600"/>
                </a:solidFill>
                <a:latin typeface="Arial" panose="020B0604020202020204" pitchFamily="34" charset="0"/>
              </a:defRPr>
            </a:lvl3pPr>
            <a:lvl4pPr marL="1600200" indent="-228600" defTabSz="912813">
              <a:defRPr sz="2100" b="1">
                <a:solidFill>
                  <a:srgbClr val="006600"/>
                </a:solidFill>
                <a:latin typeface="Arial" panose="020B0604020202020204" pitchFamily="34" charset="0"/>
              </a:defRPr>
            </a:lvl4pPr>
            <a:lvl5pPr marL="2057400" indent="-228600" defTabSz="912813">
              <a:defRPr sz="2100" b="1">
                <a:solidFill>
                  <a:srgbClr val="006600"/>
                </a:solidFill>
                <a:latin typeface="Arial" panose="020B0604020202020204" pitchFamily="34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100" b="1">
                <a:solidFill>
                  <a:srgbClr val="006600"/>
                </a:solidFill>
                <a:latin typeface="Arial" panose="020B0604020202020204" pitchFamily="34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100" b="1">
                <a:solidFill>
                  <a:srgbClr val="006600"/>
                </a:solidFill>
                <a:latin typeface="Arial" panose="020B0604020202020204" pitchFamily="34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100" b="1">
                <a:solidFill>
                  <a:srgbClr val="006600"/>
                </a:solidFill>
                <a:latin typeface="Arial" panose="020B0604020202020204" pitchFamily="34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100" b="1">
                <a:solidFill>
                  <a:srgbClr val="006600"/>
                </a:solidFill>
                <a:latin typeface="Arial" panose="020B0604020202020204" pitchFamily="34" charset="0"/>
              </a:defRPr>
            </a:lvl9pPr>
          </a:lstStyle>
          <a:p>
            <a:fld id="{BA0185FB-59DD-429F-BB12-47B1831D9E8C}" type="slidenum">
              <a:rPr lang="ru-RU" altLang="ru-RU" sz="1200" b="0" smtClean="0">
                <a:solidFill>
                  <a:schemeClr val="tx1"/>
                </a:solidFill>
                <a:latin typeface="Times New Roman" panose="02020603050405020304" pitchFamily="18" charset="0"/>
              </a:rPr>
              <a:pPr/>
              <a:t>30</a:t>
            </a:fld>
            <a:endParaRPr lang="ru-RU" altLang="ru-RU" sz="1200" b="0" smtClean="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1646121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Образ слайда 1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291" name="Заметки 2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ru-RU" altLang="ru-RU" smtClean="0"/>
          </a:p>
        </p:txBody>
      </p:sp>
      <p:sp>
        <p:nvSpPr>
          <p:cNvPr id="12292" name="Номер слайда 3"/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defTabSz="912813">
              <a:defRPr sz="2100" b="1">
                <a:solidFill>
                  <a:srgbClr val="006600"/>
                </a:solidFill>
                <a:latin typeface="Arial" panose="020B0604020202020204" pitchFamily="34" charset="0"/>
              </a:defRPr>
            </a:lvl1pPr>
            <a:lvl2pPr marL="742950" indent="-285750" defTabSz="912813">
              <a:defRPr sz="2100" b="1">
                <a:solidFill>
                  <a:srgbClr val="006600"/>
                </a:solidFill>
                <a:latin typeface="Arial" panose="020B0604020202020204" pitchFamily="34" charset="0"/>
              </a:defRPr>
            </a:lvl2pPr>
            <a:lvl3pPr marL="1143000" indent="-228600" defTabSz="912813">
              <a:defRPr sz="2100" b="1">
                <a:solidFill>
                  <a:srgbClr val="006600"/>
                </a:solidFill>
                <a:latin typeface="Arial" panose="020B0604020202020204" pitchFamily="34" charset="0"/>
              </a:defRPr>
            </a:lvl3pPr>
            <a:lvl4pPr marL="1600200" indent="-228600" defTabSz="912813">
              <a:defRPr sz="2100" b="1">
                <a:solidFill>
                  <a:srgbClr val="006600"/>
                </a:solidFill>
                <a:latin typeface="Arial" panose="020B0604020202020204" pitchFamily="34" charset="0"/>
              </a:defRPr>
            </a:lvl4pPr>
            <a:lvl5pPr marL="2057400" indent="-228600" defTabSz="912813">
              <a:defRPr sz="2100" b="1">
                <a:solidFill>
                  <a:srgbClr val="006600"/>
                </a:solidFill>
                <a:latin typeface="Arial" panose="020B0604020202020204" pitchFamily="34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100" b="1">
                <a:solidFill>
                  <a:srgbClr val="006600"/>
                </a:solidFill>
                <a:latin typeface="Arial" panose="020B0604020202020204" pitchFamily="34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100" b="1">
                <a:solidFill>
                  <a:srgbClr val="006600"/>
                </a:solidFill>
                <a:latin typeface="Arial" panose="020B0604020202020204" pitchFamily="34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100" b="1">
                <a:solidFill>
                  <a:srgbClr val="006600"/>
                </a:solidFill>
                <a:latin typeface="Arial" panose="020B0604020202020204" pitchFamily="34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100" b="1">
                <a:solidFill>
                  <a:srgbClr val="006600"/>
                </a:solidFill>
                <a:latin typeface="Arial" panose="020B0604020202020204" pitchFamily="34" charset="0"/>
              </a:defRPr>
            </a:lvl9pPr>
          </a:lstStyle>
          <a:p>
            <a:fld id="{FAD40A6F-D016-45D3-B2DF-178160A3CAC2}" type="slidenum">
              <a:rPr lang="ru-RU" altLang="ru-RU" sz="1200" b="0" smtClean="0">
                <a:solidFill>
                  <a:schemeClr val="tx1"/>
                </a:solidFill>
                <a:latin typeface="Times New Roman" panose="02020603050405020304" pitchFamily="18" charset="0"/>
              </a:rPr>
              <a:pPr/>
              <a:t>37</a:t>
            </a:fld>
            <a:endParaRPr lang="ru-RU" altLang="ru-RU" sz="1200" b="0" smtClean="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369156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Текст 5">
            <a:extLst>
              <a:ext uri="{FF2B5EF4-FFF2-40B4-BE49-F238E27FC236}">
                <a16:creationId xmlns="" xmlns:a16="http://schemas.microsoft.com/office/drawing/2014/main" id="{2FA53CB0-745C-F683-33FB-08E96262DE44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1977825" y="265960"/>
            <a:ext cx="5092700" cy="669544"/>
          </a:xfrm>
          <a:noFill/>
        </p:spPr>
        <p:txBody>
          <a:bodyPr vert="horz" wrap="square" lIns="91440" tIns="45720" rIns="91440" bIns="45720" rtlCol="0" anchor="b">
            <a:noAutofit/>
          </a:bodyPr>
          <a:lstStyle>
            <a:lvl1pPr marL="0" indent="0">
              <a:buNone/>
              <a:defRPr lang="ru-RU" smtClean="0"/>
            </a:lvl1pPr>
            <a:lvl2pPr>
              <a:defRPr lang="ru-RU" sz="1800" smtClean="0"/>
            </a:lvl2pPr>
            <a:lvl3pPr>
              <a:defRPr lang="ru-RU" sz="1800" smtClean="0"/>
            </a:lvl3pPr>
            <a:lvl4pPr>
              <a:defRPr lang="ru-RU" smtClean="0"/>
            </a:lvl4pPr>
            <a:lvl5pPr>
              <a:defRPr lang="ru-RU"/>
            </a:lvl5pPr>
          </a:lstStyle>
          <a:p>
            <a:pPr marL="0" lvl="0"/>
            <a:r>
              <a:rPr lang="ru-RU" dirty="0"/>
              <a:t>Образец текста</a:t>
            </a:r>
          </a:p>
        </p:txBody>
      </p:sp>
      <p:sp>
        <p:nvSpPr>
          <p:cNvPr id="17" name="Рисунок 16">
            <a:extLst>
              <a:ext uri="{FF2B5EF4-FFF2-40B4-BE49-F238E27FC236}">
                <a16:creationId xmlns="" xmlns:a16="http://schemas.microsoft.com/office/drawing/2014/main" id="{BD8B00D1-ADEB-3F3D-7BE2-C18D7FCB1BB9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1999" cy="6856413"/>
          </a:xfrm>
          <a:noFill/>
        </p:spPr>
        <p:txBody>
          <a:bodyPr/>
          <a:lstStyle/>
          <a:p>
            <a:endParaRPr lang="ru-RU"/>
          </a:p>
        </p:txBody>
      </p:sp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C3BFAD91-3E02-5A42-84F5-4BC88BB0AB0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69803" y="1638223"/>
            <a:ext cx="6840000" cy="3060000"/>
          </a:xfrm>
          <a:noFill/>
        </p:spPr>
        <p:txBody>
          <a:bodyPr wrap="square" rtlCol="0">
            <a:spAutoFit/>
          </a:bodyPr>
          <a:lstStyle>
            <a:lvl1pPr marL="0" algn="l" defTabSz="914400" rtl="0" eaLnBrk="1" latinLnBrk="0" hangingPunct="1">
              <a:lnSpc>
                <a:spcPct val="110000"/>
              </a:lnSpc>
              <a:spcBef>
                <a:spcPts val="600"/>
              </a:spcBef>
              <a:defRPr lang="ru-RU" sz="4800" b="1" kern="120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pPr marL="0" lvl="0">
              <a:lnSpc>
                <a:spcPct val="110000"/>
              </a:lnSpc>
              <a:spcBef>
                <a:spcPts val="600"/>
              </a:spcBef>
            </a:pPr>
            <a:r>
              <a:rPr lang="ru-RU" dirty="0"/>
              <a:t>ОБРАЗЕЦ ЗАГОЛОВКА</a:t>
            </a:r>
          </a:p>
        </p:txBody>
      </p:sp>
      <p:pic>
        <p:nvPicPr>
          <p:cNvPr id="20" name="Рисунок 19">
            <a:extLst>
              <a:ext uri="{FF2B5EF4-FFF2-40B4-BE49-F238E27FC236}">
                <a16:creationId xmlns="" xmlns:a16="http://schemas.microsoft.com/office/drawing/2014/main" id="{6747678A-CDA0-93C3-1070-B5FF6D123DB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29618" y="113034"/>
            <a:ext cx="1407947" cy="1102449"/>
          </a:xfrm>
          <a:prstGeom prst="rect">
            <a:avLst/>
          </a:prstGeom>
        </p:spPr>
      </p:pic>
      <p:cxnSp>
        <p:nvCxnSpPr>
          <p:cNvPr id="22" name="Прямая соединительная линия 21">
            <a:extLst>
              <a:ext uri="{FF2B5EF4-FFF2-40B4-BE49-F238E27FC236}">
                <a16:creationId xmlns="" xmlns:a16="http://schemas.microsoft.com/office/drawing/2014/main" id="{3C8BE509-3188-3635-9677-EF62FF4CE7D0}"/>
              </a:ext>
            </a:extLst>
          </p:cNvPr>
          <p:cNvCxnSpPr/>
          <p:nvPr userDrawn="1"/>
        </p:nvCxnSpPr>
        <p:spPr>
          <a:xfrm>
            <a:off x="2074125" y="991316"/>
            <a:ext cx="49680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единительная линия 22">
            <a:extLst>
              <a:ext uri="{FF2B5EF4-FFF2-40B4-BE49-F238E27FC236}">
                <a16:creationId xmlns="" xmlns:a16="http://schemas.microsoft.com/office/drawing/2014/main" id="{492F1B23-6D6E-2730-0EE6-1ADEBDC257C9}"/>
              </a:ext>
            </a:extLst>
          </p:cNvPr>
          <p:cNvCxnSpPr>
            <a:cxnSpLocks/>
          </p:cNvCxnSpPr>
          <p:nvPr userDrawn="1"/>
        </p:nvCxnSpPr>
        <p:spPr>
          <a:xfrm>
            <a:off x="643052" y="5462024"/>
            <a:ext cx="45360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единительная линия 23">
            <a:extLst>
              <a:ext uri="{FF2B5EF4-FFF2-40B4-BE49-F238E27FC236}">
                <a16:creationId xmlns="" xmlns:a16="http://schemas.microsoft.com/office/drawing/2014/main" id="{347631AE-BC75-4756-8E3F-A874CB33361C}"/>
              </a:ext>
            </a:extLst>
          </p:cNvPr>
          <p:cNvCxnSpPr>
            <a:cxnSpLocks/>
          </p:cNvCxnSpPr>
          <p:nvPr userDrawn="1"/>
        </p:nvCxnSpPr>
        <p:spPr>
          <a:xfrm>
            <a:off x="5927452" y="5462024"/>
            <a:ext cx="1143073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Текст 31">
            <a:extLst>
              <a:ext uri="{FF2B5EF4-FFF2-40B4-BE49-F238E27FC236}">
                <a16:creationId xmlns="" xmlns:a16="http://schemas.microsoft.com/office/drawing/2014/main" id="{82CF9065-C10F-70B6-4994-DB2626281B5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68276" y="5616912"/>
            <a:ext cx="4608512" cy="424732"/>
          </a:xfrm>
          <a:noFill/>
        </p:spPr>
        <p:txBody>
          <a:bodyPr wrap="square" rtlCol="0">
            <a:spAutoFit/>
          </a:bodyPr>
          <a:lstStyle>
            <a:lvl1pPr marL="0" indent="0">
              <a:buNone/>
              <a:defRPr lang="ru-RU" sz="2400" b="1" dirty="0" smtClean="0"/>
            </a:lvl1pPr>
            <a:lvl2pPr>
              <a:defRPr lang="ru-RU" sz="1800" dirty="0" smtClean="0"/>
            </a:lvl2pPr>
            <a:lvl3pPr>
              <a:defRPr lang="ru-RU" sz="1800" dirty="0" smtClean="0"/>
            </a:lvl3pPr>
            <a:lvl4pPr>
              <a:defRPr lang="ru-RU" dirty="0" smtClean="0"/>
            </a:lvl4pPr>
            <a:lvl5pPr>
              <a:defRPr lang="ru-RU" dirty="0"/>
            </a:lvl5pPr>
          </a:lstStyle>
          <a:p>
            <a:pPr marL="0" lvl="0"/>
            <a:r>
              <a:rPr lang="ru-RU" dirty="0"/>
              <a:t>Автор Презентации</a:t>
            </a:r>
          </a:p>
        </p:txBody>
      </p:sp>
      <p:sp>
        <p:nvSpPr>
          <p:cNvPr id="34" name="Текст 33">
            <a:extLst>
              <a:ext uri="{FF2B5EF4-FFF2-40B4-BE49-F238E27FC236}">
                <a16:creationId xmlns="" xmlns:a16="http://schemas.microsoft.com/office/drawing/2014/main" id="{B25987E8-29A0-5A6A-9C3E-B627006CE6D0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568275" y="6097456"/>
            <a:ext cx="4608513" cy="258532"/>
          </a:xfrm>
          <a:noFill/>
        </p:spPr>
        <p:txBody>
          <a:bodyPr wrap="square" rtlCol="0">
            <a:spAutoFit/>
          </a:bodyPr>
          <a:lstStyle>
            <a:lvl1pPr marL="0" indent="0">
              <a:buNone/>
              <a:defRPr lang="ru-RU" b="0" smtClean="0"/>
            </a:lvl1pPr>
            <a:lvl2pPr>
              <a:defRPr lang="ru-RU" sz="1800" smtClean="0"/>
            </a:lvl2pPr>
            <a:lvl3pPr>
              <a:defRPr lang="ru-RU" sz="1800" smtClean="0"/>
            </a:lvl3pPr>
            <a:lvl4pPr>
              <a:defRPr lang="ru-RU" smtClean="0"/>
            </a:lvl4pPr>
            <a:lvl5pPr>
              <a:defRPr lang="ru-RU"/>
            </a:lvl5pPr>
          </a:lstStyle>
          <a:p>
            <a:pPr marL="0" lvl="0"/>
            <a:r>
              <a:rPr lang="ru-RU" dirty="0"/>
              <a:t>Образец текста</a:t>
            </a:r>
          </a:p>
        </p:txBody>
      </p:sp>
      <p:sp>
        <p:nvSpPr>
          <p:cNvPr id="11" name="Текст 10">
            <a:extLst>
              <a:ext uri="{FF2B5EF4-FFF2-40B4-BE49-F238E27FC236}">
                <a16:creationId xmlns="" xmlns:a16="http://schemas.microsoft.com/office/drawing/2014/main" id="{5E596352-AFA9-C9E6-AFBA-68BE90CC28E6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5927452" y="5616912"/>
            <a:ext cx="1143073" cy="424732"/>
          </a:xfrm>
          <a:noFill/>
        </p:spPr>
        <p:txBody>
          <a:bodyPr vert="horz" wrap="square" lIns="91440" tIns="45720" rIns="91440" bIns="45720" rtlCol="0">
            <a:spAutoFit/>
          </a:bodyPr>
          <a:lstStyle>
            <a:lvl1pPr marL="0" indent="0">
              <a:buNone/>
              <a:defRPr lang="ru-RU" sz="2400" b="1" dirty="0"/>
            </a:lvl1pPr>
          </a:lstStyle>
          <a:p>
            <a:pPr marL="228600" lvl="0" indent="-228600"/>
            <a:r>
              <a:rPr lang="ru-RU" dirty="0"/>
              <a:t>…</a:t>
            </a:r>
          </a:p>
        </p:txBody>
      </p:sp>
    </p:spTree>
    <p:extLst>
      <p:ext uri="{BB962C8B-B14F-4D97-AF65-F5344CB8AC3E}">
        <p14:creationId xmlns:p14="http://schemas.microsoft.com/office/powerpoint/2010/main" val="319596347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 колонок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с двумя скругленными соседними углами 7">
            <a:extLst>
              <a:ext uri="{FF2B5EF4-FFF2-40B4-BE49-F238E27FC236}">
                <a16:creationId xmlns="" xmlns:a16="http://schemas.microsoft.com/office/drawing/2014/main" id="{90F37FBE-D760-9A52-6BCC-3D05AA1BB399}"/>
              </a:ext>
            </a:extLst>
          </p:cNvPr>
          <p:cNvSpPr/>
          <p:nvPr userDrawn="1"/>
        </p:nvSpPr>
        <p:spPr>
          <a:xfrm>
            <a:off x="203617" y="1739193"/>
            <a:ext cx="11774905" cy="5118807"/>
          </a:xfrm>
          <a:prstGeom prst="round2SameRect">
            <a:avLst>
              <a:gd name="adj1" fmla="val 2582"/>
              <a:gd name="adj2" fmla="val 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9" name="Заголовок 1">
            <a:extLst>
              <a:ext uri="{FF2B5EF4-FFF2-40B4-BE49-F238E27FC236}">
                <a16:creationId xmlns="" xmlns:a16="http://schemas.microsoft.com/office/drawing/2014/main" id="{97404E43-991E-7F4E-8498-8A3A750C292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389160" y="315700"/>
            <a:ext cx="8244000" cy="864000"/>
          </a:xfrm>
        </p:spPr>
        <p:txBody>
          <a:bodyPr>
            <a:noAutofit/>
          </a:bodyPr>
          <a:lstStyle>
            <a:lvl1pPr>
              <a:defRPr sz="4000" b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dirty="0"/>
              <a:t>Текстовый слайд. Заголовок длинный</a:t>
            </a:r>
          </a:p>
        </p:txBody>
      </p:sp>
      <p:pic>
        <p:nvPicPr>
          <p:cNvPr id="13" name="Рисунок 12">
            <a:extLst>
              <a:ext uri="{FF2B5EF4-FFF2-40B4-BE49-F238E27FC236}">
                <a16:creationId xmlns="" xmlns:a16="http://schemas.microsoft.com/office/drawing/2014/main" id="{EC4D6BBB-3C1E-194C-A668-D4F59897670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29619" y="362545"/>
            <a:ext cx="875728" cy="685712"/>
          </a:xfrm>
          <a:prstGeom prst="rect">
            <a:avLst/>
          </a:prstGeom>
        </p:spPr>
      </p:pic>
      <p:sp>
        <p:nvSpPr>
          <p:cNvPr id="3" name="Текст 5">
            <a:extLst>
              <a:ext uri="{FF2B5EF4-FFF2-40B4-BE49-F238E27FC236}">
                <a16:creationId xmlns="" xmlns:a16="http://schemas.microsoft.com/office/drawing/2014/main" id="{341F8271-F087-D27A-EE20-3B37DE4D1AC4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61962" y="3505200"/>
            <a:ext cx="2088000" cy="2862580"/>
          </a:xfrm>
        </p:spPr>
        <p:txBody>
          <a:bodyPr vert="horz" lIns="0" tIns="46800" rIns="91440" bIns="45720" rtlCol="0">
            <a:noAutofit/>
          </a:bodyPr>
          <a:lstStyle>
            <a:lvl1pPr marL="0" indent="0">
              <a:buNone/>
              <a:defRPr lang="ru-RU" sz="1600" dirty="0" smtClean="0"/>
            </a:lvl1pPr>
            <a:lvl2pPr marL="0" indent="0">
              <a:buNone/>
              <a:defRPr lang="ru-RU" sz="1600" dirty="0" smtClean="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0" indent="0">
              <a:buNone/>
              <a:defRPr lang="ru-RU" sz="1600" dirty="0" smtClean="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0" indent="0">
              <a:buNone/>
              <a:defRPr lang="ru-RU" sz="1600" dirty="0" smtClean="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0" indent="0">
              <a:buNone/>
              <a:defRPr lang="ru-RU" sz="1600" dirty="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marL="228600" lvl="0" indent="-228600">
              <a:lnSpc>
                <a:spcPct val="100000"/>
              </a:lnSpc>
              <a:spcBef>
                <a:spcPts val="1600"/>
              </a:spcBef>
            </a:pPr>
            <a:r>
              <a:rPr lang="ru-RU" dirty="0"/>
              <a:t>Образец текста</a:t>
            </a:r>
          </a:p>
          <a:p>
            <a:pPr marL="171450" lvl="1" indent="-171450">
              <a:lnSpc>
                <a:spcPct val="100000"/>
              </a:lnSpc>
              <a:spcBef>
                <a:spcPts val="1600"/>
              </a:spcBef>
            </a:pPr>
            <a:r>
              <a:rPr lang="ru-RU" dirty="0"/>
              <a:t>Второй уровень</a:t>
            </a:r>
          </a:p>
          <a:p>
            <a:pPr marL="171450" lvl="2" indent="-171450">
              <a:lnSpc>
                <a:spcPct val="100000"/>
              </a:lnSpc>
              <a:spcBef>
                <a:spcPts val="1600"/>
              </a:spcBef>
            </a:pPr>
            <a:r>
              <a:rPr lang="ru-RU" dirty="0"/>
              <a:t>Третий уровень</a:t>
            </a:r>
          </a:p>
          <a:p>
            <a:pPr marL="171450" lvl="3" indent="-171450">
              <a:lnSpc>
                <a:spcPct val="100000"/>
              </a:lnSpc>
              <a:spcBef>
                <a:spcPts val="1600"/>
              </a:spcBef>
            </a:pPr>
            <a:r>
              <a:rPr lang="ru-RU" dirty="0"/>
              <a:t>Четвертый уровень</a:t>
            </a:r>
          </a:p>
          <a:p>
            <a:pPr marL="171450" lvl="4" indent="-171450">
              <a:lnSpc>
                <a:spcPct val="100000"/>
              </a:lnSpc>
              <a:spcBef>
                <a:spcPts val="1600"/>
              </a:spcBef>
            </a:pPr>
            <a:r>
              <a:rPr lang="ru-RU" dirty="0"/>
              <a:t>Пятый уровень</a:t>
            </a:r>
          </a:p>
        </p:txBody>
      </p:sp>
      <p:sp>
        <p:nvSpPr>
          <p:cNvPr id="4" name="Текст 5">
            <a:extLst>
              <a:ext uri="{FF2B5EF4-FFF2-40B4-BE49-F238E27FC236}">
                <a16:creationId xmlns="" xmlns:a16="http://schemas.microsoft.com/office/drawing/2014/main" id="{B5A659E4-8468-1039-7765-E1DE3E182D5D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9556960" y="3505200"/>
            <a:ext cx="2088000" cy="2862580"/>
          </a:xfrm>
        </p:spPr>
        <p:txBody>
          <a:bodyPr vert="horz" lIns="0" tIns="46800" rIns="91440" bIns="45720" rtlCol="0">
            <a:noAutofit/>
          </a:bodyPr>
          <a:lstStyle>
            <a:lvl1pPr marL="0" indent="0">
              <a:buNone/>
              <a:defRPr lang="ru-RU" sz="1600" dirty="0" smtClean="0"/>
            </a:lvl1pPr>
            <a:lvl2pPr marL="0" indent="0">
              <a:buNone/>
              <a:defRPr lang="ru-RU" sz="1600" dirty="0" smtClean="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0" indent="0">
              <a:buNone/>
              <a:defRPr lang="ru-RU" sz="1600" dirty="0" smtClean="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0" indent="0">
              <a:buNone/>
              <a:defRPr lang="ru-RU" sz="1600" dirty="0" smtClean="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0" indent="0">
              <a:buNone/>
              <a:defRPr lang="ru-RU" sz="1600" dirty="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marL="228600" lvl="0" indent="-228600">
              <a:lnSpc>
                <a:spcPct val="100000"/>
              </a:lnSpc>
              <a:spcBef>
                <a:spcPts val="1600"/>
              </a:spcBef>
            </a:pPr>
            <a:r>
              <a:rPr lang="ru-RU" dirty="0"/>
              <a:t>Образец текста</a:t>
            </a:r>
          </a:p>
          <a:p>
            <a:pPr marL="171450" lvl="1" indent="-171450">
              <a:lnSpc>
                <a:spcPct val="100000"/>
              </a:lnSpc>
              <a:spcBef>
                <a:spcPts val="1600"/>
              </a:spcBef>
            </a:pPr>
            <a:r>
              <a:rPr lang="ru-RU" dirty="0"/>
              <a:t>Второй уровень</a:t>
            </a:r>
          </a:p>
          <a:p>
            <a:pPr marL="171450" lvl="2" indent="-171450">
              <a:lnSpc>
                <a:spcPct val="100000"/>
              </a:lnSpc>
              <a:spcBef>
                <a:spcPts val="1600"/>
              </a:spcBef>
            </a:pPr>
            <a:r>
              <a:rPr lang="ru-RU" dirty="0"/>
              <a:t>Третий уровень</a:t>
            </a:r>
          </a:p>
          <a:p>
            <a:pPr marL="171450" lvl="3" indent="-171450">
              <a:lnSpc>
                <a:spcPct val="100000"/>
              </a:lnSpc>
              <a:spcBef>
                <a:spcPts val="1600"/>
              </a:spcBef>
            </a:pPr>
            <a:r>
              <a:rPr lang="ru-RU" dirty="0"/>
              <a:t>Четвертый уровень</a:t>
            </a:r>
          </a:p>
          <a:p>
            <a:pPr marL="171450" lvl="4" indent="-171450">
              <a:lnSpc>
                <a:spcPct val="100000"/>
              </a:lnSpc>
              <a:spcBef>
                <a:spcPts val="1600"/>
              </a:spcBef>
            </a:pPr>
            <a:r>
              <a:rPr lang="ru-RU" dirty="0"/>
              <a:t>Пятый уровень</a:t>
            </a:r>
          </a:p>
        </p:txBody>
      </p:sp>
      <p:sp>
        <p:nvSpPr>
          <p:cNvPr id="5" name="Текст 5">
            <a:extLst>
              <a:ext uri="{FF2B5EF4-FFF2-40B4-BE49-F238E27FC236}">
                <a16:creationId xmlns="" xmlns:a16="http://schemas.microsoft.com/office/drawing/2014/main" id="{18C9DB5A-FBF2-AEDE-2830-5AE8344E235B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5009462" y="3505200"/>
            <a:ext cx="2088000" cy="2862580"/>
          </a:xfrm>
        </p:spPr>
        <p:txBody>
          <a:bodyPr vert="horz" lIns="0" tIns="46800" rIns="91440" bIns="45720" rtlCol="0">
            <a:noAutofit/>
          </a:bodyPr>
          <a:lstStyle>
            <a:lvl1pPr marL="0" indent="0">
              <a:buNone/>
              <a:defRPr lang="ru-RU" sz="1600" dirty="0" smtClean="0"/>
            </a:lvl1pPr>
            <a:lvl2pPr marL="0" indent="0">
              <a:buNone/>
              <a:defRPr lang="ru-RU" sz="1600" dirty="0" smtClean="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0" indent="0">
              <a:buNone/>
              <a:defRPr lang="ru-RU" sz="1600" dirty="0" smtClean="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0" indent="0">
              <a:buNone/>
              <a:defRPr lang="ru-RU" sz="1600" dirty="0" smtClean="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0" indent="0">
              <a:buNone/>
              <a:defRPr lang="ru-RU" sz="1600" dirty="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marL="228600" lvl="0" indent="-228600">
              <a:lnSpc>
                <a:spcPct val="100000"/>
              </a:lnSpc>
              <a:spcBef>
                <a:spcPts val="1600"/>
              </a:spcBef>
            </a:pPr>
            <a:r>
              <a:rPr lang="ru-RU" dirty="0"/>
              <a:t>Образец текста</a:t>
            </a:r>
          </a:p>
          <a:p>
            <a:pPr marL="171450" lvl="1" indent="-171450">
              <a:lnSpc>
                <a:spcPct val="100000"/>
              </a:lnSpc>
              <a:spcBef>
                <a:spcPts val="1600"/>
              </a:spcBef>
            </a:pPr>
            <a:r>
              <a:rPr lang="ru-RU" dirty="0"/>
              <a:t>Второй уровень</a:t>
            </a:r>
          </a:p>
          <a:p>
            <a:pPr marL="171450" lvl="2" indent="-171450">
              <a:lnSpc>
                <a:spcPct val="100000"/>
              </a:lnSpc>
              <a:spcBef>
                <a:spcPts val="1600"/>
              </a:spcBef>
            </a:pPr>
            <a:r>
              <a:rPr lang="ru-RU" dirty="0"/>
              <a:t>Третий уровень</a:t>
            </a:r>
          </a:p>
          <a:p>
            <a:pPr marL="171450" lvl="3" indent="-171450">
              <a:lnSpc>
                <a:spcPct val="100000"/>
              </a:lnSpc>
              <a:spcBef>
                <a:spcPts val="1600"/>
              </a:spcBef>
            </a:pPr>
            <a:r>
              <a:rPr lang="ru-RU" dirty="0"/>
              <a:t>Четвертый уровень</a:t>
            </a:r>
          </a:p>
          <a:p>
            <a:pPr marL="171450" lvl="4" indent="-171450">
              <a:lnSpc>
                <a:spcPct val="100000"/>
              </a:lnSpc>
              <a:spcBef>
                <a:spcPts val="1600"/>
              </a:spcBef>
            </a:pPr>
            <a:r>
              <a:rPr lang="ru-RU" dirty="0"/>
              <a:t>Пятый уровень</a:t>
            </a:r>
          </a:p>
        </p:txBody>
      </p:sp>
      <p:sp>
        <p:nvSpPr>
          <p:cNvPr id="8" name="Текст 5">
            <a:extLst>
              <a:ext uri="{FF2B5EF4-FFF2-40B4-BE49-F238E27FC236}">
                <a16:creationId xmlns="" xmlns:a16="http://schemas.microsoft.com/office/drawing/2014/main" id="{F9217E00-9F8C-B8B0-F04D-6F151BC3AC8C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2735712" y="3505200"/>
            <a:ext cx="2088000" cy="2862580"/>
          </a:xfrm>
        </p:spPr>
        <p:txBody>
          <a:bodyPr vert="horz" lIns="0" tIns="46800" rIns="91440" bIns="45720" rtlCol="0">
            <a:noAutofit/>
          </a:bodyPr>
          <a:lstStyle>
            <a:lvl1pPr marL="0" indent="0">
              <a:buNone/>
              <a:defRPr lang="ru-RU" sz="1600" dirty="0" smtClean="0"/>
            </a:lvl1pPr>
            <a:lvl2pPr marL="0" indent="0">
              <a:buNone/>
              <a:defRPr lang="ru-RU" sz="1600" dirty="0" smtClean="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0" indent="0">
              <a:buNone/>
              <a:defRPr lang="ru-RU" sz="1600" dirty="0" smtClean="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0" indent="0">
              <a:buNone/>
              <a:defRPr lang="ru-RU" sz="1600" dirty="0" smtClean="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0" indent="0">
              <a:buNone/>
              <a:defRPr lang="ru-RU" sz="1600" dirty="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marL="228600" lvl="0" indent="-228600">
              <a:lnSpc>
                <a:spcPct val="100000"/>
              </a:lnSpc>
              <a:spcBef>
                <a:spcPts val="1600"/>
              </a:spcBef>
            </a:pPr>
            <a:r>
              <a:rPr lang="ru-RU" dirty="0"/>
              <a:t>Образец текста</a:t>
            </a:r>
          </a:p>
          <a:p>
            <a:pPr marL="171450" lvl="1" indent="-171450">
              <a:lnSpc>
                <a:spcPct val="100000"/>
              </a:lnSpc>
              <a:spcBef>
                <a:spcPts val="1600"/>
              </a:spcBef>
            </a:pPr>
            <a:r>
              <a:rPr lang="ru-RU" dirty="0"/>
              <a:t>Второй уровень</a:t>
            </a:r>
          </a:p>
          <a:p>
            <a:pPr marL="171450" lvl="2" indent="-171450">
              <a:lnSpc>
                <a:spcPct val="100000"/>
              </a:lnSpc>
              <a:spcBef>
                <a:spcPts val="1600"/>
              </a:spcBef>
            </a:pPr>
            <a:r>
              <a:rPr lang="ru-RU" dirty="0"/>
              <a:t>Третий уровень</a:t>
            </a:r>
          </a:p>
          <a:p>
            <a:pPr marL="171450" lvl="3" indent="-171450">
              <a:lnSpc>
                <a:spcPct val="100000"/>
              </a:lnSpc>
              <a:spcBef>
                <a:spcPts val="1600"/>
              </a:spcBef>
            </a:pPr>
            <a:r>
              <a:rPr lang="ru-RU" dirty="0"/>
              <a:t>Четвертый уровень</a:t>
            </a:r>
          </a:p>
          <a:p>
            <a:pPr marL="171450" lvl="4" indent="-171450">
              <a:lnSpc>
                <a:spcPct val="100000"/>
              </a:lnSpc>
              <a:spcBef>
                <a:spcPts val="1600"/>
              </a:spcBef>
            </a:pPr>
            <a:r>
              <a:rPr lang="ru-RU" dirty="0"/>
              <a:t>Пятый уровень</a:t>
            </a:r>
          </a:p>
        </p:txBody>
      </p:sp>
      <p:sp>
        <p:nvSpPr>
          <p:cNvPr id="11" name="Текст 5">
            <a:extLst>
              <a:ext uri="{FF2B5EF4-FFF2-40B4-BE49-F238E27FC236}">
                <a16:creationId xmlns="" xmlns:a16="http://schemas.microsoft.com/office/drawing/2014/main" id="{546B73CC-9534-D7DE-8C07-65C0123F344F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7283212" y="3505200"/>
            <a:ext cx="2088000" cy="2862580"/>
          </a:xfrm>
        </p:spPr>
        <p:txBody>
          <a:bodyPr vert="horz" lIns="0" tIns="46800" rIns="91440" bIns="45720" rtlCol="0">
            <a:noAutofit/>
          </a:bodyPr>
          <a:lstStyle>
            <a:lvl1pPr marL="0" indent="0">
              <a:buNone/>
              <a:defRPr lang="ru-RU" sz="1600" dirty="0" smtClean="0"/>
            </a:lvl1pPr>
            <a:lvl2pPr marL="0" indent="0">
              <a:buNone/>
              <a:defRPr lang="ru-RU" sz="1600" dirty="0" smtClean="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0" indent="0">
              <a:buNone/>
              <a:defRPr lang="ru-RU" sz="1600" dirty="0" smtClean="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0" indent="0">
              <a:buNone/>
              <a:defRPr lang="ru-RU" sz="1600" dirty="0" smtClean="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0" indent="0">
              <a:buNone/>
              <a:defRPr lang="ru-RU" sz="1600" dirty="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marL="228600" lvl="0" indent="-228600">
              <a:lnSpc>
                <a:spcPct val="100000"/>
              </a:lnSpc>
              <a:spcBef>
                <a:spcPts val="1600"/>
              </a:spcBef>
            </a:pPr>
            <a:r>
              <a:rPr lang="ru-RU" dirty="0"/>
              <a:t>Образец текста</a:t>
            </a:r>
          </a:p>
          <a:p>
            <a:pPr marL="171450" lvl="1" indent="-171450">
              <a:lnSpc>
                <a:spcPct val="100000"/>
              </a:lnSpc>
              <a:spcBef>
                <a:spcPts val="1600"/>
              </a:spcBef>
            </a:pPr>
            <a:r>
              <a:rPr lang="ru-RU" dirty="0"/>
              <a:t>Второй уровень</a:t>
            </a:r>
          </a:p>
          <a:p>
            <a:pPr marL="171450" lvl="2" indent="-171450">
              <a:lnSpc>
                <a:spcPct val="100000"/>
              </a:lnSpc>
              <a:spcBef>
                <a:spcPts val="1600"/>
              </a:spcBef>
            </a:pPr>
            <a:r>
              <a:rPr lang="ru-RU" dirty="0"/>
              <a:t>Третий уровень</a:t>
            </a:r>
          </a:p>
          <a:p>
            <a:pPr marL="171450" lvl="3" indent="-171450">
              <a:lnSpc>
                <a:spcPct val="100000"/>
              </a:lnSpc>
              <a:spcBef>
                <a:spcPts val="1600"/>
              </a:spcBef>
            </a:pPr>
            <a:r>
              <a:rPr lang="ru-RU" dirty="0"/>
              <a:t>Четвертый уровень</a:t>
            </a:r>
          </a:p>
          <a:p>
            <a:pPr marL="171450" lvl="4" indent="-171450">
              <a:lnSpc>
                <a:spcPct val="100000"/>
              </a:lnSpc>
              <a:spcBef>
                <a:spcPts val="1600"/>
              </a:spcBef>
            </a:pPr>
            <a:r>
              <a:rPr lang="ru-RU" dirty="0"/>
              <a:t>Пятый уровень</a:t>
            </a:r>
          </a:p>
        </p:txBody>
      </p:sp>
      <p:sp>
        <p:nvSpPr>
          <p:cNvPr id="12" name="Рисунок 25">
            <a:extLst>
              <a:ext uri="{FF2B5EF4-FFF2-40B4-BE49-F238E27FC236}">
                <a16:creationId xmlns="" xmlns:a16="http://schemas.microsoft.com/office/drawing/2014/main" id="{F0FEC53F-7AA5-6E75-FA4E-355FB1AD1B86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459122" y="2058087"/>
            <a:ext cx="2088000" cy="1040714"/>
          </a:xfrm>
          <a:prstGeom prst="roundRect">
            <a:avLst>
              <a:gd name="adj" fmla="val 9885"/>
            </a:avLst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ru-RU"/>
          </a:p>
        </p:txBody>
      </p:sp>
      <p:sp>
        <p:nvSpPr>
          <p:cNvPr id="14" name="Рисунок 25">
            <a:extLst>
              <a:ext uri="{FF2B5EF4-FFF2-40B4-BE49-F238E27FC236}">
                <a16:creationId xmlns="" xmlns:a16="http://schemas.microsoft.com/office/drawing/2014/main" id="{CDB82600-DB85-8547-E11A-C50B0FE0F840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5008040" y="2058087"/>
            <a:ext cx="2088000" cy="1040714"/>
          </a:xfrm>
          <a:prstGeom prst="roundRect">
            <a:avLst>
              <a:gd name="adj" fmla="val 9885"/>
            </a:avLst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ru-RU"/>
          </a:p>
        </p:txBody>
      </p:sp>
      <p:sp>
        <p:nvSpPr>
          <p:cNvPr id="15" name="Рисунок 25">
            <a:extLst>
              <a:ext uri="{FF2B5EF4-FFF2-40B4-BE49-F238E27FC236}">
                <a16:creationId xmlns="" xmlns:a16="http://schemas.microsoft.com/office/drawing/2014/main" id="{08EBD8F5-5628-5F36-932D-AF21FC54B609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7282499" y="2058087"/>
            <a:ext cx="2088000" cy="1040714"/>
          </a:xfrm>
          <a:prstGeom prst="roundRect">
            <a:avLst>
              <a:gd name="adj" fmla="val 9885"/>
            </a:avLst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ru-RU"/>
          </a:p>
        </p:txBody>
      </p:sp>
      <p:sp>
        <p:nvSpPr>
          <p:cNvPr id="16" name="Рисунок 25">
            <a:extLst>
              <a:ext uri="{FF2B5EF4-FFF2-40B4-BE49-F238E27FC236}">
                <a16:creationId xmlns="" xmlns:a16="http://schemas.microsoft.com/office/drawing/2014/main" id="{8DE9763C-C207-57F7-2584-8D8822045AB8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2733581" y="2058087"/>
            <a:ext cx="2088000" cy="1040714"/>
          </a:xfrm>
          <a:prstGeom prst="roundRect">
            <a:avLst>
              <a:gd name="adj" fmla="val 9885"/>
            </a:avLst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ru-RU"/>
          </a:p>
        </p:txBody>
      </p:sp>
      <p:sp>
        <p:nvSpPr>
          <p:cNvPr id="17" name="Рисунок 25">
            <a:extLst>
              <a:ext uri="{FF2B5EF4-FFF2-40B4-BE49-F238E27FC236}">
                <a16:creationId xmlns="" xmlns:a16="http://schemas.microsoft.com/office/drawing/2014/main" id="{90CA3E52-9F49-E8E3-E2A1-7264FAB915B4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9556960" y="2084173"/>
            <a:ext cx="2088000" cy="1040714"/>
          </a:xfrm>
          <a:prstGeom prst="roundRect">
            <a:avLst>
              <a:gd name="adj" fmla="val 9885"/>
            </a:avLst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DEE5AAED-44C3-F72F-1885-6B9746AAD1F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C2B615-944F-1843-895B-3126D199D39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2453717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291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Иллюстрация справа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с двумя скругленными соседними углами 7">
            <a:extLst>
              <a:ext uri="{FF2B5EF4-FFF2-40B4-BE49-F238E27FC236}">
                <a16:creationId xmlns="" xmlns:a16="http://schemas.microsoft.com/office/drawing/2014/main" id="{D54CF362-E49A-CD9B-D109-3639000C7353}"/>
              </a:ext>
            </a:extLst>
          </p:cNvPr>
          <p:cNvSpPr/>
          <p:nvPr userDrawn="1"/>
        </p:nvSpPr>
        <p:spPr>
          <a:xfrm>
            <a:off x="203617" y="1739193"/>
            <a:ext cx="11774905" cy="5118807"/>
          </a:xfrm>
          <a:prstGeom prst="round2SameRect">
            <a:avLst>
              <a:gd name="adj1" fmla="val 2582"/>
              <a:gd name="adj2" fmla="val 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EB43C93B-FD17-FC92-D0D8-4DC21F3FD44E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6125554" y="2162280"/>
            <a:ext cx="5429250" cy="3984625"/>
          </a:xfrm>
          <a:prstGeom prst="roundRect">
            <a:avLst>
              <a:gd name="adj" fmla="val 5512"/>
            </a:avLst>
          </a:prstGeom>
        </p:spPr>
        <p:txBody>
          <a:bodyPr vert="horz" lIns="91440" tIns="45720" rIns="91440" bIns="45720" rtlCol="0">
            <a:noAutofit/>
          </a:bodyPr>
          <a:lstStyle>
            <a:lvl1pPr marL="0" indent="0">
              <a:spcBef>
                <a:spcPts val="2400"/>
              </a:spcBef>
              <a:buNone/>
              <a:defRPr lang="ru-RU" smtClean="0"/>
            </a:lvl1pPr>
            <a:lvl2pPr marL="0" indent="0">
              <a:spcBef>
                <a:spcPts val="2400"/>
              </a:spcBef>
              <a:buNone/>
              <a:defRPr lang="ru-RU" sz="1200" smtClean="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0" indent="0">
              <a:spcBef>
                <a:spcPts val="2400"/>
              </a:spcBef>
              <a:buNone/>
              <a:defRPr lang="ru-RU" sz="1200" smtClean="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0" indent="0">
              <a:spcBef>
                <a:spcPts val="2400"/>
              </a:spcBef>
              <a:buNone/>
              <a:defRPr lang="ru-RU" sz="1200" smtClean="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0" indent="0">
              <a:spcBef>
                <a:spcPts val="2400"/>
              </a:spcBef>
              <a:buNone/>
              <a:defRPr lang="ru-RU" sz="12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marL="228600" lvl="0" indent="-228600">
              <a:lnSpc>
                <a:spcPct val="100000"/>
              </a:lnSpc>
              <a:spcBef>
                <a:spcPts val="1600"/>
              </a:spcBef>
            </a:pPr>
            <a:endParaRPr lang="ru-RU" dirty="0"/>
          </a:p>
        </p:txBody>
      </p:sp>
      <p:sp>
        <p:nvSpPr>
          <p:cNvPr id="2" name="Текст 5">
            <a:extLst>
              <a:ext uri="{FF2B5EF4-FFF2-40B4-BE49-F238E27FC236}">
                <a16:creationId xmlns="" xmlns:a16="http://schemas.microsoft.com/office/drawing/2014/main" id="{90A87002-658C-8413-5802-384E9C4D7126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461963" y="2162175"/>
            <a:ext cx="5239873" cy="3984625"/>
          </a:xfrm>
        </p:spPr>
        <p:txBody>
          <a:bodyPr vert="horz" lIns="0" tIns="46800" rIns="91440" bIns="45720" rtlCol="0">
            <a:noAutofit/>
          </a:bodyPr>
          <a:lstStyle>
            <a:lvl1pPr marL="0" indent="0">
              <a:buNone/>
              <a:defRPr lang="ru-RU" sz="1800" dirty="0" smtClean="0"/>
            </a:lvl1pPr>
            <a:lvl2pPr marL="0" indent="0">
              <a:buNone/>
              <a:defRPr lang="ru-RU" sz="1800" dirty="0" smtClean="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0" indent="0">
              <a:buNone/>
              <a:defRPr lang="ru-RU" sz="1800" dirty="0" smtClean="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0" indent="0">
              <a:buNone/>
              <a:defRPr lang="ru-RU" sz="1800" dirty="0" smtClean="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0" indent="0">
              <a:buNone/>
              <a:defRPr lang="ru-RU" sz="1800" dirty="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marL="228600" lvl="0" indent="-228600">
              <a:lnSpc>
                <a:spcPct val="100000"/>
              </a:lnSpc>
              <a:spcBef>
                <a:spcPts val="1600"/>
              </a:spcBef>
            </a:pPr>
            <a:r>
              <a:rPr lang="ru-RU" dirty="0"/>
              <a:t>Образец текста</a:t>
            </a:r>
          </a:p>
          <a:p>
            <a:pPr marL="171450" lvl="1" indent="-171450">
              <a:lnSpc>
                <a:spcPct val="100000"/>
              </a:lnSpc>
              <a:spcBef>
                <a:spcPts val="1600"/>
              </a:spcBef>
            </a:pPr>
            <a:r>
              <a:rPr lang="ru-RU" dirty="0"/>
              <a:t>Второй уровень</a:t>
            </a:r>
          </a:p>
          <a:p>
            <a:pPr marL="171450" lvl="2" indent="-171450">
              <a:lnSpc>
                <a:spcPct val="100000"/>
              </a:lnSpc>
              <a:spcBef>
                <a:spcPts val="1600"/>
              </a:spcBef>
            </a:pPr>
            <a:r>
              <a:rPr lang="ru-RU" dirty="0"/>
              <a:t>Третий уровень</a:t>
            </a:r>
          </a:p>
          <a:p>
            <a:pPr marL="171450" lvl="3" indent="-171450">
              <a:lnSpc>
                <a:spcPct val="100000"/>
              </a:lnSpc>
              <a:spcBef>
                <a:spcPts val="1600"/>
              </a:spcBef>
            </a:pPr>
            <a:r>
              <a:rPr lang="ru-RU" dirty="0"/>
              <a:t>Четвертый уровень</a:t>
            </a:r>
          </a:p>
          <a:p>
            <a:pPr marL="171450" lvl="4" indent="-171450">
              <a:lnSpc>
                <a:spcPct val="100000"/>
              </a:lnSpc>
              <a:spcBef>
                <a:spcPts val="1600"/>
              </a:spcBef>
            </a:pPr>
            <a:r>
              <a:rPr lang="ru-RU" dirty="0"/>
              <a:t>Пятый уровень</a:t>
            </a:r>
          </a:p>
        </p:txBody>
      </p:sp>
      <p:sp>
        <p:nvSpPr>
          <p:cNvPr id="9" name="Заголовок 1">
            <a:extLst>
              <a:ext uri="{FF2B5EF4-FFF2-40B4-BE49-F238E27FC236}">
                <a16:creationId xmlns="" xmlns:a16="http://schemas.microsoft.com/office/drawing/2014/main" id="{97404E43-991E-7F4E-8498-8A3A750C292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389160" y="315700"/>
            <a:ext cx="8244000" cy="864000"/>
          </a:xfrm>
        </p:spPr>
        <p:txBody>
          <a:bodyPr>
            <a:noAutofit/>
          </a:bodyPr>
          <a:lstStyle>
            <a:lvl1pPr>
              <a:defRPr sz="4000" b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dirty="0"/>
              <a:t>Текстовый слайд. Заголовок короткий</a:t>
            </a:r>
          </a:p>
        </p:txBody>
      </p:sp>
      <p:pic>
        <p:nvPicPr>
          <p:cNvPr id="13" name="Рисунок 12">
            <a:extLst>
              <a:ext uri="{FF2B5EF4-FFF2-40B4-BE49-F238E27FC236}">
                <a16:creationId xmlns="" xmlns:a16="http://schemas.microsoft.com/office/drawing/2014/main" id="{EC4D6BBB-3C1E-194C-A668-D4F59897670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29619" y="362545"/>
            <a:ext cx="875728" cy="685712"/>
          </a:xfrm>
          <a:prstGeom prst="rect">
            <a:avLst/>
          </a:prstGeom>
        </p:spPr>
      </p:pic>
      <p:sp>
        <p:nvSpPr>
          <p:cNvPr id="4" name="Номер слайда 5">
            <a:extLst>
              <a:ext uri="{FF2B5EF4-FFF2-40B4-BE49-F238E27FC236}">
                <a16:creationId xmlns="" xmlns:a16="http://schemas.microsoft.com/office/drawing/2014/main" id="{0EC9DDCF-584C-2467-CDEE-F0DE99ADA8D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C2B615-944F-1843-895B-3126D199D39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3728290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291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Иллюстрация слева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с двумя скругленными соседними углами 7">
            <a:extLst>
              <a:ext uri="{FF2B5EF4-FFF2-40B4-BE49-F238E27FC236}">
                <a16:creationId xmlns="" xmlns:a16="http://schemas.microsoft.com/office/drawing/2014/main" id="{6C990C80-FA3D-04F0-724C-2EF805CD603F}"/>
              </a:ext>
            </a:extLst>
          </p:cNvPr>
          <p:cNvSpPr/>
          <p:nvPr userDrawn="1"/>
        </p:nvSpPr>
        <p:spPr>
          <a:xfrm>
            <a:off x="203617" y="1739193"/>
            <a:ext cx="11774905" cy="5118807"/>
          </a:xfrm>
          <a:prstGeom prst="round2SameRect">
            <a:avLst>
              <a:gd name="adj1" fmla="val 2582"/>
              <a:gd name="adj2" fmla="val 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Объект 2">
            <a:extLst>
              <a:ext uri="{FF2B5EF4-FFF2-40B4-BE49-F238E27FC236}">
                <a16:creationId xmlns="" xmlns:a16="http://schemas.microsoft.com/office/drawing/2014/main" id="{E437A128-26AB-9341-5ABC-5C4A2915930A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461963" y="2187680"/>
            <a:ext cx="5429250" cy="3984625"/>
          </a:xfrm>
          <a:prstGeom prst="roundRect">
            <a:avLst>
              <a:gd name="adj" fmla="val 6787"/>
            </a:avLst>
          </a:prstGeom>
        </p:spPr>
        <p:txBody>
          <a:bodyPr vert="horz" lIns="0" tIns="45720" rIns="91440" bIns="45720" rtlCol="0">
            <a:noAutofit/>
          </a:bodyPr>
          <a:lstStyle>
            <a:lvl1pPr marL="0" indent="-228600">
              <a:spcBef>
                <a:spcPts val="2400"/>
              </a:spcBef>
              <a:buNone/>
              <a:defRPr lang="ru-RU" smtClean="0"/>
            </a:lvl1pPr>
            <a:lvl2pPr marL="0" indent="11113">
              <a:spcBef>
                <a:spcPts val="2400"/>
              </a:spcBef>
              <a:buNone/>
              <a:defRPr lang="ru-RU" sz="1200" smtClean="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0" indent="11113">
              <a:spcBef>
                <a:spcPts val="2400"/>
              </a:spcBef>
              <a:buNone/>
              <a:defRPr lang="ru-RU" sz="1200" smtClean="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0" indent="11113">
              <a:spcBef>
                <a:spcPts val="2400"/>
              </a:spcBef>
              <a:buNone/>
              <a:defRPr lang="ru-RU" sz="1200" smtClean="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0" indent="11113">
              <a:spcBef>
                <a:spcPts val="2400"/>
              </a:spcBef>
              <a:buNone/>
              <a:defRPr lang="ru-RU" sz="12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marL="228600" lvl="0" indent="-228600">
              <a:lnSpc>
                <a:spcPct val="100000"/>
              </a:lnSpc>
              <a:spcBef>
                <a:spcPts val="1600"/>
              </a:spcBef>
            </a:pPr>
            <a:endParaRPr lang="ru-RU" dirty="0"/>
          </a:p>
        </p:txBody>
      </p:sp>
      <p:sp>
        <p:nvSpPr>
          <p:cNvPr id="9" name="Заголовок 1">
            <a:extLst>
              <a:ext uri="{FF2B5EF4-FFF2-40B4-BE49-F238E27FC236}">
                <a16:creationId xmlns="" xmlns:a16="http://schemas.microsoft.com/office/drawing/2014/main" id="{97404E43-991E-7F4E-8498-8A3A750C292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389160" y="315700"/>
            <a:ext cx="8244000" cy="864000"/>
          </a:xfrm>
        </p:spPr>
        <p:txBody>
          <a:bodyPr>
            <a:noAutofit/>
          </a:bodyPr>
          <a:lstStyle>
            <a:lvl1pPr>
              <a:defRPr sz="4000" b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dirty="0"/>
              <a:t>Текстовый слайд. Заголовок короткий</a:t>
            </a:r>
          </a:p>
        </p:txBody>
      </p:sp>
      <p:pic>
        <p:nvPicPr>
          <p:cNvPr id="13" name="Рисунок 12">
            <a:extLst>
              <a:ext uri="{FF2B5EF4-FFF2-40B4-BE49-F238E27FC236}">
                <a16:creationId xmlns="" xmlns:a16="http://schemas.microsoft.com/office/drawing/2014/main" id="{EC4D6BBB-3C1E-194C-A668-D4F59897670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29619" y="362545"/>
            <a:ext cx="875728" cy="685712"/>
          </a:xfrm>
          <a:prstGeom prst="rect">
            <a:avLst/>
          </a:prstGeom>
        </p:spPr>
      </p:pic>
      <p:sp>
        <p:nvSpPr>
          <p:cNvPr id="2" name="Текст 5">
            <a:extLst>
              <a:ext uri="{FF2B5EF4-FFF2-40B4-BE49-F238E27FC236}">
                <a16:creationId xmlns="" xmlns:a16="http://schemas.microsoft.com/office/drawing/2014/main" id="{902AD1D4-FED0-CC4D-E6BA-D1A768CE0117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6277954" y="2187680"/>
            <a:ext cx="5429250" cy="3984625"/>
          </a:xfrm>
        </p:spPr>
        <p:txBody>
          <a:bodyPr vert="horz" lIns="0" tIns="46800" rIns="91440" bIns="45720" rtlCol="0">
            <a:noAutofit/>
          </a:bodyPr>
          <a:lstStyle>
            <a:lvl1pPr marL="0" indent="0">
              <a:buNone/>
              <a:defRPr lang="ru-RU" sz="1800" dirty="0" smtClean="0"/>
            </a:lvl1pPr>
            <a:lvl2pPr marL="0" indent="0">
              <a:buNone/>
              <a:defRPr lang="ru-RU" sz="1800" dirty="0" smtClean="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0" indent="0">
              <a:buNone/>
              <a:defRPr lang="ru-RU" sz="1800" dirty="0" smtClean="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0" indent="0">
              <a:buNone/>
              <a:defRPr lang="ru-RU" sz="1800" dirty="0" smtClean="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0" indent="0">
              <a:buNone/>
              <a:defRPr lang="ru-RU" sz="1800" dirty="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marL="228600" lvl="0" indent="-228600">
              <a:lnSpc>
                <a:spcPct val="100000"/>
              </a:lnSpc>
              <a:spcBef>
                <a:spcPts val="1600"/>
              </a:spcBef>
            </a:pPr>
            <a:r>
              <a:rPr lang="ru-RU" dirty="0"/>
              <a:t>Образец текста</a:t>
            </a:r>
          </a:p>
          <a:p>
            <a:pPr marL="171450" lvl="1" indent="-171450">
              <a:lnSpc>
                <a:spcPct val="100000"/>
              </a:lnSpc>
              <a:spcBef>
                <a:spcPts val="1600"/>
              </a:spcBef>
            </a:pPr>
            <a:r>
              <a:rPr lang="ru-RU" dirty="0"/>
              <a:t>Второй уровень</a:t>
            </a:r>
          </a:p>
          <a:p>
            <a:pPr marL="171450" lvl="2" indent="-171450">
              <a:lnSpc>
                <a:spcPct val="100000"/>
              </a:lnSpc>
              <a:spcBef>
                <a:spcPts val="1600"/>
              </a:spcBef>
            </a:pPr>
            <a:r>
              <a:rPr lang="ru-RU" dirty="0"/>
              <a:t>Третий уровень</a:t>
            </a:r>
          </a:p>
          <a:p>
            <a:pPr marL="171450" lvl="3" indent="-171450">
              <a:lnSpc>
                <a:spcPct val="100000"/>
              </a:lnSpc>
              <a:spcBef>
                <a:spcPts val="1600"/>
              </a:spcBef>
            </a:pPr>
            <a:r>
              <a:rPr lang="ru-RU" dirty="0"/>
              <a:t>Четвертый уровень</a:t>
            </a:r>
          </a:p>
          <a:p>
            <a:pPr marL="171450" lvl="4" indent="-171450">
              <a:lnSpc>
                <a:spcPct val="100000"/>
              </a:lnSpc>
              <a:spcBef>
                <a:spcPts val="1600"/>
              </a:spcBef>
            </a:pPr>
            <a:r>
              <a:rPr lang="ru-RU" dirty="0"/>
              <a:t>Пятый уровень</a:t>
            </a:r>
          </a:p>
        </p:txBody>
      </p:sp>
      <p:sp>
        <p:nvSpPr>
          <p:cNvPr id="5" name="Номер слайда 5">
            <a:extLst>
              <a:ext uri="{FF2B5EF4-FFF2-40B4-BE49-F238E27FC236}">
                <a16:creationId xmlns="" xmlns:a16="http://schemas.microsoft.com/office/drawing/2014/main" id="{58672466-FCCC-1397-59D6-C9B4C2E2043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C2B615-944F-1843-895B-3126D199D39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930665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291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Главная мысль+текст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с двумя скругленными соседними углами 7">
            <a:extLst>
              <a:ext uri="{FF2B5EF4-FFF2-40B4-BE49-F238E27FC236}">
                <a16:creationId xmlns="" xmlns:a16="http://schemas.microsoft.com/office/drawing/2014/main" id="{4A23B1F5-6D54-F9B0-0392-B6AAFBB36D22}"/>
              </a:ext>
            </a:extLst>
          </p:cNvPr>
          <p:cNvSpPr/>
          <p:nvPr userDrawn="1"/>
        </p:nvSpPr>
        <p:spPr>
          <a:xfrm>
            <a:off x="203617" y="1739193"/>
            <a:ext cx="11774905" cy="5118807"/>
          </a:xfrm>
          <a:prstGeom prst="round2SameRect">
            <a:avLst>
              <a:gd name="adj1" fmla="val 2582"/>
              <a:gd name="adj2" fmla="val 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Текст 5">
            <a:extLst>
              <a:ext uri="{FF2B5EF4-FFF2-40B4-BE49-F238E27FC236}">
                <a16:creationId xmlns="" xmlns:a16="http://schemas.microsoft.com/office/drawing/2014/main" id="{4F65560C-7203-94C1-0017-20B2A306052E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105525" y="1943100"/>
            <a:ext cx="5672138" cy="4276725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0" indent="0">
              <a:lnSpc>
                <a:spcPct val="100000"/>
              </a:lnSpc>
              <a:buFont typeface="Arial" panose="020B0604020202020204" pitchFamily="34" charset="0"/>
              <a:buNone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0" indent="0">
              <a:lnSpc>
                <a:spcPct val="100000"/>
              </a:lnSpc>
              <a:buFont typeface="Arial" panose="020B0604020202020204" pitchFamily="34" charset="0"/>
              <a:buNone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0" indent="0">
              <a:lnSpc>
                <a:spcPct val="100000"/>
              </a:lnSpc>
              <a:buFont typeface="Arial" panose="020B0604020202020204" pitchFamily="34" charset="0"/>
              <a:buNone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0" indent="0">
              <a:lnSpc>
                <a:spcPct val="100000"/>
              </a:lnSpc>
              <a:buFont typeface="Arial" panose="020B0604020202020204" pitchFamily="34" charset="0"/>
              <a:buNone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9" name="Заголовок 1">
            <a:extLst>
              <a:ext uri="{FF2B5EF4-FFF2-40B4-BE49-F238E27FC236}">
                <a16:creationId xmlns="" xmlns:a16="http://schemas.microsoft.com/office/drawing/2014/main" id="{97404E43-991E-7F4E-8498-8A3A750C292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389160" y="315700"/>
            <a:ext cx="8244000" cy="864000"/>
          </a:xfrm>
        </p:spPr>
        <p:txBody>
          <a:bodyPr>
            <a:noAutofit/>
          </a:bodyPr>
          <a:lstStyle>
            <a:lvl1pPr>
              <a:lnSpc>
                <a:spcPct val="90000"/>
              </a:lnSpc>
              <a:defRPr sz="4000" b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dirty="0"/>
              <a:t>Текст с главной мыслью. </a:t>
            </a:r>
            <a:br>
              <a:rPr lang="ru-RU" dirty="0"/>
            </a:br>
            <a:r>
              <a:rPr lang="ru-RU" dirty="0"/>
              <a:t>Для выступления</a:t>
            </a:r>
          </a:p>
        </p:txBody>
      </p:sp>
      <p:pic>
        <p:nvPicPr>
          <p:cNvPr id="13" name="Рисунок 12">
            <a:extLst>
              <a:ext uri="{FF2B5EF4-FFF2-40B4-BE49-F238E27FC236}">
                <a16:creationId xmlns="" xmlns:a16="http://schemas.microsoft.com/office/drawing/2014/main" id="{EC4D6BBB-3C1E-194C-A668-D4F59897670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29619" y="362545"/>
            <a:ext cx="875728" cy="685712"/>
          </a:xfrm>
          <a:prstGeom prst="rect">
            <a:avLst/>
          </a:prstGeom>
        </p:spPr>
      </p:pic>
      <p:sp>
        <p:nvSpPr>
          <p:cNvPr id="11" name="Текст 10">
            <a:extLst>
              <a:ext uri="{FF2B5EF4-FFF2-40B4-BE49-F238E27FC236}">
                <a16:creationId xmlns="" xmlns:a16="http://schemas.microsoft.com/office/drawing/2014/main" id="{95643D9B-C813-BA63-DF87-40656974918D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9620" y="1942897"/>
            <a:ext cx="5025604" cy="2825048"/>
          </a:xfrm>
        </p:spPr>
        <p:txBody>
          <a:bodyPr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None/>
              <a:defRPr lang="ru-RU" sz="3200" kern="120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0" indent="0" algn="l" defTabSz="914400" rtl="0" eaLnBrk="1" latinLnBrk="0" hangingPunct="1">
              <a:spcBef>
                <a:spcPts val="1600"/>
              </a:spcBef>
              <a:buNone/>
              <a:defRPr lang="ru-RU" sz="3200" kern="1200" dirty="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0" indent="0" algn="l" defTabSz="914400" rtl="0" eaLnBrk="1" latinLnBrk="0" hangingPunct="1">
              <a:spcBef>
                <a:spcPts val="1600"/>
              </a:spcBef>
              <a:buNone/>
              <a:defRPr lang="ru-RU" sz="3200" kern="1200" dirty="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0" indent="0" algn="l" defTabSz="914400" rtl="0" eaLnBrk="1" latinLnBrk="0" hangingPunct="1">
              <a:spcBef>
                <a:spcPts val="1600"/>
              </a:spcBef>
              <a:buNone/>
              <a:defRPr lang="ru-RU" sz="3200" kern="1200" dirty="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0" indent="0" algn="l" defTabSz="914400" rtl="0" eaLnBrk="1" latinLnBrk="0" hangingPunct="1">
              <a:spcBef>
                <a:spcPts val="1600"/>
              </a:spcBef>
              <a:buNone/>
              <a:defRPr lang="ru-RU" sz="3200" kern="120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</a:lstStyle>
          <a:p>
            <a:pPr lvl="0"/>
            <a:r>
              <a:rPr lang="ru-RU" dirty="0"/>
              <a:t>Самая главная мысль слайда, которую необходимо донести</a:t>
            </a:r>
          </a:p>
        </p:txBody>
      </p:sp>
      <p:sp>
        <p:nvSpPr>
          <p:cNvPr id="2" name="Номер слайда 5">
            <a:extLst>
              <a:ext uri="{FF2B5EF4-FFF2-40B4-BE49-F238E27FC236}">
                <a16:creationId xmlns="" xmlns:a16="http://schemas.microsoft.com/office/drawing/2014/main" id="{A787C25F-A71B-6804-5431-6C0CCE278FB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C2B615-944F-1843-895B-3126D199D39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6383283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вободный слайд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1">
            <a:extLst>
              <a:ext uri="{FF2B5EF4-FFF2-40B4-BE49-F238E27FC236}">
                <a16:creationId xmlns="" xmlns:a16="http://schemas.microsoft.com/office/drawing/2014/main" id="{97404E43-991E-7F4E-8498-8A3A750C292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389160" y="315700"/>
            <a:ext cx="8244000" cy="864000"/>
          </a:xfrm>
        </p:spPr>
        <p:txBody>
          <a:bodyPr>
            <a:noAutofit/>
          </a:bodyPr>
          <a:lstStyle>
            <a:lvl1pPr>
              <a:defRPr sz="4000" b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dirty="0"/>
              <a:t>Текстовый слайд. </a:t>
            </a:r>
            <a:br>
              <a:rPr lang="ru-RU" dirty="0"/>
            </a:br>
            <a:r>
              <a:rPr lang="ru-RU" dirty="0"/>
              <a:t>Заголовок длинный</a:t>
            </a:r>
          </a:p>
        </p:txBody>
      </p:sp>
      <p:pic>
        <p:nvPicPr>
          <p:cNvPr id="13" name="Рисунок 12">
            <a:extLst>
              <a:ext uri="{FF2B5EF4-FFF2-40B4-BE49-F238E27FC236}">
                <a16:creationId xmlns="" xmlns:a16="http://schemas.microsoft.com/office/drawing/2014/main" id="{EC4D6BBB-3C1E-194C-A668-D4F59897670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29619" y="362545"/>
            <a:ext cx="875728" cy="685712"/>
          </a:xfrm>
          <a:prstGeom prst="rect">
            <a:avLst/>
          </a:prstGeom>
        </p:spPr>
      </p:pic>
      <p:sp>
        <p:nvSpPr>
          <p:cNvPr id="2" name="Прямоугольник с двумя скругленными соседними углами 7">
            <a:extLst>
              <a:ext uri="{FF2B5EF4-FFF2-40B4-BE49-F238E27FC236}">
                <a16:creationId xmlns="" xmlns:a16="http://schemas.microsoft.com/office/drawing/2014/main" id="{43117158-6448-D8E9-7942-23DC240993E6}"/>
              </a:ext>
            </a:extLst>
          </p:cNvPr>
          <p:cNvSpPr/>
          <p:nvPr userDrawn="1"/>
        </p:nvSpPr>
        <p:spPr>
          <a:xfrm>
            <a:off x="203617" y="1739193"/>
            <a:ext cx="11774905" cy="5118807"/>
          </a:xfrm>
          <a:prstGeom prst="round2SameRect">
            <a:avLst>
              <a:gd name="adj1" fmla="val 2582"/>
              <a:gd name="adj2" fmla="val 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Номер слайда 5">
            <a:extLst>
              <a:ext uri="{FF2B5EF4-FFF2-40B4-BE49-F238E27FC236}">
                <a16:creationId xmlns="" xmlns:a16="http://schemas.microsoft.com/office/drawing/2014/main" id="{8A98805F-7DA8-4717-6FFD-F36BEEFC757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C2B615-944F-1843-895B-3126D199D39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1125815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291" userDrawn="1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Несколько изображений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с двумя скругленными соседними углами 7">
            <a:extLst>
              <a:ext uri="{FF2B5EF4-FFF2-40B4-BE49-F238E27FC236}">
                <a16:creationId xmlns="" xmlns:a16="http://schemas.microsoft.com/office/drawing/2014/main" id="{43117158-6448-D8E9-7942-23DC240993E6}"/>
              </a:ext>
            </a:extLst>
          </p:cNvPr>
          <p:cNvSpPr/>
          <p:nvPr userDrawn="1"/>
        </p:nvSpPr>
        <p:spPr>
          <a:xfrm>
            <a:off x="203617" y="1739193"/>
            <a:ext cx="11774905" cy="5118807"/>
          </a:xfrm>
          <a:prstGeom prst="round2SameRect">
            <a:avLst>
              <a:gd name="adj1" fmla="val 2582"/>
              <a:gd name="adj2" fmla="val 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bg1"/>
              </a:solidFill>
            </a:endParaRPr>
          </a:p>
        </p:txBody>
      </p:sp>
      <p:sp>
        <p:nvSpPr>
          <p:cNvPr id="8" name="Рисунок 3">
            <a:extLst>
              <a:ext uri="{FF2B5EF4-FFF2-40B4-BE49-F238E27FC236}">
                <a16:creationId xmlns="" xmlns:a16="http://schemas.microsoft.com/office/drawing/2014/main" id="{8DFF15C1-F8D1-0C25-1D17-F7E76B055246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535583" y="3889752"/>
            <a:ext cx="7126858" cy="2486976"/>
          </a:xfrm>
          <a:prstGeom prst="roundRect">
            <a:avLst>
              <a:gd name="adj" fmla="val 6511"/>
            </a:avLst>
          </a:prstGeom>
          <a:ln w="6350">
            <a:solidFill>
              <a:schemeClr val="bg1">
                <a:lumMod val="75000"/>
              </a:schemeClr>
            </a:solidFill>
          </a:ln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ru-RU"/>
          </a:p>
        </p:txBody>
      </p:sp>
      <p:sp>
        <p:nvSpPr>
          <p:cNvPr id="9" name="Заголовок 1">
            <a:extLst>
              <a:ext uri="{FF2B5EF4-FFF2-40B4-BE49-F238E27FC236}">
                <a16:creationId xmlns="" xmlns:a16="http://schemas.microsoft.com/office/drawing/2014/main" id="{97404E43-991E-7F4E-8498-8A3A750C292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389160" y="315700"/>
            <a:ext cx="8244000" cy="864000"/>
          </a:xfrm>
        </p:spPr>
        <p:txBody>
          <a:bodyPr>
            <a:noAutofit/>
          </a:bodyPr>
          <a:lstStyle>
            <a:lvl1pPr>
              <a:defRPr sz="4000" b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dirty="0"/>
              <a:t>Текстовый слайд. </a:t>
            </a:r>
            <a:br>
              <a:rPr lang="ru-RU" dirty="0"/>
            </a:br>
            <a:r>
              <a:rPr lang="ru-RU" dirty="0"/>
              <a:t>Заголовок длинный</a:t>
            </a:r>
          </a:p>
        </p:txBody>
      </p:sp>
      <p:pic>
        <p:nvPicPr>
          <p:cNvPr id="13" name="Рисунок 12">
            <a:extLst>
              <a:ext uri="{FF2B5EF4-FFF2-40B4-BE49-F238E27FC236}">
                <a16:creationId xmlns="" xmlns:a16="http://schemas.microsoft.com/office/drawing/2014/main" id="{EC4D6BBB-3C1E-194C-A668-D4F59897670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29619" y="362545"/>
            <a:ext cx="875728" cy="685712"/>
          </a:xfrm>
          <a:prstGeom prst="rect">
            <a:avLst/>
          </a:prstGeom>
        </p:spPr>
      </p:pic>
      <p:sp>
        <p:nvSpPr>
          <p:cNvPr id="4" name="Рисунок 3">
            <a:extLst>
              <a:ext uri="{FF2B5EF4-FFF2-40B4-BE49-F238E27FC236}">
                <a16:creationId xmlns="" xmlns:a16="http://schemas.microsoft.com/office/drawing/2014/main" id="{D5C99AAD-2944-44D1-E493-6C4AF6731825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535583" y="2170489"/>
            <a:ext cx="4696817" cy="1336248"/>
          </a:xfrm>
          <a:prstGeom prst="roundRect">
            <a:avLst>
              <a:gd name="adj" fmla="val 9575"/>
            </a:avLst>
          </a:prstGeom>
          <a:ln w="6350">
            <a:solidFill>
              <a:schemeClr val="bg1">
                <a:lumMod val="75000"/>
              </a:schemeClr>
            </a:solidFill>
          </a:ln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ru-RU"/>
          </a:p>
        </p:txBody>
      </p:sp>
      <p:sp>
        <p:nvSpPr>
          <p:cNvPr id="10" name="Рисунок 3">
            <a:extLst>
              <a:ext uri="{FF2B5EF4-FFF2-40B4-BE49-F238E27FC236}">
                <a16:creationId xmlns="" xmlns:a16="http://schemas.microsoft.com/office/drawing/2014/main" id="{B738DCDA-9737-2FDC-69FC-53CBB3ED62DF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682383" y="2010152"/>
            <a:ext cx="4984898" cy="2486976"/>
          </a:xfrm>
          <a:prstGeom prst="roundRect">
            <a:avLst>
              <a:gd name="adj" fmla="val 6511"/>
            </a:avLst>
          </a:prstGeom>
          <a:ln w="6350">
            <a:solidFill>
              <a:schemeClr val="bg1">
                <a:lumMod val="75000"/>
              </a:schemeClr>
            </a:solidFill>
          </a:ln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ru-RU"/>
          </a:p>
        </p:txBody>
      </p:sp>
      <p:sp>
        <p:nvSpPr>
          <p:cNvPr id="3" name="Номер слайда 5">
            <a:extLst>
              <a:ext uri="{FF2B5EF4-FFF2-40B4-BE49-F238E27FC236}">
                <a16:creationId xmlns="" xmlns:a16="http://schemas.microsoft.com/office/drawing/2014/main" id="{3C3989FB-F37B-5237-D465-40CFCB236B3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C2B615-944F-1843-895B-3126D199D39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9294662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291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свободных поля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с двумя скругленными соседними углами 10">
            <a:extLst>
              <a:ext uri="{FF2B5EF4-FFF2-40B4-BE49-F238E27FC236}">
                <a16:creationId xmlns="" xmlns:a16="http://schemas.microsoft.com/office/drawing/2014/main" id="{80F338B8-3861-2E40-96EC-D800CCE07748}"/>
              </a:ext>
            </a:extLst>
          </p:cNvPr>
          <p:cNvSpPr/>
          <p:nvPr userDrawn="1"/>
        </p:nvSpPr>
        <p:spPr>
          <a:xfrm>
            <a:off x="6089904" y="1739193"/>
            <a:ext cx="5887452" cy="5118807"/>
          </a:xfrm>
          <a:prstGeom prst="round2SameRect">
            <a:avLst>
              <a:gd name="adj1" fmla="val 2582"/>
              <a:gd name="adj2" fmla="val 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с двумя скругленными соседними углами 6">
            <a:extLst>
              <a:ext uri="{FF2B5EF4-FFF2-40B4-BE49-F238E27FC236}">
                <a16:creationId xmlns="" xmlns:a16="http://schemas.microsoft.com/office/drawing/2014/main" id="{825F1F79-F07C-B348-8120-AFFC21F36B5A}"/>
              </a:ext>
            </a:extLst>
          </p:cNvPr>
          <p:cNvSpPr/>
          <p:nvPr userDrawn="1"/>
        </p:nvSpPr>
        <p:spPr>
          <a:xfrm>
            <a:off x="203617" y="1739193"/>
            <a:ext cx="5639399" cy="5118807"/>
          </a:xfrm>
          <a:prstGeom prst="round2SameRect">
            <a:avLst>
              <a:gd name="adj1" fmla="val 2582"/>
              <a:gd name="adj2" fmla="val 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Заголовок 1">
            <a:extLst>
              <a:ext uri="{FF2B5EF4-FFF2-40B4-BE49-F238E27FC236}">
                <a16:creationId xmlns="" xmlns:a16="http://schemas.microsoft.com/office/drawing/2014/main" id="{97404E43-991E-7F4E-8498-8A3A750C29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89160" y="315700"/>
            <a:ext cx="8244000" cy="864000"/>
          </a:xfrm>
        </p:spPr>
        <p:txBody>
          <a:bodyPr>
            <a:noAutofit/>
          </a:bodyPr>
          <a:lstStyle>
            <a:lvl1pPr>
              <a:defRPr sz="4000" b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pic>
        <p:nvPicPr>
          <p:cNvPr id="13" name="Рисунок 12">
            <a:extLst>
              <a:ext uri="{FF2B5EF4-FFF2-40B4-BE49-F238E27FC236}">
                <a16:creationId xmlns="" xmlns:a16="http://schemas.microsoft.com/office/drawing/2014/main" id="{EC4D6BBB-3C1E-194C-A668-D4F59897670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29619" y="362545"/>
            <a:ext cx="875728" cy="685712"/>
          </a:xfrm>
          <a:prstGeom prst="rect">
            <a:avLst/>
          </a:prstGeom>
        </p:spPr>
      </p:pic>
      <p:sp>
        <p:nvSpPr>
          <p:cNvPr id="2" name="Номер слайда 5">
            <a:extLst>
              <a:ext uri="{FF2B5EF4-FFF2-40B4-BE49-F238E27FC236}">
                <a16:creationId xmlns="" xmlns:a16="http://schemas.microsoft.com/office/drawing/2014/main" id="{0D5FD5C3-EAC7-05DF-22A3-E052D3D264D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C2B615-944F-1843-895B-3126D199D39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2157359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лайд модульными элементами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Рисунок 25">
            <a:extLst>
              <a:ext uri="{FF2B5EF4-FFF2-40B4-BE49-F238E27FC236}">
                <a16:creationId xmlns="" xmlns:a16="http://schemas.microsoft.com/office/drawing/2014/main" id="{70D221F8-CB5B-99FE-0309-2B865DE1EBED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448962" y="4547286"/>
            <a:ext cx="2739082" cy="1713471"/>
          </a:xfrm>
          <a:prstGeom prst="roundRect">
            <a:avLst>
              <a:gd name="adj" fmla="val 9885"/>
            </a:avLst>
          </a:prstGeom>
        </p:spPr>
        <p:txBody>
          <a:bodyPr/>
          <a:lstStyle/>
          <a:p>
            <a:endParaRPr lang="ru-RU"/>
          </a:p>
        </p:txBody>
      </p:sp>
      <p:sp>
        <p:nvSpPr>
          <p:cNvPr id="12" name="Рисунок 25">
            <a:extLst>
              <a:ext uri="{FF2B5EF4-FFF2-40B4-BE49-F238E27FC236}">
                <a16:creationId xmlns="" xmlns:a16="http://schemas.microsoft.com/office/drawing/2014/main" id="{91C5590D-4B02-27B3-3C6D-9367B37E5579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6151836" y="4547286"/>
            <a:ext cx="2739082" cy="1713471"/>
          </a:xfrm>
          <a:prstGeom prst="roundRect">
            <a:avLst>
              <a:gd name="adj" fmla="val 9885"/>
            </a:avLst>
          </a:prstGeom>
        </p:spPr>
        <p:txBody>
          <a:bodyPr/>
          <a:lstStyle/>
          <a:p>
            <a:endParaRPr lang="ru-RU"/>
          </a:p>
        </p:txBody>
      </p:sp>
      <p:sp>
        <p:nvSpPr>
          <p:cNvPr id="14" name="Рисунок 25">
            <a:extLst>
              <a:ext uri="{FF2B5EF4-FFF2-40B4-BE49-F238E27FC236}">
                <a16:creationId xmlns="" xmlns:a16="http://schemas.microsoft.com/office/drawing/2014/main" id="{599A6DAF-FADA-D6DD-A8D6-41AFC10AAD6F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9003274" y="4547286"/>
            <a:ext cx="2739082" cy="1713471"/>
          </a:xfrm>
          <a:prstGeom prst="roundRect">
            <a:avLst>
              <a:gd name="adj" fmla="val 9885"/>
            </a:avLst>
          </a:prstGeom>
        </p:spPr>
        <p:txBody>
          <a:bodyPr/>
          <a:lstStyle/>
          <a:p>
            <a:endParaRPr lang="ru-RU"/>
          </a:p>
        </p:txBody>
      </p:sp>
      <p:sp>
        <p:nvSpPr>
          <p:cNvPr id="2" name="Скругленный прямоугольник 20">
            <a:extLst>
              <a:ext uri="{FF2B5EF4-FFF2-40B4-BE49-F238E27FC236}">
                <a16:creationId xmlns="" xmlns:a16="http://schemas.microsoft.com/office/drawing/2014/main" id="{969DCBB8-E684-04DB-3553-4680DBC7D7FE}"/>
              </a:ext>
            </a:extLst>
          </p:cNvPr>
          <p:cNvSpPr/>
          <p:nvPr userDrawn="1"/>
        </p:nvSpPr>
        <p:spPr>
          <a:xfrm>
            <a:off x="448961" y="1848193"/>
            <a:ext cx="11261125" cy="2421924"/>
          </a:xfrm>
          <a:prstGeom prst="roundRect">
            <a:avLst>
              <a:gd name="adj" fmla="val 5783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Рисунок 4">
            <a:extLst>
              <a:ext uri="{FF2B5EF4-FFF2-40B4-BE49-F238E27FC236}">
                <a16:creationId xmlns="" xmlns:a16="http://schemas.microsoft.com/office/drawing/2014/main" id="{4C37AB74-678A-B027-EA3D-2798B59279A1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170613" y="1892300"/>
            <a:ext cx="5478462" cy="2333625"/>
          </a:xfrm>
          <a:prstGeom prst="roundRect">
            <a:avLst>
              <a:gd name="adj" fmla="val 4912"/>
            </a:avLst>
          </a:prstGeom>
        </p:spPr>
        <p:txBody>
          <a:bodyPr/>
          <a:lstStyle/>
          <a:p>
            <a:endParaRPr lang="ru-RU"/>
          </a:p>
        </p:txBody>
      </p:sp>
      <p:sp>
        <p:nvSpPr>
          <p:cNvPr id="9" name="Заголовок 1">
            <a:extLst>
              <a:ext uri="{FF2B5EF4-FFF2-40B4-BE49-F238E27FC236}">
                <a16:creationId xmlns="" xmlns:a16="http://schemas.microsoft.com/office/drawing/2014/main" id="{97404E43-991E-7F4E-8498-8A3A750C29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89160" y="315700"/>
            <a:ext cx="8244000" cy="864000"/>
          </a:xfrm>
        </p:spPr>
        <p:txBody>
          <a:bodyPr>
            <a:noAutofit/>
          </a:bodyPr>
          <a:lstStyle>
            <a:lvl1pPr>
              <a:defRPr sz="4000" b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pic>
        <p:nvPicPr>
          <p:cNvPr id="13" name="Рисунок 12">
            <a:extLst>
              <a:ext uri="{FF2B5EF4-FFF2-40B4-BE49-F238E27FC236}">
                <a16:creationId xmlns="" xmlns:a16="http://schemas.microsoft.com/office/drawing/2014/main" id="{EC4D6BBB-3C1E-194C-A668-D4F59897670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29619" y="362545"/>
            <a:ext cx="875728" cy="685712"/>
          </a:xfrm>
          <a:prstGeom prst="rect">
            <a:avLst/>
          </a:prstGeom>
        </p:spPr>
      </p:pic>
      <p:sp>
        <p:nvSpPr>
          <p:cNvPr id="11" name="Текст 10">
            <a:extLst>
              <a:ext uri="{FF2B5EF4-FFF2-40B4-BE49-F238E27FC236}">
                <a16:creationId xmlns="" xmlns:a16="http://schemas.microsoft.com/office/drawing/2014/main" id="{5C8058B7-D222-ADC4-03A4-029E1220ACD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08197" y="1979636"/>
            <a:ext cx="3204000" cy="1386000"/>
          </a:xfrm>
        </p:spPr>
        <p:txBody>
          <a:bodyPr>
            <a:noAutofit/>
          </a:bodyPr>
          <a:lstStyle>
            <a:lvl1pPr marL="0" indent="0">
              <a:buNone/>
              <a:defRPr sz="280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2800">
                <a:latin typeface="+mn-lt"/>
              </a:defRPr>
            </a:lvl2pPr>
            <a:lvl3pPr marL="914400" indent="0">
              <a:buNone/>
              <a:defRPr sz="2800">
                <a:latin typeface="+mn-lt"/>
              </a:defRPr>
            </a:lvl3pPr>
            <a:lvl4pPr marL="1371600" indent="0">
              <a:buNone/>
              <a:defRPr sz="2800">
                <a:latin typeface="+mn-lt"/>
              </a:defRPr>
            </a:lvl4pPr>
            <a:lvl5pPr marL="1828800" indent="0">
              <a:buNone/>
              <a:defRPr sz="2800">
                <a:latin typeface="+mn-lt"/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5" name="Рисунок 25">
            <a:extLst>
              <a:ext uri="{FF2B5EF4-FFF2-40B4-BE49-F238E27FC236}">
                <a16:creationId xmlns="" xmlns:a16="http://schemas.microsoft.com/office/drawing/2014/main" id="{8A797211-2418-C277-8D2E-AB47CEBF3C6B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3300399" y="4547286"/>
            <a:ext cx="2739082" cy="1713471"/>
          </a:xfrm>
          <a:prstGeom prst="roundRect">
            <a:avLst>
              <a:gd name="adj" fmla="val 9885"/>
            </a:avLst>
          </a:prstGeom>
        </p:spPr>
        <p:txBody>
          <a:bodyPr/>
          <a:lstStyle/>
          <a:p>
            <a:endParaRPr lang="ru-RU"/>
          </a:p>
        </p:txBody>
      </p:sp>
      <p:sp>
        <p:nvSpPr>
          <p:cNvPr id="3" name="Номер слайда 5">
            <a:extLst>
              <a:ext uri="{FF2B5EF4-FFF2-40B4-BE49-F238E27FC236}">
                <a16:creationId xmlns="" xmlns:a16="http://schemas.microsoft.com/office/drawing/2014/main" id="{95FECAD9-1B7A-2BFB-87F9-97AE6E3105F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C2B615-944F-1843-895B-3126D199D39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9946695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литки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Рисунок 25">
            <a:extLst>
              <a:ext uri="{FF2B5EF4-FFF2-40B4-BE49-F238E27FC236}">
                <a16:creationId xmlns="" xmlns:a16="http://schemas.microsoft.com/office/drawing/2014/main" id="{A3DA445B-A5FC-A4DE-3B0C-8CFC7561A45A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518981" y="4878238"/>
            <a:ext cx="3702907" cy="1103939"/>
          </a:xfrm>
          <a:prstGeom prst="roundRect">
            <a:avLst>
              <a:gd name="adj" fmla="val 15407"/>
            </a:avLst>
          </a:prstGeom>
        </p:spPr>
        <p:txBody>
          <a:bodyPr/>
          <a:lstStyle/>
          <a:p>
            <a:endParaRPr lang="ru-RU"/>
          </a:p>
        </p:txBody>
      </p:sp>
      <p:sp>
        <p:nvSpPr>
          <p:cNvPr id="27" name="Рисунок 25">
            <a:extLst>
              <a:ext uri="{FF2B5EF4-FFF2-40B4-BE49-F238E27FC236}">
                <a16:creationId xmlns="" xmlns:a16="http://schemas.microsoft.com/office/drawing/2014/main" id="{06673D94-41A9-EBAD-DEF8-C5EC56AC1BE2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4304268" y="3355695"/>
            <a:ext cx="3702907" cy="1419225"/>
          </a:xfrm>
          <a:prstGeom prst="roundRect">
            <a:avLst>
              <a:gd name="adj" fmla="val 9885"/>
            </a:avLst>
          </a:prstGeom>
        </p:spPr>
        <p:txBody>
          <a:bodyPr/>
          <a:lstStyle/>
          <a:p>
            <a:endParaRPr lang="ru-RU"/>
          </a:p>
        </p:txBody>
      </p:sp>
      <p:sp>
        <p:nvSpPr>
          <p:cNvPr id="28" name="Рисунок 25">
            <a:extLst>
              <a:ext uri="{FF2B5EF4-FFF2-40B4-BE49-F238E27FC236}">
                <a16:creationId xmlns="" xmlns:a16="http://schemas.microsoft.com/office/drawing/2014/main" id="{9195E9F9-C851-A843-3277-983AB6FCA046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8103298" y="1845852"/>
            <a:ext cx="3702907" cy="1419225"/>
          </a:xfrm>
          <a:prstGeom prst="roundRect">
            <a:avLst>
              <a:gd name="adj" fmla="val 9885"/>
            </a:avLst>
          </a:prstGeom>
        </p:spPr>
        <p:txBody>
          <a:bodyPr/>
          <a:lstStyle/>
          <a:p>
            <a:endParaRPr lang="ru-RU"/>
          </a:p>
        </p:txBody>
      </p:sp>
      <p:sp>
        <p:nvSpPr>
          <p:cNvPr id="29" name="Рисунок 25">
            <a:extLst>
              <a:ext uri="{FF2B5EF4-FFF2-40B4-BE49-F238E27FC236}">
                <a16:creationId xmlns="" xmlns:a16="http://schemas.microsoft.com/office/drawing/2014/main" id="{AEAB2954-6425-97AF-4534-3400AF8C509B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103298" y="3355695"/>
            <a:ext cx="3702907" cy="1419225"/>
          </a:xfrm>
          <a:prstGeom prst="roundRect">
            <a:avLst>
              <a:gd name="adj" fmla="val 9885"/>
            </a:avLst>
          </a:prstGeom>
        </p:spPr>
        <p:txBody>
          <a:bodyPr/>
          <a:lstStyle/>
          <a:p>
            <a:endParaRPr lang="ru-RU"/>
          </a:p>
        </p:txBody>
      </p:sp>
      <p:sp>
        <p:nvSpPr>
          <p:cNvPr id="30" name="Рисунок 25">
            <a:extLst>
              <a:ext uri="{FF2B5EF4-FFF2-40B4-BE49-F238E27FC236}">
                <a16:creationId xmlns="" xmlns:a16="http://schemas.microsoft.com/office/drawing/2014/main" id="{7272E0AA-9D5A-9500-73C2-F55C2910D239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4304268" y="1845852"/>
            <a:ext cx="3702907" cy="1419225"/>
          </a:xfrm>
          <a:prstGeom prst="roundRect">
            <a:avLst>
              <a:gd name="adj" fmla="val 9885"/>
            </a:avLst>
          </a:prstGeom>
        </p:spPr>
        <p:txBody>
          <a:bodyPr/>
          <a:lstStyle/>
          <a:p>
            <a:endParaRPr lang="ru-RU"/>
          </a:p>
        </p:txBody>
      </p:sp>
      <p:sp>
        <p:nvSpPr>
          <p:cNvPr id="31" name="Рисунок 25">
            <a:extLst>
              <a:ext uri="{FF2B5EF4-FFF2-40B4-BE49-F238E27FC236}">
                <a16:creationId xmlns="" xmlns:a16="http://schemas.microsoft.com/office/drawing/2014/main" id="{9C794E28-FF71-8395-3FF8-4B6F6501106E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4304268" y="4878238"/>
            <a:ext cx="3702907" cy="1103939"/>
          </a:xfrm>
          <a:prstGeom prst="roundRect">
            <a:avLst>
              <a:gd name="adj" fmla="val 16327"/>
            </a:avLst>
          </a:prstGeom>
        </p:spPr>
        <p:txBody>
          <a:bodyPr/>
          <a:lstStyle/>
          <a:p>
            <a:endParaRPr lang="ru-RU"/>
          </a:p>
        </p:txBody>
      </p:sp>
      <p:sp>
        <p:nvSpPr>
          <p:cNvPr id="32" name="Рисунок 25">
            <a:extLst>
              <a:ext uri="{FF2B5EF4-FFF2-40B4-BE49-F238E27FC236}">
                <a16:creationId xmlns="" xmlns:a16="http://schemas.microsoft.com/office/drawing/2014/main" id="{4295132D-B6A5-ACBF-38DF-95543E5A79DA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8103298" y="4878238"/>
            <a:ext cx="3702907" cy="1103939"/>
          </a:xfrm>
          <a:prstGeom prst="roundRect">
            <a:avLst>
              <a:gd name="adj" fmla="val 14487"/>
            </a:avLst>
          </a:prstGeom>
        </p:spPr>
        <p:txBody>
          <a:bodyPr/>
          <a:lstStyle/>
          <a:p>
            <a:endParaRPr lang="ru-RU"/>
          </a:p>
        </p:txBody>
      </p:sp>
      <p:sp>
        <p:nvSpPr>
          <p:cNvPr id="33" name="Рисунок 25">
            <a:extLst>
              <a:ext uri="{FF2B5EF4-FFF2-40B4-BE49-F238E27FC236}">
                <a16:creationId xmlns="" xmlns:a16="http://schemas.microsoft.com/office/drawing/2014/main" id="{82B31055-4FC0-1616-C087-89B80D237A22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505238" y="1873093"/>
            <a:ext cx="3702907" cy="2934862"/>
          </a:xfrm>
          <a:prstGeom prst="roundRect">
            <a:avLst>
              <a:gd name="adj" fmla="val 4733"/>
            </a:avLst>
          </a:prstGeom>
        </p:spPr>
        <p:txBody>
          <a:bodyPr/>
          <a:lstStyle/>
          <a:p>
            <a:endParaRPr lang="ru-RU"/>
          </a:p>
        </p:txBody>
      </p:sp>
      <p:sp>
        <p:nvSpPr>
          <p:cNvPr id="9" name="Заголовок 1">
            <a:extLst>
              <a:ext uri="{FF2B5EF4-FFF2-40B4-BE49-F238E27FC236}">
                <a16:creationId xmlns="" xmlns:a16="http://schemas.microsoft.com/office/drawing/2014/main" id="{97404E43-991E-7F4E-8498-8A3A750C29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89160" y="315700"/>
            <a:ext cx="8244000" cy="864000"/>
          </a:xfrm>
        </p:spPr>
        <p:txBody>
          <a:bodyPr>
            <a:noAutofit/>
          </a:bodyPr>
          <a:lstStyle>
            <a:lvl1pPr>
              <a:defRPr sz="4000" b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pic>
        <p:nvPicPr>
          <p:cNvPr id="13" name="Рисунок 12">
            <a:extLst>
              <a:ext uri="{FF2B5EF4-FFF2-40B4-BE49-F238E27FC236}">
                <a16:creationId xmlns="" xmlns:a16="http://schemas.microsoft.com/office/drawing/2014/main" id="{EC4D6BBB-3C1E-194C-A668-D4F59897670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29619" y="362545"/>
            <a:ext cx="875728" cy="685712"/>
          </a:xfrm>
          <a:prstGeom prst="rect">
            <a:avLst/>
          </a:prstGeom>
        </p:spPr>
      </p:pic>
      <p:sp>
        <p:nvSpPr>
          <p:cNvPr id="2" name="Номер слайда 5">
            <a:extLst>
              <a:ext uri="{FF2B5EF4-FFF2-40B4-BE49-F238E27FC236}">
                <a16:creationId xmlns="" xmlns:a16="http://schemas.microsoft.com/office/drawing/2014/main" id="{FD8B8741-1FEA-6A28-2ACD-224490417C7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C2B615-944F-1843-895B-3126D199D39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0973663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Без белой области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1">
            <a:extLst>
              <a:ext uri="{FF2B5EF4-FFF2-40B4-BE49-F238E27FC236}">
                <a16:creationId xmlns="" xmlns:a16="http://schemas.microsoft.com/office/drawing/2014/main" id="{97404E43-991E-7F4E-8498-8A3A750C29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89160" y="315700"/>
            <a:ext cx="8244000" cy="864000"/>
          </a:xfrm>
        </p:spPr>
        <p:txBody>
          <a:bodyPr>
            <a:noAutofit/>
          </a:bodyPr>
          <a:lstStyle>
            <a:lvl1pPr>
              <a:defRPr sz="4000" b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pic>
        <p:nvPicPr>
          <p:cNvPr id="13" name="Рисунок 12">
            <a:extLst>
              <a:ext uri="{FF2B5EF4-FFF2-40B4-BE49-F238E27FC236}">
                <a16:creationId xmlns="" xmlns:a16="http://schemas.microsoft.com/office/drawing/2014/main" id="{EC4D6BBB-3C1E-194C-A668-D4F59897670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29619" y="362545"/>
            <a:ext cx="875728" cy="685712"/>
          </a:xfrm>
          <a:prstGeom prst="rect">
            <a:avLst/>
          </a:prstGeom>
        </p:spPr>
      </p:pic>
      <p:sp>
        <p:nvSpPr>
          <p:cNvPr id="2" name="Номер слайда 5">
            <a:extLst>
              <a:ext uri="{FF2B5EF4-FFF2-40B4-BE49-F238E27FC236}">
                <a16:creationId xmlns="" xmlns:a16="http://schemas.microsoft.com/office/drawing/2014/main" id="{EE148D66-3F8F-FCE7-253F-6D75FAE793E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C2B615-944F-1843-895B-3126D199D39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4295998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Текст 5">
            <a:extLst>
              <a:ext uri="{FF2B5EF4-FFF2-40B4-BE49-F238E27FC236}">
                <a16:creationId xmlns="" xmlns:a16="http://schemas.microsoft.com/office/drawing/2014/main" id="{2FA53CB0-745C-F683-33FB-08E96262DE44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1977825" y="265960"/>
            <a:ext cx="5092700" cy="669544"/>
          </a:xfrm>
          <a:noFill/>
        </p:spPr>
        <p:txBody>
          <a:bodyPr vert="horz" wrap="square" lIns="91440" tIns="45720" rIns="91440" bIns="45720" rtlCol="0" anchor="b">
            <a:noAutofit/>
          </a:bodyPr>
          <a:lstStyle>
            <a:lvl1pPr marL="0" indent="0">
              <a:buNone/>
              <a:defRPr lang="ru-RU" smtClean="0"/>
            </a:lvl1pPr>
            <a:lvl2pPr>
              <a:defRPr lang="ru-RU" sz="1800" smtClean="0"/>
            </a:lvl2pPr>
            <a:lvl3pPr>
              <a:defRPr lang="ru-RU" sz="1800" smtClean="0"/>
            </a:lvl3pPr>
            <a:lvl4pPr>
              <a:defRPr lang="ru-RU" smtClean="0"/>
            </a:lvl4pPr>
            <a:lvl5pPr>
              <a:defRPr lang="ru-RU"/>
            </a:lvl5pPr>
          </a:lstStyle>
          <a:p>
            <a:pPr marL="0" lvl="0"/>
            <a:r>
              <a:rPr lang="ru-RU" dirty="0"/>
              <a:t>Образец текста</a:t>
            </a:r>
          </a:p>
        </p:txBody>
      </p:sp>
      <p:sp>
        <p:nvSpPr>
          <p:cNvPr id="17" name="Рисунок 16">
            <a:extLst>
              <a:ext uri="{FF2B5EF4-FFF2-40B4-BE49-F238E27FC236}">
                <a16:creationId xmlns="" xmlns:a16="http://schemas.microsoft.com/office/drawing/2014/main" id="{BD8B00D1-ADEB-3F3D-7BE2-C18D7FCB1BB9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790524" y="0"/>
            <a:ext cx="4401475" cy="6856413"/>
          </a:xfrm>
          <a:noFill/>
        </p:spPr>
        <p:txBody>
          <a:bodyPr/>
          <a:lstStyle/>
          <a:p>
            <a:endParaRPr lang="ru-RU"/>
          </a:p>
        </p:txBody>
      </p:sp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C3BFAD91-3E02-5A42-84F5-4BC88BB0AB0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69803" y="1638223"/>
            <a:ext cx="6840000" cy="3060000"/>
          </a:xfrm>
          <a:noFill/>
        </p:spPr>
        <p:txBody>
          <a:bodyPr wrap="square" rtlCol="0">
            <a:spAutoFit/>
          </a:bodyPr>
          <a:lstStyle>
            <a:lvl1pPr marL="0" algn="l" defTabSz="914400" rtl="0" eaLnBrk="1" latinLnBrk="0" hangingPunct="1">
              <a:lnSpc>
                <a:spcPct val="110000"/>
              </a:lnSpc>
              <a:spcBef>
                <a:spcPts val="600"/>
              </a:spcBef>
              <a:defRPr lang="ru-RU" sz="4800" b="1" kern="120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pPr marL="0" lvl="0">
              <a:lnSpc>
                <a:spcPct val="110000"/>
              </a:lnSpc>
              <a:spcBef>
                <a:spcPts val="600"/>
              </a:spcBef>
            </a:pPr>
            <a:r>
              <a:rPr lang="ru-RU" dirty="0"/>
              <a:t>ОБРАЗЕЦ ЗАГОЛОВКА</a:t>
            </a:r>
          </a:p>
        </p:txBody>
      </p:sp>
      <p:pic>
        <p:nvPicPr>
          <p:cNvPr id="20" name="Рисунок 19">
            <a:extLst>
              <a:ext uri="{FF2B5EF4-FFF2-40B4-BE49-F238E27FC236}">
                <a16:creationId xmlns="" xmlns:a16="http://schemas.microsoft.com/office/drawing/2014/main" id="{6747678A-CDA0-93C3-1070-B5FF6D123DB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29618" y="113034"/>
            <a:ext cx="1407947" cy="1102449"/>
          </a:xfrm>
          <a:prstGeom prst="rect">
            <a:avLst/>
          </a:prstGeom>
        </p:spPr>
      </p:pic>
      <p:cxnSp>
        <p:nvCxnSpPr>
          <p:cNvPr id="22" name="Прямая соединительная линия 21">
            <a:extLst>
              <a:ext uri="{FF2B5EF4-FFF2-40B4-BE49-F238E27FC236}">
                <a16:creationId xmlns="" xmlns:a16="http://schemas.microsoft.com/office/drawing/2014/main" id="{3C8BE509-3188-3635-9677-EF62FF4CE7D0}"/>
              </a:ext>
            </a:extLst>
          </p:cNvPr>
          <p:cNvCxnSpPr/>
          <p:nvPr userDrawn="1"/>
        </p:nvCxnSpPr>
        <p:spPr>
          <a:xfrm>
            <a:off x="2074125" y="991316"/>
            <a:ext cx="49680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единительная линия 22">
            <a:extLst>
              <a:ext uri="{FF2B5EF4-FFF2-40B4-BE49-F238E27FC236}">
                <a16:creationId xmlns="" xmlns:a16="http://schemas.microsoft.com/office/drawing/2014/main" id="{492F1B23-6D6E-2730-0EE6-1ADEBDC257C9}"/>
              </a:ext>
            </a:extLst>
          </p:cNvPr>
          <p:cNvCxnSpPr>
            <a:cxnSpLocks/>
          </p:cNvCxnSpPr>
          <p:nvPr userDrawn="1"/>
        </p:nvCxnSpPr>
        <p:spPr>
          <a:xfrm>
            <a:off x="643052" y="5462024"/>
            <a:ext cx="45360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единительная линия 23">
            <a:extLst>
              <a:ext uri="{FF2B5EF4-FFF2-40B4-BE49-F238E27FC236}">
                <a16:creationId xmlns="" xmlns:a16="http://schemas.microsoft.com/office/drawing/2014/main" id="{347631AE-BC75-4756-8E3F-A874CB33361C}"/>
              </a:ext>
            </a:extLst>
          </p:cNvPr>
          <p:cNvCxnSpPr>
            <a:cxnSpLocks/>
          </p:cNvCxnSpPr>
          <p:nvPr userDrawn="1"/>
        </p:nvCxnSpPr>
        <p:spPr>
          <a:xfrm>
            <a:off x="5927452" y="5462024"/>
            <a:ext cx="1143073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Текст 31">
            <a:extLst>
              <a:ext uri="{FF2B5EF4-FFF2-40B4-BE49-F238E27FC236}">
                <a16:creationId xmlns="" xmlns:a16="http://schemas.microsoft.com/office/drawing/2014/main" id="{82CF9065-C10F-70B6-4994-DB2626281B5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68276" y="5616912"/>
            <a:ext cx="4608512" cy="424732"/>
          </a:xfrm>
          <a:noFill/>
        </p:spPr>
        <p:txBody>
          <a:bodyPr wrap="square" rtlCol="0">
            <a:spAutoFit/>
          </a:bodyPr>
          <a:lstStyle>
            <a:lvl1pPr marL="0" indent="0">
              <a:buNone/>
              <a:defRPr lang="ru-RU" sz="2400" b="1" dirty="0" smtClean="0"/>
            </a:lvl1pPr>
            <a:lvl2pPr>
              <a:defRPr lang="ru-RU" sz="1800" dirty="0" smtClean="0"/>
            </a:lvl2pPr>
            <a:lvl3pPr>
              <a:defRPr lang="ru-RU" sz="1800" dirty="0" smtClean="0"/>
            </a:lvl3pPr>
            <a:lvl4pPr>
              <a:defRPr lang="ru-RU" dirty="0" smtClean="0"/>
            </a:lvl4pPr>
            <a:lvl5pPr>
              <a:defRPr lang="ru-RU" dirty="0"/>
            </a:lvl5pPr>
          </a:lstStyle>
          <a:p>
            <a:pPr marL="0" lvl="0"/>
            <a:r>
              <a:rPr lang="ru-RU" dirty="0"/>
              <a:t>Автор Презентации</a:t>
            </a:r>
          </a:p>
        </p:txBody>
      </p:sp>
      <p:sp>
        <p:nvSpPr>
          <p:cNvPr id="34" name="Текст 33">
            <a:extLst>
              <a:ext uri="{FF2B5EF4-FFF2-40B4-BE49-F238E27FC236}">
                <a16:creationId xmlns="" xmlns:a16="http://schemas.microsoft.com/office/drawing/2014/main" id="{B25987E8-29A0-5A6A-9C3E-B627006CE6D0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568275" y="6097456"/>
            <a:ext cx="4608513" cy="258532"/>
          </a:xfrm>
          <a:noFill/>
        </p:spPr>
        <p:txBody>
          <a:bodyPr wrap="square" rtlCol="0">
            <a:spAutoFit/>
          </a:bodyPr>
          <a:lstStyle>
            <a:lvl1pPr marL="0" indent="0">
              <a:buNone/>
              <a:defRPr lang="ru-RU" b="0" smtClean="0"/>
            </a:lvl1pPr>
            <a:lvl2pPr>
              <a:defRPr lang="ru-RU" sz="1800" smtClean="0"/>
            </a:lvl2pPr>
            <a:lvl3pPr>
              <a:defRPr lang="ru-RU" sz="1800" smtClean="0"/>
            </a:lvl3pPr>
            <a:lvl4pPr>
              <a:defRPr lang="ru-RU" smtClean="0"/>
            </a:lvl4pPr>
            <a:lvl5pPr>
              <a:defRPr lang="ru-RU"/>
            </a:lvl5pPr>
          </a:lstStyle>
          <a:p>
            <a:pPr marL="0" lvl="0"/>
            <a:r>
              <a:rPr lang="ru-RU" dirty="0"/>
              <a:t>Образец текста</a:t>
            </a:r>
          </a:p>
        </p:txBody>
      </p:sp>
      <p:sp>
        <p:nvSpPr>
          <p:cNvPr id="11" name="Текст 10">
            <a:extLst>
              <a:ext uri="{FF2B5EF4-FFF2-40B4-BE49-F238E27FC236}">
                <a16:creationId xmlns="" xmlns:a16="http://schemas.microsoft.com/office/drawing/2014/main" id="{5E596352-AFA9-C9E6-AFBA-68BE90CC28E6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5927452" y="5616912"/>
            <a:ext cx="1143073" cy="424732"/>
          </a:xfrm>
          <a:noFill/>
        </p:spPr>
        <p:txBody>
          <a:bodyPr vert="horz" wrap="square" lIns="91440" tIns="45720" rIns="91440" bIns="45720" rtlCol="0">
            <a:spAutoFit/>
          </a:bodyPr>
          <a:lstStyle>
            <a:lvl1pPr marL="0" indent="0">
              <a:buNone/>
              <a:defRPr lang="ru-RU" sz="2400" b="1" dirty="0"/>
            </a:lvl1pPr>
          </a:lstStyle>
          <a:p>
            <a:pPr marL="228600" lvl="0" indent="-228600"/>
            <a:r>
              <a:rPr lang="ru-RU" dirty="0"/>
              <a:t>…</a:t>
            </a:r>
          </a:p>
        </p:txBody>
      </p:sp>
    </p:spTree>
    <p:extLst>
      <p:ext uri="{BB962C8B-B14F-4D97-AF65-F5344CB8AC3E}">
        <p14:creationId xmlns:p14="http://schemas.microsoft.com/office/powerpoint/2010/main" val="22740624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одержание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с двумя скругленными соседними углами 7">
            <a:extLst>
              <a:ext uri="{FF2B5EF4-FFF2-40B4-BE49-F238E27FC236}">
                <a16:creationId xmlns="" xmlns:a16="http://schemas.microsoft.com/office/drawing/2014/main" id="{8EA27DA7-9CC0-2A44-B539-D58DA99C8BA2}"/>
              </a:ext>
            </a:extLst>
          </p:cNvPr>
          <p:cNvSpPr/>
          <p:nvPr userDrawn="1"/>
        </p:nvSpPr>
        <p:spPr>
          <a:xfrm>
            <a:off x="3763924" y="1857111"/>
            <a:ext cx="8428076" cy="5000889"/>
          </a:xfrm>
          <a:prstGeom prst="round2SameRect">
            <a:avLst>
              <a:gd name="adj1" fmla="val 3432"/>
              <a:gd name="adj2" fmla="val 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с двумя скругленными соседними углами 3">
            <a:extLst>
              <a:ext uri="{FF2B5EF4-FFF2-40B4-BE49-F238E27FC236}">
                <a16:creationId xmlns="" xmlns:a16="http://schemas.microsoft.com/office/drawing/2014/main" id="{DC125C7C-CFC4-9042-AA89-7522CE6F6910}"/>
              </a:ext>
            </a:extLst>
          </p:cNvPr>
          <p:cNvSpPr/>
          <p:nvPr userDrawn="1"/>
        </p:nvSpPr>
        <p:spPr>
          <a:xfrm>
            <a:off x="3763924" y="2062675"/>
            <a:ext cx="8428076" cy="4795326"/>
          </a:xfrm>
          <a:prstGeom prst="round2SameRect">
            <a:avLst>
              <a:gd name="adj1" fmla="val 0"/>
              <a:gd name="adj2" fmla="val 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Заголовок 1">
            <a:extLst>
              <a:ext uri="{FF2B5EF4-FFF2-40B4-BE49-F238E27FC236}">
                <a16:creationId xmlns="" xmlns:a16="http://schemas.microsoft.com/office/drawing/2014/main" id="{4D00B1D9-AFB1-C04C-8A7C-A2CB477CEE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2229" y="2009820"/>
            <a:ext cx="3239548" cy="864000"/>
          </a:xfrm>
        </p:spPr>
        <p:txBody>
          <a:bodyPr>
            <a:noAutofit/>
          </a:bodyPr>
          <a:lstStyle>
            <a:lvl1pPr>
              <a:defRPr sz="4000" b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="" xmlns:a16="http://schemas.microsoft.com/office/drawing/2014/main" id="{5535885C-C626-AD43-BDE8-816CB40CFF6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29619" y="362545"/>
            <a:ext cx="875728" cy="685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523848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Рисунок на весь слайд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Рисунок 3">
            <a:extLst>
              <a:ext uri="{FF2B5EF4-FFF2-40B4-BE49-F238E27FC236}">
                <a16:creationId xmlns="" xmlns:a16="http://schemas.microsoft.com/office/drawing/2014/main" id="{DA20D323-F222-7856-4F52-270DCF270DF0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203200" y="200025"/>
            <a:ext cx="11776075" cy="6657975"/>
          </a:xfrm>
          <a:prstGeom prst="round2SameRect">
            <a:avLst>
              <a:gd name="adj1" fmla="val 1979"/>
              <a:gd name="adj2" fmla="val 0"/>
            </a:avLst>
          </a:prstGeom>
        </p:spPr>
        <p:txBody>
          <a:bodyPr/>
          <a:lstStyle/>
          <a:p>
            <a:endParaRPr lang="ru-RU"/>
          </a:p>
        </p:txBody>
      </p:sp>
      <p:sp>
        <p:nvSpPr>
          <p:cNvPr id="2" name="Номер слайда 5">
            <a:extLst>
              <a:ext uri="{FF2B5EF4-FFF2-40B4-BE49-F238E27FC236}">
                <a16:creationId xmlns="" xmlns:a16="http://schemas.microsoft.com/office/drawing/2014/main" id="{4C36244F-6765-3867-2D39-B6750B5FC1C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C2B615-944F-1843-895B-3126D199D39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6095995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291">
          <p15:clr>
            <a:srgbClr val="FBAE40"/>
          </p15:clr>
        </p15:guide>
      </p15:sldGuideLst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15124768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Текст 5">
            <a:extLst>
              <a:ext uri="{FF2B5EF4-FFF2-40B4-BE49-F238E27FC236}">
                <a16:creationId xmlns="" xmlns:a16="http://schemas.microsoft.com/office/drawing/2014/main" id="{2FA53CB0-745C-F683-33FB-08E96262DE44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4966705" y="265960"/>
            <a:ext cx="6500722" cy="669544"/>
          </a:xfrm>
          <a:noFill/>
        </p:spPr>
        <p:txBody>
          <a:bodyPr vert="horz" wrap="square" lIns="91440" tIns="45720" rIns="91440" bIns="45720" rtlCol="0" anchor="b">
            <a:noAutofit/>
          </a:bodyPr>
          <a:lstStyle>
            <a:lvl1pPr marL="0" indent="0">
              <a:buNone/>
              <a:defRPr lang="ru-RU" smtClean="0"/>
            </a:lvl1pPr>
            <a:lvl2pPr>
              <a:defRPr lang="ru-RU" sz="1800" smtClean="0"/>
            </a:lvl2pPr>
            <a:lvl3pPr>
              <a:defRPr lang="ru-RU" sz="1800" smtClean="0"/>
            </a:lvl3pPr>
            <a:lvl4pPr>
              <a:defRPr lang="ru-RU" smtClean="0"/>
            </a:lvl4pPr>
            <a:lvl5pPr>
              <a:defRPr lang="ru-RU"/>
            </a:lvl5pPr>
          </a:lstStyle>
          <a:p>
            <a:pPr marL="0" lvl="0"/>
            <a:r>
              <a:rPr lang="ru-RU" dirty="0"/>
              <a:t>Образец текста</a:t>
            </a:r>
          </a:p>
        </p:txBody>
      </p:sp>
      <p:sp>
        <p:nvSpPr>
          <p:cNvPr id="17" name="Рисунок 16">
            <a:extLst>
              <a:ext uri="{FF2B5EF4-FFF2-40B4-BE49-F238E27FC236}">
                <a16:creationId xmlns="" xmlns:a16="http://schemas.microsoft.com/office/drawing/2014/main" id="{BD8B00D1-ADEB-3F3D-7BE2-C18D7FCB1BB9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-34934"/>
            <a:ext cx="4401475" cy="6856413"/>
          </a:xfrm>
          <a:noFill/>
        </p:spPr>
        <p:txBody>
          <a:bodyPr/>
          <a:lstStyle/>
          <a:p>
            <a:endParaRPr lang="ru-RU" dirty="0"/>
          </a:p>
        </p:txBody>
      </p:sp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C3BFAD91-3E02-5A42-84F5-4BC88BB0AB0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966705" y="1638223"/>
            <a:ext cx="6840000" cy="3060000"/>
          </a:xfrm>
          <a:noFill/>
        </p:spPr>
        <p:txBody>
          <a:bodyPr wrap="square" rtlCol="0">
            <a:spAutoFit/>
          </a:bodyPr>
          <a:lstStyle>
            <a:lvl1pPr marL="0" algn="l" defTabSz="914400" rtl="0" eaLnBrk="1" latinLnBrk="0" hangingPunct="1">
              <a:lnSpc>
                <a:spcPct val="110000"/>
              </a:lnSpc>
              <a:spcBef>
                <a:spcPts val="600"/>
              </a:spcBef>
              <a:defRPr lang="ru-RU" sz="4800" b="1" kern="120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pPr marL="0" lvl="0">
              <a:lnSpc>
                <a:spcPct val="110000"/>
              </a:lnSpc>
              <a:spcBef>
                <a:spcPts val="600"/>
              </a:spcBef>
            </a:pPr>
            <a:r>
              <a:rPr lang="ru-RU" dirty="0"/>
              <a:t>ОБРАЗЕЦ ЗАГОЛОВКА</a:t>
            </a:r>
          </a:p>
        </p:txBody>
      </p:sp>
      <p:sp>
        <p:nvSpPr>
          <p:cNvPr id="32" name="Текст 31">
            <a:extLst>
              <a:ext uri="{FF2B5EF4-FFF2-40B4-BE49-F238E27FC236}">
                <a16:creationId xmlns="" xmlns:a16="http://schemas.microsoft.com/office/drawing/2014/main" id="{82CF9065-C10F-70B6-4994-DB2626281B5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965178" y="5616912"/>
            <a:ext cx="4608512" cy="424732"/>
          </a:xfrm>
          <a:noFill/>
        </p:spPr>
        <p:txBody>
          <a:bodyPr wrap="square" rtlCol="0">
            <a:spAutoFit/>
          </a:bodyPr>
          <a:lstStyle>
            <a:lvl1pPr marL="0" indent="0">
              <a:buNone/>
              <a:defRPr lang="ru-RU" sz="2400" b="1" dirty="0" smtClean="0"/>
            </a:lvl1pPr>
            <a:lvl2pPr>
              <a:defRPr lang="ru-RU" sz="1800" dirty="0" smtClean="0"/>
            </a:lvl2pPr>
            <a:lvl3pPr>
              <a:defRPr lang="ru-RU" sz="1800" dirty="0" smtClean="0"/>
            </a:lvl3pPr>
            <a:lvl4pPr>
              <a:defRPr lang="ru-RU" dirty="0" smtClean="0"/>
            </a:lvl4pPr>
            <a:lvl5pPr>
              <a:defRPr lang="ru-RU" dirty="0"/>
            </a:lvl5pPr>
          </a:lstStyle>
          <a:p>
            <a:pPr marL="0" lvl="0"/>
            <a:r>
              <a:rPr lang="ru-RU" dirty="0"/>
              <a:t>Автор Презентации</a:t>
            </a:r>
          </a:p>
        </p:txBody>
      </p:sp>
      <p:sp>
        <p:nvSpPr>
          <p:cNvPr id="34" name="Текст 33">
            <a:extLst>
              <a:ext uri="{FF2B5EF4-FFF2-40B4-BE49-F238E27FC236}">
                <a16:creationId xmlns="" xmlns:a16="http://schemas.microsoft.com/office/drawing/2014/main" id="{B25987E8-29A0-5A6A-9C3E-B627006CE6D0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965177" y="6097456"/>
            <a:ext cx="4608513" cy="258532"/>
          </a:xfrm>
          <a:noFill/>
        </p:spPr>
        <p:txBody>
          <a:bodyPr wrap="square" rtlCol="0">
            <a:spAutoFit/>
          </a:bodyPr>
          <a:lstStyle>
            <a:lvl1pPr marL="0" indent="0">
              <a:buNone/>
              <a:defRPr lang="ru-RU" b="0" smtClean="0"/>
            </a:lvl1pPr>
            <a:lvl2pPr>
              <a:defRPr lang="ru-RU" sz="1800" smtClean="0"/>
            </a:lvl2pPr>
            <a:lvl3pPr>
              <a:defRPr lang="ru-RU" sz="1800" smtClean="0"/>
            </a:lvl3pPr>
            <a:lvl4pPr>
              <a:defRPr lang="ru-RU" smtClean="0"/>
            </a:lvl4pPr>
            <a:lvl5pPr>
              <a:defRPr lang="ru-RU"/>
            </a:lvl5pPr>
          </a:lstStyle>
          <a:p>
            <a:pPr marL="0" lvl="0"/>
            <a:r>
              <a:rPr lang="ru-RU" dirty="0"/>
              <a:t>Образец текста</a:t>
            </a:r>
          </a:p>
        </p:txBody>
      </p:sp>
      <p:sp>
        <p:nvSpPr>
          <p:cNvPr id="11" name="Текст 10">
            <a:extLst>
              <a:ext uri="{FF2B5EF4-FFF2-40B4-BE49-F238E27FC236}">
                <a16:creationId xmlns="" xmlns:a16="http://schemas.microsoft.com/office/drawing/2014/main" id="{5E596352-AFA9-C9E6-AFBA-68BE90CC28E6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10324354" y="5616912"/>
            <a:ext cx="1143073" cy="424732"/>
          </a:xfrm>
          <a:noFill/>
        </p:spPr>
        <p:txBody>
          <a:bodyPr vert="horz" wrap="square" lIns="91440" tIns="45720" rIns="91440" bIns="45720" rtlCol="0">
            <a:spAutoFit/>
          </a:bodyPr>
          <a:lstStyle>
            <a:lvl1pPr marL="0" indent="0">
              <a:buNone/>
              <a:defRPr lang="ru-RU" sz="2400" b="1" dirty="0"/>
            </a:lvl1pPr>
          </a:lstStyle>
          <a:p>
            <a:pPr marL="228600" lvl="0" indent="-228600"/>
            <a:r>
              <a:rPr lang="ru-RU" dirty="0"/>
              <a:t>…</a:t>
            </a:r>
          </a:p>
        </p:txBody>
      </p:sp>
    </p:spTree>
    <p:extLst>
      <p:ext uri="{BB962C8B-B14F-4D97-AF65-F5344CB8AC3E}">
        <p14:creationId xmlns:p14="http://schemas.microsoft.com/office/powerpoint/2010/main" val="304461067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параграфа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с двумя скругленными соседними углами 7">
            <a:extLst>
              <a:ext uri="{FF2B5EF4-FFF2-40B4-BE49-F238E27FC236}">
                <a16:creationId xmlns="" xmlns:a16="http://schemas.microsoft.com/office/drawing/2014/main" id="{8EA27DA7-9CC0-2A44-B539-D58DA99C8BA2}"/>
              </a:ext>
            </a:extLst>
          </p:cNvPr>
          <p:cNvSpPr/>
          <p:nvPr userDrawn="1"/>
        </p:nvSpPr>
        <p:spPr>
          <a:xfrm>
            <a:off x="203617" y="1739193"/>
            <a:ext cx="11774905" cy="5118807"/>
          </a:xfrm>
          <a:prstGeom prst="round2SameRect">
            <a:avLst>
              <a:gd name="adj1" fmla="val 2582"/>
              <a:gd name="adj2" fmla="val 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Заголовок 1">
            <a:extLst>
              <a:ext uri="{FF2B5EF4-FFF2-40B4-BE49-F238E27FC236}">
                <a16:creationId xmlns="" xmlns:a16="http://schemas.microsoft.com/office/drawing/2014/main" id="{97404E43-991E-7F4E-8498-8A3A750C292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389160" y="315700"/>
            <a:ext cx="8244000" cy="864000"/>
          </a:xfrm>
        </p:spPr>
        <p:txBody>
          <a:bodyPr>
            <a:noAutofit/>
          </a:bodyPr>
          <a:lstStyle>
            <a:lvl1pPr>
              <a:lnSpc>
                <a:spcPct val="90000"/>
              </a:lnSpc>
              <a:defRPr sz="4000" b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dirty="0"/>
              <a:t>Текстовый слайд. </a:t>
            </a:r>
            <a:br>
              <a:rPr lang="ru-RU" dirty="0"/>
            </a:br>
            <a:r>
              <a:rPr lang="ru-RU" dirty="0"/>
              <a:t>Заголовок длинный</a:t>
            </a:r>
          </a:p>
        </p:txBody>
      </p:sp>
      <p:pic>
        <p:nvPicPr>
          <p:cNvPr id="13" name="Рисунок 12">
            <a:extLst>
              <a:ext uri="{FF2B5EF4-FFF2-40B4-BE49-F238E27FC236}">
                <a16:creationId xmlns="" xmlns:a16="http://schemas.microsoft.com/office/drawing/2014/main" id="{EC4D6BBB-3C1E-194C-A668-D4F59897670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29619" y="362545"/>
            <a:ext cx="875728" cy="685712"/>
          </a:xfrm>
          <a:prstGeom prst="rect">
            <a:avLst/>
          </a:prstGeom>
        </p:spPr>
      </p:pic>
      <p:sp>
        <p:nvSpPr>
          <p:cNvPr id="11" name="Текст 10">
            <a:extLst>
              <a:ext uri="{FF2B5EF4-FFF2-40B4-BE49-F238E27FC236}">
                <a16:creationId xmlns="" xmlns:a16="http://schemas.microsoft.com/office/drawing/2014/main" id="{95643D9B-C813-BA63-DF87-40656974918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269639" y="1951263"/>
            <a:ext cx="9388475" cy="1687513"/>
          </a:xfrm>
        </p:spPr>
        <p:txBody>
          <a:bodyPr>
            <a:noAutofit/>
          </a:bodyPr>
          <a:lstStyle>
            <a:lvl1pPr marL="0" indent="0" algn="l" defTabSz="914400" rtl="0" eaLnBrk="1" latinLnBrk="0" hangingPunct="1">
              <a:spcBef>
                <a:spcPts val="1600"/>
              </a:spcBef>
              <a:buNone/>
              <a:defRPr lang="ru-RU" sz="1800" kern="1200" dirty="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0" indent="0" algn="l" defTabSz="914400" rtl="0" eaLnBrk="1" latinLnBrk="0" hangingPunct="1">
              <a:spcBef>
                <a:spcPts val="1600"/>
              </a:spcBef>
              <a:buNone/>
              <a:defRPr lang="ru-RU" sz="1800" kern="1200" dirty="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0" indent="0" algn="l" defTabSz="914400" rtl="0" eaLnBrk="1" latinLnBrk="0" hangingPunct="1">
              <a:spcBef>
                <a:spcPts val="1600"/>
              </a:spcBef>
              <a:buNone/>
              <a:defRPr lang="ru-RU" sz="1800" kern="1200" dirty="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0" indent="0" algn="l" defTabSz="914400" rtl="0" eaLnBrk="1" latinLnBrk="0" hangingPunct="1">
              <a:spcBef>
                <a:spcPts val="1600"/>
              </a:spcBef>
              <a:buNone/>
              <a:defRPr lang="ru-RU" sz="1800" kern="1200" dirty="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0" indent="0" algn="l" defTabSz="914400" rtl="0" eaLnBrk="1" latinLnBrk="0" hangingPunct="1">
              <a:spcBef>
                <a:spcPts val="1600"/>
              </a:spcBef>
              <a:buNone/>
              <a:defRPr lang="ru-RU" sz="1800" kern="120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</p:txBody>
      </p:sp>
      <p:sp>
        <p:nvSpPr>
          <p:cNvPr id="12" name="Текст 10">
            <a:extLst>
              <a:ext uri="{FF2B5EF4-FFF2-40B4-BE49-F238E27FC236}">
                <a16:creationId xmlns="" xmlns:a16="http://schemas.microsoft.com/office/drawing/2014/main" id="{16D08948-88DE-29EA-99F9-A5FBF1E18FE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269639" y="4178656"/>
            <a:ext cx="9388475" cy="1687513"/>
          </a:xfrm>
        </p:spPr>
        <p:txBody>
          <a:bodyPr>
            <a:noAutofit/>
          </a:bodyPr>
          <a:lstStyle>
            <a:lvl1pPr marL="0" indent="0" algn="l" defTabSz="914400" rtl="0" eaLnBrk="1" latinLnBrk="0" hangingPunct="1">
              <a:spcBef>
                <a:spcPts val="1600"/>
              </a:spcBef>
              <a:buNone/>
              <a:defRPr lang="ru-RU" sz="1800" kern="1200" dirty="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0" indent="0" algn="l" defTabSz="914400" rtl="0" eaLnBrk="1" latinLnBrk="0" hangingPunct="1">
              <a:spcBef>
                <a:spcPts val="1600"/>
              </a:spcBef>
              <a:buNone/>
              <a:defRPr lang="ru-RU" sz="1800" kern="1200" dirty="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0" indent="0" algn="l" defTabSz="914400" rtl="0" eaLnBrk="1" latinLnBrk="0" hangingPunct="1">
              <a:spcBef>
                <a:spcPts val="1600"/>
              </a:spcBef>
              <a:buNone/>
              <a:defRPr lang="ru-RU" sz="1800" kern="1200" dirty="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0" indent="0" algn="l" defTabSz="914400" rtl="0" eaLnBrk="1" latinLnBrk="0" hangingPunct="1">
              <a:spcBef>
                <a:spcPts val="1600"/>
              </a:spcBef>
              <a:buNone/>
              <a:defRPr lang="ru-RU" sz="1800" kern="1200" dirty="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0" indent="0" algn="l" defTabSz="914400" rtl="0" eaLnBrk="1" latinLnBrk="0" hangingPunct="1">
              <a:spcBef>
                <a:spcPts val="1600"/>
              </a:spcBef>
              <a:buNone/>
              <a:defRPr lang="ru-RU" sz="1800" kern="120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</p:txBody>
      </p:sp>
      <p:cxnSp>
        <p:nvCxnSpPr>
          <p:cNvPr id="20" name="Прямая соединительная линия 19">
            <a:extLst>
              <a:ext uri="{FF2B5EF4-FFF2-40B4-BE49-F238E27FC236}">
                <a16:creationId xmlns="" xmlns:a16="http://schemas.microsoft.com/office/drawing/2014/main" id="{F9CB1ADE-7CC2-F9CC-55A9-A0F89A2DE716}"/>
              </a:ext>
            </a:extLst>
          </p:cNvPr>
          <p:cNvCxnSpPr/>
          <p:nvPr userDrawn="1"/>
        </p:nvCxnSpPr>
        <p:spPr>
          <a:xfrm>
            <a:off x="442452" y="2055770"/>
            <a:ext cx="1710813" cy="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единительная линия 20">
            <a:extLst>
              <a:ext uri="{FF2B5EF4-FFF2-40B4-BE49-F238E27FC236}">
                <a16:creationId xmlns="" xmlns:a16="http://schemas.microsoft.com/office/drawing/2014/main" id="{2E38668B-0B80-3574-9F40-8C5F5491E01A}"/>
              </a:ext>
            </a:extLst>
          </p:cNvPr>
          <p:cNvCxnSpPr/>
          <p:nvPr userDrawn="1"/>
        </p:nvCxnSpPr>
        <p:spPr>
          <a:xfrm>
            <a:off x="442452" y="4300119"/>
            <a:ext cx="1710813" cy="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Номер слайда 5">
            <a:extLst>
              <a:ext uri="{FF2B5EF4-FFF2-40B4-BE49-F238E27FC236}">
                <a16:creationId xmlns="" xmlns:a16="http://schemas.microsoft.com/office/drawing/2014/main" id="{3DEC45E8-33C8-E6A0-052A-FFEAF188528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C2B615-944F-1843-895B-3126D199D39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4348632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екст с самостоятельным разделением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с двумя скругленными соседними углами 7">
            <a:extLst>
              <a:ext uri="{FF2B5EF4-FFF2-40B4-BE49-F238E27FC236}">
                <a16:creationId xmlns="" xmlns:a16="http://schemas.microsoft.com/office/drawing/2014/main" id="{49BFCA55-C881-6B4A-4705-82E5CC2545E8}"/>
              </a:ext>
            </a:extLst>
          </p:cNvPr>
          <p:cNvSpPr/>
          <p:nvPr userDrawn="1"/>
        </p:nvSpPr>
        <p:spPr>
          <a:xfrm>
            <a:off x="203617" y="1739193"/>
            <a:ext cx="11774905" cy="5118807"/>
          </a:xfrm>
          <a:prstGeom prst="round2SameRect">
            <a:avLst>
              <a:gd name="adj1" fmla="val 2582"/>
              <a:gd name="adj2" fmla="val 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Заголовок 1">
            <a:extLst>
              <a:ext uri="{FF2B5EF4-FFF2-40B4-BE49-F238E27FC236}">
                <a16:creationId xmlns="" xmlns:a16="http://schemas.microsoft.com/office/drawing/2014/main" id="{97404E43-991E-7F4E-8498-8A3A750C292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389160" y="315700"/>
            <a:ext cx="8244000" cy="864000"/>
          </a:xfrm>
        </p:spPr>
        <p:txBody>
          <a:bodyPr>
            <a:noAutofit/>
          </a:bodyPr>
          <a:lstStyle>
            <a:lvl1pPr>
              <a:defRPr sz="4000" b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dirty="0"/>
              <a:t>Текстовый слайд. </a:t>
            </a:r>
            <a:br>
              <a:rPr lang="ru-RU" dirty="0"/>
            </a:br>
            <a:r>
              <a:rPr lang="ru-RU" dirty="0"/>
              <a:t>Заголовок длинный</a:t>
            </a:r>
          </a:p>
        </p:txBody>
      </p:sp>
      <p:pic>
        <p:nvPicPr>
          <p:cNvPr id="13" name="Рисунок 12">
            <a:extLst>
              <a:ext uri="{FF2B5EF4-FFF2-40B4-BE49-F238E27FC236}">
                <a16:creationId xmlns="" xmlns:a16="http://schemas.microsoft.com/office/drawing/2014/main" id="{EC4D6BBB-3C1E-194C-A668-D4F59897670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29619" y="362545"/>
            <a:ext cx="875728" cy="685712"/>
          </a:xfrm>
          <a:prstGeom prst="rect">
            <a:avLst/>
          </a:prstGeom>
        </p:spPr>
      </p:pic>
      <p:sp>
        <p:nvSpPr>
          <p:cNvPr id="11" name="Текст 10">
            <a:extLst>
              <a:ext uri="{FF2B5EF4-FFF2-40B4-BE49-F238E27FC236}">
                <a16:creationId xmlns="" xmlns:a16="http://schemas.microsoft.com/office/drawing/2014/main" id="{95643D9B-C813-BA63-DF87-40656974918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57201" y="1951263"/>
            <a:ext cx="11200914" cy="4378417"/>
          </a:xfrm>
        </p:spPr>
        <p:txBody>
          <a:bodyPr>
            <a:noAutofit/>
          </a:bodyPr>
          <a:lstStyle>
            <a:lvl1pPr marL="6726238" indent="-6726238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SzPct val="150000"/>
              <a:buFontTx/>
              <a:buBlip>
                <a:blip r:embed="rId4"/>
              </a:buBlip>
              <a:tabLst/>
              <a:defRPr lang="ru-RU" sz="1800" kern="120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1341438" indent="-1341438" algn="l" defTabSz="914400" rtl="0" eaLnBrk="1" latinLnBrk="0" hangingPunct="1">
              <a:lnSpc>
                <a:spcPct val="100000"/>
              </a:lnSpc>
              <a:spcBef>
                <a:spcPts val="1600"/>
              </a:spcBef>
              <a:buFontTx/>
              <a:buBlip>
                <a:blip r:embed="rId4"/>
              </a:buBlip>
              <a:defRPr lang="ru-RU" sz="1200" kern="1200" dirty="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341438" indent="-1341438" algn="l" defTabSz="914400" rtl="0" eaLnBrk="1" latinLnBrk="0" hangingPunct="1">
              <a:lnSpc>
                <a:spcPct val="100000"/>
              </a:lnSpc>
              <a:spcBef>
                <a:spcPts val="1600"/>
              </a:spcBef>
              <a:buFontTx/>
              <a:buBlip>
                <a:blip r:embed="rId4"/>
              </a:buBlip>
              <a:defRPr lang="ru-RU" sz="1200" kern="1200" dirty="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41438" indent="-1341438" algn="l" defTabSz="914400" rtl="0" eaLnBrk="1" latinLnBrk="0" hangingPunct="1">
              <a:lnSpc>
                <a:spcPct val="100000"/>
              </a:lnSpc>
              <a:spcBef>
                <a:spcPts val="1600"/>
              </a:spcBef>
              <a:buFontTx/>
              <a:buBlip>
                <a:blip r:embed="rId4"/>
              </a:buBlip>
              <a:defRPr lang="ru-RU" sz="1200" kern="1200" dirty="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341438" indent="-1341438" algn="l" defTabSz="914400" rtl="0" eaLnBrk="1" latinLnBrk="0" hangingPunct="1">
              <a:lnSpc>
                <a:spcPct val="100000"/>
              </a:lnSpc>
              <a:spcBef>
                <a:spcPts val="1600"/>
              </a:spcBef>
              <a:buFontTx/>
              <a:buBlip>
                <a:blip r:embed="rId4"/>
              </a:buBlip>
              <a:defRPr lang="ru-RU" sz="1200" kern="120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</a:lstStyle>
          <a:p>
            <a:pPr marL="1612900" lvl="0" indent="-1612900" algn="l" defTabSz="914400" rtl="0" eaLnBrk="1" latinLnBrk="0" hangingPunct="1">
              <a:lnSpc>
                <a:spcPct val="100000"/>
              </a:lnSpc>
              <a:spcBef>
                <a:spcPts val="1600"/>
              </a:spcBef>
              <a:buSzPct val="150000"/>
              <a:buFontTx/>
              <a:buBlip>
                <a:blip r:embed="rId4"/>
              </a:buBlip>
            </a:pPr>
            <a:r>
              <a:rPr lang="ru-RU" dirty="0"/>
              <a:t>Образец текста</a:t>
            </a:r>
          </a:p>
          <a:p>
            <a:pPr marL="1612900" lvl="0" indent="-1612900" algn="l" defTabSz="914400" rtl="0" eaLnBrk="1" latinLnBrk="0" hangingPunct="1">
              <a:lnSpc>
                <a:spcPct val="100000"/>
              </a:lnSpc>
              <a:spcBef>
                <a:spcPts val="1600"/>
              </a:spcBef>
              <a:buSzPct val="150000"/>
              <a:buFontTx/>
              <a:buBlip>
                <a:blip r:embed="rId4"/>
              </a:buBlip>
            </a:pPr>
            <a:r>
              <a:rPr lang="ru-RU" dirty="0"/>
              <a:t>Второй уровень</a:t>
            </a:r>
          </a:p>
          <a:p>
            <a:pPr marL="1612900" lvl="0" indent="-1612900" algn="l" defTabSz="914400" rtl="0" eaLnBrk="1" latinLnBrk="0" hangingPunct="1">
              <a:lnSpc>
                <a:spcPct val="100000"/>
              </a:lnSpc>
              <a:spcBef>
                <a:spcPts val="1600"/>
              </a:spcBef>
              <a:buSzPct val="150000"/>
              <a:buFontTx/>
              <a:buBlip>
                <a:blip r:embed="rId4"/>
              </a:buBlip>
            </a:pPr>
            <a:r>
              <a:rPr lang="ru-RU" dirty="0"/>
              <a:t>Третий уровень</a:t>
            </a:r>
          </a:p>
          <a:p>
            <a:pPr marL="1612900" lvl="0" indent="-1612900" algn="l" defTabSz="914400" rtl="0" eaLnBrk="1" latinLnBrk="0" hangingPunct="1">
              <a:lnSpc>
                <a:spcPct val="100000"/>
              </a:lnSpc>
              <a:spcBef>
                <a:spcPts val="1600"/>
              </a:spcBef>
              <a:buSzPct val="150000"/>
              <a:buFontTx/>
              <a:buBlip>
                <a:blip r:embed="rId4"/>
              </a:buBlip>
            </a:pPr>
            <a:r>
              <a:rPr lang="ru-RU" dirty="0"/>
              <a:t>Четвертый уровень</a:t>
            </a:r>
          </a:p>
          <a:p>
            <a:pPr marL="1612900" lvl="0" indent="-1612900" algn="l" defTabSz="914400" rtl="0" eaLnBrk="1" latinLnBrk="0" hangingPunct="1">
              <a:lnSpc>
                <a:spcPct val="100000"/>
              </a:lnSpc>
              <a:spcBef>
                <a:spcPts val="1600"/>
              </a:spcBef>
              <a:buSzPct val="150000"/>
              <a:buFontTx/>
              <a:buBlip>
                <a:blip r:embed="rId4"/>
              </a:buBlip>
            </a:pPr>
            <a:r>
              <a:rPr lang="ru-RU" dirty="0"/>
              <a:t>Пятый уровень</a:t>
            </a:r>
          </a:p>
        </p:txBody>
      </p:sp>
      <p:sp>
        <p:nvSpPr>
          <p:cNvPr id="3" name="Номер слайда 5">
            <a:extLst>
              <a:ext uri="{FF2B5EF4-FFF2-40B4-BE49-F238E27FC236}">
                <a16:creationId xmlns="" xmlns:a16="http://schemas.microsoft.com/office/drawing/2014/main" id="{58FFF166-6979-E4AD-89B5-A68F763D07A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C2B615-944F-1843-895B-3126D199D39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113795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параграфа. Длинный заголовок. Отправка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с двумя скругленными соседними углами 7">
            <a:extLst>
              <a:ext uri="{FF2B5EF4-FFF2-40B4-BE49-F238E27FC236}">
                <a16:creationId xmlns="" xmlns:a16="http://schemas.microsoft.com/office/drawing/2014/main" id="{0218A665-405C-1F58-CFFD-2545990ECDAE}"/>
              </a:ext>
            </a:extLst>
          </p:cNvPr>
          <p:cNvSpPr/>
          <p:nvPr userDrawn="1"/>
        </p:nvSpPr>
        <p:spPr>
          <a:xfrm>
            <a:off x="203617" y="1739193"/>
            <a:ext cx="11774905" cy="5118807"/>
          </a:xfrm>
          <a:prstGeom prst="round2SameRect">
            <a:avLst>
              <a:gd name="adj1" fmla="val 2582"/>
              <a:gd name="adj2" fmla="val 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Текст 10">
            <a:extLst>
              <a:ext uri="{FF2B5EF4-FFF2-40B4-BE49-F238E27FC236}">
                <a16:creationId xmlns="" xmlns:a16="http://schemas.microsoft.com/office/drawing/2014/main" id="{71D96B71-B4E1-68B6-677E-90C1FA6AEE8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269639" y="3565527"/>
            <a:ext cx="9058762" cy="1200329"/>
          </a:xfrm>
        </p:spPr>
        <p:txBody>
          <a:bodyPr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600"/>
              </a:spcBef>
              <a:buNone/>
              <a:defRPr lang="ru-RU" sz="1200" kern="1200" dirty="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0" indent="0" algn="l" defTabSz="914400" rtl="0" eaLnBrk="1" latinLnBrk="0" hangingPunct="1">
              <a:lnSpc>
                <a:spcPct val="100000"/>
              </a:lnSpc>
              <a:spcBef>
                <a:spcPts val="1600"/>
              </a:spcBef>
              <a:buNone/>
              <a:defRPr lang="ru-RU" sz="1200" kern="1200" dirty="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0" indent="0" algn="l" defTabSz="914400" rtl="0" eaLnBrk="1" latinLnBrk="0" hangingPunct="1">
              <a:lnSpc>
                <a:spcPct val="100000"/>
              </a:lnSpc>
              <a:spcBef>
                <a:spcPts val="1600"/>
              </a:spcBef>
              <a:buNone/>
              <a:defRPr lang="ru-RU" sz="1200" kern="1200" dirty="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0" indent="0" algn="l" defTabSz="914400" rtl="0" eaLnBrk="1" latinLnBrk="0" hangingPunct="1">
              <a:spcBef>
                <a:spcPts val="1600"/>
              </a:spcBef>
              <a:buNone/>
              <a:defRPr lang="ru-RU" sz="1200" kern="1200" dirty="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0" indent="0" algn="l" defTabSz="914400" rtl="0" eaLnBrk="1" latinLnBrk="0" hangingPunct="1">
              <a:spcBef>
                <a:spcPts val="1600"/>
              </a:spcBef>
              <a:buNone/>
              <a:defRPr lang="ru-RU" sz="1200" kern="120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</p:txBody>
      </p:sp>
      <p:sp>
        <p:nvSpPr>
          <p:cNvPr id="15" name="Текст 10">
            <a:extLst>
              <a:ext uri="{FF2B5EF4-FFF2-40B4-BE49-F238E27FC236}">
                <a16:creationId xmlns="" xmlns:a16="http://schemas.microsoft.com/office/drawing/2014/main" id="{6774BC1B-048C-757E-D7D1-0CECA1175495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2269639" y="2010212"/>
            <a:ext cx="9058762" cy="1200329"/>
          </a:xfrm>
        </p:spPr>
        <p:txBody>
          <a:bodyPr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600"/>
              </a:spcBef>
              <a:buNone/>
              <a:defRPr lang="ru-RU" sz="1200" kern="1200" dirty="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0" indent="0" algn="l" defTabSz="914400" rtl="0" eaLnBrk="1" latinLnBrk="0" hangingPunct="1">
              <a:lnSpc>
                <a:spcPct val="100000"/>
              </a:lnSpc>
              <a:spcBef>
                <a:spcPts val="1600"/>
              </a:spcBef>
              <a:buNone/>
              <a:defRPr lang="ru-RU" sz="1200" kern="1200" dirty="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0" indent="0" algn="l" defTabSz="914400" rtl="0" eaLnBrk="1" latinLnBrk="0" hangingPunct="1">
              <a:lnSpc>
                <a:spcPct val="100000"/>
              </a:lnSpc>
              <a:spcBef>
                <a:spcPts val="1600"/>
              </a:spcBef>
              <a:buNone/>
              <a:defRPr lang="ru-RU" sz="1200" kern="1200" dirty="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0" indent="0" algn="l" defTabSz="914400" rtl="0" eaLnBrk="1" latinLnBrk="0" hangingPunct="1">
              <a:spcBef>
                <a:spcPts val="1600"/>
              </a:spcBef>
              <a:buNone/>
              <a:defRPr lang="ru-RU" sz="1200" kern="1200" dirty="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0" indent="0" algn="l" defTabSz="914400" rtl="0" eaLnBrk="1" latinLnBrk="0" hangingPunct="1">
              <a:spcBef>
                <a:spcPts val="1600"/>
              </a:spcBef>
              <a:buNone/>
              <a:defRPr lang="ru-RU" sz="1200" kern="120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</p:txBody>
      </p:sp>
      <p:sp>
        <p:nvSpPr>
          <p:cNvPr id="9" name="Заголовок 1">
            <a:extLst>
              <a:ext uri="{FF2B5EF4-FFF2-40B4-BE49-F238E27FC236}">
                <a16:creationId xmlns="" xmlns:a16="http://schemas.microsoft.com/office/drawing/2014/main" id="{97404E43-991E-7F4E-8498-8A3A750C292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389160" y="315700"/>
            <a:ext cx="8244000" cy="864000"/>
          </a:xfrm>
        </p:spPr>
        <p:txBody>
          <a:bodyPr>
            <a:noAutofit/>
          </a:bodyPr>
          <a:lstStyle>
            <a:lvl1pPr>
              <a:defRPr sz="4000" b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dirty="0"/>
              <a:t>Текстовый слайд. </a:t>
            </a:r>
            <a:br>
              <a:rPr lang="ru-RU" dirty="0"/>
            </a:br>
            <a:r>
              <a:rPr lang="ru-RU" dirty="0"/>
              <a:t>Длинный заголовок</a:t>
            </a:r>
          </a:p>
        </p:txBody>
      </p:sp>
      <p:pic>
        <p:nvPicPr>
          <p:cNvPr id="13" name="Рисунок 12">
            <a:extLst>
              <a:ext uri="{FF2B5EF4-FFF2-40B4-BE49-F238E27FC236}">
                <a16:creationId xmlns="" xmlns:a16="http://schemas.microsoft.com/office/drawing/2014/main" id="{EC4D6BBB-3C1E-194C-A668-D4F59897670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29619" y="362545"/>
            <a:ext cx="875728" cy="685712"/>
          </a:xfrm>
          <a:prstGeom prst="rect">
            <a:avLst/>
          </a:prstGeom>
        </p:spPr>
      </p:pic>
      <p:sp>
        <p:nvSpPr>
          <p:cNvPr id="18" name="Текст 10">
            <a:extLst>
              <a:ext uri="{FF2B5EF4-FFF2-40B4-BE49-F238E27FC236}">
                <a16:creationId xmlns="" xmlns:a16="http://schemas.microsoft.com/office/drawing/2014/main" id="{C142632A-DA9E-9F1E-879C-3C197BBCE64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269638" y="5120842"/>
            <a:ext cx="9058762" cy="1200329"/>
          </a:xfrm>
        </p:spPr>
        <p:txBody>
          <a:bodyPr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600"/>
              </a:spcBef>
              <a:buNone/>
              <a:defRPr lang="ru-RU" sz="1200" kern="1200" dirty="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0" indent="0" algn="l" defTabSz="914400" rtl="0" eaLnBrk="1" latinLnBrk="0" hangingPunct="1">
              <a:lnSpc>
                <a:spcPct val="100000"/>
              </a:lnSpc>
              <a:spcBef>
                <a:spcPts val="1600"/>
              </a:spcBef>
              <a:buNone/>
              <a:defRPr lang="ru-RU" sz="1200" kern="1200" dirty="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0" indent="0" algn="l" defTabSz="914400" rtl="0" eaLnBrk="1" latinLnBrk="0" hangingPunct="1">
              <a:lnSpc>
                <a:spcPct val="100000"/>
              </a:lnSpc>
              <a:spcBef>
                <a:spcPts val="1600"/>
              </a:spcBef>
              <a:buNone/>
              <a:defRPr lang="ru-RU" sz="1200" kern="1200" dirty="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0" indent="0" algn="l" defTabSz="914400" rtl="0" eaLnBrk="1" latinLnBrk="0" hangingPunct="1">
              <a:spcBef>
                <a:spcPts val="1600"/>
              </a:spcBef>
              <a:buNone/>
              <a:defRPr lang="ru-RU" sz="1200" kern="1200" dirty="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0" indent="0" algn="l" defTabSz="914400" rtl="0" eaLnBrk="1" latinLnBrk="0" hangingPunct="1">
              <a:spcBef>
                <a:spcPts val="1600"/>
              </a:spcBef>
              <a:buNone/>
              <a:defRPr lang="ru-RU" sz="1200" kern="120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</p:txBody>
      </p:sp>
      <p:sp>
        <p:nvSpPr>
          <p:cNvPr id="3" name="Номер слайда 5">
            <a:extLst>
              <a:ext uri="{FF2B5EF4-FFF2-40B4-BE49-F238E27FC236}">
                <a16:creationId xmlns="" xmlns:a16="http://schemas.microsoft.com/office/drawing/2014/main" id="{64BE22DA-F54E-1BD0-1A67-8AC4D65F781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C2B615-944F-1843-895B-3126D199D39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5848582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параграфа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с двумя скругленными соседними углами 7">
            <a:extLst>
              <a:ext uri="{FF2B5EF4-FFF2-40B4-BE49-F238E27FC236}">
                <a16:creationId xmlns="" xmlns:a16="http://schemas.microsoft.com/office/drawing/2014/main" id="{0218A665-405C-1F58-CFFD-2545990ECDAE}"/>
              </a:ext>
            </a:extLst>
          </p:cNvPr>
          <p:cNvSpPr/>
          <p:nvPr userDrawn="1"/>
        </p:nvSpPr>
        <p:spPr>
          <a:xfrm>
            <a:off x="203617" y="1739193"/>
            <a:ext cx="11774905" cy="5118807"/>
          </a:xfrm>
          <a:prstGeom prst="round2SameRect">
            <a:avLst>
              <a:gd name="adj1" fmla="val 2582"/>
              <a:gd name="adj2" fmla="val 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Текст 10">
            <a:extLst>
              <a:ext uri="{FF2B5EF4-FFF2-40B4-BE49-F238E27FC236}">
                <a16:creationId xmlns="" xmlns:a16="http://schemas.microsoft.com/office/drawing/2014/main" id="{71D96B71-B4E1-68B6-677E-90C1FA6AEE8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269639" y="3565527"/>
            <a:ext cx="9058762" cy="1200329"/>
          </a:xfrm>
        </p:spPr>
        <p:txBody>
          <a:bodyPr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None/>
              <a:defRPr lang="ru-RU" sz="1800" kern="1200" dirty="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0" indent="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None/>
              <a:defRPr lang="ru-RU" sz="1800" kern="1200" dirty="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0" indent="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None/>
              <a:defRPr lang="ru-RU" sz="1800" kern="1200" dirty="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0" indent="0" algn="l" defTabSz="914400" rtl="0" eaLnBrk="1" latinLnBrk="0" hangingPunct="1">
              <a:spcBef>
                <a:spcPts val="1600"/>
              </a:spcBef>
              <a:buNone/>
              <a:defRPr lang="ru-RU" sz="1200" kern="1200" dirty="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0" indent="0" algn="l" defTabSz="914400" rtl="0" eaLnBrk="1" latinLnBrk="0" hangingPunct="1">
              <a:spcBef>
                <a:spcPts val="1600"/>
              </a:spcBef>
              <a:buNone/>
              <a:defRPr lang="ru-RU" sz="1200" kern="120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</p:txBody>
      </p:sp>
      <p:sp>
        <p:nvSpPr>
          <p:cNvPr id="15" name="Текст 10">
            <a:extLst>
              <a:ext uri="{FF2B5EF4-FFF2-40B4-BE49-F238E27FC236}">
                <a16:creationId xmlns="" xmlns:a16="http://schemas.microsoft.com/office/drawing/2014/main" id="{6774BC1B-048C-757E-D7D1-0CECA1175495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2269639" y="2010212"/>
            <a:ext cx="9058762" cy="1200329"/>
          </a:xfrm>
        </p:spPr>
        <p:txBody>
          <a:bodyPr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None/>
              <a:defRPr lang="ru-RU" sz="1800" kern="1200" dirty="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0" indent="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None/>
              <a:defRPr lang="ru-RU" sz="1800" kern="1200" dirty="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0" indent="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None/>
              <a:defRPr lang="ru-RU" sz="1800" kern="1200" dirty="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0" indent="0" algn="l" defTabSz="914400" rtl="0" eaLnBrk="1" latinLnBrk="0" hangingPunct="1">
              <a:spcBef>
                <a:spcPts val="1600"/>
              </a:spcBef>
              <a:buNone/>
              <a:defRPr lang="ru-RU" sz="1200" kern="1200" dirty="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0" indent="0" algn="l" defTabSz="914400" rtl="0" eaLnBrk="1" latinLnBrk="0" hangingPunct="1">
              <a:spcBef>
                <a:spcPts val="1600"/>
              </a:spcBef>
              <a:buNone/>
              <a:defRPr lang="ru-RU" sz="1200" kern="120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</p:txBody>
      </p:sp>
      <p:sp>
        <p:nvSpPr>
          <p:cNvPr id="9" name="Заголовок 1">
            <a:extLst>
              <a:ext uri="{FF2B5EF4-FFF2-40B4-BE49-F238E27FC236}">
                <a16:creationId xmlns="" xmlns:a16="http://schemas.microsoft.com/office/drawing/2014/main" id="{97404E43-991E-7F4E-8498-8A3A750C292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389160" y="315700"/>
            <a:ext cx="8244000" cy="864000"/>
          </a:xfrm>
        </p:spPr>
        <p:txBody>
          <a:bodyPr>
            <a:noAutofit/>
          </a:bodyPr>
          <a:lstStyle>
            <a:lvl1pPr>
              <a:defRPr sz="4000" b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dirty="0"/>
              <a:t>Текстовый слайд. </a:t>
            </a:r>
            <a:br>
              <a:rPr lang="ru-RU" dirty="0"/>
            </a:br>
            <a:r>
              <a:rPr lang="ru-RU" dirty="0"/>
              <a:t>Длинный. Выступление</a:t>
            </a:r>
          </a:p>
        </p:txBody>
      </p:sp>
      <p:pic>
        <p:nvPicPr>
          <p:cNvPr id="13" name="Рисунок 12">
            <a:extLst>
              <a:ext uri="{FF2B5EF4-FFF2-40B4-BE49-F238E27FC236}">
                <a16:creationId xmlns="" xmlns:a16="http://schemas.microsoft.com/office/drawing/2014/main" id="{EC4D6BBB-3C1E-194C-A668-D4F59897670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29619" y="362545"/>
            <a:ext cx="875728" cy="685712"/>
          </a:xfrm>
          <a:prstGeom prst="rect">
            <a:avLst/>
          </a:prstGeom>
        </p:spPr>
      </p:pic>
      <p:sp>
        <p:nvSpPr>
          <p:cNvPr id="18" name="Текст 10">
            <a:extLst>
              <a:ext uri="{FF2B5EF4-FFF2-40B4-BE49-F238E27FC236}">
                <a16:creationId xmlns="" xmlns:a16="http://schemas.microsoft.com/office/drawing/2014/main" id="{C142632A-DA9E-9F1E-879C-3C197BBCE64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269638" y="5120842"/>
            <a:ext cx="9058762" cy="1200329"/>
          </a:xfrm>
        </p:spPr>
        <p:txBody>
          <a:bodyPr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None/>
              <a:defRPr lang="ru-RU" sz="1800" kern="1200" dirty="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0" indent="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None/>
              <a:defRPr lang="ru-RU" sz="1800" kern="1200" dirty="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0" indent="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None/>
              <a:defRPr lang="ru-RU" sz="1800" kern="1200" dirty="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0" indent="0" algn="l" defTabSz="914400" rtl="0" eaLnBrk="1" latinLnBrk="0" hangingPunct="1">
              <a:spcBef>
                <a:spcPts val="1600"/>
              </a:spcBef>
              <a:buNone/>
              <a:defRPr lang="ru-RU" sz="1200" kern="1200" dirty="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0" indent="0" algn="l" defTabSz="914400" rtl="0" eaLnBrk="1" latinLnBrk="0" hangingPunct="1">
              <a:spcBef>
                <a:spcPts val="1600"/>
              </a:spcBef>
              <a:buNone/>
              <a:defRPr lang="ru-RU" sz="1200" kern="120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</p:txBody>
      </p:sp>
      <p:sp>
        <p:nvSpPr>
          <p:cNvPr id="3" name="Номер слайда 5">
            <a:extLst>
              <a:ext uri="{FF2B5EF4-FFF2-40B4-BE49-F238E27FC236}">
                <a16:creationId xmlns="" xmlns:a16="http://schemas.microsoft.com/office/drawing/2014/main" id="{5A27870B-3945-5FD4-CD06-6CBDC8576FC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C2B615-944F-1843-895B-3126D199D39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0000104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колонки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с двумя скругленными соседними углами 7">
            <a:extLst>
              <a:ext uri="{FF2B5EF4-FFF2-40B4-BE49-F238E27FC236}">
                <a16:creationId xmlns="" xmlns:a16="http://schemas.microsoft.com/office/drawing/2014/main" id="{E0C90AA9-01F2-6439-03FC-D38188CCFB6A}"/>
              </a:ext>
            </a:extLst>
          </p:cNvPr>
          <p:cNvSpPr/>
          <p:nvPr userDrawn="1"/>
        </p:nvSpPr>
        <p:spPr>
          <a:xfrm>
            <a:off x="203617" y="1739193"/>
            <a:ext cx="11774905" cy="5118807"/>
          </a:xfrm>
          <a:prstGeom prst="round2SameRect">
            <a:avLst>
              <a:gd name="adj1" fmla="val 2582"/>
              <a:gd name="adj2" fmla="val 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Текст 5">
            <a:extLst>
              <a:ext uri="{FF2B5EF4-FFF2-40B4-BE49-F238E27FC236}">
                <a16:creationId xmlns="" xmlns:a16="http://schemas.microsoft.com/office/drawing/2014/main" id="{CC500DA1-3056-CB30-FEAE-288919C854C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61963" y="2200275"/>
            <a:ext cx="5239873" cy="3984625"/>
          </a:xfrm>
        </p:spPr>
        <p:txBody>
          <a:bodyPr vert="horz" lIns="0" tIns="46800" rIns="91440" bIns="45720" rtlCol="0">
            <a:noAutofit/>
          </a:bodyPr>
          <a:lstStyle>
            <a:lvl1pPr marL="0" indent="0">
              <a:buNone/>
              <a:defRPr lang="ru-RU" sz="1800" dirty="0" smtClean="0"/>
            </a:lvl1pPr>
            <a:lvl2pPr marL="0" indent="0">
              <a:buNone/>
              <a:defRPr lang="ru-RU" sz="1800" dirty="0" smtClean="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0" indent="0">
              <a:buNone/>
              <a:defRPr lang="ru-RU" sz="1800" dirty="0" smtClean="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0" indent="0">
              <a:buNone/>
              <a:defRPr lang="ru-RU" sz="1800" dirty="0" smtClean="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0" indent="0">
              <a:buNone/>
              <a:defRPr lang="ru-RU" sz="1800" dirty="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marL="228600" lvl="0" indent="-228600">
              <a:lnSpc>
                <a:spcPct val="100000"/>
              </a:lnSpc>
              <a:spcBef>
                <a:spcPts val="1600"/>
              </a:spcBef>
            </a:pPr>
            <a:r>
              <a:rPr lang="ru-RU" dirty="0"/>
              <a:t>Образец текста</a:t>
            </a:r>
          </a:p>
          <a:p>
            <a:pPr marL="171450" lvl="1" indent="-171450">
              <a:lnSpc>
                <a:spcPct val="100000"/>
              </a:lnSpc>
              <a:spcBef>
                <a:spcPts val="1600"/>
              </a:spcBef>
            </a:pPr>
            <a:r>
              <a:rPr lang="ru-RU" dirty="0"/>
              <a:t>Второй уровень</a:t>
            </a:r>
          </a:p>
          <a:p>
            <a:pPr marL="171450" lvl="2" indent="-171450">
              <a:lnSpc>
                <a:spcPct val="100000"/>
              </a:lnSpc>
              <a:spcBef>
                <a:spcPts val="1600"/>
              </a:spcBef>
            </a:pPr>
            <a:r>
              <a:rPr lang="ru-RU" dirty="0"/>
              <a:t>Третий уровень</a:t>
            </a:r>
          </a:p>
          <a:p>
            <a:pPr marL="171450" lvl="3" indent="-171450">
              <a:lnSpc>
                <a:spcPct val="100000"/>
              </a:lnSpc>
              <a:spcBef>
                <a:spcPts val="1600"/>
              </a:spcBef>
            </a:pPr>
            <a:r>
              <a:rPr lang="ru-RU" dirty="0"/>
              <a:t>Четвертый уровень</a:t>
            </a:r>
          </a:p>
          <a:p>
            <a:pPr marL="171450" lvl="4" indent="-171450">
              <a:lnSpc>
                <a:spcPct val="100000"/>
              </a:lnSpc>
              <a:spcBef>
                <a:spcPts val="1600"/>
              </a:spcBef>
            </a:pPr>
            <a:r>
              <a:rPr lang="ru-RU" dirty="0"/>
              <a:t>Пятый уровень</a:t>
            </a:r>
          </a:p>
        </p:txBody>
      </p:sp>
      <p:sp>
        <p:nvSpPr>
          <p:cNvPr id="7" name="Текст 5">
            <a:extLst>
              <a:ext uri="{FF2B5EF4-FFF2-40B4-BE49-F238E27FC236}">
                <a16:creationId xmlns="" xmlns:a16="http://schemas.microsoft.com/office/drawing/2014/main" id="{BA294F84-BB40-C439-EF18-FE9B054E999B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125554" y="2200380"/>
            <a:ext cx="5429250" cy="3984625"/>
          </a:xfrm>
        </p:spPr>
        <p:txBody>
          <a:bodyPr vert="horz" lIns="0" tIns="46800" rIns="91440" bIns="45720" rtlCol="0">
            <a:noAutofit/>
          </a:bodyPr>
          <a:lstStyle>
            <a:lvl1pPr marL="0" indent="0">
              <a:buNone/>
              <a:defRPr lang="ru-RU" sz="1800" dirty="0" smtClean="0"/>
            </a:lvl1pPr>
            <a:lvl2pPr marL="0" indent="0">
              <a:buNone/>
              <a:defRPr lang="ru-RU" sz="1800" dirty="0" smtClean="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0" indent="0">
              <a:buNone/>
              <a:defRPr lang="ru-RU" sz="1800" dirty="0" smtClean="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0" indent="0">
              <a:buNone/>
              <a:defRPr lang="ru-RU" sz="1800" dirty="0" smtClean="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0" indent="0">
              <a:buNone/>
              <a:defRPr lang="ru-RU" sz="1800" dirty="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marL="228600" lvl="0" indent="-228600">
              <a:lnSpc>
                <a:spcPct val="100000"/>
              </a:lnSpc>
              <a:spcBef>
                <a:spcPts val="1600"/>
              </a:spcBef>
            </a:pPr>
            <a:r>
              <a:rPr lang="ru-RU" dirty="0"/>
              <a:t>Образец текста</a:t>
            </a:r>
          </a:p>
          <a:p>
            <a:pPr marL="171450" lvl="1" indent="-171450">
              <a:lnSpc>
                <a:spcPct val="100000"/>
              </a:lnSpc>
              <a:spcBef>
                <a:spcPts val="1600"/>
              </a:spcBef>
            </a:pPr>
            <a:r>
              <a:rPr lang="ru-RU" dirty="0"/>
              <a:t>Второй уровень</a:t>
            </a:r>
          </a:p>
          <a:p>
            <a:pPr marL="171450" lvl="2" indent="-171450">
              <a:lnSpc>
                <a:spcPct val="100000"/>
              </a:lnSpc>
              <a:spcBef>
                <a:spcPts val="1600"/>
              </a:spcBef>
            </a:pPr>
            <a:r>
              <a:rPr lang="ru-RU" dirty="0"/>
              <a:t>Третий уровень</a:t>
            </a:r>
          </a:p>
          <a:p>
            <a:pPr marL="171450" lvl="3" indent="-171450">
              <a:lnSpc>
                <a:spcPct val="100000"/>
              </a:lnSpc>
              <a:spcBef>
                <a:spcPts val="1600"/>
              </a:spcBef>
            </a:pPr>
            <a:r>
              <a:rPr lang="ru-RU" dirty="0"/>
              <a:t>Четвертый уровень</a:t>
            </a:r>
          </a:p>
          <a:p>
            <a:pPr marL="171450" lvl="4" indent="-171450">
              <a:lnSpc>
                <a:spcPct val="100000"/>
              </a:lnSpc>
              <a:spcBef>
                <a:spcPts val="1600"/>
              </a:spcBef>
            </a:pPr>
            <a:r>
              <a:rPr lang="ru-RU" dirty="0"/>
              <a:t>Пятый уровень</a:t>
            </a:r>
          </a:p>
        </p:txBody>
      </p:sp>
      <p:sp>
        <p:nvSpPr>
          <p:cNvPr id="9" name="Заголовок 1">
            <a:extLst>
              <a:ext uri="{FF2B5EF4-FFF2-40B4-BE49-F238E27FC236}">
                <a16:creationId xmlns="" xmlns:a16="http://schemas.microsoft.com/office/drawing/2014/main" id="{97404E43-991E-7F4E-8498-8A3A750C292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389160" y="315700"/>
            <a:ext cx="8244000" cy="864000"/>
          </a:xfrm>
        </p:spPr>
        <p:txBody>
          <a:bodyPr>
            <a:noAutofit/>
          </a:bodyPr>
          <a:lstStyle>
            <a:lvl1pPr>
              <a:defRPr sz="4000" b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dirty="0"/>
              <a:t>Текстовый слайд. </a:t>
            </a:r>
            <a:br>
              <a:rPr lang="ru-RU" dirty="0"/>
            </a:br>
            <a:r>
              <a:rPr lang="ru-RU" dirty="0"/>
              <a:t>Заголовок длинный</a:t>
            </a:r>
          </a:p>
        </p:txBody>
      </p:sp>
      <p:pic>
        <p:nvPicPr>
          <p:cNvPr id="13" name="Рисунок 12">
            <a:extLst>
              <a:ext uri="{FF2B5EF4-FFF2-40B4-BE49-F238E27FC236}">
                <a16:creationId xmlns="" xmlns:a16="http://schemas.microsoft.com/office/drawing/2014/main" id="{EC4D6BBB-3C1E-194C-A668-D4F59897670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29619" y="362545"/>
            <a:ext cx="875728" cy="685712"/>
          </a:xfrm>
          <a:prstGeom prst="rect">
            <a:avLst/>
          </a:prstGeom>
        </p:spPr>
      </p:pic>
      <p:sp>
        <p:nvSpPr>
          <p:cNvPr id="2" name="Номер слайда 5">
            <a:extLst>
              <a:ext uri="{FF2B5EF4-FFF2-40B4-BE49-F238E27FC236}">
                <a16:creationId xmlns="" xmlns:a16="http://schemas.microsoft.com/office/drawing/2014/main" id="{A45261EB-CE46-CEEF-9CE1-1E665E2BAF7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C2B615-944F-1843-895B-3126D199D39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1896495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29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колонки. Выступление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с двумя скругленными соседними углами 7">
            <a:extLst>
              <a:ext uri="{FF2B5EF4-FFF2-40B4-BE49-F238E27FC236}">
                <a16:creationId xmlns="" xmlns:a16="http://schemas.microsoft.com/office/drawing/2014/main" id="{90F37FBE-D760-9A52-6BCC-3D05AA1BB399}"/>
              </a:ext>
            </a:extLst>
          </p:cNvPr>
          <p:cNvSpPr/>
          <p:nvPr userDrawn="1"/>
        </p:nvSpPr>
        <p:spPr>
          <a:xfrm>
            <a:off x="203617" y="1739193"/>
            <a:ext cx="11774905" cy="5118807"/>
          </a:xfrm>
          <a:prstGeom prst="round2SameRect">
            <a:avLst>
              <a:gd name="adj1" fmla="val 2582"/>
              <a:gd name="adj2" fmla="val 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Текст 5">
            <a:extLst>
              <a:ext uri="{FF2B5EF4-FFF2-40B4-BE49-F238E27FC236}">
                <a16:creationId xmlns="" xmlns:a16="http://schemas.microsoft.com/office/drawing/2014/main" id="{CC500DA1-3056-CB30-FEAE-288919C854C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61962" y="3596535"/>
            <a:ext cx="3456000" cy="2588365"/>
          </a:xfrm>
        </p:spPr>
        <p:txBody>
          <a:bodyPr vert="horz" lIns="0" tIns="46800" rIns="91440" bIns="45720" rtlCol="0">
            <a:noAutofit/>
          </a:bodyPr>
          <a:lstStyle>
            <a:lvl1pPr marL="0" indent="0">
              <a:buNone/>
              <a:defRPr lang="ru-RU" sz="1800" dirty="0" smtClean="0"/>
            </a:lvl1pPr>
            <a:lvl2pPr marL="0" indent="0">
              <a:buNone/>
              <a:defRPr lang="ru-RU" sz="1800" dirty="0" smtClean="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0" indent="0">
              <a:buNone/>
              <a:defRPr lang="ru-RU" sz="1800" dirty="0" smtClean="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0" indent="0">
              <a:buNone/>
              <a:defRPr lang="ru-RU" sz="1800" dirty="0" smtClean="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0" indent="0">
              <a:buNone/>
              <a:defRPr lang="ru-RU" sz="1800" dirty="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marL="228600" lvl="0" indent="-228600">
              <a:lnSpc>
                <a:spcPct val="100000"/>
              </a:lnSpc>
              <a:spcBef>
                <a:spcPts val="1600"/>
              </a:spcBef>
            </a:pPr>
            <a:r>
              <a:rPr lang="ru-RU" dirty="0"/>
              <a:t>Образец текста</a:t>
            </a:r>
          </a:p>
          <a:p>
            <a:pPr marL="171450" lvl="1" indent="-171450">
              <a:lnSpc>
                <a:spcPct val="100000"/>
              </a:lnSpc>
              <a:spcBef>
                <a:spcPts val="1600"/>
              </a:spcBef>
            </a:pPr>
            <a:r>
              <a:rPr lang="ru-RU" dirty="0"/>
              <a:t>Второй уровень</a:t>
            </a:r>
          </a:p>
          <a:p>
            <a:pPr marL="171450" lvl="2" indent="-171450">
              <a:lnSpc>
                <a:spcPct val="100000"/>
              </a:lnSpc>
              <a:spcBef>
                <a:spcPts val="1600"/>
              </a:spcBef>
            </a:pPr>
            <a:r>
              <a:rPr lang="ru-RU" dirty="0"/>
              <a:t>Третий уровень</a:t>
            </a:r>
          </a:p>
          <a:p>
            <a:pPr marL="171450" lvl="3" indent="-171450">
              <a:lnSpc>
                <a:spcPct val="100000"/>
              </a:lnSpc>
              <a:spcBef>
                <a:spcPts val="1600"/>
              </a:spcBef>
            </a:pPr>
            <a:r>
              <a:rPr lang="ru-RU" dirty="0"/>
              <a:t>Четвертый уровень</a:t>
            </a:r>
          </a:p>
          <a:p>
            <a:pPr marL="171450" lvl="4" indent="-171450">
              <a:lnSpc>
                <a:spcPct val="100000"/>
              </a:lnSpc>
              <a:spcBef>
                <a:spcPts val="1600"/>
              </a:spcBef>
            </a:pPr>
            <a:r>
              <a:rPr lang="ru-RU" dirty="0"/>
              <a:t>Пятый уровень</a:t>
            </a:r>
          </a:p>
        </p:txBody>
      </p:sp>
      <p:sp>
        <p:nvSpPr>
          <p:cNvPr id="7" name="Текст 5">
            <a:extLst>
              <a:ext uri="{FF2B5EF4-FFF2-40B4-BE49-F238E27FC236}">
                <a16:creationId xmlns="" xmlns:a16="http://schemas.microsoft.com/office/drawing/2014/main" id="{BA294F84-BB40-C439-EF18-FE9B054E999B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8188960" y="3596640"/>
            <a:ext cx="3456000" cy="2588365"/>
          </a:xfrm>
        </p:spPr>
        <p:txBody>
          <a:bodyPr vert="horz" lIns="0" tIns="46800" rIns="91440" bIns="45720" rtlCol="0">
            <a:noAutofit/>
          </a:bodyPr>
          <a:lstStyle>
            <a:lvl1pPr marL="0" indent="0">
              <a:buNone/>
              <a:defRPr lang="ru-RU" sz="1800" dirty="0" smtClean="0"/>
            </a:lvl1pPr>
            <a:lvl2pPr marL="0" indent="0">
              <a:buNone/>
              <a:defRPr lang="ru-RU" sz="1800" dirty="0" smtClean="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0" indent="0">
              <a:buNone/>
              <a:defRPr lang="ru-RU" sz="1800" dirty="0" smtClean="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0" indent="0">
              <a:buNone/>
              <a:defRPr lang="ru-RU" sz="1800" dirty="0" smtClean="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0" indent="0">
              <a:buNone/>
              <a:defRPr lang="ru-RU" sz="1800" dirty="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marL="228600" lvl="0" indent="-228600">
              <a:lnSpc>
                <a:spcPct val="100000"/>
              </a:lnSpc>
              <a:spcBef>
                <a:spcPts val="1600"/>
              </a:spcBef>
            </a:pPr>
            <a:r>
              <a:rPr lang="ru-RU" dirty="0"/>
              <a:t>Образец текста</a:t>
            </a:r>
          </a:p>
          <a:p>
            <a:pPr marL="171450" lvl="1" indent="-171450">
              <a:lnSpc>
                <a:spcPct val="100000"/>
              </a:lnSpc>
              <a:spcBef>
                <a:spcPts val="1600"/>
              </a:spcBef>
            </a:pPr>
            <a:r>
              <a:rPr lang="ru-RU" dirty="0"/>
              <a:t>Второй уровень</a:t>
            </a:r>
          </a:p>
          <a:p>
            <a:pPr marL="171450" lvl="2" indent="-171450">
              <a:lnSpc>
                <a:spcPct val="100000"/>
              </a:lnSpc>
              <a:spcBef>
                <a:spcPts val="1600"/>
              </a:spcBef>
            </a:pPr>
            <a:r>
              <a:rPr lang="ru-RU" dirty="0"/>
              <a:t>Третий уровень</a:t>
            </a:r>
          </a:p>
          <a:p>
            <a:pPr marL="171450" lvl="3" indent="-171450">
              <a:lnSpc>
                <a:spcPct val="100000"/>
              </a:lnSpc>
              <a:spcBef>
                <a:spcPts val="1600"/>
              </a:spcBef>
            </a:pPr>
            <a:r>
              <a:rPr lang="ru-RU" dirty="0"/>
              <a:t>Четвертый уровень</a:t>
            </a:r>
          </a:p>
          <a:p>
            <a:pPr marL="171450" lvl="4" indent="-171450">
              <a:lnSpc>
                <a:spcPct val="100000"/>
              </a:lnSpc>
              <a:spcBef>
                <a:spcPts val="1600"/>
              </a:spcBef>
            </a:pPr>
            <a:r>
              <a:rPr lang="ru-RU" dirty="0"/>
              <a:t>Пятый уровень</a:t>
            </a:r>
          </a:p>
        </p:txBody>
      </p:sp>
      <p:sp>
        <p:nvSpPr>
          <p:cNvPr id="9" name="Заголовок 1">
            <a:extLst>
              <a:ext uri="{FF2B5EF4-FFF2-40B4-BE49-F238E27FC236}">
                <a16:creationId xmlns="" xmlns:a16="http://schemas.microsoft.com/office/drawing/2014/main" id="{97404E43-991E-7F4E-8498-8A3A750C292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389160" y="315700"/>
            <a:ext cx="8244000" cy="864000"/>
          </a:xfrm>
        </p:spPr>
        <p:txBody>
          <a:bodyPr>
            <a:noAutofit/>
          </a:bodyPr>
          <a:lstStyle>
            <a:lvl1pPr>
              <a:defRPr sz="4000" b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dirty="0"/>
              <a:t>Текстовый слайд. Заголовок длинный</a:t>
            </a:r>
          </a:p>
        </p:txBody>
      </p:sp>
      <p:pic>
        <p:nvPicPr>
          <p:cNvPr id="13" name="Рисунок 12">
            <a:extLst>
              <a:ext uri="{FF2B5EF4-FFF2-40B4-BE49-F238E27FC236}">
                <a16:creationId xmlns="" xmlns:a16="http://schemas.microsoft.com/office/drawing/2014/main" id="{EC4D6BBB-3C1E-194C-A668-D4F59897670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29619" y="362545"/>
            <a:ext cx="875728" cy="685712"/>
          </a:xfrm>
          <a:prstGeom prst="rect">
            <a:avLst/>
          </a:prstGeom>
        </p:spPr>
      </p:pic>
      <p:sp>
        <p:nvSpPr>
          <p:cNvPr id="10" name="Текст 5">
            <a:extLst>
              <a:ext uri="{FF2B5EF4-FFF2-40B4-BE49-F238E27FC236}">
                <a16:creationId xmlns="" xmlns:a16="http://schemas.microsoft.com/office/drawing/2014/main" id="{6F1C2FB2-3891-D074-6215-67EDB75B1416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4325461" y="3596640"/>
            <a:ext cx="3456000" cy="2588365"/>
          </a:xfrm>
        </p:spPr>
        <p:txBody>
          <a:bodyPr vert="horz" lIns="0" tIns="46800" rIns="91440" bIns="45720" rtlCol="0">
            <a:noAutofit/>
          </a:bodyPr>
          <a:lstStyle>
            <a:lvl1pPr marL="0" indent="0">
              <a:buNone/>
              <a:defRPr lang="ru-RU" sz="1800" dirty="0" smtClean="0"/>
            </a:lvl1pPr>
            <a:lvl2pPr marL="0" indent="0">
              <a:buNone/>
              <a:defRPr lang="ru-RU" sz="1800" dirty="0" smtClean="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0" indent="0">
              <a:buNone/>
              <a:defRPr lang="ru-RU" sz="1800" dirty="0" smtClean="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0" indent="0">
              <a:buNone/>
              <a:defRPr lang="ru-RU" sz="1800" dirty="0" smtClean="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0" indent="0">
              <a:buNone/>
              <a:defRPr lang="ru-RU" sz="1800" dirty="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marL="228600" lvl="0" indent="-228600">
              <a:lnSpc>
                <a:spcPct val="100000"/>
              </a:lnSpc>
              <a:spcBef>
                <a:spcPts val="1600"/>
              </a:spcBef>
            </a:pPr>
            <a:r>
              <a:rPr lang="ru-RU" dirty="0"/>
              <a:t>Образец текста</a:t>
            </a:r>
          </a:p>
          <a:p>
            <a:pPr marL="171450" lvl="1" indent="-171450">
              <a:lnSpc>
                <a:spcPct val="100000"/>
              </a:lnSpc>
              <a:spcBef>
                <a:spcPts val="1600"/>
              </a:spcBef>
            </a:pPr>
            <a:r>
              <a:rPr lang="ru-RU" dirty="0"/>
              <a:t>Второй уровень</a:t>
            </a:r>
          </a:p>
          <a:p>
            <a:pPr marL="171450" lvl="2" indent="-171450">
              <a:lnSpc>
                <a:spcPct val="100000"/>
              </a:lnSpc>
              <a:spcBef>
                <a:spcPts val="1600"/>
              </a:spcBef>
            </a:pPr>
            <a:r>
              <a:rPr lang="ru-RU" dirty="0"/>
              <a:t>Третий уровень</a:t>
            </a:r>
          </a:p>
          <a:p>
            <a:pPr marL="171450" lvl="3" indent="-171450">
              <a:lnSpc>
                <a:spcPct val="100000"/>
              </a:lnSpc>
              <a:spcBef>
                <a:spcPts val="1600"/>
              </a:spcBef>
            </a:pPr>
            <a:r>
              <a:rPr lang="ru-RU" dirty="0"/>
              <a:t>Четвертый уровень</a:t>
            </a:r>
          </a:p>
          <a:p>
            <a:pPr marL="171450" lvl="4" indent="-171450">
              <a:lnSpc>
                <a:spcPct val="100000"/>
              </a:lnSpc>
              <a:spcBef>
                <a:spcPts val="1600"/>
              </a:spcBef>
            </a:pPr>
            <a:r>
              <a:rPr lang="ru-RU" dirty="0"/>
              <a:t>Пятый уровень</a:t>
            </a:r>
          </a:p>
        </p:txBody>
      </p:sp>
      <p:sp>
        <p:nvSpPr>
          <p:cNvPr id="3" name="Номер слайда 5">
            <a:extLst>
              <a:ext uri="{FF2B5EF4-FFF2-40B4-BE49-F238E27FC236}">
                <a16:creationId xmlns="" xmlns:a16="http://schemas.microsoft.com/office/drawing/2014/main" id="{D6623015-DD5E-D347-7659-BC99956CF9A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C2B615-944F-1843-895B-3126D199D39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4041549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291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DF43CEC1-141C-8A4E-ADBC-C316520693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69E97183-58AE-894D-AEFD-BACBFBC19D0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r>
              <a:rPr lang="ru-RU" dirty="0"/>
              <a:t>Образец текста
Второй уровень
Третий уровень
Четвертый уровень
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15E088BF-D061-7F4D-A080-D0385434F4C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2359DA59-A1C6-C640-8F66-F10C91B3BE2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4B285CEF-742C-4F43-9709-B0FA545D6D0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C2B615-944F-1843-895B-3126D199D39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708442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74" r:id="rId2"/>
    <p:sldLayoutId id="2147483675" r:id="rId3"/>
    <p:sldLayoutId id="2147483676" r:id="rId4"/>
    <p:sldLayoutId id="2147483705" r:id="rId5"/>
    <p:sldLayoutId id="2147483682" r:id="rId6"/>
    <p:sldLayoutId id="2147483683" r:id="rId7"/>
    <p:sldLayoutId id="2147483686" r:id="rId8"/>
    <p:sldLayoutId id="2147483696" r:id="rId9"/>
    <p:sldLayoutId id="2147483698" r:id="rId10"/>
    <p:sldLayoutId id="2147483684" r:id="rId11"/>
    <p:sldLayoutId id="2147483685" r:id="rId12"/>
    <p:sldLayoutId id="2147483667" r:id="rId13"/>
    <p:sldLayoutId id="2147483687" r:id="rId14"/>
    <p:sldLayoutId id="2147483689" r:id="rId15"/>
    <p:sldLayoutId id="2147483681" r:id="rId16"/>
    <p:sldLayoutId id="2147483661" r:id="rId17"/>
    <p:sldLayoutId id="2147483672" r:id="rId18"/>
    <p:sldLayoutId id="2147483673" r:id="rId19"/>
    <p:sldLayoutId id="2147483660" r:id="rId20"/>
    <p:sldLayoutId id="2147483688" r:id="rId21"/>
    <p:sldLayoutId id="2147483707" r:id="rId22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1790700" indent="-1790700" algn="l" defTabSz="914400" rtl="0" eaLnBrk="1" latinLnBrk="0" hangingPunct="1">
        <a:lnSpc>
          <a:spcPct val="90000"/>
        </a:lnSpc>
        <a:spcBef>
          <a:spcPts val="1000"/>
        </a:spcBef>
        <a:buSzPct val="150000"/>
        <a:buFontTx/>
        <a:buBlip>
          <a:blip r:embed="rId24"/>
        </a:buBlip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Relationship Id="rId9" Type="http://schemas.openxmlformats.org/officeDocument/2006/relationships/image" Target="../media/image18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5.png"/><Relationship Id="rId11" Type="http://schemas.openxmlformats.org/officeDocument/2006/relationships/image" Target="../media/image20.png"/><Relationship Id="rId5" Type="http://schemas.openxmlformats.org/officeDocument/2006/relationships/image" Target="../media/image14.png"/><Relationship Id="rId10" Type="http://schemas.openxmlformats.org/officeDocument/2006/relationships/image" Target="../media/image19.png"/><Relationship Id="rId4" Type="http://schemas.openxmlformats.org/officeDocument/2006/relationships/image" Target="../media/image13.png"/><Relationship Id="rId9" Type="http://schemas.openxmlformats.org/officeDocument/2006/relationships/image" Target="../media/image18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9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3" Type="http://schemas.openxmlformats.org/officeDocument/2006/relationships/image" Target="../media/image30.png"/><Relationship Id="rId7" Type="http://schemas.openxmlformats.org/officeDocument/2006/relationships/image" Target="../media/image34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5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5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5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42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4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4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5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5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5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5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5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5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5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58A17884-6D31-B17A-5E69-1ACC0A3EDEB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" name="Группа 31">
            <a:extLst>
              <a:ext uri="{FF2B5EF4-FFF2-40B4-BE49-F238E27FC236}">
                <a16:creationId xmlns:a16="http://schemas.microsoft.com/office/drawing/2014/main" xmlns="" id="{F056EB3C-A406-BF38-B580-F175B072A2A6}"/>
              </a:ext>
            </a:extLst>
          </p:cNvPr>
          <p:cNvGrpSpPr/>
          <p:nvPr/>
        </p:nvGrpSpPr>
        <p:grpSpPr>
          <a:xfrm>
            <a:off x="0" y="-34934"/>
            <a:ext cx="12328525" cy="6892934"/>
            <a:chOff x="0" y="0"/>
            <a:chExt cx="12328525" cy="6858000"/>
          </a:xfrm>
        </p:grpSpPr>
        <p:pic>
          <p:nvPicPr>
            <p:cNvPr id="22" name="Рисунок 21">
              <a:extLst>
                <a:ext uri="{FF2B5EF4-FFF2-40B4-BE49-F238E27FC236}">
                  <a16:creationId xmlns:a16="http://schemas.microsoft.com/office/drawing/2014/main" xmlns="" id="{2A0BF434-2DF1-873D-D617-329B5442916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489075" y="0"/>
              <a:ext cx="10839450" cy="6858000"/>
            </a:xfrm>
            <a:prstGeom prst="rect">
              <a:avLst/>
            </a:prstGeom>
          </p:spPr>
        </p:pic>
        <p:pic>
          <p:nvPicPr>
            <p:cNvPr id="23" name="Рисунок 22">
              <a:extLst>
                <a:ext uri="{FF2B5EF4-FFF2-40B4-BE49-F238E27FC236}">
                  <a16:creationId xmlns:a16="http://schemas.microsoft.com/office/drawing/2014/main" xmlns="" id="{E622EA4D-7C20-BFAC-CE3B-5AFAAB50654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0" y="741248"/>
              <a:ext cx="3607079" cy="5375505"/>
            </a:xfrm>
            <a:prstGeom prst="rect">
              <a:avLst/>
            </a:prstGeom>
          </p:spPr>
        </p:pic>
        <p:pic>
          <p:nvPicPr>
            <p:cNvPr id="31" name="Рисунок 30">
              <a:extLst>
                <a:ext uri="{FF2B5EF4-FFF2-40B4-BE49-F238E27FC236}">
                  <a16:creationId xmlns:a16="http://schemas.microsoft.com/office/drawing/2014/main" xmlns="" id="{92E3203F-2AB1-CA78-70B9-CFF3A2C22F02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563797" y="2850069"/>
              <a:ext cx="1716600" cy="1157863"/>
            </a:xfrm>
            <a:prstGeom prst="rect">
              <a:avLst/>
            </a:prstGeom>
          </p:spPr>
        </p:pic>
      </p:grpSp>
      <p:sp>
        <p:nvSpPr>
          <p:cNvPr id="16" name="Заголовок 15">
            <a:extLst>
              <a:ext uri="{FF2B5EF4-FFF2-40B4-BE49-F238E27FC236}">
                <a16:creationId xmlns:a16="http://schemas.microsoft.com/office/drawing/2014/main" xmlns="" id="{AEB5D9C8-AE7D-F0F7-AB8D-99F813D3ECF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966705" y="2851212"/>
            <a:ext cx="6840000" cy="634020"/>
          </a:xfrm>
        </p:spPr>
        <p:txBody>
          <a:bodyPr/>
          <a:lstStyle/>
          <a:p>
            <a:r>
              <a:rPr lang="ru-RU" sz="3200" dirty="0"/>
              <a:t>Новое в </a:t>
            </a:r>
            <a:r>
              <a:rPr lang="ru-RU" sz="3200" dirty="0" smtClean="0"/>
              <a:t>1С:Архиве</a:t>
            </a:r>
            <a:endParaRPr lang="ru-RU" altLang="ru-RU" sz="3200" dirty="0"/>
          </a:p>
        </p:txBody>
      </p:sp>
      <p:sp>
        <p:nvSpPr>
          <p:cNvPr id="18" name="Текст 17">
            <a:extLst>
              <a:ext uri="{FF2B5EF4-FFF2-40B4-BE49-F238E27FC236}">
                <a16:creationId xmlns:a16="http://schemas.microsoft.com/office/drawing/2014/main" xmlns="" id="{E3687DB2-7001-0F0D-61F6-8DA0096ED36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ru-RU" dirty="0" smtClean="0"/>
              <a:t>Александр Федай</a:t>
            </a:r>
            <a:endParaRPr lang="ru-RU" dirty="0"/>
          </a:p>
        </p:txBody>
      </p:sp>
      <p:sp>
        <p:nvSpPr>
          <p:cNvPr id="19" name="Текст 18">
            <a:extLst>
              <a:ext uri="{FF2B5EF4-FFF2-40B4-BE49-F238E27FC236}">
                <a16:creationId xmlns:a16="http://schemas.microsoft.com/office/drawing/2014/main" xmlns="" id="{26126973-34FD-D094-6F84-4F9035C7A129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965177" y="6097456"/>
            <a:ext cx="4608513" cy="341632"/>
          </a:xfrm>
        </p:spPr>
        <p:txBody>
          <a:bodyPr/>
          <a:lstStyle/>
          <a:p>
            <a:r>
              <a:rPr lang="ru-RU" altLang="ru-RU" dirty="0" smtClean="0"/>
              <a:t>Разработчик</a:t>
            </a:r>
            <a:r>
              <a:rPr lang="ru-RU" dirty="0" smtClean="0"/>
              <a:t>, 1С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704400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Для чего нужен 1С:Архив?</a:t>
            </a:r>
            <a:endParaRPr lang="ru-RU" dirty="0"/>
          </a:p>
        </p:txBody>
      </p:sp>
      <p:sp>
        <p:nvSpPr>
          <p:cNvPr id="14" name="Номер слайда 3"/>
          <p:cNvSpPr>
            <a:spLocks noGrp="1"/>
          </p:cNvSpPr>
          <p:nvPr>
            <p:ph type="sldNum" sz="quarter" idx="4"/>
          </p:nvPr>
        </p:nvSpPr>
        <p:spPr>
          <a:xfrm>
            <a:off x="8610600" y="6328376"/>
            <a:ext cx="2743200" cy="365125"/>
          </a:xfrm>
        </p:spPr>
        <p:txBody>
          <a:bodyPr/>
          <a:lstStyle/>
          <a:p>
            <a:r>
              <a:rPr lang="ru-RU" dirty="0"/>
              <a:t>5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3772" y="2053263"/>
            <a:ext cx="6552054" cy="3060241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8261" y="2344721"/>
            <a:ext cx="7509021" cy="3718701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25526" y="2583171"/>
            <a:ext cx="5549416" cy="4010575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13649" y="2786943"/>
            <a:ext cx="5668551" cy="3906558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729946" y="2110640"/>
            <a:ext cx="5144440" cy="3796526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579853" y="2226177"/>
            <a:ext cx="4430191" cy="42794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4063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Для чего нужен 1С:Архив?</a:t>
            </a:r>
            <a:endParaRPr lang="ru-RU" dirty="0"/>
          </a:p>
        </p:txBody>
      </p:sp>
      <p:sp>
        <p:nvSpPr>
          <p:cNvPr id="14" name="Номер слайда 3"/>
          <p:cNvSpPr>
            <a:spLocks noGrp="1"/>
          </p:cNvSpPr>
          <p:nvPr>
            <p:ph type="sldNum" sz="quarter" idx="4"/>
          </p:nvPr>
        </p:nvSpPr>
        <p:spPr>
          <a:xfrm>
            <a:off x="8610600" y="6328376"/>
            <a:ext cx="2743200" cy="365125"/>
          </a:xfrm>
        </p:spPr>
        <p:txBody>
          <a:bodyPr/>
          <a:lstStyle/>
          <a:p>
            <a:r>
              <a:rPr lang="ru-RU" dirty="0"/>
              <a:t>5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3772" y="2053263"/>
            <a:ext cx="6552054" cy="3060241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8261" y="2344721"/>
            <a:ext cx="7509021" cy="3718701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25526" y="2583171"/>
            <a:ext cx="5549416" cy="4010575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13649" y="2786943"/>
            <a:ext cx="5668551" cy="3906558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729946" y="2110640"/>
            <a:ext cx="5144440" cy="3796526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579853" y="2226177"/>
            <a:ext cx="4430191" cy="4279467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693584" y="2486190"/>
            <a:ext cx="4313381" cy="39221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8140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Для чего нужен 1С:Архив?</a:t>
            </a:r>
            <a:endParaRPr lang="ru-RU" dirty="0"/>
          </a:p>
        </p:txBody>
      </p:sp>
      <p:sp>
        <p:nvSpPr>
          <p:cNvPr id="14" name="Номер слайда 3"/>
          <p:cNvSpPr>
            <a:spLocks noGrp="1"/>
          </p:cNvSpPr>
          <p:nvPr>
            <p:ph type="sldNum" sz="quarter" idx="4"/>
          </p:nvPr>
        </p:nvSpPr>
        <p:spPr>
          <a:xfrm>
            <a:off x="8610600" y="6328376"/>
            <a:ext cx="2743200" cy="365125"/>
          </a:xfrm>
        </p:spPr>
        <p:txBody>
          <a:bodyPr/>
          <a:lstStyle/>
          <a:p>
            <a:r>
              <a:rPr lang="ru-RU" dirty="0"/>
              <a:t>5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3772" y="2053263"/>
            <a:ext cx="6552054" cy="3060241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8261" y="2344721"/>
            <a:ext cx="7509021" cy="3718701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25526" y="2583171"/>
            <a:ext cx="5549416" cy="4010575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13649" y="2786943"/>
            <a:ext cx="5668551" cy="3906558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729946" y="2110640"/>
            <a:ext cx="5144440" cy="3796526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579853" y="2226177"/>
            <a:ext cx="4430191" cy="4279467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693584" y="2486190"/>
            <a:ext cx="4313381" cy="3922123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774401" y="2027727"/>
            <a:ext cx="5042267" cy="38865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6050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Для чего нужен 1С:Архив?</a:t>
            </a:r>
            <a:endParaRPr lang="ru-RU" dirty="0"/>
          </a:p>
        </p:txBody>
      </p:sp>
      <p:sp>
        <p:nvSpPr>
          <p:cNvPr id="14" name="Номер слайда 3"/>
          <p:cNvSpPr>
            <a:spLocks noGrp="1"/>
          </p:cNvSpPr>
          <p:nvPr>
            <p:ph type="sldNum" sz="quarter" idx="4"/>
          </p:nvPr>
        </p:nvSpPr>
        <p:spPr>
          <a:xfrm>
            <a:off x="8610600" y="6328376"/>
            <a:ext cx="2743200" cy="365125"/>
          </a:xfrm>
        </p:spPr>
        <p:txBody>
          <a:bodyPr/>
          <a:lstStyle/>
          <a:p>
            <a:r>
              <a:rPr lang="ru-RU" dirty="0"/>
              <a:t>5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3772" y="2053263"/>
            <a:ext cx="6552054" cy="3060241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8261" y="2344721"/>
            <a:ext cx="7509021" cy="3718701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25526" y="2583171"/>
            <a:ext cx="5549416" cy="4010575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13649" y="2786943"/>
            <a:ext cx="5668551" cy="3906558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729946" y="2110640"/>
            <a:ext cx="5144440" cy="3796526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579853" y="2226177"/>
            <a:ext cx="4430191" cy="4279467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693584" y="2486190"/>
            <a:ext cx="4313381" cy="3922123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774401" y="2027727"/>
            <a:ext cx="5042267" cy="3886553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650080" y="2539796"/>
            <a:ext cx="4931824" cy="3121106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389303" y="2881401"/>
            <a:ext cx="3511301" cy="35627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99217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Для чего нужен 1С:Архив?</a:t>
            </a:r>
            <a:endParaRPr lang="ru-RU" dirty="0"/>
          </a:p>
        </p:txBody>
      </p:sp>
      <p:sp>
        <p:nvSpPr>
          <p:cNvPr id="14" name="Номер слайда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ru-RU" dirty="0"/>
              <a:t>5</a:t>
            </a:r>
          </a:p>
        </p:txBody>
      </p:sp>
      <p:pic>
        <p:nvPicPr>
          <p:cNvPr id="4098" name="Picture 2" descr="https://masterpiecer-images.s3.yandex.net/97934d3999f911f0977132a20f44992f: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9424" y="1461901"/>
            <a:ext cx="4999519" cy="4999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5799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Для чего нужен 1С:Архив?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9C2B615-944F-1843-895B-3126D199D396}" type="slidenum">
              <a:rPr lang="ru-RU" smtClean="0"/>
              <a:t>15</a:t>
            </a:fld>
            <a:endParaRPr lang="ru-RU"/>
          </a:p>
        </p:txBody>
      </p:sp>
      <p:sp>
        <p:nvSpPr>
          <p:cNvPr id="13" name="Rectangle 3"/>
          <p:cNvSpPr txBox="1">
            <a:spLocks noChangeArrowheads="1"/>
          </p:cNvSpPr>
          <p:nvPr/>
        </p:nvSpPr>
        <p:spPr bwMode="auto">
          <a:xfrm>
            <a:off x="559789" y="1960776"/>
            <a:ext cx="7678050" cy="43955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1" tIns="45716" rIns="91431" bIns="45716"/>
          <a:lstStyle>
            <a:lvl1pPr marL="342900" indent="-342900">
              <a:spcBef>
                <a:spcPct val="20000"/>
              </a:spcBef>
              <a:buClr>
                <a:srgbClr val="CC0000"/>
              </a:buClr>
              <a:buChar char="•"/>
              <a:defRPr sz="2100">
                <a:solidFill>
                  <a:schemeClr val="tx1"/>
                </a:solidFill>
                <a:latin typeface="Futura PT Demi" panose="020B0702020204020303" pitchFamily="34" charset="0"/>
              </a:defRPr>
            </a:lvl1pPr>
            <a:lvl2pPr marL="742950" indent="-287338">
              <a:spcBef>
                <a:spcPct val="20000"/>
              </a:spcBef>
              <a:buClr>
                <a:srgbClr val="CC0000"/>
              </a:buClr>
              <a:buChar char="•"/>
              <a:defRPr sz="1700">
                <a:solidFill>
                  <a:schemeClr val="tx1"/>
                </a:solidFill>
                <a:latin typeface="Futura PT Demi" panose="020B0702020204020303" pitchFamily="34" charset="0"/>
              </a:defRPr>
            </a:lvl2pPr>
            <a:lvl3pPr marL="1144588" indent="-230188">
              <a:spcBef>
                <a:spcPct val="20000"/>
              </a:spcBef>
              <a:buClr>
                <a:srgbClr val="CC0000"/>
              </a:buClr>
              <a:buChar char="•"/>
              <a:defRPr sz="1600">
                <a:solidFill>
                  <a:schemeClr val="tx1"/>
                </a:solidFill>
                <a:latin typeface="Futura PT Demi" panose="020B0702020204020303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CC0000"/>
              </a:buClr>
              <a:buChar char="•"/>
              <a:defRPr sz="1400">
                <a:solidFill>
                  <a:schemeClr val="tx1"/>
                </a:solidFill>
                <a:latin typeface="Futura PT Demi" panose="020B0702020204020303" pitchFamily="34" charset="0"/>
              </a:defRPr>
            </a:lvl4pPr>
            <a:lvl5pPr marL="2055813" indent="-227013">
              <a:spcBef>
                <a:spcPct val="20000"/>
              </a:spcBef>
              <a:buClr>
                <a:srgbClr val="CC0000"/>
              </a:buClr>
              <a:buChar char="•"/>
              <a:defRPr sz="1300">
                <a:solidFill>
                  <a:schemeClr val="tx1"/>
                </a:solidFill>
                <a:latin typeface="Futura PT Demi" panose="020B0702020204020303" pitchFamily="34" charset="0"/>
              </a:defRPr>
            </a:lvl5pPr>
            <a:lvl6pPr marL="2513013" indent="-227013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300">
                <a:solidFill>
                  <a:schemeClr val="tx1"/>
                </a:solidFill>
                <a:latin typeface="Futura PT Demi" panose="020B0702020204020303" pitchFamily="34" charset="0"/>
              </a:defRPr>
            </a:lvl6pPr>
            <a:lvl7pPr marL="2970213" indent="-227013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300">
                <a:solidFill>
                  <a:schemeClr val="tx1"/>
                </a:solidFill>
                <a:latin typeface="Futura PT Demi" panose="020B0702020204020303" pitchFamily="34" charset="0"/>
              </a:defRPr>
            </a:lvl7pPr>
            <a:lvl8pPr marL="3427413" indent="-227013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300">
                <a:solidFill>
                  <a:schemeClr val="tx1"/>
                </a:solidFill>
                <a:latin typeface="Futura PT Demi" panose="020B0702020204020303" pitchFamily="34" charset="0"/>
              </a:defRPr>
            </a:lvl8pPr>
            <a:lvl9pPr marL="3884613" indent="-227013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300">
                <a:solidFill>
                  <a:schemeClr val="tx1"/>
                </a:solidFill>
                <a:latin typeface="Futura PT Demi" panose="020B0702020204020303" pitchFamily="34" charset="0"/>
              </a:defRPr>
            </a:lvl9pPr>
          </a:lstStyle>
          <a:p>
            <a:pPr marL="342900" lvl="2" indent="-342900" algn="just">
              <a:defRPr/>
            </a:pPr>
            <a:r>
              <a:rPr lang="ru-RU" alt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В чем преимущество 1С:Архива перед типовым хранением документов в 1С:ДО?</a:t>
            </a:r>
          </a:p>
          <a:p>
            <a:pPr marL="342900" lvl="2" indent="-342900" algn="just">
              <a:defRPr/>
            </a:pPr>
            <a:r>
              <a:rPr lang="ru-RU" altLang="ru-RU" sz="2000" b="1" dirty="0">
                <a:latin typeface="Calibri" panose="020F0502020204030204" pitchFamily="34" charset="0"/>
                <a:cs typeface="Calibri" panose="020F0502020204030204" pitchFamily="34" charset="0"/>
              </a:rPr>
              <a:t>Чем полезнее 1С:Архив в сравнении с S3-хранилищем, файловым томом или самой БД? Разве юридическая значимость подписанного ЭЦП документа теряется в зависимости от места его хранения?</a:t>
            </a:r>
          </a:p>
          <a:p>
            <a:pPr marL="342900" lvl="2" indent="-342900" algn="just">
              <a:defRPr/>
            </a:pPr>
            <a:r>
              <a:rPr lang="ru-RU" altLang="ru-RU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Чем </a:t>
            </a:r>
            <a:r>
              <a:rPr lang="ru-RU" alt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отличается хранение скан-копий с оригиналов документов в 1С Документооборот от хранение этих же документов в 1С Архив?</a:t>
            </a:r>
          </a:p>
          <a:p>
            <a:pPr algn="just"/>
            <a:r>
              <a:rPr lang="ru-RU" alt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Зачем нужен 1С:Архив если 1С:Документооборот тоже умеет хранить документы?</a:t>
            </a:r>
          </a:p>
          <a:p>
            <a:r>
              <a:rPr lang="ru-RU" altLang="ru-RU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Позиционирование системы 1С:Архив относительно </a:t>
            </a:r>
            <a:r>
              <a:rPr lang="ru-RU" alt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1С.Документооборот?</a:t>
            </a:r>
          </a:p>
          <a:p>
            <a:pPr marL="342900" lvl="2" indent="-342900">
              <a:defRPr/>
            </a:pPr>
            <a:endParaRPr lang="ru-RU" altLang="ru-RU" sz="2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8" name="AutoShape 8" descr="Picture background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34" name="Picture 10" descr="Picture backgroun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70041" y="1960776"/>
            <a:ext cx="2570936" cy="25709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69805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sz="3386" dirty="0">
                <a:latin typeface="Calibri" panose="020F0502020204030204" pitchFamily="34" charset="0"/>
                <a:cs typeface="Calibri" panose="020F0502020204030204" pitchFamily="34" charset="0"/>
              </a:rPr>
              <a:t>Поддержка актуальности ЭП</a:t>
            </a:r>
          </a:p>
        </p:txBody>
      </p:sp>
      <p:sp>
        <p:nvSpPr>
          <p:cNvPr id="39940" name="Rectangle 3"/>
          <p:cNvSpPr txBox="1">
            <a:spLocks noChangeArrowheads="1"/>
          </p:cNvSpPr>
          <p:nvPr/>
        </p:nvSpPr>
        <p:spPr bwMode="auto">
          <a:xfrm>
            <a:off x="762630" y="1752559"/>
            <a:ext cx="10362697" cy="913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747" tIns="48374" rIns="96747" bIns="48374"/>
          <a:lstStyle>
            <a:lvl1pPr marL="342900" indent="-342900">
              <a:spcBef>
                <a:spcPct val="20000"/>
              </a:spcBef>
              <a:buClr>
                <a:srgbClr val="CC0000"/>
              </a:buClr>
              <a:buChar char="•"/>
              <a:defRPr sz="2100">
                <a:solidFill>
                  <a:schemeClr val="tx1"/>
                </a:solidFill>
                <a:latin typeface="Futura PT Demi" panose="020B0702020204020303" pitchFamily="34" charset="0"/>
              </a:defRPr>
            </a:lvl1pPr>
            <a:lvl2pPr marL="742950" indent="-287338">
              <a:spcBef>
                <a:spcPct val="20000"/>
              </a:spcBef>
              <a:buClr>
                <a:srgbClr val="CC0000"/>
              </a:buClr>
              <a:buChar char="•"/>
              <a:defRPr sz="1700">
                <a:solidFill>
                  <a:schemeClr val="tx1"/>
                </a:solidFill>
                <a:latin typeface="Futura PT Demi" panose="020B0702020204020303" pitchFamily="34" charset="0"/>
              </a:defRPr>
            </a:lvl2pPr>
            <a:lvl3pPr marL="1144588" indent="-230188">
              <a:spcBef>
                <a:spcPct val="20000"/>
              </a:spcBef>
              <a:buClr>
                <a:srgbClr val="CC0000"/>
              </a:buClr>
              <a:buChar char="•"/>
              <a:defRPr sz="1600">
                <a:solidFill>
                  <a:schemeClr val="tx1"/>
                </a:solidFill>
                <a:latin typeface="Futura PT Demi" panose="020B0702020204020303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CC0000"/>
              </a:buClr>
              <a:buChar char="•"/>
              <a:defRPr sz="1400">
                <a:solidFill>
                  <a:schemeClr val="tx1"/>
                </a:solidFill>
                <a:latin typeface="Futura PT Demi" panose="020B0702020204020303" pitchFamily="34" charset="0"/>
              </a:defRPr>
            </a:lvl4pPr>
            <a:lvl5pPr marL="2055813" indent="-227013">
              <a:spcBef>
                <a:spcPct val="20000"/>
              </a:spcBef>
              <a:buClr>
                <a:srgbClr val="CC0000"/>
              </a:buClr>
              <a:buChar char="•"/>
              <a:defRPr sz="1300">
                <a:solidFill>
                  <a:schemeClr val="tx1"/>
                </a:solidFill>
                <a:latin typeface="Futura PT Demi" panose="020B0702020204020303" pitchFamily="34" charset="0"/>
              </a:defRPr>
            </a:lvl5pPr>
            <a:lvl6pPr marL="2513013" indent="-227013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300">
                <a:solidFill>
                  <a:schemeClr val="tx1"/>
                </a:solidFill>
                <a:latin typeface="Futura PT Demi" panose="020B0702020204020303" pitchFamily="34" charset="0"/>
              </a:defRPr>
            </a:lvl6pPr>
            <a:lvl7pPr marL="2970213" indent="-227013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300">
                <a:solidFill>
                  <a:schemeClr val="tx1"/>
                </a:solidFill>
                <a:latin typeface="Futura PT Demi" panose="020B0702020204020303" pitchFamily="34" charset="0"/>
              </a:defRPr>
            </a:lvl7pPr>
            <a:lvl8pPr marL="3427413" indent="-227013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300">
                <a:solidFill>
                  <a:schemeClr val="tx1"/>
                </a:solidFill>
                <a:latin typeface="Futura PT Demi" panose="020B0702020204020303" pitchFamily="34" charset="0"/>
              </a:defRPr>
            </a:lvl8pPr>
            <a:lvl9pPr marL="3884613" indent="-227013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300">
                <a:solidFill>
                  <a:schemeClr val="tx1"/>
                </a:solidFill>
                <a:latin typeface="Futura PT Demi" panose="020B0702020204020303" pitchFamily="34" charset="0"/>
              </a:defRPr>
            </a:lvl9pPr>
          </a:lstStyle>
          <a:p>
            <a:endParaRPr lang="ru-RU" altLang="ru-RU" sz="2539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9941" name="Rectangle 3"/>
          <p:cNvSpPr txBox="1">
            <a:spLocks noChangeArrowheads="1"/>
          </p:cNvSpPr>
          <p:nvPr/>
        </p:nvSpPr>
        <p:spPr bwMode="auto">
          <a:xfrm>
            <a:off x="287247" y="1700485"/>
            <a:ext cx="11751892" cy="1363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747" tIns="48374" rIns="96747" bIns="48374"/>
          <a:lstStyle>
            <a:lvl1pPr marL="342900" indent="-342900">
              <a:spcBef>
                <a:spcPct val="20000"/>
              </a:spcBef>
              <a:buClr>
                <a:srgbClr val="CC0000"/>
              </a:buClr>
              <a:buChar char="•"/>
              <a:defRPr sz="2100">
                <a:solidFill>
                  <a:schemeClr val="tx1"/>
                </a:solidFill>
                <a:latin typeface="Futura PT Demi" panose="020B0702020204020303" pitchFamily="34" charset="0"/>
              </a:defRPr>
            </a:lvl1pPr>
            <a:lvl2pPr marL="742950" indent="-287338">
              <a:spcBef>
                <a:spcPct val="20000"/>
              </a:spcBef>
              <a:buClr>
                <a:srgbClr val="CC0000"/>
              </a:buClr>
              <a:buChar char="•"/>
              <a:defRPr sz="1700">
                <a:solidFill>
                  <a:schemeClr val="tx1"/>
                </a:solidFill>
                <a:latin typeface="Futura PT Demi" panose="020B0702020204020303" pitchFamily="34" charset="0"/>
              </a:defRPr>
            </a:lvl2pPr>
            <a:lvl3pPr marL="1144588" indent="-230188">
              <a:spcBef>
                <a:spcPct val="20000"/>
              </a:spcBef>
              <a:buClr>
                <a:srgbClr val="CC0000"/>
              </a:buClr>
              <a:buChar char="•"/>
              <a:defRPr sz="1600">
                <a:solidFill>
                  <a:schemeClr val="tx1"/>
                </a:solidFill>
                <a:latin typeface="Futura PT Demi" panose="020B0702020204020303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CC0000"/>
              </a:buClr>
              <a:buChar char="•"/>
              <a:defRPr sz="1400">
                <a:solidFill>
                  <a:schemeClr val="tx1"/>
                </a:solidFill>
                <a:latin typeface="Futura PT Demi" panose="020B0702020204020303" pitchFamily="34" charset="0"/>
              </a:defRPr>
            </a:lvl4pPr>
            <a:lvl5pPr marL="2055813" indent="-227013">
              <a:spcBef>
                <a:spcPct val="20000"/>
              </a:spcBef>
              <a:buClr>
                <a:srgbClr val="CC0000"/>
              </a:buClr>
              <a:buChar char="•"/>
              <a:defRPr sz="1300">
                <a:solidFill>
                  <a:schemeClr val="tx1"/>
                </a:solidFill>
                <a:latin typeface="Futura PT Demi" panose="020B0702020204020303" pitchFamily="34" charset="0"/>
              </a:defRPr>
            </a:lvl5pPr>
            <a:lvl6pPr marL="2513013" indent="-227013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300">
                <a:solidFill>
                  <a:schemeClr val="tx1"/>
                </a:solidFill>
                <a:latin typeface="Futura PT Demi" panose="020B0702020204020303" pitchFamily="34" charset="0"/>
              </a:defRPr>
            </a:lvl6pPr>
            <a:lvl7pPr marL="2970213" indent="-227013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300">
                <a:solidFill>
                  <a:schemeClr val="tx1"/>
                </a:solidFill>
                <a:latin typeface="Futura PT Demi" panose="020B0702020204020303" pitchFamily="34" charset="0"/>
              </a:defRPr>
            </a:lvl7pPr>
            <a:lvl8pPr marL="3427413" indent="-227013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300">
                <a:solidFill>
                  <a:schemeClr val="tx1"/>
                </a:solidFill>
                <a:latin typeface="Futura PT Demi" panose="020B0702020204020303" pitchFamily="34" charset="0"/>
              </a:defRPr>
            </a:lvl8pPr>
            <a:lvl9pPr marL="3884613" indent="-227013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300">
                <a:solidFill>
                  <a:schemeClr val="tx1"/>
                </a:solidFill>
                <a:latin typeface="Futura PT Demi" panose="020B0702020204020303" pitchFamily="34" charset="0"/>
              </a:defRPr>
            </a:lvl9pPr>
          </a:lstStyle>
          <a:p>
            <a:r>
              <a:rPr lang="ru-RU" altLang="ru-RU" sz="2539" dirty="0">
                <a:latin typeface="Calibri" panose="020F0502020204030204" pitchFamily="34" charset="0"/>
                <a:cs typeface="Calibri" panose="020F0502020204030204" pitchFamily="34" charset="0"/>
              </a:rPr>
              <a:t>Используется формат </a:t>
            </a:r>
            <a:r>
              <a:rPr lang="en-US" altLang="ru-RU" sz="2539" dirty="0" err="1">
                <a:latin typeface="Calibri" panose="020F0502020204030204" pitchFamily="34" charset="0"/>
                <a:cs typeface="Calibri" panose="020F0502020204030204" pitchFamily="34" charset="0"/>
              </a:rPr>
              <a:t>CAdES</a:t>
            </a:r>
            <a:r>
              <a:rPr lang="en-US" altLang="ru-RU" sz="2539" dirty="0">
                <a:latin typeface="Calibri" panose="020F0502020204030204" pitchFamily="34" charset="0"/>
                <a:cs typeface="Calibri" panose="020F0502020204030204" pitchFamily="34" charset="0"/>
              </a:rPr>
              <a:t>-A</a:t>
            </a:r>
            <a:r>
              <a:rPr lang="ru-RU" altLang="ru-RU" sz="2539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ru-RU" sz="2539" dirty="0">
                <a:latin typeface="Calibri" panose="020F0502020204030204" pitchFamily="34" charset="0"/>
                <a:cs typeface="Calibri" panose="020F0502020204030204" pitchFamily="34" charset="0"/>
              </a:rPr>
              <a:t>v3</a:t>
            </a:r>
            <a:r>
              <a:rPr lang="ru-RU" altLang="ru-RU" sz="2539" dirty="0">
                <a:latin typeface="Calibri" panose="020F0502020204030204" pitchFamily="34" charset="0"/>
                <a:cs typeface="Calibri" panose="020F0502020204030204" pitchFamily="34" charset="0"/>
              </a:rPr>
              <a:t>, который позволяет продлевать</a:t>
            </a:r>
            <a:br>
              <a:rPr lang="ru-RU" altLang="ru-RU" sz="2539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ru-RU" altLang="ru-RU" sz="2539" dirty="0" err="1">
                <a:latin typeface="Calibri" panose="020F0502020204030204" pitchFamily="34" charset="0"/>
                <a:cs typeface="Calibri" panose="020F0502020204030204" pitchFamily="34" charset="0"/>
              </a:rPr>
              <a:t>проверяемость</a:t>
            </a:r>
            <a:r>
              <a:rPr lang="ru-RU" altLang="ru-RU" sz="2539" dirty="0">
                <a:latin typeface="Calibri" panose="020F0502020204030204" pitchFamily="34" charset="0"/>
                <a:cs typeface="Calibri" panose="020F0502020204030204" pitchFamily="34" charset="0"/>
              </a:rPr>
              <a:t> подписи на неограниченное время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4918" y="2954422"/>
            <a:ext cx="8472671" cy="3178368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595260" y="3064484"/>
            <a:ext cx="1964850" cy="1964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80661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Юридическая значимость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9C2B615-944F-1843-895B-3126D199D396}" type="slidenum">
              <a:rPr lang="ru-RU" smtClean="0"/>
              <a:t>17</a:t>
            </a:fld>
            <a:endParaRPr lang="ru-RU"/>
          </a:p>
        </p:txBody>
      </p:sp>
      <p:sp>
        <p:nvSpPr>
          <p:cNvPr id="13" name="Rectangle 3"/>
          <p:cNvSpPr txBox="1">
            <a:spLocks noChangeArrowheads="1"/>
          </p:cNvSpPr>
          <p:nvPr/>
        </p:nvSpPr>
        <p:spPr bwMode="auto">
          <a:xfrm>
            <a:off x="559788" y="1960776"/>
            <a:ext cx="6524753" cy="43955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1" tIns="45716" rIns="91431" bIns="45716"/>
          <a:lstStyle>
            <a:lvl1pPr marL="342900" indent="-342900">
              <a:spcBef>
                <a:spcPct val="20000"/>
              </a:spcBef>
              <a:buClr>
                <a:srgbClr val="CC0000"/>
              </a:buClr>
              <a:buChar char="•"/>
              <a:defRPr sz="2100">
                <a:solidFill>
                  <a:schemeClr val="tx1"/>
                </a:solidFill>
                <a:latin typeface="Futura PT Demi" panose="020B0702020204020303" pitchFamily="34" charset="0"/>
              </a:defRPr>
            </a:lvl1pPr>
            <a:lvl2pPr marL="742950" indent="-287338">
              <a:spcBef>
                <a:spcPct val="20000"/>
              </a:spcBef>
              <a:buClr>
                <a:srgbClr val="CC0000"/>
              </a:buClr>
              <a:buChar char="•"/>
              <a:defRPr sz="1700">
                <a:solidFill>
                  <a:schemeClr val="tx1"/>
                </a:solidFill>
                <a:latin typeface="Futura PT Demi" panose="020B0702020204020303" pitchFamily="34" charset="0"/>
              </a:defRPr>
            </a:lvl2pPr>
            <a:lvl3pPr marL="1144588" indent="-230188">
              <a:spcBef>
                <a:spcPct val="20000"/>
              </a:spcBef>
              <a:buClr>
                <a:srgbClr val="CC0000"/>
              </a:buClr>
              <a:buChar char="•"/>
              <a:defRPr sz="1600">
                <a:solidFill>
                  <a:schemeClr val="tx1"/>
                </a:solidFill>
                <a:latin typeface="Futura PT Demi" panose="020B0702020204020303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CC0000"/>
              </a:buClr>
              <a:buChar char="•"/>
              <a:defRPr sz="1400">
                <a:solidFill>
                  <a:schemeClr val="tx1"/>
                </a:solidFill>
                <a:latin typeface="Futura PT Demi" panose="020B0702020204020303" pitchFamily="34" charset="0"/>
              </a:defRPr>
            </a:lvl4pPr>
            <a:lvl5pPr marL="2055813" indent="-227013">
              <a:spcBef>
                <a:spcPct val="20000"/>
              </a:spcBef>
              <a:buClr>
                <a:srgbClr val="CC0000"/>
              </a:buClr>
              <a:buChar char="•"/>
              <a:defRPr sz="1300">
                <a:solidFill>
                  <a:schemeClr val="tx1"/>
                </a:solidFill>
                <a:latin typeface="Futura PT Demi" panose="020B0702020204020303" pitchFamily="34" charset="0"/>
              </a:defRPr>
            </a:lvl5pPr>
            <a:lvl6pPr marL="2513013" indent="-227013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300">
                <a:solidFill>
                  <a:schemeClr val="tx1"/>
                </a:solidFill>
                <a:latin typeface="Futura PT Demi" panose="020B0702020204020303" pitchFamily="34" charset="0"/>
              </a:defRPr>
            </a:lvl6pPr>
            <a:lvl7pPr marL="2970213" indent="-227013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300">
                <a:solidFill>
                  <a:schemeClr val="tx1"/>
                </a:solidFill>
                <a:latin typeface="Futura PT Demi" panose="020B0702020204020303" pitchFamily="34" charset="0"/>
              </a:defRPr>
            </a:lvl7pPr>
            <a:lvl8pPr marL="3427413" indent="-227013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300">
                <a:solidFill>
                  <a:schemeClr val="tx1"/>
                </a:solidFill>
                <a:latin typeface="Futura PT Demi" panose="020B0702020204020303" pitchFamily="34" charset="0"/>
              </a:defRPr>
            </a:lvl8pPr>
            <a:lvl9pPr marL="3884613" indent="-227013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300">
                <a:solidFill>
                  <a:schemeClr val="tx1"/>
                </a:solidFill>
                <a:latin typeface="Futura PT Demi" panose="020B0702020204020303" pitchFamily="34" charset="0"/>
              </a:defRPr>
            </a:lvl9pPr>
          </a:lstStyle>
          <a:p>
            <a:pPr marL="342900" lvl="2" indent="-342900" algn="just">
              <a:defRPr/>
            </a:pPr>
            <a:r>
              <a:rPr lang="ru-RU" altLang="ru-RU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Использование архивного формата ЭП</a:t>
            </a:r>
          </a:p>
          <a:p>
            <a:pPr marL="798512" lvl="3" indent="-342900" algn="just">
              <a:defRPr/>
            </a:pPr>
            <a:r>
              <a:rPr lang="ru-RU" altLang="ru-RU" sz="2200" dirty="0" smtClean="0">
                <a:latin typeface="Calibri" panose="020F0502020204030204" pitchFamily="34" charset="0"/>
                <a:cs typeface="Calibri" panose="020F0502020204030204" pitchFamily="34" charset="0"/>
              </a:rPr>
              <a:t>В Архиве: для всех подписей без исключения</a:t>
            </a:r>
          </a:p>
          <a:p>
            <a:pPr marL="1254125" lvl="4" indent="-342900" algn="just">
              <a:defRPr/>
            </a:pPr>
            <a:r>
              <a:rPr lang="ru-RU" altLang="ru-RU" sz="2100" dirty="0" smtClean="0">
                <a:latin typeface="Calibri" panose="020F0502020204030204" pitchFamily="34" charset="0"/>
                <a:cs typeface="Calibri" panose="020F0502020204030204" pitchFamily="34" charset="0"/>
              </a:rPr>
              <a:t>В других типовых настраивается формат, в котором происходит подписание.</a:t>
            </a:r>
            <a:br>
              <a:rPr lang="ru-RU" altLang="ru-RU" sz="2100" dirty="0" smtClean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ru-RU" altLang="ru-RU" sz="2100" dirty="0" smtClean="0">
                <a:latin typeface="Calibri" panose="020F0502020204030204" pitchFamily="34" charset="0"/>
                <a:cs typeface="Calibri" panose="020F0502020204030204" pitchFamily="34" charset="0"/>
              </a:rPr>
              <a:t>На ЭП контрагента настройка не влияет.</a:t>
            </a:r>
          </a:p>
          <a:p>
            <a:pPr marL="798512" lvl="3" indent="-342900" algn="just">
              <a:defRPr/>
            </a:pPr>
            <a:r>
              <a:rPr lang="ru-RU" altLang="ru-RU" sz="2200" dirty="0" smtClean="0">
                <a:latin typeface="Calibri" panose="020F0502020204030204" pitchFamily="34" charset="0"/>
                <a:cs typeface="Calibri" panose="020F0502020204030204" pitchFamily="34" charset="0"/>
              </a:rPr>
              <a:t>Двойной контроль сроков архивных штампов</a:t>
            </a:r>
          </a:p>
          <a:p>
            <a:pPr marL="1254125" lvl="4" indent="-342900" algn="just">
              <a:defRPr/>
            </a:pPr>
            <a:r>
              <a:rPr lang="ru-RU" alt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При проверке контейнеров наличие ЭП, сертификат последней метки которой истекает менее чем через 11 месяцев, фиксируется как найденная ошибка</a:t>
            </a:r>
          </a:p>
          <a:p>
            <a:pPr marL="798512" lvl="3" indent="-342900" algn="just">
              <a:defRPr/>
            </a:pPr>
            <a:endParaRPr lang="ru-RU" altLang="ru-RU" sz="21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lvl="2" indent="-342900" algn="just">
              <a:defRPr/>
            </a:pPr>
            <a:endParaRPr lang="ru-RU" altLang="ru-RU" sz="24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8" name="AutoShape 8" descr="Picture background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7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5859" y="2091714"/>
            <a:ext cx="4219845" cy="22591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613952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Юридическая значимость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9C2B615-944F-1843-895B-3126D199D396}" type="slidenum">
              <a:rPr lang="ru-RU" smtClean="0"/>
              <a:t>18</a:t>
            </a:fld>
            <a:endParaRPr lang="ru-RU"/>
          </a:p>
        </p:txBody>
      </p:sp>
      <p:sp>
        <p:nvSpPr>
          <p:cNvPr id="13" name="Rectangle 3"/>
          <p:cNvSpPr txBox="1">
            <a:spLocks noChangeArrowheads="1"/>
          </p:cNvSpPr>
          <p:nvPr/>
        </p:nvSpPr>
        <p:spPr bwMode="auto">
          <a:xfrm>
            <a:off x="559788" y="1960776"/>
            <a:ext cx="10610719" cy="43955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1" tIns="45716" rIns="91431" bIns="45716"/>
          <a:lstStyle>
            <a:lvl1pPr marL="342900" indent="-342900">
              <a:spcBef>
                <a:spcPct val="20000"/>
              </a:spcBef>
              <a:buClr>
                <a:srgbClr val="CC0000"/>
              </a:buClr>
              <a:buChar char="•"/>
              <a:defRPr sz="2100">
                <a:solidFill>
                  <a:schemeClr val="tx1"/>
                </a:solidFill>
                <a:latin typeface="Futura PT Demi" panose="020B0702020204020303" pitchFamily="34" charset="0"/>
              </a:defRPr>
            </a:lvl1pPr>
            <a:lvl2pPr marL="742950" indent="-287338">
              <a:spcBef>
                <a:spcPct val="20000"/>
              </a:spcBef>
              <a:buClr>
                <a:srgbClr val="CC0000"/>
              </a:buClr>
              <a:buChar char="•"/>
              <a:defRPr sz="1700">
                <a:solidFill>
                  <a:schemeClr val="tx1"/>
                </a:solidFill>
                <a:latin typeface="Futura PT Demi" panose="020B0702020204020303" pitchFamily="34" charset="0"/>
              </a:defRPr>
            </a:lvl2pPr>
            <a:lvl3pPr marL="1144588" indent="-230188">
              <a:spcBef>
                <a:spcPct val="20000"/>
              </a:spcBef>
              <a:buClr>
                <a:srgbClr val="CC0000"/>
              </a:buClr>
              <a:buChar char="•"/>
              <a:defRPr sz="1600">
                <a:solidFill>
                  <a:schemeClr val="tx1"/>
                </a:solidFill>
                <a:latin typeface="Futura PT Demi" panose="020B0702020204020303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CC0000"/>
              </a:buClr>
              <a:buChar char="•"/>
              <a:defRPr sz="1400">
                <a:solidFill>
                  <a:schemeClr val="tx1"/>
                </a:solidFill>
                <a:latin typeface="Futura PT Demi" panose="020B0702020204020303" pitchFamily="34" charset="0"/>
              </a:defRPr>
            </a:lvl4pPr>
            <a:lvl5pPr marL="2055813" indent="-227013">
              <a:spcBef>
                <a:spcPct val="20000"/>
              </a:spcBef>
              <a:buClr>
                <a:srgbClr val="CC0000"/>
              </a:buClr>
              <a:buChar char="•"/>
              <a:defRPr sz="1300">
                <a:solidFill>
                  <a:schemeClr val="tx1"/>
                </a:solidFill>
                <a:latin typeface="Futura PT Demi" panose="020B0702020204020303" pitchFamily="34" charset="0"/>
              </a:defRPr>
            </a:lvl5pPr>
            <a:lvl6pPr marL="2513013" indent="-227013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300">
                <a:solidFill>
                  <a:schemeClr val="tx1"/>
                </a:solidFill>
                <a:latin typeface="Futura PT Demi" panose="020B0702020204020303" pitchFamily="34" charset="0"/>
              </a:defRPr>
            </a:lvl6pPr>
            <a:lvl7pPr marL="2970213" indent="-227013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300">
                <a:solidFill>
                  <a:schemeClr val="tx1"/>
                </a:solidFill>
                <a:latin typeface="Futura PT Demi" panose="020B0702020204020303" pitchFamily="34" charset="0"/>
              </a:defRPr>
            </a:lvl7pPr>
            <a:lvl8pPr marL="3427413" indent="-227013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300">
                <a:solidFill>
                  <a:schemeClr val="tx1"/>
                </a:solidFill>
                <a:latin typeface="Futura PT Demi" panose="020B0702020204020303" pitchFamily="34" charset="0"/>
              </a:defRPr>
            </a:lvl8pPr>
            <a:lvl9pPr marL="3884613" indent="-227013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300">
                <a:solidFill>
                  <a:schemeClr val="tx1"/>
                </a:solidFill>
                <a:latin typeface="Futura PT Demi" panose="020B0702020204020303" pitchFamily="34" charset="0"/>
              </a:defRPr>
            </a:lvl9pPr>
          </a:lstStyle>
          <a:p>
            <a:pPr marL="342900" lvl="2" indent="-342900" algn="just">
              <a:defRPr/>
            </a:pPr>
            <a:r>
              <a:rPr lang="ru-RU" altLang="ru-RU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Хранение документов в контейнерах по правилам </a:t>
            </a:r>
            <a:r>
              <a:rPr lang="ru-RU" altLang="ru-RU" sz="24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Росархива</a:t>
            </a:r>
            <a:endParaRPr lang="ru-RU" altLang="ru-RU" sz="24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798512" lvl="3" indent="-342900" algn="just">
              <a:defRPr/>
            </a:pPr>
            <a:r>
              <a:rPr lang="ru-RU" altLang="ru-RU" sz="2200" dirty="0" smtClean="0">
                <a:latin typeface="Calibri" panose="020F0502020204030204" pitchFamily="34" charset="0"/>
                <a:cs typeface="Calibri" panose="020F0502020204030204" pitchFamily="34" charset="0"/>
              </a:rPr>
              <a:t>Отдельный файл метаданных документа в формате </a:t>
            </a:r>
            <a:r>
              <a:rPr lang="en-US" altLang="ru-RU" sz="2200" dirty="0" smtClean="0">
                <a:latin typeface="Calibri" panose="020F0502020204030204" pitchFamily="34" charset="0"/>
                <a:cs typeface="Calibri" panose="020F0502020204030204" pitchFamily="34" charset="0"/>
              </a:rPr>
              <a:t>xml</a:t>
            </a:r>
            <a:endParaRPr lang="ru-RU" altLang="ru-RU" sz="22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798512" lvl="3" indent="-342900" algn="just">
              <a:defRPr/>
            </a:pPr>
            <a:r>
              <a:rPr lang="ru-RU" altLang="ru-RU" sz="2200" dirty="0" smtClean="0">
                <a:latin typeface="Calibri" panose="020F0502020204030204" pitchFamily="34" charset="0"/>
                <a:cs typeface="Calibri" panose="020F0502020204030204" pitchFamily="34" charset="0"/>
              </a:rPr>
              <a:t>Отдельный файла визуализации со штампами ЭП в формате </a:t>
            </a:r>
            <a:r>
              <a:rPr lang="en-US" altLang="ru-RU" sz="2200" dirty="0" smtClean="0">
                <a:latin typeface="Calibri" panose="020F0502020204030204" pitchFamily="34" charset="0"/>
                <a:cs typeface="Calibri" panose="020F0502020204030204" pitchFamily="34" charset="0"/>
              </a:rPr>
              <a:t>pdf/a</a:t>
            </a:r>
            <a:endParaRPr lang="ru-RU" altLang="ru-RU" sz="22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798512" lvl="3" indent="-342900" algn="just">
              <a:defRPr/>
            </a:pPr>
            <a:r>
              <a:rPr lang="ru-RU" altLang="ru-RU" sz="2200" dirty="0" smtClean="0">
                <a:latin typeface="Calibri" panose="020F0502020204030204" pitchFamily="34" charset="0"/>
                <a:cs typeface="Calibri" panose="020F0502020204030204" pitchFamily="34" charset="0"/>
              </a:rPr>
              <a:t>Защита от устаревания форматов файлов</a:t>
            </a:r>
          </a:p>
          <a:p>
            <a:pPr marL="1254125" lvl="4" indent="-342900" algn="just">
              <a:defRPr/>
            </a:pPr>
            <a:r>
              <a:rPr lang="ru-RU" altLang="ru-RU" sz="2100" dirty="0" smtClean="0">
                <a:latin typeface="Calibri" panose="020F0502020204030204" pitchFamily="34" charset="0"/>
                <a:cs typeface="Calibri" panose="020F0502020204030204" pitchFamily="34" charset="0"/>
              </a:rPr>
              <a:t>Конвертация в новые форматы</a:t>
            </a:r>
          </a:p>
          <a:p>
            <a:pPr marL="798512" lvl="3" indent="-342900" algn="just">
              <a:defRPr/>
            </a:pPr>
            <a:r>
              <a:rPr lang="ru-RU" altLang="ru-RU" sz="2200" dirty="0" smtClean="0">
                <a:latin typeface="Calibri" panose="020F0502020204030204" pitchFamily="34" charset="0"/>
                <a:cs typeface="Calibri" panose="020F0502020204030204" pitchFamily="34" charset="0"/>
              </a:rPr>
              <a:t>Регулярная проверка контейнеров</a:t>
            </a:r>
          </a:p>
          <a:p>
            <a:pPr marL="1254125" lvl="4" indent="-342900" algn="just">
              <a:defRPr/>
            </a:pPr>
            <a:endParaRPr lang="ru-RU" altLang="ru-RU" sz="21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8" name="AutoShape 8" descr="Picture background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80193" y="3715264"/>
            <a:ext cx="4283907" cy="25784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2166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7" name="Picture 6" descr="Picture backgroun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3730" y="3954772"/>
            <a:ext cx="3309209" cy="20678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0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z="3600" dirty="0"/>
              <a:t>Для чего нужен 1С:Архив?</a:t>
            </a:r>
            <a:endParaRPr lang="ru-RU" altLang="ru-RU" sz="3386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3314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477794" y="1905000"/>
            <a:ext cx="10114005" cy="4572000"/>
          </a:xfrm>
        </p:spPr>
        <p:txBody>
          <a:bodyPr/>
          <a:lstStyle/>
          <a:p>
            <a:pPr marL="0" indent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SzTx/>
              <a:buNone/>
              <a:defRPr/>
            </a:pPr>
            <a:r>
              <a:rPr lang="ru-RU" altLang="ru-RU" sz="28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Централизованное хранилище</a:t>
            </a:r>
            <a:endParaRPr lang="ru-RU" altLang="ru-RU" sz="28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lvl="0" indent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SzTx/>
              <a:buNone/>
              <a:defRPr/>
            </a:pPr>
            <a:endParaRPr lang="en-US" altLang="ru-RU" sz="2000" dirty="0" smtClean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lvl="0" indent="-34290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SzTx/>
              <a:buFontTx/>
              <a:buChar char="•"/>
              <a:defRPr/>
            </a:pPr>
            <a:r>
              <a:rPr lang="ru-RU" altLang="ru-RU" sz="2400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Библиотека </a:t>
            </a:r>
            <a:r>
              <a:rPr lang="ru-RU" altLang="ru-RU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интеграции для встраивания в конфигурации 1С</a:t>
            </a:r>
          </a:p>
          <a:p>
            <a:pPr marL="742950" lvl="1" indent="-287338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Tx/>
              <a:buChar char="•"/>
              <a:defRPr/>
            </a:pPr>
            <a:r>
              <a:rPr lang="ru-RU" altLang="ru-RU" sz="18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Встроена в 1С:Документооборот 3.0 и 2.1,</a:t>
            </a:r>
          </a:p>
          <a:p>
            <a:pPr marL="455612" lvl="1" indent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None/>
              <a:defRPr/>
            </a:pPr>
            <a:r>
              <a:rPr lang="ru-RU" altLang="ru-RU" sz="18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1С:Зарплата и управление персоналом,</a:t>
            </a:r>
            <a:br>
              <a:rPr lang="ru-RU" altLang="ru-RU" sz="18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ru-RU" altLang="ru-RU" sz="18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1С:Зарплата и кадры государственного учреждения</a:t>
            </a:r>
          </a:p>
          <a:p>
            <a:pPr marL="342900" lvl="0" indent="-34290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SzTx/>
              <a:buFontTx/>
              <a:buChar char="•"/>
              <a:defRPr/>
            </a:pPr>
            <a:r>
              <a:rPr lang="ru-RU" altLang="ru-RU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Планируется встраивание во все основные</a:t>
            </a:r>
            <a:br>
              <a:rPr lang="ru-RU" altLang="ru-RU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ru-RU" altLang="ru-RU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типовые решения</a:t>
            </a:r>
          </a:p>
          <a:p>
            <a:pPr marL="342900" lvl="0" indent="-34290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SzTx/>
              <a:buFontTx/>
              <a:buChar char="•"/>
              <a:defRPr/>
            </a:pPr>
            <a:r>
              <a:rPr lang="ru-RU" altLang="ru-RU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Описание формата обмена для сторонних систем</a:t>
            </a:r>
          </a:p>
          <a:p>
            <a:pPr marL="0" indent="0">
              <a:buNone/>
              <a:defRPr/>
            </a:pPr>
            <a:endParaRPr lang="ru-RU" altLang="ru-RU" sz="2116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340129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1С:Архив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9C2B615-944F-1843-895B-3126D199D396}" type="slidenum">
              <a:rPr lang="ru-RU" smtClean="0"/>
              <a:t>2</a:t>
            </a:fld>
            <a:endParaRPr lang="ru-RU"/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89160" y="1944301"/>
            <a:ext cx="6526477" cy="4653431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52586" y="1944301"/>
            <a:ext cx="2259227" cy="22592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87208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sz="3386">
                <a:latin typeface="Calibri" panose="020F0502020204030204" pitchFamily="34" charset="0"/>
                <a:cs typeface="Calibri" panose="020F0502020204030204" pitchFamily="34" charset="0"/>
              </a:rPr>
              <a:t>1С:Архив</a:t>
            </a:r>
          </a:p>
        </p:txBody>
      </p:sp>
      <p:sp>
        <p:nvSpPr>
          <p:cNvPr id="7173" name="Rectangle 3"/>
          <p:cNvSpPr txBox="1">
            <a:spLocks noChangeArrowheads="1"/>
          </p:cNvSpPr>
          <p:nvPr/>
        </p:nvSpPr>
        <p:spPr bwMode="auto">
          <a:xfrm>
            <a:off x="287248" y="1700485"/>
            <a:ext cx="9390091" cy="30992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747" tIns="48374" rIns="96747" bIns="48374"/>
          <a:lstStyle>
            <a:lvl1pPr marL="342900" indent="-342900">
              <a:spcBef>
                <a:spcPct val="20000"/>
              </a:spcBef>
              <a:buClr>
                <a:srgbClr val="CC0000"/>
              </a:buClr>
              <a:buChar char="•"/>
              <a:defRPr sz="2100">
                <a:solidFill>
                  <a:schemeClr val="tx1"/>
                </a:solidFill>
                <a:latin typeface="Futura PT Demi" panose="020B0702020204020303" pitchFamily="34" charset="0"/>
              </a:defRPr>
            </a:lvl1pPr>
            <a:lvl2pPr marL="742950" indent="-287338">
              <a:spcBef>
                <a:spcPct val="20000"/>
              </a:spcBef>
              <a:buClr>
                <a:srgbClr val="CC0000"/>
              </a:buClr>
              <a:buChar char="•"/>
              <a:defRPr sz="1700">
                <a:solidFill>
                  <a:schemeClr val="tx1"/>
                </a:solidFill>
                <a:latin typeface="Futura PT Demi" panose="020B0702020204020303" pitchFamily="34" charset="0"/>
              </a:defRPr>
            </a:lvl2pPr>
            <a:lvl3pPr marL="1144588" indent="-230188">
              <a:spcBef>
                <a:spcPct val="20000"/>
              </a:spcBef>
              <a:buClr>
                <a:srgbClr val="CC0000"/>
              </a:buClr>
              <a:buChar char="•"/>
              <a:defRPr sz="1600">
                <a:solidFill>
                  <a:schemeClr val="tx1"/>
                </a:solidFill>
                <a:latin typeface="Futura PT Demi" panose="020B0702020204020303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CC0000"/>
              </a:buClr>
              <a:buChar char="•"/>
              <a:defRPr sz="1400">
                <a:solidFill>
                  <a:schemeClr val="tx1"/>
                </a:solidFill>
                <a:latin typeface="Futura PT Demi" panose="020B0702020204020303" pitchFamily="34" charset="0"/>
              </a:defRPr>
            </a:lvl4pPr>
            <a:lvl5pPr marL="2055813" indent="-227013">
              <a:spcBef>
                <a:spcPct val="20000"/>
              </a:spcBef>
              <a:buClr>
                <a:srgbClr val="CC0000"/>
              </a:buClr>
              <a:buChar char="•"/>
              <a:defRPr sz="1300">
                <a:solidFill>
                  <a:schemeClr val="tx1"/>
                </a:solidFill>
                <a:latin typeface="Futura PT Demi" panose="020B0702020204020303" pitchFamily="34" charset="0"/>
              </a:defRPr>
            </a:lvl5pPr>
            <a:lvl6pPr marL="2513013" indent="-227013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300">
                <a:solidFill>
                  <a:schemeClr val="tx1"/>
                </a:solidFill>
                <a:latin typeface="Futura PT Demi" panose="020B0702020204020303" pitchFamily="34" charset="0"/>
              </a:defRPr>
            </a:lvl6pPr>
            <a:lvl7pPr marL="2970213" indent="-227013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300">
                <a:solidFill>
                  <a:schemeClr val="tx1"/>
                </a:solidFill>
                <a:latin typeface="Futura PT Demi" panose="020B0702020204020303" pitchFamily="34" charset="0"/>
              </a:defRPr>
            </a:lvl7pPr>
            <a:lvl8pPr marL="3427413" indent="-227013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300">
                <a:solidFill>
                  <a:schemeClr val="tx1"/>
                </a:solidFill>
                <a:latin typeface="Futura PT Demi" panose="020B0702020204020303" pitchFamily="34" charset="0"/>
              </a:defRPr>
            </a:lvl8pPr>
            <a:lvl9pPr marL="3884613" indent="-227013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300">
                <a:solidFill>
                  <a:schemeClr val="tx1"/>
                </a:solidFill>
                <a:latin typeface="Futura PT Demi" panose="020B0702020204020303" pitchFamily="34" charset="0"/>
              </a:defRPr>
            </a:lvl9pPr>
          </a:lstStyle>
          <a:p>
            <a:pPr marL="0" indent="0">
              <a:buNone/>
              <a:defRPr/>
            </a:pPr>
            <a:r>
              <a:rPr lang="ru-RU" altLang="ru-RU" sz="2800" b="1" dirty="0">
                <a:latin typeface="Calibri" panose="020F0502020204030204" pitchFamily="34" charset="0"/>
                <a:cs typeface="Calibri" panose="020F0502020204030204" pitchFamily="34" charset="0"/>
              </a:rPr>
              <a:t>Что позволяет сделать?</a:t>
            </a:r>
          </a:p>
          <a:p>
            <a:pPr>
              <a:defRPr/>
            </a:pPr>
            <a:endParaRPr lang="ru-RU" altLang="ru-RU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defRPr/>
            </a:pPr>
            <a:r>
              <a:rPr lang="ru-RU" altLang="ru-RU" sz="2400" dirty="0">
                <a:latin typeface="Calibri" panose="020F0502020204030204" pitchFamily="34" charset="0"/>
                <a:cs typeface="Calibri" panose="020F0502020204030204" pitchFamily="34" charset="0"/>
              </a:rPr>
              <a:t>Организовать единое хранилище всех </a:t>
            </a:r>
            <a:r>
              <a:rPr lang="ru-RU" altLang="ru-RU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документов,</a:t>
            </a:r>
            <a:br>
              <a:rPr lang="ru-RU" altLang="ru-RU" sz="2400" dirty="0" smtClean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ru-RU" altLang="ru-RU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работающее</a:t>
            </a:r>
            <a:r>
              <a:rPr lang="ru-RU" altLang="ru-RU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altLang="ru-RU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по</a:t>
            </a:r>
            <a:r>
              <a:rPr lang="ru-RU" altLang="ru-RU" sz="2400" dirty="0">
                <a:latin typeface="Calibri" panose="020F0502020204030204" pitchFamily="34" charset="0"/>
                <a:cs typeface="Calibri" panose="020F0502020204030204" pitchFamily="34" charset="0"/>
              </a:rPr>
              <a:t> правилам </a:t>
            </a:r>
            <a:r>
              <a:rPr lang="ru-RU" altLang="ru-RU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российского</a:t>
            </a:r>
            <a:br>
              <a:rPr lang="ru-RU" altLang="ru-RU" sz="2400" dirty="0" smtClean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ru-RU" altLang="ru-RU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делопроизводства</a:t>
            </a:r>
            <a:r>
              <a:rPr lang="ru-RU" altLang="ru-RU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altLang="ru-RU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и </a:t>
            </a:r>
            <a:r>
              <a:rPr lang="ru-RU" altLang="ru-RU" sz="2400" dirty="0">
                <a:latin typeface="Calibri" panose="020F0502020204030204" pitchFamily="34" charset="0"/>
                <a:cs typeface="Calibri" panose="020F0502020204030204" pitchFamily="34" charset="0"/>
              </a:rPr>
              <a:t>архивного дела</a:t>
            </a:r>
          </a:p>
          <a:p>
            <a:pPr>
              <a:defRPr/>
            </a:pPr>
            <a:r>
              <a:rPr lang="ru-RU" altLang="ru-RU" sz="2400" dirty="0">
                <a:latin typeface="Calibri" panose="020F0502020204030204" pitchFamily="34" charset="0"/>
                <a:cs typeface="Calibri" panose="020F0502020204030204" pitchFamily="34" charset="0"/>
              </a:rPr>
              <a:t>Гарантировать сохранение юридической значимости документов в течение любого срока хранения</a:t>
            </a:r>
          </a:p>
          <a:p>
            <a:pPr>
              <a:defRPr/>
            </a:pPr>
            <a:r>
              <a:rPr lang="ru-RU" altLang="ru-RU" sz="2400" dirty="0">
                <a:latin typeface="Calibri" panose="020F0502020204030204" pitchFamily="34" charset="0"/>
                <a:cs typeface="Calibri" panose="020F0502020204030204" pitchFamily="34" charset="0"/>
              </a:rPr>
              <a:t>Увеличить долю электронных документов в документообороте</a:t>
            </a:r>
          </a:p>
          <a:p>
            <a:pPr>
              <a:defRPr/>
            </a:pPr>
            <a:r>
              <a:rPr lang="ru-RU" altLang="ru-RU" sz="2400" dirty="0">
                <a:latin typeface="Calibri" panose="020F0502020204030204" pitchFamily="34" charset="0"/>
                <a:cs typeface="Calibri" panose="020F0502020204030204" pitchFamily="34" charset="0"/>
              </a:rPr>
              <a:t>Упростить документационное сопровождение архивного хранения</a:t>
            </a:r>
          </a:p>
          <a:p>
            <a:pPr>
              <a:defRPr/>
            </a:pPr>
            <a:r>
              <a:rPr lang="ru-RU" altLang="ru-RU" sz="2400" dirty="0">
                <a:latin typeface="Calibri" panose="020F0502020204030204" pitchFamily="34" charset="0"/>
                <a:cs typeface="Calibri" panose="020F0502020204030204" pitchFamily="34" charset="0"/>
              </a:rPr>
              <a:t>Обеспечить оперативный доступ к архивным документам, упростить поиск информации</a:t>
            </a:r>
          </a:p>
        </p:txBody>
      </p:sp>
    </p:spTree>
    <p:extLst>
      <p:ext uri="{BB962C8B-B14F-4D97-AF65-F5344CB8AC3E}">
        <p14:creationId xmlns:p14="http://schemas.microsoft.com/office/powerpoint/2010/main" val="13882198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0" descr="Picture backgroun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3157" y="2400123"/>
            <a:ext cx="4483172" cy="29874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sz="3386">
                <a:latin typeface="Calibri" panose="020F0502020204030204" pitchFamily="34" charset="0"/>
                <a:cs typeface="Calibri" panose="020F0502020204030204" pitchFamily="34" charset="0"/>
              </a:rPr>
              <a:t>1С:Архив</a:t>
            </a: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287247" y="1700485"/>
            <a:ext cx="8395433" cy="33293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747" tIns="48374" rIns="96747" bIns="48374"/>
          <a:lstStyle>
            <a:lvl1pPr marL="342900" indent="-342900">
              <a:spcBef>
                <a:spcPct val="20000"/>
              </a:spcBef>
              <a:buClr>
                <a:srgbClr val="CC0000"/>
              </a:buClr>
              <a:buChar char="•"/>
              <a:defRPr sz="2100">
                <a:solidFill>
                  <a:schemeClr val="tx1"/>
                </a:solidFill>
                <a:latin typeface="Futura PT Demi" panose="020B0702020204020303" pitchFamily="34" charset="0"/>
              </a:defRPr>
            </a:lvl1pPr>
            <a:lvl2pPr marL="742950" indent="-287338">
              <a:spcBef>
                <a:spcPct val="20000"/>
              </a:spcBef>
              <a:buClr>
                <a:srgbClr val="CC0000"/>
              </a:buClr>
              <a:buChar char="•"/>
              <a:defRPr sz="1700">
                <a:solidFill>
                  <a:schemeClr val="tx1"/>
                </a:solidFill>
                <a:latin typeface="Futura PT Demi" panose="020B0702020204020303" pitchFamily="34" charset="0"/>
              </a:defRPr>
            </a:lvl2pPr>
            <a:lvl3pPr marL="1144588" indent="-230188">
              <a:spcBef>
                <a:spcPct val="20000"/>
              </a:spcBef>
              <a:buClr>
                <a:srgbClr val="CC0000"/>
              </a:buClr>
              <a:buChar char="•"/>
              <a:defRPr sz="1600">
                <a:solidFill>
                  <a:schemeClr val="tx1"/>
                </a:solidFill>
                <a:latin typeface="Futura PT Demi" panose="020B0702020204020303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CC0000"/>
              </a:buClr>
              <a:buChar char="•"/>
              <a:defRPr sz="1400">
                <a:solidFill>
                  <a:schemeClr val="tx1"/>
                </a:solidFill>
                <a:latin typeface="Futura PT Demi" panose="020B0702020204020303" pitchFamily="34" charset="0"/>
              </a:defRPr>
            </a:lvl4pPr>
            <a:lvl5pPr marL="2055813" indent="-227013">
              <a:spcBef>
                <a:spcPct val="20000"/>
              </a:spcBef>
              <a:buClr>
                <a:srgbClr val="CC0000"/>
              </a:buClr>
              <a:buChar char="•"/>
              <a:defRPr sz="1300">
                <a:solidFill>
                  <a:schemeClr val="tx1"/>
                </a:solidFill>
                <a:latin typeface="Futura PT Demi" panose="020B0702020204020303" pitchFamily="34" charset="0"/>
              </a:defRPr>
            </a:lvl5pPr>
            <a:lvl6pPr marL="2513013" indent="-227013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300">
                <a:solidFill>
                  <a:schemeClr val="tx1"/>
                </a:solidFill>
                <a:latin typeface="Futura PT Demi" panose="020B0702020204020303" pitchFamily="34" charset="0"/>
              </a:defRPr>
            </a:lvl6pPr>
            <a:lvl7pPr marL="2970213" indent="-227013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300">
                <a:solidFill>
                  <a:schemeClr val="tx1"/>
                </a:solidFill>
                <a:latin typeface="Futura PT Demi" panose="020B0702020204020303" pitchFamily="34" charset="0"/>
              </a:defRPr>
            </a:lvl7pPr>
            <a:lvl8pPr marL="3427413" indent="-227013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300">
                <a:solidFill>
                  <a:schemeClr val="tx1"/>
                </a:solidFill>
                <a:latin typeface="Futura PT Demi" panose="020B0702020204020303" pitchFamily="34" charset="0"/>
              </a:defRPr>
            </a:lvl8pPr>
            <a:lvl9pPr marL="3884613" indent="-227013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300">
                <a:solidFill>
                  <a:schemeClr val="tx1"/>
                </a:solidFill>
                <a:latin typeface="Futura PT Demi" panose="020B0702020204020303" pitchFamily="34" charset="0"/>
              </a:defRPr>
            </a:lvl9pPr>
          </a:lstStyle>
          <a:p>
            <a:pPr marL="0" indent="0">
              <a:buNone/>
              <a:defRPr/>
            </a:pPr>
            <a:r>
              <a:rPr lang="ru-RU" altLang="ru-RU" sz="28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Какие преимущества дает?</a:t>
            </a:r>
            <a:endParaRPr lang="ru-RU" altLang="ru-RU" sz="28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defRPr/>
            </a:pPr>
            <a:endParaRPr lang="ru-RU" altLang="ru-RU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defRPr/>
            </a:pPr>
            <a:r>
              <a:rPr lang="ru-RU" altLang="ru-RU" sz="2400" dirty="0">
                <a:latin typeface="Calibri" panose="020F0502020204030204" pitchFamily="34" charset="0"/>
                <a:cs typeface="Calibri" panose="020F0502020204030204" pitchFamily="34" charset="0"/>
              </a:rPr>
              <a:t>Перевод документов в электронный вид</a:t>
            </a:r>
          </a:p>
          <a:p>
            <a:pPr lvl="1">
              <a:defRPr/>
            </a:pPr>
            <a:r>
              <a:rPr lang="ru-RU" altLang="ru-RU" sz="1693" dirty="0">
                <a:latin typeface="Calibri" panose="020F0502020204030204" pitchFamily="34" charset="0"/>
                <a:cs typeface="Calibri" panose="020F0502020204030204" pitchFamily="34" charset="0"/>
              </a:rPr>
              <a:t>Освобождение площади</a:t>
            </a:r>
          </a:p>
          <a:p>
            <a:pPr lvl="1">
              <a:defRPr/>
            </a:pPr>
            <a:r>
              <a:rPr lang="ru-RU" altLang="ru-RU" sz="1693" dirty="0">
                <a:latin typeface="Calibri" panose="020F0502020204030204" pitchFamily="34" charset="0"/>
                <a:cs typeface="Calibri" panose="020F0502020204030204" pitchFamily="34" charset="0"/>
              </a:rPr>
              <a:t>Повышение скорости и удобства работы с документами</a:t>
            </a:r>
          </a:p>
          <a:p>
            <a:pPr lvl="1">
              <a:defRPr/>
            </a:pPr>
            <a:r>
              <a:rPr lang="ru-RU" altLang="ru-RU" sz="1716" dirty="0">
                <a:latin typeface="Calibri" panose="020F0502020204030204" pitchFamily="34" charset="0"/>
                <a:cs typeface="Calibri" panose="020F0502020204030204" pitchFamily="34" charset="0"/>
              </a:rPr>
              <a:t>Уменьшение затрат на хранение документов</a:t>
            </a:r>
          </a:p>
          <a:p>
            <a:pPr>
              <a:defRPr/>
            </a:pPr>
            <a:r>
              <a:rPr lang="ru-RU" altLang="ru-RU" sz="2400" dirty="0">
                <a:latin typeface="Calibri" panose="020F0502020204030204" pitchFamily="34" charset="0"/>
                <a:cs typeface="Calibri" panose="020F0502020204030204" pitchFamily="34" charset="0"/>
              </a:rPr>
              <a:t>Снижение издержек за счет ускорения </a:t>
            </a:r>
            <a:r>
              <a:rPr lang="ru-RU" altLang="ru-RU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поиска</a:t>
            </a:r>
            <a:br>
              <a:rPr lang="ru-RU" altLang="ru-RU" sz="2400" dirty="0" smtClean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ru-RU" altLang="ru-RU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и </a:t>
            </a:r>
            <a:r>
              <a:rPr lang="ru-RU" altLang="ru-RU" sz="2400" dirty="0">
                <a:latin typeface="Calibri" panose="020F0502020204030204" pitchFamily="34" charset="0"/>
                <a:cs typeface="Calibri" panose="020F0502020204030204" pitchFamily="34" charset="0"/>
              </a:rPr>
              <a:t>анализа архивных документов</a:t>
            </a:r>
          </a:p>
          <a:p>
            <a:pPr>
              <a:defRPr/>
            </a:pPr>
            <a:r>
              <a:rPr lang="ru-RU" altLang="ru-RU" sz="2400" dirty="0">
                <a:latin typeface="Calibri" panose="020F0502020204030204" pitchFamily="34" charset="0"/>
                <a:cs typeface="Calibri" panose="020F0502020204030204" pitchFamily="34" charset="0"/>
              </a:rPr>
              <a:t>Уменьшение риска потерь от </a:t>
            </a:r>
            <a:r>
              <a:rPr lang="ru-RU" altLang="ru-RU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судебных процессов</a:t>
            </a:r>
            <a:br>
              <a:rPr lang="ru-RU" altLang="ru-RU" sz="2400" dirty="0" smtClean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ru-RU" altLang="ru-RU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из-за </a:t>
            </a:r>
            <a:r>
              <a:rPr lang="ru-RU" altLang="ru-RU" sz="2400" dirty="0">
                <a:latin typeface="Calibri" panose="020F0502020204030204" pitchFamily="34" charset="0"/>
                <a:cs typeface="Calibri" panose="020F0502020204030204" pitchFamily="34" charset="0"/>
              </a:rPr>
              <a:t>«просроченных» ЭП</a:t>
            </a:r>
          </a:p>
          <a:p>
            <a:pPr>
              <a:defRPr/>
            </a:pPr>
            <a:r>
              <a:rPr lang="ru-RU" altLang="ru-RU" sz="2400" dirty="0">
                <a:latin typeface="Calibri" panose="020F0502020204030204" pitchFamily="34" charset="0"/>
                <a:cs typeface="Calibri" panose="020F0502020204030204" pitchFamily="34" charset="0"/>
              </a:rPr>
              <a:t>Отсутствие претензий со стороны надзорных органов</a:t>
            </a:r>
          </a:p>
          <a:p>
            <a:pPr>
              <a:defRPr/>
            </a:pPr>
            <a:r>
              <a:rPr lang="ru-RU" altLang="ru-RU" sz="2400" dirty="0">
                <a:latin typeface="Calibri" panose="020F0502020204030204" pitchFamily="34" charset="0"/>
                <a:cs typeface="Calibri" panose="020F0502020204030204" pitchFamily="34" charset="0"/>
              </a:rPr>
              <a:t>Снижение затрат на поддержку учетных систем</a:t>
            </a:r>
          </a:p>
        </p:txBody>
      </p:sp>
    </p:spTree>
    <p:extLst>
      <p:ext uri="{BB962C8B-B14F-4D97-AF65-F5344CB8AC3E}">
        <p14:creationId xmlns:p14="http://schemas.microsoft.com/office/powerpoint/2010/main" val="1617527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Новые функции</a:t>
            </a:r>
            <a:endParaRPr lang="ru-RU" sz="20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9C2B615-944F-1843-895B-3126D199D396}" type="slidenum">
              <a:rPr lang="ru-RU" smtClean="0"/>
              <a:t>22</a:t>
            </a:fld>
            <a:endParaRPr lang="ru-RU"/>
          </a:p>
        </p:txBody>
      </p:sp>
      <p:sp>
        <p:nvSpPr>
          <p:cNvPr id="18" name="AutoShape 8" descr="Picture background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6150" name="Picture 6" descr="Picture backgroun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8671" y="2174200"/>
            <a:ext cx="5784978" cy="40494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329280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8" name="Picture 4" descr="Picture backgroun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27308" y="2217889"/>
            <a:ext cx="3504061" cy="31376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Интеграция с ЗУП и ЗКГУ</a:t>
            </a:r>
            <a:endParaRPr lang="ru-RU" sz="20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9C2B615-944F-1843-895B-3126D199D396}" type="slidenum">
              <a:rPr lang="ru-RU" smtClean="0"/>
              <a:t>23</a:t>
            </a:fld>
            <a:endParaRPr lang="ru-RU"/>
          </a:p>
        </p:txBody>
      </p:sp>
      <p:sp>
        <p:nvSpPr>
          <p:cNvPr id="18" name="AutoShape 8" descr="Picture background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9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7011" y="3932233"/>
            <a:ext cx="1017587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20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93490914"/>
              </p:ext>
            </p:extLst>
          </p:nvPr>
        </p:nvGraphicFramePr>
        <p:xfrm>
          <a:off x="428024" y="2274883"/>
          <a:ext cx="8085524" cy="3786192"/>
        </p:xfrm>
        <a:graphic>
          <a:graphicData uri="http://schemas.openxmlformats.org/drawingml/2006/table">
            <a:tbl>
              <a:tblPr firstRow="1" bandRow="1"/>
              <a:tblGrid>
                <a:gridCol w="507040"/>
                <a:gridCol w="3513019"/>
                <a:gridCol w="4065465"/>
              </a:tblGrid>
              <a:tr h="41948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utura PT Demi"/>
                          <a:ea typeface="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utura PT Demi"/>
                          <a:ea typeface="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utura PT Demi"/>
                          <a:ea typeface="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utura PT Demi"/>
                          <a:ea typeface="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utura PT Demi"/>
                          <a:ea typeface="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utura PT Demi"/>
                          <a:ea typeface="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utura PT Demi"/>
                          <a:ea typeface="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utura PT Demi"/>
                          <a:ea typeface="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utura PT Demi"/>
                          <a:ea typeface=""/>
                          <a:cs typeface="Arial"/>
                        </a:defRPr>
                      </a:lvl9pPr>
                    </a:lstStyle>
                    <a:p>
                      <a:endParaRPr lang="ru-RU" sz="1800" dirty="0"/>
                    </a:p>
                  </a:txBody>
                  <a:tcPr marL="91438" marR="91438" marT="45717" marB="45717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381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BE0E3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utura PT Demi"/>
                          <a:ea typeface="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utura PT Demi"/>
                          <a:ea typeface="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utura PT Demi"/>
                          <a:ea typeface="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utura PT Demi"/>
                          <a:ea typeface="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utura PT Demi"/>
                          <a:ea typeface="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utura PT Demi"/>
                          <a:ea typeface="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utura PT Demi"/>
                          <a:ea typeface="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utura PT Demi"/>
                          <a:ea typeface="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utura PT Demi"/>
                          <a:ea typeface=""/>
                          <a:cs typeface="Arial"/>
                        </a:defRPr>
                      </a:lvl9pPr>
                    </a:lstStyle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altLang="ru-RU" sz="1800" dirty="0">
                          <a:solidFill>
                            <a:schemeClr val="tx1"/>
                          </a:solidFill>
                        </a:rPr>
                        <a:t>Тип данных</a:t>
                      </a:r>
                    </a:p>
                  </a:txBody>
                  <a:tcPr marL="91438" marR="91438" marT="45717" marB="45717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381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BE0E3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utura PT Demi"/>
                          <a:ea typeface="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utura PT Demi"/>
                          <a:ea typeface="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utura PT Demi"/>
                          <a:ea typeface="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utura PT Demi"/>
                          <a:ea typeface="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utura PT Demi"/>
                          <a:ea typeface="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utura PT Demi"/>
                          <a:ea typeface="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utura PT Demi"/>
                          <a:ea typeface="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utura PT Demi"/>
                          <a:ea typeface="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utura PT Demi"/>
                          <a:ea typeface=""/>
                          <a:cs typeface="Arial"/>
                        </a:defRPr>
                      </a:lvl9pPr>
                    </a:lstStyle>
                    <a:p>
                      <a:r>
                        <a:rPr lang="ru-RU" sz="1800" dirty="0">
                          <a:solidFill>
                            <a:schemeClr val="tx1"/>
                          </a:solidFill>
                        </a:rPr>
                        <a:t>Примеры</a:t>
                      </a:r>
                    </a:p>
                  </a:txBody>
                  <a:tcPr marL="91438" marR="91438" marT="45717" marB="45717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381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BE0E3"/>
                    </a:solidFill>
                  </a:tcPr>
                </a:tc>
              </a:tr>
              <a:tr h="73253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utura PT Demi"/>
                          <a:ea typeface="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utura PT Demi"/>
                          <a:ea typeface="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utura PT Demi"/>
                          <a:ea typeface="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utura PT Demi"/>
                          <a:ea typeface="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utura PT Demi"/>
                          <a:ea typeface="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utura PT Demi"/>
                          <a:ea typeface="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utura PT Demi"/>
                          <a:ea typeface="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utura PT Demi"/>
                          <a:ea typeface="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utura PT Demi"/>
                          <a:ea typeface=""/>
                          <a:cs typeface="Arial"/>
                        </a:defRPr>
                      </a:lvl9pPr>
                    </a:lstStyle>
                    <a:p>
                      <a:endParaRPr lang="ru-RU" sz="1800" dirty="0"/>
                    </a:p>
                  </a:txBody>
                  <a:tcPr marL="91438" marR="91438" marT="45717" marB="45717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381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BE0E3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utura PT Demi"/>
                          <a:ea typeface="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utura PT Demi"/>
                          <a:ea typeface="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utura PT Demi"/>
                          <a:ea typeface="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utura PT Demi"/>
                          <a:ea typeface="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utura PT Demi"/>
                          <a:ea typeface="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utura PT Demi"/>
                          <a:ea typeface="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utura PT Demi"/>
                          <a:ea typeface="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utura PT Demi"/>
                          <a:ea typeface="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utura PT Demi"/>
                          <a:ea typeface=""/>
                          <a:cs typeface="Arial"/>
                        </a:defRPr>
                      </a:lvl9pPr>
                    </a:lstStyle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altLang="ru-RU" sz="1800" dirty="0"/>
                        <a:t>Печатные формы документов</a:t>
                      </a:r>
                    </a:p>
                  </a:txBody>
                  <a:tcPr marL="91438" marR="91438" marT="45717" marB="45717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381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BE0E3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utura PT Demi"/>
                          <a:ea typeface="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utura PT Demi"/>
                          <a:ea typeface="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utura PT Demi"/>
                          <a:ea typeface="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utura PT Demi"/>
                          <a:ea typeface="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utura PT Demi"/>
                          <a:ea typeface="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utura PT Demi"/>
                          <a:ea typeface="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utura PT Demi"/>
                          <a:ea typeface="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utura PT Demi"/>
                          <a:ea typeface="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utura PT Demi"/>
                          <a:ea typeface=""/>
                          <a:cs typeface="Arial"/>
                        </a:defRPr>
                      </a:lvl9pPr>
                    </a:lstStyle>
                    <a:p>
                      <a:r>
                        <a:rPr lang="ru-RU" sz="1400" dirty="0"/>
                        <a:t>Расчёты для среднего заработка</a:t>
                      </a:r>
                    </a:p>
                    <a:p>
                      <a:r>
                        <a:rPr lang="ru-RU" sz="1400" dirty="0"/>
                        <a:t>Расчетная ведомость 0504402 , Т51</a:t>
                      </a:r>
                    </a:p>
                    <a:p>
                      <a:r>
                        <a:rPr lang="ru-RU" sz="1400" dirty="0"/>
                        <a:t>Записка-расчет 0504425</a:t>
                      </a:r>
                      <a:endParaRPr lang="ru-RU" sz="1200" dirty="0"/>
                    </a:p>
                  </a:txBody>
                  <a:tcPr marL="91438" marR="91438" marT="45717" marB="45717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381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BE0E3">
                        <a:tint val="40000"/>
                      </a:srgbClr>
                    </a:solidFill>
                  </a:tcPr>
                </a:tc>
              </a:tr>
              <a:tr h="73151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utura PT Demi"/>
                          <a:ea typeface="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utura PT Demi"/>
                          <a:ea typeface="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utura PT Demi"/>
                          <a:ea typeface="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utura PT Demi"/>
                          <a:ea typeface="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utura PT Demi"/>
                          <a:ea typeface="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utura PT Demi"/>
                          <a:ea typeface="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utura PT Demi"/>
                          <a:ea typeface="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utura PT Demi"/>
                          <a:ea typeface="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utura PT Demi"/>
                          <a:ea typeface=""/>
                          <a:cs typeface="Arial"/>
                        </a:defRPr>
                      </a:lvl9pPr>
                    </a:lstStyle>
                    <a:p>
                      <a:endParaRPr lang="ru-RU" sz="1800" dirty="0"/>
                    </a:p>
                  </a:txBody>
                  <a:tcPr marL="91438" marR="91438" marT="45717" marB="45717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BE0E3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utura PT Demi"/>
                          <a:ea typeface="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utura PT Demi"/>
                          <a:ea typeface="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utura PT Demi"/>
                          <a:ea typeface="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utura PT Demi"/>
                          <a:ea typeface="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utura PT Demi"/>
                          <a:ea typeface="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utura PT Demi"/>
                          <a:ea typeface="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utura PT Demi"/>
                          <a:ea typeface="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utura PT Demi"/>
                          <a:ea typeface="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utura PT Demi"/>
                          <a:ea typeface=""/>
                          <a:cs typeface="Arial"/>
                        </a:defRPr>
                      </a:lvl9pPr>
                    </a:lstStyle>
                    <a:p>
                      <a:pPr>
                        <a:buFont typeface="Wingdings" panose="05000000000000000000" pitchFamily="2" charset="2"/>
                        <a:buNone/>
                      </a:pPr>
                      <a:r>
                        <a:rPr lang="ru-RU" altLang="ru-RU" sz="1800" dirty="0"/>
                        <a:t>Отчеты</a:t>
                      </a:r>
                    </a:p>
                  </a:txBody>
                  <a:tcPr marL="91438" marR="91438" marT="45717" marB="45717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BE0E3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utura PT Demi"/>
                          <a:ea typeface="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utura PT Demi"/>
                          <a:ea typeface="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utura PT Demi"/>
                          <a:ea typeface="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utura PT Demi"/>
                          <a:ea typeface="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utura PT Demi"/>
                          <a:ea typeface="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utura PT Demi"/>
                          <a:ea typeface="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utura PT Demi"/>
                          <a:ea typeface="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utura PT Demi"/>
                          <a:ea typeface="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utura PT Demi"/>
                          <a:ea typeface=""/>
                          <a:cs typeface="Arial"/>
                        </a:defRPr>
                      </a:lvl9pPr>
                    </a:lstStyle>
                    <a:p>
                      <a:r>
                        <a:rPr lang="ru-RU" sz="1400" dirty="0"/>
                        <a:t>Справки 2-НДФЛ</a:t>
                      </a:r>
                    </a:p>
                    <a:p>
                      <a:r>
                        <a:rPr lang="ru-RU" sz="1400" dirty="0"/>
                        <a:t>Карточка-справка 0504417</a:t>
                      </a:r>
                    </a:p>
                    <a:p>
                      <a:r>
                        <a:rPr lang="ru-RU" sz="1400" dirty="0"/>
                        <a:t>Регистр налогового учета по НДФЛ</a:t>
                      </a:r>
                    </a:p>
                  </a:txBody>
                  <a:tcPr marL="91438" marR="91438" marT="45717" marB="45717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BE0E3">
                        <a:tint val="20000"/>
                      </a:srgbClr>
                    </a:solidFill>
                  </a:tcPr>
                </a:tc>
              </a:tr>
              <a:tr h="73151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utura PT Demi"/>
                          <a:ea typeface="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utura PT Demi"/>
                          <a:ea typeface="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utura PT Demi"/>
                          <a:ea typeface="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utura PT Demi"/>
                          <a:ea typeface="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utura PT Demi"/>
                          <a:ea typeface="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utura PT Demi"/>
                          <a:ea typeface="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utura PT Demi"/>
                          <a:ea typeface="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utura PT Demi"/>
                          <a:ea typeface="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utura PT Demi"/>
                          <a:ea typeface=""/>
                          <a:cs typeface="Arial"/>
                        </a:defRPr>
                      </a:lvl9pPr>
                    </a:lstStyle>
                    <a:p>
                      <a:endParaRPr lang="ru-RU" sz="1800" dirty="0"/>
                    </a:p>
                  </a:txBody>
                  <a:tcPr marL="91438" marR="91438" marT="45717" marB="45717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BE0E3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utura PT Demi"/>
                          <a:ea typeface="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utura PT Demi"/>
                          <a:ea typeface="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utura PT Demi"/>
                          <a:ea typeface="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utura PT Demi"/>
                          <a:ea typeface="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utura PT Demi"/>
                          <a:ea typeface="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utura PT Demi"/>
                          <a:ea typeface="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utura PT Demi"/>
                          <a:ea typeface="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utura PT Demi"/>
                          <a:ea typeface="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utura PT Demi"/>
                          <a:ea typeface=""/>
                          <a:cs typeface="Arial"/>
                        </a:defRPr>
                      </a:lvl9pPr>
                    </a:lstStyle>
                    <a:p>
                      <a:r>
                        <a:rPr lang="ru-RU" sz="1800" dirty="0"/>
                        <a:t>Регламентированная отчетность</a:t>
                      </a:r>
                    </a:p>
                  </a:txBody>
                  <a:tcPr marL="91438" marR="91438" marT="45717" marB="45717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BE0E3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utura PT Demi"/>
                          <a:ea typeface="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utura PT Demi"/>
                          <a:ea typeface="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utura PT Demi"/>
                          <a:ea typeface="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utura PT Demi"/>
                          <a:ea typeface="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utura PT Demi"/>
                          <a:ea typeface="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utura PT Demi"/>
                          <a:ea typeface="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utura PT Demi"/>
                          <a:ea typeface="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utura PT Demi"/>
                          <a:ea typeface="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utura PT Demi"/>
                          <a:ea typeface=""/>
                          <a:cs typeface="Arial"/>
                        </a:defRPr>
                      </a:lvl9pPr>
                    </a:lstStyle>
                    <a:p>
                      <a:r>
                        <a:rPr lang="ru-RU" sz="1400" dirty="0"/>
                        <a:t>6-НДФЛ</a:t>
                      </a:r>
                    </a:p>
                    <a:p>
                      <a:r>
                        <a:rPr lang="ru-RU" sz="1400" dirty="0"/>
                        <a:t>ЕФС-1</a:t>
                      </a:r>
                    </a:p>
                    <a:p>
                      <a:r>
                        <a:rPr lang="ru-RU" sz="1400" dirty="0"/>
                        <a:t>П-4</a:t>
                      </a:r>
                    </a:p>
                  </a:txBody>
                  <a:tcPr marL="91438" marR="91438" marT="45717" marB="45717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BE0E3">
                        <a:tint val="40000"/>
                      </a:srgbClr>
                    </a:solidFill>
                  </a:tcPr>
                </a:tc>
              </a:tr>
              <a:tr h="57911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utura PT Demi"/>
                          <a:ea typeface="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utura PT Demi"/>
                          <a:ea typeface="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utura PT Demi"/>
                          <a:ea typeface="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utura PT Demi"/>
                          <a:ea typeface="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utura PT Demi"/>
                          <a:ea typeface="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utura PT Demi"/>
                          <a:ea typeface="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utura PT Demi"/>
                          <a:ea typeface="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utura PT Demi"/>
                          <a:ea typeface="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utura PT Demi"/>
                          <a:ea typeface=""/>
                          <a:cs typeface="Arial"/>
                        </a:defRPr>
                      </a:lvl9pPr>
                    </a:lstStyle>
                    <a:p>
                      <a:endParaRPr lang="ru-RU" sz="1800" dirty="0"/>
                    </a:p>
                  </a:txBody>
                  <a:tcPr marL="91438" marR="91438" marT="45717" marB="45717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BE0E3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utura PT Demi"/>
                          <a:ea typeface="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utura PT Demi"/>
                          <a:ea typeface="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utura PT Demi"/>
                          <a:ea typeface="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utura PT Demi"/>
                          <a:ea typeface="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utura PT Demi"/>
                          <a:ea typeface="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utura PT Demi"/>
                          <a:ea typeface="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utura PT Demi"/>
                          <a:ea typeface="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utura PT Demi"/>
                          <a:ea typeface="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utura PT Demi"/>
                          <a:ea typeface=""/>
                          <a:cs typeface="Arial"/>
                        </a:defRPr>
                      </a:lvl9pPr>
                    </a:lstStyle>
                    <a:p>
                      <a:r>
                        <a:rPr lang="ru-RU" sz="1800" dirty="0"/>
                        <a:t>Документы КЭДО</a:t>
                      </a:r>
                    </a:p>
                  </a:txBody>
                  <a:tcPr marL="91438" marR="91438" marT="45717" marB="45717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BE0E3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utura PT Demi"/>
                          <a:ea typeface="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utura PT Demi"/>
                          <a:ea typeface="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utura PT Demi"/>
                          <a:ea typeface="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utura PT Demi"/>
                          <a:ea typeface="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utura PT Demi"/>
                          <a:ea typeface="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utura PT Demi"/>
                          <a:ea typeface="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utura PT Demi"/>
                          <a:ea typeface="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utura PT Demi"/>
                          <a:ea typeface="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utura PT Demi"/>
                          <a:ea typeface=""/>
                          <a:cs typeface="Arial"/>
                        </a:defRPr>
                      </a:lvl9pPr>
                    </a:lstStyle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/>
                        <a:t>Кадровые приказы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800" dirty="0"/>
                    </a:p>
                  </a:txBody>
                  <a:tcPr marL="91438" marR="91438" marT="45717" marB="45717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BE0E3">
                        <a:tint val="20000"/>
                      </a:srgbClr>
                    </a:solidFill>
                  </a:tcPr>
                </a:tc>
              </a:tr>
              <a:tr h="59202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utura PT Demi"/>
                          <a:ea typeface="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utura PT Demi"/>
                          <a:ea typeface="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utura PT Demi"/>
                          <a:ea typeface="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utura PT Demi"/>
                          <a:ea typeface="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utura PT Demi"/>
                          <a:ea typeface="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utura PT Demi"/>
                          <a:ea typeface="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utura PT Demi"/>
                          <a:ea typeface="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utura PT Demi"/>
                          <a:ea typeface="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utura PT Demi"/>
                          <a:ea typeface=""/>
                          <a:cs typeface="Arial"/>
                        </a:defRPr>
                      </a:lvl9pPr>
                    </a:lstStyle>
                    <a:p>
                      <a:endParaRPr lang="ru-RU" sz="1800" dirty="0"/>
                    </a:p>
                  </a:txBody>
                  <a:tcPr marL="91438" marR="91438" marT="45717" marB="45717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BE0E3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utura PT Demi"/>
                          <a:ea typeface="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utura PT Demi"/>
                          <a:ea typeface="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utura PT Demi"/>
                          <a:ea typeface="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utura PT Demi"/>
                          <a:ea typeface="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utura PT Demi"/>
                          <a:ea typeface="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utura PT Demi"/>
                          <a:ea typeface="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utura PT Demi"/>
                          <a:ea typeface="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utura PT Demi"/>
                          <a:ea typeface="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utura PT Demi"/>
                          <a:ea typeface=""/>
                          <a:cs typeface="Arial"/>
                        </a:defRPr>
                      </a:lvl9pPr>
                    </a:lstStyle>
                    <a:p>
                      <a:pPr>
                        <a:buFont typeface="Wingdings" panose="05000000000000000000" pitchFamily="2" charset="2"/>
                        <a:buNone/>
                      </a:pPr>
                      <a:r>
                        <a:rPr lang="ru-RU" altLang="ru-RU" sz="1800" dirty="0"/>
                        <a:t>Произвольные файлы</a:t>
                      </a:r>
                    </a:p>
                  </a:txBody>
                  <a:tcPr marL="91438" marR="91438" marT="45717" marB="45717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BE0E3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utura PT Demi"/>
                          <a:ea typeface="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utura PT Demi"/>
                          <a:ea typeface="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utura PT Demi"/>
                          <a:ea typeface="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utura PT Demi"/>
                          <a:ea typeface="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utura PT Demi"/>
                          <a:ea typeface="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utura PT Demi"/>
                          <a:ea typeface="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utura PT Demi"/>
                          <a:ea typeface="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utura PT Demi"/>
                          <a:ea typeface="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utura PT Demi"/>
                          <a:ea typeface=""/>
                          <a:cs typeface="Arial"/>
                        </a:defRPr>
                      </a:lvl9pPr>
                    </a:lstStyle>
                    <a:p>
                      <a:r>
                        <a:rPr lang="ru-RU" sz="1400" dirty="0"/>
                        <a:t>Подтверждающие документы на материальную помощь</a:t>
                      </a:r>
                    </a:p>
                  </a:txBody>
                  <a:tcPr marL="91438" marR="91438" marT="45717" marB="45717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BE0E3">
                        <a:tint val="40000"/>
                      </a:srgbClr>
                    </a:solidFill>
                  </a:tcPr>
                </a:tc>
              </a:tr>
            </a:tbl>
          </a:graphicData>
        </a:graphic>
      </p:graphicFrame>
      <p:pic>
        <p:nvPicPr>
          <p:cNvPr id="21" name="Picture 7" descr="Picture background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173" y="3589333"/>
            <a:ext cx="431800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Picture 11" descr="Picture background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111" y="2863846"/>
            <a:ext cx="431800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Picture 15" descr="Picture background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598" y="4256083"/>
            <a:ext cx="506413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" name="Picture 35" descr="Picture background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111" y="5567358"/>
            <a:ext cx="433387" cy="433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" name="Picture 37" descr="Picture background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998" y="4983158"/>
            <a:ext cx="431800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705756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8" name="Picture 4" descr="Picture backgroun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27308" y="2217889"/>
            <a:ext cx="3504061" cy="31376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Интеграция с ЗУП и ЗКГУ</a:t>
            </a:r>
            <a:endParaRPr lang="ru-RU" sz="20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9C2B615-944F-1843-895B-3126D199D396}" type="slidenum">
              <a:rPr lang="ru-RU" smtClean="0"/>
              <a:t>24</a:t>
            </a:fld>
            <a:endParaRPr lang="ru-RU"/>
          </a:p>
        </p:txBody>
      </p:sp>
      <p:sp>
        <p:nvSpPr>
          <p:cNvPr id="18" name="AutoShape 8" descr="Picture background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8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858" y="1917700"/>
            <a:ext cx="7791450" cy="4803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2048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Новое в библиотеке интеграции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9C2B615-944F-1843-895B-3126D199D396}" type="slidenum">
              <a:rPr lang="ru-RU" smtClean="0"/>
              <a:t>25</a:t>
            </a:fld>
            <a:endParaRPr lang="ru-RU"/>
          </a:p>
        </p:txBody>
      </p:sp>
      <p:sp>
        <p:nvSpPr>
          <p:cNvPr id="13" name="Rectangle 3"/>
          <p:cNvSpPr txBox="1">
            <a:spLocks noChangeArrowheads="1"/>
          </p:cNvSpPr>
          <p:nvPr/>
        </p:nvSpPr>
        <p:spPr bwMode="auto">
          <a:xfrm>
            <a:off x="559788" y="1960776"/>
            <a:ext cx="10610719" cy="43955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1" tIns="45716" rIns="91431" bIns="45716"/>
          <a:lstStyle>
            <a:lvl1pPr marL="342900" indent="-342900">
              <a:spcBef>
                <a:spcPct val="20000"/>
              </a:spcBef>
              <a:buClr>
                <a:srgbClr val="CC0000"/>
              </a:buClr>
              <a:buChar char="•"/>
              <a:defRPr sz="2100">
                <a:solidFill>
                  <a:schemeClr val="tx1"/>
                </a:solidFill>
                <a:latin typeface="Futura PT Demi" panose="020B0702020204020303" pitchFamily="34" charset="0"/>
              </a:defRPr>
            </a:lvl1pPr>
            <a:lvl2pPr marL="742950" indent="-287338">
              <a:spcBef>
                <a:spcPct val="20000"/>
              </a:spcBef>
              <a:buClr>
                <a:srgbClr val="CC0000"/>
              </a:buClr>
              <a:buChar char="•"/>
              <a:defRPr sz="1700">
                <a:solidFill>
                  <a:schemeClr val="tx1"/>
                </a:solidFill>
                <a:latin typeface="Futura PT Demi" panose="020B0702020204020303" pitchFamily="34" charset="0"/>
              </a:defRPr>
            </a:lvl2pPr>
            <a:lvl3pPr marL="1144588" indent="-230188">
              <a:spcBef>
                <a:spcPct val="20000"/>
              </a:spcBef>
              <a:buClr>
                <a:srgbClr val="CC0000"/>
              </a:buClr>
              <a:buChar char="•"/>
              <a:defRPr sz="1600">
                <a:solidFill>
                  <a:schemeClr val="tx1"/>
                </a:solidFill>
                <a:latin typeface="Futura PT Demi" panose="020B0702020204020303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CC0000"/>
              </a:buClr>
              <a:buChar char="•"/>
              <a:defRPr sz="1400">
                <a:solidFill>
                  <a:schemeClr val="tx1"/>
                </a:solidFill>
                <a:latin typeface="Futura PT Demi" panose="020B0702020204020303" pitchFamily="34" charset="0"/>
              </a:defRPr>
            </a:lvl4pPr>
            <a:lvl5pPr marL="2055813" indent="-227013">
              <a:spcBef>
                <a:spcPct val="20000"/>
              </a:spcBef>
              <a:buClr>
                <a:srgbClr val="CC0000"/>
              </a:buClr>
              <a:buChar char="•"/>
              <a:defRPr sz="1300">
                <a:solidFill>
                  <a:schemeClr val="tx1"/>
                </a:solidFill>
                <a:latin typeface="Futura PT Demi" panose="020B0702020204020303" pitchFamily="34" charset="0"/>
              </a:defRPr>
            </a:lvl5pPr>
            <a:lvl6pPr marL="2513013" indent="-227013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300">
                <a:solidFill>
                  <a:schemeClr val="tx1"/>
                </a:solidFill>
                <a:latin typeface="Futura PT Demi" panose="020B0702020204020303" pitchFamily="34" charset="0"/>
              </a:defRPr>
            </a:lvl6pPr>
            <a:lvl7pPr marL="2970213" indent="-227013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300">
                <a:solidFill>
                  <a:schemeClr val="tx1"/>
                </a:solidFill>
                <a:latin typeface="Futura PT Demi" panose="020B0702020204020303" pitchFamily="34" charset="0"/>
              </a:defRPr>
            </a:lvl7pPr>
            <a:lvl8pPr marL="3427413" indent="-227013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300">
                <a:solidFill>
                  <a:schemeClr val="tx1"/>
                </a:solidFill>
                <a:latin typeface="Futura PT Demi" panose="020B0702020204020303" pitchFamily="34" charset="0"/>
              </a:defRPr>
            </a:lvl8pPr>
            <a:lvl9pPr marL="3884613" indent="-227013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300">
                <a:solidFill>
                  <a:schemeClr val="tx1"/>
                </a:solidFill>
                <a:latin typeface="Futura PT Demi" panose="020B0702020204020303" pitchFamily="34" charset="0"/>
              </a:defRPr>
            </a:lvl9pPr>
          </a:lstStyle>
          <a:p>
            <a:pPr marL="798512" lvl="3" indent="-342900">
              <a:defRPr/>
            </a:pPr>
            <a:r>
              <a:rPr lang="ru-RU" altLang="ru-RU" sz="2200" dirty="0" smtClean="0">
                <a:latin typeface="Calibri" panose="020F0502020204030204" pitchFamily="34" charset="0"/>
                <a:cs typeface="Calibri" panose="020F0502020204030204" pitchFamily="34" charset="0"/>
              </a:rPr>
              <a:t>Передача </a:t>
            </a:r>
            <a:r>
              <a:rPr lang="ru-RU" altLang="ru-RU" sz="2200" dirty="0">
                <a:latin typeface="Calibri" panose="020F0502020204030204" pitchFamily="34" charset="0"/>
                <a:cs typeface="Calibri" panose="020F0502020204030204" pitchFamily="34" charset="0"/>
              </a:rPr>
              <a:t>МЧД</a:t>
            </a:r>
          </a:p>
          <a:p>
            <a:pPr marL="798512" lvl="3" indent="-342900">
              <a:defRPr/>
            </a:pPr>
            <a:r>
              <a:rPr lang="ru-RU" altLang="ru-RU" sz="2200" dirty="0">
                <a:latin typeface="Calibri" panose="020F0502020204030204" pitchFamily="34" charset="0"/>
                <a:cs typeface="Calibri" panose="020F0502020204030204" pitchFamily="34" charset="0"/>
              </a:rPr>
              <a:t>Адаптация к облачному режиму работы базы-источника</a:t>
            </a:r>
          </a:p>
          <a:p>
            <a:pPr marL="798512" lvl="3" indent="-342900">
              <a:defRPr/>
            </a:pPr>
            <a:r>
              <a:rPr lang="ru-RU" altLang="ru-RU" sz="2200" dirty="0">
                <a:latin typeface="Calibri" panose="020F0502020204030204" pitchFamily="34" charset="0"/>
                <a:cs typeface="Calibri" panose="020F0502020204030204" pitchFamily="34" charset="0"/>
              </a:rPr>
              <a:t>Присоединение </a:t>
            </a:r>
            <a:r>
              <a:rPr lang="ru-RU" altLang="ru-RU" sz="2200" dirty="0" smtClean="0">
                <a:latin typeface="Calibri" panose="020F0502020204030204" pitchFamily="34" charset="0"/>
                <a:cs typeface="Calibri" panose="020F0502020204030204" pitchFamily="34" charset="0"/>
              </a:rPr>
              <a:t>дополнительных</a:t>
            </a:r>
            <a:r>
              <a:rPr lang="en-US" altLang="ru-RU" sz="22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altLang="ru-RU" sz="2200" dirty="0" smtClean="0">
                <a:latin typeface="Calibri" panose="020F0502020204030204" pitchFamily="34" charset="0"/>
                <a:cs typeface="Calibri" panose="020F0502020204030204" pitchFamily="34" charset="0"/>
              </a:rPr>
              <a:t>файлов </a:t>
            </a:r>
            <a:r>
              <a:rPr lang="ru-RU" altLang="ru-RU" sz="2200" dirty="0">
                <a:latin typeface="Calibri" panose="020F0502020204030204" pitchFamily="34" charset="0"/>
                <a:cs typeface="Calibri" panose="020F0502020204030204" pitchFamily="34" charset="0"/>
              </a:rPr>
              <a:t>при выгрузке документа</a:t>
            </a:r>
          </a:p>
        </p:txBody>
      </p:sp>
      <p:sp>
        <p:nvSpPr>
          <p:cNvPr id="18" name="AutoShape 8" descr="Picture background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6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0625" y="3698831"/>
            <a:ext cx="4679950" cy="2525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0275535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Рисунок 1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89180" y="3543718"/>
            <a:ext cx="4810515" cy="2304256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Гибридные дела</a:t>
            </a:r>
            <a:endParaRPr lang="ru-RU" sz="20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9C2B615-944F-1843-895B-3126D199D396}" type="slidenum">
              <a:rPr lang="ru-RU" smtClean="0"/>
              <a:t>26</a:t>
            </a:fld>
            <a:endParaRPr lang="ru-RU"/>
          </a:p>
        </p:txBody>
      </p:sp>
      <p:sp>
        <p:nvSpPr>
          <p:cNvPr id="13" name="Rectangle 3"/>
          <p:cNvSpPr txBox="1">
            <a:spLocks noChangeArrowheads="1"/>
          </p:cNvSpPr>
          <p:nvPr/>
        </p:nvSpPr>
        <p:spPr bwMode="auto">
          <a:xfrm>
            <a:off x="559788" y="1960776"/>
            <a:ext cx="10610719" cy="43955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1" tIns="45716" rIns="91431" bIns="45716"/>
          <a:lstStyle>
            <a:lvl1pPr marL="342900" indent="-342900">
              <a:spcBef>
                <a:spcPct val="20000"/>
              </a:spcBef>
              <a:buClr>
                <a:srgbClr val="CC0000"/>
              </a:buClr>
              <a:buChar char="•"/>
              <a:defRPr sz="2100">
                <a:solidFill>
                  <a:schemeClr val="tx1"/>
                </a:solidFill>
                <a:latin typeface="Futura PT Demi" panose="020B0702020204020303" pitchFamily="34" charset="0"/>
              </a:defRPr>
            </a:lvl1pPr>
            <a:lvl2pPr marL="742950" indent="-287338">
              <a:spcBef>
                <a:spcPct val="20000"/>
              </a:spcBef>
              <a:buClr>
                <a:srgbClr val="CC0000"/>
              </a:buClr>
              <a:buChar char="•"/>
              <a:defRPr sz="1700">
                <a:solidFill>
                  <a:schemeClr val="tx1"/>
                </a:solidFill>
                <a:latin typeface="Futura PT Demi" panose="020B0702020204020303" pitchFamily="34" charset="0"/>
              </a:defRPr>
            </a:lvl2pPr>
            <a:lvl3pPr marL="1144588" indent="-230188">
              <a:spcBef>
                <a:spcPct val="20000"/>
              </a:spcBef>
              <a:buClr>
                <a:srgbClr val="CC0000"/>
              </a:buClr>
              <a:buChar char="•"/>
              <a:defRPr sz="1600">
                <a:solidFill>
                  <a:schemeClr val="tx1"/>
                </a:solidFill>
                <a:latin typeface="Futura PT Demi" panose="020B0702020204020303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CC0000"/>
              </a:buClr>
              <a:buChar char="•"/>
              <a:defRPr sz="1400">
                <a:solidFill>
                  <a:schemeClr val="tx1"/>
                </a:solidFill>
                <a:latin typeface="Futura PT Demi" panose="020B0702020204020303" pitchFamily="34" charset="0"/>
              </a:defRPr>
            </a:lvl4pPr>
            <a:lvl5pPr marL="2055813" indent="-227013">
              <a:spcBef>
                <a:spcPct val="20000"/>
              </a:spcBef>
              <a:buClr>
                <a:srgbClr val="CC0000"/>
              </a:buClr>
              <a:buChar char="•"/>
              <a:defRPr sz="1300">
                <a:solidFill>
                  <a:schemeClr val="tx1"/>
                </a:solidFill>
                <a:latin typeface="Futura PT Demi" panose="020B0702020204020303" pitchFamily="34" charset="0"/>
              </a:defRPr>
            </a:lvl5pPr>
            <a:lvl6pPr marL="2513013" indent="-227013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300">
                <a:solidFill>
                  <a:schemeClr val="tx1"/>
                </a:solidFill>
                <a:latin typeface="Futura PT Demi" panose="020B0702020204020303" pitchFamily="34" charset="0"/>
              </a:defRPr>
            </a:lvl6pPr>
            <a:lvl7pPr marL="2970213" indent="-227013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300">
                <a:solidFill>
                  <a:schemeClr val="tx1"/>
                </a:solidFill>
                <a:latin typeface="Futura PT Demi" panose="020B0702020204020303" pitchFamily="34" charset="0"/>
              </a:defRPr>
            </a:lvl7pPr>
            <a:lvl8pPr marL="3427413" indent="-227013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300">
                <a:solidFill>
                  <a:schemeClr val="tx1"/>
                </a:solidFill>
                <a:latin typeface="Futura PT Demi" panose="020B0702020204020303" pitchFamily="34" charset="0"/>
              </a:defRPr>
            </a:lvl8pPr>
            <a:lvl9pPr marL="3884613" indent="-227013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300">
                <a:solidFill>
                  <a:schemeClr val="tx1"/>
                </a:solidFill>
                <a:latin typeface="Futura PT Demi" panose="020B0702020204020303" pitchFamily="34" charset="0"/>
              </a:defRPr>
            </a:lvl9pPr>
          </a:lstStyle>
          <a:p>
            <a:pPr marL="1254125" lvl="4" indent="-342900" algn="just">
              <a:defRPr/>
            </a:pPr>
            <a:endParaRPr lang="ru-RU" altLang="ru-RU" sz="21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8" name="AutoShape 8" descr="Picture background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5633" y="2077277"/>
            <a:ext cx="4175820" cy="4644198"/>
          </a:xfrm>
          <a:prstGeom prst="rect">
            <a:avLst/>
          </a:prstGeom>
        </p:spPr>
      </p:pic>
      <p:sp>
        <p:nvSpPr>
          <p:cNvPr id="8" name="Скругленный прямоугольник 7">
            <a:extLst>
              <a:ext uri="{FF2B5EF4-FFF2-40B4-BE49-F238E27FC236}">
                <a16:creationId xmlns:a16="http://schemas.microsoft.com/office/drawing/2014/main" xmlns="" id="{7E1D65D6-8167-9448-BDC1-C50D546123DB}"/>
              </a:ext>
            </a:extLst>
          </p:cNvPr>
          <p:cNvSpPr/>
          <p:nvPr/>
        </p:nvSpPr>
        <p:spPr>
          <a:xfrm>
            <a:off x="4879637" y="3374948"/>
            <a:ext cx="2419087" cy="539822"/>
          </a:xfrm>
          <a:prstGeom prst="roundRect">
            <a:avLst>
              <a:gd name="adj" fmla="val 10961"/>
            </a:avLst>
          </a:prstGeom>
          <a:solidFill>
            <a:srgbClr val="FF3A31"/>
          </a:solidFill>
          <a:ln>
            <a:noFill/>
          </a:ln>
          <a:effectLst>
            <a:outerShdw dist="38100" dir="2700000" algn="tl" rotWithShape="0">
              <a:srgbClr val="F4A39E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Выбор  формы дела</a:t>
            </a:r>
            <a:endParaRPr lang="ru-RU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1" name="Группа 10">
            <a:extLst>
              <a:ext uri="{FF2B5EF4-FFF2-40B4-BE49-F238E27FC236}">
                <a16:creationId xmlns:a16="http://schemas.microsoft.com/office/drawing/2014/main" xmlns="" id="{3D7DA07B-3D97-3742-933F-CD3BD0673954}"/>
              </a:ext>
            </a:extLst>
          </p:cNvPr>
          <p:cNvGrpSpPr/>
          <p:nvPr/>
        </p:nvGrpSpPr>
        <p:grpSpPr>
          <a:xfrm flipH="1">
            <a:off x="4127157" y="3575222"/>
            <a:ext cx="672745" cy="1441620"/>
            <a:chOff x="6847686" y="1812107"/>
            <a:chExt cx="1340663" cy="2808018"/>
          </a:xfrm>
        </p:grpSpPr>
        <p:grpSp>
          <p:nvGrpSpPr>
            <p:cNvPr id="12" name="Группа 11">
              <a:extLst>
                <a:ext uri="{FF2B5EF4-FFF2-40B4-BE49-F238E27FC236}">
                  <a16:creationId xmlns:a16="http://schemas.microsoft.com/office/drawing/2014/main" xmlns="" id="{CF5E4DD0-6FF8-F240-808D-9B4119903DF1}"/>
                </a:ext>
              </a:extLst>
            </p:cNvPr>
            <p:cNvGrpSpPr/>
            <p:nvPr/>
          </p:nvGrpSpPr>
          <p:grpSpPr>
            <a:xfrm>
              <a:off x="6847686" y="1879927"/>
              <a:ext cx="1340663" cy="2740198"/>
              <a:chOff x="6847686" y="1879927"/>
              <a:chExt cx="1340663" cy="2740198"/>
            </a:xfrm>
          </p:grpSpPr>
          <p:sp>
            <p:nvSpPr>
              <p:cNvPr id="15" name="Стрелка углом 14">
                <a:extLst>
                  <a:ext uri="{FF2B5EF4-FFF2-40B4-BE49-F238E27FC236}">
                    <a16:creationId xmlns:a16="http://schemas.microsoft.com/office/drawing/2014/main" xmlns="" id="{E983F590-9821-2848-AC23-DE5F3A39771B}"/>
                  </a:ext>
                </a:extLst>
              </p:cNvPr>
              <p:cNvSpPr/>
              <p:nvPr/>
            </p:nvSpPr>
            <p:spPr>
              <a:xfrm flipV="1">
                <a:off x="7299295" y="3160156"/>
                <a:ext cx="889054" cy="1459969"/>
              </a:xfrm>
              <a:prstGeom prst="bentArrow">
                <a:avLst>
                  <a:gd name="adj1" fmla="val 0"/>
                  <a:gd name="adj2" fmla="val 7565"/>
                  <a:gd name="adj3" fmla="val 9204"/>
                  <a:gd name="adj4" fmla="val 21174"/>
                </a:avLst>
              </a:prstGeom>
              <a:solidFill>
                <a:srgbClr val="FF3A31"/>
              </a:solidFill>
              <a:ln w="19050" cap="sq">
                <a:solidFill>
                  <a:srgbClr val="FF3A31"/>
                </a:solidFill>
                <a:miter lim="800000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6" name="Стрелка углом 15">
                <a:extLst>
                  <a:ext uri="{FF2B5EF4-FFF2-40B4-BE49-F238E27FC236}">
                    <a16:creationId xmlns:a16="http://schemas.microsoft.com/office/drawing/2014/main" xmlns="" id="{D474BA0A-63D9-3D42-B462-FE178F25E895}"/>
                  </a:ext>
                </a:extLst>
              </p:cNvPr>
              <p:cNvSpPr/>
              <p:nvPr/>
            </p:nvSpPr>
            <p:spPr>
              <a:xfrm rot="10800000" flipV="1">
                <a:off x="6847686" y="1879927"/>
                <a:ext cx="452317" cy="1498746"/>
              </a:xfrm>
              <a:prstGeom prst="bentArrow">
                <a:avLst>
                  <a:gd name="adj1" fmla="val 0"/>
                  <a:gd name="adj2" fmla="val 0"/>
                  <a:gd name="adj3" fmla="val 0"/>
                  <a:gd name="adj4" fmla="val 21174"/>
                </a:avLst>
              </a:prstGeom>
              <a:solidFill>
                <a:srgbClr val="FF3A31"/>
              </a:solidFill>
              <a:ln w="19050" cap="sq">
                <a:solidFill>
                  <a:srgbClr val="FF3A31"/>
                </a:solidFill>
                <a:miter lim="800000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14" name="Овал 13">
              <a:extLst>
                <a:ext uri="{FF2B5EF4-FFF2-40B4-BE49-F238E27FC236}">
                  <a16:creationId xmlns:a16="http://schemas.microsoft.com/office/drawing/2014/main" xmlns="" id="{9A67CD8B-E7D5-1446-AD75-862EB26C6288}"/>
                </a:ext>
              </a:extLst>
            </p:cNvPr>
            <p:cNvSpPr/>
            <p:nvPr/>
          </p:nvSpPr>
          <p:spPr>
            <a:xfrm>
              <a:off x="6847686" y="1812107"/>
              <a:ext cx="135640" cy="135640"/>
            </a:xfrm>
            <a:prstGeom prst="ellipse">
              <a:avLst/>
            </a:prstGeom>
            <a:solidFill>
              <a:srgbClr val="FF3A3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</p:spTree>
    <p:extLst>
      <p:ext uri="{BB962C8B-B14F-4D97-AF65-F5344CB8AC3E}">
        <p14:creationId xmlns:p14="http://schemas.microsoft.com/office/powerpoint/2010/main" val="26406110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58961" y="2113204"/>
            <a:ext cx="6317991" cy="452532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Проверки документов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9C2B615-944F-1843-895B-3126D199D396}" type="slidenum">
              <a:rPr lang="ru-RU" smtClean="0"/>
              <a:t>27</a:t>
            </a:fld>
            <a:endParaRPr lang="ru-RU"/>
          </a:p>
        </p:txBody>
      </p:sp>
      <p:sp>
        <p:nvSpPr>
          <p:cNvPr id="18" name="AutoShape 8" descr="Picture background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" name="Скругленный прямоугольник 7">
            <a:extLst>
              <a:ext uri="{FF2B5EF4-FFF2-40B4-BE49-F238E27FC236}">
                <a16:creationId xmlns:a16="http://schemas.microsoft.com/office/drawing/2014/main" xmlns="" id="{7E1D65D6-8167-9448-BDC1-C50D546123DB}"/>
              </a:ext>
            </a:extLst>
          </p:cNvPr>
          <p:cNvSpPr/>
          <p:nvPr/>
        </p:nvSpPr>
        <p:spPr>
          <a:xfrm>
            <a:off x="1044915" y="2477275"/>
            <a:ext cx="2563255" cy="539822"/>
          </a:xfrm>
          <a:prstGeom prst="roundRect">
            <a:avLst>
              <a:gd name="adj" fmla="val 10961"/>
            </a:avLst>
          </a:prstGeom>
          <a:solidFill>
            <a:srgbClr val="FF3A31"/>
          </a:solidFill>
          <a:ln>
            <a:noFill/>
          </a:ln>
          <a:effectLst>
            <a:outerShdw dist="38100" dir="2700000" algn="tl" rotWithShape="0">
              <a:srgbClr val="F4A39E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Добавление вручную</a:t>
            </a:r>
            <a:endParaRPr lang="ru-RU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9" name="Группа 8">
            <a:extLst>
              <a:ext uri="{FF2B5EF4-FFF2-40B4-BE49-F238E27FC236}">
                <a16:creationId xmlns:a16="http://schemas.microsoft.com/office/drawing/2014/main" xmlns="" id="{3D7DA07B-3D97-3742-933F-CD3BD0673954}"/>
              </a:ext>
            </a:extLst>
          </p:cNvPr>
          <p:cNvGrpSpPr/>
          <p:nvPr/>
        </p:nvGrpSpPr>
        <p:grpSpPr>
          <a:xfrm>
            <a:off x="3608172" y="2747186"/>
            <a:ext cx="766119" cy="1363495"/>
            <a:chOff x="6847686" y="1812107"/>
            <a:chExt cx="1340663" cy="2808018"/>
          </a:xfrm>
        </p:grpSpPr>
        <p:grpSp>
          <p:nvGrpSpPr>
            <p:cNvPr id="10" name="Группа 9">
              <a:extLst>
                <a:ext uri="{FF2B5EF4-FFF2-40B4-BE49-F238E27FC236}">
                  <a16:creationId xmlns:a16="http://schemas.microsoft.com/office/drawing/2014/main" xmlns="" id="{CF5E4DD0-6FF8-F240-808D-9B4119903DF1}"/>
                </a:ext>
              </a:extLst>
            </p:cNvPr>
            <p:cNvGrpSpPr/>
            <p:nvPr/>
          </p:nvGrpSpPr>
          <p:grpSpPr>
            <a:xfrm>
              <a:off x="6847686" y="1879927"/>
              <a:ext cx="1340663" cy="2740198"/>
              <a:chOff x="6847686" y="1879927"/>
              <a:chExt cx="1340663" cy="2740198"/>
            </a:xfrm>
          </p:grpSpPr>
          <p:sp>
            <p:nvSpPr>
              <p:cNvPr id="12" name="Стрелка углом 11">
                <a:extLst>
                  <a:ext uri="{FF2B5EF4-FFF2-40B4-BE49-F238E27FC236}">
                    <a16:creationId xmlns:a16="http://schemas.microsoft.com/office/drawing/2014/main" xmlns="" id="{E983F590-9821-2848-AC23-DE5F3A39771B}"/>
                  </a:ext>
                </a:extLst>
              </p:cNvPr>
              <p:cNvSpPr/>
              <p:nvPr/>
            </p:nvSpPr>
            <p:spPr>
              <a:xfrm flipV="1">
                <a:off x="7299295" y="3160156"/>
                <a:ext cx="889054" cy="1459969"/>
              </a:xfrm>
              <a:prstGeom prst="bentArrow">
                <a:avLst>
                  <a:gd name="adj1" fmla="val 0"/>
                  <a:gd name="adj2" fmla="val 7565"/>
                  <a:gd name="adj3" fmla="val 9204"/>
                  <a:gd name="adj4" fmla="val 21174"/>
                </a:avLst>
              </a:prstGeom>
              <a:solidFill>
                <a:srgbClr val="FF3A31"/>
              </a:solidFill>
              <a:ln w="19050" cap="sq">
                <a:solidFill>
                  <a:srgbClr val="FF3A31"/>
                </a:solidFill>
                <a:miter lim="800000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4" name="Стрелка углом 13">
                <a:extLst>
                  <a:ext uri="{FF2B5EF4-FFF2-40B4-BE49-F238E27FC236}">
                    <a16:creationId xmlns:a16="http://schemas.microsoft.com/office/drawing/2014/main" xmlns="" id="{D474BA0A-63D9-3D42-B462-FE178F25E895}"/>
                  </a:ext>
                </a:extLst>
              </p:cNvPr>
              <p:cNvSpPr/>
              <p:nvPr/>
            </p:nvSpPr>
            <p:spPr>
              <a:xfrm rot="10800000" flipV="1">
                <a:off x="6847686" y="1879927"/>
                <a:ext cx="452317" cy="1498746"/>
              </a:xfrm>
              <a:prstGeom prst="bentArrow">
                <a:avLst>
                  <a:gd name="adj1" fmla="val 0"/>
                  <a:gd name="adj2" fmla="val 0"/>
                  <a:gd name="adj3" fmla="val 0"/>
                  <a:gd name="adj4" fmla="val 21174"/>
                </a:avLst>
              </a:prstGeom>
              <a:solidFill>
                <a:srgbClr val="FF3A31"/>
              </a:solidFill>
              <a:ln w="19050" cap="sq">
                <a:solidFill>
                  <a:srgbClr val="FF3A31"/>
                </a:solidFill>
                <a:miter lim="800000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11" name="Овал 10">
              <a:extLst>
                <a:ext uri="{FF2B5EF4-FFF2-40B4-BE49-F238E27FC236}">
                  <a16:creationId xmlns:a16="http://schemas.microsoft.com/office/drawing/2014/main" xmlns="" id="{9A67CD8B-E7D5-1446-AD75-862EB26C6288}"/>
                </a:ext>
              </a:extLst>
            </p:cNvPr>
            <p:cNvSpPr/>
            <p:nvPr/>
          </p:nvSpPr>
          <p:spPr>
            <a:xfrm>
              <a:off x="6847686" y="1812107"/>
              <a:ext cx="135640" cy="135640"/>
            </a:xfrm>
            <a:prstGeom prst="ellipse">
              <a:avLst/>
            </a:prstGeom>
            <a:solidFill>
              <a:srgbClr val="FF3A3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5" name="Группа 14">
            <a:extLst>
              <a:ext uri="{FF2B5EF4-FFF2-40B4-BE49-F238E27FC236}">
                <a16:creationId xmlns:a16="http://schemas.microsoft.com/office/drawing/2014/main" xmlns="" id="{A7C1A6CD-9BA2-5B4C-9D72-BB4C3BE454D1}"/>
              </a:ext>
            </a:extLst>
          </p:cNvPr>
          <p:cNvGrpSpPr/>
          <p:nvPr/>
        </p:nvGrpSpPr>
        <p:grpSpPr>
          <a:xfrm>
            <a:off x="5800681" y="4705743"/>
            <a:ext cx="773114" cy="1055716"/>
            <a:chOff x="3982598" y="4372620"/>
            <a:chExt cx="1063789" cy="1675682"/>
          </a:xfrm>
        </p:grpSpPr>
        <p:sp>
          <p:nvSpPr>
            <p:cNvPr id="16" name="Стрелка углом 15">
              <a:extLst>
                <a:ext uri="{FF2B5EF4-FFF2-40B4-BE49-F238E27FC236}">
                  <a16:creationId xmlns:a16="http://schemas.microsoft.com/office/drawing/2014/main" xmlns="" id="{97C1204E-DF21-5E41-A637-8DA8D2E225CF}"/>
                </a:ext>
              </a:extLst>
            </p:cNvPr>
            <p:cNvSpPr/>
            <p:nvPr/>
          </p:nvSpPr>
          <p:spPr>
            <a:xfrm rot="16200000" flipV="1">
              <a:off x="3712644" y="4642574"/>
              <a:ext cx="1603698" cy="1063789"/>
            </a:xfrm>
            <a:prstGeom prst="bentArrow">
              <a:avLst>
                <a:gd name="adj1" fmla="val 0"/>
                <a:gd name="adj2" fmla="val 5626"/>
                <a:gd name="adj3" fmla="val 7912"/>
                <a:gd name="adj4" fmla="val 16174"/>
              </a:avLst>
            </a:prstGeom>
            <a:solidFill>
              <a:srgbClr val="FF3A31"/>
            </a:solidFill>
            <a:ln w="19050" cap="sq">
              <a:solidFill>
                <a:srgbClr val="FF3A31"/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chemeClr val="tx1"/>
                </a:solidFill>
              </a:endParaRPr>
            </a:p>
          </p:txBody>
        </p:sp>
        <p:sp>
          <p:nvSpPr>
            <p:cNvPr id="17" name="Овал 16">
              <a:extLst>
                <a:ext uri="{FF2B5EF4-FFF2-40B4-BE49-F238E27FC236}">
                  <a16:creationId xmlns:a16="http://schemas.microsoft.com/office/drawing/2014/main" xmlns="" id="{E2A6D78E-1633-C34D-9C7A-942D20FA80C4}"/>
                </a:ext>
              </a:extLst>
            </p:cNvPr>
            <p:cNvSpPr/>
            <p:nvPr/>
          </p:nvSpPr>
          <p:spPr>
            <a:xfrm>
              <a:off x="3982598" y="5912662"/>
              <a:ext cx="135640" cy="135640"/>
            </a:xfrm>
            <a:prstGeom prst="ellipse">
              <a:avLst/>
            </a:prstGeom>
            <a:solidFill>
              <a:srgbClr val="FF3A3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9" name="Скругленный прямоугольник 18">
            <a:extLst>
              <a:ext uri="{FF2B5EF4-FFF2-40B4-BE49-F238E27FC236}">
                <a16:creationId xmlns:a16="http://schemas.microsoft.com/office/drawing/2014/main" xmlns="" id="{7E1D65D6-8167-9448-BDC1-C50D546123DB}"/>
              </a:ext>
            </a:extLst>
          </p:cNvPr>
          <p:cNvSpPr/>
          <p:nvPr/>
        </p:nvSpPr>
        <p:spPr>
          <a:xfrm>
            <a:off x="2947901" y="5446196"/>
            <a:ext cx="2852780" cy="539822"/>
          </a:xfrm>
          <a:prstGeom prst="roundRect">
            <a:avLst>
              <a:gd name="adj" fmla="val 10961"/>
            </a:avLst>
          </a:prstGeom>
          <a:solidFill>
            <a:srgbClr val="FF3A31"/>
          </a:solidFill>
          <a:ln>
            <a:noFill/>
          </a:ln>
          <a:effectLst>
            <a:outerShdw dist="38100" dir="2700000" algn="tl" rotWithShape="0">
              <a:srgbClr val="F4A39E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Классификация ошибок</a:t>
            </a:r>
            <a:endParaRPr lang="ru-RU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0" name="Группа 19">
            <a:extLst>
              <a:ext uri="{FF2B5EF4-FFF2-40B4-BE49-F238E27FC236}">
                <a16:creationId xmlns:a16="http://schemas.microsoft.com/office/drawing/2014/main" xmlns="" id="{A7C1A6CD-9BA2-5B4C-9D72-BB4C3BE454D1}"/>
              </a:ext>
            </a:extLst>
          </p:cNvPr>
          <p:cNvGrpSpPr/>
          <p:nvPr/>
        </p:nvGrpSpPr>
        <p:grpSpPr>
          <a:xfrm flipH="1">
            <a:off x="7353015" y="3232417"/>
            <a:ext cx="634767" cy="1055716"/>
            <a:chOff x="3982598" y="4372620"/>
            <a:chExt cx="1063789" cy="1675682"/>
          </a:xfrm>
        </p:grpSpPr>
        <p:sp>
          <p:nvSpPr>
            <p:cNvPr id="21" name="Стрелка углом 20">
              <a:extLst>
                <a:ext uri="{FF2B5EF4-FFF2-40B4-BE49-F238E27FC236}">
                  <a16:creationId xmlns:a16="http://schemas.microsoft.com/office/drawing/2014/main" xmlns="" id="{97C1204E-DF21-5E41-A637-8DA8D2E225CF}"/>
                </a:ext>
              </a:extLst>
            </p:cNvPr>
            <p:cNvSpPr/>
            <p:nvPr/>
          </p:nvSpPr>
          <p:spPr>
            <a:xfrm rot="16200000" flipV="1">
              <a:off x="3712644" y="4642574"/>
              <a:ext cx="1603698" cy="1063789"/>
            </a:xfrm>
            <a:prstGeom prst="bentArrow">
              <a:avLst>
                <a:gd name="adj1" fmla="val 0"/>
                <a:gd name="adj2" fmla="val 5626"/>
                <a:gd name="adj3" fmla="val 7912"/>
                <a:gd name="adj4" fmla="val 16174"/>
              </a:avLst>
            </a:prstGeom>
            <a:solidFill>
              <a:srgbClr val="FF3A31"/>
            </a:solidFill>
            <a:ln w="19050" cap="sq">
              <a:solidFill>
                <a:srgbClr val="FF3A31"/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chemeClr val="tx1"/>
                </a:solidFill>
              </a:endParaRPr>
            </a:p>
          </p:txBody>
        </p:sp>
        <p:sp>
          <p:nvSpPr>
            <p:cNvPr id="22" name="Овал 21">
              <a:extLst>
                <a:ext uri="{FF2B5EF4-FFF2-40B4-BE49-F238E27FC236}">
                  <a16:creationId xmlns:a16="http://schemas.microsoft.com/office/drawing/2014/main" xmlns="" id="{E2A6D78E-1633-C34D-9C7A-942D20FA80C4}"/>
                </a:ext>
              </a:extLst>
            </p:cNvPr>
            <p:cNvSpPr/>
            <p:nvPr/>
          </p:nvSpPr>
          <p:spPr>
            <a:xfrm>
              <a:off x="3982598" y="5912662"/>
              <a:ext cx="135640" cy="135640"/>
            </a:xfrm>
            <a:prstGeom prst="ellipse">
              <a:avLst/>
            </a:prstGeom>
            <a:solidFill>
              <a:srgbClr val="FF3A3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23" name="Скругленный прямоугольник 22">
            <a:extLst>
              <a:ext uri="{FF2B5EF4-FFF2-40B4-BE49-F238E27FC236}">
                <a16:creationId xmlns:a16="http://schemas.microsoft.com/office/drawing/2014/main" xmlns="" id="{7E1D65D6-8167-9448-BDC1-C50D546123DB}"/>
              </a:ext>
            </a:extLst>
          </p:cNvPr>
          <p:cNvSpPr/>
          <p:nvPr/>
        </p:nvSpPr>
        <p:spPr>
          <a:xfrm>
            <a:off x="8062939" y="3932766"/>
            <a:ext cx="2514013" cy="539822"/>
          </a:xfrm>
          <a:prstGeom prst="roundRect">
            <a:avLst>
              <a:gd name="adj" fmla="val 10961"/>
            </a:avLst>
          </a:prstGeom>
          <a:solidFill>
            <a:srgbClr val="FF3A31"/>
          </a:solidFill>
          <a:ln>
            <a:noFill/>
          </a:ln>
          <a:effectLst>
            <a:outerShdw dist="38100" dir="2700000" algn="tl" rotWithShape="0">
              <a:srgbClr val="F4A39E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Формирование актов</a:t>
            </a:r>
            <a:endParaRPr lang="ru-RU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44432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smtClean="0">
                <a:latin typeface="Calibri" panose="020F0502020204030204" pitchFamily="34" charset="0"/>
                <a:cs typeface="Calibri" panose="020F0502020204030204" pitchFamily="34" charset="0"/>
              </a:rPr>
              <a:t>Выдача дел и документов</a:t>
            </a:r>
          </a:p>
        </p:txBody>
      </p:sp>
      <p:pic>
        <p:nvPicPr>
          <p:cNvPr id="13316" name="Picture 9" descr="https://its.1c.ru/db/content/updinfo/src/archive/1.0.10/_img/new-arch8-1_0_10.files/image009.png?_=0000AE7E5B5F465D-v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7453" y="2058283"/>
            <a:ext cx="7226506" cy="20560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7" name="Picture 11" descr="https://its.1c.ru/db/content/updinfo/src/archive/1.0.10/_img/new-arch8-1_0_10.files/image011.png?_=0000986579E46695-v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2773" y="3412204"/>
            <a:ext cx="7680053" cy="3126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Скругленный прямоугольник 10">
            <a:extLst>
              <a:ext uri="{FF2B5EF4-FFF2-40B4-BE49-F238E27FC236}">
                <a16:creationId xmlns:a16="http://schemas.microsoft.com/office/drawing/2014/main" xmlns="" id="{7E1D65D6-8167-9448-BDC1-C50D546123DB}"/>
              </a:ext>
            </a:extLst>
          </p:cNvPr>
          <p:cNvSpPr/>
          <p:nvPr/>
        </p:nvSpPr>
        <p:spPr>
          <a:xfrm>
            <a:off x="4034635" y="5148276"/>
            <a:ext cx="4030207" cy="1288511"/>
          </a:xfrm>
          <a:prstGeom prst="roundRect">
            <a:avLst>
              <a:gd name="adj" fmla="val 10961"/>
            </a:avLst>
          </a:prstGeom>
          <a:solidFill>
            <a:srgbClr val="FF3A31"/>
          </a:solidFill>
          <a:ln>
            <a:noFill/>
          </a:ln>
          <a:effectLst>
            <a:outerShdw dist="38100" dir="2700000" algn="tl" rotWithShape="0">
              <a:srgbClr val="F4A39E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altLang="ru-RU" dirty="0" smtClean="0">
                <a:latin typeface="Calibri" panose="020F0502020204030204" pitchFamily="34" charset="0"/>
                <a:cs typeface="Calibri" panose="020F0502020204030204" pitchFamily="34" charset="0"/>
              </a:rPr>
              <a:t>Выдача </a:t>
            </a:r>
            <a:r>
              <a:rPr lang="ru-RU" altLang="ru-RU" dirty="0">
                <a:latin typeface="Calibri" panose="020F0502020204030204" pitchFamily="34" charset="0"/>
                <a:cs typeface="Calibri" panose="020F0502020204030204" pitchFamily="34" charset="0"/>
              </a:rPr>
              <a:t>оригиналов</a:t>
            </a:r>
            <a:br>
              <a:rPr lang="ru-RU" altLang="ru-RU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ru-RU" altLang="ru-RU" dirty="0" smtClean="0">
                <a:latin typeface="Calibri" panose="020F0502020204030204" pitchFamily="34" charset="0"/>
                <a:cs typeface="Calibri" panose="020F0502020204030204" pitchFamily="34" charset="0"/>
              </a:rPr>
              <a:t>во </a:t>
            </a:r>
            <a:r>
              <a:rPr lang="ru-RU" altLang="ru-RU" dirty="0">
                <a:latin typeface="Calibri" panose="020F0502020204030204" pitchFamily="34" charset="0"/>
                <a:cs typeface="Calibri" panose="020F0502020204030204" pitchFamily="34" charset="0"/>
              </a:rPr>
              <a:t>временное </a:t>
            </a:r>
            <a:r>
              <a:rPr lang="ru-RU" altLang="ru-RU" dirty="0" smtClean="0">
                <a:latin typeface="Calibri" panose="020F0502020204030204" pitchFamily="34" charset="0"/>
                <a:cs typeface="Calibri" panose="020F0502020204030204" pitchFamily="34" charset="0"/>
              </a:rPr>
              <a:t>пользование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altLang="ru-RU" dirty="0" smtClean="0">
                <a:latin typeface="Calibri" panose="020F0502020204030204" pitchFamily="34" charset="0"/>
                <a:cs typeface="Calibri" panose="020F0502020204030204" pitchFamily="34" charset="0"/>
              </a:rPr>
              <a:t>Выдача копий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altLang="ru-RU" dirty="0" smtClean="0">
                <a:latin typeface="Calibri" panose="020F0502020204030204" pitchFamily="34" charset="0"/>
                <a:cs typeface="Calibri" panose="020F0502020204030204" pitchFamily="34" charset="0"/>
              </a:rPr>
              <a:t>Изъятие </a:t>
            </a:r>
            <a:r>
              <a:rPr lang="ru-RU" altLang="ru-RU" dirty="0">
                <a:latin typeface="Calibri" panose="020F0502020204030204" pitchFamily="34" charset="0"/>
                <a:cs typeface="Calibri" panose="020F0502020204030204" pitchFamily="34" charset="0"/>
              </a:rPr>
              <a:t>оригиналов</a:t>
            </a:r>
          </a:p>
        </p:txBody>
      </p:sp>
      <p:grpSp>
        <p:nvGrpSpPr>
          <p:cNvPr id="12" name="Группа 11">
            <a:extLst>
              <a:ext uri="{FF2B5EF4-FFF2-40B4-BE49-F238E27FC236}">
                <a16:creationId xmlns:a16="http://schemas.microsoft.com/office/drawing/2014/main" xmlns="" id="{3D7DA07B-3D97-3742-933F-CD3BD0673954}"/>
              </a:ext>
            </a:extLst>
          </p:cNvPr>
          <p:cNvGrpSpPr/>
          <p:nvPr/>
        </p:nvGrpSpPr>
        <p:grpSpPr>
          <a:xfrm flipH="1" flipV="1">
            <a:off x="2918561" y="4041232"/>
            <a:ext cx="1089882" cy="1794644"/>
            <a:chOff x="6847686" y="1812107"/>
            <a:chExt cx="1340663" cy="2808018"/>
          </a:xfrm>
        </p:grpSpPr>
        <p:grpSp>
          <p:nvGrpSpPr>
            <p:cNvPr id="13" name="Группа 12">
              <a:extLst>
                <a:ext uri="{FF2B5EF4-FFF2-40B4-BE49-F238E27FC236}">
                  <a16:creationId xmlns:a16="http://schemas.microsoft.com/office/drawing/2014/main" xmlns="" id="{CF5E4DD0-6FF8-F240-808D-9B4119903DF1}"/>
                </a:ext>
              </a:extLst>
            </p:cNvPr>
            <p:cNvGrpSpPr/>
            <p:nvPr/>
          </p:nvGrpSpPr>
          <p:grpSpPr>
            <a:xfrm>
              <a:off x="6847686" y="1879927"/>
              <a:ext cx="1340663" cy="2740198"/>
              <a:chOff x="6847686" y="1879927"/>
              <a:chExt cx="1340663" cy="2740198"/>
            </a:xfrm>
          </p:grpSpPr>
          <p:sp>
            <p:nvSpPr>
              <p:cNvPr id="15" name="Стрелка углом 14">
                <a:extLst>
                  <a:ext uri="{FF2B5EF4-FFF2-40B4-BE49-F238E27FC236}">
                    <a16:creationId xmlns:a16="http://schemas.microsoft.com/office/drawing/2014/main" xmlns="" id="{E983F590-9821-2848-AC23-DE5F3A39771B}"/>
                  </a:ext>
                </a:extLst>
              </p:cNvPr>
              <p:cNvSpPr/>
              <p:nvPr/>
            </p:nvSpPr>
            <p:spPr>
              <a:xfrm flipV="1">
                <a:off x="7299295" y="3160156"/>
                <a:ext cx="889054" cy="1459969"/>
              </a:xfrm>
              <a:prstGeom prst="bentArrow">
                <a:avLst>
                  <a:gd name="adj1" fmla="val 0"/>
                  <a:gd name="adj2" fmla="val 7565"/>
                  <a:gd name="adj3" fmla="val 9204"/>
                  <a:gd name="adj4" fmla="val 21174"/>
                </a:avLst>
              </a:prstGeom>
              <a:solidFill>
                <a:srgbClr val="FF3A31"/>
              </a:solidFill>
              <a:ln w="19050" cap="sq">
                <a:solidFill>
                  <a:srgbClr val="FF3A31"/>
                </a:solidFill>
                <a:miter lim="800000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6" name="Стрелка углом 15">
                <a:extLst>
                  <a:ext uri="{FF2B5EF4-FFF2-40B4-BE49-F238E27FC236}">
                    <a16:creationId xmlns:a16="http://schemas.microsoft.com/office/drawing/2014/main" xmlns="" id="{D474BA0A-63D9-3D42-B462-FE178F25E895}"/>
                  </a:ext>
                </a:extLst>
              </p:cNvPr>
              <p:cNvSpPr/>
              <p:nvPr/>
            </p:nvSpPr>
            <p:spPr>
              <a:xfrm rot="10800000" flipV="1">
                <a:off x="6847686" y="1879927"/>
                <a:ext cx="452317" cy="1498746"/>
              </a:xfrm>
              <a:prstGeom prst="bentArrow">
                <a:avLst>
                  <a:gd name="adj1" fmla="val 0"/>
                  <a:gd name="adj2" fmla="val 0"/>
                  <a:gd name="adj3" fmla="val 0"/>
                  <a:gd name="adj4" fmla="val 21174"/>
                </a:avLst>
              </a:prstGeom>
              <a:solidFill>
                <a:srgbClr val="FF3A31"/>
              </a:solidFill>
              <a:ln w="19050" cap="sq">
                <a:solidFill>
                  <a:srgbClr val="FF3A31"/>
                </a:solidFill>
                <a:miter lim="800000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14" name="Овал 13">
              <a:extLst>
                <a:ext uri="{FF2B5EF4-FFF2-40B4-BE49-F238E27FC236}">
                  <a16:creationId xmlns:a16="http://schemas.microsoft.com/office/drawing/2014/main" xmlns="" id="{9A67CD8B-E7D5-1446-AD75-862EB26C6288}"/>
                </a:ext>
              </a:extLst>
            </p:cNvPr>
            <p:cNvSpPr/>
            <p:nvPr/>
          </p:nvSpPr>
          <p:spPr>
            <a:xfrm>
              <a:off x="6847686" y="1812107"/>
              <a:ext cx="135640" cy="135640"/>
            </a:xfrm>
            <a:prstGeom prst="ellipse">
              <a:avLst/>
            </a:prstGeom>
            <a:solidFill>
              <a:srgbClr val="FF3A3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</p:spTree>
    <p:extLst>
      <p:ext uri="{BB962C8B-B14F-4D97-AF65-F5344CB8AC3E}">
        <p14:creationId xmlns:p14="http://schemas.microsoft.com/office/powerpoint/2010/main" val="18925966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smtClean="0">
                <a:latin typeface="Calibri" panose="020F0502020204030204" pitchFamily="34" charset="0"/>
                <a:cs typeface="Calibri" panose="020F0502020204030204" pitchFamily="34" charset="0"/>
              </a:rPr>
              <a:t>Выдача дел и документов</a:t>
            </a:r>
          </a:p>
        </p:txBody>
      </p:sp>
      <p:pic>
        <p:nvPicPr>
          <p:cNvPr id="13316" name="Picture 9" descr="https://its.1c.ru/db/content/updinfo/src/archive/1.0.10/_img/new-arch8-1_0_10.files/image009.png?_=0000AE7E5B5F465D-v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7453" y="2058283"/>
            <a:ext cx="7226506" cy="20560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7" name="Picture 11" descr="https://its.1c.ru/db/content/updinfo/src/archive/1.0.10/_img/new-arch8-1_0_10.files/image011.png?_=0000986579E46695-v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2773" y="3412204"/>
            <a:ext cx="7680053" cy="3126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Скругленный прямоугольник 10">
            <a:extLst>
              <a:ext uri="{FF2B5EF4-FFF2-40B4-BE49-F238E27FC236}">
                <a16:creationId xmlns:a16="http://schemas.microsoft.com/office/drawing/2014/main" xmlns="" id="{7E1D65D6-8167-9448-BDC1-C50D546123DB}"/>
              </a:ext>
            </a:extLst>
          </p:cNvPr>
          <p:cNvSpPr/>
          <p:nvPr/>
        </p:nvSpPr>
        <p:spPr>
          <a:xfrm>
            <a:off x="3926664" y="5978977"/>
            <a:ext cx="3147347" cy="644256"/>
          </a:xfrm>
          <a:prstGeom prst="roundRect">
            <a:avLst>
              <a:gd name="adj" fmla="val 10961"/>
            </a:avLst>
          </a:prstGeom>
          <a:solidFill>
            <a:srgbClr val="FF3A31"/>
          </a:solidFill>
          <a:ln>
            <a:noFill/>
          </a:ln>
          <a:effectLst>
            <a:outerShdw dist="38100" dir="2700000" algn="tl" rotWithShape="0">
              <a:srgbClr val="F4A39E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altLang="ru-RU" dirty="0">
                <a:latin typeface="Calibri" panose="020F0502020204030204" pitchFamily="34" charset="0"/>
                <a:cs typeface="Calibri" panose="020F0502020204030204" pitchFamily="34" charset="0"/>
              </a:rPr>
              <a:t>Можно выдать не только документ, но и дело целиком</a:t>
            </a:r>
          </a:p>
        </p:txBody>
      </p:sp>
      <p:grpSp>
        <p:nvGrpSpPr>
          <p:cNvPr id="17" name="Группа 16">
            <a:extLst>
              <a:ext uri="{FF2B5EF4-FFF2-40B4-BE49-F238E27FC236}">
                <a16:creationId xmlns:a16="http://schemas.microsoft.com/office/drawing/2014/main" xmlns="" id="{75577A66-652F-85C7-D6A7-8F1464E53993}"/>
              </a:ext>
            </a:extLst>
          </p:cNvPr>
          <p:cNvGrpSpPr/>
          <p:nvPr/>
        </p:nvGrpSpPr>
        <p:grpSpPr>
          <a:xfrm flipH="1">
            <a:off x="3226448" y="5253214"/>
            <a:ext cx="700216" cy="1165323"/>
            <a:chOff x="3982598" y="4372620"/>
            <a:chExt cx="1063789" cy="1675682"/>
          </a:xfrm>
        </p:grpSpPr>
        <p:sp>
          <p:nvSpPr>
            <p:cNvPr id="18" name="Стрелка углом 16">
              <a:extLst>
                <a:ext uri="{FF2B5EF4-FFF2-40B4-BE49-F238E27FC236}">
                  <a16:creationId xmlns:a16="http://schemas.microsoft.com/office/drawing/2014/main" xmlns="" id="{A799A05B-3B3E-3547-5513-92038334BED1}"/>
                </a:ext>
              </a:extLst>
            </p:cNvPr>
            <p:cNvSpPr/>
            <p:nvPr/>
          </p:nvSpPr>
          <p:spPr>
            <a:xfrm rot="16200000" flipV="1">
              <a:off x="3712644" y="4642574"/>
              <a:ext cx="1603698" cy="1063789"/>
            </a:xfrm>
            <a:prstGeom prst="bentArrow">
              <a:avLst>
                <a:gd name="adj1" fmla="val 0"/>
                <a:gd name="adj2" fmla="val 5626"/>
                <a:gd name="adj3" fmla="val 7912"/>
                <a:gd name="adj4" fmla="val 16174"/>
              </a:avLst>
            </a:prstGeom>
            <a:solidFill>
              <a:srgbClr val="FF3A31"/>
            </a:solidFill>
            <a:ln w="19050" cap="sq">
              <a:solidFill>
                <a:srgbClr val="FF3A31"/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chemeClr val="tx1"/>
                </a:solidFill>
              </a:endParaRPr>
            </a:p>
          </p:txBody>
        </p:sp>
        <p:sp>
          <p:nvSpPr>
            <p:cNvPr id="19" name="Овал 18">
              <a:extLst>
                <a:ext uri="{FF2B5EF4-FFF2-40B4-BE49-F238E27FC236}">
                  <a16:creationId xmlns:a16="http://schemas.microsoft.com/office/drawing/2014/main" xmlns="" id="{C7669986-7DFC-209D-89AA-63F5863360A4}"/>
                </a:ext>
              </a:extLst>
            </p:cNvPr>
            <p:cNvSpPr/>
            <p:nvPr/>
          </p:nvSpPr>
          <p:spPr>
            <a:xfrm>
              <a:off x="3982598" y="5912662"/>
              <a:ext cx="135640" cy="135640"/>
            </a:xfrm>
            <a:prstGeom prst="ellipse">
              <a:avLst/>
            </a:prstGeom>
            <a:solidFill>
              <a:srgbClr val="FF3A3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20" name="Скругленный прямоугольник 19">
            <a:extLst>
              <a:ext uri="{FF2B5EF4-FFF2-40B4-BE49-F238E27FC236}">
                <a16:creationId xmlns:a16="http://schemas.microsoft.com/office/drawing/2014/main" xmlns="" id="{7E1D65D6-8167-9448-BDC1-C50D546123DB}"/>
              </a:ext>
            </a:extLst>
          </p:cNvPr>
          <p:cNvSpPr/>
          <p:nvPr/>
        </p:nvSpPr>
        <p:spPr>
          <a:xfrm>
            <a:off x="5835304" y="5191620"/>
            <a:ext cx="2138924" cy="644256"/>
          </a:xfrm>
          <a:prstGeom prst="roundRect">
            <a:avLst>
              <a:gd name="adj" fmla="val 10961"/>
            </a:avLst>
          </a:prstGeom>
          <a:solidFill>
            <a:srgbClr val="FF3A31"/>
          </a:solidFill>
          <a:ln>
            <a:noFill/>
          </a:ln>
          <a:effectLst>
            <a:outerShdw dist="38100" dir="2700000" algn="tl" rotWithShape="0">
              <a:srgbClr val="F4A39E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altLang="ru-RU" dirty="0" smtClean="0">
                <a:latin typeface="Calibri" panose="020F0502020204030204" pitchFamily="34" charset="0"/>
                <a:cs typeface="Calibri" panose="020F0502020204030204" pitchFamily="34" charset="0"/>
              </a:rPr>
              <a:t>Выдача сотруднику</a:t>
            </a:r>
            <a:br>
              <a:rPr lang="ru-RU" altLang="ru-RU" dirty="0" smtClean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ru-RU" altLang="ru-RU" dirty="0" smtClean="0">
                <a:latin typeface="Calibri" panose="020F0502020204030204" pitchFamily="34" charset="0"/>
                <a:cs typeface="Calibri" panose="020F0502020204030204" pitchFamily="34" charset="0"/>
              </a:rPr>
              <a:t>или контрагенту</a:t>
            </a:r>
            <a:endParaRPr lang="ru-RU" altLang="ru-RU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21" name="Группа 20">
            <a:extLst>
              <a:ext uri="{FF2B5EF4-FFF2-40B4-BE49-F238E27FC236}">
                <a16:creationId xmlns:a16="http://schemas.microsoft.com/office/drawing/2014/main" xmlns="" id="{75577A66-652F-85C7-D6A7-8F1464E53993}"/>
              </a:ext>
            </a:extLst>
          </p:cNvPr>
          <p:cNvGrpSpPr/>
          <p:nvPr/>
        </p:nvGrpSpPr>
        <p:grpSpPr>
          <a:xfrm flipH="1">
            <a:off x="5135087" y="4302958"/>
            <a:ext cx="700216" cy="1165323"/>
            <a:chOff x="3982598" y="4372620"/>
            <a:chExt cx="1063789" cy="1675682"/>
          </a:xfrm>
        </p:grpSpPr>
        <p:sp>
          <p:nvSpPr>
            <p:cNvPr id="22" name="Стрелка углом 16">
              <a:extLst>
                <a:ext uri="{FF2B5EF4-FFF2-40B4-BE49-F238E27FC236}">
                  <a16:creationId xmlns:a16="http://schemas.microsoft.com/office/drawing/2014/main" xmlns="" id="{A799A05B-3B3E-3547-5513-92038334BED1}"/>
                </a:ext>
              </a:extLst>
            </p:cNvPr>
            <p:cNvSpPr/>
            <p:nvPr/>
          </p:nvSpPr>
          <p:spPr>
            <a:xfrm rot="16200000" flipV="1">
              <a:off x="3712644" y="4642574"/>
              <a:ext cx="1603698" cy="1063789"/>
            </a:xfrm>
            <a:prstGeom prst="bentArrow">
              <a:avLst>
                <a:gd name="adj1" fmla="val 0"/>
                <a:gd name="adj2" fmla="val 5626"/>
                <a:gd name="adj3" fmla="val 7912"/>
                <a:gd name="adj4" fmla="val 16174"/>
              </a:avLst>
            </a:prstGeom>
            <a:solidFill>
              <a:srgbClr val="FF3A31"/>
            </a:solidFill>
            <a:ln w="19050" cap="sq">
              <a:solidFill>
                <a:srgbClr val="FF3A31"/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chemeClr val="tx1"/>
                </a:solidFill>
              </a:endParaRPr>
            </a:p>
          </p:txBody>
        </p:sp>
        <p:sp>
          <p:nvSpPr>
            <p:cNvPr id="23" name="Овал 22">
              <a:extLst>
                <a:ext uri="{FF2B5EF4-FFF2-40B4-BE49-F238E27FC236}">
                  <a16:creationId xmlns:a16="http://schemas.microsoft.com/office/drawing/2014/main" xmlns="" id="{C7669986-7DFC-209D-89AA-63F5863360A4}"/>
                </a:ext>
              </a:extLst>
            </p:cNvPr>
            <p:cNvSpPr/>
            <p:nvPr/>
          </p:nvSpPr>
          <p:spPr>
            <a:xfrm>
              <a:off x="3982598" y="5912662"/>
              <a:ext cx="135640" cy="135640"/>
            </a:xfrm>
            <a:prstGeom prst="ellipse">
              <a:avLst/>
            </a:prstGeom>
            <a:solidFill>
              <a:srgbClr val="FF3A3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3" name="Скругленный прямоугольник 12">
            <a:extLst>
              <a:ext uri="{FF2B5EF4-FFF2-40B4-BE49-F238E27FC236}">
                <a16:creationId xmlns:a16="http://schemas.microsoft.com/office/drawing/2014/main" xmlns="" id="{7E1D65D6-8167-9448-BDC1-C50D546123DB}"/>
              </a:ext>
            </a:extLst>
          </p:cNvPr>
          <p:cNvSpPr/>
          <p:nvPr/>
        </p:nvSpPr>
        <p:spPr>
          <a:xfrm>
            <a:off x="560172" y="4470148"/>
            <a:ext cx="2199181" cy="376257"/>
          </a:xfrm>
          <a:prstGeom prst="roundRect">
            <a:avLst>
              <a:gd name="adj" fmla="val 10961"/>
            </a:avLst>
          </a:prstGeom>
          <a:solidFill>
            <a:srgbClr val="FF3A31"/>
          </a:solidFill>
          <a:ln>
            <a:noFill/>
          </a:ln>
          <a:effectLst>
            <a:outerShdw dist="38100" dir="2700000" algn="tl" rotWithShape="0">
              <a:srgbClr val="F4A39E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altLang="ru-RU" dirty="0" smtClean="0">
                <a:latin typeface="Calibri" panose="020F0502020204030204" pitchFamily="34" charset="0"/>
                <a:cs typeface="Calibri" panose="020F0502020204030204" pitchFamily="34" charset="0"/>
              </a:rPr>
              <a:t>Печать акта выдачи</a:t>
            </a:r>
            <a:endParaRPr lang="ru-RU" altLang="ru-RU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14" name="Группа 13">
            <a:extLst>
              <a:ext uri="{FF2B5EF4-FFF2-40B4-BE49-F238E27FC236}">
                <a16:creationId xmlns:a16="http://schemas.microsoft.com/office/drawing/2014/main" xmlns="" id="{75577A66-652F-85C7-D6A7-8F1464E53993}"/>
              </a:ext>
            </a:extLst>
          </p:cNvPr>
          <p:cNvGrpSpPr/>
          <p:nvPr/>
        </p:nvGrpSpPr>
        <p:grpSpPr>
          <a:xfrm>
            <a:off x="2817018" y="3809795"/>
            <a:ext cx="508285" cy="951676"/>
            <a:chOff x="3982598" y="4372620"/>
            <a:chExt cx="1063789" cy="1675682"/>
          </a:xfrm>
        </p:grpSpPr>
        <p:sp>
          <p:nvSpPr>
            <p:cNvPr id="15" name="Стрелка углом 16">
              <a:extLst>
                <a:ext uri="{FF2B5EF4-FFF2-40B4-BE49-F238E27FC236}">
                  <a16:creationId xmlns:a16="http://schemas.microsoft.com/office/drawing/2014/main" xmlns="" id="{A799A05B-3B3E-3547-5513-92038334BED1}"/>
                </a:ext>
              </a:extLst>
            </p:cNvPr>
            <p:cNvSpPr/>
            <p:nvPr/>
          </p:nvSpPr>
          <p:spPr>
            <a:xfrm rot="16200000" flipV="1">
              <a:off x="3712644" y="4642574"/>
              <a:ext cx="1603698" cy="1063789"/>
            </a:xfrm>
            <a:prstGeom prst="bentArrow">
              <a:avLst>
                <a:gd name="adj1" fmla="val 0"/>
                <a:gd name="adj2" fmla="val 5626"/>
                <a:gd name="adj3" fmla="val 7912"/>
                <a:gd name="adj4" fmla="val 16174"/>
              </a:avLst>
            </a:prstGeom>
            <a:solidFill>
              <a:srgbClr val="FF3A31"/>
            </a:solidFill>
            <a:ln w="19050" cap="sq">
              <a:solidFill>
                <a:srgbClr val="FF3A31"/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chemeClr val="tx1"/>
                </a:solidFill>
              </a:endParaRPr>
            </a:p>
          </p:txBody>
        </p:sp>
        <p:sp>
          <p:nvSpPr>
            <p:cNvPr id="16" name="Овал 15">
              <a:extLst>
                <a:ext uri="{FF2B5EF4-FFF2-40B4-BE49-F238E27FC236}">
                  <a16:creationId xmlns:a16="http://schemas.microsoft.com/office/drawing/2014/main" xmlns="" id="{C7669986-7DFC-209D-89AA-63F5863360A4}"/>
                </a:ext>
              </a:extLst>
            </p:cNvPr>
            <p:cNvSpPr/>
            <p:nvPr/>
          </p:nvSpPr>
          <p:spPr>
            <a:xfrm>
              <a:off x="3982598" y="5912662"/>
              <a:ext cx="135640" cy="135640"/>
            </a:xfrm>
            <a:prstGeom prst="ellipse">
              <a:avLst/>
            </a:prstGeom>
            <a:solidFill>
              <a:srgbClr val="FF3A3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</p:spTree>
    <p:extLst>
      <p:ext uri="{BB962C8B-B14F-4D97-AF65-F5344CB8AC3E}">
        <p14:creationId xmlns:p14="http://schemas.microsoft.com/office/powerpoint/2010/main" val="41785754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Для чего нужен 1С:Архив?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9C2B615-944F-1843-895B-3126D199D396}" type="slidenum">
              <a:rPr lang="ru-RU" smtClean="0"/>
              <a:t>3</a:t>
            </a:fld>
            <a:endParaRPr lang="ru-RU"/>
          </a:p>
        </p:txBody>
      </p:sp>
      <p:sp>
        <p:nvSpPr>
          <p:cNvPr id="13" name="Rectangle 3"/>
          <p:cNvSpPr txBox="1">
            <a:spLocks noChangeArrowheads="1"/>
          </p:cNvSpPr>
          <p:nvPr/>
        </p:nvSpPr>
        <p:spPr bwMode="auto">
          <a:xfrm>
            <a:off x="559789" y="1960776"/>
            <a:ext cx="7678050" cy="43955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1" tIns="45716" rIns="91431" bIns="45716"/>
          <a:lstStyle>
            <a:lvl1pPr marL="342900" indent="-342900">
              <a:spcBef>
                <a:spcPct val="20000"/>
              </a:spcBef>
              <a:buClr>
                <a:srgbClr val="CC0000"/>
              </a:buClr>
              <a:buChar char="•"/>
              <a:defRPr sz="2100">
                <a:solidFill>
                  <a:schemeClr val="tx1"/>
                </a:solidFill>
                <a:latin typeface="Futura PT Demi" panose="020B0702020204020303" pitchFamily="34" charset="0"/>
              </a:defRPr>
            </a:lvl1pPr>
            <a:lvl2pPr marL="742950" indent="-287338">
              <a:spcBef>
                <a:spcPct val="20000"/>
              </a:spcBef>
              <a:buClr>
                <a:srgbClr val="CC0000"/>
              </a:buClr>
              <a:buChar char="•"/>
              <a:defRPr sz="1700">
                <a:solidFill>
                  <a:schemeClr val="tx1"/>
                </a:solidFill>
                <a:latin typeface="Futura PT Demi" panose="020B0702020204020303" pitchFamily="34" charset="0"/>
              </a:defRPr>
            </a:lvl2pPr>
            <a:lvl3pPr marL="1144588" indent="-230188">
              <a:spcBef>
                <a:spcPct val="20000"/>
              </a:spcBef>
              <a:buClr>
                <a:srgbClr val="CC0000"/>
              </a:buClr>
              <a:buChar char="•"/>
              <a:defRPr sz="1600">
                <a:solidFill>
                  <a:schemeClr val="tx1"/>
                </a:solidFill>
                <a:latin typeface="Futura PT Demi" panose="020B0702020204020303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CC0000"/>
              </a:buClr>
              <a:buChar char="•"/>
              <a:defRPr sz="1400">
                <a:solidFill>
                  <a:schemeClr val="tx1"/>
                </a:solidFill>
                <a:latin typeface="Futura PT Demi" panose="020B0702020204020303" pitchFamily="34" charset="0"/>
              </a:defRPr>
            </a:lvl4pPr>
            <a:lvl5pPr marL="2055813" indent="-227013">
              <a:spcBef>
                <a:spcPct val="20000"/>
              </a:spcBef>
              <a:buClr>
                <a:srgbClr val="CC0000"/>
              </a:buClr>
              <a:buChar char="•"/>
              <a:defRPr sz="1300">
                <a:solidFill>
                  <a:schemeClr val="tx1"/>
                </a:solidFill>
                <a:latin typeface="Futura PT Demi" panose="020B0702020204020303" pitchFamily="34" charset="0"/>
              </a:defRPr>
            </a:lvl5pPr>
            <a:lvl6pPr marL="2513013" indent="-227013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300">
                <a:solidFill>
                  <a:schemeClr val="tx1"/>
                </a:solidFill>
                <a:latin typeface="Futura PT Demi" panose="020B0702020204020303" pitchFamily="34" charset="0"/>
              </a:defRPr>
            </a:lvl6pPr>
            <a:lvl7pPr marL="2970213" indent="-227013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300">
                <a:solidFill>
                  <a:schemeClr val="tx1"/>
                </a:solidFill>
                <a:latin typeface="Futura PT Demi" panose="020B0702020204020303" pitchFamily="34" charset="0"/>
              </a:defRPr>
            </a:lvl7pPr>
            <a:lvl8pPr marL="3427413" indent="-227013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300">
                <a:solidFill>
                  <a:schemeClr val="tx1"/>
                </a:solidFill>
                <a:latin typeface="Futura PT Demi" panose="020B0702020204020303" pitchFamily="34" charset="0"/>
              </a:defRPr>
            </a:lvl8pPr>
            <a:lvl9pPr marL="3884613" indent="-227013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300">
                <a:solidFill>
                  <a:schemeClr val="tx1"/>
                </a:solidFill>
                <a:latin typeface="Futura PT Demi" panose="020B0702020204020303" pitchFamily="34" charset="0"/>
              </a:defRPr>
            </a:lvl9pPr>
          </a:lstStyle>
          <a:p>
            <a:pPr marL="342900" lvl="2" indent="-342900" algn="just">
              <a:defRPr/>
            </a:pPr>
            <a:r>
              <a:rPr lang="ru-RU" altLang="ru-RU" sz="2000" b="1" dirty="0">
                <a:latin typeface="Calibri" panose="020F0502020204030204" pitchFamily="34" charset="0"/>
                <a:cs typeface="Calibri" panose="020F0502020204030204" pitchFamily="34" charset="0"/>
              </a:rPr>
              <a:t>В чем преимущество 1С:Архива перед типовым хранением документов в 1С:ДО?</a:t>
            </a:r>
          </a:p>
          <a:p>
            <a:pPr marL="342900" lvl="2" indent="-342900" algn="just">
              <a:defRPr/>
            </a:pPr>
            <a:r>
              <a:rPr lang="ru-RU" alt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Чем полезнее 1С:Архив в сравнении с S3-хранилищем, файловым томом или самой БД? Разве юридическая значимость подписанного ЭЦП документа теряется в зависимости от места его хранения?</a:t>
            </a:r>
          </a:p>
          <a:p>
            <a:pPr marL="342900" lvl="2" indent="-342900" algn="just">
              <a:defRPr/>
            </a:pPr>
            <a:r>
              <a:rPr lang="ru-RU" altLang="ru-RU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Чем </a:t>
            </a:r>
            <a:r>
              <a:rPr lang="ru-RU" alt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отличается хранение скан-копий с оригиналов документов в 1С Документооборот от хранение этих же документов в 1С Архив?</a:t>
            </a:r>
          </a:p>
          <a:p>
            <a:pPr algn="just"/>
            <a:r>
              <a:rPr lang="ru-RU" alt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Зачем нужен 1С:Архив если 1С:Документооборот тоже умеет хранить документы?</a:t>
            </a:r>
          </a:p>
          <a:p>
            <a:r>
              <a:rPr lang="ru-RU" altLang="ru-RU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Позиционирование системы 1С:Архив относительно </a:t>
            </a:r>
            <a:r>
              <a:rPr lang="ru-RU" alt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1С.Документооборот?</a:t>
            </a:r>
          </a:p>
          <a:p>
            <a:pPr marL="342900" lvl="2" indent="-342900">
              <a:defRPr/>
            </a:pPr>
            <a:endParaRPr lang="ru-RU" altLang="ru-RU" sz="2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8" name="AutoShape 8" descr="Picture background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34" name="Picture 10" descr="Picture backgroun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70041" y="1960776"/>
            <a:ext cx="2570936" cy="25709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44232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smtClean="0">
                <a:latin typeface="Calibri" panose="020F0502020204030204" pitchFamily="34" charset="0"/>
                <a:cs typeface="Calibri" panose="020F0502020204030204" pitchFamily="34" charset="0"/>
              </a:rPr>
              <a:t>Выдача дел и документов</a:t>
            </a:r>
          </a:p>
        </p:txBody>
      </p:sp>
      <p:pic>
        <p:nvPicPr>
          <p:cNvPr id="17412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7697" y="1872474"/>
            <a:ext cx="6226605" cy="48543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703601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70787" y="2243665"/>
            <a:ext cx="6709812" cy="4206562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Физические лица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9C2B615-944F-1843-895B-3126D199D396}" type="slidenum">
              <a:rPr lang="ru-RU" smtClean="0"/>
              <a:t>31</a:t>
            </a:fld>
            <a:endParaRPr lang="ru-RU"/>
          </a:p>
        </p:txBody>
      </p:sp>
      <p:sp>
        <p:nvSpPr>
          <p:cNvPr id="18" name="AutoShape 8" descr="Picture background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3" name="Скругленный прямоугольник 32">
            <a:extLst>
              <a:ext uri="{FF2B5EF4-FFF2-40B4-BE49-F238E27FC236}">
                <a16:creationId xmlns:a16="http://schemas.microsoft.com/office/drawing/2014/main" xmlns="" id="{7E1D65D6-8167-9448-BDC1-C50D546123DB}"/>
              </a:ext>
            </a:extLst>
          </p:cNvPr>
          <p:cNvSpPr/>
          <p:nvPr/>
        </p:nvSpPr>
        <p:spPr>
          <a:xfrm>
            <a:off x="1249117" y="4051587"/>
            <a:ext cx="2563255" cy="539822"/>
          </a:xfrm>
          <a:prstGeom prst="roundRect">
            <a:avLst>
              <a:gd name="adj" fmla="val 10961"/>
            </a:avLst>
          </a:prstGeom>
          <a:solidFill>
            <a:srgbClr val="FF3A31"/>
          </a:solidFill>
          <a:ln>
            <a:noFill/>
          </a:ln>
          <a:effectLst>
            <a:outerShdw dist="38100" dir="2700000" algn="tl" rotWithShape="0">
              <a:srgbClr val="F4A39E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Группы доступа ФЛ добавлены в обмен</a:t>
            </a:r>
            <a:endParaRPr lang="ru-RU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39" name="Группа 38">
            <a:extLst>
              <a:ext uri="{FF2B5EF4-FFF2-40B4-BE49-F238E27FC236}">
                <a16:creationId xmlns:a16="http://schemas.microsoft.com/office/drawing/2014/main" xmlns="" id="{A7C1A6CD-9BA2-5B4C-9D72-BB4C3BE454D1}"/>
              </a:ext>
            </a:extLst>
          </p:cNvPr>
          <p:cNvGrpSpPr/>
          <p:nvPr/>
        </p:nvGrpSpPr>
        <p:grpSpPr>
          <a:xfrm flipV="1">
            <a:off x="3854271" y="4321497"/>
            <a:ext cx="860603" cy="1337897"/>
            <a:chOff x="3982598" y="4372620"/>
            <a:chExt cx="1063789" cy="1675682"/>
          </a:xfrm>
        </p:grpSpPr>
        <p:sp>
          <p:nvSpPr>
            <p:cNvPr id="40" name="Стрелка углом 39">
              <a:extLst>
                <a:ext uri="{FF2B5EF4-FFF2-40B4-BE49-F238E27FC236}">
                  <a16:creationId xmlns:a16="http://schemas.microsoft.com/office/drawing/2014/main" xmlns="" id="{97C1204E-DF21-5E41-A637-8DA8D2E225CF}"/>
                </a:ext>
              </a:extLst>
            </p:cNvPr>
            <p:cNvSpPr/>
            <p:nvPr/>
          </p:nvSpPr>
          <p:spPr>
            <a:xfrm rot="16200000" flipV="1">
              <a:off x="3712644" y="4642574"/>
              <a:ext cx="1603698" cy="1063789"/>
            </a:xfrm>
            <a:prstGeom prst="bentArrow">
              <a:avLst>
                <a:gd name="adj1" fmla="val 0"/>
                <a:gd name="adj2" fmla="val 5626"/>
                <a:gd name="adj3" fmla="val 7912"/>
                <a:gd name="adj4" fmla="val 16174"/>
              </a:avLst>
            </a:prstGeom>
            <a:solidFill>
              <a:srgbClr val="FF3A31"/>
            </a:solidFill>
            <a:ln w="19050" cap="sq">
              <a:solidFill>
                <a:srgbClr val="FF3A31"/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chemeClr val="tx1"/>
                </a:solidFill>
              </a:endParaRPr>
            </a:p>
          </p:txBody>
        </p:sp>
        <p:sp>
          <p:nvSpPr>
            <p:cNvPr id="41" name="Овал 40">
              <a:extLst>
                <a:ext uri="{FF2B5EF4-FFF2-40B4-BE49-F238E27FC236}">
                  <a16:creationId xmlns:a16="http://schemas.microsoft.com/office/drawing/2014/main" xmlns="" id="{E2A6D78E-1633-C34D-9C7A-942D20FA80C4}"/>
                </a:ext>
              </a:extLst>
            </p:cNvPr>
            <p:cNvSpPr/>
            <p:nvPr/>
          </p:nvSpPr>
          <p:spPr>
            <a:xfrm>
              <a:off x="3982598" y="5912662"/>
              <a:ext cx="135640" cy="135640"/>
            </a:xfrm>
            <a:prstGeom prst="ellipse">
              <a:avLst/>
            </a:prstGeom>
            <a:solidFill>
              <a:srgbClr val="FF3A3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</p:spTree>
    <p:extLst>
      <p:ext uri="{BB962C8B-B14F-4D97-AF65-F5344CB8AC3E}">
        <p14:creationId xmlns:p14="http://schemas.microsoft.com/office/powerpoint/2010/main" val="41866042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Физические лица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9C2B615-944F-1843-895B-3126D199D396}" type="slidenum">
              <a:rPr lang="ru-RU" smtClean="0"/>
              <a:t>32</a:t>
            </a:fld>
            <a:endParaRPr lang="ru-RU"/>
          </a:p>
        </p:txBody>
      </p:sp>
      <p:sp>
        <p:nvSpPr>
          <p:cNvPr id="18" name="AutoShape 8" descr="Picture background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98356" y="2140568"/>
            <a:ext cx="6639114" cy="4398344"/>
          </a:xfrm>
          <a:prstGeom prst="rect">
            <a:avLst/>
          </a:prstGeom>
        </p:spPr>
      </p:pic>
      <p:sp>
        <p:nvSpPr>
          <p:cNvPr id="24" name="Скругленный прямоугольник 23">
            <a:extLst>
              <a:ext uri="{FF2B5EF4-FFF2-40B4-BE49-F238E27FC236}">
                <a16:creationId xmlns:a16="http://schemas.microsoft.com/office/drawing/2014/main" xmlns="" id="{7E1D65D6-8167-9448-BDC1-C50D546123DB}"/>
              </a:ext>
            </a:extLst>
          </p:cNvPr>
          <p:cNvSpPr/>
          <p:nvPr/>
        </p:nvSpPr>
        <p:spPr>
          <a:xfrm>
            <a:off x="4489622" y="4456570"/>
            <a:ext cx="2917437" cy="539822"/>
          </a:xfrm>
          <a:prstGeom prst="roundRect">
            <a:avLst>
              <a:gd name="adj" fmla="val 10961"/>
            </a:avLst>
          </a:prstGeom>
          <a:solidFill>
            <a:srgbClr val="FF3A31"/>
          </a:solidFill>
          <a:ln>
            <a:noFill/>
          </a:ln>
          <a:effectLst>
            <a:outerShdw dist="38100" dir="2700000" algn="tl" rotWithShape="0">
              <a:srgbClr val="F4A39E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Отбор документов по ФЛ</a:t>
            </a:r>
            <a:endParaRPr lang="ru-RU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30" name="Группа 29">
            <a:extLst>
              <a:ext uri="{FF2B5EF4-FFF2-40B4-BE49-F238E27FC236}">
                <a16:creationId xmlns:a16="http://schemas.microsoft.com/office/drawing/2014/main" xmlns="" id="{A7C1A6CD-9BA2-5B4C-9D72-BB4C3BE454D1}"/>
              </a:ext>
            </a:extLst>
          </p:cNvPr>
          <p:cNvGrpSpPr/>
          <p:nvPr/>
        </p:nvGrpSpPr>
        <p:grpSpPr>
          <a:xfrm>
            <a:off x="7407059" y="3756221"/>
            <a:ext cx="773114" cy="1055716"/>
            <a:chOff x="3982598" y="4372620"/>
            <a:chExt cx="1063789" cy="1675682"/>
          </a:xfrm>
        </p:grpSpPr>
        <p:sp>
          <p:nvSpPr>
            <p:cNvPr id="31" name="Стрелка углом 30">
              <a:extLst>
                <a:ext uri="{FF2B5EF4-FFF2-40B4-BE49-F238E27FC236}">
                  <a16:creationId xmlns:a16="http://schemas.microsoft.com/office/drawing/2014/main" xmlns="" id="{97C1204E-DF21-5E41-A637-8DA8D2E225CF}"/>
                </a:ext>
              </a:extLst>
            </p:cNvPr>
            <p:cNvSpPr/>
            <p:nvPr/>
          </p:nvSpPr>
          <p:spPr>
            <a:xfrm rot="16200000" flipV="1">
              <a:off x="3712644" y="4642574"/>
              <a:ext cx="1603698" cy="1063789"/>
            </a:xfrm>
            <a:prstGeom prst="bentArrow">
              <a:avLst>
                <a:gd name="adj1" fmla="val 0"/>
                <a:gd name="adj2" fmla="val 5626"/>
                <a:gd name="adj3" fmla="val 7912"/>
                <a:gd name="adj4" fmla="val 16174"/>
              </a:avLst>
            </a:prstGeom>
            <a:solidFill>
              <a:srgbClr val="FF3A31"/>
            </a:solidFill>
            <a:ln w="19050" cap="sq">
              <a:solidFill>
                <a:srgbClr val="FF3A31"/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chemeClr val="tx1"/>
                </a:solidFill>
              </a:endParaRPr>
            </a:p>
          </p:txBody>
        </p:sp>
        <p:sp>
          <p:nvSpPr>
            <p:cNvPr id="32" name="Овал 31">
              <a:extLst>
                <a:ext uri="{FF2B5EF4-FFF2-40B4-BE49-F238E27FC236}">
                  <a16:creationId xmlns:a16="http://schemas.microsoft.com/office/drawing/2014/main" xmlns="" id="{E2A6D78E-1633-C34D-9C7A-942D20FA80C4}"/>
                </a:ext>
              </a:extLst>
            </p:cNvPr>
            <p:cNvSpPr/>
            <p:nvPr/>
          </p:nvSpPr>
          <p:spPr>
            <a:xfrm>
              <a:off x="3982598" y="5912662"/>
              <a:ext cx="135640" cy="135640"/>
            </a:xfrm>
            <a:prstGeom prst="ellipse">
              <a:avLst/>
            </a:prstGeom>
            <a:solidFill>
              <a:srgbClr val="FF3A3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</p:spTree>
    <p:extLst>
      <p:ext uri="{BB962C8B-B14F-4D97-AF65-F5344CB8AC3E}">
        <p14:creationId xmlns:p14="http://schemas.microsoft.com/office/powerpoint/2010/main" val="42813335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Рисунок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46525" y="2321303"/>
            <a:ext cx="7478800" cy="4403528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Места хранения дел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9C2B615-944F-1843-895B-3126D199D396}" type="slidenum">
              <a:rPr lang="ru-RU" smtClean="0"/>
              <a:t>33</a:t>
            </a:fld>
            <a:endParaRPr lang="ru-RU"/>
          </a:p>
        </p:txBody>
      </p:sp>
      <p:sp>
        <p:nvSpPr>
          <p:cNvPr id="18" name="AutoShape 8" descr="Picture background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3" name="Скругленный прямоугольник 32">
            <a:extLst>
              <a:ext uri="{FF2B5EF4-FFF2-40B4-BE49-F238E27FC236}">
                <a16:creationId xmlns:a16="http://schemas.microsoft.com/office/drawing/2014/main" xmlns="" id="{7E1D65D6-8167-9448-BDC1-C50D546123DB}"/>
              </a:ext>
            </a:extLst>
          </p:cNvPr>
          <p:cNvSpPr/>
          <p:nvPr/>
        </p:nvSpPr>
        <p:spPr>
          <a:xfrm>
            <a:off x="460375" y="4453304"/>
            <a:ext cx="2891547" cy="539822"/>
          </a:xfrm>
          <a:prstGeom prst="roundRect">
            <a:avLst>
              <a:gd name="adj" fmla="val 10961"/>
            </a:avLst>
          </a:prstGeom>
          <a:solidFill>
            <a:srgbClr val="FF3A31"/>
          </a:solidFill>
          <a:ln>
            <a:noFill/>
          </a:ln>
          <a:effectLst>
            <a:outerShdw dist="38100" dir="2700000" algn="tl" rotWithShape="0">
              <a:srgbClr val="F4A39E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Иерархия мест хранения</a:t>
            </a:r>
            <a:endParaRPr lang="ru-RU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42" name="Группа 41">
            <a:extLst>
              <a:ext uri="{FF2B5EF4-FFF2-40B4-BE49-F238E27FC236}">
                <a16:creationId xmlns:a16="http://schemas.microsoft.com/office/drawing/2014/main" xmlns="" id="{A7C1A6CD-9BA2-5B4C-9D72-BB4C3BE454D1}"/>
              </a:ext>
            </a:extLst>
          </p:cNvPr>
          <p:cNvGrpSpPr/>
          <p:nvPr/>
        </p:nvGrpSpPr>
        <p:grpSpPr>
          <a:xfrm>
            <a:off x="3351921" y="3683023"/>
            <a:ext cx="773114" cy="1055716"/>
            <a:chOff x="3982598" y="4372620"/>
            <a:chExt cx="1063789" cy="1675682"/>
          </a:xfrm>
        </p:grpSpPr>
        <p:sp>
          <p:nvSpPr>
            <p:cNvPr id="43" name="Стрелка углом 42">
              <a:extLst>
                <a:ext uri="{FF2B5EF4-FFF2-40B4-BE49-F238E27FC236}">
                  <a16:creationId xmlns:a16="http://schemas.microsoft.com/office/drawing/2014/main" xmlns="" id="{97C1204E-DF21-5E41-A637-8DA8D2E225CF}"/>
                </a:ext>
              </a:extLst>
            </p:cNvPr>
            <p:cNvSpPr/>
            <p:nvPr/>
          </p:nvSpPr>
          <p:spPr>
            <a:xfrm rot="16200000" flipV="1">
              <a:off x="3712644" y="4642574"/>
              <a:ext cx="1603698" cy="1063789"/>
            </a:xfrm>
            <a:prstGeom prst="bentArrow">
              <a:avLst>
                <a:gd name="adj1" fmla="val 0"/>
                <a:gd name="adj2" fmla="val 5626"/>
                <a:gd name="adj3" fmla="val 7912"/>
                <a:gd name="adj4" fmla="val 16174"/>
              </a:avLst>
            </a:prstGeom>
            <a:solidFill>
              <a:srgbClr val="FF3A31"/>
            </a:solidFill>
            <a:ln w="19050" cap="sq">
              <a:solidFill>
                <a:srgbClr val="FF3A31"/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chemeClr val="tx1"/>
                </a:solidFill>
              </a:endParaRPr>
            </a:p>
          </p:txBody>
        </p:sp>
        <p:sp>
          <p:nvSpPr>
            <p:cNvPr id="44" name="Овал 43">
              <a:extLst>
                <a:ext uri="{FF2B5EF4-FFF2-40B4-BE49-F238E27FC236}">
                  <a16:creationId xmlns:a16="http://schemas.microsoft.com/office/drawing/2014/main" xmlns="" id="{E2A6D78E-1633-C34D-9C7A-942D20FA80C4}"/>
                </a:ext>
              </a:extLst>
            </p:cNvPr>
            <p:cNvSpPr/>
            <p:nvPr/>
          </p:nvSpPr>
          <p:spPr>
            <a:xfrm>
              <a:off x="3982598" y="5912662"/>
              <a:ext cx="135640" cy="135640"/>
            </a:xfrm>
            <a:prstGeom prst="ellipse">
              <a:avLst/>
            </a:prstGeom>
            <a:solidFill>
              <a:srgbClr val="FF3A3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45" name="Скругленный прямоугольник 44">
            <a:extLst>
              <a:ext uri="{FF2B5EF4-FFF2-40B4-BE49-F238E27FC236}">
                <a16:creationId xmlns:a16="http://schemas.microsoft.com/office/drawing/2014/main" xmlns="" id="{7E1D65D6-8167-9448-BDC1-C50D546123DB}"/>
              </a:ext>
            </a:extLst>
          </p:cNvPr>
          <p:cNvSpPr/>
          <p:nvPr/>
        </p:nvSpPr>
        <p:spPr>
          <a:xfrm>
            <a:off x="4807420" y="5082445"/>
            <a:ext cx="2490897" cy="539822"/>
          </a:xfrm>
          <a:prstGeom prst="roundRect">
            <a:avLst>
              <a:gd name="adj" fmla="val 10961"/>
            </a:avLst>
          </a:prstGeom>
          <a:solidFill>
            <a:srgbClr val="FF3A31"/>
          </a:solidFill>
          <a:ln>
            <a:noFill/>
          </a:ln>
          <a:effectLst>
            <a:outerShdw dist="38100" dir="2700000" algn="tl" rotWithShape="0">
              <a:srgbClr val="F4A39E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Отображение дел в выбранном месте</a:t>
            </a:r>
            <a:endParaRPr lang="ru-RU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46" name="Группа 45">
            <a:extLst>
              <a:ext uri="{FF2B5EF4-FFF2-40B4-BE49-F238E27FC236}">
                <a16:creationId xmlns:a16="http://schemas.microsoft.com/office/drawing/2014/main" xmlns="" id="{A7C1A6CD-9BA2-5B4C-9D72-BB4C3BE454D1}"/>
              </a:ext>
            </a:extLst>
          </p:cNvPr>
          <p:cNvGrpSpPr/>
          <p:nvPr/>
        </p:nvGrpSpPr>
        <p:grpSpPr>
          <a:xfrm>
            <a:off x="7298316" y="4312164"/>
            <a:ext cx="773114" cy="1055716"/>
            <a:chOff x="3982598" y="4372620"/>
            <a:chExt cx="1063789" cy="1675682"/>
          </a:xfrm>
        </p:grpSpPr>
        <p:sp>
          <p:nvSpPr>
            <p:cNvPr id="47" name="Стрелка углом 46">
              <a:extLst>
                <a:ext uri="{FF2B5EF4-FFF2-40B4-BE49-F238E27FC236}">
                  <a16:creationId xmlns:a16="http://schemas.microsoft.com/office/drawing/2014/main" xmlns="" id="{97C1204E-DF21-5E41-A637-8DA8D2E225CF}"/>
                </a:ext>
              </a:extLst>
            </p:cNvPr>
            <p:cNvSpPr/>
            <p:nvPr/>
          </p:nvSpPr>
          <p:spPr>
            <a:xfrm rot="16200000" flipV="1">
              <a:off x="3712644" y="4642574"/>
              <a:ext cx="1603698" cy="1063789"/>
            </a:xfrm>
            <a:prstGeom prst="bentArrow">
              <a:avLst>
                <a:gd name="adj1" fmla="val 0"/>
                <a:gd name="adj2" fmla="val 5626"/>
                <a:gd name="adj3" fmla="val 7912"/>
                <a:gd name="adj4" fmla="val 16174"/>
              </a:avLst>
            </a:prstGeom>
            <a:solidFill>
              <a:srgbClr val="FF3A31"/>
            </a:solidFill>
            <a:ln w="19050" cap="sq">
              <a:solidFill>
                <a:srgbClr val="FF3A31"/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chemeClr val="tx1"/>
                </a:solidFill>
              </a:endParaRPr>
            </a:p>
          </p:txBody>
        </p:sp>
        <p:sp>
          <p:nvSpPr>
            <p:cNvPr id="48" name="Овал 47">
              <a:extLst>
                <a:ext uri="{FF2B5EF4-FFF2-40B4-BE49-F238E27FC236}">
                  <a16:creationId xmlns:a16="http://schemas.microsoft.com/office/drawing/2014/main" xmlns="" id="{E2A6D78E-1633-C34D-9C7A-942D20FA80C4}"/>
                </a:ext>
              </a:extLst>
            </p:cNvPr>
            <p:cNvSpPr/>
            <p:nvPr/>
          </p:nvSpPr>
          <p:spPr>
            <a:xfrm>
              <a:off x="3982598" y="5912662"/>
              <a:ext cx="135640" cy="135640"/>
            </a:xfrm>
            <a:prstGeom prst="ellipse">
              <a:avLst/>
            </a:prstGeom>
            <a:solidFill>
              <a:srgbClr val="FF3A3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49" name="Скругленный прямоугольник 48">
            <a:extLst>
              <a:ext uri="{FF2B5EF4-FFF2-40B4-BE49-F238E27FC236}">
                <a16:creationId xmlns:a16="http://schemas.microsoft.com/office/drawing/2014/main" xmlns="" id="{7E1D65D6-8167-9448-BDC1-C50D546123DB}"/>
              </a:ext>
            </a:extLst>
          </p:cNvPr>
          <p:cNvSpPr/>
          <p:nvPr/>
        </p:nvSpPr>
        <p:spPr>
          <a:xfrm flipH="1">
            <a:off x="6052868" y="1779374"/>
            <a:ext cx="2388974" cy="539822"/>
          </a:xfrm>
          <a:prstGeom prst="roundRect">
            <a:avLst>
              <a:gd name="adj" fmla="val 10961"/>
            </a:avLst>
          </a:prstGeom>
          <a:solidFill>
            <a:srgbClr val="FF3A31"/>
          </a:solidFill>
          <a:ln>
            <a:noFill/>
          </a:ln>
          <a:effectLst>
            <a:outerShdw dist="38100" dir="2700000" algn="tl" rotWithShape="0">
              <a:srgbClr val="F4A39E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Поиск по </a:t>
            </a:r>
            <a:r>
              <a:rPr lang="ru-RU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штрихкоду</a:t>
            </a:r>
            <a:endParaRPr lang="ru-RU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50" name="Группа 49">
            <a:extLst>
              <a:ext uri="{FF2B5EF4-FFF2-40B4-BE49-F238E27FC236}">
                <a16:creationId xmlns:a16="http://schemas.microsoft.com/office/drawing/2014/main" xmlns="" id="{A7C1A6CD-9BA2-5B4C-9D72-BB4C3BE454D1}"/>
              </a:ext>
            </a:extLst>
          </p:cNvPr>
          <p:cNvGrpSpPr>
            <a:grpSpLocks noChangeAspect="1"/>
          </p:cNvGrpSpPr>
          <p:nvPr/>
        </p:nvGrpSpPr>
        <p:grpSpPr>
          <a:xfrm rot="5400000" flipV="1">
            <a:off x="5656492" y="1461184"/>
            <a:ext cx="792752" cy="2272618"/>
            <a:chOff x="3982598" y="4372620"/>
            <a:chExt cx="1063789" cy="1675682"/>
          </a:xfrm>
        </p:grpSpPr>
        <p:sp>
          <p:nvSpPr>
            <p:cNvPr id="51" name="Стрелка углом 50">
              <a:extLst>
                <a:ext uri="{FF2B5EF4-FFF2-40B4-BE49-F238E27FC236}">
                  <a16:creationId xmlns:a16="http://schemas.microsoft.com/office/drawing/2014/main" xmlns="" id="{97C1204E-DF21-5E41-A637-8DA8D2E225CF}"/>
                </a:ext>
              </a:extLst>
            </p:cNvPr>
            <p:cNvSpPr/>
            <p:nvPr/>
          </p:nvSpPr>
          <p:spPr>
            <a:xfrm rot="16200000" flipV="1">
              <a:off x="3712644" y="4642574"/>
              <a:ext cx="1603698" cy="1063789"/>
            </a:xfrm>
            <a:prstGeom prst="bentArrow">
              <a:avLst>
                <a:gd name="adj1" fmla="val 0"/>
                <a:gd name="adj2" fmla="val 5626"/>
                <a:gd name="adj3" fmla="val 7912"/>
                <a:gd name="adj4" fmla="val 16174"/>
              </a:avLst>
            </a:prstGeom>
            <a:solidFill>
              <a:srgbClr val="FF3A31"/>
            </a:solidFill>
            <a:ln w="19050" cap="sq">
              <a:solidFill>
                <a:srgbClr val="FF3A31"/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chemeClr val="tx1"/>
                </a:solidFill>
              </a:endParaRPr>
            </a:p>
          </p:txBody>
        </p:sp>
        <p:sp>
          <p:nvSpPr>
            <p:cNvPr id="52" name="Овал 51">
              <a:extLst>
                <a:ext uri="{FF2B5EF4-FFF2-40B4-BE49-F238E27FC236}">
                  <a16:creationId xmlns:a16="http://schemas.microsoft.com/office/drawing/2014/main" xmlns="" id="{E2A6D78E-1633-C34D-9C7A-942D20FA80C4}"/>
                </a:ext>
              </a:extLst>
            </p:cNvPr>
            <p:cNvSpPr/>
            <p:nvPr/>
          </p:nvSpPr>
          <p:spPr>
            <a:xfrm>
              <a:off x="3982598" y="5912662"/>
              <a:ext cx="135640" cy="135640"/>
            </a:xfrm>
            <a:prstGeom prst="ellipse">
              <a:avLst/>
            </a:prstGeom>
            <a:solidFill>
              <a:srgbClr val="FF3A3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</p:spTree>
    <p:extLst>
      <p:ext uri="{BB962C8B-B14F-4D97-AF65-F5344CB8AC3E}">
        <p14:creationId xmlns:p14="http://schemas.microsoft.com/office/powerpoint/2010/main" val="38218739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98384" y="1850586"/>
            <a:ext cx="4077856" cy="4827523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06639" y="2824042"/>
            <a:ext cx="7627518" cy="3068542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Места хранения дел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9C2B615-944F-1843-895B-3126D199D396}" type="slidenum">
              <a:rPr lang="ru-RU" smtClean="0"/>
              <a:t>34</a:t>
            </a:fld>
            <a:endParaRPr lang="ru-RU"/>
          </a:p>
        </p:txBody>
      </p:sp>
      <p:sp>
        <p:nvSpPr>
          <p:cNvPr id="18" name="AutoShape 8" descr="Picture background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3" name="Скругленный прямоугольник 32">
            <a:extLst>
              <a:ext uri="{FF2B5EF4-FFF2-40B4-BE49-F238E27FC236}">
                <a16:creationId xmlns:a16="http://schemas.microsoft.com/office/drawing/2014/main" xmlns="" id="{7E1D65D6-8167-9448-BDC1-C50D546123DB}"/>
              </a:ext>
            </a:extLst>
          </p:cNvPr>
          <p:cNvSpPr/>
          <p:nvPr/>
        </p:nvSpPr>
        <p:spPr>
          <a:xfrm>
            <a:off x="4885192" y="4959354"/>
            <a:ext cx="2867712" cy="539822"/>
          </a:xfrm>
          <a:prstGeom prst="roundRect">
            <a:avLst>
              <a:gd name="adj" fmla="val 10961"/>
            </a:avLst>
          </a:prstGeom>
          <a:solidFill>
            <a:srgbClr val="FF3A31"/>
          </a:solidFill>
          <a:ln>
            <a:noFill/>
          </a:ln>
          <a:effectLst>
            <a:outerShdw dist="38100" dir="2700000" algn="tl" rotWithShape="0">
              <a:srgbClr val="F4A39E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Дела по месту хранения или территории</a:t>
            </a:r>
            <a:endParaRPr lang="ru-RU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31" name="Группа 30">
            <a:extLst>
              <a:ext uri="{FF2B5EF4-FFF2-40B4-BE49-F238E27FC236}">
                <a16:creationId xmlns:a16="http://schemas.microsoft.com/office/drawing/2014/main" xmlns="" id="{A7C1A6CD-9BA2-5B4C-9D72-BB4C3BE454D1}"/>
              </a:ext>
            </a:extLst>
          </p:cNvPr>
          <p:cNvGrpSpPr/>
          <p:nvPr/>
        </p:nvGrpSpPr>
        <p:grpSpPr>
          <a:xfrm>
            <a:off x="3763654" y="5229266"/>
            <a:ext cx="778552" cy="1282572"/>
            <a:chOff x="3982598" y="4372620"/>
            <a:chExt cx="1063789" cy="1675682"/>
          </a:xfrm>
        </p:grpSpPr>
        <p:sp>
          <p:nvSpPr>
            <p:cNvPr id="32" name="Стрелка углом 31">
              <a:extLst>
                <a:ext uri="{FF2B5EF4-FFF2-40B4-BE49-F238E27FC236}">
                  <a16:creationId xmlns:a16="http://schemas.microsoft.com/office/drawing/2014/main" xmlns="" id="{97C1204E-DF21-5E41-A637-8DA8D2E225CF}"/>
                </a:ext>
              </a:extLst>
            </p:cNvPr>
            <p:cNvSpPr/>
            <p:nvPr/>
          </p:nvSpPr>
          <p:spPr>
            <a:xfrm rot="16200000" flipV="1">
              <a:off x="3712644" y="4642574"/>
              <a:ext cx="1603698" cy="1063789"/>
            </a:xfrm>
            <a:prstGeom prst="bentArrow">
              <a:avLst>
                <a:gd name="adj1" fmla="val 0"/>
                <a:gd name="adj2" fmla="val 5626"/>
                <a:gd name="adj3" fmla="val 7912"/>
                <a:gd name="adj4" fmla="val 16174"/>
              </a:avLst>
            </a:prstGeom>
            <a:solidFill>
              <a:srgbClr val="FF3A31"/>
            </a:solidFill>
            <a:ln w="19050" cap="sq">
              <a:solidFill>
                <a:srgbClr val="FF3A31"/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chemeClr val="tx1"/>
                </a:solidFill>
              </a:endParaRPr>
            </a:p>
          </p:txBody>
        </p:sp>
        <p:sp>
          <p:nvSpPr>
            <p:cNvPr id="34" name="Овал 33">
              <a:extLst>
                <a:ext uri="{FF2B5EF4-FFF2-40B4-BE49-F238E27FC236}">
                  <a16:creationId xmlns:a16="http://schemas.microsoft.com/office/drawing/2014/main" xmlns="" id="{E2A6D78E-1633-C34D-9C7A-942D20FA80C4}"/>
                </a:ext>
              </a:extLst>
            </p:cNvPr>
            <p:cNvSpPr/>
            <p:nvPr/>
          </p:nvSpPr>
          <p:spPr>
            <a:xfrm>
              <a:off x="3982598" y="5912662"/>
              <a:ext cx="135640" cy="135640"/>
            </a:xfrm>
            <a:prstGeom prst="ellipse">
              <a:avLst/>
            </a:prstGeom>
            <a:solidFill>
              <a:srgbClr val="FF3A3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8" name="Прямоугольник 7"/>
          <p:cNvSpPr/>
          <p:nvPr/>
        </p:nvSpPr>
        <p:spPr>
          <a:xfrm>
            <a:off x="1389160" y="6293708"/>
            <a:ext cx="2219013" cy="384401"/>
          </a:xfrm>
          <a:prstGeom prst="rect">
            <a:avLst/>
          </a:prstGeom>
          <a:noFill/>
          <a:ln w="412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6579040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8" name="Picture 6" descr="Picture backgroun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49246" y="2129460"/>
            <a:ext cx="3732194" cy="37321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История обмена с источниками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9C2B615-944F-1843-895B-3126D199D396}" type="slidenum">
              <a:rPr lang="ru-RU" smtClean="0"/>
              <a:t>35</a:t>
            </a:fld>
            <a:endParaRPr lang="ru-RU"/>
          </a:p>
        </p:txBody>
      </p:sp>
      <p:sp>
        <p:nvSpPr>
          <p:cNvPr id="18" name="AutoShape 8" descr="Picture background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0720" y="2129460"/>
            <a:ext cx="7328526" cy="41392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8953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История обмена с </a:t>
            </a:r>
            <a:r>
              <a:rPr lang="ru-RU" dirty="0"/>
              <a:t>источниками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9C2B615-944F-1843-895B-3126D199D396}" type="slidenum">
              <a:rPr lang="ru-RU" smtClean="0"/>
              <a:t>36</a:t>
            </a:fld>
            <a:endParaRPr lang="ru-RU"/>
          </a:p>
        </p:txBody>
      </p:sp>
      <p:sp>
        <p:nvSpPr>
          <p:cNvPr id="18" name="AutoShape 8" descr="Picture background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7440" y="1956329"/>
            <a:ext cx="9052560" cy="4650075"/>
          </a:xfrm>
          <a:prstGeom prst="rect">
            <a:avLst/>
          </a:prstGeom>
        </p:spPr>
      </p:pic>
      <p:sp>
        <p:nvSpPr>
          <p:cNvPr id="12" name="Скругленный прямоугольник 11">
            <a:extLst>
              <a:ext uri="{FF2B5EF4-FFF2-40B4-BE49-F238E27FC236}">
                <a16:creationId xmlns:a16="http://schemas.microsoft.com/office/drawing/2014/main" xmlns="" id="{7E1D65D6-8167-9448-BDC1-C50D546123DB}"/>
              </a:ext>
            </a:extLst>
          </p:cNvPr>
          <p:cNvSpPr/>
          <p:nvPr/>
        </p:nvSpPr>
        <p:spPr>
          <a:xfrm>
            <a:off x="2991090" y="3761597"/>
            <a:ext cx="3460510" cy="539822"/>
          </a:xfrm>
          <a:prstGeom prst="roundRect">
            <a:avLst>
              <a:gd name="adj" fmla="val 10961"/>
            </a:avLst>
          </a:prstGeom>
          <a:solidFill>
            <a:srgbClr val="FF3A31"/>
          </a:solidFill>
          <a:ln>
            <a:noFill/>
          </a:ln>
          <a:effectLst>
            <a:outerShdw dist="38100" dir="2700000" algn="tl" rotWithShape="0">
              <a:srgbClr val="F4A39E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Список всех ошибок по пакету</a:t>
            </a:r>
            <a:endParaRPr lang="ru-RU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3" name="Группа 12">
            <a:extLst>
              <a:ext uri="{FF2B5EF4-FFF2-40B4-BE49-F238E27FC236}">
                <a16:creationId xmlns:a16="http://schemas.microsoft.com/office/drawing/2014/main" xmlns="" id="{A7C1A6CD-9BA2-5B4C-9D72-BB4C3BE454D1}"/>
              </a:ext>
            </a:extLst>
          </p:cNvPr>
          <p:cNvGrpSpPr/>
          <p:nvPr/>
        </p:nvGrpSpPr>
        <p:grpSpPr>
          <a:xfrm rot="16200000">
            <a:off x="3580745" y="2866303"/>
            <a:ext cx="773114" cy="1055716"/>
            <a:chOff x="3982598" y="4372620"/>
            <a:chExt cx="1063789" cy="1675682"/>
          </a:xfrm>
        </p:grpSpPr>
        <p:sp>
          <p:nvSpPr>
            <p:cNvPr id="14" name="Стрелка углом 13">
              <a:extLst>
                <a:ext uri="{FF2B5EF4-FFF2-40B4-BE49-F238E27FC236}">
                  <a16:creationId xmlns:a16="http://schemas.microsoft.com/office/drawing/2014/main" xmlns="" id="{97C1204E-DF21-5E41-A637-8DA8D2E225CF}"/>
                </a:ext>
              </a:extLst>
            </p:cNvPr>
            <p:cNvSpPr/>
            <p:nvPr/>
          </p:nvSpPr>
          <p:spPr>
            <a:xfrm rot="16200000" flipV="1">
              <a:off x="3712644" y="4642574"/>
              <a:ext cx="1603698" cy="1063789"/>
            </a:xfrm>
            <a:prstGeom prst="bentArrow">
              <a:avLst>
                <a:gd name="adj1" fmla="val 0"/>
                <a:gd name="adj2" fmla="val 5626"/>
                <a:gd name="adj3" fmla="val 7912"/>
                <a:gd name="adj4" fmla="val 16174"/>
              </a:avLst>
            </a:prstGeom>
            <a:solidFill>
              <a:srgbClr val="FF3A31"/>
            </a:solidFill>
            <a:ln w="19050" cap="sq">
              <a:solidFill>
                <a:srgbClr val="FF3A31"/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chemeClr val="tx1"/>
                </a:solidFill>
              </a:endParaRPr>
            </a:p>
          </p:txBody>
        </p:sp>
        <p:sp>
          <p:nvSpPr>
            <p:cNvPr id="15" name="Овал 14">
              <a:extLst>
                <a:ext uri="{FF2B5EF4-FFF2-40B4-BE49-F238E27FC236}">
                  <a16:creationId xmlns:a16="http://schemas.microsoft.com/office/drawing/2014/main" xmlns="" id="{E2A6D78E-1633-C34D-9C7A-942D20FA80C4}"/>
                </a:ext>
              </a:extLst>
            </p:cNvPr>
            <p:cNvSpPr/>
            <p:nvPr/>
          </p:nvSpPr>
          <p:spPr>
            <a:xfrm>
              <a:off x="3982598" y="5912662"/>
              <a:ext cx="135640" cy="135640"/>
            </a:xfrm>
            <a:prstGeom prst="ellipse">
              <a:avLst/>
            </a:prstGeom>
            <a:solidFill>
              <a:srgbClr val="FF3A3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6" name="Скругленный прямоугольник 15">
            <a:extLst>
              <a:ext uri="{FF2B5EF4-FFF2-40B4-BE49-F238E27FC236}">
                <a16:creationId xmlns:a16="http://schemas.microsoft.com/office/drawing/2014/main" xmlns="" id="{7E1D65D6-8167-9448-BDC1-C50D546123DB}"/>
              </a:ext>
            </a:extLst>
          </p:cNvPr>
          <p:cNvSpPr/>
          <p:nvPr/>
        </p:nvSpPr>
        <p:spPr>
          <a:xfrm>
            <a:off x="4318000" y="5230709"/>
            <a:ext cx="3332480" cy="539822"/>
          </a:xfrm>
          <a:prstGeom prst="roundRect">
            <a:avLst>
              <a:gd name="adj" fmla="val 10961"/>
            </a:avLst>
          </a:prstGeom>
          <a:solidFill>
            <a:srgbClr val="FF3A31"/>
          </a:solidFill>
          <a:ln>
            <a:noFill/>
          </a:ln>
          <a:effectLst>
            <a:outerShdw dist="38100" dir="2700000" algn="tl" rotWithShape="0">
              <a:srgbClr val="F4A39E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Список ошибок по документу</a:t>
            </a:r>
            <a:endParaRPr lang="ru-RU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7" name="Группа 16">
            <a:extLst>
              <a:ext uri="{FF2B5EF4-FFF2-40B4-BE49-F238E27FC236}">
                <a16:creationId xmlns:a16="http://schemas.microsoft.com/office/drawing/2014/main" xmlns="" id="{A7C1A6CD-9BA2-5B4C-9D72-BB4C3BE454D1}"/>
              </a:ext>
            </a:extLst>
          </p:cNvPr>
          <p:cNvGrpSpPr/>
          <p:nvPr/>
        </p:nvGrpSpPr>
        <p:grpSpPr>
          <a:xfrm rot="10800000" flipH="1" flipV="1">
            <a:off x="7650480" y="4571686"/>
            <a:ext cx="736494" cy="1047120"/>
            <a:chOff x="3982598" y="4372620"/>
            <a:chExt cx="1063789" cy="1675682"/>
          </a:xfrm>
        </p:grpSpPr>
        <p:sp>
          <p:nvSpPr>
            <p:cNvPr id="19" name="Стрелка углом 18">
              <a:extLst>
                <a:ext uri="{FF2B5EF4-FFF2-40B4-BE49-F238E27FC236}">
                  <a16:creationId xmlns:a16="http://schemas.microsoft.com/office/drawing/2014/main" xmlns="" id="{97C1204E-DF21-5E41-A637-8DA8D2E225CF}"/>
                </a:ext>
              </a:extLst>
            </p:cNvPr>
            <p:cNvSpPr/>
            <p:nvPr/>
          </p:nvSpPr>
          <p:spPr>
            <a:xfrm rot="16200000" flipV="1">
              <a:off x="3712644" y="4642574"/>
              <a:ext cx="1603698" cy="1063789"/>
            </a:xfrm>
            <a:prstGeom prst="bentArrow">
              <a:avLst>
                <a:gd name="adj1" fmla="val 0"/>
                <a:gd name="adj2" fmla="val 5626"/>
                <a:gd name="adj3" fmla="val 7912"/>
                <a:gd name="adj4" fmla="val 16174"/>
              </a:avLst>
            </a:prstGeom>
            <a:solidFill>
              <a:srgbClr val="FF3A31"/>
            </a:solidFill>
            <a:ln w="19050" cap="sq">
              <a:solidFill>
                <a:srgbClr val="FF3A31"/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chemeClr val="tx1"/>
                </a:solidFill>
              </a:endParaRPr>
            </a:p>
          </p:txBody>
        </p:sp>
        <p:sp>
          <p:nvSpPr>
            <p:cNvPr id="20" name="Овал 19">
              <a:extLst>
                <a:ext uri="{FF2B5EF4-FFF2-40B4-BE49-F238E27FC236}">
                  <a16:creationId xmlns:a16="http://schemas.microsoft.com/office/drawing/2014/main" xmlns="" id="{E2A6D78E-1633-C34D-9C7A-942D20FA80C4}"/>
                </a:ext>
              </a:extLst>
            </p:cNvPr>
            <p:cNvSpPr/>
            <p:nvPr/>
          </p:nvSpPr>
          <p:spPr>
            <a:xfrm>
              <a:off x="3982598" y="5912662"/>
              <a:ext cx="135640" cy="135640"/>
            </a:xfrm>
            <a:prstGeom prst="ellipse">
              <a:avLst/>
            </a:prstGeom>
            <a:solidFill>
              <a:srgbClr val="FF3A3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</p:spTree>
    <p:extLst>
      <p:ext uri="{BB962C8B-B14F-4D97-AF65-F5344CB8AC3E}">
        <p14:creationId xmlns:p14="http://schemas.microsoft.com/office/powerpoint/2010/main" val="12041016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smtClean="0">
                <a:latin typeface="Calibri" panose="020F0502020204030204" pitchFamily="34" charset="0"/>
                <a:cs typeface="Calibri" panose="020F0502020204030204" pitchFamily="34" charset="0"/>
              </a:rPr>
              <a:t>Обмен через </a:t>
            </a:r>
            <a:r>
              <a:rPr lang="en-US" altLang="ru-RU" smtClean="0">
                <a:latin typeface="Calibri" panose="020F0502020204030204" pitchFamily="34" charset="0"/>
                <a:cs typeface="Calibri" panose="020F0502020204030204" pitchFamily="34" charset="0"/>
              </a:rPr>
              <a:t>FTP</a:t>
            </a:r>
            <a:endParaRPr lang="ru-RU" altLang="ru-RU" smtClean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1268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3086" y="1771949"/>
            <a:ext cx="5592903" cy="49204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Скругленный прямоугольник 8">
            <a:extLst>
              <a:ext uri="{FF2B5EF4-FFF2-40B4-BE49-F238E27FC236}">
                <a16:creationId xmlns:a16="http://schemas.microsoft.com/office/drawing/2014/main" xmlns="" id="{7E1D65D6-8167-9448-BDC1-C50D546123DB}"/>
              </a:ext>
            </a:extLst>
          </p:cNvPr>
          <p:cNvSpPr/>
          <p:nvPr/>
        </p:nvSpPr>
        <p:spPr>
          <a:xfrm>
            <a:off x="5523517" y="2608807"/>
            <a:ext cx="4007662" cy="760467"/>
          </a:xfrm>
          <a:prstGeom prst="roundRect">
            <a:avLst>
              <a:gd name="adj" fmla="val 10961"/>
            </a:avLst>
          </a:prstGeom>
          <a:solidFill>
            <a:srgbClr val="FF3A31"/>
          </a:solidFill>
          <a:ln>
            <a:noFill/>
          </a:ln>
          <a:effectLst>
            <a:outerShdw dist="38100" dir="2700000" algn="tl" rotWithShape="0">
              <a:srgbClr val="F4A39E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Настройка транспорта перенесена в карточку источника документов</a:t>
            </a:r>
            <a:endParaRPr lang="ru-RU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0" name="Группа 9">
            <a:extLst>
              <a:ext uri="{FF2B5EF4-FFF2-40B4-BE49-F238E27FC236}">
                <a16:creationId xmlns:a16="http://schemas.microsoft.com/office/drawing/2014/main" xmlns="" id="{A7C1A6CD-9BA2-5B4C-9D72-BB4C3BE454D1}"/>
              </a:ext>
            </a:extLst>
          </p:cNvPr>
          <p:cNvGrpSpPr/>
          <p:nvPr/>
        </p:nvGrpSpPr>
        <p:grpSpPr>
          <a:xfrm rot="16200000">
            <a:off x="6681613" y="1787627"/>
            <a:ext cx="608295" cy="1055716"/>
            <a:chOff x="3982598" y="4372620"/>
            <a:chExt cx="1063789" cy="1675682"/>
          </a:xfrm>
        </p:grpSpPr>
        <p:sp>
          <p:nvSpPr>
            <p:cNvPr id="11" name="Стрелка углом 10">
              <a:extLst>
                <a:ext uri="{FF2B5EF4-FFF2-40B4-BE49-F238E27FC236}">
                  <a16:creationId xmlns:a16="http://schemas.microsoft.com/office/drawing/2014/main" xmlns="" id="{97C1204E-DF21-5E41-A637-8DA8D2E225CF}"/>
                </a:ext>
              </a:extLst>
            </p:cNvPr>
            <p:cNvSpPr/>
            <p:nvPr/>
          </p:nvSpPr>
          <p:spPr>
            <a:xfrm rot="16200000" flipV="1">
              <a:off x="3712644" y="4642574"/>
              <a:ext cx="1603698" cy="1063789"/>
            </a:xfrm>
            <a:prstGeom prst="bentArrow">
              <a:avLst>
                <a:gd name="adj1" fmla="val 0"/>
                <a:gd name="adj2" fmla="val 5626"/>
                <a:gd name="adj3" fmla="val 7912"/>
                <a:gd name="adj4" fmla="val 16174"/>
              </a:avLst>
            </a:prstGeom>
            <a:solidFill>
              <a:srgbClr val="FF3A31"/>
            </a:solidFill>
            <a:ln w="19050" cap="sq">
              <a:solidFill>
                <a:srgbClr val="FF3A31"/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chemeClr val="tx1"/>
                </a:solidFill>
              </a:endParaRPr>
            </a:p>
          </p:txBody>
        </p:sp>
        <p:sp>
          <p:nvSpPr>
            <p:cNvPr id="12" name="Овал 11">
              <a:extLst>
                <a:ext uri="{FF2B5EF4-FFF2-40B4-BE49-F238E27FC236}">
                  <a16:creationId xmlns:a16="http://schemas.microsoft.com/office/drawing/2014/main" xmlns="" id="{E2A6D78E-1633-C34D-9C7A-942D20FA80C4}"/>
                </a:ext>
              </a:extLst>
            </p:cNvPr>
            <p:cNvSpPr/>
            <p:nvPr/>
          </p:nvSpPr>
          <p:spPr>
            <a:xfrm>
              <a:off x="3982598" y="5912662"/>
              <a:ext cx="135640" cy="135640"/>
            </a:xfrm>
            <a:prstGeom prst="ellipse">
              <a:avLst/>
            </a:prstGeom>
            <a:solidFill>
              <a:srgbClr val="FF3A3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7" name="Скругленный прямоугольник 16">
            <a:extLst>
              <a:ext uri="{FF2B5EF4-FFF2-40B4-BE49-F238E27FC236}">
                <a16:creationId xmlns:a16="http://schemas.microsoft.com/office/drawing/2014/main" xmlns="" id="{7E1D65D6-8167-9448-BDC1-C50D546123DB}"/>
              </a:ext>
            </a:extLst>
          </p:cNvPr>
          <p:cNvSpPr/>
          <p:nvPr/>
        </p:nvSpPr>
        <p:spPr>
          <a:xfrm flipH="1">
            <a:off x="3747246" y="3520235"/>
            <a:ext cx="3444386" cy="741278"/>
          </a:xfrm>
          <a:prstGeom prst="roundRect">
            <a:avLst>
              <a:gd name="adj" fmla="val 10961"/>
            </a:avLst>
          </a:prstGeom>
          <a:solidFill>
            <a:srgbClr val="FF3A31"/>
          </a:solidFill>
          <a:ln>
            <a:noFill/>
          </a:ln>
          <a:effectLst>
            <a:outerShdw dist="38100" dir="2700000" algn="tl" rotWithShape="0">
              <a:srgbClr val="F4A39E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качестве транспорта можно указать </a:t>
            </a:r>
            <a:r>
              <a:rPr lang="en-US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FTP-</a:t>
            </a:r>
            <a:r>
              <a:rPr lang="ru-RU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ресурс </a:t>
            </a:r>
            <a:endParaRPr lang="ru-RU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8" name="Группа 17">
            <a:extLst>
              <a:ext uri="{FF2B5EF4-FFF2-40B4-BE49-F238E27FC236}">
                <a16:creationId xmlns:a16="http://schemas.microsoft.com/office/drawing/2014/main" xmlns="" id="{A7C1A6CD-9BA2-5B4C-9D72-BB4C3BE454D1}"/>
              </a:ext>
            </a:extLst>
          </p:cNvPr>
          <p:cNvGrpSpPr>
            <a:grpSpLocks noChangeAspect="1"/>
          </p:cNvGrpSpPr>
          <p:nvPr/>
        </p:nvGrpSpPr>
        <p:grpSpPr>
          <a:xfrm rot="5400000" flipV="1">
            <a:off x="4636228" y="3833516"/>
            <a:ext cx="792752" cy="1665474"/>
            <a:chOff x="3982598" y="4372620"/>
            <a:chExt cx="1063789" cy="1675682"/>
          </a:xfrm>
        </p:grpSpPr>
        <p:sp>
          <p:nvSpPr>
            <p:cNvPr id="19" name="Стрелка углом 18">
              <a:extLst>
                <a:ext uri="{FF2B5EF4-FFF2-40B4-BE49-F238E27FC236}">
                  <a16:creationId xmlns:a16="http://schemas.microsoft.com/office/drawing/2014/main" xmlns="" id="{97C1204E-DF21-5E41-A637-8DA8D2E225CF}"/>
                </a:ext>
              </a:extLst>
            </p:cNvPr>
            <p:cNvSpPr/>
            <p:nvPr/>
          </p:nvSpPr>
          <p:spPr>
            <a:xfrm rot="16200000" flipV="1">
              <a:off x="3712644" y="4642574"/>
              <a:ext cx="1603698" cy="1063789"/>
            </a:xfrm>
            <a:prstGeom prst="bentArrow">
              <a:avLst>
                <a:gd name="adj1" fmla="val 0"/>
                <a:gd name="adj2" fmla="val 5626"/>
                <a:gd name="adj3" fmla="val 7912"/>
                <a:gd name="adj4" fmla="val 16174"/>
              </a:avLst>
            </a:prstGeom>
            <a:solidFill>
              <a:srgbClr val="FF3A31"/>
            </a:solidFill>
            <a:ln w="19050" cap="sq">
              <a:solidFill>
                <a:srgbClr val="FF3A31"/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chemeClr val="tx1"/>
                </a:solidFill>
              </a:endParaRPr>
            </a:p>
          </p:txBody>
        </p:sp>
        <p:sp>
          <p:nvSpPr>
            <p:cNvPr id="20" name="Овал 19">
              <a:extLst>
                <a:ext uri="{FF2B5EF4-FFF2-40B4-BE49-F238E27FC236}">
                  <a16:creationId xmlns:a16="http://schemas.microsoft.com/office/drawing/2014/main" xmlns="" id="{E2A6D78E-1633-C34D-9C7A-942D20FA80C4}"/>
                </a:ext>
              </a:extLst>
            </p:cNvPr>
            <p:cNvSpPr/>
            <p:nvPr/>
          </p:nvSpPr>
          <p:spPr>
            <a:xfrm>
              <a:off x="3982598" y="5912662"/>
              <a:ext cx="135640" cy="135640"/>
            </a:xfrm>
            <a:prstGeom prst="ellipse">
              <a:avLst/>
            </a:prstGeom>
            <a:solidFill>
              <a:srgbClr val="FF3A3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</p:spTree>
    <p:extLst>
      <p:ext uri="{BB962C8B-B14F-4D97-AF65-F5344CB8AC3E}">
        <p14:creationId xmlns:p14="http://schemas.microsoft.com/office/powerpoint/2010/main" val="3542761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Уведомления о проблемах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9C2B615-944F-1843-895B-3126D199D396}" type="slidenum">
              <a:rPr lang="ru-RU" smtClean="0"/>
              <a:t>38</a:t>
            </a:fld>
            <a:endParaRPr lang="ru-RU"/>
          </a:p>
        </p:txBody>
      </p:sp>
      <p:sp>
        <p:nvSpPr>
          <p:cNvPr id="18" name="AutoShape 8" descr="Picture background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420181" y="1960777"/>
            <a:ext cx="8790000" cy="43955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1" tIns="45716" rIns="91431" bIns="45716"/>
          <a:lstStyle>
            <a:lvl1pPr marL="342900" indent="-342900">
              <a:spcBef>
                <a:spcPct val="20000"/>
              </a:spcBef>
              <a:buClr>
                <a:srgbClr val="CC0000"/>
              </a:buClr>
              <a:buChar char="•"/>
              <a:defRPr sz="2100">
                <a:solidFill>
                  <a:schemeClr val="tx1"/>
                </a:solidFill>
                <a:latin typeface="Futura PT Demi" panose="020B0702020204020303" pitchFamily="34" charset="0"/>
              </a:defRPr>
            </a:lvl1pPr>
            <a:lvl2pPr marL="742950" indent="-287338">
              <a:spcBef>
                <a:spcPct val="20000"/>
              </a:spcBef>
              <a:buClr>
                <a:srgbClr val="CC0000"/>
              </a:buClr>
              <a:buChar char="•"/>
              <a:defRPr sz="1700">
                <a:solidFill>
                  <a:schemeClr val="tx1"/>
                </a:solidFill>
                <a:latin typeface="Futura PT Demi" panose="020B0702020204020303" pitchFamily="34" charset="0"/>
              </a:defRPr>
            </a:lvl2pPr>
            <a:lvl3pPr marL="1144588" indent="-230188">
              <a:spcBef>
                <a:spcPct val="20000"/>
              </a:spcBef>
              <a:buClr>
                <a:srgbClr val="CC0000"/>
              </a:buClr>
              <a:buChar char="•"/>
              <a:defRPr sz="1600">
                <a:solidFill>
                  <a:schemeClr val="tx1"/>
                </a:solidFill>
                <a:latin typeface="Futura PT Demi" panose="020B0702020204020303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CC0000"/>
              </a:buClr>
              <a:buChar char="•"/>
              <a:defRPr sz="1400">
                <a:solidFill>
                  <a:schemeClr val="tx1"/>
                </a:solidFill>
                <a:latin typeface="Futura PT Demi" panose="020B0702020204020303" pitchFamily="34" charset="0"/>
              </a:defRPr>
            </a:lvl4pPr>
            <a:lvl5pPr marL="2055813" indent="-227013">
              <a:spcBef>
                <a:spcPct val="20000"/>
              </a:spcBef>
              <a:buClr>
                <a:srgbClr val="CC0000"/>
              </a:buClr>
              <a:buChar char="•"/>
              <a:defRPr sz="1300">
                <a:solidFill>
                  <a:schemeClr val="tx1"/>
                </a:solidFill>
                <a:latin typeface="Futura PT Demi" panose="020B0702020204020303" pitchFamily="34" charset="0"/>
              </a:defRPr>
            </a:lvl5pPr>
            <a:lvl6pPr marL="2513013" indent="-227013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300">
                <a:solidFill>
                  <a:schemeClr val="tx1"/>
                </a:solidFill>
                <a:latin typeface="Futura PT Demi" panose="020B0702020204020303" pitchFamily="34" charset="0"/>
              </a:defRPr>
            </a:lvl6pPr>
            <a:lvl7pPr marL="2970213" indent="-227013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300">
                <a:solidFill>
                  <a:schemeClr val="tx1"/>
                </a:solidFill>
                <a:latin typeface="Futura PT Demi" panose="020B0702020204020303" pitchFamily="34" charset="0"/>
              </a:defRPr>
            </a:lvl7pPr>
            <a:lvl8pPr marL="3427413" indent="-227013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300">
                <a:solidFill>
                  <a:schemeClr val="tx1"/>
                </a:solidFill>
                <a:latin typeface="Futura PT Demi" panose="020B0702020204020303" pitchFamily="34" charset="0"/>
              </a:defRPr>
            </a:lvl8pPr>
            <a:lvl9pPr marL="3884613" indent="-227013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300">
                <a:solidFill>
                  <a:schemeClr val="tx1"/>
                </a:solidFill>
                <a:latin typeface="Futura PT Demi" panose="020B0702020204020303" pitchFamily="34" charset="0"/>
              </a:defRPr>
            </a:lvl9pPr>
          </a:lstStyle>
          <a:p>
            <a:r>
              <a:rPr lang="ru-RU" altLang="ru-RU" dirty="0">
                <a:latin typeface="Calibri" panose="020F0502020204030204" pitchFamily="34" charset="0"/>
                <a:cs typeface="Calibri" panose="020F0502020204030204" pitchFamily="34" charset="0"/>
              </a:rPr>
              <a:t>Уведомления по почте</a:t>
            </a:r>
          </a:p>
          <a:p>
            <a:r>
              <a:rPr lang="ru-RU" altLang="ru-RU" dirty="0">
                <a:latin typeface="Calibri" panose="020F0502020204030204" pitchFamily="34" charset="0"/>
                <a:cs typeface="Calibri" panose="020F0502020204030204" pitchFamily="34" charset="0"/>
              </a:rPr>
              <a:t>На адрес, указанный в поле </a:t>
            </a:r>
            <a:r>
              <a:rPr lang="ru-RU" altLang="ru-RU" dirty="0" err="1">
                <a:latin typeface="Calibri" panose="020F0502020204030204" pitchFamily="34" charset="0"/>
                <a:cs typeface="Calibri" panose="020F0502020204030204" pitchFamily="34" charset="0"/>
              </a:rPr>
              <a:t>Email</a:t>
            </a:r>
            <a:r>
              <a:rPr lang="ru-RU" altLang="ru-RU" dirty="0"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ru-RU" altLang="ru-RU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ru-RU" altLang="ru-RU" dirty="0">
                <a:latin typeface="Calibri" panose="020F0502020204030204" pitchFamily="34" charset="0"/>
                <a:cs typeface="Calibri" panose="020F0502020204030204" pitchFamily="34" charset="0"/>
              </a:rPr>
              <a:t>в карточке сотрудника</a:t>
            </a:r>
          </a:p>
          <a:p>
            <a:r>
              <a:rPr lang="ru-RU" altLang="ru-RU" dirty="0">
                <a:latin typeface="Calibri" panose="020F0502020204030204" pitchFamily="34" charset="0"/>
                <a:cs typeface="Calibri" panose="020F0502020204030204" pitchFamily="34" charset="0"/>
              </a:rPr>
              <a:t>Письма отправляются от имени</a:t>
            </a:r>
            <a:br>
              <a:rPr lang="ru-RU" altLang="ru-RU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ru-RU" altLang="ru-RU" dirty="0">
                <a:latin typeface="Calibri" panose="020F0502020204030204" pitchFamily="34" charset="0"/>
                <a:cs typeface="Calibri" panose="020F0502020204030204" pitchFamily="34" charset="0"/>
              </a:rPr>
              <a:t>системной учетной записи</a:t>
            </a:r>
          </a:p>
          <a:p>
            <a:pPr lvl="1"/>
            <a:r>
              <a:rPr lang="ru-RU" altLang="ru-RU" dirty="0">
                <a:latin typeface="Calibri" panose="020F0502020204030204" pitchFamily="34" charset="0"/>
                <a:cs typeface="Calibri" panose="020F0502020204030204" pitchFamily="34" charset="0"/>
              </a:rPr>
              <a:t>Если она не настроена</a:t>
            </a:r>
            <a:br>
              <a:rPr lang="ru-RU" altLang="ru-RU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ru-RU" altLang="ru-RU" dirty="0">
                <a:latin typeface="Calibri" panose="020F0502020204030204" pitchFamily="34" charset="0"/>
                <a:cs typeface="Calibri" panose="020F0502020204030204" pitchFamily="34" charset="0"/>
              </a:rPr>
              <a:t>появляется ссылка прямо здесь же</a:t>
            </a:r>
          </a:p>
          <a:p>
            <a:endParaRPr lang="ru-RU" altLang="ru-RU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/>
            <a:endParaRPr lang="ru-RU" altLang="ru-RU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4775" y="1860550"/>
            <a:ext cx="5754688" cy="286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Рисунок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97663" y="3649663"/>
            <a:ext cx="2709862" cy="2327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886233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Внешний вид штампа ЭП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9C2B615-944F-1843-895B-3126D199D396}" type="slidenum">
              <a:rPr lang="ru-RU" smtClean="0"/>
              <a:t>39</a:t>
            </a:fld>
            <a:endParaRPr lang="ru-RU"/>
          </a:p>
        </p:txBody>
      </p:sp>
      <p:sp>
        <p:nvSpPr>
          <p:cNvPr id="18" name="AutoShape 8" descr="Picture background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89160" y="1891233"/>
            <a:ext cx="7975601" cy="47448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7010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Для чего нужен 1С:Архив?</a:t>
            </a:r>
            <a:endParaRPr lang="ru-RU" dirty="0"/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592740" y="1936070"/>
            <a:ext cx="10124687" cy="2928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1" tIns="45716" rIns="91431" bIns="45716"/>
          <a:lstStyle>
            <a:lvl1pPr marL="342900" indent="-342900">
              <a:spcBef>
                <a:spcPct val="20000"/>
              </a:spcBef>
              <a:buClr>
                <a:srgbClr val="CC0000"/>
              </a:buClr>
              <a:buChar char="•"/>
              <a:defRPr sz="2100">
                <a:solidFill>
                  <a:schemeClr val="tx1"/>
                </a:solidFill>
                <a:latin typeface="Futura PT Demi" panose="020B0702020204020303" pitchFamily="34" charset="0"/>
              </a:defRPr>
            </a:lvl1pPr>
            <a:lvl2pPr marL="742950" indent="-287338">
              <a:spcBef>
                <a:spcPct val="20000"/>
              </a:spcBef>
              <a:buClr>
                <a:srgbClr val="CC0000"/>
              </a:buClr>
              <a:buChar char="•"/>
              <a:defRPr sz="1700">
                <a:solidFill>
                  <a:schemeClr val="tx1"/>
                </a:solidFill>
                <a:latin typeface="Futura PT Demi" panose="020B0702020204020303" pitchFamily="34" charset="0"/>
              </a:defRPr>
            </a:lvl2pPr>
            <a:lvl3pPr marL="1144588" indent="-230188">
              <a:spcBef>
                <a:spcPct val="20000"/>
              </a:spcBef>
              <a:buClr>
                <a:srgbClr val="CC0000"/>
              </a:buClr>
              <a:buChar char="•"/>
              <a:defRPr sz="1600">
                <a:solidFill>
                  <a:schemeClr val="tx1"/>
                </a:solidFill>
                <a:latin typeface="Futura PT Demi" panose="020B0702020204020303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CC0000"/>
              </a:buClr>
              <a:buChar char="•"/>
              <a:defRPr sz="1400">
                <a:solidFill>
                  <a:schemeClr val="tx1"/>
                </a:solidFill>
                <a:latin typeface="Futura PT Demi" panose="020B0702020204020303" pitchFamily="34" charset="0"/>
              </a:defRPr>
            </a:lvl4pPr>
            <a:lvl5pPr marL="2055813" indent="-227013">
              <a:spcBef>
                <a:spcPct val="20000"/>
              </a:spcBef>
              <a:buClr>
                <a:srgbClr val="CC0000"/>
              </a:buClr>
              <a:buChar char="•"/>
              <a:defRPr sz="1300">
                <a:solidFill>
                  <a:schemeClr val="tx1"/>
                </a:solidFill>
                <a:latin typeface="Futura PT Demi" panose="020B0702020204020303" pitchFamily="34" charset="0"/>
              </a:defRPr>
            </a:lvl5pPr>
            <a:lvl6pPr marL="2513013" indent="-227013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300">
                <a:solidFill>
                  <a:schemeClr val="tx1"/>
                </a:solidFill>
                <a:latin typeface="Futura PT Demi" panose="020B0702020204020303" pitchFamily="34" charset="0"/>
              </a:defRPr>
            </a:lvl6pPr>
            <a:lvl7pPr marL="2970213" indent="-227013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300">
                <a:solidFill>
                  <a:schemeClr val="tx1"/>
                </a:solidFill>
                <a:latin typeface="Futura PT Demi" panose="020B0702020204020303" pitchFamily="34" charset="0"/>
              </a:defRPr>
            </a:lvl7pPr>
            <a:lvl8pPr marL="3427413" indent="-227013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300">
                <a:solidFill>
                  <a:schemeClr val="tx1"/>
                </a:solidFill>
                <a:latin typeface="Futura PT Demi" panose="020B0702020204020303" pitchFamily="34" charset="0"/>
              </a:defRPr>
            </a:lvl8pPr>
            <a:lvl9pPr marL="3884613" indent="-227013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300">
                <a:solidFill>
                  <a:schemeClr val="tx1"/>
                </a:solidFill>
                <a:latin typeface="Futura PT Demi" panose="020B0702020204020303" pitchFamily="34" charset="0"/>
              </a:defRPr>
            </a:lvl9pPr>
          </a:lstStyle>
          <a:p>
            <a:pPr>
              <a:defRPr/>
            </a:pPr>
            <a:r>
              <a:rPr lang="ru-RU" altLang="ru-RU" sz="2400" dirty="0">
                <a:latin typeface="Calibri" panose="020F0502020204030204" pitchFamily="34" charset="0"/>
                <a:cs typeface="Calibri" panose="020F0502020204030204" pitchFamily="34" charset="0"/>
              </a:rPr>
              <a:t>Правила архивного хранения </a:t>
            </a:r>
            <a:r>
              <a:rPr lang="ru-RU" altLang="ru-RU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документов</a:t>
            </a:r>
          </a:p>
          <a:p>
            <a:pPr lvl="1">
              <a:defRPr/>
            </a:pPr>
            <a:r>
              <a:rPr lang="ru-RU" altLang="ru-RU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Правила хранения от </a:t>
            </a:r>
            <a:r>
              <a:rPr lang="ru-RU" altLang="ru-RU" sz="20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Росархива</a:t>
            </a:r>
            <a:r>
              <a:rPr lang="ru-RU" altLang="ru-RU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ru-RU" alt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125-ФЗ </a:t>
            </a:r>
            <a:r>
              <a:rPr lang="ru-RU" altLang="ru-RU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«Об </a:t>
            </a:r>
            <a:r>
              <a:rPr lang="ru-RU" alt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архивном </a:t>
            </a:r>
            <a:r>
              <a:rPr lang="ru-RU" altLang="ru-RU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деле»</a:t>
            </a:r>
          </a:p>
          <a:p>
            <a:pPr>
              <a:defRPr/>
            </a:pPr>
            <a:r>
              <a:rPr lang="ru-RU" altLang="ru-RU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1С:Документооборот как СЭД, 1С:Архив как СХЭД</a:t>
            </a:r>
            <a:endParaRPr lang="ru-RU" altLang="ru-RU" sz="2400" b="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3561176" y="4054645"/>
            <a:ext cx="5294488" cy="2595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2560" tIns="36281" rIns="72560" bIns="36281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2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733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700">
                <a:solidFill>
                  <a:schemeClr val="tx1"/>
                </a:solidFill>
                <a:latin typeface="+mn-lt"/>
                <a:cs typeface="+mn-cs"/>
              </a:defRPr>
            </a:lvl2pPr>
            <a:lvl3pPr marL="1144588" indent="-23018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6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400">
                <a:solidFill>
                  <a:schemeClr val="tx1"/>
                </a:solidFill>
                <a:latin typeface="+mn-lt"/>
                <a:cs typeface="+mn-cs"/>
              </a:defRPr>
            </a:lvl4pPr>
            <a:lvl5pPr marL="2055813" indent="-22701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300">
                <a:solidFill>
                  <a:schemeClr val="tx1"/>
                </a:solidFill>
                <a:latin typeface="+mn-lt"/>
                <a:cs typeface="+mn-cs"/>
              </a:defRPr>
            </a:lvl5pPr>
            <a:lvl6pPr marL="2513013" indent="-227013" algn="l" rtl="0" fontAlgn="base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300">
                <a:solidFill>
                  <a:schemeClr val="tx1"/>
                </a:solidFill>
                <a:latin typeface="+mn-lt"/>
                <a:cs typeface="+mn-cs"/>
              </a:defRPr>
            </a:lvl6pPr>
            <a:lvl7pPr marL="2970213" indent="-227013" algn="l" rtl="0" fontAlgn="base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300">
                <a:solidFill>
                  <a:schemeClr val="tx1"/>
                </a:solidFill>
                <a:latin typeface="+mn-lt"/>
                <a:cs typeface="+mn-cs"/>
              </a:defRPr>
            </a:lvl7pPr>
            <a:lvl8pPr marL="3427413" indent="-227013" algn="l" rtl="0" fontAlgn="base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300">
                <a:solidFill>
                  <a:schemeClr val="tx1"/>
                </a:solidFill>
                <a:latin typeface="+mn-lt"/>
                <a:cs typeface="+mn-cs"/>
              </a:defRPr>
            </a:lvl8pPr>
            <a:lvl9pPr marL="3884613" indent="-227013" algn="l" rtl="0" fontAlgn="base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3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ü"/>
              <a:defRPr/>
            </a:pPr>
            <a:r>
              <a:rPr lang="ru-RU" altLang="ru-RU" sz="1800" b="0" dirty="0">
                <a:latin typeface="Calibri" panose="020F0502020204030204" pitchFamily="34" charset="0"/>
                <a:cs typeface="Calibri" panose="020F0502020204030204" pitchFamily="34" charset="0"/>
              </a:rPr>
              <a:t>Оформление сводных описей</a:t>
            </a:r>
          </a:p>
          <a:p>
            <a:pPr>
              <a:buFont typeface="Wingdings" panose="05000000000000000000" pitchFamily="2" charset="2"/>
              <a:buChar char="ü"/>
              <a:defRPr/>
            </a:pPr>
            <a:r>
              <a:rPr lang="ru-RU" altLang="ru-RU" sz="1800" b="0" dirty="0">
                <a:latin typeface="Calibri" panose="020F0502020204030204" pitchFamily="34" charset="0"/>
                <a:cs typeface="Calibri" panose="020F0502020204030204" pitchFamily="34" charset="0"/>
              </a:rPr>
              <a:t>Присвоение архивных шифров</a:t>
            </a:r>
          </a:p>
          <a:p>
            <a:pPr>
              <a:buFont typeface="Wingdings" panose="05000000000000000000" pitchFamily="2" charset="2"/>
              <a:buChar char="ü"/>
              <a:defRPr/>
            </a:pPr>
            <a:r>
              <a:rPr lang="ru-RU" altLang="ru-RU" sz="1800" b="0" dirty="0">
                <a:latin typeface="Calibri" panose="020F0502020204030204" pitchFamily="34" charset="0"/>
                <a:cs typeface="Calibri" panose="020F0502020204030204" pitchFamily="34" charset="0"/>
              </a:rPr>
              <a:t>Архивные справки</a:t>
            </a:r>
          </a:p>
          <a:p>
            <a:pPr>
              <a:buFont typeface="Wingdings" panose="05000000000000000000" pitchFamily="2" charset="2"/>
              <a:buChar char="ü"/>
              <a:defRPr/>
            </a:pPr>
            <a:r>
              <a:rPr lang="ru-RU" altLang="ru-RU" sz="1800" b="0" dirty="0">
                <a:latin typeface="Calibri" panose="020F0502020204030204" pitchFamily="34" charset="0"/>
                <a:cs typeface="Calibri" panose="020F0502020204030204" pitchFamily="34" charset="0"/>
              </a:rPr>
              <a:t>Архивные выписки</a:t>
            </a:r>
          </a:p>
          <a:p>
            <a:pPr>
              <a:buFont typeface="Wingdings" panose="05000000000000000000" pitchFamily="2" charset="2"/>
              <a:buChar char="ü"/>
              <a:defRPr/>
            </a:pPr>
            <a:r>
              <a:rPr lang="ru-RU" altLang="ru-RU" sz="1800" b="0" dirty="0">
                <a:latin typeface="Calibri" panose="020F0502020204030204" pitchFamily="34" charset="0"/>
                <a:cs typeface="Calibri" panose="020F0502020204030204" pitchFamily="34" charset="0"/>
              </a:rPr>
              <a:t>Лист фонда</a:t>
            </a:r>
          </a:p>
          <a:p>
            <a:pPr>
              <a:buFont typeface="Wingdings" panose="05000000000000000000" pitchFamily="2" charset="2"/>
              <a:buChar char="ü"/>
              <a:defRPr/>
            </a:pPr>
            <a:r>
              <a:rPr lang="ru-RU" altLang="ru-RU" sz="1800" b="0" dirty="0">
                <a:latin typeface="Calibri" panose="020F0502020204030204" pitchFamily="34" charset="0"/>
                <a:cs typeface="Calibri" panose="020F0502020204030204" pitchFamily="34" charset="0"/>
              </a:rPr>
              <a:t>Книга поступления и выбытия </a:t>
            </a:r>
            <a:r>
              <a:rPr lang="ru-RU" altLang="ru-RU" sz="1800" b="0" dirty="0" smtClean="0">
                <a:latin typeface="Calibri" panose="020F0502020204030204" pitchFamily="34" charset="0"/>
                <a:cs typeface="Calibri" panose="020F0502020204030204" pitchFamily="34" charset="0"/>
              </a:rPr>
              <a:t>документов</a:t>
            </a:r>
          </a:p>
          <a:p>
            <a:pPr marL="0" indent="0">
              <a:buNone/>
              <a:defRPr/>
            </a:pPr>
            <a:r>
              <a:rPr lang="ru-RU" altLang="ru-RU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       </a:t>
            </a:r>
            <a:r>
              <a:rPr lang="ru-RU" altLang="ru-RU" sz="1800" dirty="0" smtClean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Конвертация в новые форматы</a:t>
            </a:r>
            <a:endParaRPr lang="ru-RU" altLang="ru-RU" sz="1800" b="0" dirty="0">
              <a:solidFill>
                <a:schemeClr val="bg1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FontTx/>
              <a:buNone/>
              <a:defRPr/>
            </a:pPr>
            <a:r>
              <a:rPr lang="ru-RU" altLang="ru-RU" sz="1800" b="0" dirty="0" smtClean="0">
                <a:latin typeface="Calibri" panose="020F0502020204030204" pitchFamily="34" charset="0"/>
                <a:cs typeface="Calibri" panose="020F0502020204030204" pitchFamily="34" charset="0"/>
              </a:rPr>
              <a:t>       …</a:t>
            </a:r>
            <a:endParaRPr lang="ru-RU" altLang="ru-RU" sz="1800" b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" name="Скругленный прямоугольник 6">
            <a:extLst>
              <a:ext uri="{FF2B5EF4-FFF2-40B4-BE49-F238E27FC236}">
                <a16:creationId xmlns:a16="http://schemas.microsoft.com/office/drawing/2014/main" xmlns="" id="{D2EB3B2F-3AFE-8885-737F-702E03CC94AC}"/>
              </a:ext>
            </a:extLst>
          </p:cNvPr>
          <p:cNvSpPr/>
          <p:nvPr/>
        </p:nvSpPr>
        <p:spPr>
          <a:xfrm>
            <a:off x="1079151" y="3397039"/>
            <a:ext cx="3035971" cy="469630"/>
          </a:xfrm>
          <a:prstGeom prst="roundRect">
            <a:avLst>
              <a:gd name="adj" fmla="val 15349"/>
            </a:avLst>
          </a:prstGeom>
          <a:solidFill>
            <a:srgbClr val="E6F4FF"/>
          </a:solidFill>
          <a:ln w="6350">
            <a:solidFill>
              <a:srgbClr val="1D97F7"/>
            </a:solidFill>
          </a:ln>
          <a:effectLst>
            <a:outerShdw dist="38100" dir="2700000" algn="ctr" rotWithShape="0">
              <a:srgbClr val="84C4F8"/>
            </a:outerShdw>
          </a:effectLst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      Передача </a:t>
            </a:r>
            <a:r>
              <a:rPr lang="ru-RU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дел в архив</a:t>
            </a:r>
          </a:p>
        </p:txBody>
      </p:sp>
      <p:sp>
        <p:nvSpPr>
          <p:cNvPr id="11" name="Скругленный прямоугольник 6">
            <a:extLst>
              <a:ext uri="{FF2B5EF4-FFF2-40B4-BE49-F238E27FC236}">
                <a16:creationId xmlns:a16="http://schemas.microsoft.com/office/drawing/2014/main" xmlns="" id="{1AA2834F-DE01-1968-59FB-5050AFF839A5}"/>
              </a:ext>
            </a:extLst>
          </p:cNvPr>
          <p:cNvSpPr/>
          <p:nvPr/>
        </p:nvSpPr>
        <p:spPr>
          <a:xfrm>
            <a:off x="7287885" y="3397039"/>
            <a:ext cx="2721081" cy="439765"/>
          </a:xfrm>
          <a:prstGeom prst="roundRect">
            <a:avLst>
              <a:gd name="adj" fmla="val 15349"/>
            </a:avLst>
          </a:prstGeom>
          <a:solidFill>
            <a:srgbClr val="FFEBEC"/>
          </a:solidFill>
          <a:ln w="6350">
            <a:solidFill>
              <a:srgbClr val="DF1305"/>
            </a:solidFill>
          </a:ln>
          <a:effectLst>
            <a:outerShdw dist="38100" dir="2700000" algn="tl" rotWithShape="0">
              <a:srgbClr val="F4A39E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  Уничтожение </a:t>
            </a:r>
            <a:r>
              <a:rPr lang="ru-RU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дел</a:t>
            </a:r>
          </a:p>
        </p:txBody>
      </p:sp>
      <p:cxnSp>
        <p:nvCxnSpPr>
          <p:cNvPr id="12" name="Прямая со стрелкой 11">
            <a:extLst>
              <a:ext uri="{FF2B5EF4-FFF2-40B4-BE49-F238E27FC236}">
                <a16:creationId xmlns:a16="http://schemas.microsoft.com/office/drawing/2014/main" xmlns="" id="{39697CD2-1CF0-A49F-328A-053DAD3F0A30}"/>
              </a:ext>
            </a:extLst>
          </p:cNvPr>
          <p:cNvCxnSpPr>
            <a:cxnSpLocks/>
          </p:cNvCxnSpPr>
          <p:nvPr/>
        </p:nvCxnSpPr>
        <p:spPr>
          <a:xfrm>
            <a:off x="4380847" y="3646866"/>
            <a:ext cx="2693773" cy="0"/>
          </a:xfrm>
          <a:prstGeom prst="straightConnector1">
            <a:avLst/>
          </a:prstGeom>
          <a:ln w="28575">
            <a:solidFill>
              <a:srgbClr val="DF1305"/>
            </a:solidFill>
            <a:prstDash val="lgDash"/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0" name="Picture 2" descr="Picture backgroun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02290" y="3482608"/>
            <a:ext cx="324795" cy="3247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Picture backgroun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2551" y="3468730"/>
            <a:ext cx="352549" cy="3525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Номер слайда 3"/>
          <p:cNvSpPr>
            <a:spLocks noGrp="1"/>
          </p:cNvSpPr>
          <p:nvPr>
            <p:ph type="sldNum" sz="quarter" idx="4"/>
          </p:nvPr>
        </p:nvSpPr>
        <p:spPr>
          <a:xfrm>
            <a:off x="8610600" y="6399496"/>
            <a:ext cx="2743200" cy="365125"/>
          </a:xfrm>
        </p:spPr>
        <p:txBody>
          <a:bodyPr/>
          <a:lstStyle/>
          <a:p>
            <a:r>
              <a:rPr lang="ru-RU" dirty="0"/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2891153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Прочее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9C2B615-944F-1843-895B-3126D199D396}" type="slidenum">
              <a:rPr lang="ru-RU" smtClean="0"/>
              <a:t>40</a:t>
            </a:fld>
            <a:endParaRPr lang="ru-RU"/>
          </a:p>
        </p:txBody>
      </p:sp>
      <p:sp>
        <p:nvSpPr>
          <p:cNvPr id="18" name="AutoShape 8" descr="Picture background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181280" y="1960777"/>
            <a:ext cx="8790000" cy="43955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1" tIns="45716" rIns="91431" bIns="45716"/>
          <a:lstStyle>
            <a:lvl1pPr marL="342900" indent="-342900">
              <a:spcBef>
                <a:spcPct val="20000"/>
              </a:spcBef>
              <a:buClr>
                <a:srgbClr val="CC0000"/>
              </a:buClr>
              <a:buChar char="•"/>
              <a:defRPr sz="2100">
                <a:solidFill>
                  <a:schemeClr val="tx1"/>
                </a:solidFill>
                <a:latin typeface="Futura PT Demi" panose="020B0702020204020303" pitchFamily="34" charset="0"/>
              </a:defRPr>
            </a:lvl1pPr>
            <a:lvl2pPr marL="742950" indent="-287338">
              <a:spcBef>
                <a:spcPct val="20000"/>
              </a:spcBef>
              <a:buClr>
                <a:srgbClr val="CC0000"/>
              </a:buClr>
              <a:buChar char="•"/>
              <a:defRPr sz="1700">
                <a:solidFill>
                  <a:schemeClr val="tx1"/>
                </a:solidFill>
                <a:latin typeface="Futura PT Demi" panose="020B0702020204020303" pitchFamily="34" charset="0"/>
              </a:defRPr>
            </a:lvl2pPr>
            <a:lvl3pPr marL="1144588" indent="-230188">
              <a:spcBef>
                <a:spcPct val="20000"/>
              </a:spcBef>
              <a:buClr>
                <a:srgbClr val="CC0000"/>
              </a:buClr>
              <a:buChar char="•"/>
              <a:defRPr sz="1600">
                <a:solidFill>
                  <a:schemeClr val="tx1"/>
                </a:solidFill>
                <a:latin typeface="Futura PT Demi" panose="020B0702020204020303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CC0000"/>
              </a:buClr>
              <a:buChar char="•"/>
              <a:defRPr sz="1400">
                <a:solidFill>
                  <a:schemeClr val="tx1"/>
                </a:solidFill>
                <a:latin typeface="Futura PT Demi" panose="020B0702020204020303" pitchFamily="34" charset="0"/>
              </a:defRPr>
            </a:lvl4pPr>
            <a:lvl5pPr marL="2055813" indent="-227013">
              <a:spcBef>
                <a:spcPct val="20000"/>
              </a:spcBef>
              <a:buClr>
                <a:srgbClr val="CC0000"/>
              </a:buClr>
              <a:buChar char="•"/>
              <a:defRPr sz="1300">
                <a:solidFill>
                  <a:schemeClr val="tx1"/>
                </a:solidFill>
                <a:latin typeface="Futura PT Demi" panose="020B0702020204020303" pitchFamily="34" charset="0"/>
              </a:defRPr>
            </a:lvl5pPr>
            <a:lvl6pPr marL="2513013" indent="-227013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300">
                <a:solidFill>
                  <a:schemeClr val="tx1"/>
                </a:solidFill>
                <a:latin typeface="Futura PT Demi" panose="020B0702020204020303" pitchFamily="34" charset="0"/>
              </a:defRPr>
            </a:lvl6pPr>
            <a:lvl7pPr marL="2970213" indent="-227013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300">
                <a:solidFill>
                  <a:schemeClr val="tx1"/>
                </a:solidFill>
                <a:latin typeface="Futura PT Demi" panose="020B0702020204020303" pitchFamily="34" charset="0"/>
              </a:defRPr>
            </a:lvl7pPr>
            <a:lvl8pPr marL="3427413" indent="-227013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300">
                <a:solidFill>
                  <a:schemeClr val="tx1"/>
                </a:solidFill>
                <a:latin typeface="Futura PT Demi" panose="020B0702020204020303" pitchFamily="34" charset="0"/>
              </a:defRPr>
            </a:lvl8pPr>
            <a:lvl9pPr marL="3884613" indent="-227013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300">
                <a:solidFill>
                  <a:schemeClr val="tx1"/>
                </a:solidFill>
                <a:latin typeface="Futura PT Demi" panose="020B0702020204020303" pitchFamily="34" charset="0"/>
              </a:defRPr>
            </a:lvl9pPr>
          </a:lstStyle>
          <a:p>
            <a:pPr marL="798512" lvl="3" indent="-342900" algn="just">
              <a:defRPr/>
            </a:pPr>
            <a:r>
              <a:rPr lang="ru-RU" altLang="ru-RU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Режим совместимости «8.3.27»</a:t>
            </a:r>
            <a:endParaRPr lang="ru-RU" altLang="ru-RU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798512" lvl="3" indent="-342900" algn="just">
              <a:defRPr/>
            </a:pPr>
            <a:r>
              <a:rPr lang="ru-RU" alt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БСП </a:t>
            </a:r>
            <a:r>
              <a:rPr lang="ru-RU" altLang="ru-RU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3.1.11.215; БИП 2.8.3.5; БЭД 1.9.15.21</a:t>
            </a:r>
            <a:endParaRPr lang="ru-RU" altLang="ru-RU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798512" lvl="3" indent="-342900" algn="just">
              <a:defRPr/>
            </a:pPr>
            <a:r>
              <a:rPr lang="ru-RU" altLang="ru-RU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Повышено удобство работы в частотных интерфейсах</a:t>
            </a:r>
          </a:p>
          <a:p>
            <a:pPr marL="798512" lvl="3" indent="-342900" algn="just">
              <a:defRPr/>
            </a:pPr>
            <a:r>
              <a:rPr lang="ru-RU" altLang="ru-RU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Улучшено формирование визуализации файлов </a:t>
            </a:r>
            <a:r>
              <a:rPr lang="ru-RU" alt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нетиповых </a:t>
            </a:r>
            <a:r>
              <a:rPr lang="ru-RU" altLang="ru-RU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размеров</a:t>
            </a:r>
            <a:br>
              <a:rPr lang="ru-RU" altLang="ru-RU" sz="2000" dirty="0" smtClean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ru-RU" altLang="ru-RU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и </a:t>
            </a:r>
            <a:r>
              <a:rPr lang="ru-RU" alt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горизонтальной </a:t>
            </a:r>
            <a:r>
              <a:rPr lang="ru-RU" altLang="ru-RU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ориентации</a:t>
            </a:r>
            <a:endParaRPr lang="ru-RU" altLang="ru-RU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798512" lvl="3" indent="-342900" algn="just">
              <a:defRPr/>
            </a:pPr>
            <a:r>
              <a:rPr lang="ru-RU" alt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На </a:t>
            </a:r>
            <a:r>
              <a:rPr lang="ru-RU" altLang="ru-RU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ОС </a:t>
            </a:r>
            <a:r>
              <a:rPr lang="ru-RU" altLang="ru-RU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Linux</a:t>
            </a:r>
            <a:r>
              <a:rPr lang="ru-RU" alt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altLang="ru-RU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при наличии </a:t>
            </a:r>
            <a:r>
              <a:rPr lang="ru-RU" alt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на сервере </a:t>
            </a:r>
            <a:r>
              <a:rPr lang="ru-RU" altLang="ru-RU" sz="20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LibreOffice</a:t>
            </a:r>
            <a:r>
              <a:rPr lang="ru-RU" altLang="ru-RU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 поддерживается:</a:t>
            </a:r>
          </a:p>
          <a:p>
            <a:pPr marL="1254125" lvl="4" indent="-342900" algn="just">
              <a:defRPr/>
            </a:pPr>
            <a:r>
              <a:rPr lang="ru-RU" altLang="ru-RU" sz="18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Предпросмотр</a:t>
            </a:r>
            <a:r>
              <a:rPr lang="ru-RU" altLang="ru-RU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altLang="ru-RU" sz="1800" dirty="0">
                <a:latin typeface="Calibri" panose="020F0502020204030204" pitchFamily="34" charset="0"/>
                <a:cs typeface="Calibri" panose="020F0502020204030204" pitchFamily="34" charset="0"/>
              </a:rPr>
              <a:t>файлов DOC, DOCX, </a:t>
            </a:r>
            <a:r>
              <a:rPr lang="ru-RU" altLang="ru-RU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ODT</a:t>
            </a:r>
            <a:endParaRPr lang="ru-RU" altLang="ru-RU" sz="1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254125" lvl="4" indent="-342900" algn="just">
              <a:defRPr/>
            </a:pPr>
            <a:r>
              <a:rPr lang="ru-RU" altLang="ru-RU" sz="1800" dirty="0">
                <a:latin typeface="Calibri" panose="020F0502020204030204" pitchFamily="34" charset="0"/>
                <a:cs typeface="Calibri" panose="020F0502020204030204" pitchFamily="34" charset="0"/>
              </a:rPr>
              <a:t>Формирование </a:t>
            </a:r>
            <a:r>
              <a:rPr lang="ru-RU" altLang="ru-RU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визуализации из </a:t>
            </a:r>
            <a:r>
              <a:rPr lang="ru-RU" altLang="ru-RU" sz="1800" dirty="0">
                <a:latin typeface="Calibri" panose="020F0502020204030204" pitchFamily="34" charset="0"/>
                <a:cs typeface="Calibri" panose="020F0502020204030204" pitchFamily="34" charset="0"/>
              </a:rPr>
              <a:t>файлов DOC, DOCX, </a:t>
            </a:r>
            <a:r>
              <a:rPr lang="ru-RU" altLang="ru-RU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ODT</a:t>
            </a:r>
          </a:p>
          <a:p>
            <a:pPr marL="798512" lvl="3" indent="-342900" algn="just">
              <a:defRPr/>
            </a:pPr>
            <a:r>
              <a:rPr lang="ru-RU" altLang="ru-RU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Сканеры </a:t>
            </a:r>
            <a:r>
              <a:rPr lang="ru-RU" altLang="ru-RU" sz="20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штрихкодов</a:t>
            </a:r>
            <a:r>
              <a:rPr lang="ru-RU" altLang="ru-RU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</a:p>
          <a:p>
            <a:pPr marL="1254125" lvl="4" indent="-342900" algn="just">
              <a:defRPr/>
            </a:pPr>
            <a:r>
              <a:rPr lang="ru-RU" altLang="ru-RU" sz="1800" dirty="0">
                <a:latin typeface="Calibri" panose="020F0502020204030204" pitchFamily="34" charset="0"/>
                <a:cs typeface="Calibri" panose="020F0502020204030204" pitchFamily="34" charset="0"/>
              </a:rPr>
              <a:t>Упрощен процесс подключения</a:t>
            </a:r>
            <a:endParaRPr lang="ru-RU" altLang="ru-RU" sz="18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254125" lvl="4" indent="-342900" algn="just">
              <a:defRPr/>
            </a:pPr>
            <a:r>
              <a:rPr lang="ru-RU" altLang="ru-RU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Поддержка различных драйверов в </a:t>
            </a:r>
            <a:r>
              <a:rPr lang="ru-RU" altLang="ru-RU" sz="18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Windows</a:t>
            </a:r>
            <a:r>
              <a:rPr lang="ru-RU" altLang="ru-RU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ru-RU" altLang="ru-RU" sz="18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Linux</a:t>
            </a:r>
            <a:r>
              <a:rPr lang="ru-RU" altLang="ru-RU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ru-RU" altLang="ru-RU" sz="18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Android</a:t>
            </a:r>
            <a:r>
              <a:rPr lang="ru-RU" altLang="ru-RU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ru-RU" altLang="ru-RU" sz="18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MacOS</a:t>
            </a:r>
            <a:endParaRPr lang="ru-RU" altLang="ru-RU" sz="1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254125" lvl="4" indent="-342900" algn="just">
              <a:defRPr/>
            </a:pPr>
            <a:r>
              <a:rPr lang="ru-RU" altLang="ru-RU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Новые режимы работы: клавиатурный, </a:t>
            </a:r>
            <a:r>
              <a:rPr lang="en-US" altLang="ru-RU" sz="1800" dirty="0">
                <a:latin typeface="Calibri" panose="020F0502020204030204" pitchFamily="34" charset="0"/>
                <a:cs typeface="Calibri" panose="020F0502020204030204" pitchFamily="34" charset="0"/>
              </a:rPr>
              <a:t>virtual </a:t>
            </a:r>
            <a:r>
              <a:rPr lang="en-US" altLang="ru-RU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COM</a:t>
            </a:r>
            <a:r>
              <a:rPr lang="ru-RU" altLang="ru-RU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altLang="ru-RU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Bluetooth, Broadcast</a:t>
            </a:r>
            <a:endParaRPr lang="ru-RU" altLang="ru-RU" sz="18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798512" lvl="3" indent="-342900" algn="just">
              <a:defRPr/>
            </a:pPr>
            <a:r>
              <a:rPr lang="ru-RU" altLang="ru-RU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…</a:t>
            </a:r>
          </a:p>
        </p:txBody>
      </p:sp>
    </p:spTree>
    <p:extLst>
      <p:ext uri="{BB962C8B-B14F-4D97-AF65-F5344CB8AC3E}">
        <p14:creationId xmlns:p14="http://schemas.microsoft.com/office/powerpoint/2010/main" val="23927420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58A17884-6D31-B17A-5E69-1ACC0A3EDEB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" name="Группа 31">
            <a:extLst>
              <a:ext uri="{FF2B5EF4-FFF2-40B4-BE49-F238E27FC236}">
                <a16:creationId xmlns:a16="http://schemas.microsoft.com/office/drawing/2014/main" xmlns="" id="{F056EB3C-A406-BF38-B580-F175B072A2A6}"/>
              </a:ext>
            </a:extLst>
          </p:cNvPr>
          <p:cNvGrpSpPr/>
          <p:nvPr/>
        </p:nvGrpSpPr>
        <p:grpSpPr>
          <a:xfrm>
            <a:off x="0" y="-34934"/>
            <a:ext cx="12328525" cy="6892934"/>
            <a:chOff x="0" y="0"/>
            <a:chExt cx="12328525" cy="6858000"/>
          </a:xfrm>
        </p:grpSpPr>
        <p:pic>
          <p:nvPicPr>
            <p:cNvPr id="22" name="Рисунок 21">
              <a:extLst>
                <a:ext uri="{FF2B5EF4-FFF2-40B4-BE49-F238E27FC236}">
                  <a16:creationId xmlns:a16="http://schemas.microsoft.com/office/drawing/2014/main" xmlns="" id="{2A0BF434-2DF1-873D-D617-329B5442916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489075" y="0"/>
              <a:ext cx="10839450" cy="6858000"/>
            </a:xfrm>
            <a:prstGeom prst="rect">
              <a:avLst/>
            </a:prstGeom>
          </p:spPr>
        </p:pic>
        <p:pic>
          <p:nvPicPr>
            <p:cNvPr id="23" name="Рисунок 22">
              <a:extLst>
                <a:ext uri="{FF2B5EF4-FFF2-40B4-BE49-F238E27FC236}">
                  <a16:creationId xmlns:a16="http://schemas.microsoft.com/office/drawing/2014/main" xmlns="" id="{E622EA4D-7C20-BFAC-CE3B-5AFAAB50654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0" y="741248"/>
              <a:ext cx="3607079" cy="5375505"/>
            </a:xfrm>
            <a:prstGeom prst="rect">
              <a:avLst/>
            </a:prstGeom>
          </p:spPr>
        </p:pic>
        <p:pic>
          <p:nvPicPr>
            <p:cNvPr id="31" name="Рисунок 30">
              <a:extLst>
                <a:ext uri="{FF2B5EF4-FFF2-40B4-BE49-F238E27FC236}">
                  <a16:creationId xmlns:a16="http://schemas.microsoft.com/office/drawing/2014/main" xmlns="" id="{92E3203F-2AB1-CA78-70B9-CFF3A2C22F02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563797" y="2850069"/>
              <a:ext cx="1716600" cy="1157863"/>
            </a:xfrm>
            <a:prstGeom prst="rect">
              <a:avLst/>
            </a:prstGeom>
          </p:spPr>
        </p:pic>
      </p:grpSp>
      <p:sp>
        <p:nvSpPr>
          <p:cNvPr id="16" name="Заголовок 15">
            <a:extLst>
              <a:ext uri="{FF2B5EF4-FFF2-40B4-BE49-F238E27FC236}">
                <a16:creationId xmlns:a16="http://schemas.microsoft.com/office/drawing/2014/main" xmlns="" id="{AEB5D9C8-AE7D-F0F7-AB8D-99F813D3ECF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966704" y="2341040"/>
            <a:ext cx="7011935" cy="1654364"/>
          </a:xfrm>
        </p:spPr>
        <p:txBody>
          <a:bodyPr/>
          <a:lstStyle/>
          <a:p>
            <a:r>
              <a:rPr lang="ru-RU" dirty="0" smtClean="0"/>
              <a:t>Спасибо за внимание!</a:t>
            </a:r>
            <a:endParaRPr lang="ru-RU" dirty="0"/>
          </a:p>
        </p:txBody>
      </p:sp>
      <p:sp>
        <p:nvSpPr>
          <p:cNvPr id="18" name="Текст 17">
            <a:extLst>
              <a:ext uri="{FF2B5EF4-FFF2-40B4-BE49-F238E27FC236}">
                <a16:creationId xmlns:a16="http://schemas.microsoft.com/office/drawing/2014/main" xmlns="" id="{E3687DB2-7001-0F0D-61F6-8DA0096ED36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ru-RU" dirty="0" smtClean="0"/>
              <a:t>Александр Федай</a:t>
            </a:r>
            <a:endParaRPr lang="ru-RU" dirty="0"/>
          </a:p>
        </p:txBody>
      </p:sp>
      <p:sp>
        <p:nvSpPr>
          <p:cNvPr id="19" name="Текст 18">
            <a:extLst>
              <a:ext uri="{FF2B5EF4-FFF2-40B4-BE49-F238E27FC236}">
                <a16:creationId xmlns:a16="http://schemas.microsoft.com/office/drawing/2014/main" xmlns="" id="{26126973-34FD-D094-6F84-4F9035C7A129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965177" y="6097456"/>
            <a:ext cx="4608513" cy="341632"/>
          </a:xfrm>
        </p:spPr>
        <p:txBody>
          <a:bodyPr/>
          <a:lstStyle/>
          <a:p>
            <a:r>
              <a:rPr lang="ru-RU" dirty="0" smtClean="0"/>
              <a:t>Разработчик, 1С</a:t>
            </a:r>
            <a:endParaRPr lang="ru-RU" dirty="0"/>
          </a:p>
        </p:txBody>
      </p:sp>
      <p:sp>
        <p:nvSpPr>
          <p:cNvPr id="11" name="Текст 18">
            <a:extLst>
              <a:ext uri="{FF2B5EF4-FFF2-40B4-BE49-F238E27FC236}">
                <a16:creationId xmlns:a16="http://schemas.microsoft.com/office/drawing/2014/main" xmlns="" id="{26126973-34FD-D094-6F84-4F9035C7A129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0638526" y="6097456"/>
            <a:ext cx="1340113" cy="341632"/>
          </a:xfrm>
        </p:spPr>
        <p:txBody>
          <a:bodyPr/>
          <a:lstStyle/>
          <a:p>
            <a:r>
              <a:rPr lang="en-US" dirty="0" smtClean="0"/>
              <a:t>doc@1c.ru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858464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Для чего нужен 1С:Архив?</a:t>
            </a:r>
            <a:endParaRPr lang="ru-RU" dirty="0"/>
          </a:p>
        </p:txBody>
      </p:sp>
      <p:sp>
        <p:nvSpPr>
          <p:cNvPr id="14" name="Номер слайда 3"/>
          <p:cNvSpPr>
            <a:spLocks noGrp="1"/>
          </p:cNvSpPr>
          <p:nvPr>
            <p:ph type="sldNum" sz="quarter" idx="4"/>
          </p:nvPr>
        </p:nvSpPr>
        <p:spPr>
          <a:xfrm>
            <a:off x="8610600" y="6328376"/>
            <a:ext cx="2743200" cy="365125"/>
          </a:xfrm>
        </p:spPr>
        <p:txBody>
          <a:bodyPr/>
          <a:lstStyle/>
          <a:p>
            <a:r>
              <a:rPr lang="ru-RU" dirty="0"/>
              <a:t>5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3772" y="2053263"/>
            <a:ext cx="6552054" cy="30602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79566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Для чего нужен 1С:Архив?</a:t>
            </a:r>
            <a:endParaRPr lang="ru-RU" dirty="0"/>
          </a:p>
        </p:txBody>
      </p:sp>
      <p:sp>
        <p:nvSpPr>
          <p:cNvPr id="14" name="Номер слайда 3"/>
          <p:cNvSpPr>
            <a:spLocks noGrp="1"/>
          </p:cNvSpPr>
          <p:nvPr>
            <p:ph type="sldNum" sz="quarter" idx="4"/>
          </p:nvPr>
        </p:nvSpPr>
        <p:spPr>
          <a:xfrm>
            <a:off x="8610600" y="6328376"/>
            <a:ext cx="2743200" cy="365125"/>
          </a:xfrm>
        </p:spPr>
        <p:txBody>
          <a:bodyPr/>
          <a:lstStyle/>
          <a:p>
            <a:r>
              <a:rPr lang="ru-RU" dirty="0"/>
              <a:t>5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3772" y="2053263"/>
            <a:ext cx="6552054" cy="3060241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8261" y="2344721"/>
            <a:ext cx="7509021" cy="37187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68289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Для чего нужен 1С:Архив?</a:t>
            </a:r>
            <a:endParaRPr lang="ru-RU" dirty="0"/>
          </a:p>
        </p:txBody>
      </p:sp>
      <p:sp>
        <p:nvSpPr>
          <p:cNvPr id="14" name="Номер слайда 3"/>
          <p:cNvSpPr>
            <a:spLocks noGrp="1"/>
          </p:cNvSpPr>
          <p:nvPr>
            <p:ph type="sldNum" sz="quarter" idx="4"/>
          </p:nvPr>
        </p:nvSpPr>
        <p:spPr>
          <a:xfrm>
            <a:off x="8610600" y="6328376"/>
            <a:ext cx="2743200" cy="365125"/>
          </a:xfrm>
        </p:spPr>
        <p:txBody>
          <a:bodyPr/>
          <a:lstStyle/>
          <a:p>
            <a:r>
              <a:rPr lang="ru-RU" dirty="0"/>
              <a:t>5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3772" y="2053263"/>
            <a:ext cx="6552054" cy="3060241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8261" y="2344721"/>
            <a:ext cx="7509021" cy="3718701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25526" y="2583171"/>
            <a:ext cx="5549416" cy="4010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01577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Для чего нужен 1С:Архив?</a:t>
            </a:r>
            <a:endParaRPr lang="ru-RU" dirty="0"/>
          </a:p>
        </p:txBody>
      </p:sp>
      <p:sp>
        <p:nvSpPr>
          <p:cNvPr id="14" name="Номер слайда 3"/>
          <p:cNvSpPr>
            <a:spLocks noGrp="1"/>
          </p:cNvSpPr>
          <p:nvPr>
            <p:ph type="sldNum" sz="quarter" idx="4"/>
          </p:nvPr>
        </p:nvSpPr>
        <p:spPr>
          <a:xfrm>
            <a:off x="8610600" y="6328376"/>
            <a:ext cx="2743200" cy="365125"/>
          </a:xfrm>
        </p:spPr>
        <p:txBody>
          <a:bodyPr/>
          <a:lstStyle/>
          <a:p>
            <a:r>
              <a:rPr lang="ru-RU" dirty="0"/>
              <a:t>5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3772" y="2053263"/>
            <a:ext cx="6552054" cy="3060241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8261" y="2344721"/>
            <a:ext cx="7509021" cy="3718701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25526" y="2583171"/>
            <a:ext cx="5549416" cy="4010575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13649" y="2786943"/>
            <a:ext cx="5668551" cy="39065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8695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Для чего нужен 1С:Архив?</a:t>
            </a:r>
            <a:endParaRPr lang="ru-RU" dirty="0"/>
          </a:p>
        </p:txBody>
      </p:sp>
      <p:sp>
        <p:nvSpPr>
          <p:cNvPr id="14" name="Номер слайда 3"/>
          <p:cNvSpPr>
            <a:spLocks noGrp="1"/>
          </p:cNvSpPr>
          <p:nvPr>
            <p:ph type="sldNum" sz="quarter" idx="4"/>
          </p:nvPr>
        </p:nvSpPr>
        <p:spPr>
          <a:xfrm>
            <a:off x="8610600" y="6328376"/>
            <a:ext cx="2743200" cy="365125"/>
          </a:xfrm>
        </p:spPr>
        <p:txBody>
          <a:bodyPr/>
          <a:lstStyle/>
          <a:p>
            <a:r>
              <a:rPr lang="ru-RU" dirty="0"/>
              <a:t>5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3772" y="2053263"/>
            <a:ext cx="6552054" cy="3060241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8261" y="2344721"/>
            <a:ext cx="7509021" cy="3718701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25526" y="2583171"/>
            <a:ext cx="5549416" cy="4010575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13649" y="2786943"/>
            <a:ext cx="5668551" cy="3906558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729946" y="2110640"/>
            <a:ext cx="5144440" cy="37965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3049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1С">
      <a:dk1>
        <a:srgbClr val="1C1F23"/>
      </a:dk1>
      <a:lt1>
        <a:sysClr val="window" lastClr="FFFFFF"/>
      </a:lt1>
      <a:dk2>
        <a:srgbClr val="44546A"/>
      </a:dk2>
      <a:lt2>
        <a:srgbClr val="F2F2F2"/>
      </a:lt2>
      <a:accent1>
        <a:srgbClr val="FF0000"/>
      </a:accent1>
      <a:accent2>
        <a:srgbClr val="FFDD00"/>
      </a:accent2>
      <a:accent3>
        <a:srgbClr val="65BF73"/>
      </a:accent3>
      <a:accent4>
        <a:srgbClr val="2097F6"/>
      </a:accent4>
      <a:accent5>
        <a:srgbClr val="5452F6"/>
      </a:accent5>
      <a:accent6>
        <a:srgbClr val="DE1306"/>
      </a:accent6>
      <a:hlink>
        <a:srgbClr val="5452F6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103491</TotalTime>
  <Words>707</Words>
  <Application>Microsoft Office PowerPoint</Application>
  <PresentationFormat>Широкоэкранный</PresentationFormat>
  <Paragraphs>205</Paragraphs>
  <Slides>41</Slides>
  <Notes>10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41</vt:i4>
      </vt:variant>
    </vt:vector>
  </HeadingPairs>
  <TitlesOfParts>
    <vt:vector size="47" baseType="lpstr">
      <vt:lpstr>Arial</vt:lpstr>
      <vt:lpstr>Calibri</vt:lpstr>
      <vt:lpstr>Futura PT Demi</vt:lpstr>
      <vt:lpstr>Times New Roman</vt:lpstr>
      <vt:lpstr>Wingdings</vt:lpstr>
      <vt:lpstr>Тема Office</vt:lpstr>
      <vt:lpstr>Новое в 1С:Архиве</vt:lpstr>
      <vt:lpstr>1С:Архив</vt:lpstr>
      <vt:lpstr>Для чего нужен 1С:Архив?</vt:lpstr>
      <vt:lpstr>Для чего нужен 1С:Архив?</vt:lpstr>
      <vt:lpstr>Для чего нужен 1С:Архив?</vt:lpstr>
      <vt:lpstr>Для чего нужен 1С:Архив?</vt:lpstr>
      <vt:lpstr>Для чего нужен 1С:Архив?</vt:lpstr>
      <vt:lpstr>Для чего нужен 1С:Архив?</vt:lpstr>
      <vt:lpstr>Для чего нужен 1С:Архив?</vt:lpstr>
      <vt:lpstr>Для чего нужен 1С:Архив?</vt:lpstr>
      <vt:lpstr>Для чего нужен 1С:Архив?</vt:lpstr>
      <vt:lpstr>Для чего нужен 1С:Архив?</vt:lpstr>
      <vt:lpstr>Для чего нужен 1С:Архив?</vt:lpstr>
      <vt:lpstr>Для чего нужен 1С:Архив?</vt:lpstr>
      <vt:lpstr>Для чего нужен 1С:Архив?</vt:lpstr>
      <vt:lpstr>Поддержка актуальности ЭП</vt:lpstr>
      <vt:lpstr>Юридическая значимость</vt:lpstr>
      <vt:lpstr>Юридическая значимость</vt:lpstr>
      <vt:lpstr>Для чего нужен 1С:Архив?</vt:lpstr>
      <vt:lpstr>1С:Архив</vt:lpstr>
      <vt:lpstr>1С:Архив</vt:lpstr>
      <vt:lpstr>Новые функции</vt:lpstr>
      <vt:lpstr>Интеграция с ЗУП и ЗКГУ</vt:lpstr>
      <vt:lpstr>Интеграция с ЗУП и ЗКГУ</vt:lpstr>
      <vt:lpstr>Новое в библиотеке интеграции</vt:lpstr>
      <vt:lpstr>Гибридные дела</vt:lpstr>
      <vt:lpstr>Проверки документов</vt:lpstr>
      <vt:lpstr>Выдача дел и документов</vt:lpstr>
      <vt:lpstr>Выдача дел и документов</vt:lpstr>
      <vt:lpstr>Выдача дел и документов</vt:lpstr>
      <vt:lpstr>Физические лица</vt:lpstr>
      <vt:lpstr>Физические лица</vt:lpstr>
      <vt:lpstr>Места хранения дел</vt:lpstr>
      <vt:lpstr>Места хранения дел</vt:lpstr>
      <vt:lpstr>История обмена с источниками</vt:lpstr>
      <vt:lpstr>История обмена с источниками</vt:lpstr>
      <vt:lpstr>Обмен через FTP</vt:lpstr>
      <vt:lpstr>Уведомления о проблемах</vt:lpstr>
      <vt:lpstr>Внешний вид штампа ЭП</vt:lpstr>
      <vt:lpstr>Прочее</vt:lpstr>
      <vt:lpstr>Спасибо за внимание!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Microsoft Office User</dc:creator>
  <cp:lastModifiedBy>Федай Александр Юрьевич</cp:lastModifiedBy>
  <cp:revision>221</cp:revision>
  <dcterms:created xsi:type="dcterms:W3CDTF">2024-11-26T07:11:26Z</dcterms:created>
  <dcterms:modified xsi:type="dcterms:W3CDTF">2025-12-11T13:46:17Z</dcterms:modified>
</cp:coreProperties>
</file>