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94" r:id="rId1"/>
  </p:sldMasterIdLst>
  <p:notesMasterIdLst>
    <p:notesMasterId r:id="rId12"/>
  </p:notesMasterIdLst>
  <p:handoutMasterIdLst>
    <p:handoutMasterId r:id="rId13"/>
  </p:handoutMasterIdLst>
  <p:sldIdLst>
    <p:sldId id="843" r:id="rId2"/>
    <p:sldId id="2147377450" r:id="rId3"/>
    <p:sldId id="2147377457" r:id="rId4"/>
    <p:sldId id="2147377461" r:id="rId5"/>
    <p:sldId id="2147377459" r:id="rId6"/>
    <p:sldId id="2147377463" r:id="rId7"/>
    <p:sldId id="2147377464" r:id="rId8"/>
    <p:sldId id="2147377462" r:id="rId9"/>
    <p:sldId id="2147377465" r:id="rId10"/>
    <p:sldId id="2147377458" r:id="rId1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52F9F94-A22C-4793-BB33-888E3B5268EE}">
          <p14:sldIdLst>
            <p14:sldId id="843"/>
            <p14:sldId id="2147377450"/>
            <p14:sldId id="2147377457"/>
            <p14:sldId id="2147377461"/>
            <p14:sldId id="2147377459"/>
            <p14:sldId id="2147377463"/>
            <p14:sldId id="2147377464"/>
            <p14:sldId id="2147377462"/>
            <p14:sldId id="2147377465"/>
            <p14:sldId id="21473774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келевич Антон Антонович" initials="МАА" lastIdx="1" clrIdx="0">
    <p:extLst>
      <p:ext uri="{19B8F6BF-5375-455C-9EA6-DF929625EA0E}">
        <p15:presenceInfo xmlns:p15="http://schemas.microsoft.com/office/powerpoint/2012/main" userId="S-1-5-21-731429739-1889207844-3995402633-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6FF"/>
    <a:srgbClr val="CCECFF"/>
    <a:srgbClr val="FFFFFF"/>
    <a:srgbClr val="FEF8F9"/>
    <a:srgbClr val="0A689A"/>
    <a:srgbClr val="74A9C6"/>
    <a:srgbClr val="CB515D"/>
    <a:srgbClr val="89898F"/>
    <a:srgbClr val="86C5E6"/>
    <a:srgbClr val="3E3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39" autoAdjust="0"/>
    <p:restoredTop sz="78435" autoAdjust="0"/>
  </p:normalViewPr>
  <p:slideViewPr>
    <p:cSldViewPr snapToGrid="0">
      <p:cViewPr varScale="1">
        <p:scale>
          <a:sx n="89" d="100"/>
          <a:sy n="89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9182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D7-48A6-B7CF-083195AB6AA7}"/>
              </c:ext>
            </c:extLst>
          </c:dPt>
          <c:dPt>
            <c:idx val="1"/>
            <c:bubble3D val="0"/>
            <c:spPr>
              <a:solidFill>
                <a:srgbClr val="8585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D7-48A6-B7CF-083195AB6AA7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D7-48A6-B7CF-083195AB6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01C6ED2-480C-4891-8747-D7214D1A70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>
              <a:latin typeface="TT Moscow Economy" panose="020B0103030101020204" pitchFamily="34" charset="0"/>
            </a:endParaRP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2C597F-BF2F-4CAA-8CE5-B32190A0F85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67F61-B2D8-40EA-9A9E-8967C15DCAE5}" type="datetimeFigureOut">
              <a:rPr lang="ru-RU" smtClean="0">
                <a:latin typeface="TT Moscow Economy" panose="020B0103030101020204" pitchFamily="34" charset="0"/>
              </a:rPr>
              <a:t>17.04.2026</a:t>
            </a:fld>
            <a:endParaRPr lang="ru-RU" dirty="0">
              <a:latin typeface="TT Moscow Economy" panose="020B0103030101020204" pitchFamily="34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18D7B1-F59E-479A-B7FF-5AE1B198A5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>
              <a:latin typeface="TT Moscow Economy" panose="020B0103030101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EC65AA-5D92-48CF-9CEF-95D158D43C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9062D-F015-40A6-A361-73C6AA964933}" type="slidenum">
              <a:rPr lang="ru-RU" smtClean="0">
                <a:latin typeface="TT Moscow Economy" panose="020B0103030101020204" pitchFamily="34" charset="0"/>
              </a:rPr>
              <a:t>‹#›</a:t>
            </a:fld>
            <a:endParaRPr lang="ru-RU" dirty="0">
              <a:latin typeface="TT Moscow Economy" panose="020B0103030101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73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T Moscow Economy" panose="020B0103030101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T Moscow Economy" panose="020B0103030101020204" pitchFamily="34" charset="0"/>
              </a:defRPr>
            </a:lvl1pPr>
          </a:lstStyle>
          <a:p>
            <a:fld id="{70DA7FE8-BDB1-4E98-90E0-98A7D7D995C4}" type="datetimeFigureOut">
              <a:rPr lang="ru-RU" smtClean="0"/>
              <a:pPr/>
              <a:t>17.04.2026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T Moscow Economy" panose="020B0103030101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T Moscow Economy" panose="020B0103030101020204" pitchFamily="34" charset="0"/>
              </a:defRPr>
            </a:lvl1pPr>
          </a:lstStyle>
          <a:p>
            <a:fld id="{CDA3F82E-1B12-45AE-AE17-F95ED9D720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46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TT Moscow Economy" panose="020B0103030101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TT Moscow Economy" panose="020B0103030101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TT Moscow Economy" panose="020B0103030101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TT Moscow Economy" panose="020B0103030101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T Moscow Economy" panose="020B0103030101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есть схема или скриншот, можно добавить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3F82E-1B12-45AE-AE17-F95ED9D7204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2294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3F82E-1B12-45AE-AE17-F95ED9D7204A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2326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A3F82E-1B12-45AE-AE17-F95ED9D7204A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49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4EA34F-3E2E-8672-3B1C-5ADC916C4F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00"/>
          <a:stretch/>
        </p:blipFill>
        <p:spPr>
          <a:xfrm>
            <a:off x="0" y="-1"/>
            <a:ext cx="9906000" cy="2451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66" y="4347002"/>
            <a:ext cx="4717912" cy="85784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4"/>
                </a:solidFill>
                <a:latin typeface="TT Moscow Economy" panose="020B0103030101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142BDB-E1E5-4AD2-B5F0-18E3B650AEA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4166" y="5881477"/>
            <a:ext cx="4717912" cy="644531"/>
          </a:xfrm>
        </p:spPr>
        <p:txBody>
          <a:bodyPr>
            <a:normAutofit/>
          </a:bodyPr>
          <a:lstStyle>
            <a:lvl1pPr marL="0" indent="0">
              <a:buNone/>
              <a:defRPr sz="1954" b="0">
                <a:solidFill>
                  <a:schemeClr val="bg1">
                    <a:lumMod val="10000"/>
                  </a:schemeClr>
                </a:solidFill>
              </a:defRPr>
            </a:lvl1pPr>
            <a:lvl2pPr marL="478317" indent="0">
              <a:buNone/>
              <a:defRPr sz="1465"/>
            </a:lvl2pPr>
            <a:lvl3pPr marL="956632" indent="0">
              <a:buNone/>
              <a:defRPr sz="1256"/>
            </a:lvl3pPr>
            <a:lvl4pPr marL="1434946" indent="0">
              <a:buNone/>
              <a:defRPr sz="1046"/>
            </a:lvl4pPr>
            <a:lvl5pPr marL="1913262" indent="0">
              <a:buNone/>
              <a:defRPr sz="1046"/>
            </a:lvl5pPr>
            <a:lvl6pPr marL="2391579" indent="0">
              <a:buNone/>
              <a:defRPr sz="1046"/>
            </a:lvl6pPr>
            <a:lvl7pPr marL="2869894" indent="0">
              <a:buNone/>
              <a:defRPr sz="1046"/>
            </a:lvl7pPr>
            <a:lvl8pPr marL="3348210" indent="0">
              <a:buNone/>
              <a:defRPr sz="1046"/>
            </a:lvl8pPr>
            <a:lvl9pPr marL="3826526" indent="0">
              <a:buNone/>
              <a:defRPr sz="1046"/>
            </a:lvl9pPr>
          </a:lstStyle>
          <a:p>
            <a:pPr lvl="0"/>
            <a:r>
              <a:rPr lang="ru-RU" dirty="0"/>
              <a:t>Дата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B5E702-2FCB-4766-88C9-833A84FB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5162" y="6331225"/>
            <a:ext cx="2144563" cy="365125"/>
          </a:xfrm>
          <a:prstGeom prst="rect">
            <a:avLst/>
          </a:prstGeom>
        </p:spPr>
        <p:txBody>
          <a:bodyPr/>
          <a:lstStyle>
            <a:lvl1pPr algn="r">
              <a:defRPr sz="1117"/>
            </a:lvl1pPr>
          </a:lstStyle>
          <a:p>
            <a:fld id="{6EA857BB-4099-4933-84E3-9D03C8EF225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81" name="Группа 280">
            <a:extLst>
              <a:ext uri="{FF2B5EF4-FFF2-40B4-BE49-F238E27FC236}">
                <a16:creationId xmlns:a16="http://schemas.microsoft.com/office/drawing/2014/main" id="{8440DCC2-C772-9C2E-D7E3-A107A552D251}"/>
              </a:ext>
            </a:extLst>
          </p:cNvPr>
          <p:cNvGrpSpPr/>
          <p:nvPr userDrawn="1"/>
        </p:nvGrpSpPr>
        <p:grpSpPr>
          <a:xfrm>
            <a:off x="834166" y="831868"/>
            <a:ext cx="2182748" cy="508444"/>
            <a:chOff x="834166" y="831868"/>
            <a:chExt cx="2182748" cy="508444"/>
          </a:xfrm>
        </p:grpSpPr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1ECDB5BF-FF7F-65B3-8B74-7BCA0BE685F4}"/>
                </a:ext>
              </a:extLst>
            </p:cNvPr>
            <p:cNvSpPr/>
            <p:nvPr/>
          </p:nvSpPr>
          <p:spPr>
            <a:xfrm>
              <a:off x="2051937" y="920164"/>
              <a:ext cx="93059" cy="100012"/>
            </a:xfrm>
            <a:custGeom>
              <a:avLst/>
              <a:gdLst>
                <a:gd name="connsiteX0" fmla="*/ 40386 w 93059"/>
                <a:gd name="connsiteY0" fmla="*/ 0 h 100012"/>
                <a:gd name="connsiteX1" fmla="*/ 77819 w 93059"/>
                <a:gd name="connsiteY1" fmla="*/ 14764 h 100012"/>
                <a:gd name="connsiteX2" fmla="*/ 93059 w 93059"/>
                <a:gd name="connsiteY2" fmla="*/ 50006 h 100012"/>
                <a:gd name="connsiteX3" fmla="*/ 77724 w 93059"/>
                <a:gd name="connsiteY3" fmla="*/ 85249 h 100012"/>
                <a:gd name="connsiteX4" fmla="*/ 40386 w 93059"/>
                <a:gd name="connsiteY4" fmla="*/ 100013 h 100012"/>
                <a:gd name="connsiteX5" fmla="*/ 25718 w 93059"/>
                <a:gd name="connsiteY5" fmla="*/ 98107 h 100012"/>
                <a:gd name="connsiteX6" fmla="*/ 14192 w 93059"/>
                <a:gd name="connsiteY6" fmla="*/ 93440 h 100012"/>
                <a:gd name="connsiteX7" fmla="*/ 6286 w 93059"/>
                <a:gd name="connsiteY7" fmla="*/ 87916 h 100012"/>
                <a:gd name="connsiteX8" fmla="*/ 1429 w 93059"/>
                <a:gd name="connsiteY8" fmla="*/ 83058 h 100012"/>
                <a:gd name="connsiteX9" fmla="*/ 0 w 93059"/>
                <a:gd name="connsiteY9" fmla="*/ 81153 h 100012"/>
                <a:gd name="connsiteX10" fmla="*/ 14859 w 93059"/>
                <a:gd name="connsiteY10" fmla="*/ 64960 h 100012"/>
                <a:gd name="connsiteX11" fmla="*/ 16002 w 93059"/>
                <a:gd name="connsiteY11" fmla="*/ 66294 h 100012"/>
                <a:gd name="connsiteX12" fmla="*/ 19240 w 93059"/>
                <a:gd name="connsiteY12" fmla="*/ 69247 h 100012"/>
                <a:gd name="connsiteX13" fmla="*/ 24479 w 93059"/>
                <a:gd name="connsiteY13" fmla="*/ 72962 h 100012"/>
                <a:gd name="connsiteX14" fmla="*/ 31528 w 93059"/>
                <a:gd name="connsiteY14" fmla="*/ 75819 h 100012"/>
                <a:gd name="connsiteX15" fmla="*/ 40386 w 93059"/>
                <a:gd name="connsiteY15" fmla="*/ 77057 h 100012"/>
                <a:gd name="connsiteX16" fmla="*/ 56198 w 93059"/>
                <a:gd name="connsiteY16" fmla="*/ 72390 h 100012"/>
                <a:gd name="connsiteX17" fmla="*/ 65437 w 93059"/>
                <a:gd name="connsiteY17" fmla="*/ 60865 h 100012"/>
                <a:gd name="connsiteX18" fmla="*/ 28289 w 93059"/>
                <a:gd name="connsiteY18" fmla="*/ 60865 h 100012"/>
                <a:gd name="connsiteX19" fmla="*/ 28289 w 93059"/>
                <a:gd name="connsiteY19" fmla="*/ 39243 h 100012"/>
                <a:gd name="connsiteX20" fmla="*/ 65437 w 93059"/>
                <a:gd name="connsiteY20" fmla="*/ 39243 h 100012"/>
                <a:gd name="connsiteX21" fmla="*/ 56293 w 93059"/>
                <a:gd name="connsiteY21" fmla="*/ 27718 h 100012"/>
                <a:gd name="connsiteX22" fmla="*/ 40481 w 93059"/>
                <a:gd name="connsiteY22" fmla="*/ 23050 h 100012"/>
                <a:gd name="connsiteX23" fmla="*/ 32004 w 93059"/>
                <a:gd name="connsiteY23" fmla="*/ 24289 h 100012"/>
                <a:gd name="connsiteX24" fmla="*/ 25146 w 93059"/>
                <a:gd name="connsiteY24" fmla="*/ 27337 h 100012"/>
                <a:gd name="connsiteX25" fmla="*/ 20288 w 93059"/>
                <a:gd name="connsiteY25" fmla="*/ 30861 h 100012"/>
                <a:gd name="connsiteX26" fmla="*/ 17240 w 93059"/>
                <a:gd name="connsiteY26" fmla="*/ 33814 h 100012"/>
                <a:gd name="connsiteX27" fmla="*/ 16193 w 93059"/>
                <a:gd name="connsiteY27" fmla="*/ 35243 h 100012"/>
                <a:gd name="connsiteX28" fmla="*/ 667 w 93059"/>
                <a:gd name="connsiteY28" fmla="*/ 19050 h 100012"/>
                <a:gd name="connsiteX29" fmla="*/ 2191 w 93059"/>
                <a:gd name="connsiteY29" fmla="*/ 16954 h 100012"/>
                <a:gd name="connsiteX30" fmla="*/ 6858 w 93059"/>
                <a:gd name="connsiteY30" fmla="*/ 12478 h 100012"/>
                <a:gd name="connsiteX31" fmla="*/ 14764 w 93059"/>
                <a:gd name="connsiteY31" fmla="*/ 6763 h 100012"/>
                <a:gd name="connsiteX32" fmla="*/ 25908 w 93059"/>
                <a:gd name="connsiteY32" fmla="*/ 2191 h 100012"/>
                <a:gd name="connsiteX33" fmla="*/ 40386 w 93059"/>
                <a:gd name="connsiteY33" fmla="*/ 95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059" h="100012">
                  <a:moveTo>
                    <a:pt x="40386" y="0"/>
                  </a:moveTo>
                  <a:cubicBezTo>
                    <a:pt x="55150" y="0"/>
                    <a:pt x="67627" y="4953"/>
                    <a:pt x="77819" y="14764"/>
                  </a:cubicBezTo>
                  <a:cubicBezTo>
                    <a:pt x="88011" y="24575"/>
                    <a:pt x="93059" y="36290"/>
                    <a:pt x="93059" y="50006"/>
                  </a:cubicBezTo>
                  <a:cubicBezTo>
                    <a:pt x="93059" y="63722"/>
                    <a:pt x="87916" y="75438"/>
                    <a:pt x="77724" y="85249"/>
                  </a:cubicBezTo>
                  <a:cubicBezTo>
                    <a:pt x="67532" y="95059"/>
                    <a:pt x="55055" y="100013"/>
                    <a:pt x="40386" y="100013"/>
                  </a:cubicBezTo>
                  <a:cubicBezTo>
                    <a:pt x="35243" y="100013"/>
                    <a:pt x="30385" y="99346"/>
                    <a:pt x="25718" y="98107"/>
                  </a:cubicBezTo>
                  <a:cubicBezTo>
                    <a:pt x="21050" y="96869"/>
                    <a:pt x="17240" y="95250"/>
                    <a:pt x="14192" y="93440"/>
                  </a:cubicBezTo>
                  <a:cubicBezTo>
                    <a:pt x="11144" y="91630"/>
                    <a:pt x="8477" y="89726"/>
                    <a:pt x="6286" y="87916"/>
                  </a:cubicBezTo>
                  <a:cubicBezTo>
                    <a:pt x="4096" y="86106"/>
                    <a:pt x="2381" y="84487"/>
                    <a:pt x="1429" y="83058"/>
                  </a:cubicBezTo>
                  <a:lnTo>
                    <a:pt x="0" y="81153"/>
                  </a:lnTo>
                  <a:lnTo>
                    <a:pt x="14859" y="64960"/>
                  </a:lnTo>
                  <a:cubicBezTo>
                    <a:pt x="14859" y="64960"/>
                    <a:pt x="15526" y="65723"/>
                    <a:pt x="16002" y="66294"/>
                  </a:cubicBezTo>
                  <a:cubicBezTo>
                    <a:pt x="16478" y="66866"/>
                    <a:pt x="17621" y="67818"/>
                    <a:pt x="19240" y="69247"/>
                  </a:cubicBezTo>
                  <a:cubicBezTo>
                    <a:pt x="20860" y="70676"/>
                    <a:pt x="22669" y="71914"/>
                    <a:pt x="24479" y="72962"/>
                  </a:cubicBezTo>
                  <a:cubicBezTo>
                    <a:pt x="26384" y="74009"/>
                    <a:pt x="28670" y="74962"/>
                    <a:pt x="31528" y="75819"/>
                  </a:cubicBezTo>
                  <a:cubicBezTo>
                    <a:pt x="34385" y="76676"/>
                    <a:pt x="37338" y="77057"/>
                    <a:pt x="40386" y="77057"/>
                  </a:cubicBezTo>
                  <a:cubicBezTo>
                    <a:pt x="46673" y="77057"/>
                    <a:pt x="51911" y="75533"/>
                    <a:pt x="56198" y="72390"/>
                  </a:cubicBezTo>
                  <a:cubicBezTo>
                    <a:pt x="60484" y="69247"/>
                    <a:pt x="63532" y="65437"/>
                    <a:pt x="65437" y="60865"/>
                  </a:cubicBezTo>
                  <a:lnTo>
                    <a:pt x="28289" y="60865"/>
                  </a:lnTo>
                  <a:lnTo>
                    <a:pt x="28289" y="39243"/>
                  </a:lnTo>
                  <a:lnTo>
                    <a:pt x="65437" y="39243"/>
                  </a:lnTo>
                  <a:cubicBezTo>
                    <a:pt x="63532" y="34671"/>
                    <a:pt x="60484" y="30861"/>
                    <a:pt x="56293" y="27718"/>
                  </a:cubicBezTo>
                  <a:cubicBezTo>
                    <a:pt x="52102" y="24575"/>
                    <a:pt x="46768" y="23050"/>
                    <a:pt x="40481" y="23050"/>
                  </a:cubicBezTo>
                  <a:cubicBezTo>
                    <a:pt x="37624" y="23050"/>
                    <a:pt x="34766" y="23431"/>
                    <a:pt x="32004" y="24289"/>
                  </a:cubicBezTo>
                  <a:cubicBezTo>
                    <a:pt x="29242" y="25146"/>
                    <a:pt x="26956" y="26194"/>
                    <a:pt x="25146" y="27337"/>
                  </a:cubicBezTo>
                  <a:cubicBezTo>
                    <a:pt x="23336" y="28480"/>
                    <a:pt x="21717" y="29623"/>
                    <a:pt x="20288" y="30861"/>
                  </a:cubicBezTo>
                  <a:cubicBezTo>
                    <a:pt x="18860" y="32004"/>
                    <a:pt x="17907" y="32956"/>
                    <a:pt x="17240" y="33814"/>
                  </a:cubicBezTo>
                  <a:lnTo>
                    <a:pt x="16193" y="35243"/>
                  </a:lnTo>
                  <a:lnTo>
                    <a:pt x="667" y="19050"/>
                  </a:lnTo>
                  <a:cubicBezTo>
                    <a:pt x="1048" y="18478"/>
                    <a:pt x="1524" y="17812"/>
                    <a:pt x="2191" y="16954"/>
                  </a:cubicBezTo>
                  <a:cubicBezTo>
                    <a:pt x="2857" y="16097"/>
                    <a:pt x="4477" y="14573"/>
                    <a:pt x="6858" y="12478"/>
                  </a:cubicBezTo>
                  <a:cubicBezTo>
                    <a:pt x="9335" y="10287"/>
                    <a:pt x="11906" y="8382"/>
                    <a:pt x="14764" y="6763"/>
                  </a:cubicBezTo>
                  <a:cubicBezTo>
                    <a:pt x="17621" y="5143"/>
                    <a:pt x="21336" y="3619"/>
                    <a:pt x="25908" y="2191"/>
                  </a:cubicBezTo>
                  <a:cubicBezTo>
                    <a:pt x="30480" y="857"/>
                    <a:pt x="35338" y="95"/>
                    <a:pt x="40386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5" name="Полилиния: фигура 144">
              <a:extLst>
                <a:ext uri="{FF2B5EF4-FFF2-40B4-BE49-F238E27FC236}">
                  <a16:creationId xmlns:a16="http://schemas.microsoft.com/office/drawing/2014/main" id="{D09AF245-28E2-51B2-1ED3-2F7BA6DA90DF}"/>
                </a:ext>
              </a:extLst>
            </p:cNvPr>
            <p:cNvSpPr/>
            <p:nvPr/>
          </p:nvSpPr>
          <p:spPr>
            <a:xfrm>
              <a:off x="2161189" y="922831"/>
              <a:ext cx="89153" cy="94583"/>
            </a:xfrm>
            <a:custGeom>
              <a:avLst/>
              <a:gdLst>
                <a:gd name="connsiteX0" fmla="*/ 35814 w 89153"/>
                <a:gd name="connsiteY0" fmla="*/ 58769 h 94583"/>
                <a:gd name="connsiteX1" fmla="*/ 25622 w 89153"/>
                <a:gd name="connsiteY1" fmla="*/ 70295 h 94583"/>
                <a:gd name="connsiteX2" fmla="*/ 25622 w 89153"/>
                <a:gd name="connsiteY2" fmla="*/ 94583 h 94583"/>
                <a:gd name="connsiteX3" fmla="*/ 0 w 89153"/>
                <a:gd name="connsiteY3" fmla="*/ 94583 h 94583"/>
                <a:gd name="connsiteX4" fmla="*/ 0 w 89153"/>
                <a:gd name="connsiteY4" fmla="*/ 0 h 94583"/>
                <a:gd name="connsiteX5" fmla="*/ 25622 w 89153"/>
                <a:gd name="connsiteY5" fmla="*/ 0 h 94583"/>
                <a:gd name="connsiteX6" fmla="*/ 25622 w 89153"/>
                <a:gd name="connsiteY6" fmla="*/ 36481 h 94583"/>
                <a:gd name="connsiteX7" fmla="*/ 56674 w 89153"/>
                <a:gd name="connsiteY7" fmla="*/ 0 h 94583"/>
                <a:gd name="connsiteX8" fmla="*/ 86392 w 89153"/>
                <a:gd name="connsiteY8" fmla="*/ 0 h 94583"/>
                <a:gd name="connsiteX9" fmla="*/ 52673 w 89153"/>
                <a:gd name="connsiteY9" fmla="*/ 39243 h 94583"/>
                <a:gd name="connsiteX10" fmla="*/ 89154 w 89153"/>
                <a:gd name="connsiteY10" fmla="*/ 94583 h 94583"/>
                <a:gd name="connsiteX11" fmla="*/ 59436 w 89153"/>
                <a:gd name="connsiteY11" fmla="*/ 94583 h 94583"/>
                <a:gd name="connsiteX12" fmla="*/ 35814 w 89153"/>
                <a:gd name="connsiteY12" fmla="*/ 58769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3" h="94583">
                  <a:moveTo>
                    <a:pt x="35814" y="58769"/>
                  </a:moveTo>
                  <a:lnTo>
                    <a:pt x="25622" y="70295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6481"/>
                  </a:lnTo>
                  <a:lnTo>
                    <a:pt x="56674" y="0"/>
                  </a:lnTo>
                  <a:lnTo>
                    <a:pt x="86392" y="0"/>
                  </a:lnTo>
                  <a:lnTo>
                    <a:pt x="52673" y="39243"/>
                  </a:lnTo>
                  <a:lnTo>
                    <a:pt x="89154" y="94583"/>
                  </a:lnTo>
                  <a:lnTo>
                    <a:pt x="59436" y="94583"/>
                  </a:lnTo>
                  <a:lnTo>
                    <a:pt x="35814" y="58769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6" name="Полилиния: фигура 145">
              <a:extLst>
                <a:ext uri="{FF2B5EF4-FFF2-40B4-BE49-F238E27FC236}">
                  <a16:creationId xmlns:a16="http://schemas.microsoft.com/office/drawing/2014/main" id="{3178B5A8-BAD0-C447-05EF-D823EB5BC720}"/>
                </a:ext>
              </a:extLst>
            </p:cNvPr>
            <p:cNvSpPr/>
            <p:nvPr/>
          </p:nvSpPr>
          <p:spPr>
            <a:xfrm>
              <a:off x="2248914" y="920164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290"/>
                    <a:pt x="105346" y="50006"/>
                  </a:cubicBezTo>
                  <a:cubicBezTo>
                    <a:pt x="105346" y="63722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4" y="75438"/>
                    <a:pt x="0" y="63722"/>
                    <a:pt x="0" y="50006"/>
                  </a:cubicBezTo>
                  <a:cubicBezTo>
                    <a:pt x="0" y="36290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953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9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7" name="Полилиния: фигура 146">
              <a:extLst>
                <a:ext uri="{FF2B5EF4-FFF2-40B4-BE49-F238E27FC236}">
                  <a16:creationId xmlns:a16="http://schemas.microsoft.com/office/drawing/2014/main" id="{C1F95E7F-BB1E-671C-15BA-D7B7EA007B8A}"/>
                </a:ext>
              </a:extLst>
            </p:cNvPr>
            <p:cNvSpPr/>
            <p:nvPr/>
          </p:nvSpPr>
          <p:spPr>
            <a:xfrm>
              <a:off x="2370453" y="922831"/>
              <a:ext cx="85725" cy="94583"/>
            </a:xfrm>
            <a:custGeom>
              <a:avLst/>
              <a:gdLst>
                <a:gd name="connsiteX0" fmla="*/ 85725 w 85725"/>
                <a:gd name="connsiteY0" fmla="*/ 0 h 94583"/>
                <a:gd name="connsiteX1" fmla="*/ 85725 w 85725"/>
                <a:gd name="connsiteY1" fmla="*/ 94583 h 94583"/>
                <a:gd name="connsiteX2" fmla="*/ 60008 w 85725"/>
                <a:gd name="connsiteY2" fmla="*/ 94583 h 94583"/>
                <a:gd name="connsiteX3" fmla="*/ 60008 w 85725"/>
                <a:gd name="connsiteY3" fmla="*/ 58102 h 94583"/>
                <a:gd name="connsiteX4" fmla="*/ 25622 w 85725"/>
                <a:gd name="connsiteY4" fmla="*/ 58102 h 94583"/>
                <a:gd name="connsiteX5" fmla="*/ 25622 w 85725"/>
                <a:gd name="connsiteY5" fmla="*/ 94583 h 94583"/>
                <a:gd name="connsiteX6" fmla="*/ 0 w 85725"/>
                <a:gd name="connsiteY6" fmla="*/ 94583 h 94583"/>
                <a:gd name="connsiteX7" fmla="*/ 0 w 85725"/>
                <a:gd name="connsiteY7" fmla="*/ 0 h 94583"/>
                <a:gd name="connsiteX8" fmla="*/ 25622 w 85725"/>
                <a:gd name="connsiteY8" fmla="*/ 0 h 94583"/>
                <a:gd name="connsiteX9" fmla="*/ 25622 w 85725"/>
                <a:gd name="connsiteY9" fmla="*/ 35147 h 94583"/>
                <a:gd name="connsiteX10" fmla="*/ 60008 w 85725"/>
                <a:gd name="connsiteY10" fmla="*/ 35147 h 94583"/>
                <a:gd name="connsiteX11" fmla="*/ 60008 w 85725"/>
                <a:gd name="connsiteY11" fmla="*/ 0 h 94583"/>
                <a:gd name="connsiteX12" fmla="*/ 85725 w 85725"/>
                <a:gd name="connsiteY12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4583">
                  <a:moveTo>
                    <a:pt x="85725" y="0"/>
                  </a:moveTo>
                  <a:lnTo>
                    <a:pt x="85725" y="94583"/>
                  </a:lnTo>
                  <a:lnTo>
                    <a:pt x="60008" y="94583"/>
                  </a:lnTo>
                  <a:lnTo>
                    <a:pt x="60008" y="58102"/>
                  </a:lnTo>
                  <a:lnTo>
                    <a:pt x="25622" y="58102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5147"/>
                  </a:lnTo>
                  <a:lnTo>
                    <a:pt x="60008" y="35147"/>
                  </a:lnTo>
                  <a:lnTo>
                    <a:pt x="60008" y="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8" name="Полилиния: фигура 147">
              <a:extLst>
                <a:ext uri="{FF2B5EF4-FFF2-40B4-BE49-F238E27FC236}">
                  <a16:creationId xmlns:a16="http://schemas.microsoft.com/office/drawing/2014/main" id="{044ED588-A9DF-BF41-37F7-734ECC2CA569}"/>
                </a:ext>
              </a:extLst>
            </p:cNvPr>
            <p:cNvSpPr/>
            <p:nvPr/>
          </p:nvSpPr>
          <p:spPr>
            <a:xfrm>
              <a:off x="2472275" y="920164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290"/>
                    <a:pt x="105346" y="50006"/>
                  </a:cubicBezTo>
                  <a:cubicBezTo>
                    <a:pt x="105346" y="63722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4" y="75438"/>
                    <a:pt x="0" y="63722"/>
                    <a:pt x="0" y="50006"/>
                  </a:cubicBezTo>
                  <a:cubicBezTo>
                    <a:pt x="0" y="36290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953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9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9" name="Полилиния: фигура 148">
              <a:extLst>
                <a:ext uri="{FF2B5EF4-FFF2-40B4-BE49-F238E27FC236}">
                  <a16:creationId xmlns:a16="http://schemas.microsoft.com/office/drawing/2014/main" id="{B8600799-2F67-65B3-0AB1-98DE26079EF4}"/>
                </a:ext>
              </a:extLst>
            </p:cNvPr>
            <p:cNvSpPr/>
            <p:nvPr/>
          </p:nvSpPr>
          <p:spPr>
            <a:xfrm>
              <a:off x="2593814" y="922831"/>
              <a:ext cx="104012" cy="94583"/>
            </a:xfrm>
            <a:custGeom>
              <a:avLst/>
              <a:gdLst>
                <a:gd name="connsiteX0" fmla="*/ 52006 w 104012"/>
                <a:gd name="connsiteY0" fmla="*/ 71628 h 94583"/>
                <a:gd name="connsiteX1" fmla="*/ 25622 w 104012"/>
                <a:gd name="connsiteY1" fmla="*/ 38576 h 94583"/>
                <a:gd name="connsiteX2" fmla="*/ 25622 w 104012"/>
                <a:gd name="connsiteY2" fmla="*/ 94583 h 94583"/>
                <a:gd name="connsiteX3" fmla="*/ 0 w 104012"/>
                <a:gd name="connsiteY3" fmla="*/ 94583 h 94583"/>
                <a:gd name="connsiteX4" fmla="*/ 0 w 104012"/>
                <a:gd name="connsiteY4" fmla="*/ 0 h 94583"/>
                <a:gd name="connsiteX5" fmla="*/ 22955 w 104012"/>
                <a:gd name="connsiteY5" fmla="*/ 0 h 94583"/>
                <a:gd name="connsiteX6" fmla="*/ 52006 w 104012"/>
                <a:gd name="connsiteY6" fmla="*/ 37243 h 94583"/>
                <a:gd name="connsiteX7" fmla="*/ 81058 w 104012"/>
                <a:gd name="connsiteY7" fmla="*/ 0 h 94583"/>
                <a:gd name="connsiteX8" fmla="*/ 104013 w 104012"/>
                <a:gd name="connsiteY8" fmla="*/ 0 h 94583"/>
                <a:gd name="connsiteX9" fmla="*/ 104013 w 104012"/>
                <a:gd name="connsiteY9" fmla="*/ 94583 h 94583"/>
                <a:gd name="connsiteX10" fmla="*/ 78296 w 104012"/>
                <a:gd name="connsiteY10" fmla="*/ 94583 h 94583"/>
                <a:gd name="connsiteX11" fmla="*/ 78296 w 104012"/>
                <a:gd name="connsiteY11" fmla="*/ 38576 h 94583"/>
                <a:gd name="connsiteX12" fmla="*/ 52006 w 104012"/>
                <a:gd name="connsiteY12" fmla="*/ 71628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12" h="94583">
                  <a:moveTo>
                    <a:pt x="52006" y="71628"/>
                  </a:moveTo>
                  <a:lnTo>
                    <a:pt x="25622" y="38576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2955" y="0"/>
                  </a:lnTo>
                  <a:lnTo>
                    <a:pt x="52006" y="37243"/>
                  </a:lnTo>
                  <a:lnTo>
                    <a:pt x="81058" y="0"/>
                  </a:lnTo>
                  <a:lnTo>
                    <a:pt x="104013" y="0"/>
                  </a:lnTo>
                  <a:lnTo>
                    <a:pt x="104013" y="94583"/>
                  </a:lnTo>
                  <a:lnTo>
                    <a:pt x="78296" y="94583"/>
                  </a:lnTo>
                  <a:lnTo>
                    <a:pt x="78296" y="38576"/>
                  </a:lnTo>
                  <a:lnTo>
                    <a:pt x="52006" y="71628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0" name="Полилиния: фигура 149">
              <a:extLst>
                <a:ext uri="{FF2B5EF4-FFF2-40B4-BE49-F238E27FC236}">
                  <a16:creationId xmlns:a16="http://schemas.microsoft.com/office/drawing/2014/main" id="{641E124C-1D42-D10F-4F3A-2832E4DC72CC}"/>
                </a:ext>
              </a:extLst>
            </p:cNvPr>
            <p:cNvSpPr/>
            <p:nvPr/>
          </p:nvSpPr>
          <p:spPr>
            <a:xfrm>
              <a:off x="2719353" y="922831"/>
              <a:ext cx="88391" cy="94583"/>
            </a:xfrm>
            <a:custGeom>
              <a:avLst/>
              <a:gdLst>
                <a:gd name="connsiteX0" fmla="*/ 0 w 88391"/>
                <a:gd name="connsiteY0" fmla="*/ 0 h 94583"/>
                <a:gd name="connsiteX1" fmla="*/ 25622 w 88391"/>
                <a:gd name="connsiteY1" fmla="*/ 0 h 94583"/>
                <a:gd name="connsiteX2" fmla="*/ 25622 w 88391"/>
                <a:gd name="connsiteY2" fmla="*/ 52673 h 94583"/>
                <a:gd name="connsiteX3" fmla="*/ 66104 w 88391"/>
                <a:gd name="connsiteY3" fmla="*/ 0 h 94583"/>
                <a:gd name="connsiteX4" fmla="*/ 88392 w 88391"/>
                <a:gd name="connsiteY4" fmla="*/ 0 h 94583"/>
                <a:gd name="connsiteX5" fmla="*/ 88392 w 88391"/>
                <a:gd name="connsiteY5" fmla="*/ 94583 h 94583"/>
                <a:gd name="connsiteX6" fmla="*/ 62770 w 88391"/>
                <a:gd name="connsiteY6" fmla="*/ 94583 h 94583"/>
                <a:gd name="connsiteX7" fmla="*/ 62770 w 88391"/>
                <a:gd name="connsiteY7" fmla="*/ 41910 h 94583"/>
                <a:gd name="connsiteX8" fmla="*/ 22098 w 88391"/>
                <a:gd name="connsiteY8" fmla="*/ 94583 h 94583"/>
                <a:gd name="connsiteX9" fmla="*/ 0 w 88391"/>
                <a:gd name="connsiteY9" fmla="*/ 94583 h 94583"/>
                <a:gd name="connsiteX10" fmla="*/ 0 w 88391"/>
                <a:gd name="connsiteY10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1" h="94583">
                  <a:moveTo>
                    <a:pt x="0" y="0"/>
                  </a:moveTo>
                  <a:lnTo>
                    <a:pt x="25622" y="0"/>
                  </a:lnTo>
                  <a:lnTo>
                    <a:pt x="25622" y="52673"/>
                  </a:lnTo>
                  <a:lnTo>
                    <a:pt x="66104" y="0"/>
                  </a:lnTo>
                  <a:lnTo>
                    <a:pt x="88392" y="0"/>
                  </a:lnTo>
                  <a:lnTo>
                    <a:pt x="88392" y="94583"/>
                  </a:lnTo>
                  <a:lnTo>
                    <a:pt x="62770" y="94583"/>
                  </a:lnTo>
                  <a:lnTo>
                    <a:pt x="62770" y="41910"/>
                  </a:lnTo>
                  <a:lnTo>
                    <a:pt x="22098" y="94583"/>
                  </a:lnTo>
                  <a:lnTo>
                    <a:pt x="0" y="94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1" name="Полилиния: фигура 150">
              <a:extLst>
                <a:ext uri="{FF2B5EF4-FFF2-40B4-BE49-F238E27FC236}">
                  <a16:creationId xmlns:a16="http://schemas.microsoft.com/office/drawing/2014/main" id="{1ABFEA64-BDA5-8DE1-3960-4CB1E68541CD}"/>
                </a:ext>
              </a:extLst>
            </p:cNvPr>
            <p:cNvSpPr/>
            <p:nvPr/>
          </p:nvSpPr>
          <p:spPr>
            <a:xfrm>
              <a:off x="2829367" y="922831"/>
              <a:ext cx="89154" cy="94583"/>
            </a:xfrm>
            <a:custGeom>
              <a:avLst/>
              <a:gdLst>
                <a:gd name="connsiteX0" fmla="*/ 35814 w 89154"/>
                <a:gd name="connsiteY0" fmla="*/ 58769 h 94583"/>
                <a:gd name="connsiteX1" fmla="*/ 25622 w 89154"/>
                <a:gd name="connsiteY1" fmla="*/ 70295 h 94583"/>
                <a:gd name="connsiteX2" fmla="*/ 25622 w 89154"/>
                <a:gd name="connsiteY2" fmla="*/ 94583 h 94583"/>
                <a:gd name="connsiteX3" fmla="*/ 0 w 89154"/>
                <a:gd name="connsiteY3" fmla="*/ 94583 h 94583"/>
                <a:gd name="connsiteX4" fmla="*/ 0 w 89154"/>
                <a:gd name="connsiteY4" fmla="*/ 0 h 94583"/>
                <a:gd name="connsiteX5" fmla="*/ 25622 w 89154"/>
                <a:gd name="connsiteY5" fmla="*/ 0 h 94583"/>
                <a:gd name="connsiteX6" fmla="*/ 25622 w 89154"/>
                <a:gd name="connsiteY6" fmla="*/ 36481 h 94583"/>
                <a:gd name="connsiteX7" fmla="*/ 56674 w 89154"/>
                <a:gd name="connsiteY7" fmla="*/ 0 h 94583"/>
                <a:gd name="connsiteX8" fmla="*/ 86392 w 89154"/>
                <a:gd name="connsiteY8" fmla="*/ 0 h 94583"/>
                <a:gd name="connsiteX9" fmla="*/ 52673 w 89154"/>
                <a:gd name="connsiteY9" fmla="*/ 39243 h 94583"/>
                <a:gd name="connsiteX10" fmla="*/ 89154 w 89154"/>
                <a:gd name="connsiteY10" fmla="*/ 94583 h 94583"/>
                <a:gd name="connsiteX11" fmla="*/ 59436 w 89154"/>
                <a:gd name="connsiteY11" fmla="*/ 94583 h 94583"/>
                <a:gd name="connsiteX12" fmla="*/ 35814 w 89154"/>
                <a:gd name="connsiteY12" fmla="*/ 58769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4" h="94583">
                  <a:moveTo>
                    <a:pt x="35814" y="58769"/>
                  </a:moveTo>
                  <a:lnTo>
                    <a:pt x="25622" y="70295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6481"/>
                  </a:lnTo>
                  <a:lnTo>
                    <a:pt x="56674" y="0"/>
                  </a:lnTo>
                  <a:lnTo>
                    <a:pt x="86392" y="0"/>
                  </a:lnTo>
                  <a:lnTo>
                    <a:pt x="52673" y="39243"/>
                  </a:lnTo>
                  <a:lnTo>
                    <a:pt x="89154" y="94583"/>
                  </a:lnTo>
                  <a:lnTo>
                    <a:pt x="59436" y="94583"/>
                  </a:lnTo>
                  <a:lnTo>
                    <a:pt x="35814" y="58769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2" name="Полилиния: фигура 151">
              <a:extLst>
                <a:ext uri="{FF2B5EF4-FFF2-40B4-BE49-F238E27FC236}">
                  <a16:creationId xmlns:a16="http://schemas.microsoft.com/office/drawing/2014/main" id="{89B222FD-6F1F-3E11-8C6E-AABC2E546A58}"/>
                </a:ext>
              </a:extLst>
            </p:cNvPr>
            <p:cNvSpPr/>
            <p:nvPr/>
          </p:nvSpPr>
          <p:spPr>
            <a:xfrm>
              <a:off x="2916997" y="922831"/>
              <a:ext cx="99917" cy="94487"/>
            </a:xfrm>
            <a:custGeom>
              <a:avLst/>
              <a:gdLst>
                <a:gd name="connsiteX0" fmla="*/ 65532 w 99917"/>
                <a:gd name="connsiteY0" fmla="*/ 74295 h 94487"/>
                <a:gd name="connsiteX1" fmla="*/ 34480 w 99917"/>
                <a:gd name="connsiteY1" fmla="*/ 74295 h 94487"/>
                <a:gd name="connsiteX2" fmla="*/ 27718 w 99917"/>
                <a:gd name="connsiteY2" fmla="*/ 94488 h 94487"/>
                <a:gd name="connsiteX3" fmla="*/ 0 w 99917"/>
                <a:gd name="connsiteY3" fmla="*/ 94488 h 94487"/>
                <a:gd name="connsiteX4" fmla="*/ 35814 w 99917"/>
                <a:gd name="connsiteY4" fmla="*/ 0 h 94487"/>
                <a:gd name="connsiteX5" fmla="*/ 64103 w 99917"/>
                <a:gd name="connsiteY5" fmla="*/ 0 h 94487"/>
                <a:gd name="connsiteX6" fmla="*/ 99917 w 99917"/>
                <a:gd name="connsiteY6" fmla="*/ 94488 h 94487"/>
                <a:gd name="connsiteX7" fmla="*/ 72200 w 99917"/>
                <a:gd name="connsiteY7" fmla="*/ 94488 h 94487"/>
                <a:gd name="connsiteX8" fmla="*/ 65437 w 99917"/>
                <a:gd name="connsiteY8" fmla="*/ 74295 h 94487"/>
                <a:gd name="connsiteX9" fmla="*/ 58769 w 99917"/>
                <a:gd name="connsiteY9" fmla="*/ 54102 h 94487"/>
                <a:gd name="connsiteX10" fmla="*/ 50006 w 99917"/>
                <a:gd name="connsiteY10" fmla="*/ 26384 h 94487"/>
                <a:gd name="connsiteX11" fmla="*/ 41243 w 99917"/>
                <a:gd name="connsiteY11" fmla="*/ 54102 h 94487"/>
                <a:gd name="connsiteX12" fmla="*/ 58769 w 99917"/>
                <a:gd name="connsiteY12" fmla="*/ 54102 h 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7" h="94487">
                  <a:moveTo>
                    <a:pt x="65532" y="74295"/>
                  </a:moveTo>
                  <a:lnTo>
                    <a:pt x="34480" y="74295"/>
                  </a:lnTo>
                  <a:lnTo>
                    <a:pt x="27718" y="94488"/>
                  </a:lnTo>
                  <a:lnTo>
                    <a:pt x="0" y="94488"/>
                  </a:lnTo>
                  <a:lnTo>
                    <a:pt x="35814" y="0"/>
                  </a:lnTo>
                  <a:lnTo>
                    <a:pt x="64103" y="0"/>
                  </a:lnTo>
                  <a:lnTo>
                    <a:pt x="99917" y="94488"/>
                  </a:lnTo>
                  <a:lnTo>
                    <a:pt x="72200" y="94488"/>
                  </a:lnTo>
                  <a:lnTo>
                    <a:pt x="65437" y="74295"/>
                  </a:lnTo>
                  <a:close/>
                  <a:moveTo>
                    <a:pt x="58769" y="54102"/>
                  </a:moveTo>
                  <a:lnTo>
                    <a:pt x="50006" y="26384"/>
                  </a:lnTo>
                  <a:lnTo>
                    <a:pt x="41243" y="54102"/>
                  </a:lnTo>
                  <a:lnTo>
                    <a:pt x="58769" y="54102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3" name="Полилиния: фигура 152">
              <a:extLst>
                <a:ext uri="{FF2B5EF4-FFF2-40B4-BE49-F238E27FC236}">
                  <a16:creationId xmlns:a16="http://schemas.microsoft.com/office/drawing/2014/main" id="{68D4F350-94CB-51A0-F970-3644D072F443}"/>
                </a:ext>
              </a:extLst>
            </p:cNvPr>
            <p:cNvSpPr/>
            <p:nvPr/>
          </p:nvSpPr>
          <p:spPr>
            <a:xfrm>
              <a:off x="2051841" y="1079422"/>
              <a:ext cx="103917" cy="94488"/>
            </a:xfrm>
            <a:custGeom>
              <a:avLst/>
              <a:gdLst>
                <a:gd name="connsiteX0" fmla="*/ 51911 w 103917"/>
                <a:gd name="connsiteY0" fmla="*/ 71533 h 94488"/>
                <a:gd name="connsiteX1" fmla="*/ 25622 w 103917"/>
                <a:gd name="connsiteY1" fmla="*/ 38481 h 94488"/>
                <a:gd name="connsiteX2" fmla="*/ 25622 w 103917"/>
                <a:gd name="connsiteY2" fmla="*/ 94488 h 94488"/>
                <a:gd name="connsiteX3" fmla="*/ 0 w 103917"/>
                <a:gd name="connsiteY3" fmla="*/ 94488 h 94488"/>
                <a:gd name="connsiteX4" fmla="*/ 0 w 103917"/>
                <a:gd name="connsiteY4" fmla="*/ 0 h 94488"/>
                <a:gd name="connsiteX5" fmla="*/ 22955 w 103917"/>
                <a:gd name="connsiteY5" fmla="*/ 0 h 94488"/>
                <a:gd name="connsiteX6" fmla="*/ 51911 w 103917"/>
                <a:gd name="connsiteY6" fmla="*/ 37147 h 94488"/>
                <a:gd name="connsiteX7" fmla="*/ 81058 w 103917"/>
                <a:gd name="connsiteY7" fmla="*/ 0 h 94488"/>
                <a:gd name="connsiteX8" fmla="*/ 103918 w 103917"/>
                <a:gd name="connsiteY8" fmla="*/ 0 h 94488"/>
                <a:gd name="connsiteX9" fmla="*/ 103918 w 103917"/>
                <a:gd name="connsiteY9" fmla="*/ 94488 h 94488"/>
                <a:gd name="connsiteX10" fmla="*/ 78296 w 103917"/>
                <a:gd name="connsiteY10" fmla="*/ 94488 h 94488"/>
                <a:gd name="connsiteX11" fmla="*/ 78296 w 103917"/>
                <a:gd name="connsiteY11" fmla="*/ 38481 h 94488"/>
                <a:gd name="connsiteX12" fmla="*/ 51911 w 103917"/>
                <a:gd name="connsiteY12" fmla="*/ 71533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17" h="94488">
                  <a:moveTo>
                    <a:pt x="51911" y="71533"/>
                  </a:moveTo>
                  <a:lnTo>
                    <a:pt x="25622" y="38481"/>
                  </a:lnTo>
                  <a:lnTo>
                    <a:pt x="25622" y="94488"/>
                  </a:lnTo>
                  <a:lnTo>
                    <a:pt x="0" y="94488"/>
                  </a:lnTo>
                  <a:lnTo>
                    <a:pt x="0" y="0"/>
                  </a:lnTo>
                  <a:lnTo>
                    <a:pt x="22955" y="0"/>
                  </a:lnTo>
                  <a:lnTo>
                    <a:pt x="51911" y="37147"/>
                  </a:lnTo>
                  <a:lnTo>
                    <a:pt x="81058" y="0"/>
                  </a:lnTo>
                  <a:lnTo>
                    <a:pt x="103918" y="0"/>
                  </a:lnTo>
                  <a:lnTo>
                    <a:pt x="103918" y="94488"/>
                  </a:lnTo>
                  <a:lnTo>
                    <a:pt x="78296" y="94488"/>
                  </a:lnTo>
                  <a:lnTo>
                    <a:pt x="78296" y="38481"/>
                  </a:lnTo>
                  <a:lnTo>
                    <a:pt x="51911" y="7153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4" name="Полилиния: фигура 153">
              <a:extLst>
                <a:ext uri="{FF2B5EF4-FFF2-40B4-BE49-F238E27FC236}">
                  <a16:creationId xmlns:a16="http://schemas.microsoft.com/office/drawing/2014/main" id="{D57BE59D-6DFE-FE18-19D8-18F2D0B0EA90}"/>
                </a:ext>
              </a:extLst>
            </p:cNvPr>
            <p:cNvSpPr/>
            <p:nvPr/>
          </p:nvSpPr>
          <p:spPr>
            <a:xfrm>
              <a:off x="2171857" y="1076660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385"/>
                    <a:pt x="105346" y="50006"/>
                  </a:cubicBezTo>
                  <a:cubicBezTo>
                    <a:pt x="105346" y="63627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3" y="75438"/>
                    <a:pt x="0" y="63627"/>
                    <a:pt x="0" y="50006"/>
                  </a:cubicBezTo>
                  <a:cubicBezTo>
                    <a:pt x="0" y="36385"/>
                    <a:pt x="5143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858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8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5" name="Полилиния: фигура 154">
              <a:extLst>
                <a:ext uri="{FF2B5EF4-FFF2-40B4-BE49-F238E27FC236}">
                  <a16:creationId xmlns:a16="http://schemas.microsoft.com/office/drawing/2014/main" id="{BEC14D77-E929-61BD-DD7E-FD96DAF978B7}"/>
                </a:ext>
              </a:extLst>
            </p:cNvPr>
            <p:cNvSpPr/>
            <p:nvPr/>
          </p:nvSpPr>
          <p:spPr>
            <a:xfrm>
              <a:off x="2288157" y="1076565"/>
              <a:ext cx="93154" cy="100012"/>
            </a:xfrm>
            <a:custGeom>
              <a:avLst/>
              <a:gdLst>
                <a:gd name="connsiteX0" fmla="*/ 33242 w 93154"/>
                <a:gd name="connsiteY0" fmla="*/ 30766 h 100012"/>
                <a:gd name="connsiteX1" fmla="*/ 25527 w 93154"/>
                <a:gd name="connsiteY1" fmla="*/ 50006 h 100012"/>
                <a:gd name="connsiteX2" fmla="*/ 33242 w 93154"/>
                <a:gd name="connsiteY2" fmla="*/ 69342 h 100012"/>
                <a:gd name="connsiteX3" fmla="*/ 52578 w 93154"/>
                <a:gd name="connsiteY3" fmla="*/ 77057 h 100012"/>
                <a:gd name="connsiteX4" fmla="*/ 66199 w 93154"/>
                <a:gd name="connsiteY4" fmla="*/ 74009 h 100012"/>
                <a:gd name="connsiteX5" fmla="*/ 75438 w 93154"/>
                <a:gd name="connsiteY5" fmla="*/ 67913 h 100012"/>
                <a:gd name="connsiteX6" fmla="*/ 78296 w 93154"/>
                <a:gd name="connsiteY6" fmla="*/ 64865 h 100012"/>
                <a:gd name="connsiteX7" fmla="*/ 93154 w 93154"/>
                <a:gd name="connsiteY7" fmla="*/ 81058 h 100012"/>
                <a:gd name="connsiteX8" fmla="*/ 91631 w 93154"/>
                <a:gd name="connsiteY8" fmla="*/ 83153 h 100012"/>
                <a:gd name="connsiteX9" fmla="*/ 86868 w 93154"/>
                <a:gd name="connsiteY9" fmla="*/ 87725 h 100012"/>
                <a:gd name="connsiteX10" fmla="*/ 78867 w 93154"/>
                <a:gd name="connsiteY10" fmla="*/ 93535 h 100012"/>
                <a:gd name="connsiteX11" fmla="*/ 67437 w 93154"/>
                <a:gd name="connsiteY11" fmla="*/ 98012 h 100012"/>
                <a:gd name="connsiteX12" fmla="*/ 52673 w 93154"/>
                <a:gd name="connsiteY12" fmla="*/ 100012 h 100012"/>
                <a:gd name="connsiteX13" fmla="*/ 15335 w 93154"/>
                <a:gd name="connsiteY13" fmla="*/ 85249 h 100012"/>
                <a:gd name="connsiteX14" fmla="*/ 0 w 93154"/>
                <a:gd name="connsiteY14" fmla="*/ 50006 h 100012"/>
                <a:gd name="connsiteX15" fmla="*/ 15335 w 93154"/>
                <a:gd name="connsiteY15" fmla="*/ 14764 h 100012"/>
                <a:gd name="connsiteX16" fmla="*/ 52673 w 93154"/>
                <a:gd name="connsiteY16" fmla="*/ 0 h 100012"/>
                <a:gd name="connsiteX17" fmla="*/ 67151 w 93154"/>
                <a:gd name="connsiteY17" fmla="*/ 2000 h 100012"/>
                <a:gd name="connsiteX18" fmla="*/ 78486 w 93154"/>
                <a:gd name="connsiteY18" fmla="*/ 6763 h 100012"/>
                <a:gd name="connsiteX19" fmla="*/ 86297 w 93154"/>
                <a:gd name="connsiteY19" fmla="*/ 12287 h 100012"/>
                <a:gd name="connsiteX20" fmla="*/ 91059 w 93154"/>
                <a:gd name="connsiteY20" fmla="*/ 17050 h 100012"/>
                <a:gd name="connsiteX21" fmla="*/ 92583 w 93154"/>
                <a:gd name="connsiteY21" fmla="*/ 18955 h 100012"/>
                <a:gd name="connsiteX22" fmla="*/ 77057 w 93154"/>
                <a:gd name="connsiteY22" fmla="*/ 35147 h 100012"/>
                <a:gd name="connsiteX23" fmla="*/ 76010 w 93154"/>
                <a:gd name="connsiteY23" fmla="*/ 33814 h 100012"/>
                <a:gd name="connsiteX24" fmla="*/ 72962 w 93154"/>
                <a:gd name="connsiteY24" fmla="*/ 30956 h 100012"/>
                <a:gd name="connsiteX25" fmla="*/ 68008 w 93154"/>
                <a:gd name="connsiteY25" fmla="*/ 27241 h 100012"/>
                <a:gd name="connsiteX26" fmla="*/ 61246 w 93154"/>
                <a:gd name="connsiteY26" fmla="*/ 24384 h 100012"/>
                <a:gd name="connsiteX27" fmla="*/ 52769 w 93154"/>
                <a:gd name="connsiteY27" fmla="*/ 23051 h 100012"/>
                <a:gd name="connsiteX28" fmla="*/ 33433 w 93154"/>
                <a:gd name="connsiteY28" fmla="*/ 3076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154" h="100012">
                  <a:moveTo>
                    <a:pt x="33242" y="30766"/>
                  </a:moveTo>
                  <a:cubicBezTo>
                    <a:pt x="28099" y="35909"/>
                    <a:pt x="25527" y="42291"/>
                    <a:pt x="25527" y="50006"/>
                  </a:cubicBezTo>
                  <a:cubicBezTo>
                    <a:pt x="25527" y="57721"/>
                    <a:pt x="28099" y="64198"/>
                    <a:pt x="33242" y="69342"/>
                  </a:cubicBezTo>
                  <a:cubicBezTo>
                    <a:pt x="38386" y="74485"/>
                    <a:pt x="44863" y="77057"/>
                    <a:pt x="52578" y="77057"/>
                  </a:cubicBezTo>
                  <a:cubicBezTo>
                    <a:pt x="57341" y="77057"/>
                    <a:pt x="61913" y="76009"/>
                    <a:pt x="66199" y="74009"/>
                  </a:cubicBezTo>
                  <a:cubicBezTo>
                    <a:pt x="70485" y="72009"/>
                    <a:pt x="73533" y="69913"/>
                    <a:pt x="75438" y="67913"/>
                  </a:cubicBezTo>
                  <a:lnTo>
                    <a:pt x="78296" y="64865"/>
                  </a:lnTo>
                  <a:lnTo>
                    <a:pt x="93154" y="81058"/>
                  </a:lnTo>
                  <a:cubicBezTo>
                    <a:pt x="92774" y="81534"/>
                    <a:pt x="92297" y="82296"/>
                    <a:pt x="91631" y="83153"/>
                  </a:cubicBezTo>
                  <a:cubicBezTo>
                    <a:pt x="90964" y="84010"/>
                    <a:pt x="89345" y="85534"/>
                    <a:pt x="86868" y="87725"/>
                  </a:cubicBezTo>
                  <a:cubicBezTo>
                    <a:pt x="84392" y="89916"/>
                    <a:pt x="81725" y="91821"/>
                    <a:pt x="78867" y="93535"/>
                  </a:cubicBezTo>
                  <a:cubicBezTo>
                    <a:pt x="76010" y="95250"/>
                    <a:pt x="72200" y="96679"/>
                    <a:pt x="67437" y="98012"/>
                  </a:cubicBezTo>
                  <a:cubicBezTo>
                    <a:pt x="62675" y="99346"/>
                    <a:pt x="57817" y="100012"/>
                    <a:pt x="52673" y="100012"/>
                  </a:cubicBezTo>
                  <a:cubicBezTo>
                    <a:pt x="38005" y="100012"/>
                    <a:pt x="25527" y="95059"/>
                    <a:pt x="15335" y="85249"/>
                  </a:cubicBezTo>
                  <a:cubicBezTo>
                    <a:pt x="5144" y="75438"/>
                    <a:pt x="0" y="63627"/>
                    <a:pt x="0" y="50006"/>
                  </a:cubicBezTo>
                  <a:cubicBezTo>
                    <a:pt x="0" y="36385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57722" y="0"/>
                    <a:pt x="62579" y="667"/>
                    <a:pt x="67151" y="2000"/>
                  </a:cubicBezTo>
                  <a:cubicBezTo>
                    <a:pt x="71723" y="3334"/>
                    <a:pt x="75533" y="4858"/>
                    <a:pt x="78486" y="6763"/>
                  </a:cubicBezTo>
                  <a:cubicBezTo>
                    <a:pt x="81439" y="8572"/>
                    <a:pt x="84011" y="10478"/>
                    <a:pt x="86297" y="12287"/>
                  </a:cubicBezTo>
                  <a:cubicBezTo>
                    <a:pt x="88487" y="14097"/>
                    <a:pt x="90107" y="15716"/>
                    <a:pt x="91059" y="17050"/>
                  </a:cubicBezTo>
                  <a:lnTo>
                    <a:pt x="92583" y="18955"/>
                  </a:lnTo>
                  <a:lnTo>
                    <a:pt x="77057" y="35147"/>
                  </a:lnTo>
                  <a:cubicBezTo>
                    <a:pt x="77057" y="35147"/>
                    <a:pt x="76486" y="34385"/>
                    <a:pt x="76010" y="33814"/>
                  </a:cubicBezTo>
                  <a:cubicBezTo>
                    <a:pt x="75533" y="33242"/>
                    <a:pt x="74581" y="32290"/>
                    <a:pt x="72962" y="30956"/>
                  </a:cubicBezTo>
                  <a:cubicBezTo>
                    <a:pt x="71342" y="29528"/>
                    <a:pt x="69723" y="28289"/>
                    <a:pt x="68008" y="27241"/>
                  </a:cubicBezTo>
                  <a:cubicBezTo>
                    <a:pt x="66294" y="26194"/>
                    <a:pt x="64008" y="25146"/>
                    <a:pt x="61246" y="24384"/>
                  </a:cubicBezTo>
                  <a:cubicBezTo>
                    <a:pt x="58483" y="23527"/>
                    <a:pt x="55626" y="23051"/>
                    <a:pt x="52769" y="23051"/>
                  </a:cubicBezTo>
                  <a:cubicBezTo>
                    <a:pt x="45053" y="23051"/>
                    <a:pt x="38576" y="25622"/>
                    <a:pt x="33433" y="30766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6" name="Полилиния: фигура 155">
              <a:extLst>
                <a:ext uri="{FF2B5EF4-FFF2-40B4-BE49-F238E27FC236}">
                  <a16:creationId xmlns:a16="http://schemas.microsoft.com/office/drawing/2014/main" id="{7B37AA27-093B-F4E7-040E-1CCAA10E1099}"/>
                </a:ext>
              </a:extLst>
            </p:cNvPr>
            <p:cNvSpPr/>
            <p:nvPr/>
          </p:nvSpPr>
          <p:spPr>
            <a:xfrm>
              <a:off x="2394646" y="1079422"/>
              <a:ext cx="89154" cy="94488"/>
            </a:xfrm>
            <a:custGeom>
              <a:avLst/>
              <a:gdLst>
                <a:gd name="connsiteX0" fmla="*/ 35814 w 89154"/>
                <a:gd name="connsiteY0" fmla="*/ 58674 h 94488"/>
                <a:gd name="connsiteX1" fmla="*/ 25717 w 89154"/>
                <a:gd name="connsiteY1" fmla="*/ 70199 h 94488"/>
                <a:gd name="connsiteX2" fmla="*/ 25717 w 89154"/>
                <a:gd name="connsiteY2" fmla="*/ 94488 h 94488"/>
                <a:gd name="connsiteX3" fmla="*/ 0 w 89154"/>
                <a:gd name="connsiteY3" fmla="*/ 94488 h 94488"/>
                <a:gd name="connsiteX4" fmla="*/ 0 w 89154"/>
                <a:gd name="connsiteY4" fmla="*/ 0 h 94488"/>
                <a:gd name="connsiteX5" fmla="*/ 25717 w 89154"/>
                <a:gd name="connsiteY5" fmla="*/ 0 h 94488"/>
                <a:gd name="connsiteX6" fmla="*/ 25717 w 89154"/>
                <a:gd name="connsiteY6" fmla="*/ 36385 h 94488"/>
                <a:gd name="connsiteX7" fmla="*/ 56769 w 89154"/>
                <a:gd name="connsiteY7" fmla="*/ 0 h 94488"/>
                <a:gd name="connsiteX8" fmla="*/ 86487 w 89154"/>
                <a:gd name="connsiteY8" fmla="*/ 0 h 94488"/>
                <a:gd name="connsiteX9" fmla="*/ 52673 w 89154"/>
                <a:gd name="connsiteY9" fmla="*/ 39148 h 94488"/>
                <a:gd name="connsiteX10" fmla="*/ 89154 w 89154"/>
                <a:gd name="connsiteY10" fmla="*/ 94488 h 94488"/>
                <a:gd name="connsiteX11" fmla="*/ 59436 w 89154"/>
                <a:gd name="connsiteY11" fmla="*/ 94488 h 94488"/>
                <a:gd name="connsiteX12" fmla="*/ 35814 w 89154"/>
                <a:gd name="connsiteY12" fmla="*/ 58674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4" h="94488">
                  <a:moveTo>
                    <a:pt x="35814" y="58674"/>
                  </a:moveTo>
                  <a:lnTo>
                    <a:pt x="25717" y="70199"/>
                  </a:lnTo>
                  <a:lnTo>
                    <a:pt x="25717" y="94488"/>
                  </a:lnTo>
                  <a:lnTo>
                    <a:pt x="0" y="94488"/>
                  </a:lnTo>
                  <a:lnTo>
                    <a:pt x="0" y="0"/>
                  </a:lnTo>
                  <a:lnTo>
                    <a:pt x="25717" y="0"/>
                  </a:lnTo>
                  <a:lnTo>
                    <a:pt x="25717" y="36385"/>
                  </a:lnTo>
                  <a:lnTo>
                    <a:pt x="56769" y="0"/>
                  </a:lnTo>
                  <a:lnTo>
                    <a:pt x="86487" y="0"/>
                  </a:lnTo>
                  <a:lnTo>
                    <a:pt x="52673" y="39148"/>
                  </a:lnTo>
                  <a:lnTo>
                    <a:pt x="89154" y="94488"/>
                  </a:lnTo>
                  <a:lnTo>
                    <a:pt x="59436" y="94488"/>
                  </a:lnTo>
                  <a:lnTo>
                    <a:pt x="35814" y="58674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7" name="Полилиния: фигура 156">
              <a:extLst>
                <a:ext uri="{FF2B5EF4-FFF2-40B4-BE49-F238E27FC236}">
                  <a16:creationId xmlns:a16="http://schemas.microsoft.com/office/drawing/2014/main" id="{3B31D214-CEA0-E317-9091-7F52F65095C1}"/>
                </a:ext>
              </a:extLst>
            </p:cNvPr>
            <p:cNvSpPr/>
            <p:nvPr/>
          </p:nvSpPr>
          <p:spPr>
            <a:xfrm>
              <a:off x="2493230" y="1079422"/>
              <a:ext cx="79629" cy="94488"/>
            </a:xfrm>
            <a:custGeom>
              <a:avLst/>
              <a:gdLst>
                <a:gd name="connsiteX0" fmla="*/ 45244 w 79629"/>
                <a:gd name="connsiteY0" fmla="*/ 94488 h 94488"/>
                <a:gd name="connsiteX1" fmla="*/ 0 w 79629"/>
                <a:gd name="connsiteY1" fmla="*/ 94488 h 94488"/>
                <a:gd name="connsiteX2" fmla="*/ 0 w 79629"/>
                <a:gd name="connsiteY2" fmla="*/ 0 h 94488"/>
                <a:gd name="connsiteX3" fmla="*/ 42482 w 79629"/>
                <a:gd name="connsiteY3" fmla="*/ 0 h 94488"/>
                <a:gd name="connsiteX4" fmla="*/ 65913 w 79629"/>
                <a:gd name="connsiteY4" fmla="*/ 7430 h 94488"/>
                <a:gd name="connsiteX5" fmla="*/ 74771 w 79629"/>
                <a:gd name="connsiteY5" fmla="*/ 24956 h 94488"/>
                <a:gd name="connsiteX6" fmla="*/ 73533 w 79629"/>
                <a:gd name="connsiteY6" fmla="*/ 32385 h 94488"/>
                <a:gd name="connsiteX7" fmla="*/ 70485 w 79629"/>
                <a:gd name="connsiteY7" fmla="*/ 38005 h 94488"/>
                <a:gd name="connsiteX8" fmla="*/ 66961 w 79629"/>
                <a:gd name="connsiteY8" fmla="*/ 41624 h 94488"/>
                <a:gd name="connsiteX9" fmla="*/ 63913 w 79629"/>
                <a:gd name="connsiteY9" fmla="*/ 43815 h 94488"/>
                <a:gd name="connsiteX10" fmla="*/ 62675 w 79629"/>
                <a:gd name="connsiteY10" fmla="*/ 44482 h 94488"/>
                <a:gd name="connsiteX11" fmla="*/ 64484 w 79629"/>
                <a:gd name="connsiteY11" fmla="*/ 45244 h 94488"/>
                <a:gd name="connsiteX12" fmla="*/ 68580 w 79629"/>
                <a:gd name="connsiteY12" fmla="*/ 47530 h 94488"/>
                <a:gd name="connsiteX13" fmla="*/ 73724 w 79629"/>
                <a:gd name="connsiteY13" fmla="*/ 51626 h 94488"/>
                <a:gd name="connsiteX14" fmla="*/ 77819 w 79629"/>
                <a:gd name="connsiteY14" fmla="*/ 57912 h 94488"/>
                <a:gd name="connsiteX15" fmla="*/ 79629 w 79629"/>
                <a:gd name="connsiteY15" fmla="*/ 66675 h 94488"/>
                <a:gd name="connsiteX16" fmla="*/ 70009 w 79629"/>
                <a:gd name="connsiteY16" fmla="*/ 86106 h 94488"/>
                <a:gd name="connsiteX17" fmla="*/ 45244 w 79629"/>
                <a:gd name="connsiteY17" fmla="*/ 94393 h 94488"/>
                <a:gd name="connsiteX18" fmla="*/ 39815 w 79629"/>
                <a:gd name="connsiteY18" fmla="*/ 20193 h 94488"/>
                <a:gd name="connsiteX19" fmla="*/ 25622 w 79629"/>
                <a:gd name="connsiteY19" fmla="*/ 20193 h 94488"/>
                <a:gd name="connsiteX20" fmla="*/ 25622 w 79629"/>
                <a:gd name="connsiteY20" fmla="*/ 36385 h 94488"/>
                <a:gd name="connsiteX21" fmla="*/ 39815 w 79629"/>
                <a:gd name="connsiteY21" fmla="*/ 36385 h 94488"/>
                <a:gd name="connsiteX22" fmla="*/ 46196 w 79629"/>
                <a:gd name="connsiteY22" fmla="*/ 34195 h 94488"/>
                <a:gd name="connsiteX23" fmla="*/ 48578 w 79629"/>
                <a:gd name="connsiteY23" fmla="*/ 28289 h 94488"/>
                <a:gd name="connsiteX24" fmla="*/ 46196 w 79629"/>
                <a:gd name="connsiteY24" fmla="*/ 22384 h 94488"/>
                <a:gd name="connsiteX25" fmla="*/ 39815 w 79629"/>
                <a:gd name="connsiteY25" fmla="*/ 20193 h 94488"/>
                <a:gd name="connsiteX26" fmla="*/ 25622 w 79629"/>
                <a:gd name="connsiteY26" fmla="*/ 74200 h 94488"/>
                <a:gd name="connsiteX27" fmla="*/ 43148 w 79629"/>
                <a:gd name="connsiteY27" fmla="*/ 74200 h 94488"/>
                <a:gd name="connsiteX28" fmla="*/ 50483 w 79629"/>
                <a:gd name="connsiteY28" fmla="*/ 71533 h 94488"/>
                <a:gd name="connsiteX29" fmla="*/ 53340 w 79629"/>
                <a:gd name="connsiteY29" fmla="*/ 64770 h 94488"/>
                <a:gd name="connsiteX30" fmla="*/ 50483 w 79629"/>
                <a:gd name="connsiteY30" fmla="*/ 58007 h 94488"/>
                <a:gd name="connsiteX31" fmla="*/ 43148 w 79629"/>
                <a:gd name="connsiteY31" fmla="*/ 55340 h 94488"/>
                <a:gd name="connsiteX32" fmla="*/ 25622 w 79629"/>
                <a:gd name="connsiteY32" fmla="*/ 55340 h 94488"/>
                <a:gd name="connsiteX33" fmla="*/ 25622 w 79629"/>
                <a:gd name="connsiteY33" fmla="*/ 74295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629" h="94488">
                  <a:moveTo>
                    <a:pt x="45244" y="94488"/>
                  </a:moveTo>
                  <a:lnTo>
                    <a:pt x="0" y="94488"/>
                  </a:lnTo>
                  <a:lnTo>
                    <a:pt x="0" y="0"/>
                  </a:lnTo>
                  <a:lnTo>
                    <a:pt x="42482" y="0"/>
                  </a:lnTo>
                  <a:cubicBezTo>
                    <a:pt x="52197" y="0"/>
                    <a:pt x="60008" y="2477"/>
                    <a:pt x="65913" y="7430"/>
                  </a:cubicBezTo>
                  <a:cubicBezTo>
                    <a:pt x="71819" y="12383"/>
                    <a:pt x="74771" y="18288"/>
                    <a:pt x="74771" y="24956"/>
                  </a:cubicBezTo>
                  <a:cubicBezTo>
                    <a:pt x="74771" y="27527"/>
                    <a:pt x="74390" y="30004"/>
                    <a:pt x="73533" y="32385"/>
                  </a:cubicBezTo>
                  <a:cubicBezTo>
                    <a:pt x="72676" y="34766"/>
                    <a:pt x="71723" y="36576"/>
                    <a:pt x="70485" y="38005"/>
                  </a:cubicBezTo>
                  <a:cubicBezTo>
                    <a:pt x="69342" y="39433"/>
                    <a:pt x="68104" y="40672"/>
                    <a:pt x="66961" y="41624"/>
                  </a:cubicBezTo>
                  <a:cubicBezTo>
                    <a:pt x="65818" y="42672"/>
                    <a:pt x="64770" y="43434"/>
                    <a:pt x="63913" y="43815"/>
                  </a:cubicBezTo>
                  <a:lnTo>
                    <a:pt x="62675" y="44482"/>
                  </a:lnTo>
                  <a:cubicBezTo>
                    <a:pt x="62675" y="44482"/>
                    <a:pt x="63722" y="44863"/>
                    <a:pt x="64484" y="45244"/>
                  </a:cubicBezTo>
                  <a:cubicBezTo>
                    <a:pt x="65246" y="45625"/>
                    <a:pt x="66580" y="46387"/>
                    <a:pt x="68580" y="47530"/>
                  </a:cubicBezTo>
                  <a:cubicBezTo>
                    <a:pt x="70485" y="48768"/>
                    <a:pt x="72200" y="50102"/>
                    <a:pt x="73724" y="51626"/>
                  </a:cubicBezTo>
                  <a:cubicBezTo>
                    <a:pt x="75248" y="53150"/>
                    <a:pt x="76581" y="55245"/>
                    <a:pt x="77819" y="57912"/>
                  </a:cubicBezTo>
                  <a:cubicBezTo>
                    <a:pt x="78962" y="60579"/>
                    <a:pt x="79629" y="63532"/>
                    <a:pt x="79629" y="66675"/>
                  </a:cubicBezTo>
                  <a:cubicBezTo>
                    <a:pt x="79629" y="74105"/>
                    <a:pt x="76391" y="80486"/>
                    <a:pt x="70009" y="86106"/>
                  </a:cubicBezTo>
                  <a:cubicBezTo>
                    <a:pt x="63532" y="91631"/>
                    <a:pt x="55340" y="94393"/>
                    <a:pt x="45244" y="94393"/>
                  </a:cubicBezTo>
                  <a:moveTo>
                    <a:pt x="39815" y="20193"/>
                  </a:moveTo>
                  <a:lnTo>
                    <a:pt x="25622" y="20193"/>
                  </a:lnTo>
                  <a:lnTo>
                    <a:pt x="25622" y="36385"/>
                  </a:lnTo>
                  <a:lnTo>
                    <a:pt x="39815" y="36385"/>
                  </a:lnTo>
                  <a:cubicBezTo>
                    <a:pt x="42482" y="36385"/>
                    <a:pt x="44672" y="35623"/>
                    <a:pt x="46196" y="34195"/>
                  </a:cubicBezTo>
                  <a:cubicBezTo>
                    <a:pt x="47816" y="32766"/>
                    <a:pt x="48578" y="30766"/>
                    <a:pt x="48578" y="28289"/>
                  </a:cubicBezTo>
                  <a:cubicBezTo>
                    <a:pt x="48578" y="25813"/>
                    <a:pt x="47816" y="23908"/>
                    <a:pt x="46196" y="22384"/>
                  </a:cubicBezTo>
                  <a:cubicBezTo>
                    <a:pt x="44577" y="20955"/>
                    <a:pt x="42482" y="20193"/>
                    <a:pt x="39815" y="20193"/>
                  </a:cubicBezTo>
                  <a:moveTo>
                    <a:pt x="25622" y="74200"/>
                  </a:moveTo>
                  <a:lnTo>
                    <a:pt x="43148" y="74200"/>
                  </a:lnTo>
                  <a:cubicBezTo>
                    <a:pt x="46101" y="74200"/>
                    <a:pt x="48578" y="73342"/>
                    <a:pt x="50483" y="71533"/>
                  </a:cubicBezTo>
                  <a:cubicBezTo>
                    <a:pt x="52388" y="69723"/>
                    <a:pt x="53340" y="67437"/>
                    <a:pt x="53340" y="64770"/>
                  </a:cubicBezTo>
                  <a:cubicBezTo>
                    <a:pt x="53340" y="62103"/>
                    <a:pt x="52388" y="59817"/>
                    <a:pt x="50483" y="58007"/>
                  </a:cubicBezTo>
                  <a:cubicBezTo>
                    <a:pt x="48578" y="56197"/>
                    <a:pt x="46196" y="55340"/>
                    <a:pt x="43148" y="55340"/>
                  </a:cubicBezTo>
                  <a:lnTo>
                    <a:pt x="25622" y="55340"/>
                  </a:lnTo>
                  <a:lnTo>
                    <a:pt x="25622" y="74295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8" name="Полилиния: фигура 157">
              <a:extLst>
                <a:ext uri="{FF2B5EF4-FFF2-40B4-BE49-F238E27FC236}">
                  <a16:creationId xmlns:a16="http://schemas.microsoft.com/office/drawing/2014/main" id="{8C21F20E-B16D-D254-964F-30BE2A14DF95}"/>
                </a:ext>
              </a:extLst>
            </p:cNvPr>
            <p:cNvSpPr/>
            <p:nvPr/>
          </p:nvSpPr>
          <p:spPr>
            <a:xfrm>
              <a:off x="2589052" y="1079422"/>
              <a:ext cx="111347" cy="94583"/>
            </a:xfrm>
            <a:custGeom>
              <a:avLst/>
              <a:gdLst>
                <a:gd name="connsiteX0" fmla="*/ 41148 w 111347"/>
                <a:gd name="connsiteY0" fmla="*/ 94488 h 94583"/>
                <a:gd name="connsiteX1" fmla="*/ 0 w 111347"/>
                <a:gd name="connsiteY1" fmla="*/ 94488 h 94583"/>
                <a:gd name="connsiteX2" fmla="*/ 0 w 111347"/>
                <a:gd name="connsiteY2" fmla="*/ 0 h 94583"/>
                <a:gd name="connsiteX3" fmla="*/ 25622 w 111347"/>
                <a:gd name="connsiteY3" fmla="*/ 0 h 94583"/>
                <a:gd name="connsiteX4" fmla="*/ 25622 w 111347"/>
                <a:gd name="connsiteY4" fmla="*/ 28384 h 94583"/>
                <a:gd name="connsiteX5" fmla="*/ 41148 w 111347"/>
                <a:gd name="connsiteY5" fmla="*/ 28384 h 94583"/>
                <a:gd name="connsiteX6" fmla="*/ 66484 w 111347"/>
                <a:gd name="connsiteY6" fmla="*/ 37814 h 94583"/>
                <a:gd name="connsiteX7" fmla="*/ 76295 w 111347"/>
                <a:gd name="connsiteY7" fmla="*/ 61532 h 94583"/>
                <a:gd name="connsiteX8" fmla="*/ 66484 w 111347"/>
                <a:gd name="connsiteY8" fmla="*/ 85249 h 94583"/>
                <a:gd name="connsiteX9" fmla="*/ 41148 w 111347"/>
                <a:gd name="connsiteY9" fmla="*/ 94583 h 94583"/>
                <a:gd name="connsiteX10" fmla="*/ 25622 w 111347"/>
                <a:gd name="connsiteY10" fmla="*/ 71628 h 94583"/>
                <a:gd name="connsiteX11" fmla="*/ 39814 w 111347"/>
                <a:gd name="connsiteY11" fmla="*/ 71628 h 94583"/>
                <a:gd name="connsiteX12" fmla="*/ 47434 w 111347"/>
                <a:gd name="connsiteY12" fmla="*/ 68580 h 94583"/>
                <a:gd name="connsiteX13" fmla="*/ 50578 w 111347"/>
                <a:gd name="connsiteY13" fmla="*/ 61532 h 94583"/>
                <a:gd name="connsiteX14" fmla="*/ 47434 w 111347"/>
                <a:gd name="connsiteY14" fmla="*/ 54483 h 94583"/>
                <a:gd name="connsiteX15" fmla="*/ 39814 w 111347"/>
                <a:gd name="connsiteY15" fmla="*/ 51435 h 94583"/>
                <a:gd name="connsiteX16" fmla="*/ 25622 w 111347"/>
                <a:gd name="connsiteY16" fmla="*/ 51435 h 94583"/>
                <a:gd name="connsiteX17" fmla="*/ 25622 w 111347"/>
                <a:gd name="connsiteY17" fmla="*/ 71628 h 94583"/>
                <a:gd name="connsiteX18" fmla="*/ 111347 w 111347"/>
                <a:gd name="connsiteY18" fmla="*/ 94583 h 94583"/>
                <a:gd name="connsiteX19" fmla="*/ 85725 w 111347"/>
                <a:gd name="connsiteY19" fmla="*/ 94583 h 94583"/>
                <a:gd name="connsiteX20" fmla="*/ 85725 w 111347"/>
                <a:gd name="connsiteY20" fmla="*/ 95 h 94583"/>
                <a:gd name="connsiteX21" fmla="*/ 111347 w 111347"/>
                <a:gd name="connsiteY21" fmla="*/ 95 h 94583"/>
                <a:gd name="connsiteX22" fmla="*/ 111347 w 111347"/>
                <a:gd name="connsiteY22" fmla="*/ 94583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347" h="94583">
                  <a:moveTo>
                    <a:pt x="41148" y="94488"/>
                  </a:moveTo>
                  <a:lnTo>
                    <a:pt x="0" y="94488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28384"/>
                  </a:lnTo>
                  <a:lnTo>
                    <a:pt x="41148" y="28384"/>
                  </a:lnTo>
                  <a:cubicBezTo>
                    <a:pt x="51530" y="28384"/>
                    <a:pt x="60007" y="31528"/>
                    <a:pt x="66484" y="37814"/>
                  </a:cubicBezTo>
                  <a:cubicBezTo>
                    <a:pt x="72961" y="44101"/>
                    <a:pt x="76295" y="52007"/>
                    <a:pt x="76295" y="61532"/>
                  </a:cubicBezTo>
                  <a:cubicBezTo>
                    <a:pt x="76295" y="71057"/>
                    <a:pt x="73057" y="78962"/>
                    <a:pt x="66484" y="85249"/>
                  </a:cubicBezTo>
                  <a:cubicBezTo>
                    <a:pt x="59912" y="91535"/>
                    <a:pt x="51530" y="94583"/>
                    <a:pt x="41148" y="94583"/>
                  </a:cubicBezTo>
                  <a:moveTo>
                    <a:pt x="25622" y="71628"/>
                  </a:moveTo>
                  <a:lnTo>
                    <a:pt x="39814" y="71628"/>
                  </a:lnTo>
                  <a:cubicBezTo>
                    <a:pt x="42767" y="71628"/>
                    <a:pt x="45339" y="70580"/>
                    <a:pt x="47434" y="68580"/>
                  </a:cubicBezTo>
                  <a:cubicBezTo>
                    <a:pt x="49530" y="66580"/>
                    <a:pt x="50578" y="64198"/>
                    <a:pt x="50578" y="61532"/>
                  </a:cubicBezTo>
                  <a:cubicBezTo>
                    <a:pt x="50578" y="58864"/>
                    <a:pt x="49530" y="56483"/>
                    <a:pt x="47434" y="54483"/>
                  </a:cubicBezTo>
                  <a:cubicBezTo>
                    <a:pt x="45339" y="52483"/>
                    <a:pt x="42767" y="51435"/>
                    <a:pt x="39814" y="51435"/>
                  </a:cubicBezTo>
                  <a:lnTo>
                    <a:pt x="25622" y="51435"/>
                  </a:lnTo>
                  <a:lnTo>
                    <a:pt x="25622" y="71628"/>
                  </a:lnTo>
                  <a:close/>
                  <a:moveTo>
                    <a:pt x="111347" y="94583"/>
                  </a:moveTo>
                  <a:lnTo>
                    <a:pt x="85725" y="94583"/>
                  </a:lnTo>
                  <a:lnTo>
                    <a:pt x="85725" y="95"/>
                  </a:lnTo>
                  <a:lnTo>
                    <a:pt x="111347" y="95"/>
                  </a:lnTo>
                  <a:lnTo>
                    <a:pt x="111347" y="9458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9" name="Полилиния: фигура 158">
              <a:extLst>
                <a:ext uri="{FF2B5EF4-FFF2-40B4-BE49-F238E27FC236}">
                  <a16:creationId xmlns:a16="http://schemas.microsoft.com/office/drawing/2014/main" id="{76B04541-06CB-5D6A-1F64-669F8D4CFC1D}"/>
                </a:ext>
              </a:extLst>
            </p:cNvPr>
            <p:cNvSpPr/>
            <p:nvPr/>
          </p:nvSpPr>
          <p:spPr>
            <a:xfrm>
              <a:off x="1445099" y="831868"/>
              <a:ext cx="423767" cy="508444"/>
            </a:xfrm>
            <a:custGeom>
              <a:avLst/>
              <a:gdLst>
                <a:gd name="connsiteX0" fmla="*/ 386429 w 423767"/>
                <a:gd name="connsiteY0" fmla="*/ 390144 h 508444"/>
                <a:gd name="connsiteX1" fmla="*/ 335566 w 423767"/>
                <a:gd name="connsiteY1" fmla="*/ 435769 h 508444"/>
                <a:gd name="connsiteX2" fmla="*/ 294132 w 423767"/>
                <a:gd name="connsiteY2" fmla="*/ 435769 h 508444"/>
                <a:gd name="connsiteX3" fmla="*/ 213169 w 423767"/>
                <a:gd name="connsiteY3" fmla="*/ 459200 h 508444"/>
                <a:gd name="connsiteX4" fmla="*/ 211931 w 423767"/>
                <a:gd name="connsiteY4" fmla="*/ 460058 h 508444"/>
                <a:gd name="connsiteX5" fmla="*/ 210598 w 423767"/>
                <a:gd name="connsiteY5" fmla="*/ 459200 h 508444"/>
                <a:gd name="connsiteX6" fmla="*/ 129635 w 423767"/>
                <a:gd name="connsiteY6" fmla="*/ 435769 h 508444"/>
                <a:gd name="connsiteX7" fmla="*/ 88202 w 423767"/>
                <a:gd name="connsiteY7" fmla="*/ 435769 h 508444"/>
                <a:gd name="connsiteX8" fmla="*/ 37338 w 423767"/>
                <a:gd name="connsiteY8" fmla="*/ 390144 h 508444"/>
                <a:gd name="connsiteX9" fmla="*/ 37338 w 423767"/>
                <a:gd name="connsiteY9" fmla="*/ 37338 h 508444"/>
                <a:gd name="connsiteX10" fmla="*/ 308419 w 423767"/>
                <a:gd name="connsiteY10" fmla="*/ 37338 h 508444"/>
                <a:gd name="connsiteX11" fmla="*/ 308419 w 423767"/>
                <a:gd name="connsiteY11" fmla="*/ 0 h 508444"/>
                <a:gd name="connsiteX12" fmla="*/ 0 w 423767"/>
                <a:gd name="connsiteY12" fmla="*/ 0 h 508444"/>
                <a:gd name="connsiteX13" fmla="*/ 0 w 423767"/>
                <a:gd name="connsiteY13" fmla="*/ 390144 h 508444"/>
                <a:gd name="connsiteX14" fmla="*/ 88202 w 423767"/>
                <a:gd name="connsiteY14" fmla="*/ 473202 h 508444"/>
                <a:gd name="connsiteX15" fmla="*/ 129635 w 423767"/>
                <a:gd name="connsiteY15" fmla="*/ 473202 h 508444"/>
                <a:gd name="connsiteX16" fmla="*/ 211931 w 423767"/>
                <a:gd name="connsiteY16" fmla="*/ 508445 h 508444"/>
                <a:gd name="connsiteX17" fmla="*/ 294132 w 423767"/>
                <a:gd name="connsiteY17" fmla="*/ 473202 h 508444"/>
                <a:gd name="connsiteX18" fmla="*/ 335566 w 423767"/>
                <a:gd name="connsiteY18" fmla="*/ 473202 h 508444"/>
                <a:gd name="connsiteX19" fmla="*/ 423767 w 423767"/>
                <a:gd name="connsiteY19" fmla="*/ 390144 h 508444"/>
                <a:gd name="connsiteX20" fmla="*/ 423767 w 423767"/>
                <a:gd name="connsiteY20" fmla="*/ 115253 h 508444"/>
                <a:gd name="connsiteX21" fmla="*/ 386429 w 423767"/>
                <a:gd name="connsiteY21" fmla="*/ 115253 h 508444"/>
                <a:gd name="connsiteX22" fmla="*/ 386429 w 423767"/>
                <a:gd name="connsiteY22" fmla="*/ 390144 h 5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3767" h="508444">
                  <a:moveTo>
                    <a:pt x="386429" y="390144"/>
                  </a:moveTo>
                  <a:cubicBezTo>
                    <a:pt x="386429" y="415290"/>
                    <a:pt x="363569" y="435769"/>
                    <a:pt x="335566" y="435769"/>
                  </a:cubicBezTo>
                  <a:lnTo>
                    <a:pt x="294132" y="435769"/>
                  </a:lnTo>
                  <a:cubicBezTo>
                    <a:pt x="265367" y="435769"/>
                    <a:pt x="237363" y="443865"/>
                    <a:pt x="213169" y="459200"/>
                  </a:cubicBezTo>
                  <a:cubicBezTo>
                    <a:pt x="212789" y="459486"/>
                    <a:pt x="212312" y="459772"/>
                    <a:pt x="211931" y="460058"/>
                  </a:cubicBezTo>
                  <a:cubicBezTo>
                    <a:pt x="211550" y="459772"/>
                    <a:pt x="211074" y="459486"/>
                    <a:pt x="210598" y="459200"/>
                  </a:cubicBezTo>
                  <a:cubicBezTo>
                    <a:pt x="186404" y="443865"/>
                    <a:pt x="158401" y="435769"/>
                    <a:pt x="129635" y="435769"/>
                  </a:cubicBezTo>
                  <a:lnTo>
                    <a:pt x="88202" y="435769"/>
                  </a:lnTo>
                  <a:cubicBezTo>
                    <a:pt x="60198" y="435769"/>
                    <a:pt x="37338" y="415290"/>
                    <a:pt x="37338" y="390144"/>
                  </a:cubicBezTo>
                  <a:lnTo>
                    <a:pt x="37338" y="37338"/>
                  </a:lnTo>
                  <a:lnTo>
                    <a:pt x="308419" y="37338"/>
                  </a:lnTo>
                  <a:lnTo>
                    <a:pt x="308419" y="0"/>
                  </a:lnTo>
                  <a:lnTo>
                    <a:pt x="0" y="0"/>
                  </a:lnTo>
                  <a:lnTo>
                    <a:pt x="0" y="390144"/>
                  </a:lnTo>
                  <a:cubicBezTo>
                    <a:pt x="0" y="435959"/>
                    <a:pt x="39529" y="473202"/>
                    <a:pt x="88202" y="473202"/>
                  </a:cubicBezTo>
                  <a:lnTo>
                    <a:pt x="129635" y="473202"/>
                  </a:lnTo>
                  <a:cubicBezTo>
                    <a:pt x="182594" y="473202"/>
                    <a:pt x="211931" y="508445"/>
                    <a:pt x="211931" y="508445"/>
                  </a:cubicBezTo>
                  <a:cubicBezTo>
                    <a:pt x="211931" y="508445"/>
                    <a:pt x="241173" y="473202"/>
                    <a:pt x="294132" y="473202"/>
                  </a:cubicBezTo>
                  <a:lnTo>
                    <a:pt x="335566" y="473202"/>
                  </a:lnTo>
                  <a:cubicBezTo>
                    <a:pt x="384239" y="473202"/>
                    <a:pt x="423767" y="436055"/>
                    <a:pt x="423767" y="390144"/>
                  </a:cubicBezTo>
                  <a:lnTo>
                    <a:pt x="423767" y="115253"/>
                  </a:lnTo>
                  <a:lnTo>
                    <a:pt x="386429" y="115253"/>
                  </a:lnTo>
                  <a:lnTo>
                    <a:pt x="386429" y="390144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0" name="Полилиния: фигура 159">
              <a:extLst>
                <a:ext uri="{FF2B5EF4-FFF2-40B4-BE49-F238E27FC236}">
                  <a16:creationId xmlns:a16="http://schemas.microsoft.com/office/drawing/2014/main" id="{B9B8A34F-354E-097C-DE76-CA41A218FB98}"/>
                </a:ext>
              </a:extLst>
            </p:cNvPr>
            <p:cNvSpPr/>
            <p:nvPr/>
          </p:nvSpPr>
          <p:spPr>
            <a:xfrm>
              <a:off x="1638361" y="1071802"/>
              <a:ext cx="37338" cy="169449"/>
            </a:xfrm>
            <a:custGeom>
              <a:avLst/>
              <a:gdLst>
                <a:gd name="connsiteX0" fmla="*/ 0 w 37338"/>
                <a:gd name="connsiteY0" fmla="*/ 0 h 169449"/>
                <a:gd name="connsiteX1" fmla="*/ 37338 w 37338"/>
                <a:gd name="connsiteY1" fmla="*/ 0 h 169449"/>
                <a:gd name="connsiteX2" fmla="*/ 37338 w 37338"/>
                <a:gd name="connsiteY2" fmla="*/ 169450 h 169449"/>
                <a:gd name="connsiteX3" fmla="*/ 0 w 37338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" h="169449">
                  <a:moveTo>
                    <a:pt x="0" y="0"/>
                  </a:moveTo>
                  <a:lnTo>
                    <a:pt x="37338" y="0"/>
                  </a:lnTo>
                  <a:lnTo>
                    <a:pt x="37338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1" name="Полилиния: фигура 160">
              <a:extLst>
                <a:ext uri="{FF2B5EF4-FFF2-40B4-BE49-F238E27FC236}">
                  <a16:creationId xmlns:a16="http://schemas.microsoft.com/office/drawing/2014/main" id="{BCE24FB3-80DA-103E-814C-AD4D1862DE31}"/>
                </a:ext>
              </a:extLst>
            </p:cNvPr>
            <p:cNvSpPr/>
            <p:nvPr/>
          </p:nvSpPr>
          <p:spPr>
            <a:xfrm>
              <a:off x="1541873" y="1032940"/>
              <a:ext cx="37338" cy="169449"/>
            </a:xfrm>
            <a:custGeom>
              <a:avLst/>
              <a:gdLst>
                <a:gd name="connsiteX0" fmla="*/ 0 w 37338"/>
                <a:gd name="connsiteY0" fmla="*/ 0 h 169449"/>
                <a:gd name="connsiteX1" fmla="*/ 37338 w 37338"/>
                <a:gd name="connsiteY1" fmla="*/ 0 h 169449"/>
                <a:gd name="connsiteX2" fmla="*/ 37338 w 37338"/>
                <a:gd name="connsiteY2" fmla="*/ 169450 h 169449"/>
                <a:gd name="connsiteX3" fmla="*/ 0 w 37338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" h="169449">
                  <a:moveTo>
                    <a:pt x="0" y="0"/>
                  </a:moveTo>
                  <a:lnTo>
                    <a:pt x="37338" y="0"/>
                  </a:lnTo>
                  <a:lnTo>
                    <a:pt x="37338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2" name="Полилиния: фигура 161">
              <a:extLst>
                <a:ext uri="{FF2B5EF4-FFF2-40B4-BE49-F238E27FC236}">
                  <a16:creationId xmlns:a16="http://schemas.microsoft.com/office/drawing/2014/main" id="{56241BF7-BC6D-3B2A-CC73-1333D7CFAA72}"/>
                </a:ext>
              </a:extLst>
            </p:cNvPr>
            <p:cNvSpPr/>
            <p:nvPr/>
          </p:nvSpPr>
          <p:spPr>
            <a:xfrm>
              <a:off x="1734945" y="1032940"/>
              <a:ext cx="37433" cy="169449"/>
            </a:xfrm>
            <a:custGeom>
              <a:avLst/>
              <a:gdLst>
                <a:gd name="connsiteX0" fmla="*/ 0 w 37433"/>
                <a:gd name="connsiteY0" fmla="*/ 0 h 169449"/>
                <a:gd name="connsiteX1" fmla="*/ 37433 w 37433"/>
                <a:gd name="connsiteY1" fmla="*/ 0 h 169449"/>
                <a:gd name="connsiteX2" fmla="*/ 37433 w 37433"/>
                <a:gd name="connsiteY2" fmla="*/ 169450 h 169449"/>
                <a:gd name="connsiteX3" fmla="*/ 0 w 37433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33" h="169449">
                  <a:moveTo>
                    <a:pt x="0" y="0"/>
                  </a:moveTo>
                  <a:lnTo>
                    <a:pt x="37433" y="0"/>
                  </a:lnTo>
                  <a:lnTo>
                    <a:pt x="37433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3" name="Полилиния: фигура 162">
              <a:extLst>
                <a:ext uri="{FF2B5EF4-FFF2-40B4-BE49-F238E27FC236}">
                  <a16:creationId xmlns:a16="http://schemas.microsoft.com/office/drawing/2014/main" id="{3043A6C1-2AEE-2798-0DFA-241AFDC7494C}"/>
                </a:ext>
              </a:extLst>
            </p:cNvPr>
            <p:cNvSpPr/>
            <p:nvPr/>
          </p:nvSpPr>
          <p:spPr>
            <a:xfrm>
              <a:off x="1501297" y="831868"/>
              <a:ext cx="367664" cy="201072"/>
            </a:xfrm>
            <a:custGeom>
              <a:avLst/>
              <a:gdLst>
                <a:gd name="connsiteX0" fmla="*/ 271082 w 367664"/>
                <a:gd name="connsiteY0" fmla="*/ 0 h 201072"/>
                <a:gd name="connsiteX1" fmla="*/ 271082 w 367664"/>
                <a:gd name="connsiteY1" fmla="*/ 0 h 201072"/>
                <a:gd name="connsiteX2" fmla="*/ 271082 w 367664"/>
                <a:gd name="connsiteY2" fmla="*/ 37433 h 201072"/>
                <a:gd name="connsiteX3" fmla="*/ 303943 w 367664"/>
                <a:gd name="connsiteY3" fmla="*/ 37433 h 201072"/>
                <a:gd name="connsiteX4" fmla="*/ 155829 w 367664"/>
                <a:gd name="connsiteY4" fmla="*/ 153543 h 201072"/>
                <a:gd name="connsiteX5" fmla="*/ 59246 w 367664"/>
                <a:gd name="connsiteY5" fmla="*/ 77819 h 201072"/>
                <a:gd name="connsiteX6" fmla="*/ 0 w 367664"/>
                <a:gd name="connsiteY6" fmla="*/ 124206 h 201072"/>
                <a:gd name="connsiteX7" fmla="*/ 0 w 367664"/>
                <a:gd name="connsiteY7" fmla="*/ 171736 h 201072"/>
                <a:gd name="connsiteX8" fmla="*/ 59246 w 367664"/>
                <a:gd name="connsiteY8" fmla="*/ 125349 h 201072"/>
                <a:gd name="connsiteX9" fmla="*/ 155829 w 367664"/>
                <a:gd name="connsiteY9" fmla="*/ 201073 h 201072"/>
                <a:gd name="connsiteX10" fmla="*/ 330327 w 367664"/>
                <a:gd name="connsiteY10" fmla="*/ 64198 h 201072"/>
                <a:gd name="connsiteX11" fmla="*/ 330327 w 367664"/>
                <a:gd name="connsiteY11" fmla="*/ 96584 h 201072"/>
                <a:gd name="connsiteX12" fmla="*/ 367665 w 367664"/>
                <a:gd name="connsiteY12" fmla="*/ 96584 h 201072"/>
                <a:gd name="connsiteX13" fmla="*/ 367665 w 367664"/>
                <a:gd name="connsiteY13" fmla="*/ 0 h 201072"/>
                <a:gd name="connsiteX14" fmla="*/ 271082 w 367664"/>
                <a:gd name="connsiteY14" fmla="*/ 0 h 2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664" h="201072">
                  <a:moveTo>
                    <a:pt x="271082" y="0"/>
                  </a:moveTo>
                  <a:lnTo>
                    <a:pt x="271082" y="0"/>
                  </a:lnTo>
                  <a:lnTo>
                    <a:pt x="271082" y="37433"/>
                  </a:lnTo>
                  <a:lnTo>
                    <a:pt x="303943" y="37433"/>
                  </a:lnTo>
                  <a:lnTo>
                    <a:pt x="155829" y="153543"/>
                  </a:lnTo>
                  <a:lnTo>
                    <a:pt x="59246" y="77819"/>
                  </a:lnTo>
                  <a:lnTo>
                    <a:pt x="0" y="124206"/>
                  </a:lnTo>
                  <a:lnTo>
                    <a:pt x="0" y="171736"/>
                  </a:lnTo>
                  <a:lnTo>
                    <a:pt x="59246" y="125349"/>
                  </a:lnTo>
                  <a:lnTo>
                    <a:pt x="155829" y="201073"/>
                  </a:lnTo>
                  <a:lnTo>
                    <a:pt x="330327" y="64198"/>
                  </a:lnTo>
                  <a:lnTo>
                    <a:pt x="330327" y="96584"/>
                  </a:lnTo>
                  <a:lnTo>
                    <a:pt x="367665" y="96584"/>
                  </a:lnTo>
                  <a:lnTo>
                    <a:pt x="367665" y="0"/>
                  </a:lnTo>
                  <a:lnTo>
                    <a:pt x="271082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4" name="Полилиния: фигура 163">
              <a:extLst>
                <a:ext uri="{FF2B5EF4-FFF2-40B4-BE49-F238E27FC236}">
                  <a16:creationId xmlns:a16="http://schemas.microsoft.com/office/drawing/2014/main" id="{50657B55-9DEB-5C62-BF75-26714FF21954}"/>
                </a:ext>
              </a:extLst>
            </p:cNvPr>
            <p:cNvSpPr/>
            <p:nvPr/>
          </p:nvSpPr>
          <p:spPr>
            <a:xfrm>
              <a:off x="834166" y="832153"/>
              <a:ext cx="428339" cy="508158"/>
            </a:xfrm>
            <a:custGeom>
              <a:avLst/>
              <a:gdLst>
                <a:gd name="connsiteX0" fmla="*/ 415290 w 428339"/>
                <a:gd name="connsiteY0" fmla="*/ 13049 h 508158"/>
                <a:gd name="connsiteX1" fmla="*/ 415290 w 428339"/>
                <a:gd name="connsiteY1" fmla="*/ 397859 h 508158"/>
                <a:gd name="connsiteX2" fmla="*/ 342805 w 428339"/>
                <a:gd name="connsiteY2" fmla="*/ 462820 h 508158"/>
                <a:gd name="connsiteX3" fmla="*/ 293846 w 428339"/>
                <a:gd name="connsiteY3" fmla="*/ 462820 h 508158"/>
                <a:gd name="connsiteX4" fmla="*/ 214313 w 428339"/>
                <a:gd name="connsiteY4" fmla="*/ 490823 h 508158"/>
                <a:gd name="connsiteX5" fmla="*/ 134684 w 428339"/>
                <a:gd name="connsiteY5" fmla="*/ 462820 h 508158"/>
                <a:gd name="connsiteX6" fmla="*/ 85725 w 428339"/>
                <a:gd name="connsiteY6" fmla="*/ 462820 h 508158"/>
                <a:gd name="connsiteX7" fmla="*/ 13049 w 428339"/>
                <a:gd name="connsiteY7" fmla="*/ 397859 h 508158"/>
                <a:gd name="connsiteX8" fmla="*/ 13049 w 428339"/>
                <a:gd name="connsiteY8" fmla="*/ 13049 h 508158"/>
                <a:gd name="connsiteX9" fmla="*/ 415290 w 428339"/>
                <a:gd name="connsiteY9" fmla="*/ 13049 h 508158"/>
                <a:gd name="connsiteX10" fmla="*/ 428244 w 428339"/>
                <a:gd name="connsiteY10" fmla="*/ 0 h 508158"/>
                <a:gd name="connsiteX11" fmla="*/ 0 w 428339"/>
                <a:gd name="connsiteY11" fmla="*/ 0 h 508158"/>
                <a:gd name="connsiteX12" fmla="*/ 0 w 428339"/>
                <a:gd name="connsiteY12" fmla="*/ 397859 h 508158"/>
                <a:gd name="connsiteX13" fmla="*/ 85725 w 428339"/>
                <a:gd name="connsiteY13" fmla="*/ 475869 h 508158"/>
                <a:gd name="connsiteX14" fmla="*/ 134684 w 428339"/>
                <a:gd name="connsiteY14" fmla="*/ 475869 h 508158"/>
                <a:gd name="connsiteX15" fmla="*/ 205645 w 428339"/>
                <a:gd name="connsiteY15" fmla="*/ 500539 h 508158"/>
                <a:gd name="connsiteX16" fmla="*/ 214313 w 428339"/>
                <a:gd name="connsiteY16" fmla="*/ 508159 h 508158"/>
                <a:gd name="connsiteX17" fmla="*/ 222885 w 428339"/>
                <a:gd name="connsiteY17" fmla="*/ 500539 h 508158"/>
                <a:gd name="connsiteX18" fmla="*/ 293846 w 428339"/>
                <a:gd name="connsiteY18" fmla="*/ 475869 h 508158"/>
                <a:gd name="connsiteX19" fmla="*/ 342805 w 428339"/>
                <a:gd name="connsiteY19" fmla="*/ 475869 h 508158"/>
                <a:gd name="connsiteX20" fmla="*/ 405003 w 428339"/>
                <a:gd name="connsiteY20" fmla="*/ 455486 h 508158"/>
                <a:gd name="connsiteX21" fmla="*/ 428339 w 428339"/>
                <a:gd name="connsiteY21" fmla="*/ 397859 h 508158"/>
                <a:gd name="connsiteX22" fmla="*/ 428339 w 428339"/>
                <a:gd name="connsiteY22" fmla="*/ 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8339" h="508158">
                  <a:moveTo>
                    <a:pt x="415290" y="13049"/>
                  </a:moveTo>
                  <a:lnTo>
                    <a:pt x="415290" y="397859"/>
                  </a:lnTo>
                  <a:cubicBezTo>
                    <a:pt x="415290" y="439103"/>
                    <a:pt x="388906" y="462820"/>
                    <a:pt x="342805" y="462820"/>
                  </a:cubicBezTo>
                  <a:lnTo>
                    <a:pt x="293846" y="462820"/>
                  </a:lnTo>
                  <a:cubicBezTo>
                    <a:pt x="261652" y="462820"/>
                    <a:pt x="235553" y="471964"/>
                    <a:pt x="214313" y="490823"/>
                  </a:cubicBezTo>
                  <a:cubicBezTo>
                    <a:pt x="192977" y="471964"/>
                    <a:pt x="166878" y="462820"/>
                    <a:pt x="134684" y="462820"/>
                  </a:cubicBezTo>
                  <a:lnTo>
                    <a:pt x="85725" y="462820"/>
                  </a:lnTo>
                  <a:cubicBezTo>
                    <a:pt x="40195" y="462820"/>
                    <a:pt x="13049" y="438531"/>
                    <a:pt x="13049" y="397859"/>
                  </a:cubicBezTo>
                  <a:lnTo>
                    <a:pt x="13049" y="13049"/>
                  </a:lnTo>
                  <a:lnTo>
                    <a:pt x="415290" y="13049"/>
                  </a:lnTo>
                  <a:close/>
                  <a:moveTo>
                    <a:pt x="428244" y="0"/>
                  </a:moveTo>
                  <a:lnTo>
                    <a:pt x="0" y="0"/>
                  </a:lnTo>
                  <a:lnTo>
                    <a:pt x="0" y="397859"/>
                  </a:lnTo>
                  <a:cubicBezTo>
                    <a:pt x="0" y="445961"/>
                    <a:pt x="32861" y="475869"/>
                    <a:pt x="85725" y="475869"/>
                  </a:cubicBezTo>
                  <a:lnTo>
                    <a:pt x="134684" y="475869"/>
                  </a:lnTo>
                  <a:cubicBezTo>
                    <a:pt x="163544" y="475869"/>
                    <a:pt x="186785" y="483965"/>
                    <a:pt x="205645" y="500539"/>
                  </a:cubicBezTo>
                  <a:lnTo>
                    <a:pt x="214313" y="508159"/>
                  </a:lnTo>
                  <a:lnTo>
                    <a:pt x="222885" y="500539"/>
                  </a:lnTo>
                  <a:cubicBezTo>
                    <a:pt x="241744" y="483870"/>
                    <a:pt x="264890" y="475869"/>
                    <a:pt x="293846" y="475869"/>
                  </a:cubicBezTo>
                  <a:lnTo>
                    <a:pt x="342805" y="475869"/>
                  </a:lnTo>
                  <a:cubicBezTo>
                    <a:pt x="368999" y="475869"/>
                    <a:pt x="389954" y="469011"/>
                    <a:pt x="405003" y="455486"/>
                  </a:cubicBezTo>
                  <a:cubicBezTo>
                    <a:pt x="420243" y="441865"/>
                    <a:pt x="428339" y="421862"/>
                    <a:pt x="428339" y="397859"/>
                  </a:cubicBezTo>
                  <a:lnTo>
                    <a:pt x="428339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5" name="Полилиния: фигура 164">
              <a:extLst>
                <a:ext uri="{FF2B5EF4-FFF2-40B4-BE49-F238E27FC236}">
                  <a16:creationId xmlns:a16="http://schemas.microsoft.com/office/drawing/2014/main" id="{35A895C7-0623-C1F0-3435-CB2164724EB2}"/>
                </a:ext>
              </a:extLst>
            </p:cNvPr>
            <p:cNvSpPr/>
            <p:nvPr/>
          </p:nvSpPr>
          <p:spPr>
            <a:xfrm>
              <a:off x="865727" y="857346"/>
              <a:ext cx="369278" cy="427911"/>
            </a:xfrm>
            <a:custGeom>
              <a:avLst/>
              <a:gdLst>
                <a:gd name="connsiteX0" fmla="*/ 368108 w 369278"/>
                <a:gd name="connsiteY0" fmla="*/ 250270 h 427911"/>
                <a:gd name="connsiteX1" fmla="*/ 365917 w 369278"/>
                <a:gd name="connsiteY1" fmla="*/ 242936 h 427911"/>
                <a:gd name="connsiteX2" fmla="*/ 366108 w 369278"/>
                <a:gd name="connsiteY2" fmla="*/ 235411 h 427911"/>
                <a:gd name="connsiteX3" fmla="*/ 360774 w 369278"/>
                <a:gd name="connsiteY3" fmla="*/ 222171 h 427911"/>
                <a:gd name="connsiteX4" fmla="*/ 341247 w 369278"/>
                <a:gd name="connsiteY4" fmla="*/ 197692 h 427911"/>
                <a:gd name="connsiteX5" fmla="*/ 325626 w 369278"/>
                <a:gd name="connsiteY5" fmla="*/ 195692 h 427911"/>
                <a:gd name="connsiteX6" fmla="*/ 313720 w 369278"/>
                <a:gd name="connsiteY6" fmla="*/ 203979 h 427911"/>
                <a:gd name="connsiteX7" fmla="*/ 308767 w 369278"/>
                <a:gd name="connsiteY7" fmla="*/ 199597 h 427911"/>
                <a:gd name="connsiteX8" fmla="*/ 286479 w 369278"/>
                <a:gd name="connsiteY8" fmla="*/ 161497 h 427911"/>
                <a:gd name="connsiteX9" fmla="*/ 269524 w 369278"/>
                <a:gd name="connsiteY9" fmla="*/ 114729 h 427911"/>
                <a:gd name="connsiteX10" fmla="*/ 292670 w 369278"/>
                <a:gd name="connsiteY10" fmla="*/ 121397 h 427911"/>
                <a:gd name="connsiteX11" fmla="*/ 305433 w 369278"/>
                <a:gd name="connsiteY11" fmla="*/ 125778 h 427911"/>
                <a:gd name="connsiteX12" fmla="*/ 300766 w 369278"/>
                <a:gd name="connsiteY12" fmla="*/ 120635 h 427911"/>
                <a:gd name="connsiteX13" fmla="*/ 308005 w 369278"/>
                <a:gd name="connsiteY13" fmla="*/ 125207 h 427911"/>
                <a:gd name="connsiteX14" fmla="*/ 313149 w 369278"/>
                <a:gd name="connsiteY14" fmla="*/ 116349 h 427911"/>
                <a:gd name="connsiteX15" fmla="*/ 311815 w 369278"/>
                <a:gd name="connsiteY15" fmla="*/ 107681 h 427911"/>
                <a:gd name="connsiteX16" fmla="*/ 307624 w 369278"/>
                <a:gd name="connsiteY16" fmla="*/ 105300 h 427911"/>
                <a:gd name="connsiteX17" fmla="*/ 290289 w 369278"/>
                <a:gd name="connsiteY17" fmla="*/ 82059 h 427911"/>
                <a:gd name="connsiteX18" fmla="*/ 289431 w 369278"/>
                <a:gd name="connsiteY18" fmla="*/ 79487 h 427911"/>
                <a:gd name="connsiteX19" fmla="*/ 285145 w 369278"/>
                <a:gd name="connsiteY19" fmla="*/ 70152 h 427911"/>
                <a:gd name="connsiteX20" fmla="*/ 286764 w 369278"/>
                <a:gd name="connsiteY20" fmla="*/ 69390 h 427911"/>
                <a:gd name="connsiteX21" fmla="*/ 286574 w 369278"/>
                <a:gd name="connsiteY21" fmla="*/ 68247 h 427911"/>
                <a:gd name="connsiteX22" fmla="*/ 290098 w 369278"/>
                <a:gd name="connsiteY22" fmla="*/ 69009 h 427911"/>
                <a:gd name="connsiteX23" fmla="*/ 286574 w 369278"/>
                <a:gd name="connsiteY23" fmla="*/ 63104 h 427911"/>
                <a:gd name="connsiteX24" fmla="*/ 267810 w 369278"/>
                <a:gd name="connsiteY24" fmla="*/ 57579 h 427911"/>
                <a:gd name="connsiteX25" fmla="*/ 262857 w 369278"/>
                <a:gd name="connsiteY25" fmla="*/ 54436 h 427911"/>
                <a:gd name="connsiteX26" fmla="*/ 252189 w 369278"/>
                <a:gd name="connsiteY26" fmla="*/ 49483 h 427911"/>
                <a:gd name="connsiteX27" fmla="*/ 252379 w 369278"/>
                <a:gd name="connsiteY27" fmla="*/ 52245 h 427911"/>
                <a:gd name="connsiteX28" fmla="*/ 241521 w 369278"/>
                <a:gd name="connsiteY28" fmla="*/ 50436 h 427911"/>
                <a:gd name="connsiteX29" fmla="*/ 239330 w 369278"/>
                <a:gd name="connsiteY29" fmla="*/ 52055 h 427911"/>
                <a:gd name="connsiteX30" fmla="*/ 244092 w 369278"/>
                <a:gd name="connsiteY30" fmla="*/ 58627 h 427911"/>
                <a:gd name="connsiteX31" fmla="*/ 230281 w 369278"/>
                <a:gd name="connsiteY31" fmla="*/ 59389 h 427911"/>
                <a:gd name="connsiteX32" fmla="*/ 222566 w 369278"/>
                <a:gd name="connsiteY32" fmla="*/ 60532 h 427911"/>
                <a:gd name="connsiteX33" fmla="*/ 196086 w 369278"/>
                <a:gd name="connsiteY33" fmla="*/ 66247 h 427911"/>
                <a:gd name="connsiteX34" fmla="*/ 194658 w 369278"/>
                <a:gd name="connsiteY34" fmla="*/ 65676 h 427911"/>
                <a:gd name="connsiteX35" fmla="*/ 194467 w 369278"/>
                <a:gd name="connsiteY35" fmla="*/ 54436 h 427911"/>
                <a:gd name="connsiteX36" fmla="*/ 195610 w 369278"/>
                <a:gd name="connsiteY36" fmla="*/ 54436 h 427911"/>
                <a:gd name="connsiteX37" fmla="*/ 194658 w 369278"/>
                <a:gd name="connsiteY37" fmla="*/ 47102 h 427911"/>
                <a:gd name="connsiteX38" fmla="*/ 195420 w 369278"/>
                <a:gd name="connsiteY38" fmla="*/ 47102 h 427911"/>
                <a:gd name="connsiteX39" fmla="*/ 189895 w 369278"/>
                <a:gd name="connsiteY39" fmla="*/ 23956 h 427911"/>
                <a:gd name="connsiteX40" fmla="*/ 193229 w 369278"/>
                <a:gd name="connsiteY40" fmla="*/ 20051 h 427911"/>
                <a:gd name="connsiteX41" fmla="*/ 196182 w 369278"/>
                <a:gd name="connsiteY41" fmla="*/ 9192 h 427911"/>
                <a:gd name="connsiteX42" fmla="*/ 191610 w 369278"/>
                <a:gd name="connsiteY42" fmla="*/ 4430 h 427911"/>
                <a:gd name="connsiteX43" fmla="*/ 188847 w 369278"/>
                <a:gd name="connsiteY43" fmla="*/ 4430 h 427911"/>
                <a:gd name="connsiteX44" fmla="*/ 182275 w 369278"/>
                <a:gd name="connsiteY44" fmla="*/ 1668 h 427911"/>
                <a:gd name="connsiteX45" fmla="*/ 173226 w 369278"/>
                <a:gd name="connsiteY45" fmla="*/ 1477 h 427911"/>
                <a:gd name="connsiteX46" fmla="*/ 139032 w 369278"/>
                <a:gd name="connsiteY46" fmla="*/ 8621 h 427911"/>
                <a:gd name="connsiteX47" fmla="*/ 137508 w 369278"/>
                <a:gd name="connsiteY47" fmla="*/ 10812 h 427911"/>
                <a:gd name="connsiteX48" fmla="*/ 149128 w 369278"/>
                <a:gd name="connsiteY48" fmla="*/ 19289 h 427911"/>
                <a:gd name="connsiteX49" fmla="*/ 139222 w 369278"/>
                <a:gd name="connsiteY49" fmla="*/ 20241 h 427911"/>
                <a:gd name="connsiteX50" fmla="*/ 156843 w 369278"/>
                <a:gd name="connsiteY50" fmla="*/ 25956 h 427911"/>
                <a:gd name="connsiteX51" fmla="*/ 168464 w 369278"/>
                <a:gd name="connsiteY51" fmla="*/ 25385 h 427911"/>
                <a:gd name="connsiteX52" fmla="*/ 169512 w 369278"/>
                <a:gd name="connsiteY52" fmla="*/ 27957 h 427911"/>
                <a:gd name="connsiteX53" fmla="*/ 161225 w 369278"/>
                <a:gd name="connsiteY53" fmla="*/ 52245 h 427911"/>
                <a:gd name="connsiteX54" fmla="*/ 157891 w 369278"/>
                <a:gd name="connsiteY54" fmla="*/ 61294 h 427911"/>
                <a:gd name="connsiteX55" fmla="*/ 143318 w 369278"/>
                <a:gd name="connsiteY55" fmla="*/ 60342 h 427911"/>
                <a:gd name="connsiteX56" fmla="*/ 140746 w 369278"/>
                <a:gd name="connsiteY56" fmla="*/ 60151 h 427911"/>
                <a:gd name="connsiteX57" fmla="*/ 124935 w 369278"/>
                <a:gd name="connsiteY57" fmla="*/ 59008 h 427911"/>
                <a:gd name="connsiteX58" fmla="*/ 114838 w 369278"/>
                <a:gd name="connsiteY58" fmla="*/ 66723 h 427911"/>
                <a:gd name="connsiteX59" fmla="*/ 107409 w 369278"/>
                <a:gd name="connsiteY59" fmla="*/ 66342 h 427911"/>
                <a:gd name="connsiteX60" fmla="*/ 103218 w 369278"/>
                <a:gd name="connsiteY60" fmla="*/ 57484 h 427911"/>
                <a:gd name="connsiteX61" fmla="*/ 96645 w 369278"/>
                <a:gd name="connsiteY61" fmla="*/ 47864 h 427911"/>
                <a:gd name="connsiteX62" fmla="*/ 92835 w 369278"/>
                <a:gd name="connsiteY62" fmla="*/ 41577 h 427911"/>
                <a:gd name="connsiteX63" fmla="*/ 89883 w 369278"/>
                <a:gd name="connsiteY63" fmla="*/ 37863 h 427911"/>
                <a:gd name="connsiteX64" fmla="*/ 87120 w 369278"/>
                <a:gd name="connsiteY64" fmla="*/ 33291 h 427911"/>
                <a:gd name="connsiteX65" fmla="*/ 80739 w 369278"/>
                <a:gd name="connsiteY65" fmla="*/ 31862 h 427911"/>
                <a:gd name="connsiteX66" fmla="*/ 60260 w 369278"/>
                <a:gd name="connsiteY66" fmla="*/ 6621 h 427911"/>
                <a:gd name="connsiteX67" fmla="*/ 57117 w 369278"/>
                <a:gd name="connsiteY67" fmla="*/ 11764 h 427911"/>
                <a:gd name="connsiteX68" fmla="*/ 74643 w 369278"/>
                <a:gd name="connsiteY68" fmla="*/ 36720 h 427911"/>
                <a:gd name="connsiteX69" fmla="*/ 76262 w 369278"/>
                <a:gd name="connsiteY69" fmla="*/ 40053 h 427911"/>
                <a:gd name="connsiteX70" fmla="*/ 77310 w 369278"/>
                <a:gd name="connsiteY70" fmla="*/ 48531 h 427911"/>
                <a:gd name="connsiteX71" fmla="*/ 83215 w 369278"/>
                <a:gd name="connsiteY71" fmla="*/ 54246 h 427911"/>
                <a:gd name="connsiteX72" fmla="*/ 85977 w 369278"/>
                <a:gd name="connsiteY72" fmla="*/ 62913 h 427911"/>
                <a:gd name="connsiteX73" fmla="*/ 88740 w 369278"/>
                <a:gd name="connsiteY73" fmla="*/ 70819 h 427911"/>
                <a:gd name="connsiteX74" fmla="*/ 90454 w 369278"/>
                <a:gd name="connsiteY74" fmla="*/ 73391 h 427911"/>
                <a:gd name="connsiteX75" fmla="*/ 91502 w 369278"/>
                <a:gd name="connsiteY75" fmla="*/ 81868 h 427911"/>
                <a:gd name="connsiteX76" fmla="*/ 78262 w 369278"/>
                <a:gd name="connsiteY76" fmla="*/ 97108 h 427911"/>
                <a:gd name="connsiteX77" fmla="*/ 78738 w 369278"/>
                <a:gd name="connsiteY77" fmla="*/ 101204 h 427911"/>
                <a:gd name="connsiteX78" fmla="*/ 90359 w 369278"/>
                <a:gd name="connsiteY78" fmla="*/ 100061 h 427911"/>
                <a:gd name="connsiteX79" fmla="*/ 92931 w 369278"/>
                <a:gd name="connsiteY79" fmla="*/ 101680 h 427911"/>
                <a:gd name="connsiteX80" fmla="*/ 86073 w 369278"/>
                <a:gd name="connsiteY80" fmla="*/ 113110 h 427911"/>
                <a:gd name="connsiteX81" fmla="*/ 65403 w 369278"/>
                <a:gd name="connsiteY81" fmla="*/ 131303 h 427911"/>
                <a:gd name="connsiteX82" fmla="*/ 58831 w 369278"/>
                <a:gd name="connsiteY82" fmla="*/ 149877 h 427911"/>
                <a:gd name="connsiteX83" fmla="*/ 56069 w 369278"/>
                <a:gd name="connsiteY83" fmla="*/ 157782 h 427911"/>
                <a:gd name="connsiteX84" fmla="*/ 49782 w 369278"/>
                <a:gd name="connsiteY84" fmla="*/ 167022 h 427911"/>
                <a:gd name="connsiteX85" fmla="*/ 51116 w 369278"/>
                <a:gd name="connsiteY85" fmla="*/ 172356 h 427911"/>
                <a:gd name="connsiteX86" fmla="*/ 105027 w 369278"/>
                <a:gd name="connsiteY86" fmla="*/ 174451 h 427911"/>
                <a:gd name="connsiteX87" fmla="*/ 121601 w 369278"/>
                <a:gd name="connsiteY87" fmla="*/ 183786 h 427911"/>
                <a:gd name="connsiteX88" fmla="*/ 125506 w 369278"/>
                <a:gd name="connsiteY88" fmla="*/ 191691 h 427911"/>
                <a:gd name="connsiteX89" fmla="*/ 126078 w 369278"/>
                <a:gd name="connsiteY89" fmla="*/ 196835 h 427911"/>
                <a:gd name="connsiteX90" fmla="*/ 112457 w 369278"/>
                <a:gd name="connsiteY90" fmla="*/ 199026 h 427911"/>
                <a:gd name="connsiteX91" fmla="*/ 98455 w 369278"/>
                <a:gd name="connsiteY91" fmla="*/ 202169 h 427911"/>
                <a:gd name="connsiteX92" fmla="*/ 86739 w 369278"/>
                <a:gd name="connsiteY92" fmla="*/ 195216 h 427911"/>
                <a:gd name="connsiteX93" fmla="*/ 40162 w 369278"/>
                <a:gd name="connsiteY93" fmla="*/ 198740 h 427911"/>
                <a:gd name="connsiteX94" fmla="*/ 21779 w 369278"/>
                <a:gd name="connsiteY94" fmla="*/ 234935 h 427911"/>
                <a:gd name="connsiteX95" fmla="*/ 13683 w 369278"/>
                <a:gd name="connsiteY95" fmla="*/ 236268 h 427911"/>
                <a:gd name="connsiteX96" fmla="*/ 7206 w 369278"/>
                <a:gd name="connsiteY96" fmla="*/ 217123 h 427911"/>
                <a:gd name="connsiteX97" fmla="*/ 12921 w 369278"/>
                <a:gd name="connsiteY97" fmla="*/ 217885 h 427911"/>
                <a:gd name="connsiteX98" fmla="*/ 13111 w 369278"/>
                <a:gd name="connsiteY98" fmla="*/ 218647 h 427911"/>
                <a:gd name="connsiteX99" fmla="*/ 22160 w 369278"/>
                <a:gd name="connsiteY99" fmla="*/ 225981 h 427911"/>
                <a:gd name="connsiteX100" fmla="*/ 17969 w 369278"/>
                <a:gd name="connsiteY100" fmla="*/ 200931 h 427911"/>
                <a:gd name="connsiteX101" fmla="*/ 16540 w 369278"/>
                <a:gd name="connsiteY101" fmla="*/ 200740 h 427911"/>
                <a:gd name="connsiteX102" fmla="*/ 17112 w 369278"/>
                <a:gd name="connsiteY102" fmla="*/ 210360 h 427911"/>
                <a:gd name="connsiteX103" fmla="*/ 62 w 369278"/>
                <a:gd name="connsiteY103" fmla="*/ 223791 h 427911"/>
                <a:gd name="connsiteX104" fmla="*/ 12349 w 369278"/>
                <a:gd name="connsiteY104" fmla="*/ 243126 h 427911"/>
                <a:gd name="connsiteX105" fmla="*/ 15111 w 369278"/>
                <a:gd name="connsiteY105" fmla="*/ 257128 h 427911"/>
                <a:gd name="connsiteX106" fmla="*/ 15683 w 369278"/>
                <a:gd name="connsiteY106" fmla="*/ 308658 h 427911"/>
                <a:gd name="connsiteX107" fmla="*/ 16826 w 369278"/>
                <a:gd name="connsiteY107" fmla="*/ 308087 h 427911"/>
                <a:gd name="connsiteX108" fmla="*/ 31018 w 369278"/>
                <a:gd name="connsiteY108" fmla="*/ 271892 h 427911"/>
                <a:gd name="connsiteX109" fmla="*/ 37590 w 369278"/>
                <a:gd name="connsiteY109" fmla="*/ 266939 h 427911"/>
                <a:gd name="connsiteX110" fmla="*/ 42543 w 369278"/>
                <a:gd name="connsiteY110" fmla="*/ 267606 h 427911"/>
                <a:gd name="connsiteX111" fmla="*/ 40543 w 369278"/>
                <a:gd name="connsiteY111" fmla="*/ 295228 h 427911"/>
                <a:gd name="connsiteX112" fmla="*/ 45496 w 369278"/>
                <a:gd name="connsiteY112" fmla="*/ 345425 h 427911"/>
                <a:gd name="connsiteX113" fmla="*/ 46068 w 369278"/>
                <a:gd name="connsiteY113" fmla="*/ 346949 h 427911"/>
                <a:gd name="connsiteX114" fmla="*/ 41115 w 369278"/>
                <a:gd name="connsiteY114" fmla="*/ 353235 h 427911"/>
                <a:gd name="connsiteX115" fmla="*/ 45020 w 369278"/>
                <a:gd name="connsiteY115" fmla="*/ 362570 h 427911"/>
                <a:gd name="connsiteX116" fmla="*/ 50735 w 369278"/>
                <a:gd name="connsiteY116" fmla="*/ 380096 h 427911"/>
                <a:gd name="connsiteX117" fmla="*/ 49973 w 369278"/>
                <a:gd name="connsiteY117" fmla="*/ 388764 h 427911"/>
                <a:gd name="connsiteX118" fmla="*/ 68928 w 369278"/>
                <a:gd name="connsiteY118" fmla="*/ 393907 h 427911"/>
                <a:gd name="connsiteX119" fmla="*/ 69785 w 369278"/>
                <a:gd name="connsiteY119" fmla="*/ 391907 h 427911"/>
                <a:gd name="connsiteX120" fmla="*/ 64451 w 369278"/>
                <a:gd name="connsiteY120" fmla="*/ 379048 h 427911"/>
                <a:gd name="connsiteX121" fmla="*/ 56164 w 369278"/>
                <a:gd name="connsiteY121" fmla="*/ 355140 h 427911"/>
                <a:gd name="connsiteX122" fmla="*/ 57593 w 369278"/>
                <a:gd name="connsiteY122" fmla="*/ 353045 h 427911"/>
                <a:gd name="connsiteX123" fmla="*/ 82644 w 369278"/>
                <a:gd name="connsiteY123" fmla="*/ 359712 h 427911"/>
                <a:gd name="connsiteX124" fmla="*/ 82644 w 369278"/>
                <a:gd name="connsiteY124" fmla="*/ 381525 h 427911"/>
                <a:gd name="connsiteX125" fmla="*/ 106932 w 369278"/>
                <a:gd name="connsiteY125" fmla="*/ 395526 h 427911"/>
                <a:gd name="connsiteX126" fmla="*/ 124935 w 369278"/>
                <a:gd name="connsiteY126" fmla="*/ 362951 h 427911"/>
                <a:gd name="connsiteX127" fmla="*/ 136365 w 369278"/>
                <a:gd name="connsiteY127" fmla="*/ 363618 h 427911"/>
                <a:gd name="connsiteX128" fmla="*/ 139889 w 369278"/>
                <a:gd name="connsiteY128" fmla="*/ 376953 h 427911"/>
                <a:gd name="connsiteX129" fmla="*/ 137127 w 369278"/>
                <a:gd name="connsiteY129" fmla="*/ 396955 h 427911"/>
                <a:gd name="connsiteX130" fmla="*/ 132650 w 369278"/>
                <a:gd name="connsiteY130" fmla="*/ 404670 h 427911"/>
                <a:gd name="connsiteX131" fmla="*/ 119029 w 369278"/>
                <a:gd name="connsiteY131" fmla="*/ 409242 h 427911"/>
                <a:gd name="connsiteX132" fmla="*/ 110552 w 369278"/>
                <a:gd name="connsiteY132" fmla="*/ 419910 h 427911"/>
                <a:gd name="connsiteX133" fmla="*/ 118267 w 369278"/>
                <a:gd name="connsiteY133" fmla="*/ 416005 h 427911"/>
                <a:gd name="connsiteX134" fmla="*/ 128745 w 369278"/>
                <a:gd name="connsiteY134" fmla="*/ 415434 h 427911"/>
                <a:gd name="connsiteX135" fmla="*/ 138841 w 369278"/>
                <a:gd name="connsiteY135" fmla="*/ 415624 h 427911"/>
                <a:gd name="connsiteX136" fmla="*/ 143223 w 369278"/>
                <a:gd name="connsiteY136" fmla="*/ 418005 h 427911"/>
                <a:gd name="connsiteX137" fmla="*/ 157796 w 369278"/>
                <a:gd name="connsiteY137" fmla="*/ 423720 h 427911"/>
                <a:gd name="connsiteX138" fmla="*/ 165511 w 369278"/>
                <a:gd name="connsiteY138" fmla="*/ 427911 h 427911"/>
                <a:gd name="connsiteX139" fmla="*/ 166559 w 369278"/>
                <a:gd name="connsiteY139" fmla="*/ 424197 h 427911"/>
                <a:gd name="connsiteX140" fmla="*/ 165321 w 369278"/>
                <a:gd name="connsiteY140" fmla="*/ 419815 h 427911"/>
                <a:gd name="connsiteX141" fmla="*/ 176560 w 369278"/>
                <a:gd name="connsiteY141" fmla="*/ 417434 h 427911"/>
                <a:gd name="connsiteX142" fmla="*/ 189609 w 369278"/>
                <a:gd name="connsiteY142" fmla="*/ 420006 h 427911"/>
                <a:gd name="connsiteX143" fmla="*/ 195420 w 369278"/>
                <a:gd name="connsiteY143" fmla="*/ 423911 h 427911"/>
                <a:gd name="connsiteX144" fmla="*/ 188371 w 369278"/>
                <a:gd name="connsiteY144" fmla="*/ 411052 h 427911"/>
                <a:gd name="connsiteX145" fmla="*/ 193324 w 369278"/>
                <a:gd name="connsiteY145" fmla="*/ 407909 h 427911"/>
                <a:gd name="connsiteX146" fmla="*/ 201039 w 369278"/>
                <a:gd name="connsiteY146" fmla="*/ 410481 h 427911"/>
                <a:gd name="connsiteX147" fmla="*/ 194086 w 369278"/>
                <a:gd name="connsiteY147" fmla="*/ 402956 h 427911"/>
                <a:gd name="connsiteX148" fmla="*/ 186752 w 369278"/>
                <a:gd name="connsiteY148" fmla="*/ 402765 h 427911"/>
                <a:gd name="connsiteX149" fmla="*/ 178656 w 369278"/>
                <a:gd name="connsiteY149" fmla="*/ 388002 h 427911"/>
                <a:gd name="connsiteX150" fmla="*/ 188562 w 369278"/>
                <a:gd name="connsiteY150" fmla="*/ 392955 h 427911"/>
                <a:gd name="connsiteX151" fmla="*/ 196467 w 369278"/>
                <a:gd name="connsiteY151" fmla="*/ 393907 h 427911"/>
                <a:gd name="connsiteX152" fmla="*/ 206945 w 369278"/>
                <a:gd name="connsiteY152" fmla="*/ 396669 h 427911"/>
                <a:gd name="connsiteX153" fmla="*/ 209898 w 369278"/>
                <a:gd name="connsiteY153" fmla="*/ 397717 h 427911"/>
                <a:gd name="connsiteX154" fmla="*/ 215041 w 369278"/>
                <a:gd name="connsiteY154" fmla="*/ 398479 h 427911"/>
                <a:gd name="connsiteX155" fmla="*/ 221328 w 369278"/>
                <a:gd name="connsiteY155" fmla="*/ 399527 h 427911"/>
                <a:gd name="connsiteX156" fmla="*/ 235520 w 369278"/>
                <a:gd name="connsiteY156" fmla="*/ 397717 h 427911"/>
                <a:gd name="connsiteX157" fmla="*/ 237711 w 369278"/>
                <a:gd name="connsiteY157" fmla="*/ 403242 h 427911"/>
                <a:gd name="connsiteX158" fmla="*/ 239711 w 369278"/>
                <a:gd name="connsiteY158" fmla="*/ 408385 h 427911"/>
                <a:gd name="connsiteX159" fmla="*/ 229995 w 369278"/>
                <a:gd name="connsiteY159" fmla="*/ 413338 h 427911"/>
                <a:gd name="connsiteX160" fmla="*/ 227233 w 369278"/>
                <a:gd name="connsiteY160" fmla="*/ 423625 h 427911"/>
                <a:gd name="connsiteX161" fmla="*/ 242664 w 369278"/>
                <a:gd name="connsiteY161" fmla="*/ 416672 h 427911"/>
                <a:gd name="connsiteX162" fmla="*/ 248188 w 369278"/>
                <a:gd name="connsiteY162" fmla="*/ 416100 h 427911"/>
                <a:gd name="connsiteX163" fmla="*/ 256284 w 369278"/>
                <a:gd name="connsiteY163" fmla="*/ 419815 h 427911"/>
                <a:gd name="connsiteX164" fmla="*/ 262666 w 369278"/>
                <a:gd name="connsiteY164" fmla="*/ 418577 h 427911"/>
                <a:gd name="connsiteX165" fmla="*/ 285717 w 369278"/>
                <a:gd name="connsiteY165" fmla="*/ 424482 h 427911"/>
                <a:gd name="connsiteX166" fmla="*/ 285145 w 369278"/>
                <a:gd name="connsiteY166" fmla="*/ 417243 h 427911"/>
                <a:gd name="connsiteX167" fmla="*/ 294765 w 369278"/>
                <a:gd name="connsiteY167" fmla="*/ 421720 h 427911"/>
                <a:gd name="connsiteX168" fmla="*/ 297528 w 369278"/>
                <a:gd name="connsiteY168" fmla="*/ 409909 h 427911"/>
                <a:gd name="connsiteX169" fmla="*/ 306005 w 369278"/>
                <a:gd name="connsiteY169" fmla="*/ 413243 h 427911"/>
                <a:gd name="connsiteX170" fmla="*/ 305814 w 369278"/>
                <a:gd name="connsiteY170" fmla="*/ 404575 h 427911"/>
                <a:gd name="connsiteX171" fmla="*/ 297528 w 369278"/>
                <a:gd name="connsiteY171" fmla="*/ 401527 h 427911"/>
                <a:gd name="connsiteX172" fmla="*/ 286479 w 369278"/>
                <a:gd name="connsiteY172" fmla="*/ 400765 h 427911"/>
                <a:gd name="connsiteX173" fmla="*/ 275525 w 369278"/>
                <a:gd name="connsiteY173" fmla="*/ 400003 h 427911"/>
                <a:gd name="connsiteX174" fmla="*/ 277144 w 369278"/>
                <a:gd name="connsiteY174" fmla="*/ 395241 h 427911"/>
                <a:gd name="connsiteX175" fmla="*/ 281907 w 369278"/>
                <a:gd name="connsiteY175" fmla="*/ 389526 h 427911"/>
                <a:gd name="connsiteX176" fmla="*/ 285431 w 369278"/>
                <a:gd name="connsiteY176" fmla="*/ 384001 h 427911"/>
                <a:gd name="connsiteX177" fmla="*/ 300004 w 369278"/>
                <a:gd name="connsiteY177" fmla="*/ 369618 h 427911"/>
                <a:gd name="connsiteX178" fmla="*/ 305719 w 369278"/>
                <a:gd name="connsiteY178" fmla="*/ 349140 h 427911"/>
                <a:gd name="connsiteX179" fmla="*/ 311910 w 369278"/>
                <a:gd name="connsiteY179" fmla="*/ 347711 h 427911"/>
                <a:gd name="connsiteX180" fmla="*/ 309339 w 369278"/>
                <a:gd name="connsiteY180" fmla="*/ 342377 h 427911"/>
                <a:gd name="connsiteX181" fmla="*/ 314292 w 369278"/>
                <a:gd name="connsiteY181" fmla="*/ 342377 h 427911"/>
                <a:gd name="connsiteX182" fmla="*/ 316863 w 369278"/>
                <a:gd name="connsiteY182" fmla="*/ 339805 h 427911"/>
                <a:gd name="connsiteX183" fmla="*/ 313530 w 369278"/>
                <a:gd name="connsiteY183" fmla="*/ 337043 h 427911"/>
                <a:gd name="connsiteX184" fmla="*/ 308386 w 369278"/>
                <a:gd name="connsiteY184" fmla="*/ 328756 h 427911"/>
                <a:gd name="connsiteX185" fmla="*/ 303624 w 369278"/>
                <a:gd name="connsiteY185" fmla="*/ 321136 h 427911"/>
                <a:gd name="connsiteX186" fmla="*/ 291432 w 369278"/>
                <a:gd name="connsiteY186" fmla="*/ 308277 h 427911"/>
                <a:gd name="connsiteX187" fmla="*/ 290098 w 369278"/>
                <a:gd name="connsiteY187" fmla="*/ 307420 h 427911"/>
                <a:gd name="connsiteX188" fmla="*/ 281430 w 369278"/>
                <a:gd name="connsiteY188" fmla="*/ 291609 h 427911"/>
                <a:gd name="connsiteX189" fmla="*/ 269619 w 369278"/>
                <a:gd name="connsiteY189" fmla="*/ 290847 h 427911"/>
                <a:gd name="connsiteX190" fmla="*/ 268476 w 369278"/>
                <a:gd name="connsiteY190" fmla="*/ 284941 h 427911"/>
                <a:gd name="connsiteX191" fmla="*/ 266476 w 369278"/>
                <a:gd name="connsiteY191" fmla="*/ 288084 h 427911"/>
                <a:gd name="connsiteX192" fmla="*/ 253998 w 369278"/>
                <a:gd name="connsiteY192" fmla="*/ 270082 h 427911"/>
                <a:gd name="connsiteX193" fmla="*/ 259142 w 369278"/>
                <a:gd name="connsiteY193" fmla="*/ 268272 h 427911"/>
                <a:gd name="connsiteX194" fmla="*/ 305148 w 369278"/>
                <a:gd name="connsiteY194" fmla="*/ 253890 h 427911"/>
                <a:gd name="connsiteX195" fmla="*/ 316197 w 369278"/>
                <a:gd name="connsiteY195" fmla="*/ 250556 h 427911"/>
                <a:gd name="connsiteX196" fmla="*/ 325341 w 369278"/>
                <a:gd name="connsiteY196" fmla="*/ 252747 h 427911"/>
                <a:gd name="connsiteX197" fmla="*/ 336580 w 369278"/>
                <a:gd name="connsiteY197" fmla="*/ 264367 h 427911"/>
                <a:gd name="connsiteX198" fmla="*/ 337533 w 369278"/>
                <a:gd name="connsiteY198" fmla="*/ 271225 h 427911"/>
                <a:gd name="connsiteX199" fmla="*/ 343057 w 369278"/>
                <a:gd name="connsiteY199" fmla="*/ 280179 h 427911"/>
                <a:gd name="connsiteX200" fmla="*/ 343819 w 369278"/>
                <a:gd name="connsiteY200" fmla="*/ 296181 h 427911"/>
                <a:gd name="connsiteX201" fmla="*/ 345057 w 369278"/>
                <a:gd name="connsiteY201" fmla="*/ 304658 h 427911"/>
                <a:gd name="connsiteX202" fmla="*/ 352677 w 369278"/>
                <a:gd name="connsiteY202" fmla="*/ 310182 h 427911"/>
                <a:gd name="connsiteX203" fmla="*/ 360202 w 369278"/>
                <a:gd name="connsiteY203" fmla="*/ 305706 h 427911"/>
                <a:gd name="connsiteX204" fmla="*/ 356392 w 369278"/>
                <a:gd name="connsiteY204" fmla="*/ 294657 h 427911"/>
                <a:gd name="connsiteX205" fmla="*/ 351915 w 369278"/>
                <a:gd name="connsiteY205" fmla="*/ 281226 h 427911"/>
                <a:gd name="connsiteX206" fmla="*/ 346772 w 369278"/>
                <a:gd name="connsiteY206" fmla="*/ 264272 h 427911"/>
                <a:gd name="connsiteX207" fmla="*/ 335723 w 369278"/>
                <a:gd name="connsiteY207" fmla="*/ 250270 h 427911"/>
                <a:gd name="connsiteX208" fmla="*/ 332389 w 369278"/>
                <a:gd name="connsiteY208" fmla="*/ 244746 h 427911"/>
                <a:gd name="connsiteX209" fmla="*/ 320673 w 369278"/>
                <a:gd name="connsiteY209" fmla="*/ 233030 h 427911"/>
                <a:gd name="connsiteX210" fmla="*/ 309434 w 369278"/>
                <a:gd name="connsiteY210" fmla="*/ 233697 h 427911"/>
                <a:gd name="connsiteX211" fmla="*/ 309434 w 369278"/>
                <a:gd name="connsiteY211" fmla="*/ 231506 h 427911"/>
                <a:gd name="connsiteX212" fmla="*/ 331341 w 369278"/>
                <a:gd name="connsiteY212" fmla="*/ 210551 h 427911"/>
                <a:gd name="connsiteX213" fmla="*/ 339247 w 369278"/>
                <a:gd name="connsiteY213" fmla="*/ 211313 h 427911"/>
                <a:gd name="connsiteX214" fmla="*/ 351534 w 369278"/>
                <a:gd name="connsiteY214" fmla="*/ 224172 h 427911"/>
                <a:gd name="connsiteX215" fmla="*/ 356487 w 369278"/>
                <a:gd name="connsiteY215" fmla="*/ 234173 h 427911"/>
                <a:gd name="connsiteX216" fmla="*/ 358107 w 369278"/>
                <a:gd name="connsiteY216" fmla="*/ 246365 h 427911"/>
                <a:gd name="connsiteX217" fmla="*/ 353154 w 369278"/>
                <a:gd name="connsiteY217" fmla="*/ 253699 h 427911"/>
                <a:gd name="connsiteX218" fmla="*/ 365822 w 369278"/>
                <a:gd name="connsiteY218" fmla="*/ 266177 h 427911"/>
                <a:gd name="connsiteX219" fmla="*/ 367822 w 369278"/>
                <a:gd name="connsiteY219" fmla="*/ 265224 h 427911"/>
                <a:gd name="connsiteX220" fmla="*/ 368013 w 369278"/>
                <a:gd name="connsiteY220" fmla="*/ 250556 h 427911"/>
                <a:gd name="connsiteX221" fmla="*/ 354392 w 369278"/>
                <a:gd name="connsiteY221" fmla="*/ 299133 h 427911"/>
                <a:gd name="connsiteX222" fmla="*/ 349725 w 369278"/>
                <a:gd name="connsiteY222" fmla="*/ 300467 h 427911"/>
                <a:gd name="connsiteX223" fmla="*/ 351249 w 369278"/>
                <a:gd name="connsiteY223" fmla="*/ 303039 h 427911"/>
                <a:gd name="connsiteX224" fmla="*/ 349725 w 369278"/>
                <a:gd name="connsiteY224" fmla="*/ 303801 h 427911"/>
                <a:gd name="connsiteX225" fmla="*/ 349153 w 369278"/>
                <a:gd name="connsiteY225" fmla="*/ 305896 h 427911"/>
                <a:gd name="connsiteX226" fmla="*/ 345438 w 369278"/>
                <a:gd name="connsiteY226" fmla="*/ 299038 h 427911"/>
                <a:gd name="connsiteX227" fmla="*/ 347439 w 369278"/>
                <a:gd name="connsiteY227" fmla="*/ 294847 h 427911"/>
                <a:gd name="connsiteX228" fmla="*/ 349820 w 369278"/>
                <a:gd name="connsiteY228" fmla="*/ 294657 h 427911"/>
                <a:gd name="connsiteX229" fmla="*/ 354487 w 369278"/>
                <a:gd name="connsiteY229" fmla="*/ 299038 h 427911"/>
                <a:gd name="connsiteX230" fmla="*/ 350677 w 369278"/>
                <a:gd name="connsiteY230" fmla="*/ 288656 h 427911"/>
                <a:gd name="connsiteX231" fmla="*/ 349534 w 369278"/>
                <a:gd name="connsiteY231" fmla="*/ 292466 h 427911"/>
                <a:gd name="connsiteX232" fmla="*/ 348296 w 369278"/>
                <a:gd name="connsiteY232" fmla="*/ 288656 h 427911"/>
                <a:gd name="connsiteX233" fmla="*/ 349534 w 369278"/>
                <a:gd name="connsiteY233" fmla="*/ 284941 h 427911"/>
                <a:gd name="connsiteX234" fmla="*/ 350677 w 369278"/>
                <a:gd name="connsiteY234" fmla="*/ 288656 h 427911"/>
                <a:gd name="connsiteX235" fmla="*/ 346772 w 369278"/>
                <a:gd name="connsiteY235" fmla="*/ 268939 h 427911"/>
                <a:gd name="connsiteX236" fmla="*/ 348772 w 369278"/>
                <a:gd name="connsiteY236" fmla="*/ 270368 h 427911"/>
                <a:gd name="connsiteX237" fmla="*/ 349344 w 369278"/>
                <a:gd name="connsiteY237" fmla="*/ 272940 h 427911"/>
                <a:gd name="connsiteX238" fmla="*/ 347343 w 369278"/>
                <a:gd name="connsiteY238" fmla="*/ 271320 h 427911"/>
                <a:gd name="connsiteX239" fmla="*/ 346772 w 369278"/>
                <a:gd name="connsiteY239" fmla="*/ 269034 h 427911"/>
                <a:gd name="connsiteX240" fmla="*/ 303719 w 369278"/>
                <a:gd name="connsiteY240" fmla="*/ 210837 h 427911"/>
                <a:gd name="connsiteX241" fmla="*/ 305433 w 369278"/>
                <a:gd name="connsiteY241" fmla="*/ 212456 h 427911"/>
                <a:gd name="connsiteX242" fmla="*/ 305433 w 369278"/>
                <a:gd name="connsiteY242" fmla="*/ 214647 h 427911"/>
                <a:gd name="connsiteX243" fmla="*/ 303909 w 369278"/>
                <a:gd name="connsiteY243" fmla="*/ 213218 h 427911"/>
                <a:gd name="connsiteX244" fmla="*/ 303719 w 369278"/>
                <a:gd name="connsiteY244" fmla="*/ 210837 h 427911"/>
                <a:gd name="connsiteX245" fmla="*/ 302576 w 369278"/>
                <a:gd name="connsiteY245" fmla="*/ 229410 h 427911"/>
                <a:gd name="connsiteX246" fmla="*/ 303243 w 369278"/>
                <a:gd name="connsiteY246" fmla="*/ 230172 h 427911"/>
                <a:gd name="connsiteX247" fmla="*/ 302576 w 369278"/>
                <a:gd name="connsiteY247" fmla="*/ 230934 h 427911"/>
                <a:gd name="connsiteX248" fmla="*/ 302004 w 369278"/>
                <a:gd name="connsiteY248" fmla="*/ 230172 h 427911"/>
                <a:gd name="connsiteX249" fmla="*/ 302576 w 369278"/>
                <a:gd name="connsiteY249" fmla="*/ 229410 h 427911"/>
                <a:gd name="connsiteX250" fmla="*/ 298385 w 369278"/>
                <a:gd name="connsiteY250" fmla="*/ 231411 h 427911"/>
                <a:gd name="connsiteX251" fmla="*/ 295908 w 369278"/>
                <a:gd name="connsiteY251" fmla="*/ 231792 h 427911"/>
                <a:gd name="connsiteX252" fmla="*/ 293527 w 369278"/>
                <a:gd name="connsiteY252" fmla="*/ 212646 h 427911"/>
                <a:gd name="connsiteX253" fmla="*/ 295337 w 369278"/>
                <a:gd name="connsiteY253" fmla="*/ 211789 h 427911"/>
                <a:gd name="connsiteX254" fmla="*/ 298480 w 369278"/>
                <a:gd name="connsiteY254" fmla="*/ 231411 h 427911"/>
                <a:gd name="connsiteX255" fmla="*/ 292384 w 369278"/>
                <a:gd name="connsiteY255" fmla="*/ 175308 h 427911"/>
                <a:gd name="connsiteX256" fmla="*/ 294194 w 369278"/>
                <a:gd name="connsiteY256" fmla="*/ 175689 h 427911"/>
                <a:gd name="connsiteX257" fmla="*/ 292956 w 369278"/>
                <a:gd name="connsiteY257" fmla="*/ 195882 h 427911"/>
                <a:gd name="connsiteX258" fmla="*/ 291241 w 369278"/>
                <a:gd name="connsiteY258" fmla="*/ 196454 h 427911"/>
                <a:gd name="connsiteX259" fmla="*/ 292384 w 369278"/>
                <a:gd name="connsiteY259" fmla="*/ 175308 h 427911"/>
                <a:gd name="connsiteX260" fmla="*/ 291051 w 369278"/>
                <a:gd name="connsiteY260" fmla="*/ 199597 h 427911"/>
                <a:gd name="connsiteX261" fmla="*/ 294575 w 369278"/>
                <a:gd name="connsiteY261" fmla="*/ 203121 h 427911"/>
                <a:gd name="connsiteX262" fmla="*/ 292860 w 369278"/>
                <a:gd name="connsiteY262" fmla="*/ 207884 h 427911"/>
                <a:gd name="connsiteX263" fmla="*/ 289050 w 369278"/>
                <a:gd name="connsiteY263" fmla="*/ 204360 h 427911"/>
                <a:gd name="connsiteX264" fmla="*/ 291051 w 369278"/>
                <a:gd name="connsiteY264" fmla="*/ 199597 h 427911"/>
                <a:gd name="connsiteX265" fmla="*/ 287241 w 369278"/>
                <a:gd name="connsiteY265" fmla="*/ 222552 h 427911"/>
                <a:gd name="connsiteX266" fmla="*/ 278192 w 369278"/>
                <a:gd name="connsiteY266" fmla="*/ 207312 h 427911"/>
                <a:gd name="connsiteX267" fmla="*/ 280383 w 369278"/>
                <a:gd name="connsiteY267" fmla="*/ 206741 h 427911"/>
                <a:gd name="connsiteX268" fmla="*/ 288669 w 369278"/>
                <a:gd name="connsiteY268" fmla="*/ 221790 h 427911"/>
                <a:gd name="connsiteX269" fmla="*/ 287241 w 369278"/>
                <a:gd name="connsiteY269" fmla="*/ 222552 h 427911"/>
                <a:gd name="connsiteX270" fmla="*/ 285526 w 369278"/>
                <a:gd name="connsiteY270" fmla="*/ 226077 h 427911"/>
                <a:gd name="connsiteX271" fmla="*/ 272096 w 369278"/>
                <a:gd name="connsiteY271" fmla="*/ 205407 h 427911"/>
                <a:gd name="connsiteX272" fmla="*/ 275620 w 369278"/>
                <a:gd name="connsiteY272" fmla="*/ 205598 h 427911"/>
                <a:gd name="connsiteX273" fmla="*/ 287241 w 369278"/>
                <a:gd name="connsiteY273" fmla="*/ 224743 h 427911"/>
                <a:gd name="connsiteX274" fmla="*/ 285526 w 369278"/>
                <a:gd name="connsiteY274" fmla="*/ 226172 h 427911"/>
                <a:gd name="connsiteX275" fmla="*/ 287717 w 369278"/>
                <a:gd name="connsiteY275" fmla="*/ 213123 h 427911"/>
                <a:gd name="connsiteX276" fmla="*/ 285907 w 369278"/>
                <a:gd name="connsiteY276" fmla="*/ 211503 h 427911"/>
                <a:gd name="connsiteX277" fmla="*/ 285717 w 369278"/>
                <a:gd name="connsiteY277" fmla="*/ 209313 h 427911"/>
                <a:gd name="connsiteX278" fmla="*/ 287526 w 369278"/>
                <a:gd name="connsiteY278" fmla="*/ 210646 h 427911"/>
                <a:gd name="connsiteX279" fmla="*/ 287717 w 369278"/>
                <a:gd name="connsiteY279" fmla="*/ 213027 h 427911"/>
                <a:gd name="connsiteX280" fmla="*/ 287717 w 369278"/>
                <a:gd name="connsiteY280" fmla="*/ 203502 h 427911"/>
                <a:gd name="connsiteX281" fmla="*/ 287717 w 369278"/>
                <a:gd name="connsiteY281" fmla="*/ 204360 h 427911"/>
                <a:gd name="connsiteX282" fmla="*/ 286955 w 369278"/>
                <a:gd name="connsiteY282" fmla="*/ 204931 h 427911"/>
                <a:gd name="connsiteX283" fmla="*/ 286193 w 369278"/>
                <a:gd name="connsiteY283" fmla="*/ 204741 h 427911"/>
                <a:gd name="connsiteX284" fmla="*/ 283050 w 369278"/>
                <a:gd name="connsiteY284" fmla="*/ 201026 h 427911"/>
                <a:gd name="connsiteX285" fmla="*/ 283240 w 369278"/>
                <a:gd name="connsiteY285" fmla="*/ 200264 h 427911"/>
                <a:gd name="connsiteX286" fmla="*/ 284097 w 369278"/>
                <a:gd name="connsiteY286" fmla="*/ 199692 h 427911"/>
                <a:gd name="connsiteX287" fmla="*/ 284955 w 369278"/>
                <a:gd name="connsiteY287" fmla="*/ 199883 h 427911"/>
                <a:gd name="connsiteX288" fmla="*/ 287907 w 369278"/>
                <a:gd name="connsiteY288" fmla="*/ 203598 h 427911"/>
                <a:gd name="connsiteX289" fmla="*/ 303338 w 369278"/>
                <a:gd name="connsiteY289" fmla="*/ 125112 h 427911"/>
                <a:gd name="connsiteX290" fmla="*/ 298766 w 369278"/>
                <a:gd name="connsiteY290" fmla="*/ 124350 h 427911"/>
                <a:gd name="connsiteX291" fmla="*/ 299337 w 369278"/>
                <a:gd name="connsiteY291" fmla="*/ 121111 h 427911"/>
                <a:gd name="connsiteX292" fmla="*/ 303338 w 369278"/>
                <a:gd name="connsiteY292" fmla="*/ 125112 h 427911"/>
                <a:gd name="connsiteX293" fmla="*/ 266000 w 369278"/>
                <a:gd name="connsiteY293" fmla="*/ 59103 h 427911"/>
                <a:gd name="connsiteX294" fmla="*/ 281621 w 369278"/>
                <a:gd name="connsiteY294" fmla="*/ 59294 h 427911"/>
                <a:gd name="connsiteX295" fmla="*/ 284383 w 369278"/>
                <a:gd name="connsiteY295" fmla="*/ 62437 h 427911"/>
                <a:gd name="connsiteX296" fmla="*/ 282192 w 369278"/>
                <a:gd name="connsiteY296" fmla="*/ 65580 h 427911"/>
                <a:gd name="connsiteX297" fmla="*/ 279049 w 369278"/>
                <a:gd name="connsiteY297" fmla="*/ 60818 h 427911"/>
                <a:gd name="connsiteX298" fmla="*/ 281811 w 369278"/>
                <a:gd name="connsiteY298" fmla="*/ 70152 h 427911"/>
                <a:gd name="connsiteX299" fmla="*/ 281049 w 369278"/>
                <a:gd name="connsiteY299" fmla="*/ 72724 h 427911"/>
                <a:gd name="connsiteX300" fmla="*/ 279335 w 369278"/>
                <a:gd name="connsiteY300" fmla="*/ 64723 h 427911"/>
                <a:gd name="connsiteX301" fmla="*/ 279335 w 369278"/>
                <a:gd name="connsiteY301" fmla="*/ 71581 h 427911"/>
                <a:gd name="connsiteX302" fmla="*/ 278192 w 369278"/>
                <a:gd name="connsiteY302" fmla="*/ 65485 h 427911"/>
                <a:gd name="connsiteX303" fmla="*/ 276573 w 369278"/>
                <a:gd name="connsiteY303" fmla="*/ 61389 h 427911"/>
                <a:gd name="connsiteX304" fmla="*/ 267524 w 369278"/>
                <a:gd name="connsiteY304" fmla="*/ 61389 h 427911"/>
                <a:gd name="connsiteX305" fmla="*/ 275811 w 369278"/>
                <a:gd name="connsiteY305" fmla="*/ 62532 h 427911"/>
                <a:gd name="connsiteX306" fmla="*/ 276763 w 369278"/>
                <a:gd name="connsiteY306" fmla="*/ 68724 h 427911"/>
                <a:gd name="connsiteX307" fmla="*/ 275239 w 369278"/>
                <a:gd name="connsiteY307" fmla="*/ 67962 h 427911"/>
                <a:gd name="connsiteX308" fmla="*/ 274572 w 369278"/>
                <a:gd name="connsiteY308" fmla="*/ 65390 h 427911"/>
                <a:gd name="connsiteX309" fmla="*/ 270572 w 369278"/>
                <a:gd name="connsiteY309" fmla="*/ 64056 h 427911"/>
                <a:gd name="connsiteX310" fmla="*/ 266095 w 369278"/>
                <a:gd name="connsiteY310" fmla="*/ 63675 h 427911"/>
                <a:gd name="connsiteX311" fmla="*/ 265905 w 369278"/>
                <a:gd name="connsiteY311" fmla="*/ 62342 h 427911"/>
                <a:gd name="connsiteX312" fmla="*/ 266095 w 369278"/>
                <a:gd name="connsiteY312" fmla="*/ 59389 h 427911"/>
                <a:gd name="connsiteX313" fmla="*/ 246950 w 369278"/>
                <a:gd name="connsiteY313" fmla="*/ 53103 h 427911"/>
                <a:gd name="connsiteX314" fmla="*/ 261809 w 369278"/>
                <a:gd name="connsiteY314" fmla="*/ 57865 h 427911"/>
                <a:gd name="connsiteX315" fmla="*/ 260761 w 369278"/>
                <a:gd name="connsiteY315" fmla="*/ 59675 h 427911"/>
                <a:gd name="connsiteX316" fmla="*/ 256665 w 369278"/>
                <a:gd name="connsiteY316" fmla="*/ 57484 h 427911"/>
                <a:gd name="connsiteX317" fmla="*/ 252855 w 369278"/>
                <a:gd name="connsiteY317" fmla="*/ 56532 h 427911"/>
                <a:gd name="connsiteX318" fmla="*/ 247140 w 369278"/>
                <a:gd name="connsiteY318" fmla="*/ 54912 h 427911"/>
                <a:gd name="connsiteX319" fmla="*/ 248569 w 369278"/>
                <a:gd name="connsiteY319" fmla="*/ 58818 h 427911"/>
                <a:gd name="connsiteX320" fmla="*/ 247617 w 369278"/>
                <a:gd name="connsiteY320" fmla="*/ 59008 h 427911"/>
                <a:gd name="connsiteX321" fmla="*/ 245045 w 369278"/>
                <a:gd name="connsiteY321" fmla="*/ 55674 h 427911"/>
                <a:gd name="connsiteX322" fmla="*/ 247045 w 369278"/>
                <a:gd name="connsiteY322" fmla="*/ 53103 h 427911"/>
                <a:gd name="connsiteX323" fmla="*/ 254379 w 369278"/>
                <a:gd name="connsiteY323" fmla="*/ 61389 h 427911"/>
                <a:gd name="connsiteX324" fmla="*/ 253617 w 369278"/>
                <a:gd name="connsiteY324" fmla="*/ 58818 h 427911"/>
                <a:gd name="connsiteX325" fmla="*/ 255808 w 369278"/>
                <a:gd name="connsiteY325" fmla="*/ 60627 h 427911"/>
                <a:gd name="connsiteX326" fmla="*/ 254379 w 369278"/>
                <a:gd name="connsiteY326" fmla="*/ 61389 h 427911"/>
                <a:gd name="connsiteX327" fmla="*/ 253998 w 369278"/>
                <a:gd name="connsiteY327" fmla="*/ 64152 h 427911"/>
                <a:gd name="connsiteX328" fmla="*/ 254379 w 369278"/>
                <a:gd name="connsiteY328" fmla="*/ 64342 h 427911"/>
                <a:gd name="connsiteX329" fmla="*/ 256380 w 369278"/>
                <a:gd name="connsiteY329" fmla="*/ 75772 h 427911"/>
                <a:gd name="connsiteX330" fmla="*/ 255618 w 369278"/>
                <a:gd name="connsiteY330" fmla="*/ 67676 h 427911"/>
                <a:gd name="connsiteX331" fmla="*/ 255618 w 369278"/>
                <a:gd name="connsiteY331" fmla="*/ 64723 h 427911"/>
                <a:gd name="connsiteX332" fmla="*/ 257142 w 369278"/>
                <a:gd name="connsiteY332" fmla="*/ 65104 h 427911"/>
                <a:gd name="connsiteX333" fmla="*/ 260475 w 369278"/>
                <a:gd name="connsiteY333" fmla="*/ 73200 h 427911"/>
                <a:gd name="connsiteX334" fmla="*/ 258856 w 369278"/>
                <a:gd name="connsiteY334" fmla="*/ 65866 h 427911"/>
                <a:gd name="connsiteX335" fmla="*/ 261047 w 369278"/>
                <a:gd name="connsiteY335" fmla="*/ 66438 h 427911"/>
                <a:gd name="connsiteX336" fmla="*/ 264381 w 369278"/>
                <a:gd name="connsiteY336" fmla="*/ 75391 h 427911"/>
                <a:gd name="connsiteX337" fmla="*/ 262857 w 369278"/>
                <a:gd name="connsiteY337" fmla="*/ 67295 h 427911"/>
                <a:gd name="connsiteX338" fmla="*/ 263238 w 369278"/>
                <a:gd name="connsiteY338" fmla="*/ 67485 h 427911"/>
                <a:gd name="connsiteX339" fmla="*/ 265047 w 369278"/>
                <a:gd name="connsiteY339" fmla="*/ 71486 h 427911"/>
                <a:gd name="connsiteX340" fmla="*/ 264857 w 369278"/>
                <a:gd name="connsiteY340" fmla="*/ 66342 h 427911"/>
                <a:gd name="connsiteX341" fmla="*/ 272382 w 369278"/>
                <a:gd name="connsiteY341" fmla="*/ 67104 h 427911"/>
                <a:gd name="connsiteX342" fmla="*/ 271620 w 369278"/>
                <a:gd name="connsiteY342" fmla="*/ 68914 h 427911"/>
                <a:gd name="connsiteX343" fmla="*/ 270191 w 369278"/>
                <a:gd name="connsiteY343" fmla="*/ 68914 h 427911"/>
                <a:gd name="connsiteX344" fmla="*/ 273334 w 369278"/>
                <a:gd name="connsiteY344" fmla="*/ 70248 h 427911"/>
                <a:gd name="connsiteX345" fmla="*/ 272382 w 369278"/>
                <a:gd name="connsiteY345" fmla="*/ 71200 h 427911"/>
                <a:gd name="connsiteX346" fmla="*/ 271239 w 369278"/>
                <a:gd name="connsiteY346" fmla="*/ 72153 h 427911"/>
                <a:gd name="connsiteX347" fmla="*/ 275334 w 369278"/>
                <a:gd name="connsiteY347" fmla="*/ 72534 h 427911"/>
                <a:gd name="connsiteX348" fmla="*/ 276096 w 369278"/>
                <a:gd name="connsiteY348" fmla="*/ 74153 h 427911"/>
                <a:gd name="connsiteX349" fmla="*/ 275144 w 369278"/>
                <a:gd name="connsiteY349" fmla="*/ 75296 h 427911"/>
                <a:gd name="connsiteX350" fmla="*/ 286955 w 369278"/>
                <a:gd name="connsiteY350" fmla="*/ 78439 h 427911"/>
                <a:gd name="connsiteX351" fmla="*/ 281621 w 369278"/>
                <a:gd name="connsiteY351" fmla="*/ 78058 h 427911"/>
                <a:gd name="connsiteX352" fmla="*/ 285336 w 369278"/>
                <a:gd name="connsiteY352" fmla="*/ 81392 h 427911"/>
                <a:gd name="connsiteX353" fmla="*/ 278001 w 369278"/>
                <a:gd name="connsiteY353" fmla="*/ 84345 h 427911"/>
                <a:gd name="connsiteX354" fmla="*/ 283240 w 369278"/>
                <a:gd name="connsiteY354" fmla="*/ 84535 h 427911"/>
                <a:gd name="connsiteX355" fmla="*/ 282288 w 369278"/>
                <a:gd name="connsiteY355" fmla="*/ 85964 h 427911"/>
                <a:gd name="connsiteX356" fmla="*/ 288003 w 369278"/>
                <a:gd name="connsiteY356" fmla="*/ 87869 h 427911"/>
                <a:gd name="connsiteX357" fmla="*/ 290384 w 369278"/>
                <a:gd name="connsiteY357" fmla="*/ 87869 h 427911"/>
                <a:gd name="connsiteX358" fmla="*/ 292384 w 369278"/>
                <a:gd name="connsiteY358" fmla="*/ 90441 h 427911"/>
                <a:gd name="connsiteX359" fmla="*/ 289241 w 369278"/>
                <a:gd name="connsiteY359" fmla="*/ 91012 h 427911"/>
                <a:gd name="connsiteX360" fmla="*/ 293051 w 369278"/>
                <a:gd name="connsiteY360" fmla="*/ 91679 h 427911"/>
                <a:gd name="connsiteX361" fmla="*/ 293432 w 369278"/>
                <a:gd name="connsiteY361" fmla="*/ 93489 h 427911"/>
                <a:gd name="connsiteX362" fmla="*/ 295337 w 369278"/>
                <a:gd name="connsiteY362" fmla="*/ 94441 h 427911"/>
                <a:gd name="connsiteX363" fmla="*/ 297337 w 369278"/>
                <a:gd name="connsiteY363" fmla="*/ 97203 h 427911"/>
                <a:gd name="connsiteX364" fmla="*/ 298385 w 369278"/>
                <a:gd name="connsiteY364" fmla="*/ 98346 h 427911"/>
                <a:gd name="connsiteX365" fmla="*/ 299718 w 369278"/>
                <a:gd name="connsiteY365" fmla="*/ 100347 h 427911"/>
                <a:gd name="connsiteX366" fmla="*/ 300671 w 369278"/>
                <a:gd name="connsiteY366" fmla="*/ 101490 h 427911"/>
                <a:gd name="connsiteX367" fmla="*/ 300861 w 369278"/>
                <a:gd name="connsiteY367" fmla="*/ 103109 h 427911"/>
                <a:gd name="connsiteX368" fmla="*/ 302100 w 369278"/>
                <a:gd name="connsiteY368" fmla="*/ 104252 h 427911"/>
                <a:gd name="connsiteX369" fmla="*/ 305243 w 369278"/>
                <a:gd name="connsiteY369" fmla="*/ 107205 h 427911"/>
                <a:gd name="connsiteX370" fmla="*/ 307053 w 369278"/>
                <a:gd name="connsiteY370" fmla="*/ 108824 h 427911"/>
                <a:gd name="connsiteX371" fmla="*/ 306862 w 369278"/>
                <a:gd name="connsiteY371" fmla="*/ 109395 h 427911"/>
                <a:gd name="connsiteX372" fmla="*/ 312768 w 369278"/>
                <a:gd name="connsiteY372" fmla="*/ 113491 h 427911"/>
                <a:gd name="connsiteX373" fmla="*/ 308862 w 369278"/>
                <a:gd name="connsiteY373" fmla="*/ 120540 h 427911"/>
                <a:gd name="connsiteX374" fmla="*/ 309815 w 369278"/>
                <a:gd name="connsiteY374" fmla="*/ 121492 h 427911"/>
                <a:gd name="connsiteX375" fmla="*/ 312577 w 369278"/>
                <a:gd name="connsiteY375" fmla="*/ 117587 h 427911"/>
                <a:gd name="connsiteX376" fmla="*/ 312768 w 369278"/>
                <a:gd name="connsiteY376" fmla="*/ 121492 h 427911"/>
                <a:gd name="connsiteX377" fmla="*/ 308672 w 369278"/>
                <a:gd name="connsiteY377" fmla="*/ 123302 h 427911"/>
                <a:gd name="connsiteX378" fmla="*/ 305719 w 369278"/>
                <a:gd name="connsiteY378" fmla="*/ 118920 h 427911"/>
                <a:gd name="connsiteX379" fmla="*/ 305910 w 369278"/>
                <a:gd name="connsiteY379" fmla="*/ 115968 h 427911"/>
                <a:gd name="connsiteX380" fmla="*/ 303147 w 369278"/>
                <a:gd name="connsiteY380" fmla="*/ 112634 h 427911"/>
                <a:gd name="connsiteX381" fmla="*/ 302576 w 369278"/>
                <a:gd name="connsiteY381" fmla="*/ 111872 h 427911"/>
                <a:gd name="connsiteX382" fmla="*/ 296480 w 369278"/>
                <a:gd name="connsiteY382" fmla="*/ 115015 h 427911"/>
                <a:gd name="connsiteX383" fmla="*/ 295146 w 369278"/>
                <a:gd name="connsiteY383" fmla="*/ 114158 h 427911"/>
                <a:gd name="connsiteX384" fmla="*/ 293146 w 369278"/>
                <a:gd name="connsiteY384" fmla="*/ 113967 h 427911"/>
                <a:gd name="connsiteX385" fmla="*/ 292098 w 369278"/>
                <a:gd name="connsiteY385" fmla="*/ 112824 h 427911"/>
                <a:gd name="connsiteX386" fmla="*/ 290955 w 369278"/>
                <a:gd name="connsiteY386" fmla="*/ 113396 h 427911"/>
                <a:gd name="connsiteX387" fmla="*/ 289336 w 369278"/>
                <a:gd name="connsiteY387" fmla="*/ 113015 h 427911"/>
                <a:gd name="connsiteX388" fmla="*/ 288098 w 369278"/>
                <a:gd name="connsiteY388" fmla="*/ 112634 h 427911"/>
                <a:gd name="connsiteX389" fmla="*/ 286955 w 369278"/>
                <a:gd name="connsiteY389" fmla="*/ 112443 h 427911"/>
                <a:gd name="connsiteX390" fmla="*/ 285621 w 369278"/>
                <a:gd name="connsiteY390" fmla="*/ 111872 h 427911"/>
                <a:gd name="connsiteX391" fmla="*/ 283240 w 369278"/>
                <a:gd name="connsiteY391" fmla="*/ 111300 h 427911"/>
                <a:gd name="connsiteX392" fmla="*/ 282097 w 369278"/>
                <a:gd name="connsiteY392" fmla="*/ 110919 h 427911"/>
                <a:gd name="connsiteX393" fmla="*/ 281049 w 369278"/>
                <a:gd name="connsiteY393" fmla="*/ 110729 h 427911"/>
                <a:gd name="connsiteX394" fmla="*/ 279049 w 369278"/>
                <a:gd name="connsiteY394" fmla="*/ 110157 h 427911"/>
                <a:gd name="connsiteX395" fmla="*/ 276096 w 369278"/>
                <a:gd name="connsiteY395" fmla="*/ 108633 h 427911"/>
                <a:gd name="connsiteX396" fmla="*/ 273334 w 369278"/>
                <a:gd name="connsiteY396" fmla="*/ 101966 h 427911"/>
                <a:gd name="connsiteX397" fmla="*/ 274668 w 369278"/>
                <a:gd name="connsiteY397" fmla="*/ 108919 h 427911"/>
                <a:gd name="connsiteX398" fmla="*/ 272953 w 369278"/>
                <a:gd name="connsiteY398" fmla="*/ 108538 h 427911"/>
                <a:gd name="connsiteX399" fmla="*/ 269810 w 369278"/>
                <a:gd name="connsiteY399" fmla="*/ 98632 h 427911"/>
                <a:gd name="connsiteX400" fmla="*/ 271620 w 369278"/>
                <a:gd name="connsiteY400" fmla="*/ 108157 h 427911"/>
                <a:gd name="connsiteX401" fmla="*/ 269238 w 369278"/>
                <a:gd name="connsiteY401" fmla="*/ 107395 h 427911"/>
                <a:gd name="connsiteX402" fmla="*/ 266857 w 369278"/>
                <a:gd name="connsiteY402" fmla="*/ 95489 h 427911"/>
                <a:gd name="connsiteX403" fmla="*/ 267619 w 369278"/>
                <a:gd name="connsiteY403" fmla="*/ 105966 h 427911"/>
                <a:gd name="connsiteX404" fmla="*/ 266190 w 369278"/>
                <a:gd name="connsiteY404" fmla="*/ 105776 h 427911"/>
                <a:gd name="connsiteX405" fmla="*/ 263904 w 369278"/>
                <a:gd name="connsiteY405" fmla="*/ 94155 h 427911"/>
                <a:gd name="connsiteX406" fmla="*/ 263333 w 369278"/>
                <a:gd name="connsiteY406" fmla="*/ 105014 h 427911"/>
                <a:gd name="connsiteX407" fmla="*/ 261523 w 369278"/>
                <a:gd name="connsiteY407" fmla="*/ 93393 h 427911"/>
                <a:gd name="connsiteX408" fmla="*/ 261142 w 369278"/>
                <a:gd name="connsiteY408" fmla="*/ 104061 h 427911"/>
                <a:gd name="connsiteX409" fmla="*/ 259142 w 369278"/>
                <a:gd name="connsiteY409" fmla="*/ 88821 h 427911"/>
                <a:gd name="connsiteX410" fmla="*/ 257427 w 369278"/>
                <a:gd name="connsiteY410" fmla="*/ 101490 h 427911"/>
                <a:gd name="connsiteX411" fmla="*/ 266286 w 369278"/>
                <a:gd name="connsiteY411" fmla="*/ 114920 h 427911"/>
                <a:gd name="connsiteX412" fmla="*/ 260571 w 369278"/>
                <a:gd name="connsiteY412" fmla="*/ 111967 h 427911"/>
                <a:gd name="connsiteX413" fmla="*/ 266095 w 369278"/>
                <a:gd name="connsiteY413" fmla="*/ 121397 h 427911"/>
                <a:gd name="connsiteX414" fmla="*/ 267524 w 369278"/>
                <a:gd name="connsiteY414" fmla="*/ 125588 h 427911"/>
                <a:gd name="connsiteX415" fmla="*/ 269524 w 369278"/>
                <a:gd name="connsiteY415" fmla="*/ 129684 h 427911"/>
                <a:gd name="connsiteX416" fmla="*/ 270286 w 369278"/>
                <a:gd name="connsiteY416" fmla="*/ 131493 h 427911"/>
                <a:gd name="connsiteX417" fmla="*/ 272477 w 369278"/>
                <a:gd name="connsiteY417" fmla="*/ 135875 h 427911"/>
                <a:gd name="connsiteX418" fmla="*/ 272858 w 369278"/>
                <a:gd name="connsiteY418" fmla="*/ 138828 h 427911"/>
                <a:gd name="connsiteX419" fmla="*/ 274858 w 369278"/>
                <a:gd name="connsiteY419" fmla="*/ 141780 h 427911"/>
                <a:gd name="connsiteX420" fmla="*/ 273906 w 369278"/>
                <a:gd name="connsiteY420" fmla="*/ 142161 h 427911"/>
                <a:gd name="connsiteX421" fmla="*/ 271524 w 369278"/>
                <a:gd name="connsiteY421" fmla="*/ 140733 h 427911"/>
                <a:gd name="connsiteX422" fmla="*/ 276668 w 369278"/>
                <a:gd name="connsiteY422" fmla="*/ 146257 h 427911"/>
                <a:gd name="connsiteX423" fmla="*/ 277620 w 369278"/>
                <a:gd name="connsiteY423" fmla="*/ 148829 h 427911"/>
                <a:gd name="connsiteX424" fmla="*/ 278573 w 369278"/>
                <a:gd name="connsiteY424" fmla="*/ 151972 h 427911"/>
                <a:gd name="connsiteX425" fmla="*/ 279906 w 369278"/>
                <a:gd name="connsiteY425" fmla="*/ 156354 h 427911"/>
                <a:gd name="connsiteX426" fmla="*/ 280287 w 369278"/>
                <a:gd name="connsiteY426" fmla="*/ 158544 h 427911"/>
                <a:gd name="connsiteX427" fmla="*/ 281049 w 369278"/>
                <a:gd name="connsiteY427" fmla="*/ 161688 h 427911"/>
                <a:gd name="connsiteX428" fmla="*/ 283240 w 369278"/>
                <a:gd name="connsiteY428" fmla="*/ 166260 h 427911"/>
                <a:gd name="connsiteX429" fmla="*/ 282859 w 369278"/>
                <a:gd name="connsiteY429" fmla="*/ 167022 h 427911"/>
                <a:gd name="connsiteX430" fmla="*/ 283050 w 369278"/>
                <a:gd name="connsiteY430" fmla="*/ 172356 h 427911"/>
                <a:gd name="connsiteX431" fmla="*/ 283716 w 369278"/>
                <a:gd name="connsiteY431" fmla="*/ 174927 h 427911"/>
                <a:gd name="connsiteX432" fmla="*/ 282288 w 369278"/>
                <a:gd name="connsiteY432" fmla="*/ 174737 h 427911"/>
                <a:gd name="connsiteX433" fmla="*/ 283812 w 369278"/>
                <a:gd name="connsiteY433" fmla="*/ 180452 h 427911"/>
                <a:gd name="connsiteX434" fmla="*/ 283621 w 369278"/>
                <a:gd name="connsiteY434" fmla="*/ 182833 h 427911"/>
                <a:gd name="connsiteX435" fmla="*/ 283335 w 369278"/>
                <a:gd name="connsiteY435" fmla="*/ 185976 h 427911"/>
                <a:gd name="connsiteX436" fmla="*/ 283145 w 369278"/>
                <a:gd name="connsiteY436" fmla="*/ 188358 h 427911"/>
                <a:gd name="connsiteX437" fmla="*/ 282764 w 369278"/>
                <a:gd name="connsiteY437" fmla="*/ 190548 h 427911"/>
                <a:gd name="connsiteX438" fmla="*/ 282764 w 369278"/>
                <a:gd name="connsiteY438" fmla="*/ 191882 h 427911"/>
                <a:gd name="connsiteX439" fmla="*/ 282383 w 369278"/>
                <a:gd name="connsiteY439" fmla="*/ 193882 h 427911"/>
                <a:gd name="connsiteX440" fmla="*/ 282192 w 369278"/>
                <a:gd name="connsiteY440" fmla="*/ 195406 h 427911"/>
                <a:gd name="connsiteX441" fmla="*/ 281811 w 369278"/>
                <a:gd name="connsiteY441" fmla="*/ 197216 h 427911"/>
                <a:gd name="connsiteX442" fmla="*/ 281621 w 369278"/>
                <a:gd name="connsiteY442" fmla="*/ 198835 h 427911"/>
                <a:gd name="connsiteX443" fmla="*/ 281240 w 369278"/>
                <a:gd name="connsiteY443" fmla="*/ 200169 h 427911"/>
                <a:gd name="connsiteX444" fmla="*/ 279525 w 369278"/>
                <a:gd name="connsiteY444" fmla="*/ 201502 h 427911"/>
                <a:gd name="connsiteX445" fmla="*/ 277525 w 369278"/>
                <a:gd name="connsiteY445" fmla="*/ 198359 h 427911"/>
                <a:gd name="connsiteX446" fmla="*/ 277906 w 369278"/>
                <a:gd name="connsiteY446" fmla="*/ 201121 h 427911"/>
                <a:gd name="connsiteX447" fmla="*/ 274953 w 369278"/>
                <a:gd name="connsiteY447" fmla="*/ 200931 h 427911"/>
                <a:gd name="connsiteX448" fmla="*/ 272953 w 369278"/>
                <a:gd name="connsiteY448" fmla="*/ 200550 h 427911"/>
                <a:gd name="connsiteX449" fmla="*/ 269429 w 369278"/>
                <a:gd name="connsiteY449" fmla="*/ 199978 h 427911"/>
                <a:gd name="connsiteX450" fmla="*/ 267429 w 369278"/>
                <a:gd name="connsiteY450" fmla="*/ 197406 h 427911"/>
                <a:gd name="connsiteX451" fmla="*/ 265238 w 369278"/>
                <a:gd name="connsiteY451" fmla="*/ 198549 h 427911"/>
                <a:gd name="connsiteX452" fmla="*/ 265047 w 369278"/>
                <a:gd name="connsiteY452" fmla="*/ 199121 h 427911"/>
                <a:gd name="connsiteX453" fmla="*/ 258094 w 369278"/>
                <a:gd name="connsiteY453" fmla="*/ 197978 h 427911"/>
                <a:gd name="connsiteX454" fmla="*/ 255522 w 369278"/>
                <a:gd name="connsiteY454" fmla="*/ 196549 h 427911"/>
                <a:gd name="connsiteX455" fmla="*/ 245807 w 369278"/>
                <a:gd name="connsiteY455" fmla="*/ 184738 h 427911"/>
                <a:gd name="connsiteX456" fmla="*/ 252855 w 369278"/>
                <a:gd name="connsiteY456" fmla="*/ 194644 h 427911"/>
                <a:gd name="connsiteX457" fmla="*/ 248950 w 369278"/>
                <a:gd name="connsiteY457" fmla="*/ 195787 h 427911"/>
                <a:gd name="connsiteX458" fmla="*/ 242854 w 369278"/>
                <a:gd name="connsiteY458" fmla="*/ 188739 h 427911"/>
                <a:gd name="connsiteX459" fmla="*/ 216756 w 369278"/>
                <a:gd name="connsiteY459" fmla="*/ 158163 h 427911"/>
                <a:gd name="connsiteX460" fmla="*/ 217327 w 369278"/>
                <a:gd name="connsiteY460" fmla="*/ 153782 h 427911"/>
                <a:gd name="connsiteX461" fmla="*/ 242854 w 369278"/>
                <a:gd name="connsiteY461" fmla="*/ 183405 h 427911"/>
                <a:gd name="connsiteX462" fmla="*/ 221709 w 369278"/>
                <a:gd name="connsiteY462" fmla="*/ 158259 h 427911"/>
                <a:gd name="connsiteX463" fmla="*/ 217708 w 369278"/>
                <a:gd name="connsiteY463" fmla="*/ 150734 h 427911"/>
                <a:gd name="connsiteX464" fmla="*/ 218184 w 369278"/>
                <a:gd name="connsiteY464" fmla="*/ 147210 h 427911"/>
                <a:gd name="connsiteX465" fmla="*/ 243807 w 369278"/>
                <a:gd name="connsiteY465" fmla="*/ 178356 h 427911"/>
                <a:gd name="connsiteX466" fmla="*/ 223709 w 369278"/>
                <a:gd name="connsiteY466" fmla="*/ 154449 h 427911"/>
                <a:gd name="connsiteX467" fmla="*/ 218565 w 369278"/>
                <a:gd name="connsiteY467" fmla="*/ 144162 h 427911"/>
                <a:gd name="connsiteX468" fmla="*/ 218565 w 369278"/>
                <a:gd name="connsiteY468" fmla="*/ 142352 h 427911"/>
                <a:gd name="connsiteX469" fmla="*/ 244283 w 369278"/>
                <a:gd name="connsiteY469" fmla="*/ 173499 h 427911"/>
                <a:gd name="connsiteX470" fmla="*/ 224376 w 369278"/>
                <a:gd name="connsiteY470" fmla="*/ 149591 h 427911"/>
                <a:gd name="connsiteX471" fmla="*/ 219042 w 369278"/>
                <a:gd name="connsiteY471" fmla="*/ 139113 h 427911"/>
                <a:gd name="connsiteX472" fmla="*/ 219042 w 369278"/>
                <a:gd name="connsiteY472" fmla="*/ 137113 h 427911"/>
                <a:gd name="connsiteX473" fmla="*/ 246093 w 369278"/>
                <a:gd name="connsiteY473" fmla="*/ 170260 h 427911"/>
                <a:gd name="connsiteX474" fmla="*/ 224852 w 369278"/>
                <a:gd name="connsiteY474" fmla="*/ 144828 h 427911"/>
                <a:gd name="connsiteX475" fmla="*/ 219518 w 369278"/>
                <a:gd name="connsiteY475" fmla="*/ 133970 h 427911"/>
                <a:gd name="connsiteX476" fmla="*/ 219518 w 369278"/>
                <a:gd name="connsiteY476" fmla="*/ 131208 h 427911"/>
                <a:gd name="connsiteX477" fmla="*/ 245712 w 369278"/>
                <a:gd name="connsiteY477" fmla="*/ 163974 h 427911"/>
                <a:gd name="connsiteX478" fmla="*/ 225328 w 369278"/>
                <a:gd name="connsiteY478" fmla="*/ 140066 h 427911"/>
                <a:gd name="connsiteX479" fmla="*/ 219804 w 369278"/>
                <a:gd name="connsiteY479" fmla="*/ 128636 h 427911"/>
                <a:gd name="connsiteX480" fmla="*/ 219994 w 369278"/>
                <a:gd name="connsiteY480" fmla="*/ 125683 h 427911"/>
                <a:gd name="connsiteX481" fmla="*/ 245235 w 369278"/>
                <a:gd name="connsiteY481" fmla="*/ 157306 h 427911"/>
                <a:gd name="connsiteX482" fmla="*/ 226281 w 369278"/>
                <a:gd name="connsiteY482" fmla="*/ 135399 h 427911"/>
                <a:gd name="connsiteX483" fmla="*/ 220185 w 369278"/>
                <a:gd name="connsiteY483" fmla="*/ 123207 h 427911"/>
                <a:gd name="connsiteX484" fmla="*/ 220375 w 369278"/>
                <a:gd name="connsiteY484" fmla="*/ 119873 h 427911"/>
                <a:gd name="connsiteX485" fmla="*/ 244473 w 369278"/>
                <a:gd name="connsiteY485" fmla="*/ 151305 h 427911"/>
                <a:gd name="connsiteX486" fmla="*/ 226662 w 369278"/>
                <a:gd name="connsiteY486" fmla="*/ 130731 h 427911"/>
                <a:gd name="connsiteX487" fmla="*/ 220566 w 369278"/>
                <a:gd name="connsiteY487" fmla="*/ 117492 h 427911"/>
                <a:gd name="connsiteX488" fmla="*/ 220566 w 369278"/>
                <a:gd name="connsiteY488" fmla="*/ 116920 h 427911"/>
                <a:gd name="connsiteX489" fmla="*/ 220947 w 369278"/>
                <a:gd name="connsiteY489" fmla="*/ 113205 h 427911"/>
                <a:gd name="connsiteX490" fmla="*/ 243807 w 369278"/>
                <a:gd name="connsiteY490" fmla="*/ 145781 h 427911"/>
                <a:gd name="connsiteX491" fmla="*/ 227614 w 369278"/>
                <a:gd name="connsiteY491" fmla="*/ 126159 h 427911"/>
                <a:gd name="connsiteX492" fmla="*/ 220947 w 369278"/>
                <a:gd name="connsiteY492" fmla="*/ 112158 h 427911"/>
                <a:gd name="connsiteX493" fmla="*/ 253903 w 369278"/>
                <a:gd name="connsiteY493" fmla="*/ 64056 h 427911"/>
                <a:gd name="connsiteX494" fmla="*/ 212660 w 369278"/>
                <a:gd name="connsiteY494" fmla="*/ 187786 h 427911"/>
                <a:gd name="connsiteX495" fmla="*/ 212088 w 369278"/>
                <a:gd name="connsiteY495" fmla="*/ 184071 h 427911"/>
                <a:gd name="connsiteX496" fmla="*/ 221518 w 369278"/>
                <a:gd name="connsiteY496" fmla="*/ 192739 h 427911"/>
                <a:gd name="connsiteX497" fmla="*/ 218565 w 369278"/>
                <a:gd name="connsiteY497" fmla="*/ 193120 h 427911"/>
                <a:gd name="connsiteX498" fmla="*/ 212660 w 369278"/>
                <a:gd name="connsiteY498" fmla="*/ 187786 h 427911"/>
                <a:gd name="connsiteX499" fmla="*/ 216565 w 369278"/>
                <a:gd name="connsiteY499" fmla="*/ 192930 h 427911"/>
                <a:gd name="connsiteX500" fmla="*/ 212755 w 369278"/>
                <a:gd name="connsiteY500" fmla="*/ 189596 h 427911"/>
                <a:gd name="connsiteX501" fmla="*/ 216565 w 369278"/>
                <a:gd name="connsiteY501" fmla="*/ 192930 h 427911"/>
                <a:gd name="connsiteX502" fmla="*/ 211803 w 369278"/>
                <a:gd name="connsiteY502" fmla="*/ 182262 h 427911"/>
                <a:gd name="connsiteX503" fmla="*/ 212184 w 369278"/>
                <a:gd name="connsiteY503" fmla="*/ 177118 h 427911"/>
                <a:gd name="connsiteX504" fmla="*/ 225423 w 369278"/>
                <a:gd name="connsiteY504" fmla="*/ 192930 h 427911"/>
                <a:gd name="connsiteX505" fmla="*/ 222852 w 369278"/>
                <a:gd name="connsiteY505" fmla="*/ 192930 h 427911"/>
                <a:gd name="connsiteX506" fmla="*/ 211803 w 369278"/>
                <a:gd name="connsiteY506" fmla="*/ 182262 h 427911"/>
                <a:gd name="connsiteX507" fmla="*/ 203325 w 369278"/>
                <a:gd name="connsiteY507" fmla="*/ 170260 h 427911"/>
                <a:gd name="connsiteX508" fmla="*/ 202182 w 369278"/>
                <a:gd name="connsiteY508" fmla="*/ 169498 h 427911"/>
                <a:gd name="connsiteX509" fmla="*/ 208469 w 369278"/>
                <a:gd name="connsiteY509" fmla="*/ 164164 h 427911"/>
                <a:gd name="connsiteX510" fmla="*/ 209326 w 369278"/>
                <a:gd name="connsiteY510" fmla="*/ 165498 h 427911"/>
                <a:gd name="connsiteX511" fmla="*/ 203421 w 369278"/>
                <a:gd name="connsiteY511" fmla="*/ 170260 h 427911"/>
                <a:gd name="connsiteX512" fmla="*/ 206945 w 369278"/>
                <a:gd name="connsiteY512" fmla="*/ 171213 h 427911"/>
                <a:gd name="connsiteX513" fmla="*/ 202278 w 369278"/>
                <a:gd name="connsiteY513" fmla="*/ 179690 h 427911"/>
                <a:gd name="connsiteX514" fmla="*/ 200277 w 369278"/>
                <a:gd name="connsiteY514" fmla="*/ 179118 h 427911"/>
                <a:gd name="connsiteX515" fmla="*/ 205802 w 369278"/>
                <a:gd name="connsiteY515" fmla="*/ 169784 h 427911"/>
                <a:gd name="connsiteX516" fmla="*/ 206945 w 369278"/>
                <a:gd name="connsiteY516" fmla="*/ 171117 h 427911"/>
                <a:gd name="connsiteX517" fmla="*/ 207897 w 369278"/>
                <a:gd name="connsiteY517" fmla="*/ 162069 h 427911"/>
                <a:gd name="connsiteX518" fmla="*/ 201230 w 369278"/>
                <a:gd name="connsiteY518" fmla="*/ 167974 h 427911"/>
                <a:gd name="connsiteX519" fmla="*/ 192753 w 369278"/>
                <a:gd name="connsiteY519" fmla="*/ 178642 h 427911"/>
                <a:gd name="connsiteX520" fmla="*/ 191610 w 369278"/>
                <a:gd name="connsiteY520" fmla="*/ 177309 h 427911"/>
                <a:gd name="connsiteX521" fmla="*/ 195801 w 369278"/>
                <a:gd name="connsiteY521" fmla="*/ 172356 h 427911"/>
                <a:gd name="connsiteX522" fmla="*/ 197991 w 369278"/>
                <a:gd name="connsiteY522" fmla="*/ 168165 h 427911"/>
                <a:gd name="connsiteX523" fmla="*/ 207231 w 369278"/>
                <a:gd name="connsiteY523" fmla="*/ 158640 h 427911"/>
                <a:gd name="connsiteX524" fmla="*/ 216756 w 369278"/>
                <a:gd name="connsiteY524" fmla="*/ 144828 h 427911"/>
                <a:gd name="connsiteX525" fmla="*/ 217137 w 369278"/>
                <a:gd name="connsiteY525" fmla="*/ 145971 h 427911"/>
                <a:gd name="connsiteX526" fmla="*/ 208088 w 369278"/>
                <a:gd name="connsiteY526" fmla="*/ 161973 h 427911"/>
                <a:gd name="connsiteX527" fmla="*/ 199801 w 369278"/>
                <a:gd name="connsiteY527" fmla="*/ 173975 h 427911"/>
                <a:gd name="connsiteX528" fmla="*/ 199230 w 369278"/>
                <a:gd name="connsiteY528" fmla="*/ 175975 h 427911"/>
                <a:gd name="connsiteX529" fmla="*/ 198658 w 369278"/>
                <a:gd name="connsiteY529" fmla="*/ 173975 h 427911"/>
                <a:gd name="connsiteX530" fmla="*/ 199230 w 369278"/>
                <a:gd name="connsiteY530" fmla="*/ 171975 h 427911"/>
                <a:gd name="connsiteX531" fmla="*/ 199801 w 369278"/>
                <a:gd name="connsiteY531" fmla="*/ 173975 h 427911"/>
                <a:gd name="connsiteX532" fmla="*/ 186752 w 369278"/>
                <a:gd name="connsiteY532" fmla="*/ 167593 h 427911"/>
                <a:gd name="connsiteX533" fmla="*/ 194086 w 369278"/>
                <a:gd name="connsiteY533" fmla="*/ 155973 h 427911"/>
                <a:gd name="connsiteX534" fmla="*/ 208088 w 369278"/>
                <a:gd name="connsiteY534" fmla="*/ 147876 h 427911"/>
                <a:gd name="connsiteX535" fmla="*/ 209136 w 369278"/>
                <a:gd name="connsiteY535" fmla="*/ 149591 h 427911"/>
                <a:gd name="connsiteX536" fmla="*/ 201420 w 369278"/>
                <a:gd name="connsiteY536" fmla="*/ 153687 h 427911"/>
                <a:gd name="connsiteX537" fmla="*/ 191133 w 369278"/>
                <a:gd name="connsiteY537" fmla="*/ 163212 h 427911"/>
                <a:gd name="connsiteX538" fmla="*/ 199801 w 369278"/>
                <a:gd name="connsiteY538" fmla="*/ 156830 h 427911"/>
                <a:gd name="connsiteX539" fmla="*/ 200944 w 369278"/>
                <a:gd name="connsiteY539" fmla="*/ 158354 h 427911"/>
                <a:gd name="connsiteX540" fmla="*/ 189038 w 369278"/>
                <a:gd name="connsiteY540" fmla="*/ 170451 h 427911"/>
                <a:gd name="connsiteX541" fmla="*/ 189419 w 369278"/>
                <a:gd name="connsiteY541" fmla="*/ 166355 h 427911"/>
                <a:gd name="connsiteX542" fmla="*/ 186657 w 369278"/>
                <a:gd name="connsiteY542" fmla="*/ 167498 h 427911"/>
                <a:gd name="connsiteX543" fmla="*/ 185704 w 369278"/>
                <a:gd name="connsiteY543" fmla="*/ 93393 h 427911"/>
                <a:gd name="connsiteX544" fmla="*/ 187704 w 369278"/>
                <a:gd name="connsiteY544" fmla="*/ 95108 h 427911"/>
                <a:gd name="connsiteX545" fmla="*/ 186942 w 369278"/>
                <a:gd name="connsiteY545" fmla="*/ 90441 h 427911"/>
                <a:gd name="connsiteX546" fmla="*/ 190276 w 369278"/>
                <a:gd name="connsiteY546" fmla="*/ 95775 h 427911"/>
                <a:gd name="connsiteX547" fmla="*/ 189800 w 369278"/>
                <a:gd name="connsiteY547" fmla="*/ 90250 h 427911"/>
                <a:gd name="connsiteX548" fmla="*/ 194372 w 369278"/>
                <a:gd name="connsiteY548" fmla="*/ 95013 h 427911"/>
                <a:gd name="connsiteX549" fmla="*/ 193991 w 369278"/>
                <a:gd name="connsiteY549" fmla="*/ 99013 h 427911"/>
                <a:gd name="connsiteX550" fmla="*/ 193705 w 369278"/>
                <a:gd name="connsiteY550" fmla="*/ 101966 h 427911"/>
                <a:gd name="connsiteX551" fmla="*/ 191133 w 369278"/>
                <a:gd name="connsiteY551" fmla="*/ 101204 h 427911"/>
                <a:gd name="connsiteX552" fmla="*/ 190943 w 369278"/>
                <a:gd name="connsiteY552" fmla="*/ 104347 h 427911"/>
                <a:gd name="connsiteX553" fmla="*/ 188752 w 369278"/>
                <a:gd name="connsiteY553" fmla="*/ 103776 h 427911"/>
                <a:gd name="connsiteX554" fmla="*/ 185990 w 369278"/>
                <a:gd name="connsiteY554" fmla="*/ 106347 h 427911"/>
                <a:gd name="connsiteX555" fmla="*/ 185228 w 369278"/>
                <a:gd name="connsiteY555" fmla="*/ 104538 h 427911"/>
                <a:gd name="connsiteX556" fmla="*/ 184847 w 369278"/>
                <a:gd name="connsiteY556" fmla="*/ 96632 h 427911"/>
                <a:gd name="connsiteX557" fmla="*/ 185990 w 369278"/>
                <a:gd name="connsiteY557" fmla="*/ 95775 h 427911"/>
                <a:gd name="connsiteX558" fmla="*/ 185609 w 369278"/>
                <a:gd name="connsiteY558" fmla="*/ 93393 h 427911"/>
                <a:gd name="connsiteX559" fmla="*/ 186752 w 369278"/>
                <a:gd name="connsiteY559" fmla="*/ 68533 h 427911"/>
                <a:gd name="connsiteX560" fmla="*/ 188943 w 369278"/>
                <a:gd name="connsiteY560" fmla="*/ 63961 h 427911"/>
                <a:gd name="connsiteX561" fmla="*/ 189895 w 369278"/>
                <a:gd name="connsiteY561" fmla="*/ 65390 h 427911"/>
                <a:gd name="connsiteX562" fmla="*/ 186752 w 369278"/>
                <a:gd name="connsiteY562" fmla="*/ 68533 h 427911"/>
                <a:gd name="connsiteX563" fmla="*/ 208659 w 369278"/>
                <a:gd name="connsiteY563" fmla="*/ 73867 h 427911"/>
                <a:gd name="connsiteX564" fmla="*/ 207135 w 369278"/>
                <a:gd name="connsiteY564" fmla="*/ 73296 h 427911"/>
                <a:gd name="connsiteX565" fmla="*/ 203802 w 369278"/>
                <a:gd name="connsiteY565" fmla="*/ 76248 h 427911"/>
                <a:gd name="connsiteX566" fmla="*/ 203421 w 369278"/>
                <a:gd name="connsiteY566" fmla="*/ 75677 h 427911"/>
                <a:gd name="connsiteX567" fmla="*/ 205802 w 369278"/>
                <a:gd name="connsiteY567" fmla="*/ 72534 h 427911"/>
                <a:gd name="connsiteX568" fmla="*/ 213136 w 369278"/>
                <a:gd name="connsiteY568" fmla="*/ 65485 h 427911"/>
                <a:gd name="connsiteX569" fmla="*/ 214184 w 369278"/>
                <a:gd name="connsiteY569" fmla="*/ 67200 h 427911"/>
                <a:gd name="connsiteX570" fmla="*/ 211422 w 369278"/>
                <a:gd name="connsiteY570" fmla="*/ 68628 h 427911"/>
                <a:gd name="connsiteX571" fmla="*/ 208850 w 369278"/>
                <a:gd name="connsiteY571" fmla="*/ 73962 h 427911"/>
                <a:gd name="connsiteX572" fmla="*/ 211231 w 369278"/>
                <a:gd name="connsiteY572" fmla="*/ 89583 h 427911"/>
                <a:gd name="connsiteX573" fmla="*/ 226852 w 369278"/>
                <a:gd name="connsiteY573" fmla="*/ 75772 h 427911"/>
                <a:gd name="connsiteX574" fmla="*/ 227995 w 369278"/>
                <a:gd name="connsiteY574" fmla="*/ 78153 h 427911"/>
                <a:gd name="connsiteX575" fmla="*/ 215517 w 369278"/>
                <a:gd name="connsiteY575" fmla="*/ 88059 h 427911"/>
                <a:gd name="connsiteX576" fmla="*/ 213136 w 369278"/>
                <a:gd name="connsiteY576" fmla="*/ 92631 h 427911"/>
                <a:gd name="connsiteX577" fmla="*/ 208374 w 369278"/>
                <a:gd name="connsiteY577" fmla="*/ 97394 h 427911"/>
                <a:gd name="connsiteX578" fmla="*/ 203992 w 369278"/>
                <a:gd name="connsiteY578" fmla="*/ 102918 h 427911"/>
                <a:gd name="connsiteX579" fmla="*/ 200277 w 369278"/>
                <a:gd name="connsiteY579" fmla="*/ 109681 h 427911"/>
                <a:gd name="connsiteX580" fmla="*/ 197896 w 369278"/>
                <a:gd name="connsiteY580" fmla="*/ 107681 h 427911"/>
                <a:gd name="connsiteX581" fmla="*/ 207040 w 369278"/>
                <a:gd name="connsiteY581" fmla="*/ 91679 h 427911"/>
                <a:gd name="connsiteX582" fmla="*/ 208564 w 369278"/>
                <a:gd name="connsiteY582" fmla="*/ 89107 h 427911"/>
                <a:gd name="connsiteX583" fmla="*/ 209898 w 369278"/>
                <a:gd name="connsiteY583" fmla="*/ 89107 h 427911"/>
                <a:gd name="connsiteX584" fmla="*/ 211041 w 369278"/>
                <a:gd name="connsiteY584" fmla="*/ 89679 h 427911"/>
                <a:gd name="connsiteX585" fmla="*/ 213612 w 369278"/>
                <a:gd name="connsiteY585" fmla="*/ 79392 h 427911"/>
                <a:gd name="connsiteX586" fmla="*/ 213422 w 369278"/>
                <a:gd name="connsiteY586" fmla="*/ 77868 h 427911"/>
                <a:gd name="connsiteX587" fmla="*/ 234567 w 369278"/>
                <a:gd name="connsiteY587" fmla="*/ 71105 h 427911"/>
                <a:gd name="connsiteX588" fmla="*/ 234377 w 369278"/>
                <a:gd name="connsiteY588" fmla="*/ 73486 h 427911"/>
                <a:gd name="connsiteX589" fmla="*/ 228852 w 369278"/>
                <a:gd name="connsiteY589" fmla="*/ 74439 h 427911"/>
                <a:gd name="connsiteX590" fmla="*/ 222280 w 369278"/>
                <a:gd name="connsiteY590" fmla="*/ 76439 h 427911"/>
                <a:gd name="connsiteX591" fmla="*/ 211612 w 369278"/>
                <a:gd name="connsiteY591" fmla="*/ 87107 h 427911"/>
                <a:gd name="connsiteX592" fmla="*/ 210850 w 369278"/>
                <a:gd name="connsiteY592" fmla="*/ 85964 h 427911"/>
                <a:gd name="connsiteX593" fmla="*/ 224471 w 369278"/>
                <a:gd name="connsiteY593" fmla="*/ 74724 h 427911"/>
                <a:gd name="connsiteX594" fmla="*/ 224661 w 369278"/>
                <a:gd name="connsiteY594" fmla="*/ 74343 h 427911"/>
                <a:gd name="connsiteX595" fmla="*/ 213612 w 369278"/>
                <a:gd name="connsiteY595" fmla="*/ 79487 h 427911"/>
                <a:gd name="connsiteX596" fmla="*/ 217708 w 369278"/>
                <a:gd name="connsiteY596" fmla="*/ 71772 h 427911"/>
                <a:gd name="connsiteX597" fmla="*/ 232758 w 369278"/>
                <a:gd name="connsiteY597" fmla="*/ 68247 h 427911"/>
                <a:gd name="connsiteX598" fmla="*/ 234377 w 369278"/>
                <a:gd name="connsiteY598" fmla="*/ 70533 h 427911"/>
                <a:gd name="connsiteX599" fmla="*/ 218184 w 369278"/>
                <a:gd name="connsiteY599" fmla="*/ 72534 h 427911"/>
                <a:gd name="connsiteX600" fmla="*/ 217803 w 369278"/>
                <a:gd name="connsiteY600" fmla="*/ 71772 h 427911"/>
                <a:gd name="connsiteX601" fmla="*/ 227900 w 369278"/>
                <a:gd name="connsiteY601" fmla="*/ 81678 h 427911"/>
                <a:gd name="connsiteX602" fmla="*/ 218661 w 369278"/>
                <a:gd name="connsiteY602" fmla="*/ 89202 h 427911"/>
                <a:gd name="connsiteX603" fmla="*/ 217613 w 369278"/>
                <a:gd name="connsiteY603" fmla="*/ 87393 h 427911"/>
                <a:gd name="connsiteX604" fmla="*/ 226947 w 369278"/>
                <a:gd name="connsiteY604" fmla="*/ 80344 h 427911"/>
                <a:gd name="connsiteX605" fmla="*/ 227900 w 369278"/>
                <a:gd name="connsiteY605" fmla="*/ 81678 h 427911"/>
                <a:gd name="connsiteX606" fmla="*/ 201897 w 369278"/>
                <a:gd name="connsiteY606" fmla="*/ 90822 h 427911"/>
                <a:gd name="connsiteX607" fmla="*/ 203706 w 369278"/>
                <a:gd name="connsiteY607" fmla="*/ 90822 h 427911"/>
                <a:gd name="connsiteX608" fmla="*/ 203325 w 369278"/>
                <a:gd name="connsiteY608" fmla="*/ 91774 h 427911"/>
                <a:gd name="connsiteX609" fmla="*/ 201992 w 369278"/>
                <a:gd name="connsiteY609" fmla="*/ 90822 h 427911"/>
                <a:gd name="connsiteX610" fmla="*/ 202563 w 369278"/>
                <a:gd name="connsiteY610" fmla="*/ 87488 h 427911"/>
                <a:gd name="connsiteX611" fmla="*/ 203325 w 369278"/>
                <a:gd name="connsiteY611" fmla="*/ 89869 h 427911"/>
                <a:gd name="connsiteX612" fmla="*/ 201135 w 369278"/>
                <a:gd name="connsiteY612" fmla="*/ 89869 h 427911"/>
                <a:gd name="connsiteX613" fmla="*/ 199992 w 369278"/>
                <a:gd name="connsiteY613" fmla="*/ 87869 h 427911"/>
                <a:gd name="connsiteX614" fmla="*/ 199801 w 369278"/>
                <a:gd name="connsiteY614" fmla="*/ 87488 h 427911"/>
                <a:gd name="connsiteX615" fmla="*/ 202563 w 369278"/>
                <a:gd name="connsiteY615" fmla="*/ 87488 h 427911"/>
                <a:gd name="connsiteX616" fmla="*/ 199420 w 369278"/>
                <a:gd name="connsiteY616" fmla="*/ 86726 h 427911"/>
                <a:gd name="connsiteX617" fmla="*/ 198944 w 369278"/>
                <a:gd name="connsiteY617" fmla="*/ 83773 h 427911"/>
                <a:gd name="connsiteX618" fmla="*/ 201897 w 369278"/>
                <a:gd name="connsiteY618" fmla="*/ 86726 h 427911"/>
                <a:gd name="connsiteX619" fmla="*/ 199325 w 369278"/>
                <a:gd name="connsiteY619" fmla="*/ 86726 h 427911"/>
                <a:gd name="connsiteX620" fmla="*/ 199611 w 369278"/>
                <a:gd name="connsiteY620" fmla="*/ 92441 h 427911"/>
                <a:gd name="connsiteX621" fmla="*/ 200182 w 369278"/>
                <a:gd name="connsiteY621" fmla="*/ 94822 h 427911"/>
                <a:gd name="connsiteX622" fmla="*/ 198563 w 369278"/>
                <a:gd name="connsiteY622" fmla="*/ 93012 h 427911"/>
                <a:gd name="connsiteX623" fmla="*/ 197801 w 369278"/>
                <a:gd name="connsiteY623" fmla="*/ 90631 h 427911"/>
                <a:gd name="connsiteX624" fmla="*/ 199611 w 369278"/>
                <a:gd name="connsiteY624" fmla="*/ 92441 h 427911"/>
                <a:gd name="connsiteX625" fmla="*/ 211231 w 369278"/>
                <a:gd name="connsiteY625" fmla="*/ 100728 h 427911"/>
                <a:gd name="connsiteX626" fmla="*/ 224090 w 369278"/>
                <a:gd name="connsiteY626" fmla="*/ 85297 h 427911"/>
                <a:gd name="connsiteX627" fmla="*/ 226662 w 369278"/>
                <a:gd name="connsiteY627" fmla="*/ 87488 h 427911"/>
                <a:gd name="connsiteX628" fmla="*/ 210088 w 369278"/>
                <a:gd name="connsiteY628" fmla="*/ 108062 h 427911"/>
                <a:gd name="connsiteX629" fmla="*/ 204564 w 369278"/>
                <a:gd name="connsiteY629" fmla="*/ 111872 h 427911"/>
                <a:gd name="connsiteX630" fmla="*/ 208088 w 369278"/>
                <a:gd name="connsiteY630" fmla="*/ 110062 h 427911"/>
                <a:gd name="connsiteX631" fmla="*/ 208850 w 369278"/>
                <a:gd name="connsiteY631" fmla="*/ 111586 h 427911"/>
                <a:gd name="connsiteX632" fmla="*/ 199801 w 369278"/>
                <a:gd name="connsiteY632" fmla="*/ 115968 h 427911"/>
                <a:gd name="connsiteX633" fmla="*/ 194277 w 369278"/>
                <a:gd name="connsiteY633" fmla="*/ 122921 h 427911"/>
                <a:gd name="connsiteX634" fmla="*/ 193896 w 369278"/>
                <a:gd name="connsiteY634" fmla="*/ 127874 h 427911"/>
                <a:gd name="connsiteX635" fmla="*/ 191800 w 369278"/>
                <a:gd name="connsiteY635" fmla="*/ 127874 h 427911"/>
                <a:gd name="connsiteX636" fmla="*/ 196086 w 369278"/>
                <a:gd name="connsiteY636" fmla="*/ 114253 h 427911"/>
                <a:gd name="connsiteX637" fmla="*/ 211231 w 369278"/>
                <a:gd name="connsiteY637" fmla="*/ 100823 h 427911"/>
                <a:gd name="connsiteX638" fmla="*/ 217327 w 369278"/>
                <a:gd name="connsiteY638" fmla="*/ 122064 h 427911"/>
                <a:gd name="connsiteX639" fmla="*/ 215803 w 369278"/>
                <a:gd name="connsiteY639" fmla="*/ 125493 h 427911"/>
                <a:gd name="connsiteX640" fmla="*/ 213231 w 369278"/>
                <a:gd name="connsiteY640" fmla="*/ 136542 h 427911"/>
                <a:gd name="connsiteX641" fmla="*/ 210850 w 369278"/>
                <a:gd name="connsiteY641" fmla="*/ 135208 h 427911"/>
                <a:gd name="connsiteX642" fmla="*/ 212184 w 369278"/>
                <a:gd name="connsiteY642" fmla="*/ 128160 h 427911"/>
                <a:gd name="connsiteX643" fmla="*/ 215136 w 369278"/>
                <a:gd name="connsiteY643" fmla="*/ 120635 h 427911"/>
                <a:gd name="connsiteX644" fmla="*/ 217327 w 369278"/>
                <a:gd name="connsiteY644" fmla="*/ 114634 h 427911"/>
                <a:gd name="connsiteX645" fmla="*/ 218946 w 369278"/>
                <a:gd name="connsiteY645" fmla="*/ 115491 h 427911"/>
                <a:gd name="connsiteX646" fmla="*/ 217518 w 369278"/>
                <a:gd name="connsiteY646" fmla="*/ 119206 h 427911"/>
                <a:gd name="connsiteX647" fmla="*/ 217327 w 369278"/>
                <a:gd name="connsiteY647" fmla="*/ 122159 h 427911"/>
                <a:gd name="connsiteX648" fmla="*/ 204754 w 369278"/>
                <a:gd name="connsiteY648" fmla="*/ 136637 h 427911"/>
                <a:gd name="connsiteX649" fmla="*/ 203325 w 369278"/>
                <a:gd name="connsiteY649" fmla="*/ 136256 h 427911"/>
                <a:gd name="connsiteX650" fmla="*/ 207135 w 369278"/>
                <a:gd name="connsiteY650" fmla="*/ 128731 h 427911"/>
                <a:gd name="connsiteX651" fmla="*/ 202373 w 369278"/>
                <a:gd name="connsiteY651" fmla="*/ 135208 h 427911"/>
                <a:gd name="connsiteX652" fmla="*/ 201325 w 369278"/>
                <a:gd name="connsiteY652" fmla="*/ 134256 h 427911"/>
                <a:gd name="connsiteX653" fmla="*/ 204564 w 369278"/>
                <a:gd name="connsiteY653" fmla="*/ 126540 h 427911"/>
                <a:gd name="connsiteX654" fmla="*/ 208469 w 369278"/>
                <a:gd name="connsiteY654" fmla="*/ 121968 h 427911"/>
                <a:gd name="connsiteX655" fmla="*/ 212850 w 369278"/>
                <a:gd name="connsiteY655" fmla="*/ 117873 h 427911"/>
                <a:gd name="connsiteX656" fmla="*/ 213898 w 369278"/>
                <a:gd name="connsiteY656" fmla="*/ 119206 h 427911"/>
                <a:gd name="connsiteX657" fmla="*/ 210755 w 369278"/>
                <a:gd name="connsiteY657" fmla="*/ 124350 h 427911"/>
                <a:gd name="connsiteX658" fmla="*/ 204849 w 369278"/>
                <a:gd name="connsiteY658" fmla="*/ 136637 h 427911"/>
                <a:gd name="connsiteX659" fmla="*/ 209136 w 369278"/>
                <a:gd name="connsiteY659" fmla="*/ 137875 h 427911"/>
                <a:gd name="connsiteX660" fmla="*/ 201039 w 369278"/>
                <a:gd name="connsiteY660" fmla="*/ 146543 h 427911"/>
                <a:gd name="connsiteX661" fmla="*/ 198468 w 369278"/>
                <a:gd name="connsiteY661" fmla="*/ 144352 h 427911"/>
                <a:gd name="connsiteX662" fmla="*/ 205992 w 369278"/>
                <a:gd name="connsiteY662" fmla="*/ 137875 h 427911"/>
                <a:gd name="connsiteX663" fmla="*/ 209136 w 369278"/>
                <a:gd name="connsiteY663" fmla="*/ 137875 h 427911"/>
                <a:gd name="connsiteX664" fmla="*/ 201420 w 369278"/>
                <a:gd name="connsiteY664" fmla="*/ 129207 h 427911"/>
                <a:gd name="connsiteX665" fmla="*/ 199039 w 369278"/>
                <a:gd name="connsiteY665" fmla="*/ 138828 h 427911"/>
                <a:gd name="connsiteX666" fmla="*/ 195896 w 369278"/>
                <a:gd name="connsiteY666" fmla="*/ 137494 h 427911"/>
                <a:gd name="connsiteX667" fmla="*/ 200087 w 369278"/>
                <a:gd name="connsiteY667" fmla="*/ 128636 h 427911"/>
                <a:gd name="connsiteX668" fmla="*/ 201420 w 369278"/>
                <a:gd name="connsiteY668" fmla="*/ 129207 h 427911"/>
                <a:gd name="connsiteX669" fmla="*/ 201230 w 369278"/>
                <a:gd name="connsiteY669" fmla="*/ 148162 h 427911"/>
                <a:gd name="connsiteX670" fmla="*/ 211707 w 369278"/>
                <a:gd name="connsiteY670" fmla="*/ 140256 h 427911"/>
                <a:gd name="connsiteX671" fmla="*/ 213231 w 369278"/>
                <a:gd name="connsiteY671" fmla="*/ 142161 h 427911"/>
                <a:gd name="connsiteX672" fmla="*/ 209326 w 369278"/>
                <a:gd name="connsiteY672" fmla="*/ 145971 h 427911"/>
                <a:gd name="connsiteX673" fmla="*/ 200658 w 369278"/>
                <a:gd name="connsiteY673" fmla="*/ 150924 h 427911"/>
                <a:gd name="connsiteX674" fmla="*/ 191133 w 369278"/>
                <a:gd name="connsiteY674" fmla="*/ 157592 h 427911"/>
                <a:gd name="connsiteX675" fmla="*/ 189228 w 369278"/>
                <a:gd name="connsiteY675" fmla="*/ 155592 h 427911"/>
                <a:gd name="connsiteX676" fmla="*/ 201230 w 369278"/>
                <a:gd name="connsiteY676" fmla="*/ 148067 h 427911"/>
                <a:gd name="connsiteX677" fmla="*/ 212469 w 369278"/>
                <a:gd name="connsiteY677" fmla="*/ 114920 h 427911"/>
                <a:gd name="connsiteX678" fmla="*/ 205707 w 369278"/>
                <a:gd name="connsiteY678" fmla="*/ 119206 h 427911"/>
                <a:gd name="connsiteX679" fmla="*/ 198372 w 369278"/>
                <a:gd name="connsiteY679" fmla="*/ 126159 h 427911"/>
                <a:gd name="connsiteX680" fmla="*/ 196658 w 369278"/>
                <a:gd name="connsiteY680" fmla="*/ 131112 h 427911"/>
                <a:gd name="connsiteX681" fmla="*/ 195420 w 369278"/>
                <a:gd name="connsiteY681" fmla="*/ 131112 h 427911"/>
                <a:gd name="connsiteX682" fmla="*/ 198563 w 369278"/>
                <a:gd name="connsiteY682" fmla="*/ 123588 h 427911"/>
                <a:gd name="connsiteX683" fmla="*/ 200182 w 369278"/>
                <a:gd name="connsiteY683" fmla="*/ 120063 h 427911"/>
                <a:gd name="connsiteX684" fmla="*/ 211231 w 369278"/>
                <a:gd name="connsiteY684" fmla="*/ 112729 h 427911"/>
                <a:gd name="connsiteX685" fmla="*/ 217994 w 369278"/>
                <a:gd name="connsiteY685" fmla="*/ 104061 h 427911"/>
                <a:gd name="connsiteX686" fmla="*/ 219804 w 369278"/>
                <a:gd name="connsiteY686" fmla="*/ 105871 h 427911"/>
                <a:gd name="connsiteX687" fmla="*/ 212469 w 369278"/>
                <a:gd name="connsiteY687" fmla="*/ 114920 h 427911"/>
                <a:gd name="connsiteX688" fmla="*/ 195896 w 369278"/>
                <a:gd name="connsiteY688" fmla="*/ 121397 h 427911"/>
                <a:gd name="connsiteX689" fmla="*/ 197420 w 369278"/>
                <a:gd name="connsiteY689" fmla="*/ 120825 h 427911"/>
                <a:gd name="connsiteX690" fmla="*/ 197229 w 369278"/>
                <a:gd name="connsiteY690" fmla="*/ 122540 h 427911"/>
                <a:gd name="connsiteX691" fmla="*/ 195515 w 369278"/>
                <a:gd name="connsiteY691" fmla="*/ 123207 h 427911"/>
                <a:gd name="connsiteX692" fmla="*/ 195896 w 369278"/>
                <a:gd name="connsiteY692" fmla="*/ 121397 h 427911"/>
                <a:gd name="connsiteX693" fmla="*/ 196277 w 369278"/>
                <a:gd name="connsiteY693" fmla="*/ 92155 h 427911"/>
                <a:gd name="connsiteX694" fmla="*/ 197039 w 369278"/>
                <a:gd name="connsiteY694" fmla="*/ 95108 h 427911"/>
                <a:gd name="connsiteX695" fmla="*/ 194943 w 369278"/>
                <a:gd name="connsiteY695" fmla="*/ 92917 h 427911"/>
                <a:gd name="connsiteX696" fmla="*/ 194086 w 369278"/>
                <a:gd name="connsiteY696" fmla="*/ 89964 h 427911"/>
                <a:gd name="connsiteX697" fmla="*/ 196277 w 369278"/>
                <a:gd name="connsiteY697" fmla="*/ 92155 h 427911"/>
                <a:gd name="connsiteX698" fmla="*/ 195515 w 369278"/>
                <a:gd name="connsiteY698" fmla="*/ 75201 h 427911"/>
                <a:gd name="connsiteX699" fmla="*/ 197229 w 369278"/>
                <a:gd name="connsiteY699" fmla="*/ 74629 h 427911"/>
                <a:gd name="connsiteX700" fmla="*/ 196658 w 369278"/>
                <a:gd name="connsiteY700" fmla="*/ 76439 h 427911"/>
                <a:gd name="connsiteX701" fmla="*/ 194848 w 369278"/>
                <a:gd name="connsiteY701" fmla="*/ 77010 h 427911"/>
                <a:gd name="connsiteX702" fmla="*/ 195420 w 369278"/>
                <a:gd name="connsiteY702" fmla="*/ 75201 h 427911"/>
                <a:gd name="connsiteX703" fmla="*/ 190276 w 369278"/>
                <a:gd name="connsiteY703" fmla="*/ 173594 h 427911"/>
                <a:gd name="connsiteX704" fmla="*/ 205326 w 369278"/>
                <a:gd name="connsiteY704" fmla="*/ 156639 h 427911"/>
                <a:gd name="connsiteX705" fmla="*/ 215613 w 369278"/>
                <a:gd name="connsiteY705" fmla="*/ 139399 h 427911"/>
                <a:gd name="connsiteX706" fmla="*/ 217041 w 369278"/>
                <a:gd name="connsiteY706" fmla="*/ 142542 h 427911"/>
                <a:gd name="connsiteX707" fmla="*/ 203802 w 369278"/>
                <a:gd name="connsiteY707" fmla="*/ 160068 h 427911"/>
                <a:gd name="connsiteX708" fmla="*/ 191324 w 369278"/>
                <a:gd name="connsiteY708" fmla="*/ 174642 h 427911"/>
                <a:gd name="connsiteX709" fmla="*/ 190276 w 369278"/>
                <a:gd name="connsiteY709" fmla="*/ 173499 h 427911"/>
                <a:gd name="connsiteX710" fmla="*/ 211422 w 369278"/>
                <a:gd name="connsiteY710" fmla="*/ 168927 h 427911"/>
                <a:gd name="connsiteX711" fmla="*/ 213612 w 369278"/>
                <a:gd name="connsiteY711" fmla="*/ 166736 h 427911"/>
                <a:gd name="connsiteX712" fmla="*/ 213993 w 369278"/>
                <a:gd name="connsiteY712" fmla="*/ 169689 h 427911"/>
                <a:gd name="connsiteX713" fmla="*/ 211993 w 369278"/>
                <a:gd name="connsiteY713" fmla="*/ 171594 h 427911"/>
                <a:gd name="connsiteX714" fmla="*/ 211422 w 369278"/>
                <a:gd name="connsiteY714" fmla="*/ 168831 h 427911"/>
                <a:gd name="connsiteX715" fmla="*/ 213041 w 369278"/>
                <a:gd name="connsiteY715" fmla="*/ 176070 h 427911"/>
                <a:gd name="connsiteX716" fmla="*/ 213231 w 369278"/>
                <a:gd name="connsiteY716" fmla="*/ 175023 h 427911"/>
                <a:gd name="connsiteX717" fmla="*/ 214279 w 369278"/>
                <a:gd name="connsiteY717" fmla="*/ 172451 h 427911"/>
                <a:gd name="connsiteX718" fmla="*/ 231805 w 369278"/>
                <a:gd name="connsiteY718" fmla="*/ 193787 h 427911"/>
                <a:gd name="connsiteX719" fmla="*/ 228471 w 369278"/>
                <a:gd name="connsiteY719" fmla="*/ 193596 h 427911"/>
                <a:gd name="connsiteX720" fmla="*/ 213041 w 369278"/>
                <a:gd name="connsiteY720" fmla="*/ 175975 h 427911"/>
                <a:gd name="connsiteX721" fmla="*/ 214374 w 369278"/>
                <a:gd name="connsiteY721" fmla="*/ 171022 h 427911"/>
                <a:gd name="connsiteX722" fmla="*/ 215136 w 369278"/>
                <a:gd name="connsiteY722" fmla="*/ 168069 h 427911"/>
                <a:gd name="connsiteX723" fmla="*/ 230757 w 369278"/>
                <a:gd name="connsiteY723" fmla="*/ 186834 h 427911"/>
                <a:gd name="connsiteX724" fmla="*/ 237044 w 369278"/>
                <a:gd name="connsiteY724" fmla="*/ 194358 h 427911"/>
                <a:gd name="connsiteX725" fmla="*/ 234282 w 369278"/>
                <a:gd name="connsiteY725" fmla="*/ 194168 h 427911"/>
                <a:gd name="connsiteX726" fmla="*/ 214374 w 369278"/>
                <a:gd name="connsiteY726" fmla="*/ 171022 h 427911"/>
                <a:gd name="connsiteX727" fmla="*/ 232948 w 369278"/>
                <a:gd name="connsiteY727" fmla="*/ 187405 h 427911"/>
                <a:gd name="connsiteX728" fmla="*/ 215613 w 369278"/>
                <a:gd name="connsiteY728" fmla="*/ 166831 h 427911"/>
                <a:gd name="connsiteX729" fmla="*/ 216375 w 369278"/>
                <a:gd name="connsiteY729" fmla="*/ 163116 h 427911"/>
                <a:gd name="connsiteX730" fmla="*/ 239520 w 369278"/>
                <a:gd name="connsiteY730" fmla="*/ 191310 h 427911"/>
                <a:gd name="connsiteX731" fmla="*/ 241425 w 369278"/>
                <a:gd name="connsiteY731" fmla="*/ 194263 h 427911"/>
                <a:gd name="connsiteX732" fmla="*/ 238663 w 369278"/>
                <a:gd name="connsiteY732" fmla="*/ 193692 h 427911"/>
                <a:gd name="connsiteX733" fmla="*/ 232948 w 369278"/>
                <a:gd name="connsiteY733" fmla="*/ 187405 h 427911"/>
                <a:gd name="connsiteX734" fmla="*/ 241235 w 369278"/>
                <a:gd name="connsiteY734" fmla="*/ 191120 h 427911"/>
                <a:gd name="connsiteX735" fmla="*/ 216565 w 369278"/>
                <a:gd name="connsiteY735" fmla="*/ 162164 h 427911"/>
                <a:gd name="connsiteX736" fmla="*/ 217137 w 369278"/>
                <a:gd name="connsiteY736" fmla="*/ 159021 h 427911"/>
                <a:gd name="connsiteX737" fmla="*/ 241425 w 369278"/>
                <a:gd name="connsiteY737" fmla="*/ 188739 h 427911"/>
                <a:gd name="connsiteX738" fmla="*/ 246759 w 369278"/>
                <a:gd name="connsiteY738" fmla="*/ 195025 h 427911"/>
                <a:gd name="connsiteX739" fmla="*/ 244569 w 369278"/>
                <a:gd name="connsiteY739" fmla="*/ 195216 h 427911"/>
                <a:gd name="connsiteX740" fmla="*/ 241235 w 369278"/>
                <a:gd name="connsiteY740" fmla="*/ 191025 h 427911"/>
                <a:gd name="connsiteX741" fmla="*/ 242283 w 369278"/>
                <a:gd name="connsiteY741" fmla="*/ 60913 h 427911"/>
                <a:gd name="connsiteX742" fmla="*/ 241902 w 369278"/>
                <a:gd name="connsiteY742" fmla="*/ 63961 h 427911"/>
                <a:gd name="connsiteX743" fmla="*/ 221518 w 369278"/>
                <a:gd name="connsiteY743" fmla="*/ 66723 h 427911"/>
                <a:gd name="connsiteX744" fmla="*/ 240282 w 369278"/>
                <a:gd name="connsiteY744" fmla="*/ 65961 h 427911"/>
                <a:gd name="connsiteX745" fmla="*/ 240473 w 369278"/>
                <a:gd name="connsiteY745" fmla="*/ 66914 h 427911"/>
                <a:gd name="connsiteX746" fmla="*/ 237901 w 369278"/>
                <a:gd name="connsiteY746" fmla="*/ 67485 h 427911"/>
                <a:gd name="connsiteX747" fmla="*/ 232377 w 369278"/>
                <a:gd name="connsiteY747" fmla="*/ 66914 h 427911"/>
                <a:gd name="connsiteX748" fmla="*/ 214374 w 369278"/>
                <a:gd name="connsiteY748" fmla="*/ 73677 h 427911"/>
                <a:gd name="connsiteX749" fmla="*/ 215803 w 369278"/>
                <a:gd name="connsiteY749" fmla="*/ 73677 h 427911"/>
                <a:gd name="connsiteX750" fmla="*/ 213803 w 369278"/>
                <a:gd name="connsiteY750" fmla="*/ 75772 h 427911"/>
                <a:gd name="connsiteX751" fmla="*/ 212469 w 369278"/>
                <a:gd name="connsiteY751" fmla="*/ 77963 h 427911"/>
                <a:gd name="connsiteX752" fmla="*/ 210660 w 369278"/>
                <a:gd name="connsiteY752" fmla="*/ 81297 h 427911"/>
                <a:gd name="connsiteX753" fmla="*/ 212279 w 369278"/>
                <a:gd name="connsiteY753" fmla="*/ 81963 h 427911"/>
                <a:gd name="connsiteX754" fmla="*/ 207516 w 369278"/>
                <a:gd name="connsiteY754" fmla="*/ 86440 h 427911"/>
                <a:gd name="connsiteX755" fmla="*/ 213708 w 369278"/>
                <a:gd name="connsiteY755" fmla="*/ 70438 h 427911"/>
                <a:gd name="connsiteX756" fmla="*/ 242378 w 369278"/>
                <a:gd name="connsiteY756" fmla="*/ 61008 h 427911"/>
                <a:gd name="connsiteX757" fmla="*/ 205802 w 369278"/>
                <a:gd name="connsiteY757" fmla="*/ 63580 h 427911"/>
                <a:gd name="connsiteX758" fmla="*/ 214089 w 369278"/>
                <a:gd name="connsiteY758" fmla="*/ 60437 h 427911"/>
                <a:gd name="connsiteX759" fmla="*/ 217613 w 369278"/>
                <a:gd name="connsiteY759" fmla="*/ 60627 h 427911"/>
                <a:gd name="connsiteX760" fmla="*/ 216851 w 369278"/>
                <a:gd name="connsiteY760" fmla="*/ 62818 h 427911"/>
                <a:gd name="connsiteX761" fmla="*/ 214470 w 369278"/>
                <a:gd name="connsiteY761" fmla="*/ 62437 h 427911"/>
                <a:gd name="connsiteX762" fmla="*/ 211326 w 369278"/>
                <a:gd name="connsiteY762" fmla="*/ 64437 h 427911"/>
                <a:gd name="connsiteX763" fmla="*/ 210564 w 369278"/>
                <a:gd name="connsiteY763" fmla="*/ 63199 h 427911"/>
                <a:gd name="connsiteX764" fmla="*/ 204849 w 369278"/>
                <a:gd name="connsiteY764" fmla="*/ 71295 h 427911"/>
                <a:gd name="connsiteX765" fmla="*/ 204468 w 369278"/>
                <a:gd name="connsiteY765" fmla="*/ 69105 h 427911"/>
                <a:gd name="connsiteX766" fmla="*/ 200754 w 369278"/>
                <a:gd name="connsiteY766" fmla="*/ 73200 h 427911"/>
                <a:gd name="connsiteX767" fmla="*/ 199992 w 369278"/>
                <a:gd name="connsiteY767" fmla="*/ 70819 h 427911"/>
                <a:gd name="connsiteX768" fmla="*/ 194086 w 369278"/>
                <a:gd name="connsiteY768" fmla="*/ 73010 h 427911"/>
                <a:gd name="connsiteX769" fmla="*/ 205897 w 369278"/>
                <a:gd name="connsiteY769" fmla="*/ 63485 h 427911"/>
                <a:gd name="connsiteX770" fmla="*/ 193515 w 369278"/>
                <a:gd name="connsiteY770" fmla="*/ 42720 h 427911"/>
                <a:gd name="connsiteX771" fmla="*/ 193515 w 369278"/>
                <a:gd name="connsiteY771" fmla="*/ 43863 h 427911"/>
                <a:gd name="connsiteX772" fmla="*/ 187228 w 369278"/>
                <a:gd name="connsiteY772" fmla="*/ 45864 h 427911"/>
                <a:gd name="connsiteX773" fmla="*/ 187609 w 369278"/>
                <a:gd name="connsiteY773" fmla="*/ 41958 h 427911"/>
                <a:gd name="connsiteX774" fmla="*/ 184085 w 369278"/>
                <a:gd name="connsiteY774" fmla="*/ 43387 h 427911"/>
                <a:gd name="connsiteX775" fmla="*/ 183894 w 369278"/>
                <a:gd name="connsiteY775" fmla="*/ 44721 h 427911"/>
                <a:gd name="connsiteX776" fmla="*/ 181704 w 369278"/>
                <a:gd name="connsiteY776" fmla="*/ 42911 h 427911"/>
                <a:gd name="connsiteX777" fmla="*/ 176751 w 369278"/>
                <a:gd name="connsiteY777" fmla="*/ 42720 h 427911"/>
                <a:gd name="connsiteX778" fmla="*/ 175036 w 369278"/>
                <a:gd name="connsiteY778" fmla="*/ 42530 h 427911"/>
                <a:gd name="connsiteX779" fmla="*/ 176179 w 369278"/>
                <a:gd name="connsiteY779" fmla="*/ 44244 h 427911"/>
                <a:gd name="connsiteX780" fmla="*/ 173988 w 369278"/>
                <a:gd name="connsiteY780" fmla="*/ 47007 h 427911"/>
                <a:gd name="connsiteX781" fmla="*/ 176370 w 369278"/>
                <a:gd name="connsiteY781" fmla="*/ 47388 h 427911"/>
                <a:gd name="connsiteX782" fmla="*/ 182466 w 369278"/>
                <a:gd name="connsiteY782" fmla="*/ 47959 h 427911"/>
                <a:gd name="connsiteX783" fmla="*/ 182466 w 369278"/>
                <a:gd name="connsiteY783" fmla="*/ 53293 h 427911"/>
                <a:gd name="connsiteX784" fmla="*/ 181323 w 369278"/>
                <a:gd name="connsiteY784" fmla="*/ 53484 h 427911"/>
                <a:gd name="connsiteX785" fmla="*/ 180942 w 369278"/>
                <a:gd name="connsiteY785" fmla="*/ 55484 h 427911"/>
                <a:gd name="connsiteX786" fmla="*/ 184371 w 369278"/>
                <a:gd name="connsiteY786" fmla="*/ 57103 h 427911"/>
                <a:gd name="connsiteX787" fmla="*/ 186276 w 369278"/>
                <a:gd name="connsiteY787" fmla="*/ 54722 h 427911"/>
                <a:gd name="connsiteX788" fmla="*/ 187133 w 369278"/>
                <a:gd name="connsiteY788" fmla="*/ 48626 h 427911"/>
                <a:gd name="connsiteX789" fmla="*/ 189895 w 369278"/>
                <a:gd name="connsiteY789" fmla="*/ 49864 h 427911"/>
                <a:gd name="connsiteX790" fmla="*/ 192848 w 369278"/>
                <a:gd name="connsiteY790" fmla="*/ 49483 h 427911"/>
                <a:gd name="connsiteX791" fmla="*/ 192848 w 369278"/>
                <a:gd name="connsiteY791" fmla="*/ 54246 h 427911"/>
                <a:gd name="connsiteX792" fmla="*/ 191895 w 369278"/>
                <a:gd name="connsiteY792" fmla="*/ 55579 h 427911"/>
                <a:gd name="connsiteX793" fmla="*/ 190371 w 369278"/>
                <a:gd name="connsiteY793" fmla="*/ 58627 h 427911"/>
                <a:gd name="connsiteX794" fmla="*/ 189609 w 369278"/>
                <a:gd name="connsiteY794" fmla="*/ 61770 h 427911"/>
                <a:gd name="connsiteX795" fmla="*/ 184656 w 369278"/>
                <a:gd name="connsiteY795" fmla="*/ 67295 h 427911"/>
                <a:gd name="connsiteX796" fmla="*/ 180942 w 369278"/>
                <a:gd name="connsiteY796" fmla="*/ 66914 h 427911"/>
                <a:gd name="connsiteX797" fmla="*/ 177227 w 369278"/>
                <a:gd name="connsiteY797" fmla="*/ 63771 h 427911"/>
                <a:gd name="connsiteX798" fmla="*/ 176084 w 369278"/>
                <a:gd name="connsiteY798" fmla="*/ 63294 h 427911"/>
                <a:gd name="connsiteX799" fmla="*/ 176465 w 369278"/>
                <a:gd name="connsiteY799" fmla="*/ 61770 h 427911"/>
                <a:gd name="connsiteX800" fmla="*/ 175322 w 369278"/>
                <a:gd name="connsiteY800" fmla="*/ 61580 h 427911"/>
                <a:gd name="connsiteX801" fmla="*/ 175703 w 369278"/>
                <a:gd name="connsiteY801" fmla="*/ 59961 h 427911"/>
                <a:gd name="connsiteX802" fmla="*/ 174084 w 369278"/>
                <a:gd name="connsiteY802" fmla="*/ 59770 h 427911"/>
                <a:gd name="connsiteX803" fmla="*/ 174655 w 369278"/>
                <a:gd name="connsiteY803" fmla="*/ 58151 h 427911"/>
                <a:gd name="connsiteX804" fmla="*/ 173512 w 369278"/>
                <a:gd name="connsiteY804" fmla="*/ 57389 h 427911"/>
                <a:gd name="connsiteX805" fmla="*/ 174465 w 369278"/>
                <a:gd name="connsiteY805" fmla="*/ 54817 h 427911"/>
                <a:gd name="connsiteX806" fmla="*/ 173322 w 369278"/>
                <a:gd name="connsiteY806" fmla="*/ 54436 h 427911"/>
                <a:gd name="connsiteX807" fmla="*/ 174750 w 369278"/>
                <a:gd name="connsiteY807" fmla="*/ 52436 h 427911"/>
                <a:gd name="connsiteX808" fmla="*/ 172560 w 369278"/>
                <a:gd name="connsiteY808" fmla="*/ 52436 h 427911"/>
                <a:gd name="connsiteX809" fmla="*/ 174179 w 369278"/>
                <a:gd name="connsiteY809" fmla="*/ 51293 h 427911"/>
                <a:gd name="connsiteX810" fmla="*/ 172369 w 369278"/>
                <a:gd name="connsiteY810" fmla="*/ 50912 h 427911"/>
                <a:gd name="connsiteX811" fmla="*/ 174941 w 369278"/>
                <a:gd name="connsiteY811" fmla="*/ 40244 h 427911"/>
                <a:gd name="connsiteX812" fmla="*/ 185418 w 369278"/>
                <a:gd name="connsiteY812" fmla="*/ 38910 h 427911"/>
                <a:gd name="connsiteX813" fmla="*/ 193896 w 369278"/>
                <a:gd name="connsiteY813" fmla="*/ 42911 h 427911"/>
                <a:gd name="connsiteX814" fmla="*/ 192753 w 369278"/>
                <a:gd name="connsiteY814" fmla="*/ 48054 h 427911"/>
                <a:gd name="connsiteX815" fmla="*/ 191229 w 369278"/>
                <a:gd name="connsiteY815" fmla="*/ 48816 h 427911"/>
                <a:gd name="connsiteX816" fmla="*/ 189609 w 369278"/>
                <a:gd name="connsiteY816" fmla="*/ 47673 h 427911"/>
                <a:gd name="connsiteX817" fmla="*/ 191229 w 369278"/>
                <a:gd name="connsiteY817" fmla="*/ 46816 h 427911"/>
                <a:gd name="connsiteX818" fmla="*/ 192753 w 369278"/>
                <a:gd name="connsiteY818" fmla="*/ 48054 h 427911"/>
                <a:gd name="connsiteX819" fmla="*/ 185418 w 369278"/>
                <a:gd name="connsiteY819" fmla="*/ 45292 h 427911"/>
                <a:gd name="connsiteX820" fmla="*/ 185609 w 369278"/>
                <a:gd name="connsiteY820" fmla="*/ 43863 h 427911"/>
                <a:gd name="connsiteX821" fmla="*/ 186942 w 369278"/>
                <a:gd name="connsiteY821" fmla="*/ 43292 h 427911"/>
                <a:gd name="connsiteX822" fmla="*/ 186752 w 369278"/>
                <a:gd name="connsiteY822" fmla="*/ 45292 h 427911"/>
                <a:gd name="connsiteX823" fmla="*/ 185323 w 369278"/>
                <a:gd name="connsiteY823" fmla="*/ 45292 h 427911"/>
                <a:gd name="connsiteX824" fmla="*/ 186561 w 369278"/>
                <a:gd name="connsiteY824" fmla="*/ 47007 h 427911"/>
                <a:gd name="connsiteX825" fmla="*/ 185418 w 369278"/>
                <a:gd name="connsiteY825" fmla="*/ 55293 h 427911"/>
                <a:gd name="connsiteX826" fmla="*/ 184180 w 369278"/>
                <a:gd name="connsiteY826" fmla="*/ 54912 h 427911"/>
                <a:gd name="connsiteX827" fmla="*/ 185228 w 369278"/>
                <a:gd name="connsiteY827" fmla="*/ 47007 h 427911"/>
                <a:gd name="connsiteX828" fmla="*/ 186561 w 369278"/>
                <a:gd name="connsiteY828" fmla="*/ 47007 h 427911"/>
                <a:gd name="connsiteX829" fmla="*/ 180465 w 369278"/>
                <a:gd name="connsiteY829" fmla="*/ 46245 h 427911"/>
                <a:gd name="connsiteX830" fmla="*/ 178656 w 369278"/>
                <a:gd name="connsiteY830" fmla="*/ 47292 h 427911"/>
                <a:gd name="connsiteX831" fmla="*/ 177036 w 369278"/>
                <a:gd name="connsiteY831" fmla="*/ 46054 h 427911"/>
                <a:gd name="connsiteX832" fmla="*/ 178751 w 369278"/>
                <a:gd name="connsiteY832" fmla="*/ 45102 h 427911"/>
                <a:gd name="connsiteX833" fmla="*/ 180370 w 369278"/>
                <a:gd name="connsiteY833" fmla="*/ 46245 h 427911"/>
                <a:gd name="connsiteX834" fmla="*/ 182656 w 369278"/>
                <a:gd name="connsiteY834" fmla="*/ 54912 h 427911"/>
                <a:gd name="connsiteX835" fmla="*/ 182085 w 369278"/>
                <a:gd name="connsiteY835" fmla="*/ 55293 h 427911"/>
                <a:gd name="connsiteX836" fmla="*/ 181513 w 369278"/>
                <a:gd name="connsiteY836" fmla="*/ 55103 h 427911"/>
                <a:gd name="connsiteX837" fmla="*/ 182085 w 369278"/>
                <a:gd name="connsiteY837" fmla="*/ 54341 h 427911"/>
                <a:gd name="connsiteX838" fmla="*/ 182656 w 369278"/>
                <a:gd name="connsiteY838" fmla="*/ 54912 h 427911"/>
                <a:gd name="connsiteX839" fmla="*/ 178751 w 369278"/>
                <a:gd name="connsiteY839" fmla="*/ 145114 h 427911"/>
                <a:gd name="connsiteX840" fmla="*/ 174274 w 369278"/>
                <a:gd name="connsiteY840" fmla="*/ 143304 h 427911"/>
                <a:gd name="connsiteX841" fmla="*/ 174274 w 369278"/>
                <a:gd name="connsiteY841" fmla="*/ 141590 h 427911"/>
                <a:gd name="connsiteX842" fmla="*/ 181608 w 369278"/>
                <a:gd name="connsiteY842" fmla="*/ 141590 h 427911"/>
                <a:gd name="connsiteX843" fmla="*/ 182751 w 369278"/>
                <a:gd name="connsiteY843" fmla="*/ 145019 h 427911"/>
                <a:gd name="connsiteX844" fmla="*/ 178846 w 369278"/>
                <a:gd name="connsiteY844" fmla="*/ 145209 h 427911"/>
                <a:gd name="connsiteX845" fmla="*/ 171131 w 369278"/>
                <a:gd name="connsiteY845" fmla="*/ 141876 h 427911"/>
                <a:gd name="connsiteX846" fmla="*/ 171988 w 369278"/>
                <a:gd name="connsiteY846" fmla="*/ 142638 h 427911"/>
                <a:gd name="connsiteX847" fmla="*/ 171131 w 369278"/>
                <a:gd name="connsiteY847" fmla="*/ 143685 h 427911"/>
                <a:gd name="connsiteX848" fmla="*/ 170559 w 369278"/>
                <a:gd name="connsiteY848" fmla="*/ 142638 h 427911"/>
                <a:gd name="connsiteX849" fmla="*/ 171131 w 369278"/>
                <a:gd name="connsiteY849" fmla="*/ 141876 h 427911"/>
                <a:gd name="connsiteX850" fmla="*/ 169226 w 369278"/>
                <a:gd name="connsiteY850" fmla="*/ 139971 h 427911"/>
                <a:gd name="connsiteX851" fmla="*/ 167607 w 369278"/>
                <a:gd name="connsiteY851" fmla="*/ 139304 h 427911"/>
                <a:gd name="connsiteX852" fmla="*/ 169226 w 369278"/>
                <a:gd name="connsiteY852" fmla="*/ 138542 h 427911"/>
                <a:gd name="connsiteX853" fmla="*/ 170940 w 369278"/>
                <a:gd name="connsiteY853" fmla="*/ 139304 h 427911"/>
                <a:gd name="connsiteX854" fmla="*/ 169226 w 369278"/>
                <a:gd name="connsiteY854" fmla="*/ 139971 h 427911"/>
                <a:gd name="connsiteX855" fmla="*/ 171417 w 369278"/>
                <a:gd name="connsiteY855" fmla="*/ 117301 h 427911"/>
                <a:gd name="connsiteX856" fmla="*/ 171036 w 369278"/>
                <a:gd name="connsiteY856" fmla="*/ 107014 h 427911"/>
                <a:gd name="connsiteX857" fmla="*/ 169035 w 369278"/>
                <a:gd name="connsiteY857" fmla="*/ 106633 h 427911"/>
                <a:gd name="connsiteX858" fmla="*/ 168083 w 369278"/>
                <a:gd name="connsiteY858" fmla="*/ 117301 h 427911"/>
                <a:gd name="connsiteX859" fmla="*/ 167702 w 369278"/>
                <a:gd name="connsiteY859" fmla="*/ 106443 h 427911"/>
                <a:gd name="connsiteX860" fmla="*/ 165892 w 369278"/>
                <a:gd name="connsiteY860" fmla="*/ 105871 h 427911"/>
                <a:gd name="connsiteX861" fmla="*/ 164368 w 369278"/>
                <a:gd name="connsiteY861" fmla="*/ 115777 h 427911"/>
                <a:gd name="connsiteX862" fmla="*/ 164559 w 369278"/>
                <a:gd name="connsiteY862" fmla="*/ 105490 h 427911"/>
                <a:gd name="connsiteX863" fmla="*/ 162749 w 369278"/>
                <a:gd name="connsiteY863" fmla="*/ 104919 h 427911"/>
                <a:gd name="connsiteX864" fmla="*/ 161892 w 369278"/>
                <a:gd name="connsiteY864" fmla="*/ 116539 h 427911"/>
                <a:gd name="connsiteX865" fmla="*/ 161320 w 369278"/>
                <a:gd name="connsiteY865" fmla="*/ 104347 h 427911"/>
                <a:gd name="connsiteX866" fmla="*/ 159796 w 369278"/>
                <a:gd name="connsiteY866" fmla="*/ 103585 h 427911"/>
                <a:gd name="connsiteX867" fmla="*/ 158844 w 369278"/>
                <a:gd name="connsiteY867" fmla="*/ 117206 h 427911"/>
                <a:gd name="connsiteX868" fmla="*/ 158653 w 369278"/>
                <a:gd name="connsiteY868" fmla="*/ 103204 h 427911"/>
                <a:gd name="connsiteX869" fmla="*/ 157510 w 369278"/>
                <a:gd name="connsiteY869" fmla="*/ 102442 h 427911"/>
                <a:gd name="connsiteX870" fmla="*/ 154748 w 369278"/>
                <a:gd name="connsiteY870" fmla="*/ 107776 h 427911"/>
                <a:gd name="connsiteX871" fmla="*/ 156748 w 369278"/>
                <a:gd name="connsiteY871" fmla="*/ 102061 h 427911"/>
                <a:gd name="connsiteX872" fmla="*/ 154748 w 369278"/>
                <a:gd name="connsiteY872" fmla="*/ 100918 h 427911"/>
                <a:gd name="connsiteX873" fmla="*/ 151224 w 369278"/>
                <a:gd name="connsiteY873" fmla="*/ 109586 h 427911"/>
                <a:gd name="connsiteX874" fmla="*/ 154176 w 369278"/>
                <a:gd name="connsiteY874" fmla="*/ 89869 h 427911"/>
                <a:gd name="connsiteX875" fmla="*/ 155129 w 369278"/>
                <a:gd name="connsiteY875" fmla="*/ 97299 h 427911"/>
                <a:gd name="connsiteX876" fmla="*/ 157320 w 369278"/>
                <a:gd name="connsiteY876" fmla="*/ 98251 h 427911"/>
                <a:gd name="connsiteX877" fmla="*/ 157891 w 369278"/>
                <a:gd name="connsiteY877" fmla="*/ 87964 h 427911"/>
                <a:gd name="connsiteX878" fmla="*/ 158653 w 369278"/>
                <a:gd name="connsiteY878" fmla="*/ 98442 h 427911"/>
                <a:gd name="connsiteX879" fmla="*/ 160368 w 369278"/>
                <a:gd name="connsiteY879" fmla="*/ 99013 h 427911"/>
                <a:gd name="connsiteX880" fmla="*/ 161415 w 369278"/>
                <a:gd name="connsiteY880" fmla="*/ 97394 h 427911"/>
                <a:gd name="connsiteX881" fmla="*/ 160844 w 369278"/>
                <a:gd name="connsiteY881" fmla="*/ 99204 h 427911"/>
                <a:gd name="connsiteX882" fmla="*/ 162273 w 369278"/>
                <a:gd name="connsiteY882" fmla="*/ 99394 h 427911"/>
                <a:gd name="connsiteX883" fmla="*/ 163416 w 369278"/>
                <a:gd name="connsiteY883" fmla="*/ 95298 h 427911"/>
                <a:gd name="connsiteX884" fmla="*/ 163225 w 369278"/>
                <a:gd name="connsiteY884" fmla="*/ 99775 h 427911"/>
                <a:gd name="connsiteX885" fmla="*/ 164749 w 369278"/>
                <a:gd name="connsiteY885" fmla="*/ 99966 h 427911"/>
                <a:gd name="connsiteX886" fmla="*/ 164940 w 369278"/>
                <a:gd name="connsiteY886" fmla="*/ 96632 h 427911"/>
                <a:gd name="connsiteX887" fmla="*/ 165511 w 369278"/>
                <a:gd name="connsiteY887" fmla="*/ 100156 h 427911"/>
                <a:gd name="connsiteX888" fmla="*/ 167416 w 369278"/>
                <a:gd name="connsiteY888" fmla="*/ 100347 h 427911"/>
                <a:gd name="connsiteX889" fmla="*/ 167416 w 369278"/>
                <a:gd name="connsiteY889" fmla="*/ 95870 h 427911"/>
                <a:gd name="connsiteX890" fmla="*/ 168369 w 369278"/>
                <a:gd name="connsiteY890" fmla="*/ 100347 h 427911"/>
                <a:gd name="connsiteX891" fmla="*/ 170750 w 369278"/>
                <a:gd name="connsiteY891" fmla="*/ 100537 h 427911"/>
                <a:gd name="connsiteX892" fmla="*/ 170940 w 369278"/>
                <a:gd name="connsiteY892" fmla="*/ 95775 h 427911"/>
                <a:gd name="connsiteX893" fmla="*/ 171988 w 369278"/>
                <a:gd name="connsiteY893" fmla="*/ 100537 h 427911"/>
                <a:gd name="connsiteX894" fmla="*/ 173893 w 369278"/>
                <a:gd name="connsiteY894" fmla="*/ 100537 h 427911"/>
                <a:gd name="connsiteX895" fmla="*/ 173893 w 369278"/>
                <a:gd name="connsiteY895" fmla="*/ 93489 h 427911"/>
                <a:gd name="connsiteX896" fmla="*/ 175227 w 369278"/>
                <a:gd name="connsiteY896" fmla="*/ 100347 h 427911"/>
                <a:gd name="connsiteX897" fmla="*/ 176941 w 369278"/>
                <a:gd name="connsiteY897" fmla="*/ 100156 h 427911"/>
                <a:gd name="connsiteX898" fmla="*/ 176370 w 369278"/>
                <a:gd name="connsiteY898" fmla="*/ 95013 h 427911"/>
                <a:gd name="connsiteX899" fmla="*/ 177989 w 369278"/>
                <a:gd name="connsiteY899" fmla="*/ 99966 h 427911"/>
                <a:gd name="connsiteX900" fmla="*/ 179132 w 369278"/>
                <a:gd name="connsiteY900" fmla="*/ 99775 h 427911"/>
                <a:gd name="connsiteX901" fmla="*/ 178370 w 369278"/>
                <a:gd name="connsiteY901" fmla="*/ 94251 h 427911"/>
                <a:gd name="connsiteX902" fmla="*/ 180084 w 369278"/>
                <a:gd name="connsiteY902" fmla="*/ 99394 h 427911"/>
                <a:gd name="connsiteX903" fmla="*/ 181227 w 369278"/>
                <a:gd name="connsiteY903" fmla="*/ 99204 h 427911"/>
                <a:gd name="connsiteX904" fmla="*/ 180084 w 369278"/>
                <a:gd name="connsiteY904" fmla="*/ 90155 h 427911"/>
                <a:gd name="connsiteX905" fmla="*/ 180465 w 369278"/>
                <a:gd name="connsiteY905" fmla="*/ 117968 h 427911"/>
                <a:gd name="connsiteX906" fmla="*/ 181608 w 369278"/>
                <a:gd name="connsiteY906" fmla="*/ 105776 h 427911"/>
                <a:gd name="connsiteX907" fmla="*/ 180656 w 369278"/>
                <a:gd name="connsiteY907" fmla="*/ 106157 h 427911"/>
                <a:gd name="connsiteX908" fmla="*/ 178656 w 369278"/>
                <a:gd name="connsiteY908" fmla="*/ 114063 h 427911"/>
                <a:gd name="connsiteX909" fmla="*/ 179513 w 369278"/>
                <a:gd name="connsiteY909" fmla="*/ 106347 h 427911"/>
                <a:gd name="connsiteX910" fmla="*/ 178370 w 369278"/>
                <a:gd name="connsiteY910" fmla="*/ 106728 h 427911"/>
                <a:gd name="connsiteX911" fmla="*/ 176751 w 369278"/>
                <a:gd name="connsiteY911" fmla="*/ 113015 h 427911"/>
                <a:gd name="connsiteX912" fmla="*/ 177322 w 369278"/>
                <a:gd name="connsiteY912" fmla="*/ 106824 h 427911"/>
                <a:gd name="connsiteX913" fmla="*/ 175512 w 369278"/>
                <a:gd name="connsiteY913" fmla="*/ 107014 h 427911"/>
                <a:gd name="connsiteX914" fmla="*/ 174274 w 369278"/>
                <a:gd name="connsiteY914" fmla="*/ 115872 h 427911"/>
                <a:gd name="connsiteX915" fmla="*/ 174084 w 369278"/>
                <a:gd name="connsiteY915" fmla="*/ 107109 h 427911"/>
                <a:gd name="connsiteX916" fmla="*/ 172083 w 369278"/>
                <a:gd name="connsiteY916" fmla="*/ 107109 h 427911"/>
                <a:gd name="connsiteX917" fmla="*/ 171131 w 369278"/>
                <a:gd name="connsiteY917" fmla="*/ 117206 h 427911"/>
                <a:gd name="connsiteX918" fmla="*/ 165987 w 369278"/>
                <a:gd name="connsiteY918" fmla="*/ 137304 h 427911"/>
                <a:gd name="connsiteX919" fmla="*/ 165225 w 369278"/>
                <a:gd name="connsiteY919" fmla="*/ 139494 h 427911"/>
                <a:gd name="connsiteX920" fmla="*/ 164654 w 369278"/>
                <a:gd name="connsiteY920" fmla="*/ 137304 h 427911"/>
                <a:gd name="connsiteX921" fmla="*/ 165225 w 369278"/>
                <a:gd name="connsiteY921" fmla="*/ 134922 h 427911"/>
                <a:gd name="connsiteX922" fmla="*/ 165987 w 369278"/>
                <a:gd name="connsiteY922" fmla="*/ 137304 h 427911"/>
                <a:gd name="connsiteX923" fmla="*/ 163797 w 369278"/>
                <a:gd name="connsiteY923" fmla="*/ 137113 h 427911"/>
                <a:gd name="connsiteX924" fmla="*/ 162844 w 369278"/>
                <a:gd name="connsiteY924" fmla="*/ 138732 h 427911"/>
                <a:gd name="connsiteX925" fmla="*/ 162082 w 369278"/>
                <a:gd name="connsiteY925" fmla="*/ 137113 h 427911"/>
                <a:gd name="connsiteX926" fmla="*/ 162844 w 369278"/>
                <a:gd name="connsiteY926" fmla="*/ 135780 h 427911"/>
                <a:gd name="connsiteX927" fmla="*/ 163797 w 369278"/>
                <a:gd name="connsiteY927" fmla="*/ 137113 h 427911"/>
                <a:gd name="connsiteX928" fmla="*/ 149795 w 369278"/>
                <a:gd name="connsiteY928" fmla="*/ 87012 h 427911"/>
                <a:gd name="connsiteX929" fmla="*/ 148176 w 369278"/>
                <a:gd name="connsiteY929" fmla="*/ 99775 h 427911"/>
                <a:gd name="connsiteX930" fmla="*/ 149795 w 369278"/>
                <a:gd name="connsiteY930" fmla="*/ 87012 h 427911"/>
                <a:gd name="connsiteX931" fmla="*/ 173893 w 369278"/>
                <a:gd name="connsiteY931" fmla="*/ 35672 h 427911"/>
                <a:gd name="connsiteX932" fmla="*/ 175893 w 369278"/>
                <a:gd name="connsiteY932" fmla="*/ 35672 h 427911"/>
                <a:gd name="connsiteX933" fmla="*/ 174750 w 369278"/>
                <a:gd name="connsiteY933" fmla="*/ 37101 h 427911"/>
                <a:gd name="connsiteX934" fmla="*/ 172750 w 369278"/>
                <a:gd name="connsiteY934" fmla="*/ 36910 h 427911"/>
                <a:gd name="connsiteX935" fmla="*/ 173893 w 369278"/>
                <a:gd name="connsiteY935" fmla="*/ 35767 h 427911"/>
                <a:gd name="connsiteX936" fmla="*/ 178560 w 369278"/>
                <a:gd name="connsiteY936" fmla="*/ 31005 h 427911"/>
                <a:gd name="connsiteX937" fmla="*/ 183513 w 369278"/>
                <a:gd name="connsiteY937" fmla="*/ 28814 h 427911"/>
                <a:gd name="connsiteX938" fmla="*/ 186276 w 369278"/>
                <a:gd name="connsiteY938" fmla="*/ 31005 h 427911"/>
                <a:gd name="connsiteX939" fmla="*/ 186085 w 369278"/>
                <a:gd name="connsiteY939" fmla="*/ 36339 h 427911"/>
                <a:gd name="connsiteX940" fmla="*/ 183323 w 369278"/>
                <a:gd name="connsiteY940" fmla="*/ 37958 h 427911"/>
                <a:gd name="connsiteX941" fmla="*/ 177989 w 369278"/>
                <a:gd name="connsiteY941" fmla="*/ 38339 h 427911"/>
                <a:gd name="connsiteX942" fmla="*/ 178560 w 369278"/>
                <a:gd name="connsiteY942" fmla="*/ 31005 h 427911"/>
                <a:gd name="connsiteX943" fmla="*/ 187133 w 369278"/>
                <a:gd name="connsiteY943" fmla="*/ 23385 h 427911"/>
                <a:gd name="connsiteX944" fmla="*/ 188276 w 369278"/>
                <a:gd name="connsiteY944" fmla="*/ 22337 h 427911"/>
                <a:gd name="connsiteX945" fmla="*/ 190276 w 369278"/>
                <a:gd name="connsiteY945" fmla="*/ 26052 h 427911"/>
                <a:gd name="connsiteX946" fmla="*/ 187895 w 369278"/>
                <a:gd name="connsiteY946" fmla="*/ 27480 h 427911"/>
                <a:gd name="connsiteX947" fmla="*/ 187133 w 369278"/>
                <a:gd name="connsiteY947" fmla="*/ 23385 h 427911"/>
                <a:gd name="connsiteX948" fmla="*/ 188847 w 369278"/>
                <a:gd name="connsiteY948" fmla="*/ 18241 h 427911"/>
                <a:gd name="connsiteX949" fmla="*/ 187514 w 369278"/>
                <a:gd name="connsiteY949" fmla="*/ 18432 h 427911"/>
                <a:gd name="connsiteX950" fmla="*/ 187704 w 369278"/>
                <a:gd name="connsiteY950" fmla="*/ 17003 h 427911"/>
                <a:gd name="connsiteX951" fmla="*/ 189133 w 369278"/>
                <a:gd name="connsiteY951" fmla="*/ 16812 h 427911"/>
                <a:gd name="connsiteX952" fmla="*/ 188943 w 369278"/>
                <a:gd name="connsiteY952" fmla="*/ 18146 h 427911"/>
                <a:gd name="connsiteX953" fmla="*/ 185799 w 369278"/>
                <a:gd name="connsiteY953" fmla="*/ 16908 h 427911"/>
                <a:gd name="connsiteX954" fmla="*/ 182275 w 369278"/>
                <a:gd name="connsiteY954" fmla="*/ 11383 h 427911"/>
                <a:gd name="connsiteX955" fmla="*/ 180275 w 369278"/>
                <a:gd name="connsiteY955" fmla="*/ 11193 h 427911"/>
                <a:gd name="connsiteX956" fmla="*/ 180275 w 369278"/>
                <a:gd name="connsiteY956" fmla="*/ 10050 h 427911"/>
                <a:gd name="connsiteX957" fmla="*/ 184466 w 369278"/>
                <a:gd name="connsiteY957" fmla="*/ 9859 h 427911"/>
                <a:gd name="connsiteX958" fmla="*/ 188371 w 369278"/>
                <a:gd name="connsiteY958" fmla="*/ 13860 h 427911"/>
                <a:gd name="connsiteX959" fmla="*/ 185799 w 369278"/>
                <a:gd name="connsiteY959" fmla="*/ 17003 h 427911"/>
                <a:gd name="connsiteX960" fmla="*/ 184847 w 369278"/>
                <a:gd name="connsiteY960" fmla="*/ 19575 h 427911"/>
                <a:gd name="connsiteX961" fmla="*/ 185133 w 369278"/>
                <a:gd name="connsiteY961" fmla="*/ 26052 h 427911"/>
                <a:gd name="connsiteX962" fmla="*/ 179989 w 369278"/>
                <a:gd name="connsiteY962" fmla="*/ 25861 h 427911"/>
                <a:gd name="connsiteX963" fmla="*/ 184847 w 369278"/>
                <a:gd name="connsiteY963" fmla="*/ 19575 h 427911"/>
                <a:gd name="connsiteX964" fmla="*/ 178084 w 369278"/>
                <a:gd name="connsiteY964" fmla="*/ 25290 h 427911"/>
                <a:gd name="connsiteX965" fmla="*/ 176941 w 369278"/>
                <a:gd name="connsiteY965" fmla="*/ 25861 h 427911"/>
                <a:gd name="connsiteX966" fmla="*/ 176941 w 369278"/>
                <a:gd name="connsiteY966" fmla="*/ 24528 h 427911"/>
                <a:gd name="connsiteX967" fmla="*/ 178084 w 369278"/>
                <a:gd name="connsiteY967" fmla="*/ 24147 h 427911"/>
                <a:gd name="connsiteX968" fmla="*/ 178084 w 369278"/>
                <a:gd name="connsiteY968" fmla="*/ 25290 h 427911"/>
                <a:gd name="connsiteX969" fmla="*/ 191705 w 369278"/>
                <a:gd name="connsiteY969" fmla="*/ 32814 h 427911"/>
                <a:gd name="connsiteX970" fmla="*/ 191895 w 369278"/>
                <a:gd name="connsiteY970" fmla="*/ 39101 h 427911"/>
                <a:gd name="connsiteX971" fmla="*/ 188943 w 369278"/>
                <a:gd name="connsiteY971" fmla="*/ 37577 h 427911"/>
                <a:gd name="connsiteX972" fmla="*/ 188562 w 369278"/>
                <a:gd name="connsiteY972" fmla="*/ 34243 h 427911"/>
                <a:gd name="connsiteX973" fmla="*/ 188181 w 369278"/>
                <a:gd name="connsiteY973" fmla="*/ 30814 h 427911"/>
                <a:gd name="connsiteX974" fmla="*/ 190752 w 369278"/>
                <a:gd name="connsiteY974" fmla="*/ 29671 h 427911"/>
                <a:gd name="connsiteX975" fmla="*/ 191800 w 369278"/>
                <a:gd name="connsiteY975" fmla="*/ 32814 h 427911"/>
                <a:gd name="connsiteX976" fmla="*/ 191610 w 369278"/>
                <a:gd name="connsiteY976" fmla="*/ 20813 h 427911"/>
                <a:gd name="connsiteX977" fmla="*/ 190276 w 369278"/>
                <a:gd name="connsiteY977" fmla="*/ 20622 h 427911"/>
                <a:gd name="connsiteX978" fmla="*/ 191133 w 369278"/>
                <a:gd name="connsiteY978" fmla="*/ 19194 h 427911"/>
                <a:gd name="connsiteX979" fmla="*/ 192467 w 369278"/>
                <a:gd name="connsiteY979" fmla="*/ 19384 h 427911"/>
                <a:gd name="connsiteX980" fmla="*/ 191705 w 369278"/>
                <a:gd name="connsiteY980" fmla="*/ 20813 h 427911"/>
                <a:gd name="connsiteX981" fmla="*/ 195705 w 369278"/>
                <a:gd name="connsiteY981" fmla="*/ 7954 h 427911"/>
                <a:gd name="connsiteX982" fmla="*/ 194562 w 369278"/>
                <a:gd name="connsiteY982" fmla="*/ 13383 h 427911"/>
                <a:gd name="connsiteX983" fmla="*/ 192181 w 369278"/>
                <a:gd name="connsiteY983" fmla="*/ 17670 h 427911"/>
                <a:gd name="connsiteX984" fmla="*/ 191229 w 369278"/>
                <a:gd name="connsiteY984" fmla="*/ 16336 h 427911"/>
                <a:gd name="connsiteX985" fmla="*/ 192753 w 369278"/>
                <a:gd name="connsiteY985" fmla="*/ 13383 h 427911"/>
                <a:gd name="connsiteX986" fmla="*/ 192753 w 369278"/>
                <a:gd name="connsiteY986" fmla="*/ 8621 h 427911"/>
                <a:gd name="connsiteX987" fmla="*/ 195705 w 369278"/>
                <a:gd name="connsiteY987" fmla="*/ 7954 h 427911"/>
                <a:gd name="connsiteX988" fmla="*/ 191324 w 369278"/>
                <a:gd name="connsiteY988" fmla="*/ 11193 h 427911"/>
                <a:gd name="connsiteX989" fmla="*/ 189895 w 369278"/>
                <a:gd name="connsiteY989" fmla="*/ 15098 h 427911"/>
                <a:gd name="connsiteX990" fmla="*/ 188371 w 369278"/>
                <a:gd name="connsiteY990" fmla="*/ 9573 h 427911"/>
                <a:gd name="connsiteX991" fmla="*/ 191324 w 369278"/>
                <a:gd name="connsiteY991" fmla="*/ 11097 h 427911"/>
                <a:gd name="connsiteX992" fmla="*/ 180084 w 369278"/>
                <a:gd name="connsiteY992" fmla="*/ 5763 h 427911"/>
                <a:gd name="connsiteX993" fmla="*/ 187609 w 369278"/>
                <a:gd name="connsiteY993" fmla="*/ 5954 h 427911"/>
                <a:gd name="connsiteX994" fmla="*/ 187419 w 369278"/>
                <a:gd name="connsiteY994" fmla="*/ 8145 h 427911"/>
                <a:gd name="connsiteX995" fmla="*/ 180275 w 369278"/>
                <a:gd name="connsiteY995" fmla="*/ 8145 h 427911"/>
                <a:gd name="connsiteX996" fmla="*/ 174750 w 369278"/>
                <a:gd name="connsiteY996" fmla="*/ 9859 h 427911"/>
                <a:gd name="connsiteX997" fmla="*/ 173988 w 369278"/>
                <a:gd name="connsiteY997" fmla="*/ 8907 h 427911"/>
                <a:gd name="connsiteX998" fmla="*/ 180084 w 369278"/>
                <a:gd name="connsiteY998" fmla="*/ 5763 h 427911"/>
                <a:gd name="connsiteX999" fmla="*/ 179227 w 369278"/>
                <a:gd name="connsiteY999" fmla="*/ 10050 h 427911"/>
                <a:gd name="connsiteX1000" fmla="*/ 179227 w 369278"/>
                <a:gd name="connsiteY1000" fmla="*/ 11193 h 427911"/>
                <a:gd name="connsiteX1001" fmla="*/ 177703 w 369278"/>
                <a:gd name="connsiteY1001" fmla="*/ 11574 h 427911"/>
                <a:gd name="connsiteX1002" fmla="*/ 177513 w 369278"/>
                <a:gd name="connsiteY1002" fmla="*/ 10716 h 427911"/>
                <a:gd name="connsiteX1003" fmla="*/ 179227 w 369278"/>
                <a:gd name="connsiteY1003" fmla="*/ 9954 h 427911"/>
                <a:gd name="connsiteX1004" fmla="*/ 149795 w 369278"/>
                <a:gd name="connsiteY1004" fmla="*/ 17098 h 427911"/>
                <a:gd name="connsiteX1005" fmla="*/ 142270 w 369278"/>
                <a:gd name="connsiteY1005" fmla="*/ 12526 h 427911"/>
                <a:gd name="connsiteX1006" fmla="*/ 143889 w 369278"/>
                <a:gd name="connsiteY1006" fmla="*/ 11574 h 427911"/>
                <a:gd name="connsiteX1007" fmla="*/ 151890 w 369278"/>
                <a:gd name="connsiteY1007" fmla="*/ 13574 h 427911"/>
                <a:gd name="connsiteX1008" fmla="*/ 152176 w 369278"/>
                <a:gd name="connsiteY1008" fmla="*/ 15098 h 427911"/>
                <a:gd name="connsiteX1009" fmla="*/ 166749 w 369278"/>
                <a:gd name="connsiteY1009" fmla="*/ 9573 h 427911"/>
                <a:gd name="connsiteX1010" fmla="*/ 164559 w 369278"/>
                <a:gd name="connsiteY1010" fmla="*/ 9573 h 427911"/>
                <a:gd name="connsiteX1011" fmla="*/ 168178 w 369278"/>
                <a:gd name="connsiteY1011" fmla="*/ 6811 h 427911"/>
                <a:gd name="connsiteX1012" fmla="*/ 171512 w 369278"/>
                <a:gd name="connsiteY1012" fmla="*/ 6430 h 427911"/>
                <a:gd name="connsiteX1013" fmla="*/ 175893 w 369278"/>
                <a:gd name="connsiteY1013" fmla="*/ 5382 h 427911"/>
                <a:gd name="connsiteX1014" fmla="*/ 164844 w 369278"/>
                <a:gd name="connsiteY1014" fmla="*/ 14717 h 427911"/>
                <a:gd name="connsiteX1015" fmla="*/ 149795 w 369278"/>
                <a:gd name="connsiteY1015" fmla="*/ 17098 h 427911"/>
                <a:gd name="connsiteX1016" fmla="*/ 172083 w 369278"/>
                <a:gd name="connsiteY1016" fmla="*/ 13383 h 427911"/>
                <a:gd name="connsiteX1017" fmla="*/ 171036 w 369278"/>
                <a:gd name="connsiteY1017" fmla="*/ 14145 h 427911"/>
                <a:gd name="connsiteX1018" fmla="*/ 170274 w 369278"/>
                <a:gd name="connsiteY1018" fmla="*/ 13383 h 427911"/>
                <a:gd name="connsiteX1019" fmla="*/ 171036 w 369278"/>
                <a:gd name="connsiteY1019" fmla="*/ 12621 h 427911"/>
                <a:gd name="connsiteX1020" fmla="*/ 172083 w 369278"/>
                <a:gd name="connsiteY1020" fmla="*/ 13383 h 427911"/>
                <a:gd name="connsiteX1021" fmla="*/ 156843 w 369278"/>
                <a:gd name="connsiteY1021" fmla="*/ 22623 h 427911"/>
                <a:gd name="connsiteX1022" fmla="*/ 148176 w 369278"/>
                <a:gd name="connsiteY1022" fmla="*/ 24242 h 427911"/>
                <a:gd name="connsiteX1023" fmla="*/ 148842 w 369278"/>
                <a:gd name="connsiteY1023" fmla="*/ 22337 h 427911"/>
                <a:gd name="connsiteX1024" fmla="*/ 157891 w 369278"/>
                <a:gd name="connsiteY1024" fmla="*/ 19575 h 427911"/>
                <a:gd name="connsiteX1025" fmla="*/ 162368 w 369278"/>
                <a:gd name="connsiteY1025" fmla="*/ 17384 h 427911"/>
                <a:gd name="connsiteX1026" fmla="*/ 163225 w 369278"/>
                <a:gd name="connsiteY1026" fmla="*/ 18432 h 427911"/>
                <a:gd name="connsiteX1027" fmla="*/ 156939 w 369278"/>
                <a:gd name="connsiteY1027" fmla="*/ 22718 h 427911"/>
                <a:gd name="connsiteX1028" fmla="*/ 166845 w 369278"/>
                <a:gd name="connsiteY1028" fmla="*/ 22527 h 427911"/>
                <a:gd name="connsiteX1029" fmla="*/ 165511 w 369278"/>
                <a:gd name="connsiteY1029" fmla="*/ 22146 h 427911"/>
                <a:gd name="connsiteX1030" fmla="*/ 166464 w 369278"/>
                <a:gd name="connsiteY1030" fmla="*/ 21099 h 427911"/>
                <a:gd name="connsiteX1031" fmla="*/ 167892 w 369278"/>
                <a:gd name="connsiteY1031" fmla="*/ 21480 h 427911"/>
                <a:gd name="connsiteX1032" fmla="*/ 166845 w 369278"/>
                <a:gd name="connsiteY1032" fmla="*/ 22432 h 427911"/>
                <a:gd name="connsiteX1033" fmla="*/ 171607 w 369278"/>
                <a:gd name="connsiteY1033" fmla="*/ 22432 h 427911"/>
                <a:gd name="connsiteX1034" fmla="*/ 170655 w 369278"/>
                <a:gd name="connsiteY1034" fmla="*/ 21099 h 427911"/>
                <a:gd name="connsiteX1035" fmla="*/ 173417 w 369278"/>
                <a:gd name="connsiteY1035" fmla="*/ 19194 h 427911"/>
                <a:gd name="connsiteX1036" fmla="*/ 180180 w 369278"/>
                <a:gd name="connsiteY1036" fmla="*/ 17193 h 427911"/>
                <a:gd name="connsiteX1037" fmla="*/ 163797 w 369278"/>
                <a:gd name="connsiteY1037" fmla="*/ 21480 h 427911"/>
                <a:gd name="connsiteX1038" fmla="*/ 162844 w 369278"/>
                <a:gd name="connsiteY1038" fmla="*/ 20337 h 427911"/>
                <a:gd name="connsiteX1039" fmla="*/ 170559 w 369278"/>
                <a:gd name="connsiteY1039" fmla="*/ 15860 h 427911"/>
                <a:gd name="connsiteX1040" fmla="*/ 180656 w 369278"/>
                <a:gd name="connsiteY1040" fmla="*/ 14050 h 427911"/>
                <a:gd name="connsiteX1041" fmla="*/ 182656 w 369278"/>
                <a:gd name="connsiteY1041" fmla="*/ 17193 h 427911"/>
                <a:gd name="connsiteX1042" fmla="*/ 179894 w 369278"/>
                <a:gd name="connsiteY1042" fmla="*/ 19003 h 427911"/>
                <a:gd name="connsiteX1043" fmla="*/ 171798 w 369278"/>
                <a:gd name="connsiteY1043" fmla="*/ 22527 h 427911"/>
                <a:gd name="connsiteX1044" fmla="*/ 178275 w 369278"/>
                <a:gd name="connsiteY1044" fmla="*/ 67771 h 427911"/>
                <a:gd name="connsiteX1045" fmla="*/ 176084 w 369278"/>
                <a:gd name="connsiteY1045" fmla="*/ 69390 h 427911"/>
                <a:gd name="connsiteX1046" fmla="*/ 167988 w 369278"/>
                <a:gd name="connsiteY1046" fmla="*/ 52817 h 427911"/>
                <a:gd name="connsiteX1047" fmla="*/ 169131 w 369278"/>
                <a:gd name="connsiteY1047" fmla="*/ 52436 h 427911"/>
                <a:gd name="connsiteX1048" fmla="*/ 178275 w 369278"/>
                <a:gd name="connsiteY1048" fmla="*/ 67866 h 427911"/>
                <a:gd name="connsiteX1049" fmla="*/ 167797 w 369278"/>
                <a:gd name="connsiteY1049" fmla="*/ 46721 h 427911"/>
                <a:gd name="connsiteX1050" fmla="*/ 169131 w 369278"/>
                <a:gd name="connsiteY1050" fmla="*/ 41577 h 427911"/>
                <a:gd name="connsiteX1051" fmla="*/ 170750 w 369278"/>
                <a:gd name="connsiteY1051" fmla="*/ 41577 h 427911"/>
                <a:gd name="connsiteX1052" fmla="*/ 169416 w 369278"/>
                <a:gd name="connsiteY1052" fmla="*/ 47864 h 427911"/>
                <a:gd name="connsiteX1053" fmla="*/ 167797 w 369278"/>
                <a:gd name="connsiteY1053" fmla="*/ 46626 h 427911"/>
                <a:gd name="connsiteX1054" fmla="*/ 148652 w 369278"/>
                <a:gd name="connsiteY1054" fmla="*/ 62437 h 427911"/>
                <a:gd name="connsiteX1055" fmla="*/ 161415 w 369278"/>
                <a:gd name="connsiteY1055" fmla="*/ 66723 h 427911"/>
                <a:gd name="connsiteX1056" fmla="*/ 161034 w 369278"/>
                <a:gd name="connsiteY1056" fmla="*/ 67390 h 427911"/>
                <a:gd name="connsiteX1057" fmla="*/ 156843 w 369278"/>
                <a:gd name="connsiteY1057" fmla="*/ 65580 h 427911"/>
                <a:gd name="connsiteX1058" fmla="*/ 156272 w 369278"/>
                <a:gd name="connsiteY1058" fmla="*/ 67962 h 427911"/>
                <a:gd name="connsiteX1059" fmla="*/ 152081 w 369278"/>
                <a:gd name="connsiteY1059" fmla="*/ 65390 h 427911"/>
                <a:gd name="connsiteX1060" fmla="*/ 151128 w 369278"/>
                <a:gd name="connsiteY1060" fmla="*/ 65580 h 427911"/>
                <a:gd name="connsiteX1061" fmla="*/ 148747 w 369278"/>
                <a:gd name="connsiteY1061" fmla="*/ 64056 h 427911"/>
                <a:gd name="connsiteX1062" fmla="*/ 148557 w 369278"/>
                <a:gd name="connsiteY1062" fmla="*/ 62437 h 427911"/>
                <a:gd name="connsiteX1063" fmla="*/ 126173 w 369278"/>
                <a:gd name="connsiteY1063" fmla="*/ 63580 h 427911"/>
                <a:gd name="connsiteX1064" fmla="*/ 138651 w 369278"/>
                <a:gd name="connsiteY1064" fmla="*/ 61675 h 427911"/>
                <a:gd name="connsiteX1065" fmla="*/ 150557 w 369278"/>
                <a:gd name="connsiteY1065" fmla="*/ 67581 h 427911"/>
                <a:gd name="connsiteX1066" fmla="*/ 166749 w 369278"/>
                <a:gd name="connsiteY1066" fmla="*/ 75486 h 427911"/>
                <a:gd name="connsiteX1067" fmla="*/ 165797 w 369278"/>
                <a:gd name="connsiteY1067" fmla="*/ 77487 h 427911"/>
                <a:gd name="connsiteX1068" fmla="*/ 162273 w 369278"/>
                <a:gd name="connsiteY1068" fmla="*/ 77487 h 427911"/>
                <a:gd name="connsiteX1069" fmla="*/ 161130 w 369278"/>
                <a:gd name="connsiteY1069" fmla="*/ 76915 h 427911"/>
                <a:gd name="connsiteX1070" fmla="*/ 152843 w 369278"/>
                <a:gd name="connsiteY1070" fmla="*/ 72343 h 427911"/>
                <a:gd name="connsiteX1071" fmla="*/ 149700 w 369278"/>
                <a:gd name="connsiteY1071" fmla="*/ 71581 h 427911"/>
                <a:gd name="connsiteX1072" fmla="*/ 148271 w 369278"/>
                <a:gd name="connsiteY1072" fmla="*/ 71200 h 427911"/>
                <a:gd name="connsiteX1073" fmla="*/ 144175 w 369278"/>
                <a:gd name="connsiteY1073" fmla="*/ 69486 h 427911"/>
                <a:gd name="connsiteX1074" fmla="*/ 142937 w 369278"/>
                <a:gd name="connsiteY1074" fmla="*/ 69105 h 427911"/>
                <a:gd name="connsiteX1075" fmla="*/ 140937 w 369278"/>
                <a:gd name="connsiteY1075" fmla="*/ 68724 h 427911"/>
                <a:gd name="connsiteX1076" fmla="*/ 139603 w 369278"/>
                <a:gd name="connsiteY1076" fmla="*/ 68343 h 427911"/>
                <a:gd name="connsiteX1077" fmla="*/ 137222 w 369278"/>
                <a:gd name="connsiteY1077" fmla="*/ 66914 h 427911"/>
                <a:gd name="connsiteX1078" fmla="*/ 133888 w 369278"/>
                <a:gd name="connsiteY1078" fmla="*/ 66152 h 427911"/>
                <a:gd name="connsiteX1079" fmla="*/ 130745 w 369278"/>
                <a:gd name="connsiteY1079" fmla="*/ 65390 h 427911"/>
                <a:gd name="connsiteX1080" fmla="*/ 126173 w 369278"/>
                <a:gd name="connsiteY1080" fmla="*/ 65009 h 427911"/>
                <a:gd name="connsiteX1081" fmla="*/ 126363 w 369278"/>
                <a:gd name="connsiteY1081" fmla="*/ 63771 h 427911"/>
                <a:gd name="connsiteX1082" fmla="*/ 116743 w 369278"/>
                <a:gd name="connsiteY1082" fmla="*/ 70152 h 427911"/>
                <a:gd name="connsiteX1083" fmla="*/ 147128 w 369278"/>
                <a:gd name="connsiteY1083" fmla="*/ 73867 h 427911"/>
                <a:gd name="connsiteX1084" fmla="*/ 173417 w 369278"/>
                <a:gd name="connsiteY1084" fmla="*/ 80916 h 427911"/>
                <a:gd name="connsiteX1085" fmla="*/ 173417 w 369278"/>
                <a:gd name="connsiteY1085" fmla="*/ 82344 h 427911"/>
                <a:gd name="connsiteX1086" fmla="*/ 167702 w 369278"/>
                <a:gd name="connsiteY1086" fmla="*/ 84059 h 427911"/>
                <a:gd name="connsiteX1087" fmla="*/ 165797 w 369278"/>
                <a:gd name="connsiteY1087" fmla="*/ 84916 h 427911"/>
                <a:gd name="connsiteX1088" fmla="*/ 161987 w 369278"/>
                <a:gd name="connsiteY1088" fmla="*/ 82154 h 427911"/>
                <a:gd name="connsiteX1089" fmla="*/ 159606 w 369278"/>
                <a:gd name="connsiteY1089" fmla="*/ 82154 h 427911"/>
                <a:gd name="connsiteX1090" fmla="*/ 159987 w 369278"/>
                <a:gd name="connsiteY1090" fmla="*/ 84154 h 427911"/>
                <a:gd name="connsiteX1091" fmla="*/ 155796 w 369278"/>
                <a:gd name="connsiteY1091" fmla="*/ 81201 h 427911"/>
                <a:gd name="connsiteX1092" fmla="*/ 154843 w 369278"/>
                <a:gd name="connsiteY1092" fmla="*/ 81582 h 427911"/>
                <a:gd name="connsiteX1093" fmla="*/ 155605 w 369278"/>
                <a:gd name="connsiteY1093" fmla="*/ 82821 h 427911"/>
                <a:gd name="connsiteX1094" fmla="*/ 154272 w 369278"/>
                <a:gd name="connsiteY1094" fmla="*/ 83011 h 427911"/>
                <a:gd name="connsiteX1095" fmla="*/ 149509 w 369278"/>
                <a:gd name="connsiteY1095" fmla="*/ 79106 h 427911"/>
                <a:gd name="connsiteX1096" fmla="*/ 147795 w 369278"/>
                <a:gd name="connsiteY1096" fmla="*/ 79106 h 427911"/>
                <a:gd name="connsiteX1097" fmla="*/ 148176 w 369278"/>
                <a:gd name="connsiteY1097" fmla="*/ 80630 h 427911"/>
                <a:gd name="connsiteX1098" fmla="*/ 144556 w 369278"/>
                <a:gd name="connsiteY1098" fmla="*/ 77677 h 427911"/>
                <a:gd name="connsiteX1099" fmla="*/ 143032 w 369278"/>
                <a:gd name="connsiteY1099" fmla="*/ 77677 h 427911"/>
                <a:gd name="connsiteX1100" fmla="*/ 143032 w 369278"/>
                <a:gd name="connsiteY1100" fmla="*/ 79487 h 427911"/>
                <a:gd name="connsiteX1101" fmla="*/ 136936 w 369278"/>
                <a:gd name="connsiteY1101" fmla="*/ 73772 h 427911"/>
                <a:gd name="connsiteX1102" fmla="*/ 135412 w 369278"/>
                <a:gd name="connsiteY1102" fmla="*/ 73772 h 427911"/>
                <a:gd name="connsiteX1103" fmla="*/ 136174 w 369278"/>
                <a:gd name="connsiteY1103" fmla="*/ 76915 h 427911"/>
                <a:gd name="connsiteX1104" fmla="*/ 131697 w 369278"/>
                <a:gd name="connsiteY1104" fmla="*/ 72915 h 427911"/>
                <a:gd name="connsiteX1105" fmla="*/ 129507 w 369278"/>
                <a:gd name="connsiteY1105" fmla="*/ 72724 h 427911"/>
                <a:gd name="connsiteX1106" fmla="*/ 130840 w 369278"/>
                <a:gd name="connsiteY1106" fmla="*/ 76248 h 427911"/>
                <a:gd name="connsiteX1107" fmla="*/ 124554 w 369278"/>
                <a:gd name="connsiteY1107" fmla="*/ 71867 h 427911"/>
                <a:gd name="connsiteX1108" fmla="*/ 123411 w 369278"/>
                <a:gd name="connsiteY1108" fmla="*/ 71867 h 427911"/>
                <a:gd name="connsiteX1109" fmla="*/ 124935 w 369278"/>
                <a:gd name="connsiteY1109" fmla="*/ 75582 h 427911"/>
                <a:gd name="connsiteX1110" fmla="*/ 121791 w 369278"/>
                <a:gd name="connsiteY1110" fmla="*/ 73391 h 427911"/>
                <a:gd name="connsiteX1111" fmla="*/ 119220 w 369278"/>
                <a:gd name="connsiteY1111" fmla="*/ 72248 h 427911"/>
                <a:gd name="connsiteX1112" fmla="*/ 116648 w 369278"/>
                <a:gd name="connsiteY1112" fmla="*/ 72248 h 427911"/>
                <a:gd name="connsiteX1113" fmla="*/ 116838 w 369278"/>
                <a:gd name="connsiteY1113" fmla="*/ 70057 h 427911"/>
                <a:gd name="connsiteX1114" fmla="*/ 144461 w 369278"/>
                <a:gd name="connsiteY1114" fmla="*/ 96156 h 427911"/>
                <a:gd name="connsiteX1115" fmla="*/ 145032 w 369278"/>
                <a:gd name="connsiteY1115" fmla="*/ 93965 h 427911"/>
                <a:gd name="connsiteX1116" fmla="*/ 145413 w 369278"/>
                <a:gd name="connsiteY1116" fmla="*/ 93584 h 427911"/>
                <a:gd name="connsiteX1117" fmla="*/ 145794 w 369278"/>
                <a:gd name="connsiteY1117" fmla="*/ 92822 h 427911"/>
                <a:gd name="connsiteX1118" fmla="*/ 146937 w 369278"/>
                <a:gd name="connsiteY1118" fmla="*/ 91393 h 427911"/>
                <a:gd name="connsiteX1119" fmla="*/ 144366 w 369278"/>
                <a:gd name="connsiteY1119" fmla="*/ 96156 h 427911"/>
                <a:gd name="connsiteX1120" fmla="*/ 146366 w 369278"/>
                <a:gd name="connsiteY1120" fmla="*/ 97299 h 427911"/>
                <a:gd name="connsiteX1121" fmla="*/ 143985 w 369278"/>
                <a:gd name="connsiteY1121" fmla="*/ 101775 h 427911"/>
                <a:gd name="connsiteX1122" fmla="*/ 146366 w 369278"/>
                <a:gd name="connsiteY1122" fmla="*/ 97299 h 427911"/>
                <a:gd name="connsiteX1123" fmla="*/ 138651 w 369278"/>
                <a:gd name="connsiteY1123" fmla="*/ 87964 h 427911"/>
                <a:gd name="connsiteX1124" fmla="*/ 138460 w 369278"/>
                <a:gd name="connsiteY1124" fmla="*/ 88631 h 427911"/>
                <a:gd name="connsiteX1125" fmla="*/ 138270 w 369278"/>
                <a:gd name="connsiteY1125" fmla="*/ 88440 h 427911"/>
                <a:gd name="connsiteX1126" fmla="*/ 136269 w 369278"/>
                <a:gd name="connsiteY1126" fmla="*/ 91012 h 427911"/>
                <a:gd name="connsiteX1127" fmla="*/ 137508 w 369278"/>
                <a:gd name="connsiteY1127" fmla="*/ 87678 h 427911"/>
                <a:gd name="connsiteX1128" fmla="*/ 136079 w 369278"/>
                <a:gd name="connsiteY1128" fmla="*/ 86726 h 427911"/>
                <a:gd name="connsiteX1129" fmla="*/ 131793 w 369278"/>
                <a:gd name="connsiteY1129" fmla="*/ 93203 h 427911"/>
                <a:gd name="connsiteX1130" fmla="*/ 137508 w 369278"/>
                <a:gd name="connsiteY1130" fmla="*/ 82725 h 427911"/>
                <a:gd name="connsiteX1131" fmla="*/ 136269 w 369278"/>
                <a:gd name="connsiteY1131" fmla="*/ 86345 h 427911"/>
                <a:gd name="connsiteX1132" fmla="*/ 137698 w 369278"/>
                <a:gd name="connsiteY1132" fmla="*/ 87488 h 427911"/>
                <a:gd name="connsiteX1133" fmla="*/ 138651 w 369278"/>
                <a:gd name="connsiteY1133" fmla="*/ 86345 h 427911"/>
                <a:gd name="connsiteX1134" fmla="*/ 138460 w 369278"/>
                <a:gd name="connsiteY1134" fmla="*/ 88059 h 427911"/>
                <a:gd name="connsiteX1135" fmla="*/ 138651 w 369278"/>
                <a:gd name="connsiteY1135" fmla="*/ 88059 h 427911"/>
                <a:gd name="connsiteX1136" fmla="*/ 135317 w 369278"/>
                <a:gd name="connsiteY1136" fmla="*/ 91774 h 427911"/>
                <a:gd name="connsiteX1137" fmla="*/ 133983 w 369278"/>
                <a:gd name="connsiteY1137" fmla="*/ 94536 h 427911"/>
                <a:gd name="connsiteX1138" fmla="*/ 135317 w 369278"/>
                <a:gd name="connsiteY1138" fmla="*/ 91774 h 427911"/>
                <a:gd name="connsiteX1139" fmla="*/ 131126 w 369278"/>
                <a:gd name="connsiteY1139" fmla="*/ 82344 h 427911"/>
                <a:gd name="connsiteX1140" fmla="*/ 132459 w 369278"/>
                <a:gd name="connsiteY1140" fmla="*/ 83297 h 427911"/>
                <a:gd name="connsiteX1141" fmla="*/ 133412 w 369278"/>
                <a:gd name="connsiteY1141" fmla="*/ 82344 h 427911"/>
                <a:gd name="connsiteX1142" fmla="*/ 131793 w 369278"/>
                <a:gd name="connsiteY1142" fmla="*/ 85107 h 427911"/>
                <a:gd name="connsiteX1143" fmla="*/ 132364 w 369278"/>
                <a:gd name="connsiteY1143" fmla="*/ 83583 h 427911"/>
                <a:gd name="connsiteX1144" fmla="*/ 131031 w 369278"/>
                <a:gd name="connsiteY1144" fmla="*/ 82440 h 427911"/>
                <a:gd name="connsiteX1145" fmla="*/ 94074 w 369278"/>
                <a:gd name="connsiteY1145" fmla="*/ 47007 h 427911"/>
                <a:gd name="connsiteX1146" fmla="*/ 95026 w 369278"/>
                <a:gd name="connsiteY1146" fmla="*/ 48245 h 427911"/>
                <a:gd name="connsiteX1147" fmla="*/ 94074 w 369278"/>
                <a:gd name="connsiteY1147" fmla="*/ 49388 h 427911"/>
                <a:gd name="connsiteX1148" fmla="*/ 93121 w 369278"/>
                <a:gd name="connsiteY1148" fmla="*/ 48245 h 427911"/>
                <a:gd name="connsiteX1149" fmla="*/ 94074 w 369278"/>
                <a:gd name="connsiteY1149" fmla="*/ 47007 h 427911"/>
                <a:gd name="connsiteX1150" fmla="*/ 80262 w 369278"/>
                <a:gd name="connsiteY1150" fmla="*/ 38815 h 427911"/>
                <a:gd name="connsiteX1151" fmla="*/ 84549 w 369278"/>
                <a:gd name="connsiteY1151" fmla="*/ 34529 h 427911"/>
                <a:gd name="connsiteX1152" fmla="*/ 88930 w 369278"/>
                <a:gd name="connsiteY1152" fmla="*/ 35291 h 427911"/>
                <a:gd name="connsiteX1153" fmla="*/ 88549 w 369278"/>
                <a:gd name="connsiteY1153" fmla="*/ 37005 h 427911"/>
                <a:gd name="connsiteX1154" fmla="*/ 82072 w 369278"/>
                <a:gd name="connsiteY1154" fmla="*/ 39577 h 427911"/>
                <a:gd name="connsiteX1155" fmla="*/ 80358 w 369278"/>
                <a:gd name="connsiteY1155" fmla="*/ 38815 h 427911"/>
                <a:gd name="connsiteX1156" fmla="*/ 77786 w 369278"/>
                <a:gd name="connsiteY1156" fmla="*/ 36053 h 427911"/>
                <a:gd name="connsiteX1157" fmla="*/ 61403 w 369278"/>
                <a:gd name="connsiteY1157" fmla="*/ 12145 h 427911"/>
                <a:gd name="connsiteX1158" fmla="*/ 62165 w 369278"/>
                <a:gd name="connsiteY1158" fmla="*/ 11383 h 427911"/>
                <a:gd name="connsiteX1159" fmla="*/ 79881 w 369278"/>
                <a:gd name="connsiteY1159" fmla="*/ 33862 h 427911"/>
                <a:gd name="connsiteX1160" fmla="*/ 77786 w 369278"/>
                <a:gd name="connsiteY1160" fmla="*/ 36053 h 427911"/>
                <a:gd name="connsiteX1161" fmla="*/ 88073 w 369278"/>
                <a:gd name="connsiteY1161" fmla="*/ 51864 h 427911"/>
                <a:gd name="connsiteX1162" fmla="*/ 84358 w 369278"/>
                <a:gd name="connsiteY1162" fmla="*/ 53293 h 427911"/>
                <a:gd name="connsiteX1163" fmla="*/ 81215 w 369278"/>
                <a:gd name="connsiteY1163" fmla="*/ 49293 h 427911"/>
                <a:gd name="connsiteX1164" fmla="*/ 79881 w 369278"/>
                <a:gd name="connsiteY1164" fmla="*/ 43197 h 427911"/>
                <a:gd name="connsiteX1165" fmla="*/ 82834 w 369278"/>
                <a:gd name="connsiteY1165" fmla="*/ 39672 h 427911"/>
                <a:gd name="connsiteX1166" fmla="*/ 88930 w 369278"/>
                <a:gd name="connsiteY1166" fmla="*/ 37863 h 427911"/>
                <a:gd name="connsiteX1167" fmla="*/ 89978 w 369278"/>
                <a:gd name="connsiteY1167" fmla="*/ 40434 h 427911"/>
                <a:gd name="connsiteX1168" fmla="*/ 82453 w 369278"/>
                <a:gd name="connsiteY1168" fmla="*/ 45768 h 427911"/>
                <a:gd name="connsiteX1169" fmla="*/ 90549 w 369278"/>
                <a:gd name="connsiteY1169" fmla="*/ 41006 h 427911"/>
                <a:gd name="connsiteX1170" fmla="*/ 92264 w 369278"/>
                <a:gd name="connsiteY1170" fmla="*/ 43387 h 427911"/>
                <a:gd name="connsiteX1171" fmla="*/ 89692 w 369278"/>
                <a:gd name="connsiteY1171" fmla="*/ 43768 h 427911"/>
                <a:gd name="connsiteX1172" fmla="*/ 84930 w 369278"/>
                <a:gd name="connsiteY1172" fmla="*/ 47483 h 427911"/>
                <a:gd name="connsiteX1173" fmla="*/ 91407 w 369278"/>
                <a:gd name="connsiteY1173" fmla="*/ 44530 h 427911"/>
                <a:gd name="connsiteX1174" fmla="*/ 92645 w 369278"/>
                <a:gd name="connsiteY1174" fmla="*/ 47292 h 427911"/>
                <a:gd name="connsiteX1175" fmla="*/ 90073 w 369278"/>
                <a:gd name="connsiteY1175" fmla="*/ 49102 h 427911"/>
                <a:gd name="connsiteX1176" fmla="*/ 88073 w 369278"/>
                <a:gd name="connsiteY1176" fmla="*/ 51864 h 427911"/>
                <a:gd name="connsiteX1177" fmla="*/ 91978 w 369278"/>
                <a:gd name="connsiteY1177" fmla="*/ 62151 h 427911"/>
                <a:gd name="connsiteX1178" fmla="*/ 90264 w 369278"/>
                <a:gd name="connsiteY1178" fmla="*/ 62913 h 427911"/>
                <a:gd name="connsiteX1179" fmla="*/ 91026 w 369278"/>
                <a:gd name="connsiteY1179" fmla="*/ 52912 h 427911"/>
                <a:gd name="connsiteX1180" fmla="*/ 101027 w 369278"/>
                <a:gd name="connsiteY1180" fmla="*/ 51864 h 427911"/>
                <a:gd name="connsiteX1181" fmla="*/ 100074 w 369278"/>
                <a:gd name="connsiteY1181" fmla="*/ 53674 h 427911"/>
                <a:gd name="connsiteX1182" fmla="*/ 91978 w 369278"/>
                <a:gd name="connsiteY1182" fmla="*/ 62151 h 427911"/>
                <a:gd name="connsiteX1183" fmla="*/ 109123 w 369278"/>
                <a:gd name="connsiteY1183" fmla="*/ 97299 h 427911"/>
                <a:gd name="connsiteX1184" fmla="*/ 107218 w 369278"/>
                <a:gd name="connsiteY1184" fmla="*/ 85392 h 427911"/>
                <a:gd name="connsiteX1185" fmla="*/ 105885 w 369278"/>
                <a:gd name="connsiteY1185" fmla="*/ 90536 h 427911"/>
                <a:gd name="connsiteX1186" fmla="*/ 104742 w 369278"/>
                <a:gd name="connsiteY1186" fmla="*/ 83202 h 427911"/>
                <a:gd name="connsiteX1187" fmla="*/ 103694 w 369278"/>
                <a:gd name="connsiteY1187" fmla="*/ 93298 h 427911"/>
                <a:gd name="connsiteX1188" fmla="*/ 102360 w 369278"/>
                <a:gd name="connsiteY1188" fmla="*/ 80630 h 427911"/>
                <a:gd name="connsiteX1189" fmla="*/ 100360 w 369278"/>
                <a:gd name="connsiteY1189" fmla="*/ 86154 h 427911"/>
                <a:gd name="connsiteX1190" fmla="*/ 100360 w 369278"/>
                <a:gd name="connsiteY1190" fmla="*/ 75486 h 427911"/>
                <a:gd name="connsiteX1191" fmla="*/ 97979 w 369278"/>
                <a:gd name="connsiteY1191" fmla="*/ 82440 h 427911"/>
                <a:gd name="connsiteX1192" fmla="*/ 97598 w 369278"/>
                <a:gd name="connsiteY1192" fmla="*/ 71581 h 427911"/>
                <a:gd name="connsiteX1193" fmla="*/ 96169 w 369278"/>
                <a:gd name="connsiteY1193" fmla="*/ 74534 h 427911"/>
                <a:gd name="connsiteX1194" fmla="*/ 95788 w 369278"/>
                <a:gd name="connsiteY1194" fmla="*/ 67676 h 427911"/>
                <a:gd name="connsiteX1195" fmla="*/ 112171 w 369278"/>
                <a:gd name="connsiteY1195" fmla="*/ 89964 h 427911"/>
                <a:gd name="connsiteX1196" fmla="*/ 112171 w 369278"/>
                <a:gd name="connsiteY1196" fmla="*/ 97299 h 427911"/>
                <a:gd name="connsiteX1197" fmla="*/ 109885 w 369278"/>
                <a:gd name="connsiteY1197" fmla="*/ 89012 h 427911"/>
                <a:gd name="connsiteX1198" fmla="*/ 109218 w 369278"/>
                <a:gd name="connsiteY1198" fmla="*/ 97299 h 427911"/>
                <a:gd name="connsiteX1199" fmla="*/ 105123 w 369278"/>
                <a:gd name="connsiteY1199" fmla="*/ 104157 h 427911"/>
                <a:gd name="connsiteX1200" fmla="*/ 103599 w 369278"/>
                <a:gd name="connsiteY1200" fmla="*/ 101966 h 427911"/>
                <a:gd name="connsiteX1201" fmla="*/ 103408 w 369278"/>
                <a:gd name="connsiteY1201" fmla="*/ 99394 h 427911"/>
                <a:gd name="connsiteX1202" fmla="*/ 105027 w 369278"/>
                <a:gd name="connsiteY1202" fmla="*/ 101585 h 427911"/>
                <a:gd name="connsiteX1203" fmla="*/ 105218 w 369278"/>
                <a:gd name="connsiteY1203" fmla="*/ 104157 h 427911"/>
                <a:gd name="connsiteX1204" fmla="*/ 83310 w 369278"/>
                <a:gd name="connsiteY1204" fmla="*/ 97108 h 427911"/>
                <a:gd name="connsiteX1205" fmla="*/ 90168 w 369278"/>
                <a:gd name="connsiteY1205" fmla="*/ 94727 h 427911"/>
                <a:gd name="connsiteX1206" fmla="*/ 97122 w 369278"/>
                <a:gd name="connsiteY1206" fmla="*/ 93298 h 427911"/>
                <a:gd name="connsiteX1207" fmla="*/ 101027 w 369278"/>
                <a:gd name="connsiteY1207" fmla="*/ 107490 h 427911"/>
                <a:gd name="connsiteX1208" fmla="*/ 97407 w 369278"/>
                <a:gd name="connsiteY1208" fmla="*/ 98061 h 427911"/>
                <a:gd name="connsiteX1209" fmla="*/ 97407 w 369278"/>
                <a:gd name="connsiteY1209" fmla="*/ 104157 h 427911"/>
                <a:gd name="connsiteX1210" fmla="*/ 83215 w 369278"/>
                <a:gd name="connsiteY1210" fmla="*/ 97108 h 427911"/>
                <a:gd name="connsiteX1211" fmla="*/ 71785 w 369278"/>
                <a:gd name="connsiteY1211" fmla="*/ 145686 h 427911"/>
                <a:gd name="connsiteX1212" fmla="*/ 86930 w 369278"/>
                <a:gd name="connsiteY1212" fmla="*/ 142923 h 427911"/>
                <a:gd name="connsiteX1213" fmla="*/ 103694 w 369278"/>
                <a:gd name="connsiteY1213" fmla="*/ 138732 h 427911"/>
                <a:gd name="connsiteX1214" fmla="*/ 112362 w 369278"/>
                <a:gd name="connsiteY1214" fmla="*/ 133970 h 427911"/>
                <a:gd name="connsiteX1215" fmla="*/ 111504 w 369278"/>
                <a:gd name="connsiteY1215" fmla="*/ 132541 h 427911"/>
                <a:gd name="connsiteX1216" fmla="*/ 104456 w 369278"/>
                <a:gd name="connsiteY1216" fmla="*/ 132922 h 427911"/>
                <a:gd name="connsiteX1217" fmla="*/ 104456 w 369278"/>
                <a:gd name="connsiteY1217" fmla="*/ 129779 h 427911"/>
                <a:gd name="connsiteX1218" fmla="*/ 101694 w 369278"/>
                <a:gd name="connsiteY1218" fmla="*/ 133494 h 427911"/>
                <a:gd name="connsiteX1219" fmla="*/ 101122 w 369278"/>
                <a:gd name="connsiteY1219" fmla="*/ 129779 h 427911"/>
                <a:gd name="connsiteX1220" fmla="*/ 98741 w 369278"/>
                <a:gd name="connsiteY1220" fmla="*/ 136256 h 427911"/>
                <a:gd name="connsiteX1221" fmla="*/ 97693 w 369278"/>
                <a:gd name="connsiteY1221" fmla="*/ 128731 h 427911"/>
                <a:gd name="connsiteX1222" fmla="*/ 95883 w 369278"/>
                <a:gd name="connsiteY1222" fmla="*/ 136827 h 427911"/>
                <a:gd name="connsiteX1223" fmla="*/ 94931 w 369278"/>
                <a:gd name="connsiteY1223" fmla="*/ 128922 h 427911"/>
                <a:gd name="connsiteX1224" fmla="*/ 91978 w 369278"/>
                <a:gd name="connsiteY1224" fmla="*/ 138066 h 427911"/>
                <a:gd name="connsiteX1225" fmla="*/ 91216 w 369278"/>
                <a:gd name="connsiteY1225" fmla="*/ 128541 h 427911"/>
                <a:gd name="connsiteX1226" fmla="*/ 89502 w 369278"/>
                <a:gd name="connsiteY1226" fmla="*/ 138256 h 427911"/>
                <a:gd name="connsiteX1227" fmla="*/ 87692 w 369278"/>
                <a:gd name="connsiteY1227" fmla="*/ 128350 h 427911"/>
                <a:gd name="connsiteX1228" fmla="*/ 86549 w 369278"/>
                <a:gd name="connsiteY1228" fmla="*/ 138256 h 427911"/>
                <a:gd name="connsiteX1229" fmla="*/ 84549 w 369278"/>
                <a:gd name="connsiteY1229" fmla="*/ 128922 h 427911"/>
                <a:gd name="connsiteX1230" fmla="*/ 83787 w 369278"/>
                <a:gd name="connsiteY1230" fmla="*/ 137875 h 427911"/>
                <a:gd name="connsiteX1231" fmla="*/ 81215 w 369278"/>
                <a:gd name="connsiteY1231" fmla="*/ 128731 h 427911"/>
                <a:gd name="connsiteX1232" fmla="*/ 81024 w 369278"/>
                <a:gd name="connsiteY1232" fmla="*/ 138161 h 427911"/>
                <a:gd name="connsiteX1233" fmla="*/ 78072 w 369278"/>
                <a:gd name="connsiteY1233" fmla="*/ 129112 h 427911"/>
                <a:gd name="connsiteX1234" fmla="*/ 77500 w 369278"/>
                <a:gd name="connsiteY1234" fmla="*/ 137208 h 427911"/>
                <a:gd name="connsiteX1235" fmla="*/ 75595 w 369278"/>
                <a:gd name="connsiteY1235" fmla="*/ 129303 h 427911"/>
                <a:gd name="connsiteX1236" fmla="*/ 74833 w 369278"/>
                <a:gd name="connsiteY1236" fmla="*/ 136351 h 427911"/>
                <a:gd name="connsiteX1237" fmla="*/ 73214 w 369278"/>
                <a:gd name="connsiteY1237" fmla="*/ 129874 h 427911"/>
                <a:gd name="connsiteX1238" fmla="*/ 72166 w 369278"/>
                <a:gd name="connsiteY1238" fmla="*/ 136923 h 427911"/>
                <a:gd name="connsiteX1239" fmla="*/ 69975 w 369278"/>
                <a:gd name="connsiteY1239" fmla="*/ 124254 h 427911"/>
                <a:gd name="connsiteX1240" fmla="*/ 80834 w 369278"/>
                <a:gd name="connsiteY1240" fmla="*/ 120730 h 427911"/>
                <a:gd name="connsiteX1241" fmla="*/ 85215 w 369278"/>
                <a:gd name="connsiteY1241" fmla="*/ 117015 h 427911"/>
                <a:gd name="connsiteX1242" fmla="*/ 85596 w 369278"/>
                <a:gd name="connsiteY1242" fmla="*/ 118730 h 427911"/>
                <a:gd name="connsiteX1243" fmla="*/ 90359 w 369278"/>
                <a:gd name="connsiteY1243" fmla="*/ 117111 h 427911"/>
                <a:gd name="connsiteX1244" fmla="*/ 90740 w 369278"/>
                <a:gd name="connsiteY1244" fmla="*/ 118730 h 427911"/>
                <a:gd name="connsiteX1245" fmla="*/ 95883 w 369278"/>
                <a:gd name="connsiteY1245" fmla="*/ 115968 h 427911"/>
                <a:gd name="connsiteX1246" fmla="*/ 93312 w 369278"/>
                <a:gd name="connsiteY1246" fmla="*/ 121302 h 427911"/>
                <a:gd name="connsiteX1247" fmla="*/ 99027 w 369278"/>
                <a:gd name="connsiteY1247" fmla="*/ 118063 h 427911"/>
                <a:gd name="connsiteX1248" fmla="*/ 103218 w 369278"/>
                <a:gd name="connsiteY1248" fmla="*/ 117301 h 427911"/>
                <a:gd name="connsiteX1249" fmla="*/ 102075 w 369278"/>
                <a:gd name="connsiteY1249" fmla="*/ 120825 h 427911"/>
                <a:gd name="connsiteX1250" fmla="*/ 107218 w 369278"/>
                <a:gd name="connsiteY1250" fmla="*/ 117873 h 427911"/>
                <a:gd name="connsiteX1251" fmla="*/ 110171 w 369278"/>
                <a:gd name="connsiteY1251" fmla="*/ 116253 h 427911"/>
                <a:gd name="connsiteX1252" fmla="*/ 108552 w 369278"/>
                <a:gd name="connsiteY1252" fmla="*/ 118825 h 427911"/>
                <a:gd name="connsiteX1253" fmla="*/ 111695 w 369278"/>
                <a:gd name="connsiteY1253" fmla="*/ 118444 h 427911"/>
                <a:gd name="connsiteX1254" fmla="*/ 114457 w 369278"/>
                <a:gd name="connsiteY1254" fmla="*/ 117396 h 427911"/>
                <a:gd name="connsiteX1255" fmla="*/ 117791 w 369278"/>
                <a:gd name="connsiteY1255" fmla="*/ 117968 h 427911"/>
                <a:gd name="connsiteX1256" fmla="*/ 120553 w 369278"/>
                <a:gd name="connsiteY1256" fmla="*/ 117206 h 427911"/>
                <a:gd name="connsiteX1257" fmla="*/ 123696 w 369278"/>
                <a:gd name="connsiteY1257" fmla="*/ 119778 h 427911"/>
                <a:gd name="connsiteX1258" fmla="*/ 127030 w 369278"/>
                <a:gd name="connsiteY1258" fmla="*/ 120540 h 427911"/>
                <a:gd name="connsiteX1259" fmla="*/ 129221 w 369278"/>
                <a:gd name="connsiteY1259" fmla="*/ 120159 h 427911"/>
                <a:gd name="connsiteX1260" fmla="*/ 127221 w 369278"/>
                <a:gd name="connsiteY1260" fmla="*/ 124540 h 427911"/>
                <a:gd name="connsiteX1261" fmla="*/ 133507 w 369278"/>
                <a:gd name="connsiteY1261" fmla="*/ 122826 h 427911"/>
                <a:gd name="connsiteX1262" fmla="*/ 134555 w 369278"/>
                <a:gd name="connsiteY1262" fmla="*/ 126159 h 427911"/>
                <a:gd name="connsiteX1263" fmla="*/ 130935 w 369278"/>
                <a:gd name="connsiteY1263" fmla="*/ 130350 h 427911"/>
                <a:gd name="connsiteX1264" fmla="*/ 129221 w 369278"/>
                <a:gd name="connsiteY1264" fmla="*/ 127969 h 427911"/>
                <a:gd name="connsiteX1265" fmla="*/ 127602 w 369278"/>
                <a:gd name="connsiteY1265" fmla="*/ 128541 h 427911"/>
                <a:gd name="connsiteX1266" fmla="*/ 126840 w 369278"/>
                <a:gd name="connsiteY1266" fmla="*/ 133684 h 427911"/>
                <a:gd name="connsiteX1267" fmla="*/ 125697 w 369278"/>
                <a:gd name="connsiteY1267" fmla="*/ 133494 h 427911"/>
                <a:gd name="connsiteX1268" fmla="*/ 125697 w 369278"/>
                <a:gd name="connsiteY1268" fmla="*/ 130446 h 427911"/>
                <a:gd name="connsiteX1269" fmla="*/ 123887 w 369278"/>
                <a:gd name="connsiteY1269" fmla="*/ 130446 h 427911"/>
                <a:gd name="connsiteX1270" fmla="*/ 122934 w 369278"/>
                <a:gd name="connsiteY1270" fmla="*/ 134446 h 427911"/>
                <a:gd name="connsiteX1271" fmla="*/ 121125 w 369278"/>
                <a:gd name="connsiteY1271" fmla="*/ 133494 h 427911"/>
                <a:gd name="connsiteX1272" fmla="*/ 118362 w 369278"/>
                <a:gd name="connsiteY1272" fmla="*/ 137208 h 427911"/>
                <a:gd name="connsiteX1273" fmla="*/ 115981 w 369278"/>
                <a:gd name="connsiteY1273" fmla="*/ 137399 h 427911"/>
                <a:gd name="connsiteX1274" fmla="*/ 113981 w 369278"/>
                <a:gd name="connsiteY1274" fmla="*/ 137208 h 427911"/>
                <a:gd name="connsiteX1275" fmla="*/ 111885 w 369278"/>
                <a:gd name="connsiteY1275" fmla="*/ 138256 h 427911"/>
                <a:gd name="connsiteX1276" fmla="*/ 107313 w 369278"/>
                <a:gd name="connsiteY1276" fmla="*/ 141780 h 427911"/>
                <a:gd name="connsiteX1277" fmla="*/ 106456 w 369278"/>
                <a:gd name="connsiteY1277" fmla="*/ 139780 h 427911"/>
                <a:gd name="connsiteX1278" fmla="*/ 103122 w 369278"/>
                <a:gd name="connsiteY1278" fmla="*/ 142542 h 427911"/>
                <a:gd name="connsiteX1279" fmla="*/ 101694 w 369278"/>
                <a:gd name="connsiteY1279" fmla="*/ 141114 h 427911"/>
                <a:gd name="connsiteX1280" fmla="*/ 99503 w 369278"/>
                <a:gd name="connsiteY1280" fmla="*/ 144638 h 427911"/>
                <a:gd name="connsiteX1281" fmla="*/ 95979 w 369278"/>
                <a:gd name="connsiteY1281" fmla="*/ 145590 h 427911"/>
                <a:gd name="connsiteX1282" fmla="*/ 99789 w 369278"/>
                <a:gd name="connsiteY1282" fmla="*/ 146162 h 427911"/>
                <a:gd name="connsiteX1283" fmla="*/ 113028 w 369278"/>
                <a:gd name="connsiteY1283" fmla="*/ 143209 h 427911"/>
                <a:gd name="connsiteX1284" fmla="*/ 126078 w 369278"/>
                <a:gd name="connsiteY1284" fmla="*/ 139399 h 427911"/>
                <a:gd name="connsiteX1285" fmla="*/ 138555 w 369278"/>
                <a:gd name="connsiteY1285" fmla="*/ 132351 h 427911"/>
                <a:gd name="connsiteX1286" fmla="*/ 130459 w 369278"/>
                <a:gd name="connsiteY1286" fmla="*/ 141590 h 427911"/>
                <a:gd name="connsiteX1287" fmla="*/ 126459 w 369278"/>
                <a:gd name="connsiteY1287" fmla="*/ 140447 h 427911"/>
                <a:gd name="connsiteX1288" fmla="*/ 128649 w 369278"/>
                <a:gd name="connsiteY1288" fmla="*/ 143400 h 427911"/>
                <a:gd name="connsiteX1289" fmla="*/ 125887 w 369278"/>
                <a:gd name="connsiteY1289" fmla="*/ 144638 h 427911"/>
                <a:gd name="connsiteX1290" fmla="*/ 122363 w 369278"/>
                <a:gd name="connsiteY1290" fmla="*/ 142828 h 427911"/>
                <a:gd name="connsiteX1291" fmla="*/ 123506 w 369278"/>
                <a:gd name="connsiteY1291" fmla="*/ 146543 h 427911"/>
                <a:gd name="connsiteX1292" fmla="*/ 117410 w 369278"/>
                <a:gd name="connsiteY1292" fmla="*/ 144828 h 427911"/>
                <a:gd name="connsiteX1293" fmla="*/ 118362 w 369278"/>
                <a:gd name="connsiteY1293" fmla="*/ 147781 h 427911"/>
                <a:gd name="connsiteX1294" fmla="*/ 113028 w 369278"/>
                <a:gd name="connsiteY1294" fmla="*/ 146162 h 427911"/>
                <a:gd name="connsiteX1295" fmla="*/ 113981 w 369278"/>
                <a:gd name="connsiteY1295" fmla="*/ 149686 h 427911"/>
                <a:gd name="connsiteX1296" fmla="*/ 109409 w 369278"/>
                <a:gd name="connsiteY1296" fmla="*/ 147686 h 427911"/>
                <a:gd name="connsiteX1297" fmla="*/ 108456 w 369278"/>
                <a:gd name="connsiteY1297" fmla="*/ 149686 h 427911"/>
                <a:gd name="connsiteX1298" fmla="*/ 106075 w 369278"/>
                <a:gd name="connsiteY1298" fmla="*/ 150639 h 427911"/>
                <a:gd name="connsiteX1299" fmla="*/ 139889 w 369278"/>
                <a:gd name="connsiteY1299" fmla="*/ 142923 h 427911"/>
                <a:gd name="connsiteX1300" fmla="*/ 140651 w 369278"/>
                <a:gd name="connsiteY1300" fmla="*/ 144162 h 427911"/>
                <a:gd name="connsiteX1301" fmla="*/ 131031 w 369278"/>
                <a:gd name="connsiteY1301" fmla="*/ 156735 h 427911"/>
                <a:gd name="connsiteX1302" fmla="*/ 132555 w 369278"/>
                <a:gd name="connsiteY1302" fmla="*/ 150448 h 427911"/>
                <a:gd name="connsiteX1303" fmla="*/ 122077 w 369278"/>
                <a:gd name="connsiteY1303" fmla="*/ 160735 h 427911"/>
                <a:gd name="connsiteX1304" fmla="*/ 125220 w 369278"/>
                <a:gd name="connsiteY1304" fmla="*/ 152448 h 427911"/>
                <a:gd name="connsiteX1305" fmla="*/ 115886 w 369278"/>
                <a:gd name="connsiteY1305" fmla="*/ 160164 h 427911"/>
                <a:gd name="connsiteX1306" fmla="*/ 118267 w 369278"/>
                <a:gd name="connsiteY1306" fmla="*/ 154258 h 427911"/>
                <a:gd name="connsiteX1307" fmla="*/ 109980 w 369278"/>
                <a:gd name="connsiteY1307" fmla="*/ 160449 h 427911"/>
                <a:gd name="connsiteX1308" fmla="*/ 112362 w 369278"/>
                <a:gd name="connsiteY1308" fmla="*/ 156068 h 427911"/>
                <a:gd name="connsiteX1309" fmla="*/ 105885 w 369278"/>
                <a:gd name="connsiteY1309" fmla="*/ 159402 h 427911"/>
                <a:gd name="connsiteX1310" fmla="*/ 109409 w 369278"/>
                <a:gd name="connsiteY1310" fmla="*/ 154639 h 427911"/>
                <a:gd name="connsiteX1311" fmla="*/ 101694 w 369278"/>
                <a:gd name="connsiteY1311" fmla="*/ 158259 h 427911"/>
                <a:gd name="connsiteX1312" fmla="*/ 105313 w 369278"/>
                <a:gd name="connsiteY1312" fmla="*/ 153687 h 427911"/>
                <a:gd name="connsiteX1313" fmla="*/ 97788 w 369278"/>
                <a:gd name="connsiteY1313" fmla="*/ 157401 h 427911"/>
                <a:gd name="connsiteX1314" fmla="*/ 100170 w 369278"/>
                <a:gd name="connsiteY1314" fmla="*/ 153687 h 427911"/>
                <a:gd name="connsiteX1315" fmla="*/ 93407 w 369278"/>
                <a:gd name="connsiteY1315" fmla="*/ 157211 h 427911"/>
                <a:gd name="connsiteX1316" fmla="*/ 97598 w 369278"/>
                <a:gd name="connsiteY1316" fmla="*/ 152925 h 427911"/>
                <a:gd name="connsiteX1317" fmla="*/ 90454 w 369278"/>
                <a:gd name="connsiteY1317" fmla="*/ 156354 h 427911"/>
                <a:gd name="connsiteX1318" fmla="*/ 92454 w 369278"/>
                <a:gd name="connsiteY1318" fmla="*/ 152544 h 427911"/>
                <a:gd name="connsiteX1319" fmla="*/ 87311 w 369278"/>
                <a:gd name="connsiteY1319" fmla="*/ 155877 h 427911"/>
                <a:gd name="connsiteX1320" fmla="*/ 89502 w 369278"/>
                <a:gd name="connsiteY1320" fmla="*/ 151782 h 427911"/>
                <a:gd name="connsiteX1321" fmla="*/ 83215 w 369278"/>
                <a:gd name="connsiteY1321" fmla="*/ 155306 h 427911"/>
                <a:gd name="connsiteX1322" fmla="*/ 85406 w 369278"/>
                <a:gd name="connsiteY1322" fmla="*/ 151210 h 427911"/>
                <a:gd name="connsiteX1323" fmla="*/ 79691 w 369278"/>
                <a:gd name="connsiteY1323" fmla="*/ 154544 h 427911"/>
                <a:gd name="connsiteX1324" fmla="*/ 80643 w 369278"/>
                <a:gd name="connsiteY1324" fmla="*/ 151210 h 427911"/>
                <a:gd name="connsiteX1325" fmla="*/ 74166 w 369278"/>
                <a:gd name="connsiteY1325" fmla="*/ 155306 h 427911"/>
                <a:gd name="connsiteX1326" fmla="*/ 76548 w 369278"/>
                <a:gd name="connsiteY1326" fmla="*/ 151401 h 427911"/>
                <a:gd name="connsiteX1327" fmla="*/ 75976 w 369278"/>
                <a:gd name="connsiteY1327" fmla="*/ 150639 h 427911"/>
                <a:gd name="connsiteX1328" fmla="*/ 70642 w 369278"/>
                <a:gd name="connsiteY1328" fmla="*/ 155020 h 427911"/>
                <a:gd name="connsiteX1329" fmla="*/ 71595 w 369278"/>
                <a:gd name="connsiteY1329" fmla="*/ 150829 h 427911"/>
                <a:gd name="connsiteX1330" fmla="*/ 67880 w 369278"/>
                <a:gd name="connsiteY1330" fmla="*/ 152829 h 427911"/>
                <a:gd name="connsiteX1331" fmla="*/ 68261 w 369278"/>
                <a:gd name="connsiteY1331" fmla="*/ 150639 h 427911"/>
                <a:gd name="connsiteX1332" fmla="*/ 63879 w 369278"/>
                <a:gd name="connsiteY1332" fmla="*/ 155401 h 427911"/>
                <a:gd name="connsiteX1333" fmla="*/ 64737 w 369278"/>
                <a:gd name="connsiteY1333" fmla="*/ 151877 h 427911"/>
                <a:gd name="connsiteX1334" fmla="*/ 60165 w 369278"/>
                <a:gd name="connsiteY1334" fmla="*/ 154830 h 427911"/>
                <a:gd name="connsiteX1335" fmla="*/ 71880 w 369278"/>
                <a:gd name="connsiteY1335" fmla="*/ 145400 h 427911"/>
                <a:gd name="connsiteX1336" fmla="*/ 147699 w 369278"/>
                <a:gd name="connsiteY1336" fmla="*/ 174832 h 427911"/>
                <a:gd name="connsiteX1337" fmla="*/ 144080 w 369278"/>
                <a:gd name="connsiteY1337" fmla="*/ 181785 h 427911"/>
                <a:gd name="connsiteX1338" fmla="*/ 145318 w 369278"/>
                <a:gd name="connsiteY1338" fmla="*/ 182738 h 427911"/>
                <a:gd name="connsiteX1339" fmla="*/ 151414 w 369278"/>
                <a:gd name="connsiteY1339" fmla="*/ 172641 h 427911"/>
                <a:gd name="connsiteX1340" fmla="*/ 148271 w 369278"/>
                <a:gd name="connsiteY1340" fmla="*/ 182071 h 427911"/>
                <a:gd name="connsiteX1341" fmla="*/ 151224 w 369278"/>
                <a:gd name="connsiteY1341" fmla="*/ 178547 h 427911"/>
                <a:gd name="connsiteX1342" fmla="*/ 150462 w 369278"/>
                <a:gd name="connsiteY1342" fmla="*/ 181500 h 427911"/>
                <a:gd name="connsiteX1343" fmla="*/ 153986 w 369278"/>
                <a:gd name="connsiteY1343" fmla="*/ 177594 h 427911"/>
                <a:gd name="connsiteX1344" fmla="*/ 153605 w 369278"/>
                <a:gd name="connsiteY1344" fmla="*/ 180357 h 427911"/>
                <a:gd name="connsiteX1345" fmla="*/ 155986 w 369278"/>
                <a:gd name="connsiteY1345" fmla="*/ 177785 h 427911"/>
                <a:gd name="connsiteX1346" fmla="*/ 156939 w 369278"/>
                <a:gd name="connsiteY1346" fmla="*/ 179880 h 427911"/>
                <a:gd name="connsiteX1347" fmla="*/ 159510 w 369278"/>
                <a:gd name="connsiteY1347" fmla="*/ 175785 h 427911"/>
                <a:gd name="connsiteX1348" fmla="*/ 160368 w 369278"/>
                <a:gd name="connsiteY1348" fmla="*/ 177785 h 427911"/>
                <a:gd name="connsiteX1349" fmla="*/ 165702 w 369278"/>
                <a:gd name="connsiteY1349" fmla="*/ 171689 h 427911"/>
                <a:gd name="connsiteX1350" fmla="*/ 164463 w 369278"/>
                <a:gd name="connsiteY1350" fmla="*/ 175594 h 427911"/>
                <a:gd name="connsiteX1351" fmla="*/ 169226 w 369278"/>
                <a:gd name="connsiteY1351" fmla="*/ 173213 h 427911"/>
                <a:gd name="connsiteX1352" fmla="*/ 170178 w 369278"/>
                <a:gd name="connsiteY1352" fmla="*/ 175118 h 427911"/>
                <a:gd name="connsiteX1353" fmla="*/ 160463 w 369278"/>
                <a:gd name="connsiteY1353" fmla="*/ 179690 h 427911"/>
                <a:gd name="connsiteX1354" fmla="*/ 137127 w 369278"/>
                <a:gd name="connsiteY1354" fmla="*/ 184262 h 427911"/>
                <a:gd name="connsiteX1355" fmla="*/ 135698 w 369278"/>
                <a:gd name="connsiteY1355" fmla="*/ 180642 h 427911"/>
                <a:gd name="connsiteX1356" fmla="*/ 139032 w 369278"/>
                <a:gd name="connsiteY1356" fmla="*/ 177880 h 427911"/>
                <a:gd name="connsiteX1357" fmla="*/ 139032 w 369278"/>
                <a:gd name="connsiteY1357" fmla="*/ 180452 h 427911"/>
                <a:gd name="connsiteX1358" fmla="*/ 144175 w 369278"/>
                <a:gd name="connsiteY1358" fmla="*/ 173689 h 427911"/>
                <a:gd name="connsiteX1359" fmla="*/ 141413 w 369278"/>
                <a:gd name="connsiteY1359" fmla="*/ 181595 h 427911"/>
                <a:gd name="connsiteX1360" fmla="*/ 147509 w 369278"/>
                <a:gd name="connsiteY1360" fmla="*/ 174642 h 427911"/>
                <a:gd name="connsiteX1361" fmla="*/ 146652 w 369278"/>
                <a:gd name="connsiteY1361" fmla="*/ 169689 h 427911"/>
                <a:gd name="connsiteX1362" fmla="*/ 149414 w 369278"/>
                <a:gd name="connsiteY1362" fmla="*/ 166926 h 427911"/>
                <a:gd name="connsiteX1363" fmla="*/ 147414 w 369278"/>
                <a:gd name="connsiteY1363" fmla="*/ 170165 h 427911"/>
                <a:gd name="connsiteX1364" fmla="*/ 144842 w 369278"/>
                <a:gd name="connsiteY1364" fmla="*/ 172927 h 427911"/>
                <a:gd name="connsiteX1365" fmla="*/ 146556 w 369278"/>
                <a:gd name="connsiteY1365" fmla="*/ 169689 h 427911"/>
                <a:gd name="connsiteX1366" fmla="*/ 178179 w 369278"/>
                <a:gd name="connsiteY1366" fmla="*/ 193596 h 427911"/>
                <a:gd name="connsiteX1367" fmla="*/ 183894 w 369278"/>
                <a:gd name="connsiteY1367" fmla="*/ 190072 h 427911"/>
                <a:gd name="connsiteX1368" fmla="*/ 179513 w 369278"/>
                <a:gd name="connsiteY1368" fmla="*/ 194358 h 427911"/>
                <a:gd name="connsiteX1369" fmla="*/ 180942 w 369278"/>
                <a:gd name="connsiteY1369" fmla="*/ 195120 h 427911"/>
                <a:gd name="connsiteX1370" fmla="*/ 186942 w 369278"/>
                <a:gd name="connsiteY1370" fmla="*/ 192358 h 427911"/>
                <a:gd name="connsiteX1371" fmla="*/ 184180 w 369278"/>
                <a:gd name="connsiteY1371" fmla="*/ 194835 h 427911"/>
                <a:gd name="connsiteX1372" fmla="*/ 189133 w 369278"/>
                <a:gd name="connsiteY1372" fmla="*/ 194263 h 427911"/>
                <a:gd name="connsiteX1373" fmla="*/ 182942 w 369278"/>
                <a:gd name="connsiteY1373" fmla="*/ 196549 h 427911"/>
                <a:gd name="connsiteX1374" fmla="*/ 184561 w 369278"/>
                <a:gd name="connsiteY1374" fmla="*/ 197502 h 427911"/>
                <a:gd name="connsiteX1375" fmla="*/ 190467 w 369278"/>
                <a:gd name="connsiteY1375" fmla="*/ 195692 h 427911"/>
                <a:gd name="connsiteX1376" fmla="*/ 185895 w 369278"/>
                <a:gd name="connsiteY1376" fmla="*/ 198264 h 427911"/>
                <a:gd name="connsiteX1377" fmla="*/ 187228 w 369278"/>
                <a:gd name="connsiteY1377" fmla="*/ 199026 h 427911"/>
                <a:gd name="connsiteX1378" fmla="*/ 193038 w 369278"/>
                <a:gd name="connsiteY1378" fmla="*/ 197883 h 427911"/>
                <a:gd name="connsiteX1379" fmla="*/ 188657 w 369278"/>
                <a:gd name="connsiteY1379" fmla="*/ 199883 h 427911"/>
                <a:gd name="connsiteX1380" fmla="*/ 189419 w 369278"/>
                <a:gd name="connsiteY1380" fmla="*/ 200454 h 427911"/>
                <a:gd name="connsiteX1381" fmla="*/ 194753 w 369278"/>
                <a:gd name="connsiteY1381" fmla="*/ 199311 h 427911"/>
                <a:gd name="connsiteX1382" fmla="*/ 190657 w 369278"/>
                <a:gd name="connsiteY1382" fmla="*/ 201312 h 427911"/>
                <a:gd name="connsiteX1383" fmla="*/ 191800 w 369278"/>
                <a:gd name="connsiteY1383" fmla="*/ 201883 h 427911"/>
                <a:gd name="connsiteX1384" fmla="*/ 196372 w 369278"/>
                <a:gd name="connsiteY1384" fmla="*/ 201407 h 427911"/>
                <a:gd name="connsiteX1385" fmla="*/ 192848 w 369278"/>
                <a:gd name="connsiteY1385" fmla="*/ 202645 h 427911"/>
                <a:gd name="connsiteX1386" fmla="*/ 196944 w 369278"/>
                <a:gd name="connsiteY1386" fmla="*/ 205217 h 427911"/>
                <a:gd name="connsiteX1387" fmla="*/ 196182 w 369278"/>
                <a:gd name="connsiteY1387" fmla="*/ 205598 h 427911"/>
                <a:gd name="connsiteX1388" fmla="*/ 189895 w 369278"/>
                <a:gd name="connsiteY1388" fmla="*/ 203407 h 427911"/>
                <a:gd name="connsiteX1389" fmla="*/ 189038 w 369278"/>
                <a:gd name="connsiteY1389" fmla="*/ 203788 h 427911"/>
                <a:gd name="connsiteX1390" fmla="*/ 189419 w 369278"/>
                <a:gd name="connsiteY1390" fmla="*/ 203121 h 427911"/>
                <a:gd name="connsiteX1391" fmla="*/ 187895 w 369278"/>
                <a:gd name="connsiteY1391" fmla="*/ 202740 h 427911"/>
                <a:gd name="connsiteX1392" fmla="*/ 185133 w 369278"/>
                <a:gd name="connsiteY1392" fmla="*/ 204074 h 427911"/>
                <a:gd name="connsiteX1393" fmla="*/ 186752 w 369278"/>
                <a:gd name="connsiteY1393" fmla="*/ 202264 h 427911"/>
                <a:gd name="connsiteX1394" fmla="*/ 185133 w 369278"/>
                <a:gd name="connsiteY1394" fmla="*/ 201693 h 427911"/>
                <a:gd name="connsiteX1395" fmla="*/ 182370 w 369278"/>
                <a:gd name="connsiteY1395" fmla="*/ 203026 h 427911"/>
                <a:gd name="connsiteX1396" fmla="*/ 183990 w 369278"/>
                <a:gd name="connsiteY1396" fmla="*/ 201121 h 427911"/>
                <a:gd name="connsiteX1397" fmla="*/ 182370 w 369278"/>
                <a:gd name="connsiteY1397" fmla="*/ 200550 h 427911"/>
                <a:gd name="connsiteX1398" fmla="*/ 179037 w 369278"/>
                <a:gd name="connsiteY1398" fmla="*/ 202740 h 427911"/>
                <a:gd name="connsiteX1399" fmla="*/ 181037 w 369278"/>
                <a:gd name="connsiteY1399" fmla="*/ 200169 h 427911"/>
                <a:gd name="connsiteX1400" fmla="*/ 178846 w 369278"/>
                <a:gd name="connsiteY1400" fmla="*/ 199407 h 427911"/>
                <a:gd name="connsiteX1401" fmla="*/ 175893 w 369278"/>
                <a:gd name="connsiteY1401" fmla="*/ 201883 h 427911"/>
                <a:gd name="connsiteX1402" fmla="*/ 177417 w 369278"/>
                <a:gd name="connsiteY1402" fmla="*/ 198930 h 427911"/>
                <a:gd name="connsiteX1403" fmla="*/ 175417 w 369278"/>
                <a:gd name="connsiteY1403" fmla="*/ 198168 h 427911"/>
                <a:gd name="connsiteX1404" fmla="*/ 172083 w 369278"/>
                <a:gd name="connsiteY1404" fmla="*/ 201121 h 427911"/>
                <a:gd name="connsiteX1405" fmla="*/ 173988 w 369278"/>
                <a:gd name="connsiteY1405" fmla="*/ 197787 h 427911"/>
                <a:gd name="connsiteX1406" fmla="*/ 170845 w 369278"/>
                <a:gd name="connsiteY1406" fmla="*/ 196644 h 427911"/>
                <a:gd name="connsiteX1407" fmla="*/ 167035 w 369278"/>
                <a:gd name="connsiteY1407" fmla="*/ 199978 h 427911"/>
                <a:gd name="connsiteX1408" fmla="*/ 169035 w 369278"/>
                <a:gd name="connsiteY1408" fmla="*/ 196073 h 427911"/>
                <a:gd name="connsiteX1409" fmla="*/ 168654 w 369278"/>
                <a:gd name="connsiteY1409" fmla="*/ 195882 h 427911"/>
                <a:gd name="connsiteX1410" fmla="*/ 173226 w 369278"/>
                <a:gd name="connsiteY1410" fmla="*/ 190548 h 427911"/>
                <a:gd name="connsiteX1411" fmla="*/ 173607 w 369278"/>
                <a:gd name="connsiteY1411" fmla="*/ 190739 h 427911"/>
                <a:gd name="connsiteX1412" fmla="*/ 176560 w 369278"/>
                <a:gd name="connsiteY1412" fmla="*/ 188739 h 427911"/>
                <a:gd name="connsiteX1413" fmla="*/ 175036 w 369278"/>
                <a:gd name="connsiteY1413" fmla="*/ 191501 h 427911"/>
                <a:gd name="connsiteX1414" fmla="*/ 175608 w 369278"/>
                <a:gd name="connsiteY1414" fmla="*/ 191882 h 427911"/>
                <a:gd name="connsiteX1415" fmla="*/ 180751 w 369278"/>
                <a:gd name="connsiteY1415" fmla="*/ 188643 h 427911"/>
                <a:gd name="connsiteX1416" fmla="*/ 177036 w 369278"/>
                <a:gd name="connsiteY1416" fmla="*/ 192644 h 427911"/>
                <a:gd name="connsiteX1417" fmla="*/ 178179 w 369278"/>
                <a:gd name="connsiteY1417" fmla="*/ 193406 h 427911"/>
                <a:gd name="connsiteX1418" fmla="*/ 207993 w 369278"/>
                <a:gd name="connsiteY1418" fmla="*/ 239793 h 427911"/>
                <a:gd name="connsiteX1419" fmla="*/ 208945 w 369278"/>
                <a:gd name="connsiteY1419" fmla="*/ 240745 h 427911"/>
                <a:gd name="connsiteX1420" fmla="*/ 207993 w 369278"/>
                <a:gd name="connsiteY1420" fmla="*/ 241793 h 427911"/>
                <a:gd name="connsiteX1421" fmla="*/ 207231 w 369278"/>
                <a:gd name="connsiteY1421" fmla="*/ 240745 h 427911"/>
                <a:gd name="connsiteX1422" fmla="*/ 207993 w 369278"/>
                <a:gd name="connsiteY1422" fmla="*/ 239793 h 427911"/>
                <a:gd name="connsiteX1423" fmla="*/ 207231 w 369278"/>
                <a:gd name="connsiteY1423" fmla="*/ 237602 h 427911"/>
                <a:gd name="connsiteX1424" fmla="*/ 207421 w 369278"/>
                <a:gd name="connsiteY1424" fmla="*/ 234649 h 427911"/>
                <a:gd name="connsiteX1425" fmla="*/ 209136 w 369278"/>
                <a:gd name="connsiteY1425" fmla="*/ 235411 h 427911"/>
                <a:gd name="connsiteX1426" fmla="*/ 208564 w 369278"/>
                <a:gd name="connsiteY1426" fmla="*/ 238554 h 427911"/>
                <a:gd name="connsiteX1427" fmla="*/ 207231 w 369278"/>
                <a:gd name="connsiteY1427" fmla="*/ 237602 h 427911"/>
                <a:gd name="connsiteX1428" fmla="*/ 210183 w 369278"/>
                <a:gd name="connsiteY1428" fmla="*/ 242936 h 427911"/>
                <a:gd name="connsiteX1429" fmla="*/ 211898 w 369278"/>
                <a:gd name="connsiteY1429" fmla="*/ 239983 h 427911"/>
                <a:gd name="connsiteX1430" fmla="*/ 211136 w 369278"/>
                <a:gd name="connsiteY1430" fmla="*/ 226934 h 427911"/>
                <a:gd name="connsiteX1431" fmla="*/ 212946 w 369278"/>
                <a:gd name="connsiteY1431" fmla="*/ 226743 h 427911"/>
                <a:gd name="connsiteX1432" fmla="*/ 213327 w 369278"/>
                <a:gd name="connsiteY1432" fmla="*/ 229125 h 427911"/>
                <a:gd name="connsiteX1433" fmla="*/ 215898 w 369278"/>
                <a:gd name="connsiteY1433" fmla="*/ 231887 h 427911"/>
                <a:gd name="connsiteX1434" fmla="*/ 213136 w 369278"/>
                <a:gd name="connsiteY1434" fmla="*/ 232554 h 427911"/>
                <a:gd name="connsiteX1435" fmla="*/ 216660 w 369278"/>
                <a:gd name="connsiteY1435" fmla="*/ 232935 h 427911"/>
                <a:gd name="connsiteX1436" fmla="*/ 216851 w 369278"/>
                <a:gd name="connsiteY1436" fmla="*/ 234935 h 427911"/>
                <a:gd name="connsiteX1437" fmla="*/ 213517 w 369278"/>
                <a:gd name="connsiteY1437" fmla="*/ 235506 h 427911"/>
                <a:gd name="connsiteX1438" fmla="*/ 217708 w 369278"/>
                <a:gd name="connsiteY1438" fmla="*/ 236078 h 427911"/>
                <a:gd name="connsiteX1439" fmla="*/ 217327 w 369278"/>
                <a:gd name="connsiteY1439" fmla="*/ 237888 h 427911"/>
                <a:gd name="connsiteX1440" fmla="*/ 215613 w 369278"/>
                <a:gd name="connsiteY1440" fmla="*/ 239031 h 427911"/>
                <a:gd name="connsiteX1441" fmla="*/ 218565 w 369278"/>
                <a:gd name="connsiteY1441" fmla="*/ 239412 h 427911"/>
                <a:gd name="connsiteX1442" fmla="*/ 219708 w 369278"/>
                <a:gd name="connsiteY1442" fmla="*/ 241412 h 427911"/>
                <a:gd name="connsiteX1443" fmla="*/ 215803 w 369278"/>
                <a:gd name="connsiteY1443" fmla="*/ 249127 h 427911"/>
                <a:gd name="connsiteX1444" fmla="*/ 202563 w 369278"/>
                <a:gd name="connsiteY1444" fmla="*/ 252080 h 427911"/>
                <a:gd name="connsiteX1445" fmla="*/ 201801 w 369278"/>
                <a:gd name="connsiteY1445" fmla="*/ 251318 h 427911"/>
                <a:gd name="connsiteX1446" fmla="*/ 201516 w 369278"/>
                <a:gd name="connsiteY1446" fmla="*/ 250937 h 427911"/>
                <a:gd name="connsiteX1447" fmla="*/ 202278 w 369278"/>
                <a:gd name="connsiteY1447" fmla="*/ 250175 h 427911"/>
                <a:gd name="connsiteX1448" fmla="*/ 202849 w 369278"/>
                <a:gd name="connsiteY1448" fmla="*/ 250746 h 427911"/>
                <a:gd name="connsiteX1449" fmla="*/ 204754 w 369278"/>
                <a:gd name="connsiteY1449" fmla="*/ 250365 h 427911"/>
                <a:gd name="connsiteX1450" fmla="*/ 204754 w 369278"/>
                <a:gd name="connsiteY1450" fmla="*/ 246460 h 427911"/>
                <a:gd name="connsiteX1451" fmla="*/ 203040 w 369278"/>
                <a:gd name="connsiteY1451" fmla="*/ 246841 h 427911"/>
                <a:gd name="connsiteX1452" fmla="*/ 203040 w 369278"/>
                <a:gd name="connsiteY1452" fmla="*/ 247508 h 427911"/>
                <a:gd name="connsiteX1453" fmla="*/ 202278 w 369278"/>
                <a:gd name="connsiteY1453" fmla="*/ 248841 h 427911"/>
                <a:gd name="connsiteX1454" fmla="*/ 201516 w 369278"/>
                <a:gd name="connsiteY1454" fmla="*/ 247508 h 427911"/>
                <a:gd name="connsiteX1455" fmla="*/ 201516 w 369278"/>
                <a:gd name="connsiteY1455" fmla="*/ 247222 h 427911"/>
                <a:gd name="connsiteX1456" fmla="*/ 200754 w 369278"/>
                <a:gd name="connsiteY1456" fmla="*/ 247508 h 427911"/>
                <a:gd name="connsiteX1457" fmla="*/ 200563 w 369278"/>
                <a:gd name="connsiteY1457" fmla="*/ 245127 h 427911"/>
                <a:gd name="connsiteX1458" fmla="*/ 210279 w 369278"/>
                <a:gd name="connsiteY1458" fmla="*/ 243126 h 427911"/>
                <a:gd name="connsiteX1459" fmla="*/ 224566 w 369278"/>
                <a:gd name="connsiteY1459" fmla="*/ 250842 h 427911"/>
                <a:gd name="connsiteX1460" fmla="*/ 226090 w 369278"/>
                <a:gd name="connsiteY1460" fmla="*/ 251413 h 427911"/>
                <a:gd name="connsiteX1461" fmla="*/ 224947 w 369278"/>
                <a:gd name="connsiteY1461" fmla="*/ 254175 h 427911"/>
                <a:gd name="connsiteX1462" fmla="*/ 224376 w 369278"/>
                <a:gd name="connsiteY1462" fmla="*/ 254175 h 427911"/>
                <a:gd name="connsiteX1463" fmla="*/ 224566 w 369278"/>
                <a:gd name="connsiteY1463" fmla="*/ 250842 h 427911"/>
                <a:gd name="connsiteX1464" fmla="*/ 224757 w 369278"/>
                <a:gd name="connsiteY1464" fmla="*/ 243888 h 427911"/>
                <a:gd name="connsiteX1465" fmla="*/ 225900 w 369278"/>
                <a:gd name="connsiteY1465" fmla="*/ 245698 h 427911"/>
                <a:gd name="connsiteX1466" fmla="*/ 225519 w 369278"/>
                <a:gd name="connsiteY1466" fmla="*/ 247698 h 427911"/>
                <a:gd name="connsiteX1467" fmla="*/ 224566 w 369278"/>
                <a:gd name="connsiteY1467" fmla="*/ 246079 h 427911"/>
                <a:gd name="connsiteX1468" fmla="*/ 224757 w 369278"/>
                <a:gd name="connsiteY1468" fmla="*/ 243888 h 427911"/>
                <a:gd name="connsiteX1469" fmla="*/ 224947 w 369278"/>
                <a:gd name="connsiteY1469" fmla="*/ 255985 h 427911"/>
                <a:gd name="connsiteX1470" fmla="*/ 225519 w 369278"/>
                <a:gd name="connsiteY1470" fmla="*/ 256747 h 427911"/>
                <a:gd name="connsiteX1471" fmla="*/ 224947 w 369278"/>
                <a:gd name="connsiteY1471" fmla="*/ 257509 h 427911"/>
                <a:gd name="connsiteX1472" fmla="*/ 224185 w 369278"/>
                <a:gd name="connsiteY1472" fmla="*/ 256747 h 427911"/>
                <a:gd name="connsiteX1473" fmla="*/ 224947 w 369278"/>
                <a:gd name="connsiteY1473" fmla="*/ 255985 h 427911"/>
                <a:gd name="connsiteX1474" fmla="*/ 224376 w 369278"/>
                <a:gd name="connsiteY1474" fmla="*/ 260271 h 427911"/>
                <a:gd name="connsiteX1475" fmla="*/ 223995 w 369278"/>
                <a:gd name="connsiteY1475" fmla="*/ 261605 h 427911"/>
                <a:gd name="connsiteX1476" fmla="*/ 223614 w 369278"/>
                <a:gd name="connsiteY1476" fmla="*/ 260271 h 427911"/>
                <a:gd name="connsiteX1477" fmla="*/ 223995 w 369278"/>
                <a:gd name="connsiteY1477" fmla="*/ 258938 h 427911"/>
                <a:gd name="connsiteX1478" fmla="*/ 224376 w 369278"/>
                <a:gd name="connsiteY1478" fmla="*/ 260271 h 427911"/>
                <a:gd name="connsiteX1479" fmla="*/ 223614 w 369278"/>
                <a:gd name="connsiteY1479" fmla="*/ 242936 h 427911"/>
                <a:gd name="connsiteX1480" fmla="*/ 221804 w 369278"/>
                <a:gd name="connsiteY1480" fmla="*/ 244936 h 427911"/>
                <a:gd name="connsiteX1481" fmla="*/ 220470 w 369278"/>
                <a:gd name="connsiteY1481" fmla="*/ 238840 h 427911"/>
                <a:gd name="connsiteX1482" fmla="*/ 221804 w 369278"/>
                <a:gd name="connsiteY1482" fmla="*/ 238269 h 427911"/>
                <a:gd name="connsiteX1483" fmla="*/ 223614 w 369278"/>
                <a:gd name="connsiteY1483" fmla="*/ 242936 h 427911"/>
                <a:gd name="connsiteX1484" fmla="*/ 220661 w 369278"/>
                <a:gd name="connsiteY1484" fmla="*/ 248841 h 427911"/>
                <a:gd name="connsiteX1485" fmla="*/ 223233 w 369278"/>
                <a:gd name="connsiteY1485" fmla="*/ 249984 h 427911"/>
                <a:gd name="connsiteX1486" fmla="*/ 220089 w 369278"/>
                <a:gd name="connsiteY1486" fmla="*/ 262843 h 427911"/>
                <a:gd name="connsiteX1487" fmla="*/ 220089 w 369278"/>
                <a:gd name="connsiteY1487" fmla="*/ 252175 h 427911"/>
                <a:gd name="connsiteX1488" fmla="*/ 219327 w 369278"/>
                <a:gd name="connsiteY1488" fmla="*/ 252366 h 427911"/>
                <a:gd name="connsiteX1489" fmla="*/ 216565 w 369278"/>
                <a:gd name="connsiteY1489" fmla="*/ 263224 h 427911"/>
                <a:gd name="connsiteX1490" fmla="*/ 216946 w 369278"/>
                <a:gd name="connsiteY1490" fmla="*/ 253413 h 427911"/>
                <a:gd name="connsiteX1491" fmla="*/ 215994 w 369278"/>
                <a:gd name="connsiteY1491" fmla="*/ 253413 h 427911"/>
                <a:gd name="connsiteX1492" fmla="*/ 213803 w 369278"/>
                <a:gd name="connsiteY1492" fmla="*/ 263129 h 427911"/>
                <a:gd name="connsiteX1493" fmla="*/ 214374 w 369278"/>
                <a:gd name="connsiteY1493" fmla="*/ 254652 h 427911"/>
                <a:gd name="connsiteX1494" fmla="*/ 213327 w 369278"/>
                <a:gd name="connsiteY1494" fmla="*/ 253890 h 427911"/>
                <a:gd name="connsiteX1495" fmla="*/ 208183 w 369278"/>
                <a:gd name="connsiteY1495" fmla="*/ 269320 h 427911"/>
                <a:gd name="connsiteX1496" fmla="*/ 209802 w 369278"/>
                <a:gd name="connsiteY1496" fmla="*/ 254937 h 427911"/>
                <a:gd name="connsiteX1497" fmla="*/ 209231 w 369278"/>
                <a:gd name="connsiteY1497" fmla="*/ 254556 h 427911"/>
                <a:gd name="connsiteX1498" fmla="*/ 206088 w 369278"/>
                <a:gd name="connsiteY1498" fmla="*/ 268368 h 427911"/>
                <a:gd name="connsiteX1499" fmla="*/ 207040 w 369278"/>
                <a:gd name="connsiteY1499" fmla="*/ 255318 h 427911"/>
                <a:gd name="connsiteX1500" fmla="*/ 206659 w 369278"/>
                <a:gd name="connsiteY1500" fmla="*/ 255318 h 427911"/>
                <a:gd name="connsiteX1501" fmla="*/ 203135 w 369278"/>
                <a:gd name="connsiteY1501" fmla="*/ 267510 h 427911"/>
                <a:gd name="connsiteX1502" fmla="*/ 203516 w 369278"/>
                <a:gd name="connsiteY1502" fmla="*/ 262843 h 427911"/>
                <a:gd name="connsiteX1503" fmla="*/ 203897 w 369278"/>
                <a:gd name="connsiteY1503" fmla="*/ 255890 h 427911"/>
                <a:gd name="connsiteX1504" fmla="*/ 203325 w 369278"/>
                <a:gd name="connsiteY1504" fmla="*/ 256271 h 427911"/>
                <a:gd name="connsiteX1505" fmla="*/ 199992 w 369278"/>
                <a:gd name="connsiteY1505" fmla="*/ 265224 h 427911"/>
                <a:gd name="connsiteX1506" fmla="*/ 200563 w 369278"/>
                <a:gd name="connsiteY1506" fmla="*/ 256080 h 427911"/>
                <a:gd name="connsiteX1507" fmla="*/ 197991 w 369278"/>
                <a:gd name="connsiteY1507" fmla="*/ 262557 h 427911"/>
                <a:gd name="connsiteX1508" fmla="*/ 198182 w 369278"/>
                <a:gd name="connsiteY1508" fmla="*/ 257223 h 427911"/>
                <a:gd name="connsiteX1509" fmla="*/ 195420 w 369278"/>
                <a:gd name="connsiteY1509" fmla="*/ 258462 h 427911"/>
                <a:gd name="connsiteX1510" fmla="*/ 200944 w 369278"/>
                <a:gd name="connsiteY1510" fmla="*/ 253699 h 427911"/>
                <a:gd name="connsiteX1511" fmla="*/ 220756 w 369278"/>
                <a:gd name="connsiteY1511" fmla="*/ 249032 h 427911"/>
                <a:gd name="connsiteX1512" fmla="*/ 203135 w 369278"/>
                <a:gd name="connsiteY1512" fmla="*/ 283798 h 427911"/>
                <a:gd name="connsiteX1513" fmla="*/ 202754 w 369278"/>
                <a:gd name="connsiteY1513" fmla="*/ 285798 h 427911"/>
                <a:gd name="connsiteX1514" fmla="*/ 193705 w 369278"/>
                <a:gd name="connsiteY1514" fmla="*/ 283989 h 427911"/>
                <a:gd name="connsiteX1515" fmla="*/ 185418 w 369278"/>
                <a:gd name="connsiteY1515" fmla="*/ 278655 h 427911"/>
                <a:gd name="connsiteX1516" fmla="*/ 186752 w 369278"/>
                <a:gd name="connsiteY1516" fmla="*/ 277512 h 427911"/>
                <a:gd name="connsiteX1517" fmla="*/ 203135 w 369278"/>
                <a:gd name="connsiteY1517" fmla="*/ 283798 h 427911"/>
                <a:gd name="connsiteX1518" fmla="*/ 188943 w 369278"/>
                <a:gd name="connsiteY1518" fmla="*/ 274273 h 427911"/>
                <a:gd name="connsiteX1519" fmla="*/ 196086 w 369278"/>
                <a:gd name="connsiteY1519" fmla="*/ 273702 h 427911"/>
                <a:gd name="connsiteX1520" fmla="*/ 199801 w 369278"/>
                <a:gd name="connsiteY1520" fmla="*/ 276083 h 427911"/>
                <a:gd name="connsiteX1521" fmla="*/ 203135 w 369278"/>
                <a:gd name="connsiteY1521" fmla="*/ 279893 h 427911"/>
                <a:gd name="connsiteX1522" fmla="*/ 201992 w 369278"/>
                <a:gd name="connsiteY1522" fmla="*/ 282655 h 427911"/>
                <a:gd name="connsiteX1523" fmla="*/ 188371 w 369278"/>
                <a:gd name="connsiteY1523" fmla="*/ 277321 h 427911"/>
                <a:gd name="connsiteX1524" fmla="*/ 188943 w 369278"/>
                <a:gd name="connsiteY1524" fmla="*/ 274368 h 427911"/>
                <a:gd name="connsiteX1525" fmla="*/ 201230 w 369278"/>
                <a:gd name="connsiteY1525" fmla="*/ 211218 h 427911"/>
                <a:gd name="connsiteX1526" fmla="*/ 189133 w 369278"/>
                <a:gd name="connsiteY1526" fmla="*/ 223791 h 427911"/>
                <a:gd name="connsiteX1527" fmla="*/ 193134 w 369278"/>
                <a:gd name="connsiteY1527" fmla="*/ 220647 h 427911"/>
                <a:gd name="connsiteX1528" fmla="*/ 200658 w 369278"/>
                <a:gd name="connsiteY1528" fmla="*/ 215313 h 427911"/>
                <a:gd name="connsiteX1529" fmla="*/ 192943 w 369278"/>
                <a:gd name="connsiteY1529" fmla="*/ 223600 h 427911"/>
                <a:gd name="connsiteX1530" fmla="*/ 187990 w 369278"/>
                <a:gd name="connsiteY1530" fmla="*/ 228934 h 427911"/>
                <a:gd name="connsiteX1531" fmla="*/ 187609 w 369278"/>
                <a:gd name="connsiteY1531" fmla="*/ 230077 h 427911"/>
                <a:gd name="connsiteX1532" fmla="*/ 196277 w 369278"/>
                <a:gd name="connsiteY1532" fmla="*/ 224362 h 427911"/>
                <a:gd name="connsiteX1533" fmla="*/ 186752 w 369278"/>
                <a:gd name="connsiteY1533" fmla="*/ 235602 h 427911"/>
                <a:gd name="connsiteX1534" fmla="*/ 197229 w 369278"/>
                <a:gd name="connsiteY1534" fmla="*/ 227505 h 427911"/>
                <a:gd name="connsiteX1535" fmla="*/ 184466 w 369278"/>
                <a:gd name="connsiteY1535" fmla="*/ 240555 h 427911"/>
                <a:gd name="connsiteX1536" fmla="*/ 184466 w 369278"/>
                <a:gd name="connsiteY1536" fmla="*/ 241507 h 427911"/>
                <a:gd name="connsiteX1537" fmla="*/ 194943 w 369278"/>
                <a:gd name="connsiteY1537" fmla="*/ 235221 h 427911"/>
                <a:gd name="connsiteX1538" fmla="*/ 186085 w 369278"/>
                <a:gd name="connsiteY1538" fmla="*/ 245031 h 427911"/>
                <a:gd name="connsiteX1539" fmla="*/ 191419 w 369278"/>
                <a:gd name="connsiteY1539" fmla="*/ 242460 h 427911"/>
                <a:gd name="connsiteX1540" fmla="*/ 188181 w 369278"/>
                <a:gd name="connsiteY1540" fmla="*/ 247413 h 427911"/>
                <a:gd name="connsiteX1541" fmla="*/ 183704 w 369278"/>
                <a:gd name="connsiteY1541" fmla="*/ 250556 h 427911"/>
                <a:gd name="connsiteX1542" fmla="*/ 187228 w 369278"/>
                <a:gd name="connsiteY1542" fmla="*/ 249127 h 427911"/>
                <a:gd name="connsiteX1543" fmla="*/ 182466 w 369278"/>
                <a:gd name="connsiteY1543" fmla="*/ 254652 h 427911"/>
                <a:gd name="connsiteX1544" fmla="*/ 186657 w 369278"/>
                <a:gd name="connsiteY1544" fmla="*/ 253509 h 427911"/>
                <a:gd name="connsiteX1545" fmla="*/ 181323 w 369278"/>
                <a:gd name="connsiteY1545" fmla="*/ 259224 h 427911"/>
                <a:gd name="connsiteX1546" fmla="*/ 185037 w 369278"/>
                <a:gd name="connsiteY1546" fmla="*/ 258462 h 427911"/>
                <a:gd name="connsiteX1547" fmla="*/ 182942 w 369278"/>
                <a:gd name="connsiteY1547" fmla="*/ 261795 h 427911"/>
                <a:gd name="connsiteX1548" fmla="*/ 188276 w 369278"/>
                <a:gd name="connsiteY1548" fmla="*/ 260081 h 427911"/>
                <a:gd name="connsiteX1549" fmla="*/ 185704 w 369278"/>
                <a:gd name="connsiteY1549" fmla="*/ 262843 h 427911"/>
                <a:gd name="connsiteX1550" fmla="*/ 186085 w 369278"/>
                <a:gd name="connsiteY1550" fmla="*/ 263796 h 427911"/>
                <a:gd name="connsiteX1551" fmla="*/ 188276 w 369278"/>
                <a:gd name="connsiteY1551" fmla="*/ 263986 h 427911"/>
                <a:gd name="connsiteX1552" fmla="*/ 189419 w 369278"/>
                <a:gd name="connsiteY1552" fmla="*/ 266558 h 427911"/>
                <a:gd name="connsiteX1553" fmla="*/ 192562 w 369278"/>
                <a:gd name="connsiteY1553" fmla="*/ 267891 h 427911"/>
                <a:gd name="connsiteX1554" fmla="*/ 192753 w 369278"/>
                <a:gd name="connsiteY1554" fmla="*/ 272273 h 427911"/>
                <a:gd name="connsiteX1555" fmla="*/ 186847 w 369278"/>
                <a:gd name="connsiteY1555" fmla="*/ 273321 h 427911"/>
                <a:gd name="connsiteX1556" fmla="*/ 182751 w 369278"/>
                <a:gd name="connsiteY1556" fmla="*/ 271320 h 427911"/>
                <a:gd name="connsiteX1557" fmla="*/ 177322 w 369278"/>
                <a:gd name="connsiteY1557" fmla="*/ 262081 h 427911"/>
                <a:gd name="connsiteX1558" fmla="*/ 179513 w 369278"/>
                <a:gd name="connsiteY1558" fmla="*/ 252366 h 427911"/>
                <a:gd name="connsiteX1559" fmla="*/ 183228 w 369278"/>
                <a:gd name="connsiteY1559" fmla="*/ 246841 h 427911"/>
                <a:gd name="connsiteX1560" fmla="*/ 183418 w 369278"/>
                <a:gd name="connsiteY1560" fmla="*/ 241698 h 427911"/>
                <a:gd name="connsiteX1561" fmla="*/ 185418 w 369278"/>
                <a:gd name="connsiteY1561" fmla="*/ 236364 h 427911"/>
                <a:gd name="connsiteX1562" fmla="*/ 186180 w 369278"/>
                <a:gd name="connsiteY1562" fmla="*/ 231030 h 427911"/>
                <a:gd name="connsiteX1563" fmla="*/ 186466 w 369278"/>
                <a:gd name="connsiteY1563" fmla="*/ 226934 h 427911"/>
                <a:gd name="connsiteX1564" fmla="*/ 187038 w 369278"/>
                <a:gd name="connsiteY1564" fmla="*/ 223029 h 427911"/>
                <a:gd name="connsiteX1565" fmla="*/ 185990 w 369278"/>
                <a:gd name="connsiteY1565" fmla="*/ 220647 h 427911"/>
                <a:gd name="connsiteX1566" fmla="*/ 201420 w 369278"/>
                <a:gd name="connsiteY1566" fmla="*/ 209598 h 427911"/>
                <a:gd name="connsiteX1567" fmla="*/ 201230 w 369278"/>
                <a:gd name="connsiteY1567" fmla="*/ 211218 h 427911"/>
                <a:gd name="connsiteX1568" fmla="*/ 148080 w 369278"/>
                <a:gd name="connsiteY1568" fmla="*/ 210170 h 427911"/>
                <a:gd name="connsiteX1569" fmla="*/ 147699 w 369278"/>
                <a:gd name="connsiteY1569" fmla="*/ 210932 h 427911"/>
                <a:gd name="connsiteX1570" fmla="*/ 143604 w 369278"/>
                <a:gd name="connsiteY1570" fmla="*/ 211980 h 427911"/>
                <a:gd name="connsiteX1571" fmla="*/ 145318 w 369278"/>
                <a:gd name="connsiteY1571" fmla="*/ 213313 h 427911"/>
                <a:gd name="connsiteX1572" fmla="*/ 143889 w 369278"/>
                <a:gd name="connsiteY1572" fmla="*/ 214456 h 427911"/>
                <a:gd name="connsiteX1573" fmla="*/ 146652 w 369278"/>
                <a:gd name="connsiteY1573" fmla="*/ 214075 h 427911"/>
                <a:gd name="connsiteX1574" fmla="*/ 146461 w 369278"/>
                <a:gd name="connsiteY1574" fmla="*/ 215313 h 427911"/>
                <a:gd name="connsiteX1575" fmla="*/ 143508 w 369278"/>
                <a:gd name="connsiteY1575" fmla="*/ 216456 h 427911"/>
                <a:gd name="connsiteX1576" fmla="*/ 145985 w 369278"/>
                <a:gd name="connsiteY1576" fmla="*/ 217885 h 427911"/>
                <a:gd name="connsiteX1577" fmla="*/ 143508 w 369278"/>
                <a:gd name="connsiteY1577" fmla="*/ 219409 h 427911"/>
                <a:gd name="connsiteX1578" fmla="*/ 145699 w 369278"/>
                <a:gd name="connsiteY1578" fmla="*/ 220171 h 427911"/>
                <a:gd name="connsiteX1579" fmla="*/ 142937 w 369278"/>
                <a:gd name="connsiteY1579" fmla="*/ 221314 h 427911"/>
                <a:gd name="connsiteX1580" fmla="*/ 145318 w 369278"/>
                <a:gd name="connsiteY1580" fmla="*/ 222933 h 427911"/>
                <a:gd name="connsiteX1581" fmla="*/ 142365 w 369278"/>
                <a:gd name="connsiteY1581" fmla="*/ 223886 h 427911"/>
                <a:gd name="connsiteX1582" fmla="*/ 145318 w 369278"/>
                <a:gd name="connsiteY1582" fmla="*/ 226077 h 427911"/>
                <a:gd name="connsiteX1583" fmla="*/ 142080 w 369278"/>
                <a:gd name="connsiteY1583" fmla="*/ 227410 h 427911"/>
                <a:gd name="connsiteX1584" fmla="*/ 144270 w 369278"/>
                <a:gd name="connsiteY1584" fmla="*/ 229601 h 427911"/>
                <a:gd name="connsiteX1585" fmla="*/ 141318 w 369278"/>
                <a:gd name="connsiteY1585" fmla="*/ 230839 h 427911"/>
                <a:gd name="connsiteX1586" fmla="*/ 143604 w 369278"/>
                <a:gd name="connsiteY1586" fmla="*/ 232554 h 427911"/>
                <a:gd name="connsiteX1587" fmla="*/ 141318 w 369278"/>
                <a:gd name="connsiteY1587" fmla="*/ 233316 h 427911"/>
                <a:gd name="connsiteX1588" fmla="*/ 143604 w 369278"/>
                <a:gd name="connsiteY1588" fmla="*/ 235887 h 427911"/>
                <a:gd name="connsiteX1589" fmla="*/ 140841 w 369278"/>
                <a:gd name="connsiteY1589" fmla="*/ 236649 h 427911"/>
                <a:gd name="connsiteX1590" fmla="*/ 143604 w 369278"/>
                <a:gd name="connsiteY1590" fmla="*/ 238840 h 427911"/>
                <a:gd name="connsiteX1591" fmla="*/ 140270 w 369278"/>
                <a:gd name="connsiteY1591" fmla="*/ 240364 h 427911"/>
                <a:gd name="connsiteX1592" fmla="*/ 143413 w 369278"/>
                <a:gd name="connsiteY1592" fmla="*/ 240745 h 427911"/>
                <a:gd name="connsiteX1593" fmla="*/ 143413 w 369278"/>
                <a:gd name="connsiteY1593" fmla="*/ 241507 h 427911"/>
                <a:gd name="connsiteX1594" fmla="*/ 140270 w 369278"/>
                <a:gd name="connsiteY1594" fmla="*/ 242460 h 427911"/>
                <a:gd name="connsiteX1595" fmla="*/ 143413 w 369278"/>
                <a:gd name="connsiteY1595" fmla="*/ 245031 h 427911"/>
                <a:gd name="connsiteX1596" fmla="*/ 140460 w 369278"/>
                <a:gd name="connsiteY1596" fmla="*/ 246746 h 427911"/>
                <a:gd name="connsiteX1597" fmla="*/ 143604 w 369278"/>
                <a:gd name="connsiteY1597" fmla="*/ 247413 h 427911"/>
                <a:gd name="connsiteX1598" fmla="*/ 140651 w 369278"/>
                <a:gd name="connsiteY1598" fmla="*/ 249603 h 427911"/>
                <a:gd name="connsiteX1599" fmla="*/ 143413 w 369278"/>
                <a:gd name="connsiteY1599" fmla="*/ 250746 h 427911"/>
                <a:gd name="connsiteX1600" fmla="*/ 140651 w 369278"/>
                <a:gd name="connsiteY1600" fmla="*/ 252080 h 427911"/>
                <a:gd name="connsiteX1601" fmla="*/ 147414 w 369278"/>
                <a:gd name="connsiteY1601" fmla="*/ 253413 h 427911"/>
                <a:gd name="connsiteX1602" fmla="*/ 148176 w 369278"/>
                <a:gd name="connsiteY1602" fmla="*/ 254366 h 427911"/>
                <a:gd name="connsiteX1603" fmla="*/ 148747 w 369278"/>
                <a:gd name="connsiteY1603" fmla="*/ 253413 h 427911"/>
                <a:gd name="connsiteX1604" fmla="*/ 152938 w 369278"/>
                <a:gd name="connsiteY1604" fmla="*/ 253413 h 427911"/>
                <a:gd name="connsiteX1605" fmla="*/ 154272 w 369278"/>
                <a:gd name="connsiteY1605" fmla="*/ 255414 h 427911"/>
                <a:gd name="connsiteX1606" fmla="*/ 155319 w 369278"/>
                <a:gd name="connsiteY1606" fmla="*/ 253032 h 427911"/>
                <a:gd name="connsiteX1607" fmla="*/ 156748 w 369278"/>
                <a:gd name="connsiteY1607" fmla="*/ 255604 h 427911"/>
                <a:gd name="connsiteX1608" fmla="*/ 157891 w 369278"/>
                <a:gd name="connsiteY1608" fmla="*/ 252461 h 427911"/>
                <a:gd name="connsiteX1609" fmla="*/ 159510 w 369278"/>
                <a:gd name="connsiteY1609" fmla="*/ 256747 h 427911"/>
                <a:gd name="connsiteX1610" fmla="*/ 160653 w 369278"/>
                <a:gd name="connsiteY1610" fmla="*/ 252270 h 427911"/>
                <a:gd name="connsiteX1611" fmla="*/ 162082 w 369278"/>
                <a:gd name="connsiteY1611" fmla="*/ 255985 h 427911"/>
                <a:gd name="connsiteX1612" fmla="*/ 163320 w 369278"/>
                <a:gd name="connsiteY1612" fmla="*/ 251794 h 427911"/>
                <a:gd name="connsiteX1613" fmla="*/ 164273 w 369278"/>
                <a:gd name="connsiteY1613" fmla="*/ 255223 h 427911"/>
                <a:gd name="connsiteX1614" fmla="*/ 165321 w 369278"/>
                <a:gd name="connsiteY1614" fmla="*/ 251223 h 427911"/>
                <a:gd name="connsiteX1615" fmla="*/ 167130 w 369278"/>
                <a:gd name="connsiteY1615" fmla="*/ 255033 h 427911"/>
                <a:gd name="connsiteX1616" fmla="*/ 168559 w 369278"/>
                <a:gd name="connsiteY1616" fmla="*/ 250270 h 427911"/>
                <a:gd name="connsiteX1617" fmla="*/ 170274 w 369278"/>
                <a:gd name="connsiteY1617" fmla="*/ 254175 h 427911"/>
                <a:gd name="connsiteX1618" fmla="*/ 171417 w 369278"/>
                <a:gd name="connsiteY1618" fmla="*/ 251032 h 427911"/>
                <a:gd name="connsiteX1619" fmla="*/ 173036 w 369278"/>
                <a:gd name="connsiteY1619" fmla="*/ 253794 h 427911"/>
                <a:gd name="connsiteX1620" fmla="*/ 173988 w 369278"/>
                <a:gd name="connsiteY1620" fmla="*/ 250461 h 427911"/>
                <a:gd name="connsiteX1621" fmla="*/ 175227 w 369278"/>
                <a:gd name="connsiteY1621" fmla="*/ 252842 h 427911"/>
                <a:gd name="connsiteX1622" fmla="*/ 171893 w 369278"/>
                <a:gd name="connsiteY1622" fmla="*/ 256938 h 427911"/>
                <a:gd name="connsiteX1623" fmla="*/ 142461 w 369278"/>
                <a:gd name="connsiteY1623" fmla="*/ 261700 h 427911"/>
                <a:gd name="connsiteX1624" fmla="*/ 138174 w 369278"/>
                <a:gd name="connsiteY1624" fmla="*/ 256652 h 427911"/>
                <a:gd name="connsiteX1625" fmla="*/ 138365 w 369278"/>
                <a:gd name="connsiteY1625" fmla="*/ 235125 h 427911"/>
                <a:gd name="connsiteX1626" fmla="*/ 145318 w 369278"/>
                <a:gd name="connsiteY1626" fmla="*/ 206074 h 427911"/>
                <a:gd name="connsiteX1627" fmla="*/ 147699 w 369278"/>
                <a:gd name="connsiteY1627" fmla="*/ 207693 h 427911"/>
                <a:gd name="connsiteX1628" fmla="*/ 145318 w 369278"/>
                <a:gd name="connsiteY1628" fmla="*/ 209122 h 427911"/>
                <a:gd name="connsiteX1629" fmla="*/ 148271 w 369278"/>
                <a:gd name="connsiteY1629" fmla="*/ 209884 h 427911"/>
                <a:gd name="connsiteX1630" fmla="*/ 153414 w 369278"/>
                <a:gd name="connsiteY1630" fmla="*/ 207789 h 427911"/>
                <a:gd name="connsiteX1631" fmla="*/ 153986 w 369278"/>
                <a:gd name="connsiteY1631" fmla="*/ 209122 h 427911"/>
                <a:gd name="connsiteX1632" fmla="*/ 152176 w 369278"/>
                <a:gd name="connsiteY1632" fmla="*/ 249603 h 427911"/>
                <a:gd name="connsiteX1633" fmla="*/ 155510 w 369278"/>
                <a:gd name="connsiteY1633" fmla="*/ 210932 h 427911"/>
                <a:gd name="connsiteX1634" fmla="*/ 155510 w 369278"/>
                <a:gd name="connsiteY1634" fmla="*/ 212932 h 427911"/>
                <a:gd name="connsiteX1635" fmla="*/ 155129 w 369278"/>
                <a:gd name="connsiteY1635" fmla="*/ 248460 h 427911"/>
                <a:gd name="connsiteX1636" fmla="*/ 155891 w 369278"/>
                <a:gd name="connsiteY1636" fmla="*/ 247889 h 427911"/>
                <a:gd name="connsiteX1637" fmla="*/ 157415 w 369278"/>
                <a:gd name="connsiteY1637" fmla="*/ 209598 h 427911"/>
                <a:gd name="connsiteX1638" fmla="*/ 158844 w 369278"/>
                <a:gd name="connsiteY1638" fmla="*/ 209789 h 427911"/>
                <a:gd name="connsiteX1639" fmla="*/ 157986 w 369278"/>
                <a:gd name="connsiteY1639" fmla="*/ 247698 h 427911"/>
                <a:gd name="connsiteX1640" fmla="*/ 158844 w 369278"/>
                <a:gd name="connsiteY1640" fmla="*/ 246936 h 427911"/>
                <a:gd name="connsiteX1641" fmla="*/ 159796 w 369278"/>
                <a:gd name="connsiteY1641" fmla="*/ 210646 h 427911"/>
                <a:gd name="connsiteX1642" fmla="*/ 160939 w 369278"/>
                <a:gd name="connsiteY1642" fmla="*/ 210837 h 427911"/>
                <a:gd name="connsiteX1643" fmla="*/ 160558 w 369278"/>
                <a:gd name="connsiteY1643" fmla="*/ 247317 h 427911"/>
                <a:gd name="connsiteX1644" fmla="*/ 161320 w 369278"/>
                <a:gd name="connsiteY1644" fmla="*/ 247127 h 427911"/>
                <a:gd name="connsiteX1645" fmla="*/ 162749 w 369278"/>
                <a:gd name="connsiteY1645" fmla="*/ 210456 h 427911"/>
                <a:gd name="connsiteX1646" fmla="*/ 163511 w 369278"/>
                <a:gd name="connsiteY1646" fmla="*/ 211218 h 427911"/>
                <a:gd name="connsiteX1647" fmla="*/ 163511 w 369278"/>
                <a:gd name="connsiteY1647" fmla="*/ 246555 h 427911"/>
                <a:gd name="connsiteX1648" fmla="*/ 164368 w 369278"/>
                <a:gd name="connsiteY1648" fmla="*/ 246174 h 427911"/>
                <a:gd name="connsiteX1649" fmla="*/ 164940 w 369278"/>
                <a:gd name="connsiteY1649" fmla="*/ 212456 h 427911"/>
                <a:gd name="connsiteX1650" fmla="*/ 165892 w 369278"/>
                <a:gd name="connsiteY1650" fmla="*/ 211313 h 427911"/>
                <a:gd name="connsiteX1651" fmla="*/ 166273 w 369278"/>
                <a:gd name="connsiteY1651" fmla="*/ 246460 h 427911"/>
                <a:gd name="connsiteX1652" fmla="*/ 167035 w 369278"/>
                <a:gd name="connsiteY1652" fmla="*/ 246460 h 427911"/>
                <a:gd name="connsiteX1653" fmla="*/ 167702 w 369278"/>
                <a:gd name="connsiteY1653" fmla="*/ 209979 h 427911"/>
                <a:gd name="connsiteX1654" fmla="*/ 168464 w 369278"/>
                <a:gd name="connsiteY1654" fmla="*/ 210551 h 427911"/>
                <a:gd name="connsiteX1655" fmla="*/ 168654 w 369278"/>
                <a:gd name="connsiteY1655" fmla="*/ 246746 h 427911"/>
                <a:gd name="connsiteX1656" fmla="*/ 169416 w 369278"/>
                <a:gd name="connsiteY1656" fmla="*/ 246555 h 427911"/>
                <a:gd name="connsiteX1657" fmla="*/ 170940 w 369278"/>
                <a:gd name="connsiteY1657" fmla="*/ 211027 h 427911"/>
                <a:gd name="connsiteX1658" fmla="*/ 171131 w 369278"/>
                <a:gd name="connsiteY1658" fmla="*/ 214647 h 427911"/>
                <a:gd name="connsiteX1659" fmla="*/ 171131 w 369278"/>
                <a:gd name="connsiteY1659" fmla="*/ 246460 h 427911"/>
                <a:gd name="connsiteX1660" fmla="*/ 172369 w 369278"/>
                <a:gd name="connsiteY1660" fmla="*/ 246651 h 427911"/>
                <a:gd name="connsiteX1661" fmla="*/ 173988 w 369278"/>
                <a:gd name="connsiteY1661" fmla="*/ 211503 h 427911"/>
                <a:gd name="connsiteX1662" fmla="*/ 174750 w 369278"/>
                <a:gd name="connsiteY1662" fmla="*/ 214075 h 427911"/>
                <a:gd name="connsiteX1663" fmla="*/ 173703 w 369278"/>
                <a:gd name="connsiteY1663" fmla="*/ 246651 h 427911"/>
                <a:gd name="connsiteX1664" fmla="*/ 175036 w 369278"/>
                <a:gd name="connsiteY1664" fmla="*/ 246651 h 427911"/>
                <a:gd name="connsiteX1665" fmla="*/ 175227 w 369278"/>
                <a:gd name="connsiteY1665" fmla="*/ 248460 h 427911"/>
                <a:gd name="connsiteX1666" fmla="*/ 147414 w 369278"/>
                <a:gd name="connsiteY1666" fmla="*/ 252747 h 427911"/>
                <a:gd name="connsiteX1667" fmla="*/ 145032 w 369278"/>
                <a:gd name="connsiteY1667" fmla="*/ 249413 h 427911"/>
                <a:gd name="connsiteX1668" fmla="*/ 149414 w 369278"/>
                <a:gd name="connsiteY1668" fmla="*/ 210932 h 427911"/>
                <a:gd name="connsiteX1669" fmla="*/ 149985 w 369278"/>
                <a:gd name="connsiteY1669" fmla="*/ 210741 h 427911"/>
                <a:gd name="connsiteX1670" fmla="*/ 148176 w 369278"/>
                <a:gd name="connsiteY1670" fmla="*/ 250270 h 427911"/>
                <a:gd name="connsiteX1671" fmla="*/ 153129 w 369278"/>
                <a:gd name="connsiteY1671" fmla="*/ 208170 h 427911"/>
                <a:gd name="connsiteX1672" fmla="*/ 163606 w 369278"/>
                <a:gd name="connsiteY1672" fmla="*/ 191787 h 427911"/>
                <a:gd name="connsiteX1673" fmla="*/ 169131 w 369278"/>
                <a:gd name="connsiteY1673" fmla="*/ 189405 h 427911"/>
                <a:gd name="connsiteX1674" fmla="*/ 164940 w 369278"/>
                <a:gd name="connsiteY1674" fmla="*/ 193977 h 427911"/>
                <a:gd name="connsiteX1675" fmla="*/ 159225 w 369278"/>
                <a:gd name="connsiteY1675" fmla="*/ 196168 h 427911"/>
                <a:gd name="connsiteX1676" fmla="*/ 163606 w 369278"/>
                <a:gd name="connsiteY1676" fmla="*/ 191787 h 427911"/>
                <a:gd name="connsiteX1677" fmla="*/ 161987 w 369278"/>
                <a:gd name="connsiteY1677" fmla="*/ 189691 h 427911"/>
                <a:gd name="connsiteX1678" fmla="*/ 162749 w 369278"/>
                <a:gd name="connsiteY1678" fmla="*/ 188739 h 427911"/>
                <a:gd name="connsiteX1679" fmla="*/ 163701 w 369278"/>
                <a:gd name="connsiteY1679" fmla="*/ 189691 h 427911"/>
                <a:gd name="connsiteX1680" fmla="*/ 162749 w 369278"/>
                <a:gd name="connsiteY1680" fmla="*/ 190834 h 427911"/>
                <a:gd name="connsiteX1681" fmla="*/ 161987 w 369278"/>
                <a:gd name="connsiteY1681" fmla="*/ 189691 h 427911"/>
                <a:gd name="connsiteX1682" fmla="*/ 159606 w 369278"/>
                <a:gd name="connsiteY1682" fmla="*/ 192263 h 427911"/>
                <a:gd name="connsiteX1683" fmla="*/ 158367 w 369278"/>
                <a:gd name="connsiteY1683" fmla="*/ 191120 h 427911"/>
                <a:gd name="connsiteX1684" fmla="*/ 159606 w 369278"/>
                <a:gd name="connsiteY1684" fmla="*/ 189786 h 427911"/>
                <a:gd name="connsiteX1685" fmla="*/ 160749 w 369278"/>
                <a:gd name="connsiteY1685" fmla="*/ 191120 h 427911"/>
                <a:gd name="connsiteX1686" fmla="*/ 159606 w 369278"/>
                <a:gd name="connsiteY1686" fmla="*/ 192263 h 427911"/>
                <a:gd name="connsiteX1687" fmla="*/ 175417 w 369278"/>
                <a:gd name="connsiteY1687" fmla="*/ 242841 h 427911"/>
                <a:gd name="connsiteX1688" fmla="*/ 174846 w 369278"/>
                <a:gd name="connsiteY1688" fmla="*/ 242841 h 427911"/>
                <a:gd name="connsiteX1689" fmla="*/ 176846 w 369278"/>
                <a:gd name="connsiteY1689" fmla="*/ 212456 h 427911"/>
                <a:gd name="connsiteX1690" fmla="*/ 178179 w 369278"/>
                <a:gd name="connsiteY1690" fmla="*/ 212837 h 427911"/>
                <a:gd name="connsiteX1691" fmla="*/ 175417 w 369278"/>
                <a:gd name="connsiteY1691" fmla="*/ 242841 h 427911"/>
                <a:gd name="connsiteX1692" fmla="*/ 179703 w 369278"/>
                <a:gd name="connsiteY1692" fmla="*/ 212837 h 427911"/>
                <a:gd name="connsiteX1693" fmla="*/ 181513 w 369278"/>
                <a:gd name="connsiteY1693" fmla="*/ 213218 h 427911"/>
                <a:gd name="connsiteX1694" fmla="*/ 178084 w 369278"/>
                <a:gd name="connsiteY1694" fmla="*/ 240650 h 427911"/>
                <a:gd name="connsiteX1695" fmla="*/ 177322 w 369278"/>
                <a:gd name="connsiteY1695" fmla="*/ 238935 h 427911"/>
                <a:gd name="connsiteX1696" fmla="*/ 179703 w 369278"/>
                <a:gd name="connsiteY1696" fmla="*/ 212837 h 427911"/>
                <a:gd name="connsiteX1697" fmla="*/ 175608 w 369278"/>
                <a:gd name="connsiteY1697" fmla="*/ 263224 h 427911"/>
                <a:gd name="connsiteX1698" fmla="*/ 178751 w 369278"/>
                <a:gd name="connsiteY1698" fmla="*/ 266367 h 427911"/>
                <a:gd name="connsiteX1699" fmla="*/ 177798 w 369278"/>
                <a:gd name="connsiteY1699" fmla="*/ 268558 h 427911"/>
                <a:gd name="connsiteX1700" fmla="*/ 173798 w 369278"/>
                <a:gd name="connsiteY1700" fmla="*/ 266177 h 427911"/>
                <a:gd name="connsiteX1701" fmla="*/ 175608 w 369278"/>
                <a:gd name="connsiteY1701" fmla="*/ 263224 h 427911"/>
                <a:gd name="connsiteX1702" fmla="*/ 173226 w 369278"/>
                <a:gd name="connsiteY1702" fmla="*/ 266748 h 427911"/>
                <a:gd name="connsiteX1703" fmla="*/ 179132 w 369278"/>
                <a:gd name="connsiteY1703" fmla="*/ 271130 h 427911"/>
                <a:gd name="connsiteX1704" fmla="*/ 177798 w 369278"/>
                <a:gd name="connsiteY1704" fmla="*/ 273892 h 427911"/>
                <a:gd name="connsiteX1705" fmla="*/ 171417 w 369278"/>
                <a:gd name="connsiteY1705" fmla="*/ 269892 h 427911"/>
                <a:gd name="connsiteX1706" fmla="*/ 173226 w 369278"/>
                <a:gd name="connsiteY1706" fmla="*/ 266748 h 427911"/>
                <a:gd name="connsiteX1707" fmla="*/ 181894 w 369278"/>
                <a:gd name="connsiteY1707" fmla="*/ 219123 h 427911"/>
                <a:gd name="connsiteX1708" fmla="*/ 183037 w 369278"/>
                <a:gd name="connsiteY1708" fmla="*/ 213218 h 427911"/>
                <a:gd name="connsiteX1709" fmla="*/ 184752 w 369278"/>
                <a:gd name="connsiteY1709" fmla="*/ 214456 h 427911"/>
                <a:gd name="connsiteX1710" fmla="*/ 182275 w 369278"/>
                <a:gd name="connsiteY1710" fmla="*/ 219314 h 427911"/>
                <a:gd name="connsiteX1711" fmla="*/ 181799 w 369278"/>
                <a:gd name="connsiteY1711" fmla="*/ 219123 h 427911"/>
                <a:gd name="connsiteX1712" fmla="*/ 173988 w 369278"/>
                <a:gd name="connsiteY1712" fmla="*/ 186929 h 427911"/>
                <a:gd name="connsiteX1713" fmla="*/ 170655 w 369278"/>
                <a:gd name="connsiteY1713" fmla="*/ 188739 h 427911"/>
                <a:gd name="connsiteX1714" fmla="*/ 173036 w 369278"/>
                <a:gd name="connsiteY1714" fmla="*/ 185786 h 427911"/>
                <a:gd name="connsiteX1715" fmla="*/ 176370 w 369278"/>
                <a:gd name="connsiteY1715" fmla="*/ 183786 h 427911"/>
                <a:gd name="connsiteX1716" fmla="*/ 173988 w 369278"/>
                <a:gd name="connsiteY1716" fmla="*/ 186929 h 427911"/>
                <a:gd name="connsiteX1717" fmla="*/ 115886 w 369278"/>
                <a:gd name="connsiteY1717" fmla="*/ 179880 h 427911"/>
                <a:gd name="connsiteX1718" fmla="*/ 112362 w 369278"/>
                <a:gd name="connsiteY1718" fmla="*/ 178452 h 427911"/>
                <a:gd name="connsiteX1719" fmla="*/ 115886 w 369278"/>
                <a:gd name="connsiteY1719" fmla="*/ 177309 h 427911"/>
                <a:gd name="connsiteX1720" fmla="*/ 119220 w 369278"/>
                <a:gd name="connsiteY1720" fmla="*/ 178452 h 427911"/>
                <a:gd name="connsiteX1721" fmla="*/ 115886 w 369278"/>
                <a:gd name="connsiteY1721" fmla="*/ 179880 h 427911"/>
                <a:gd name="connsiteX1722" fmla="*/ 122268 w 369278"/>
                <a:gd name="connsiteY1722" fmla="*/ 178833 h 427911"/>
                <a:gd name="connsiteX1723" fmla="*/ 120267 w 369278"/>
                <a:gd name="connsiteY1723" fmla="*/ 180166 h 427911"/>
                <a:gd name="connsiteX1724" fmla="*/ 121029 w 369278"/>
                <a:gd name="connsiteY1724" fmla="*/ 177594 h 427911"/>
                <a:gd name="connsiteX1725" fmla="*/ 122839 w 369278"/>
                <a:gd name="connsiteY1725" fmla="*/ 175975 h 427911"/>
                <a:gd name="connsiteX1726" fmla="*/ 122268 w 369278"/>
                <a:gd name="connsiteY1726" fmla="*/ 178737 h 427911"/>
                <a:gd name="connsiteX1727" fmla="*/ 126363 w 369278"/>
                <a:gd name="connsiteY1727" fmla="*/ 178166 h 427911"/>
                <a:gd name="connsiteX1728" fmla="*/ 123982 w 369278"/>
                <a:gd name="connsiteY1728" fmla="*/ 179976 h 427911"/>
                <a:gd name="connsiteX1729" fmla="*/ 124935 w 369278"/>
                <a:gd name="connsiteY1729" fmla="*/ 176832 h 427911"/>
                <a:gd name="connsiteX1730" fmla="*/ 127125 w 369278"/>
                <a:gd name="connsiteY1730" fmla="*/ 175118 h 427911"/>
                <a:gd name="connsiteX1731" fmla="*/ 126363 w 369278"/>
                <a:gd name="connsiteY1731" fmla="*/ 178261 h 427911"/>
                <a:gd name="connsiteX1732" fmla="*/ 123601 w 369278"/>
                <a:gd name="connsiteY1732" fmla="*/ 171498 h 427911"/>
                <a:gd name="connsiteX1733" fmla="*/ 124554 w 369278"/>
                <a:gd name="connsiteY1733" fmla="*/ 167403 h 427911"/>
                <a:gd name="connsiteX1734" fmla="*/ 118648 w 369278"/>
                <a:gd name="connsiteY1734" fmla="*/ 173308 h 427911"/>
                <a:gd name="connsiteX1735" fmla="*/ 120648 w 369278"/>
                <a:gd name="connsiteY1735" fmla="*/ 167403 h 427911"/>
                <a:gd name="connsiteX1736" fmla="*/ 112552 w 369278"/>
                <a:gd name="connsiteY1736" fmla="*/ 173499 h 427911"/>
                <a:gd name="connsiteX1737" fmla="*/ 113886 w 369278"/>
                <a:gd name="connsiteY1737" fmla="*/ 169689 h 427911"/>
                <a:gd name="connsiteX1738" fmla="*/ 107980 w 369278"/>
                <a:gd name="connsiteY1738" fmla="*/ 172641 h 427911"/>
                <a:gd name="connsiteX1739" fmla="*/ 110552 w 369278"/>
                <a:gd name="connsiteY1739" fmla="*/ 168450 h 427911"/>
                <a:gd name="connsiteX1740" fmla="*/ 105980 w 369278"/>
                <a:gd name="connsiteY1740" fmla="*/ 170451 h 427911"/>
                <a:gd name="connsiteX1741" fmla="*/ 106551 w 369278"/>
                <a:gd name="connsiteY1741" fmla="*/ 167688 h 427911"/>
                <a:gd name="connsiteX1742" fmla="*/ 102456 w 369278"/>
                <a:gd name="connsiteY1742" fmla="*/ 170260 h 427911"/>
                <a:gd name="connsiteX1743" fmla="*/ 103980 w 369278"/>
                <a:gd name="connsiteY1743" fmla="*/ 166736 h 427911"/>
                <a:gd name="connsiteX1744" fmla="*/ 99312 w 369278"/>
                <a:gd name="connsiteY1744" fmla="*/ 168641 h 427911"/>
                <a:gd name="connsiteX1745" fmla="*/ 99122 w 369278"/>
                <a:gd name="connsiteY1745" fmla="*/ 166260 h 427911"/>
                <a:gd name="connsiteX1746" fmla="*/ 95979 w 369278"/>
                <a:gd name="connsiteY1746" fmla="*/ 167022 h 427911"/>
                <a:gd name="connsiteX1747" fmla="*/ 95979 w 369278"/>
                <a:gd name="connsiteY1747" fmla="*/ 164450 h 427911"/>
                <a:gd name="connsiteX1748" fmla="*/ 93216 w 369278"/>
                <a:gd name="connsiteY1748" fmla="*/ 166069 h 427911"/>
                <a:gd name="connsiteX1749" fmla="*/ 92835 w 369278"/>
                <a:gd name="connsiteY1749" fmla="*/ 164069 h 427911"/>
                <a:gd name="connsiteX1750" fmla="*/ 89121 w 369278"/>
                <a:gd name="connsiteY1750" fmla="*/ 165688 h 427911"/>
                <a:gd name="connsiteX1751" fmla="*/ 89311 w 369278"/>
                <a:gd name="connsiteY1751" fmla="*/ 162735 h 427911"/>
                <a:gd name="connsiteX1752" fmla="*/ 86549 w 369278"/>
                <a:gd name="connsiteY1752" fmla="*/ 164069 h 427911"/>
                <a:gd name="connsiteX1753" fmla="*/ 85596 w 369278"/>
                <a:gd name="connsiteY1753" fmla="*/ 162735 h 427911"/>
                <a:gd name="connsiteX1754" fmla="*/ 82167 w 369278"/>
                <a:gd name="connsiteY1754" fmla="*/ 163878 h 427911"/>
                <a:gd name="connsiteX1755" fmla="*/ 81596 w 369278"/>
                <a:gd name="connsiteY1755" fmla="*/ 161307 h 427911"/>
                <a:gd name="connsiteX1756" fmla="*/ 78643 w 369278"/>
                <a:gd name="connsiteY1756" fmla="*/ 164259 h 427911"/>
                <a:gd name="connsiteX1757" fmla="*/ 78072 w 369278"/>
                <a:gd name="connsiteY1757" fmla="*/ 161878 h 427911"/>
                <a:gd name="connsiteX1758" fmla="*/ 74738 w 369278"/>
                <a:gd name="connsiteY1758" fmla="*/ 164450 h 427911"/>
                <a:gd name="connsiteX1759" fmla="*/ 73881 w 369278"/>
                <a:gd name="connsiteY1759" fmla="*/ 161878 h 427911"/>
                <a:gd name="connsiteX1760" fmla="*/ 69594 w 369278"/>
                <a:gd name="connsiteY1760" fmla="*/ 165688 h 427911"/>
                <a:gd name="connsiteX1761" fmla="*/ 69975 w 369278"/>
                <a:gd name="connsiteY1761" fmla="*/ 162069 h 427911"/>
                <a:gd name="connsiteX1762" fmla="*/ 64641 w 369278"/>
                <a:gd name="connsiteY1762" fmla="*/ 166641 h 427911"/>
                <a:gd name="connsiteX1763" fmla="*/ 65403 w 369278"/>
                <a:gd name="connsiteY1763" fmla="*/ 162831 h 427911"/>
                <a:gd name="connsiteX1764" fmla="*/ 61022 w 369278"/>
                <a:gd name="connsiteY1764" fmla="*/ 166736 h 427911"/>
                <a:gd name="connsiteX1765" fmla="*/ 62355 w 369278"/>
                <a:gd name="connsiteY1765" fmla="*/ 163212 h 427911"/>
                <a:gd name="connsiteX1766" fmla="*/ 56450 w 369278"/>
                <a:gd name="connsiteY1766" fmla="*/ 167307 h 427911"/>
                <a:gd name="connsiteX1767" fmla="*/ 57212 w 369278"/>
                <a:gd name="connsiteY1767" fmla="*/ 163783 h 427911"/>
                <a:gd name="connsiteX1768" fmla="*/ 54450 w 369278"/>
                <a:gd name="connsiteY1768" fmla="*/ 165593 h 427911"/>
                <a:gd name="connsiteX1769" fmla="*/ 55307 w 369278"/>
                <a:gd name="connsiteY1769" fmla="*/ 163402 h 427911"/>
                <a:gd name="connsiteX1770" fmla="*/ 66356 w 369278"/>
                <a:gd name="connsiteY1770" fmla="*/ 158259 h 427911"/>
                <a:gd name="connsiteX1771" fmla="*/ 99122 w 369278"/>
                <a:gd name="connsiteY1771" fmla="*/ 161973 h 427911"/>
                <a:gd name="connsiteX1772" fmla="*/ 135507 w 369278"/>
                <a:gd name="connsiteY1772" fmla="*/ 159497 h 427911"/>
                <a:gd name="connsiteX1773" fmla="*/ 137698 w 369278"/>
                <a:gd name="connsiteY1773" fmla="*/ 162450 h 427911"/>
                <a:gd name="connsiteX1774" fmla="*/ 132745 w 369278"/>
                <a:gd name="connsiteY1774" fmla="*/ 165974 h 427911"/>
                <a:gd name="connsiteX1775" fmla="*/ 129221 w 369278"/>
                <a:gd name="connsiteY1775" fmla="*/ 170736 h 427911"/>
                <a:gd name="connsiteX1776" fmla="*/ 129411 w 369278"/>
                <a:gd name="connsiteY1776" fmla="*/ 166736 h 427911"/>
                <a:gd name="connsiteX1777" fmla="*/ 123696 w 369278"/>
                <a:gd name="connsiteY1777" fmla="*/ 171308 h 427911"/>
                <a:gd name="connsiteX1778" fmla="*/ 131221 w 369278"/>
                <a:gd name="connsiteY1778" fmla="*/ 176070 h 427911"/>
                <a:gd name="connsiteX1779" fmla="*/ 128173 w 369278"/>
                <a:gd name="connsiteY1779" fmla="*/ 178166 h 427911"/>
                <a:gd name="connsiteX1780" fmla="*/ 129316 w 369278"/>
                <a:gd name="connsiteY1780" fmla="*/ 174261 h 427911"/>
                <a:gd name="connsiteX1781" fmla="*/ 132269 w 369278"/>
                <a:gd name="connsiteY1781" fmla="*/ 172070 h 427911"/>
                <a:gd name="connsiteX1782" fmla="*/ 131126 w 369278"/>
                <a:gd name="connsiteY1782" fmla="*/ 176070 h 427911"/>
                <a:gd name="connsiteX1783" fmla="*/ 114171 w 369278"/>
                <a:gd name="connsiteY1783" fmla="*/ 209789 h 427911"/>
                <a:gd name="connsiteX1784" fmla="*/ 126840 w 369278"/>
                <a:gd name="connsiteY1784" fmla="*/ 205407 h 427911"/>
                <a:gd name="connsiteX1785" fmla="*/ 135126 w 369278"/>
                <a:gd name="connsiteY1785" fmla="*/ 205407 h 427911"/>
                <a:gd name="connsiteX1786" fmla="*/ 134936 w 369278"/>
                <a:gd name="connsiteY1786" fmla="*/ 208360 h 427911"/>
                <a:gd name="connsiteX1787" fmla="*/ 129030 w 369278"/>
                <a:gd name="connsiteY1787" fmla="*/ 208360 h 427911"/>
                <a:gd name="connsiteX1788" fmla="*/ 115029 w 369278"/>
                <a:gd name="connsiteY1788" fmla="*/ 212075 h 427911"/>
                <a:gd name="connsiteX1789" fmla="*/ 114267 w 369278"/>
                <a:gd name="connsiteY1789" fmla="*/ 209694 h 427911"/>
                <a:gd name="connsiteX1790" fmla="*/ 136936 w 369278"/>
                <a:gd name="connsiteY1790" fmla="*/ 209884 h 427911"/>
                <a:gd name="connsiteX1791" fmla="*/ 132936 w 369278"/>
                <a:gd name="connsiteY1791" fmla="*/ 210646 h 427911"/>
                <a:gd name="connsiteX1792" fmla="*/ 129030 w 369278"/>
                <a:gd name="connsiteY1792" fmla="*/ 209884 h 427911"/>
                <a:gd name="connsiteX1793" fmla="*/ 132936 w 369278"/>
                <a:gd name="connsiteY1793" fmla="*/ 209027 h 427911"/>
                <a:gd name="connsiteX1794" fmla="*/ 136936 w 369278"/>
                <a:gd name="connsiteY1794" fmla="*/ 209884 h 427911"/>
                <a:gd name="connsiteX1795" fmla="*/ 20445 w 369278"/>
                <a:gd name="connsiteY1795" fmla="*/ 257604 h 427911"/>
                <a:gd name="connsiteX1796" fmla="*/ 22446 w 369278"/>
                <a:gd name="connsiteY1796" fmla="*/ 259224 h 427911"/>
                <a:gd name="connsiteX1797" fmla="*/ 14349 w 369278"/>
                <a:gd name="connsiteY1797" fmla="*/ 268082 h 427911"/>
                <a:gd name="connsiteX1798" fmla="*/ 20445 w 369278"/>
                <a:gd name="connsiteY1798" fmla="*/ 257604 h 427911"/>
                <a:gd name="connsiteX1799" fmla="*/ 16064 w 369278"/>
                <a:gd name="connsiteY1799" fmla="*/ 290561 h 427911"/>
                <a:gd name="connsiteX1800" fmla="*/ 14730 w 369278"/>
                <a:gd name="connsiteY1800" fmla="*/ 285608 h 427911"/>
                <a:gd name="connsiteX1801" fmla="*/ 17112 w 369278"/>
                <a:gd name="connsiteY1801" fmla="*/ 284941 h 427911"/>
                <a:gd name="connsiteX1802" fmla="*/ 16064 w 369278"/>
                <a:gd name="connsiteY1802" fmla="*/ 290561 h 427911"/>
                <a:gd name="connsiteX1803" fmla="*/ 39972 w 369278"/>
                <a:gd name="connsiteY1803" fmla="*/ 255985 h 427911"/>
                <a:gd name="connsiteX1804" fmla="*/ 38733 w 369278"/>
                <a:gd name="connsiteY1804" fmla="*/ 256366 h 427911"/>
                <a:gd name="connsiteX1805" fmla="*/ 44925 w 369278"/>
                <a:gd name="connsiteY1805" fmla="*/ 231506 h 427911"/>
                <a:gd name="connsiteX1806" fmla="*/ 61308 w 369278"/>
                <a:gd name="connsiteY1806" fmla="*/ 207598 h 427911"/>
                <a:gd name="connsiteX1807" fmla="*/ 74357 w 369278"/>
                <a:gd name="connsiteY1807" fmla="*/ 199121 h 427911"/>
                <a:gd name="connsiteX1808" fmla="*/ 73404 w 369278"/>
                <a:gd name="connsiteY1808" fmla="*/ 199121 h 427911"/>
                <a:gd name="connsiteX1809" fmla="*/ 62927 w 369278"/>
                <a:gd name="connsiteY1809" fmla="*/ 204931 h 427911"/>
                <a:gd name="connsiteX1810" fmla="*/ 45020 w 369278"/>
                <a:gd name="connsiteY1810" fmla="*/ 228363 h 427911"/>
                <a:gd name="connsiteX1811" fmla="*/ 37495 w 369278"/>
                <a:gd name="connsiteY1811" fmla="*/ 256080 h 427911"/>
                <a:gd name="connsiteX1812" fmla="*/ 32161 w 369278"/>
                <a:gd name="connsiteY1812" fmla="*/ 268653 h 427911"/>
                <a:gd name="connsiteX1813" fmla="*/ 22065 w 369278"/>
                <a:gd name="connsiteY1813" fmla="*/ 281703 h 427911"/>
                <a:gd name="connsiteX1814" fmla="*/ 21017 w 369278"/>
                <a:gd name="connsiteY1814" fmla="*/ 282084 h 427911"/>
                <a:gd name="connsiteX1815" fmla="*/ 23970 w 369278"/>
                <a:gd name="connsiteY1815" fmla="*/ 274654 h 427911"/>
                <a:gd name="connsiteX1816" fmla="*/ 28542 w 369278"/>
                <a:gd name="connsiteY1816" fmla="*/ 269511 h 427911"/>
                <a:gd name="connsiteX1817" fmla="*/ 35781 w 369278"/>
                <a:gd name="connsiteY1817" fmla="*/ 252937 h 427911"/>
                <a:gd name="connsiteX1818" fmla="*/ 39781 w 369278"/>
                <a:gd name="connsiteY1818" fmla="*/ 233792 h 427911"/>
                <a:gd name="connsiteX1819" fmla="*/ 45877 w 369278"/>
                <a:gd name="connsiteY1819" fmla="*/ 221600 h 427911"/>
                <a:gd name="connsiteX1820" fmla="*/ 71499 w 369278"/>
                <a:gd name="connsiteY1820" fmla="*/ 197502 h 427911"/>
                <a:gd name="connsiteX1821" fmla="*/ 70071 w 369278"/>
                <a:gd name="connsiteY1821" fmla="*/ 197692 h 427911"/>
                <a:gd name="connsiteX1822" fmla="*/ 41591 w 369278"/>
                <a:gd name="connsiteY1822" fmla="*/ 225886 h 427911"/>
                <a:gd name="connsiteX1823" fmla="*/ 30542 w 369278"/>
                <a:gd name="connsiteY1823" fmla="*/ 263605 h 427911"/>
                <a:gd name="connsiteX1824" fmla="*/ 21684 w 369278"/>
                <a:gd name="connsiteY1824" fmla="*/ 275321 h 427911"/>
                <a:gd name="connsiteX1825" fmla="*/ 20636 w 369278"/>
                <a:gd name="connsiteY1825" fmla="*/ 275511 h 427911"/>
                <a:gd name="connsiteX1826" fmla="*/ 29304 w 369278"/>
                <a:gd name="connsiteY1826" fmla="*/ 262938 h 427911"/>
                <a:gd name="connsiteX1827" fmla="*/ 32066 w 369278"/>
                <a:gd name="connsiteY1827" fmla="*/ 251508 h 427911"/>
                <a:gd name="connsiteX1828" fmla="*/ 50449 w 369278"/>
                <a:gd name="connsiteY1828" fmla="*/ 210075 h 427911"/>
                <a:gd name="connsiteX1829" fmla="*/ 49116 w 369278"/>
                <a:gd name="connsiteY1829" fmla="*/ 210075 h 427911"/>
                <a:gd name="connsiteX1830" fmla="*/ 28732 w 369278"/>
                <a:gd name="connsiteY1830" fmla="*/ 259605 h 427911"/>
                <a:gd name="connsiteX1831" fmla="*/ 15778 w 369278"/>
                <a:gd name="connsiteY1831" fmla="*/ 280750 h 427911"/>
                <a:gd name="connsiteX1832" fmla="*/ 16731 w 369278"/>
                <a:gd name="connsiteY1832" fmla="*/ 275988 h 427911"/>
                <a:gd name="connsiteX1833" fmla="*/ 22446 w 369278"/>
                <a:gd name="connsiteY1833" fmla="*/ 268082 h 427911"/>
                <a:gd name="connsiteX1834" fmla="*/ 29113 w 369278"/>
                <a:gd name="connsiteY1834" fmla="*/ 246365 h 427911"/>
                <a:gd name="connsiteX1835" fmla="*/ 32637 w 369278"/>
                <a:gd name="connsiteY1835" fmla="*/ 233316 h 427911"/>
                <a:gd name="connsiteX1836" fmla="*/ 37209 w 369278"/>
                <a:gd name="connsiteY1836" fmla="*/ 223410 h 427911"/>
                <a:gd name="connsiteX1837" fmla="*/ 60165 w 369278"/>
                <a:gd name="connsiteY1837" fmla="*/ 199311 h 427911"/>
                <a:gd name="connsiteX1838" fmla="*/ 60165 w 369278"/>
                <a:gd name="connsiteY1838" fmla="*/ 198549 h 427911"/>
                <a:gd name="connsiteX1839" fmla="*/ 36447 w 369278"/>
                <a:gd name="connsiteY1839" fmla="*/ 222457 h 427911"/>
                <a:gd name="connsiteX1840" fmla="*/ 28923 w 369278"/>
                <a:gd name="connsiteY1840" fmla="*/ 239697 h 427911"/>
                <a:gd name="connsiteX1841" fmla="*/ 24922 w 369278"/>
                <a:gd name="connsiteY1841" fmla="*/ 258652 h 427911"/>
                <a:gd name="connsiteX1842" fmla="*/ 18636 w 369278"/>
                <a:gd name="connsiteY1842" fmla="*/ 269892 h 427911"/>
                <a:gd name="connsiteX1843" fmla="*/ 14254 w 369278"/>
                <a:gd name="connsiteY1843" fmla="*/ 275416 h 427911"/>
                <a:gd name="connsiteX1844" fmla="*/ 20350 w 369278"/>
                <a:gd name="connsiteY1844" fmla="*/ 264558 h 427911"/>
                <a:gd name="connsiteX1845" fmla="*/ 23493 w 369278"/>
                <a:gd name="connsiteY1845" fmla="*/ 259414 h 427911"/>
                <a:gd name="connsiteX1846" fmla="*/ 37971 w 369278"/>
                <a:gd name="connsiteY1846" fmla="*/ 215409 h 427911"/>
                <a:gd name="connsiteX1847" fmla="*/ 29304 w 369278"/>
                <a:gd name="connsiteY1847" fmla="*/ 224934 h 427911"/>
                <a:gd name="connsiteX1848" fmla="*/ 60450 w 369278"/>
                <a:gd name="connsiteY1848" fmla="*/ 189310 h 427911"/>
                <a:gd name="connsiteX1849" fmla="*/ 94836 w 369278"/>
                <a:gd name="connsiteY1849" fmla="*/ 204550 h 427911"/>
                <a:gd name="connsiteX1850" fmla="*/ 70166 w 369278"/>
                <a:gd name="connsiteY1850" fmla="*/ 211313 h 427911"/>
                <a:gd name="connsiteX1851" fmla="*/ 69785 w 369278"/>
                <a:gd name="connsiteY1851" fmla="*/ 210170 h 427911"/>
                <a:gd name="connsiteX1852" fmla="*/ 82644 w 369278"/>
                <a:gd name="connsiteY1852" fmla="*/ 203598 h 427911"/>
                <a:gd name="connsiteX1853" fmla="*/ 81405 w 369278"/>
                <a:gd name="connsiteY1853" fmla="*/ 203407 h 427911"/>
                <a:gd name="connsiteX1854" fmla="*/ 58545 w 369278"/>
                <a:gd name="connsiteY1854" fmla="*/ 217218 h 427911"/>
                <a:gd name="connsiteX1855" fmla="*/ 57402 w 369278"/>
                <a:gd name="connsiteY1855" fmla="*/ 217409 h 427911"/>
                <a:gd name="connsiteX1856" fmla="*/ 80739 w 369278"/>
                <a:gd name="connsiteY1856" fmla="*/ 201216 h 427911"/>
                <a:gd name="connsiteX1857" fmla="*/ 76929 w 369278"/>
                <a:gd name="connsiteY1857" fmla="*/ 201407 h 427911"/>
                <a:gd name="connsiteX1858" fmla="*/ 59974 w 369278"/>
                <a:gd name="connsiteY1858" fmla="*/ 212075 h 427911"/>
                <a:gd name="connsiteX1859" fmla="*/ 39876 w 369278"/>
                <a:gd name="connsiteY1859" fmla="*/ 256366 h 427911"/>
                <a:gd name="connsiteX1860" fmla="*/ 77881 w 369278"/>
                <a:gd name="connsiteY1860" fmla="*/ 268368 h 427911"/>
                <a:gd name="connsiteX1861" fmla="*/ 72261 w 369278"/>
                <a:gd name="connsiteY1861" fmla="*/ 297990 h 427911"/>
                <a:gd name="connsiteX1862" fmla="*/ 58450 w 369278"/>
                <a:gd name="connsiteY1862" fmla="*/ 313516 h 427911"/>
                <a:gd name="connsiteX1863" fmla="*/ 54735 w 369278"/>
                <a:gd name="connsiteY1863" fmla="*/ 329613 h 427911"/>
                <a:gd name="connsiteX1864" fmla="*/ 52830 w 369278"/>
                <a:gd name="connsiteY1864" fmla="*/ 309135 h 427911"/>
                <a:gd name="connsiteX1865" fmla="*/ 47592 w 369278"/>
                <a:gd name="connsiteY1865" fmla="*/ 252651 h 427911"/>
                <a:gd name="connsiteX1866" fmla="*/ 91216 w 369278"/>
                <a:gd name="connsiteY1866" fmla="*/ 211980 h 427911"/>
                <a:gd name="connsiteX1867" fmla="*/ 77881 w 369278"/>
                <a:gd name="connsiteY1867" fmla="*/ 268368 h 427911"/>
                <a:gd name="connsiteX1868" fmla="*/ 51497 w 369278"/>
                <a:gd name="connsiteY1868" fmla="*/ 288751 h 427911"/>
                <a:gd name="connsiteX1869" fmla="*/ 55021 w 369278"/>
                <a:gd name="connsiteY1869" fmla="*/ 288751 h 427911"/>
                <a:gd name="connsiteX1870" fmla="*/ 48925 w 369278"/>
                <a:gd name="connsiteY1870" fmla="*/ 290656 h 427911"/>
                <a:gd name="connsiteX1871" fmla="*/ 51497 w 369278"/>
                <a:gd name="connsiteY1871" fmla="*/ 288751 h 427911"/>
                <a:gd name="connsiteX1872" fmla="*/ 50925 w 369278"/>
                <a:gd name="connsiteY1872" fmla="*/ 285989 h 427911"/>
                <a:gd name="connsiteX1873" fmla="*/ 53497 w 369278"/>
                <a:gd name="connsiteY1873" fmla="*/ 285322 h 427911"/>
                <a:gd name="connsiteX1874" fmla="*/ 56259 w 369278"/>
                <a:gd name="connsiteY1874" fmla="*/ 286751 h 427911"/>
                <a:gd name="connsiteX1875" fmla="*/ 50925 w 369278"/>
                <a:gd name="connsiteY1875" fmla="*/ 285989 h 427911"/>
                <a:gd name="connsiteX1876" fmla="*/ 53307 w 369278"/>
                <a:gd name="connsiteY1876" fmla="*/ 294657 h 427911"/>
                <a:gd name="connsiteX1877" fmla="*/ 49592 w 369278"/>
                <a:gd name="connsiteY1877" fmla="*/ 295514 h 427911"/>
                <a:gd name="connsiteX1878" fmla="*/ 51211 w 369278"/>
                <a:gd name="connsiteY1878" fmla="*/ 294466 h 427911"/>
                <a:gd name="connsiteX1879" fmla="*/ 53402 w 369278"/>
                <a:gd name="connsiteY1879" fmla="*/ 294657 h 427911"/>
                <a:gd name="connsiteX1880" fmla="*/ 50449 w 369278"/>
                <a:gd name="connsiteY1880" fmla="*/ 297228 h 427911"/>
                <a:gd name="connsiteX1881" fmla="*/ 54354 w 369278"/>
                <a:gd name="connsiteY1881" fmla="*/ 298276 h 427911"/>
                <a:gd name="connsiteX1882" fmla="*/ 47020 w 369278"/>
                <a:gd name="connsiteY1882" fmla="*/ 298848 h 427911"/>
                <a:gd name="connsiteX1883" fmla="*/ 50354 w 369278"/>
                <a:gd name="connsiteY1883" fmla="*/ 297324 h 427911"/>
                <a:gd name="connsiteX1884" fmla="*/ 86168 w 369278"/>
                <a:gd name="connsiteY1884" fmla="*/ 208170 h 427911"/>
                <a:gd name="connsiteX1885" fmla="*/ 93788 w 369278"/>
                <a:gd name="connsiteY1885" fmla="*/ 206741 h 427911"/>
                <a:gd name="connsiteX1886" fmla="*/ 93407 w 369278"/>
                <a:gd name="connsiteY1886" fmla="*/ 208360 h 427911"/>
                <a:gd name="connsiteX1887" fmla="*/ 86168 w 369278"/>
                <a:gd name="connsiteY1887" fmla="*/ 208170 h 427911"/>
                <a:gd name="connsiteX1888" fmla="*/ 40924 w 369278"/>
                <a:gd name="connsiteY1888" fmla="*/ 309801 h 427911"/>
                <a:gd name="connsiteX1889" fmla="*/ 43972 w 369278"/>
                <a:gd name="connsiteY1889" fmla="*/ 309420 h 427911"/>
                <a:gd name="connsiteX1890" fmla="*/ 39019 w 369278"/>
                <a:gd name="connsiteY1890" fmla="*/ 311992 h 427911"/>
                <a:gd name="connsiteX1891" fmla="*/ 40924 w 369278"/>
                <a:gd name="connsiteY1891" fmla="*/ 309801 h 427911"/>
                <a:gd name="connsiteX1892" fmla="*/ 39781 w 369278"/>
                <a:gd name="connsiteY1892" fmla="*/ 315421 h 427911"/>
                <a:gd name="connsiteX1893" fmla="*/ 43972 w 369278"/>
                <a:gd name="connsiteY1893" fmla="*/ 314850 h 427911"/>
                <a:gd name="connsiteX1894" fmla="*/ 37209 w 369278"/>
                <a:gd name="connsiteY1894" fmla="*/ 318183 h 427911"/>
                <a:gd name="connsiteX1895" fmla="*/ 39781 w 369278"/>
                <a:gd name="connsiteY1895" fmla="*/ 315516 h 427911"/>
                <a:gd name="connsiteX1896" fmla="*/ 40353 w 369278"/>
                <a:gd name="connsiteY1896" fmla="*/ 318755 h 427911"/>
                <a:gd name="connsiteX1897" fmla="*/ 44734 w 369278"/>
                <a:gd name="connsiteY1897" fmla="*/ 318564 h 427911"/>
                <a:gd name="connsiteX1898" fmla="*/ 37400 w 369278"/>
                <a:gd name="connsiteY1898" fmla="*/ 321327 h 427911"/>
                <a:gd name="connsiteX1899" fmla="*/ 40353 w 369278"/>
                <a:gd name="connsiteY1899" fmla="*/ 318755 h 427911"/>
                <a:gd name="connsiteX1900" fmla="*/ 40924 w 369278"/>
                <a:gd name="connsiteY1900" fmla="*/ 321708 h 427911"/>
                <a:gd name="connsiteX1901" fmla="*/ 45115 w 369278"/>
                <a:gd name="connsiteY1901" fmla="*/ 321517 h 427911"/>
                <a:gd name="connsiteX1902" fmla="*/ 38162 w 369278"/>
                <a:gd name="connsiteY1902" fmla="*/ 324089 h 427911"/>
                <a:gd name="connsiteX1903" fmla="*/ 40924 w 369278"/>
                <a:gd name="connsiteY1903" fmla="*/ 321708 h 427911"/>
                <a:gd name="connsiteX1904" fmla="*/ 39591 w 369278"/>
                <a:gd name="connsiteY1904" fmla="*/ 327042 h 427911"/>
                <a:gd name="connsiteX1905" fmla="*/ 41305 w 369278"/>
                <a:gd name="connsiteY1905" fmla="*/ 325041 h 427911"/>
                <a:gd name="connsiteX1906" fmla="*/ 44258 w 369278"/>
                <a:gd name="connsiteY1906" fmla="*/ 324660 h 427911"/>
                <a:gd name="connsiteX1907" fmla="*/ 39495 w 369278"/>
                <a:gd name="connsiteY1907" fmla="*/ 327042 h 427911"/>
                <a:gd name="connsiteX1908" fmla="*/ 42639 w 369278"/>
                <a:gd name="connsiteY1908" fmla="*/ 333519 h 427911"/>
                <a:gd name="connsiteX1909" fmla="*/ 45591 w 369278"/>
                <a:gd name="connsiteY1909" fmla="*/ 330947 h 427911"/>
                <a:gd name="connsiteX1910" fmla="*/ 48925 w 369278"/>
                <a:gd name="connsiteY1910" fmla="*/ 330947 h 427911"/>
                <a:gd name="connsiteX1911" fmla="*/ 42639 w 369278"/>
                <a:gd name="connsiteY1911" fmla="*/ 333519 h 427911"/>
                <a:gd name="connsiteX1912" fmla="*/ 43305 w 369278"/>
                <a:gd name="connsiteY1912" fmla="*/ 337233 h 427911"/>
                <a:gd name="connsiteX1913" fmla="*/ 46639 w 369278"/>
                <a:gd name="connsiteY1913" fmla="*/ 333519 h 427911"/>
                <a:gd name="connsiteX1914" fmla="*/ 51021 w 369278"/>
                <a:gd name="connsiteY1914" fmla="*/ 332947 h 427911"/>
                <a:gd name="connsiteX1915" fmla="*/ 43305 w 369278"/>
                <a:gd name="connsiteY1915" fmla="*/ 337329 h 427911"/>
                <a:gd name="connsiteX1916" fmla="*/ 45401 w 369278"/>
                <a:gd name="connsiteY1916" fmla="*/ 339138 h 427911"/>
                <a:gd name="connsiteX1917" fmla="*/ 47211 w 369278"/>
                <a:gd name="connsiteY1917" fmla="*/ 338186 h 427911"/>
                <a:gd name="connsiteX1918" fmla="*/ 49401 w 369278"/>
                <a:gd name="connsiteY1918" fmla="*/ 338376 h 427911"/>
                <a:gd name="connsiteX1919" fmla="*/ 45401 w 369278"/>
                <a:gd name="connsiteY1919" fmla="*/ 339138 h 427911"/>
                <a:gd name="connsiteX1920" fmla="*/ 57593 w 369278"/>
                <a:gd name="connsiteY1920" fmla="*/ 392478 h 427911"/>
                <a:gd name="connsiteX1921" fmla="*/ 53688 w 369278"/>
                <a:gd name="connsiteY1921" fmla="*/ 390764 h 427911"/>
                <a:gd name="connsiteX1922" fmla="*/ 52830 w 369278"/>
                <a:gd name="connsiteY1922" fmla="*/ 383049 h 427911"/>
                <a:gd name="connsiteX1923" fmla="*/ 57212 w 369278"/>
                <a:gd name="connsiteY1923" fmla="*/ 384382 h 427911"/>
                <a:gd name="connsiteX1924" fmla="*/ 55307 w 369278"/>
                <a:gd name="connsiteY1924" fmla="*/ 384382 h 427911"/>
                <a:gd name="connsiteX1925" fmla="*/ 59022 w 369278"/>
                <a:gd name="connsiteY1925" fmla="*/ 388573 h 427911"/>
                <a:gd name="connsiteX1926" fmla="*/ 56069 w 369278"/>
                <a:gd name="connsiteY1926" fmla="*/ 387811 h 427911"/>
                <a:gd name="connsiteX1927" fmla="*/ 59212 w 369278"/>
                <a:gd name="connsiteY1927" fmla="*/ 392002 h 427911"/>
                <a:gd name="connsiteX1928" fmla="*/ 56831 w 369278"/>
                <a:gd name="connsiteY1928" fmla="*/ 390383 h 427911"/>
                <a:gd name="connsiteX1929" fmla="*/ 57593 w 369278"/>
                <a:gd name="connsiteY1929" fmla="*/ 392574 h 427911"/>
                <a:gd name="connsiteX1930" fmla="*/ 61117 w 369278"/>
                <a:gd name="connsiteY1930" fmla="*/ 388764 h 427911"/>
                <a:gd name="connsiteX1931" fmla="*/ 59498 w 369278"/>
                <a:gd name="connsiteY1931" fmla="*/ 386859 h 427911"/>
                <a:gd name="connsiteX1932" fmla="*/ 60450 w 369278"/>
                <a:gd name="connsiteY1932" fmla="*/ 384382 h 427911"/>
                <a:gd name="connsiteX1933" fmla="*/ 62070 w 369278"/>
                <a:gd name="connsiteY1933" fmla="*/ 386382 h 427911"/>
                <a:gd name="connsiteX1934" fmla="*/ 61022 w 369278"/>
                <a:gd name="connsiteY1934" fmla="*/ 388764 h 427911"/>
                <a:gd name="connsiteX1935" fmla="*/ 59307 w 369278"/>
                <a:gd name="connsiteY1935" fmla="*/ 376095 h 427911"/>
                <a:gd name="connsiteX1936" fmla="*/ 56926 w 369278"/>
                <a:gd name="connsiteY1936" fmla="*/ 380858 h 427911"/>
                <a:gd name="connsiteX1937" fmla="*/ 53783 w 369278"/>
                <a:gd name="connsiteY1937" fmla="*/ 376095 h 427911"/>
                <a:gd name="connsiteX1938" fmla="*/ 51783 w 369278"/>
                <a:gd name="connsiteY1938" fmla="*/ 367809 h 427911"/>
                <a:gd name="connsiteX1939" fmla="*/ 55783 w 369278"/>
                <a:gd name="connsiteY1939" fmla="*/ 370952 h 427911"/>
                <a:gd name="connsiteX1940" fmla="*/ 59307 w 369278"/>
                <a:gd name="connsiteY1940" fmla="*/ 376095 h 427911"/>
                <a:gd name="connsiteX1941" fmla="*/ 56545 w 369278"/>
                <a:gd name="connsiteY1941" fmla="*/ 338567 h 427911"/>
                <a:gd name="connsiteX1942" fmla="*/ 50354 w 369278"/>
                <a:gd name="connsiteY1942" fmla="*/ 351235 h 427911"/>
                <a:gd name="connsiteX1943" fmla="*/ 57117 w 369278"/>
                <a:gd name="connsiteY1943" fmla="*/ 340567 h 427911"/>
                <a:gd name="connsiteX1944" fmla="*/ 58736 w 369278"/>
                <a:gd name="connsiteY1944" fmla="*/ 344091 h 427911"/>
                <a:gd name="connsiteX1945" fmla="*/ 57117 w 369278"/>
                <a:gd name="connsiteY1945" fmla="*/ 345520 h 427911"/>
                <a:gd name="connsiteX1946" fmla="*/ 57307 w 369278"/>
                <a:gd name="connsiteY1946" fmla="*/ 347901 h 427911"/>
                <a:gd name="connsiteX1947" fmla="*/ 55307 w 369278"/>
                <a:gd name="connsiteY1947" fmla="*/ 348092 h 427911"/>
                <a:gd name="connsiteX1948" fmla="*/ 55307 w 369278"/>
                <a:gd name="connsiteY1948" fmla="*/ 351235 h 427911"/>
                <a:gd name="connsiteX1949" fmla="*/ 53497 w 369278"/>
                <a:gd name="connsiteY1949" fmla="*/ 351997 h 427911"/>
                <a:gd name="connsiteX1950" fmla="*/ 48735 w 369278"/>
                <a:gd name="connsiteY1950" fmla="*/ 356950 h 427911"/>
                <a:gd name="connsiteX1951" fmla="*/ 44448 w 369278"/>
                <a:gd name="connsiteY1951" fmla="*/ 354855 h 427911"/>
                <a:gd name="connsiteX1952" fmla="*/ 60260 w 369278"/>
                <a:gd name="connsiteY1952" fmla="*/ 315135 h 427911"/>
                <a:gd name="connsiteX1953" fmla="*/ 68737 w 369278"/>
                <a:gd name="connsiteY1953" fmla="*/ 304277 h 427911"/>
                <a:gd name="connsiteX1954" fmla="*/ 81596 w 369278"/>
                <a:gd name="connsiteY1954" fmla="*/ 279607 h 427911"/>
                <a:gd name="connsiteX1955" fmla="*/ 111028 w 369278"/>
                <a:gd name="connsiteY1955" fmla="*/ 207693 h 427911"/>
                <a:gd name="connsiteX1956" fmla="*/ 110457 w 369278"/>
                <a:gd name="connsiteY1956" fmla="*/ 209408 h 427911"/>
                <a:gd name="connsiteX1957" fmla="*/ 85977 w 369278"/>
                <a:gd name="connsiteY1957" fmla="*/ 267415 h 427911"/>
                <a:gd name="connsiteX1958" fmla="*/ 85977 w 369278"/>
                <a:gd name="connsiteY1958" fmla="*/ 286656 h 427911"/>
                <a:gd name="connsiteX1959" fmla="*/ 86549 w 369278"/>
                <a:gd name="connsiteY1959" fmla="*/ 285227 h 427911"/>
                <a:gd name="connsiteX1960" fmla="*/ 89121 w 369278"/>
                <a:gd name="connsiteY1960" fmla="*/ 245698 h 427911"/>
                <a:gd name="connsiteX1961" fmla="*/ 98074 w 369278"/>
                <a:gd name="connsiteY1961" fmla="*/ 224362 h 427911"/>
                <a:gd name="connsiteX1962" fmla="*/ 101408 w 369278"/>
                <a:gd name="connsiteY1962" fmla="*/ 219695 h 427911"/>
                <a:gd name="connsiteX1963" fmla="*/ 106170 w 369278"/>
                <a:gd name="connsiteY1963" fmla="*/ 216361 h 427911"/>
                <a:gd name="connsiteX1964" fmla="*/ 105980 w 369278"/>
                <a:gd name="connsiteY1964" fmla="*/ 217790 h 427911"/>
                <a:gd name="connsiteX1965" fmla="*/ 91407 w 369278"/>
                <a:gd name="connsiteY1965" fmla="*/ 243507 h 427911"/>
                <a:gd name="connsiteX1966" fmla="*/ 89502 w 369278"/>
                <a:gd name="connsiteY1966" fmla="*/ 285417 h 427911"/>
                <a:gd name="connsiteX1967" fmla="*/ 88073 w 369278"/>
                <a:gd name="connsiteY1967" fmla="*/ 290942 h 427911"/>
                <a:gd name="connsiteX1968" fmla="*/ 88835 w 369278"/>
                <a:gd name="connsiteY1968" fmla="*/ 290561 h 427911"/>
                <a:gd name="connsiteX1969" fmla="*/ 90645 w 369278"/>
                <a:gd name="connsiteY1969" fmla="*/ 282084 h 427911"/>
                <a:gd name="connsiteX1970" fmla="*/ 97122 w 369278"/>
                <a:gd name="connsiteY1970" fmla="*/ 232744 h 427911"/>
                <a:gd name="connsiteX1971" fmla="*/ 117029 w 369278"/>
                <a:gd name="connsiteY1971" fmla="*/ 213408 h 427911"/>
                <a:gd name="connsiteX1972" fmla="*/ 116648 w 369278"/>
                <a:gd name="connsiteY1972" fmla="*/ 214742 h 427911"/>
                <a:gd name="connsiteX1973" fmla="*/ 93883 w 369278"/>
                <a:gd name="connsiteY1973" fmla="*/ 259414 h 427911"/>
                <a:gd name="connsiteX1974" fmla="*/ 94550 w 369278"/>
                <a:gd name="connsiteY1974" fmla="*/ 258747 h 427911"/>
                <a:gd name="connsiteX1975" fmla="*/ 119029 w 369278"/>
                <a:gd name="connsiteY1975" fmla="*/ 214742 h 427911"/>
                <a:gd name="connsiteX1976" fmla="*/ 137031 w 369278"/>
                <a:gd name="connsiteY1976" fmla="*/ 213027 h 427911"/>
                <a:gd name="connsiteX1977" fmla="*/ 135793 w 369278"/>
                <a:gd name="connsiteY1977" fmla="*/ 213980 h 427911"/>
                <a:gd name="connsiteX1978" fmla="*/ 108933 w 369278"/>
                <a:gd name="connsiteY1978" fmla="*/ 224648 h 427911"/>
                <a:gd name="connsiteX1979" fmla="*/ 110171 w 369278"/>
                <a:gd name="connsiteY1979" fmla="*/ 225124 h 427911"/>
                <a:gd name="connsiteX1980" fmla="*/ 136650 w 369278"/>
                <a:gd name="connsiteY1980" fmla="*/ 215790 h 427911"/>
                <a:gd name="connsiteX1981" fmla="*/ 135793 w 369278"/>
                <a:gd name="connsiteY1981" fmla="*/ 217314 h 427911"/>
                <a:gd name="connsiteX1982" fmla="*/ 116076 w 369278"/>
                <a:gd name="connsiteY1982" fmla="*/ 223505 h 427911"/>
                <a:gd name="connsiteX1983" fmla="*/ 116076 w 369278"/>
                <a:gd name="connsiteY1983" fmla="*/ 224267 h 427911"/>
                <a:gd name="connsiteX1984" fmla="*/ 134841 w 369278"/>
                <a:gd name="connsiteY1984" fmla="*/ 218742 h 427911"/>
                <a:gd name="connsiteX1985" fmla="*/ 136841 w 369278"/>
                <a:gd name="connsiteY1985" fmla="*/ 222838 h 427911"/>
                <a:gd name="connsiteX1986" fmla="*/ 135603 w 369278"/>
                <a:gd name="connsiteY1986" fmla="*/ 233697 h 427911"/>
                <a:gd name="connsiteX1987" fmla="*/ 132269 w 369278"/>
                <a:gd name="connsiteY1987" fmla="*/ 263700 h 427911"/>
                <a:gd name="connsiteX1988" fmla="*/ 131316 w 369278"/>
                <a:gd name="connsiteY1988" fmla="*/ 264462 h 427911"/>
                <a:gd name="connsiteX1989" fmla="*/ 132269 w 369278"/>
                <a:gd name="connsiteY1989" fmla="*/ 246365 h 427911"/>
                <a:gd name="connsiteX1990" fmla="*/ 128078 w 369278"/>
                <a:gd name="connsiteY1990" fmla="*/ 268844 h 427911"/>
                <a:gd name="connsiteX1991" fmla="*/ 126363 w 369278"/>
                <a:gd name="connsiteY1991" fmla="*/ 268653 h 427911"/>
                <a:gd name="connsiteX1992" fmla="*/ 129983 w 369278"/>
                <a:gd name="connsiteY1992" fmla="*/ 250556 h 427911"/>
                <a:gd name="connsiteX1993" fmla="*/ 127983 w 369278"/>
                <a:gd name="connsiteY1993" fmla="*/ 252747 h 427911"/>
                <a:gd name="connsiteX1994" fmla="*/ 123030 w 369278"/>
                <a:gd name="connsiteY1994" fmla="*/ 273035 h 427911"/>
                <a:gd name="connsiteX1995" fmla="*/ 125411 w 369278"/>
                <a:gd name="connsiteY1995" fmla="*/ 254652 h 427911"/>
                <a:gd name="connsiteX1996" fmla="*/ 124268 w 369278"/>
                <a:gd name="connsiteY1996" fmla="*/ 255699 h 427911"/>
                <a:gd name="connsiteX1997" fmla="*/ 121315 w 369278"/>
                <a:gd name="connsiteY1997" fmla="*/ 272844 h 427911"/>
                <a:gd name="connsiteX1998" fmla="*/ 119886 w 369278"/>
                <a:gd name="connsiteY1998" fmla="*/ 273606 h 427911"/>
                <a:gd name="connsiteX1999" fmla="*/ 120839 w 369278"/>
                <a:gd name="connsiteY1999" fmla="*/ 264081 h 427911"/>
                <a:gd name="connsiteX2000" fmla="*/ 120077 w 369278"/>
                <a:gd name="connsiteY2000" fmla="*/ 263891 h 427911"/>
                <a:gd name="connsiteX2001" fmla="*/ 115886 w 369278"/>
                <a:gd name="connsiteY2001" fmla="*/ 279036 h 427911"/>
                <a:gd name="connsiteX2002" fmla="*/ 117315 w 369278"/>
                <a:gd name="connsiteY2002" fmla="*/ 268558 h 427911"/>
                <a:gd name="connsiteX2003" fmla="*/ 113790 w 369278"/>
                <a:gd name="connsiteY2003" fmla="*/ 279036 h 427911"/>
                <a:gd name="connsiteX2004" fmla="*/ 112457 w 369278"/>
                <a:gd name="connsiteY2004" fmla="*/ 279036 h 427911"/>
                <a:gd name="connsiteX2005" fmla="*/ 114267 w 369278"/>
                <a:gd name="connsiteY2005" fmla="*/ 270177 h 427911"/>
                <a:gd name="connsiteX2006" fmla="*/ 108266 w 369278"/>
                <a:gd name="connsiteY2006" fmla="*/ 286465 h 427911"/>
                <a:gd name="connsiteX2007" fmla="*/ 107694 w 369278"/>
                <a:gd name="connsiteY2007" fmla="*/ 283512 h 427911"/>
                <a:gd name="connsiteX2008" fmla="*/ 111504 w 369278"/>
                <a:gd name="connsiteY2008" fmla="*/ 272463 h 427911"/>
                <a:gd name="connsiteX2009" fmla="*/ 110266 w 369278"/>
                <a:gd name="connsiteY2009" fmla="*/ 272654 h 427911"/>
                <a:gd name="connsiteX2010" fmla="*/ 103122 w 369278"/>
                <a:gd name="connsiteY2010" fmla="*/ 288275 h 427911"/>
                <a:gd name="connsiteX2011" fmla="*/ 102170 w 369278"/>
                <a:gd name="connsiteY2011" fmla="*/ 288465 h 427911"/>
                <a:gd name="connsiteX2012" fmla="*/ 107123 w 369278"/>
                <a:gd name="connsiteY2012" fmla="*/ 274083 h 427911"/>
                <a:gd name="connsiteX2013" fmla="*/ 98836 w 369278"/>
                <a:gd name="connsiteY2013" fmla="*/ 290085 h 427911"/>
                <a:gd name="connsiteX2014" fmla="*/ 101313 w 369278"/>
                <a:gd name="connsiteY2014" fmla="*/ 283417 h 427911"/>
                <a:gd name="connsiteX2015" fmla="*/ 103503 w 369278"/>
                <a:gd name="connsiteY2015" fmla="*/ 277702 h 427911"/>
                <a:gd name="connsiteX2016" fmla="*/ 101313 w 369278"/>
                <a:gd name="connsiteY2016" fmla="*/ 278655 h 427911"/>
                <a:gd name="connsiteX2017" fmla="*/ 96074 w 369278"/>
                <a:gd name="connsiteY2017" fmla="*/ 290085 h 427911"/>
                <a:gd name="connsiteX2018" fmla="*/ 98550 w 369278"/>
                <a:gd name="connsiteY2018" fmla="*/ 280369 h 427911"/>
                <a:gd name="connsiteX2019" fmla="*/ 98169 w 369278"/>
                <a:gd name="connsiteY2019" fmla="*/ 279131 h 427911"/>
                <a:gd name="connsiteX2020" fmla="*/ 90645 w 369278"/>
                <a:gd name="connsiteY2020" fmla="*/ 292752 h 427911"/>
                <a:gd name="connsiteX2021" fmla="*/ 92264 w 369278"/>
                <a:gd name="connsiteY2021" fmla="*/ 293514 h 427911"/>
                <a:gd name="connsiteX2022" fmla="*/ 112362 w 369278"/>
                <a:gd name="connsiteY2022" fmla="*/ 287799 h 427911"/>
                <a:gd name="connsiteX2023" fmla="*/ 116457 w 369278"/>
                <a:gd name="connsiteY2023" fmla="*/ 287418 h 427911"/>
                <a:gd name="connsiteX2024" fmla="*/ 115124 w 369278"/>
                <a:gd name="connsiteY2024" fmla="*/ 291228 h 427911"/>
                <a:gd name="connsiteX2025" fmla="*/ 113695 w 369278"/>
                <a:gd name="connsiteY2025" fmla="*/ 289132 h 427911"/>
                <a:gd name="connsiteX2026" fmla="*/ 110171 w 369278"/>
                <a:gd name="connsiteY2026" fmla="*/ 295990 h 427911"/>
                <a:gd name="connsiteX2027" fmla="*/ 109599 w 369278"/>
                <a:gd name="connsiteY2027" fmla="*/ 291609 h 427911"/>
                <a:gd name="connsiteX2028" fmla="*/ 104075 w 369278"/>
                <a:gd name="connsiteY2028" fmla="*/ 298943 h 427911"/>
                <a:gd name="connsiteX2029" fmla="*/ 104646 w 369278"/>
                <a:gd name="connsiteY2029" fmla="*/ 294752 h 427911"/>
                <a:gd name="connsiteX2030" fmla="*/ 100074 w 369278"/>
                <a:gd name="connsiteY2030" fmla="*/ 303229 h 427911"/>
                <a:gd name="connsiteX2031" fmla="*/ 99122 w 369278"/>
                <a:gd name="connsiteY2031" fmla="*/ 297324 h 427911"/>
                <a:gd name="connsiteX2032" fmla="*/ 97122 w 369278"/>
                <a:gd name="connsiteY2032" fmla="*/ 304658 h 427911"/>
                <a:gd name="connsiteX2033" fmla="*/ 95979 w 369278"/>
                <a:gd name="connsiteY2033" fmla="*/ 298752 h 427911"/>
                <a:gd name="connsiteX2034" fmla="*/ 92359 w 369278"/>
                <a:gd name="connsiteY2034" fmla="*/ 305896 h 427911"/>
                <a:gd name="connsiteX2035" fmla="*/ 91978 w 369278"/>
                <a:gd name="connsiteY2035" fmla="*/ 300181 h 427911"/>
                <a:gd name="connsiteX2036" fmla="*/ 89978 w 369278"/>
                <a:gd name="connsiteY2036" fmla="*/ 303896 h 427911"/>
                <a:gd name="connsiteX2037" fmla="*/ 87978 w 369278"/>
                <a:gd name="connsiteY2037" fmla="*/ 307515 h 427911"/>
                <a:gd name="connsiteX2038" fmla="*/ 87787 w 369278"/>
                <a:gd name="connsiteY2038" fmla="*/ 302753 h 427911"/>
                <a:gd name="connsiteX2039" fmla="*/ 85501 w 369278"/>
                <a:gd name="connsiteY2039" fmla="*/ 309039 h 427911"/>
                <a:gd name="connsiteX2040" fmla="*/ 83882 w 369278"/>
                <a:gd name="connsiteY2040" fmla="*/ 304658 h 427911"/>
                <a:gd name="connsiteX2041" fmla="*/ 80739 w 369278"/>
                <a:gd name="connsiteY2041" fmla="*/ 311992 h 427911"/>
                <a:gd name="connsiteX2042" fmla="*/ 79500 w 369278"/>
                <a:gd name="connsiteY2042" fmla="*/ 307039 h 427911"/>
                <a:gd name="connsiteX2043" fmla="*/ 76167 w 369278"/>
                <a:gd name="connsiteY2043" fmla="*/ 312564 h 427911"/>
                <a:gd name="connsiteX2044" fmla="*/ 75786 w 369278"/>
                <a:gd name="connsiteY2044" fmla="*/ 305991 h 427911"/>
                <a:gd name="connsiteX2045" fmla="*/ 73214 w 369278"/>
                <a:gd name="connsiteY2045" fmla="*/ 313326 h 427911"/>
                <a:gd name="connsiteX2046" fmla="*/ 71404 w 369278"/>
                <a:gd name="connsiteY2046" fmla="*/ 308563 h 427911"/>
                <a:gd name="connsiteX2047" fmla="*/ 70642 w 369278"/>
                <a:gd name="connsiteY2047" fmla="*/ 313135 h 427911"/>
                <a:gd name="connsiteX2048" fmla="*/ 67213 w 369278"/>
                <a:gd name="connsiteY2048" fmla="*/ 309801 h 427911"/>
                <a:gd name="connsiteX2049" fmla="*/ 62451 w 369278"/>
                <a:gd name="connsiteY2049" fmla="*/ 323613 h 427911"/>
                <a:gd name="connsiteX2050" fmla="*/ 58736 w 369278"/>
                <a:gd name="connsiteY2050" fmla="*/ 334090 h 427911"/>
                <a:gd name="connsiteX2051" fmla="*/ 65118 w 369278"/>
                <a:gd name="connsiteY2051" fmla="*/ 324851 h 427911"/>
                <a:gd name="connsiteX2052" fmla="*/ 66546 w 369278"/>
                <a:gd name="connsiteY2052" fmla="*/ 328185 h 427911"/>
                <a:gd name="connsiteX2053" fmla="*/ 59974 w 369278"/>
                <a:gd name="connsiteY2053" fmla="*/ 338853 h 427911"/>
                <a:gd name="connsiteX2054" fmla="*/ 56640 w 369278"/>
                <a:gd name="connsiteY2054" fmla="*/ 338853 h 427911"/>
                <a:gd name="connsiteX2055" fmla="*/ 134079 w 369278"/>
                <a:gd name="connsiteY2055" fmla="*/ 275035 h 427911"/>
                <a:gd name="connsiteX2056" fmla="*/ 133602 w 369278"/>
                <a:gd name="connsiteY2056" fmla="*/ 278559 h 427911"/>
                <a:gd name="connsiteX2057" fmla="*/ 131888 w 369278"/>
                <a:gd name="connsiteY2057" fmla="*/ 278750 h 427911"/>
                <a:gd name="connsiteX2058" fmla="*/ 132269 w 369278"/>
                <a:gd name="connsiteY2058" fmla="*/ 275226 h 427911"/>
                <a:gd name="connsiteX2059" fmla="*/ 134079 w 369278"/>
                <a:gd name="connsiteY2059" fmla="*/ 274940 h 427911"/>
                <a:gd name="connsiteX2060" fmla="*/ 131316 w 369278"/>
                <a:gd name="connsiteY2060" fmla="*/ 279702 h 427911"/>
                <a:gd name="connsiteX2061" fmla="*/ 130554 w 369278"/>
                <a:gd name="connsiteY2061" fmla="*/ 280750 h 427911"/>
                <a:gd name="connsiteX2062" fmla="*/ 129983 w 369278"/>
                <a:gd name="connsiteY2062" fmla="*/ 279702 h 427911"/>
                <a:gd name="connsiteX2063" fmla="*/ 130554 w 369278"/>
                <a:gd name="connsiteY2063" fmla="*/ 278750 h 427911"/>
                <a:gd name="connsiteX2064" fmla="*/ 131316 w 369278"/>
                <a:gd name="connsiteY2064" fmla="*/ 279702 h 427911"/>
                <a:gd name="connsiteX2065" fmla="*/ 129316 w 369278"/>
                <a:gd name="connsiteY2065" fmla="*/ 282655 h 427911"/>
                <a:gd name="connsiteX2066" fmla="*/ 127602 w 369278"/>
                <a:gd name="connsiteY2066" fmla="*/ 282846 h 427911"/>
                <a:gd name="connsiteX2067" fmla="*/ 127221 w 369278"/>
                <a:gd name="connsiteY2067" fmla="*/ 280083 h 427911"/>
                <a:gd name="connsiteX2068" fmla="*/ 129030 w 369278"/>
                <a:gd name="connsiteY2068" fmla="*/ 279893 h 427911"/>
                <a:gd name="connsiteX2069" fmla="*/ 129411 w 369278"/>
                <a:gd name="connsiteY2069" fmla="*/ 282655 h 427911"/>
                <a:gd name="connsiteX2070" fmla="*/ 125982 w 369278"/>
                <a:gd name="connsiteY2070" fmla="*/ 283417 h 427911"/>
                <a:gd name="connsiteX2071" fmla="*/ 125030 w 369278"/>
                <a:gd name="connsiteY2071" fmla="*/ 284560 h 427911"/>
                <a:gd name="connsiteX2072" fmla="*/ 124077 w 369278"/>
                <a:gd name="connsiteY2072" fmla="*/ 283417 h 427911"/>
                <a:gd name="connsiteX2073" fmla="*/ 125030 w 369278"/>
                <a:gd name="connsiteY2073" fmla="*/ 282274 h 427911"/>
                <a:gd name="connsiteX2074" fmla="*/ 125982 w 369278"/>
                <a:gd name="connsiteY2074" fmla="*/ 283417 h 427911"/>
                <a:gd name="connsiteX2075" fmla="*/ 123030 w 369278"/>
                <a:gd name="connsiteY2075" fmla="*/ 283608 h 427911"/>
                <a:gd name="connsiteX2076" fmla="*/ 123030 w 369278"/>
                <a:gd name="connsiteY2076" fmla="*/ 286179 h 427911"/>
                <a:gd name="connsiteX2077" fmla="*/ 121696 w 369278"/>
                <a:gd name="connsiteY2077" fmla="*/ 286179 h 427911"/>
                <a:gd name="connsiteX2078" fmla="*/ 121887 w 369278"/>
                <a:gd name="connsiteY2078" fmla="*/ 283608 h 427911"/>
                <a:gd name="connsiteX2079" fmla="*/ 123030 w 369278"/>
                <a:gd name="connsiteY2079" fmla="*/ 283608 h 427911"/>
                <a:gd name="connsiteX2080" fmla="*/ 120267 w 369278"/>
                <a:gd name="connsiteY2080" fmla="*/ 288084 h 427911"/>
                <a:gd name="connsiteX2081" fmla="*/ 118458 w 369278"/>
                <a:gd name="connsiteY2081" fmla="*/ 287894 h 427911"/>
                <a:gd name="connsiteX2082" fmla="*/ 118458 w 369278"/>
                <a:gd name="connsiteY2082" fmla="*/ 285513 h 427911"/>
                <a:gd name="connsiteX2083" fmla="*/ 120077 w 369278"/>
                <a:gd name="connsiteY2083" fmla="*/ 285703 h 427911"/>
                <a:gd name="connsiteX2084" fmla="*/ 120267 w 369278"/>
                <a:gd name="connsiteY2084" fmla="*/ 288084 h 427911"/>
                <a:gd name="connsiteX2085" fmla="*/ 113124 w 369278"/>
                <a:gd name="connsiteY2085" fmla="*/ 280845 h 427911"/>
                <a:gd name="connsiteX2086" fmla="*/ 112362 w 369278"/>
                <a:gd name="connsiteY2086" fmla="*/ 283417 h 427911"/>
                <a:gd name="connsiteX2087" fmla="*/ 111600 w 369278"/>
                <a:gd name="connsiteY2087" fmla="*/ 283036 h 427911"/>
                <a:gd name="connsiteX2088" fmla="*/ 111981 w 369278"/>
                <a:gd name="connsiteY2088" fmla="*/ 280941 h 427911"/>
                <a:gd name="connsiteX2089" fmla="*/ 113124 w 369278"/>
                <a:gd name="connsiteY2089" fmla="*/ 280941 h 427911"/>
                <a:gd name="connsiteX2090" fmla="*/ 64356 w 369278"/>
                <a:gd name="connsiteY2090" fmla="*/ 347330 h 427911"/>
                <a:gd name="connsiteX2091" fmla="*/ 66356 w 369278"/>
                <a:gd name="connsiteY2091" fmla="*/ 343234 h 427911"/>
                <a:gd name="connsiteX2092" fmla="*/ 70737 w 369278"/>
                <a:gd name="connsiteY2092" fmla="*/ 341043 h 427911"/>
                <a:gd name="connsiteX2093" fmla="*/ 64356 w 369278"/>
                <a:gd name="connsiteY2093" fmla="*/ 347330 h 427911"/>
                <a:gd name="connsiteX2094" fmla="*/ 80739 w 369278"/>
                <a:gd name="connsiteY2094" fmla="*/ 343425 h 427911"/>
                <a:gd name="connsiteX2095" fmla="*/ 75214 w 369278"/>
                <a:gd name="connsiteY2095" fmla="*/ 348282 h 427911"/>
                <a:gd name="connsiteX2096" fmla="*/ 77024 w 369278"/>
                <a:gd name="connsiteY2096" fmla="*/ 344949 h 427911"/>
                <a:gd name="connsiteX2097" fmla="*/ 78453 w 369278"/>
                <a:gd name="connsiteY2097" fmla="*/ 343710 h 427911"/>
                <a:gd name="connsiteX2098" fmla="*/ 77214 w 369278"/>
                <a:gd name="connsiteY2098" fmla="*/ 343710 h 427911"/>
                <a:gd name="connsiteX2099" fmla="*/ 73023 w 369278"/>
                <a:gd name="connsiteY2099" fmla="*/ 347139 h 427911"/>
                <a:gd name="connsiteX2100" fmla="*/ 74357 w 369278"/>
                <a:gd name="connsiteY2100" fmla="*/ 344377 h 427911"/>
                <a:gd name="connsiteX2101" fmla="*/ 75119 w 369278"/>
                <a:gd name="connsiteY2101" fmla="*/ 343520 h 427911"/>
                <a:gd name="connsiteX2102" fmla="*/ 73119 w 369278"/>
                <a:gd name="connsiteY2102" fmla="*/ 343139 h 427911"/>
                <a:gd name="connsiteX2103" fmla="*/ 76643 w 369278"/>
                <a:gd name="connsiteY2103" fmla="*/ 341710 h 427911"/>
                <a:gd name="connsiteX2104" fmla="*/ 80739 w 369278"/>
                <a:gd name="connsiteY2104" fmla="*/ 343329 h 427911"/>
                <a:gd name="connsiteX2105" fmla="*/ 80548 w 369278"/>
                <a:gd name="connsiteY2105" fmla="*/ 343329 h 427911"/>
                <a:gd name="connsiteX2106" fmla="*/ 84072 w 369278"/>
                <a:gd name="connsiteY2106" fmla="*/ 375619 h 427911"/>
                <a:gd name="connsiteX2107" fmla="*/ 87216 w 369278"/>
                <a:gd name="connsiteY2107" fmla="*/ 375238 h 427911"/>
                <a:gd name="connsiteX2108" fmla="*/ 89978 w 369278"/>
                <a:gd name="connsiteY2108" fmla="*/ 376667 h 427911"/>
                <a:gd name="connsiteX2109" fmla="*/ 86835 w 369278"/>
                <a:gd name="connsiteY2109" fmla="*/ 377048 h 427911"/>
                <a:gd name="connsiteX2110" fmla="*/ 84072 w 369278"/>
                <a:gd name="connsiteY2110" fmla="*/ 375714 h 427911"/>
                <a:gd name="connsiteX2111" fmla="*/ 85215 w 369278"/>
                <a:gd name="connsiteY2111" fmla="*/ 378858 h 427911"/>
                <a:gd name="connsiteX2112" fmla="*/ 87787 w 369278"/>
                <a:gd name="connsiteY2112" fmla="*/ 378477 h 427911"/>
                <a:gd name="connsiteX2113" fmla="*/ 90168 w 369278"/>
                <a:gd name="connsiteY2113" fmla="*/ 379620 h 427911"/>
                <a:gd name="connsiteX2114" fmla="*/ 87597 w 369278"/>
                <a:gd name="connsiteY2114" fmla="*/ 380001 h 427911"/>
                <a:gd name="connsiteX2115" fmla="*/ 85215 w 369278"/>
                <a:gd name="connsiteY2115" fmla="*/ 378762 h 427911"/>
                <a:gd name="connsiteX2116" fmla="*/ 88549 w 369278"/>
                <a:gd name="connsiteY2116" fmla="*/ 382096 h 427911"/>
                <a:gd name="connsiteX2117" fmla="*/ 86835 w 369278"/>
                <a:gd name="connsiteY2117" fmla="*/ 381334 h 427911"/>
                <a:gd name="connsiteX2118" fmla="*/ 88835 w 369278"/>
                <a:gd name="connsiteY2118" fmla="*/ 380953 h 427911"/>
                <a:gd name="connsiteX2119" fmla="*/ 90835 w 369278"/>
                <a:gd name="connsiteY2119" fmla="*/ 381906 h 427911"/>
                <a:gd name="connsiteX2120" fmla="*/ 88644 w 369278"/>
                <a:gd name="connsiteY2120" fmla="*/ 382096 h 427911"/>
                <a:gd name="connsiteX2121" fmla="*/ 92645 w 369278"/>
                <a:gd name="connsiteY2121" fmla="*/ 362189 h 427911"/>
                <a:gd name="connsiteX2122" fmla="*/ 89502 w 369278"/>
                <a:gd name="connsiteY2122" fmla="*/ 359427 h 427911"/>
                <a:gd name="connsiteX2123" fmla="*/ 90454 w 369278"/>
                <a:gd name="connsiteY2123" fmla="*/ 364856 h 427911"/>
                <a:gd name="connsiteX2124" fmla="*/ 88073 w 369278"/>
                <a:gd name="connsiteY2124" fmla="*/ 362284 h 427911"/>
                <a:gd name="connsiteX2125" fmla="*/ 87501 w 369278"/>
                <a:gd name="connsiteY2125" fmla="*/ 367047 h 427911"/>
                <a:gd name="connsiteX2126" fmla="*/ 87501 w 369278"/>
                <a:gd name="connsiteY2126" fmla="*/ 358665 h 427911"/>
                <a:gd name="connsiteX2127" fmla="*/ 92264 w 369278"/>
                <a:gd name="connsiteY2127" fmla="*/ 353521 h 427911"/>
                <a:gd name="connsiteX2128" fmla="*/ 92645 w 369278"/>
                <a:gd name="connsiteY2128" fmla="*/ 362284 h 427911"/>
                <a:gd name="connsiteX2129" fmla="*/ 95217 w 369278"/>
                <a:gd name="connsiteY2129" fmla="*/ 345711 h 427911"/>
                <a:gd name="connsiteX2130" fmla="*/ 89692 w 369278"/>
                <a:gd name="connsiteY2130" fmla="*/ 351045 h 427911"/>
                <a:gd name="connsiteX2131" fmla="*/ 91311 w 369278"/>
                <a:gd name="connsiteY2131" fmla="*/ 347425 h 427911"/>
                <a:gd name="connsiteX2132" fmla="*/ 92454 w 369278"/>
                <a:gd name="connsiteY2132" fmla="*/ 346282 h 427911"/>
                <a:gd name="connsiteX2133" fmla="*/ 91026 w 369278"/>
                <a:gd name="connsiteY2133" fmla="*/ 346282 h 427911"/>
                <a:gd name="connsiteX2134" fmla="*/ 87120 w 369278"/>
                <a:gd name="connsiteY2134" fmla="*/ 349616 h 427911"/>
                <a:gd name="connsiteX2135" fmla="*/ 88263 w 369278"/>
                <a:gd name="connsiteY2135" fmla="*/ 346663 h 427911"/>
                <a:gd name="connsiteX2136" fmla="*/ 89025 w 369278"/>
                <a:gd name="connsiteY2136" fmla="*/ 346092 h 427911"/>
                <a:gd name="connsiteX2137" fmla="*/ 87978 w 369278"/>
                <a:gd name="connsiteY2137" fmla="*/ 345901 h 427911"/>
                <a:gd name="connsiteX2138" fmla="*/ 85025 w 369278"/>
                <a:gd name="connsiteY2138" fmla="*/ 348282 h 427911"/>
                <a:gd name="connsiteX2139" fmla="*/ 85787 w 369278"/>
                <a:gd name="connsiteY2139" fmla="*/ 346282 h 427911"/>
                <a:gd name="connsiteX2140" fmla="*/ 90359 w 369278"/>
                <a:gd name="connsiteY2140" fmla="*/ 343901 h 427911"/>
                <a:gd name="connsiteX2141" fmla="*/ 95121 w 369278"/>
                <a:gd name="connsiteY2141" fmla="*/ 345711 h 427911"/>
                <a:gd name="connsiteX2142" fmla="*/ 84072 w 369278"/>
                <a:gd name="connsiteY2142" fmla="*/ 342377 h 427911"/>
                <a:gd name="connsiteX2143" fmla="*/ 73785 w 369278"/>
                <a:gd name="connsiteY2143" fmla="*/ 339710 h 427911"/>
                <a:gd name="connsiteX2144" fmla="*/ 66356 w 369278"/>
                <a:gd name="connsiteY2144" fmla="*/ 335900 h 427911"/>
                <a:gd name="connsiteX2145" fmla="*/ 88835 w 369278"/>
                <a:gd name="connsiteY2145" fmla="*/ 315993 h 427911"/>
                <a:gd name="connsiteX2146" fmla="*/ 127316 w 369278"/>
                <a:gd name="connsiteY2146" fmla="*/ 300943 h 427911"/>
                <a:gd name="connsiteX2147" fmla="*/ 129602 w 369278"/>
                <a:gd name="connsiteY2147" fmla="*/ 307039 h 427911"/>
                <a:gd name="connsiteX2148" fmla="*/ 122934 w 369278"/>
                <a:gd name="connsiteY2148" fmla="*/ 314754 h 427911"/>
                <a:gd name="connsiteX2149" fmla="*/ 123506 w 369278"/>
                <a:gd name="connsiteY2149" fmla="*/ 326756 h 427911"/>
                <a:gd name="connsiteX2150" fmla="*/ 131983 w 369278"/>
                <a:gd name="connsiteY2150" fmla="*/ 336090 h 427911"/>
                <a:gd name="connsiteX2151" fmla="*/ 112266 w 369278"/>
                <a:gd name="connsiteY2151" fmla="*/ 340472 h 427911"/>
                <a:gd name="connsiteX2152" fmla="*/ 96264 w 369278"/>
                <a:gd name="connsiteY2152" fmla="*/ 343234 h 427911"/>
                <a:gd name="connsiteX2153" fmla="*/ 83977 w 369278"/>
                <a:gd name="connsiteY2153" fmla="*/ 342472 h 427911"/>
                <a:gd name="connsiteX2154" fmla="*/ 115410 w 369278"/>
                <a:gd name="connsiteY2154" fmla="*/ 372381 h 427911"/>
                <a:gd name="connsiteX2155" fmla="*/ 115981 w 369278"/>
                <a:gd name="connsiteY2155" fmla="*/ 374095 h 427911"/>
                <a:gd name="connsiteX2156" fmla="*/ 114648 w 369278"/>
                <a:gd name="connsiteY2156" fmla="*/ 372952 h 427911"/>
                <a:gd name="connsiteX2157" fmla="*/ 114267 w 369278"/>
                <a:gd name="connsiteY2157" fmla="*/ 371142 h 427911"/>
                <a:gd name="connsiteX2158" fmla="*/ 115410 w 369278"/>
                <a:gd name="connsiteY2158" fmla="*/ 372381 h 427911"/>
                <a:gd name="connsiteX2159" fmla="*/ 104361 w 369278"/>
                <a:gd name="connsiteY2159" fmla="*/ 376476 h 427911"/>
                <a:gd name="connsiteX2160" fmla="*/ 105123 w 369278"/>
                <a:gd name="connsiteY2160" fmla="*/ 370380 h 427911"/>
                <a:gd name="connsiteX2161" fmla="*/ 104361 w 369278"/>
                <a:gd name="connsiteY2161" fmla="*/ 376476 h 427911"/>
                <a:gd name="connsiteX2162" fmla="*/ 109504 w 369278"/>
                <a:gd name="connsiteY2162" fmla="*/ 343234 h 427911"/>
                <a:gd name="connsiteX2163" fmla="*/ 108266 w 369278"/>
                <a:gd name="connsiteY2163" fmla="*/ 343996 h 427911"/>
                <a:gd name="connsiteX2164" fmla="*/ 108456 w 369278"/>
                <a:gd name="connsiteY2164" fmla="*/ 347425 h 427911"/>
                <a:gd name="connsiteX2165" fmla="*/ 107028 w 369278"/>
                <a:gd name="connsiteY2165" fmla="*/ 344472 h 427911"/>
                <a:gd name="connsiteX2166" fmla="*/ 106266 w 369278"/>
                <a:gd name="connsiteY2166" fmla="*/ 344472 h 427911"/>
                <a:gd name="connsiteX2167" fmla="*/ 106456 w 369278"/>
                <a:gd name="connsiteY2167" fmla="*/ 349235 h 427911"/>
                <a:gd name="connsiteX2168" fmla="*/ 104456 w 369278"/>
                <a:gd name="connsiteY2168" fmla="*/ 344853 h 427911"/>
                <a:gd name="connsiteX2169" fmla="*/ 103503 w 369278"/>
                <a:gd name="connsiteY2169" fmla="*/ 345044 h 427911"/>
                <a:gd name="connsiteX2170" fmla="*/ 103694 w 369278"/>
                <a:gd name="connsiteY2170" fmla="*/ 351997 h 427911"/>
                <a:gd name="connsiteX2171" fmla="*/ 100932 w 369278"/>
                <a:gd name="connsiteY2171" fmla="*/ 346282 h 427911"/>
                <a:gd name="connsiteX2172" fmla="*/ 100932 w 369278"/>
                <a:gd name="connsiteY2172" fmla="*/ 345901 h 427911"/>
                <a:gd name="connsiteX2173" fmla="*/ 99884 w 369278"/>
                <a:gd name="connsiteY2173" fmla="*/ 349616 h 427911"/>
                <a:gd name="connsiteX2174" fmla="*/ 99312 w 369278"/>
                <a:gd name="connsiteY2174" fmla="*/ 345711 h 427911"/>
                <a:gd name="connsiteX2175" fmla="*/ 97312 w 369278"/>
                <a:gd name="connsiteY2175" fmla="*/ 351235 h 427911"/>
                <a:gd name="connsiteX2176" fmla="*/ 97122 w 369278"/>
                <a:gd name="connsiteY2176" fmla="*/ 347044 h 427911"/>
                <a:gd name="connsiteX2177" fmla="*/ 97122 w 369278"/>
                <a:gd name="connsiteY2177" fmla="*/ 345901 h 427911"/>
                <a:gd name="connsiteX2178" fmla="*/ 97503 w 369278"/>
                <a:gd name="connsiteY2178" fmla="*/ 345901 h 427911"/>
                <a:gd name="connsiteX2179" fmla="*/ 102456 w 369278"/>
                <a:gd name="connsiteY2179" fmla="*/ 342758 h 427911"/>
                <a:gd name="connsiteX2180" fmla="*/ 109409 w 369278"/>
                <a:gd name="connsiteY2180" fmla="*/ 343329 h 427911"/>
                <a:gd name="connsiteX2181" fmla="*/ 111790 w 369278"/>
                <a:gd name="connsiteY2181" fmla="*/ 385811 h 427911"/>
                <a:gd name="connsiteX2182" fmla="*/ 110171 w 369278"/>
                <a:gd name="connsiteY2182" fmla="*/ 383239 h 427911"/>
                <a:gd name="connsiteX2183" fmla="*/ 109980 w 369278"/>
                <a:gd name="connsiteY2183" fmla="*/ 380096 h 427911"/>
                <a:gd name="connsiteX2184" fmla="*/ 111790 w 369278"/>
                <a:gd name="connsiteY2184" fmla="*/ 382668 h 427911"/>
                <a:gd name="connsiteX2185" fmla="*/ 111790 w 369278"/>
                <a:gd name="connsiteY2185" fmla="*/ 385811 h 427911"/>
                <a:gd name="connsiteX2186" fmla="*/ 113695 w 369278"/>
                <a:gd name="connsiteY2186" fmla="*/ 381334 h 427911"/>
                <a:gd name="connsiteX2187" fmla="*/ 112362 w 369278"/>
                <a:gd name="connsiteY2187" fmla="*/ 379905 h 427911"/>
                <a:gd name="connsiteX2188" fmla="*/ 112171 w 369278"/>
                <a:gd name="connsiteY2188" fmla="*/ 377810 h 427911"/>
                <a:gd name="connsiteX2189" fmla="*/ 113505 w 369278"/>
                <a:gd name="connsiteY2189" fmla="*/ 379334 h 427911"/>
                <a:gd name="connsiteX2190" fmla="*/ 113695 w 369278"/>
                <a:gd name="connsiteY2190" fmla="*/ 381334 h 427911"/>
                <a:gd name="connsiteX2191" fmla="*/ 116076 w 369278"/>
                <a:gd name="connsiteY2191" fmla="*/ 378381 h 427911"/>
                <a:gd name="connsiteX2192" fmla="*/ 114076 w 369278"/>
                <a:gd name="connsiteY2192" fmla="*/ 376762 h 427911"/>
                <a:gd name="connsiteX2193" fmla="*/ 113314 w 369278"/>
                <a:gd name="connsiteY2193" fmla="*/ 374381 h 427911"/>
                <a:gd name="connsiteX2194" fmla="*/ 115314 w 369278"/>
                <a:gd name="connsiteY2194" fmla="*/ 376000 h 427911"/>
                <a:gd name="connsiteX2195" fmla="*/ 116076 w 369278"/>
                <a:gd name="connsiteY2195" fmla="*/ 378381 h 427911"/>
                <a:gd name="connsiteX2196" fmla="*/ 133888 w 369278"/>
                <a:gd name="connsiteY2196" fmla="*/ 340662 h 427911"/>
                <a:gd name="connsiteX2197" fmla="*/ 133317 w 369278"/>
                <a:gd name="connsiteY2197" fmla="*/ 340662 h 427911"/>
                <a:gd name="connsiteX2198" fmla="*/ 132269 w 369278"/>
                <a:gd name="connsiteY2198" fmla="*/ 342948 h 427911"/>
                <a:gd name="connsiteX2199" fmla="*/ 130078 w 369278"/>
                <a:gd name="connsiteY2199" fmla="*/ 346949 h 427911"/>
                <a:gd name="connsiteX2200" fmla="*/ 131507 w 369278"/>
                <a:gd name="connsiteY2200" fmla="*/ 342567 h 427911"/>
                <a:gd name="connsiteX2201" fmla="*/ 132078 w 369278"/>
                <a:gd name="connsiteY2201" fmla="*/ 340472 h 427911"/>
                <a:gd name="connsiteX2202" fmla="*/ 129507 w 369278"/>
                <a:gd name="connsiteY2202" fmla="*/ 339710 h 427911"/>
                <a:gd name="connsiteX2203" fmla="*/ 127697 w 369278"/>
                <a:gd name="connsiteY2203" fmla="*/ 341520 h 427911"/>
                <a:gd name="connsiteX2204" fmla="*/ 124744 w 369278"/>
                <a:gd name="connsiteY2204" fmla="*/ 344853 h 427911"/>
                <a:gd name="connsiteX2205" fmla="*/ 127125 w 369278"/>
                <a:gd name="connsiteY2205" fmla="*/ 340948 h 427911"/>
                <a:gd name="connsiteX2206" fmla="*/ 128078 w 369278"/>
                <a:gd name="connsiteY2206" fmla="*/ 339329 h 427911"/>
                <a:gd name="connsiteX2207" fmla="*/ 126935 w 369278"/>
                <a:gd name="connsiteY2207" fmla="*/ 339138 h 427911"/>
                <a:gd name="connsiteX2208" fmla="*/ 125125 w 369278"/>
                <a:gd name="connsiteY2208" fmla="*/ 340948 h 427911"/>
                <a:gd name="connsiteX2209" fmla="*/ 122172 w 369278"/>
                <a:gd name="connsiteY2209" fmla="*/ 344282 h 427911"/>
                <a:gd name="connsiteX2210" fmla="*/ 124554 w 369278"/>
                <a:gd name="connsiteY2210" fmla="*/ 340567 h 427911"/>
                <a:gd name="connsiteX2211" fmla="*/ 125506 w 369278"/>
                <a:gd name="connsiteY2211" fmla="*/ 338948 h 427911"/>
                <a:gd name="connsiteX2212" fmla="*/ 123982 w 369278"/>
                <a:gd name="connsiteY2212" fmla="*/ 338948 h 427911"/>
                <a:gd name="connsiteX2213" fmla="*/ 122744 w 369278"/>
                <a:gd name="connsiteY2213" fmla="*/ 340758 h 427911"/>
                <a:gd name="connsiteX2214" fmla="*/ 119982 w 369278"/>
                <a:gd name="connsiteY2214" fmla="*/ 344282 h 427911"/>
                <a:gd name="connsiteX2215" fmla="*/ 121982 w 369278"/>
                <a:gd name="connsiteY2215" fmla="*/ 340186 h 427911"/>
                <a:gd name="connsiteX2216" fmla="*/ 122553 w 369278"/>
                <a:gd name="connsiteY2216" fmla="*/ 339138 h 427911"/>
                <a:gd name="connsiteX2217" fmla="*/ 120363 w 369278"/>
                <a:gd name="connsiteY2217" fmla="*/ 339805 h 427911"/>
                <a:gd name="connsiteX2218" fmla="*/ 119029 w 369278"/>
                <a:gd name="connsiteY2218" fmla="*/ 343139 h 427911"/>
                <a:gd name="connsiteX2219" fmla="*/ 119601 w 369278"/>
                <a:gd name="connsiteY2219" fmla="*/ 339996 h 427911"/>
                <a:gd name="connsiteX2220" fmla="*/ 115600 w 369278"/>
                <a:gd name="connsiteY2220" fmla="*/ 343710 h 427911"/>
                <a:gd name="connsiteX2221" fmla="*/ 123125 w 369278"/>
                <a:gd name="connsiteY2221" fmla="*/ 337805 h 427911"/>
                <a:gd name="connsiteX2222" fmla="*/ 133793 w 369278"/>
                <a:gd name="connsiteY2222" fmla="*/ 340853 h 427911"/>
                <a:gd name="connsiteX2223" fmla="*/ 136746 w 369278"/>
                <a:gd name="connsiteY2223" fmla="*/ 267796 h 427911"/>
                <a:gd name="connsiteX2224" fmla="*/ 140841 w 369278"/>
                <a:gd name="connsiteY2224" fmla="*/ 265415 h 427911"/>
                <a:gd name="connsiteX2225" fmla="*/ 167321 w 369278"/>
                <a:gd name="connsiteY2225" fmla="*/ 261510 h 427911"/>
                <a:gd name="connsiteX2226" fmla="*/ 168750 w 369278"/>
                <a:gd name="connsiteY2226" fmla="*/ 263891 h 427911"/>
                <a:gd name="connsiteX2227" fmla="*/ 166749 w 369278"/>
                <a:gd name="connsiteY2227" fmla="*/ 270749 h 427911"/>
                <a:gd name="connsiteX2228" fmla="*/ 165702 w 369278"/>
                <a:gd name="connsiteY2228" fmla="*/ 263034 h 427911"/>
                <a:gd name="connsiteX2229" fmla="*/ 161320 w 369278"/>
                <a:gd name="connsiteY2229" fmla="*/ 273511 h 427911"/>
                <a:gd name="connsiteX2230" fmla="*/ 162558 w 369278"/>
                <a:gd name="connsiteY2230" fmla="*/ 264081 h 427911"/>
                <a:gd name="connsiteX2231" fmla="*/ 157986 w 369278"/>
                <a:gd name="connsiteY2231" fmla="*/ 273702 h 427911"/>
                <a:gd name="connsiteX2232" fmla="*/ 157796 w 369278"/>
                <a:gd name="connsiteY2232" fmla="*/ 265224 h 427911"/>
                <a:gd name="connsiteX2233" fmla="*/ 153891 w 369278"/>
                <a:gd name="connsiteY2233" fmla="*/ 273702 h 427911"/>
                <a:gd name="connsiteX2234" fmla="*/ 153319 w 369278"/>
                <a:gd name="connsiteY2234" fmla="*/ 266463 h 427911"/>
                <a:gd name="connsiteX2235" fmla="*/ 149604 w 369278"/>
                <a:gd name="connsiteY2235" fmla="*/ 275702 h 427911"/>
                <a:gd name="connsiteX2236" fmla="*/ 149795 w 369278"/>
                <a:gd name="connsiteY2236" fmla="*/ 267225 h 427911"/>
                <a:gd name="connsiteX2237" fmla="*/ 149223 w 369278"/>
                <a:gd name="connsiteY2237" fmla="*/ 266653 h 427911"/>
                <a:gd name="connsiteX2238" fmla="*/ 146461 w 369278"/>
                <a:gd name="connsiteY2238" fmla="*/ 275892 h 427911"/>
                <a:gd name="connsiteX2239" fmla="*/ 146842 w 369278"/>
                <a:gd name="connsiteY2239" fmla="*/ 266844 h 427911"/>
                <a:gd name="connsiteX2240" fmla="*/ 145699 w 369278"/>
                <a:gd name="connsiteY2240" fmla="*/ 266844 h 427911"/>
                <a:gd name="connsiteX2241" fmla="*/ 143318 w 369278"/>
                <a:gd name="connsiteY2241" fmla="*/ 272368 h 427911"/>
                <a:gd name="connsiteX2242" fmla="*/ 140937 w 369278"/>
                <a:gd name="connsiteY2242" fmla="*/ 267415 h 427911"/>
                <a:gd name="connsiteX2243" fmla="*/ 135412 w 369278"/>
                <a:gd name="connsiteY2243" fmla="*/ 277702 h 427911"/>
                <a:gd name="connsiteX2244" fmla="*/ 136841 w 369278"/>
                <a:gd name="connsiteY2244" fmla="*/ 267796 h 427911"/>
                <a:gd name="connsiteX2245" fmla="*/ 138936 w 369278"/>
                <a:gd name="connsiteY2245" fmla="*/ 307134 h 427911"/>
                <a:gd name="connsiteX2246" fmla="*/ 140079 w 369278"/>
                <a:gd name="connsiteY2246" fmla="*/ 305991 h 427911"/>
                <a:gd name="connsiteX2247" fmla="*/ 142461 w 369278"/>
                <a:gd name="connsiteY2247" fmla="*/ 308373 h 427911"/>
                <a:gd name="connsiteX2248" fmla="*/ 141032 w 369278"/>
                <a:gd name="connsiteY2248" fmla="*/ 309325 h 427911"/>
                <a:gd name="connsiteX2249" fmla="*/ 138841 w 369278"/>
                <a:gd name="connsiteY2249" fmla="*/ 307134 h 427911"/>
                <a:gd name="connsiteX2250" fmla="*/ 139698 w 369278"/>
                <a:gd name="connsiteY2250" fmla="*/ 310849 h 427911"/>
                <a:gd name="connsiteX2251" fmla="*/ 137698 w 369278"/>
                <a:gd name="connsiteY2251" fmla="*/ 308944 h 427911"/>
                <a:gd name="connsiteX2252" fmla="*/ 138651 w 369278"/>
                <a:gd name="connsiteY2252" fmla="*/ 307992 h 427911"/>
                <a:gd name="connsiteX2253" fmla="*/ 140651 w 369278"/>
                <a:gd name="connsiteY2253" fmla="*/ 309992 h 427911"/>
                <a:gd name="connsiteX2254" fmla="*/ 139603 w 369278"/>
                <a:gd name="connsiteY2254" fmla="*/ 310944 h 427911"/>
                <a:gd name="connsiteX2255" fmla="*/ 139794 w 369278"/>
                <a:gd name="connsiteY2255" fmla="*/ 304182 h 427911"/>
                <a:gd name="connsiteX2256" fmla="*/ 141794 w 369278"/>
                <a:gd name="connsiteY2256" fmla="*/ 302467 h 427911"/>
                <a:gd name="connsiteX2257" fmla="*/ 145318 w 369278"/>
                <a:gd name="connsiteY2257" fmla="*/ 305991 h 427911"/>
                <a:gd name="connsiteX2258" fmla="*/ 143413 w 369278"/>
                <a:gd name="connsiteY2258" fmla="*/ 307706 h 427911"/>
                <a:gd name="connsiteX2259" fmla="*/ 139794 w 369278"/>
                <a:gd name="connsiteY2259" fmla="*/ 304182 h 427911"/>
                <a:gd name="connsiteX2260" fmla="*/ 143604 w 369278"/>
                <a:gd name="connsiteY2260" fmla="*/ 301038 h 427911"/>
                <a:gd name="connsiteX2261" fmla="*/ 144937 w 369278"/>
                <a:gd name="connsiteY2261" fmla="*/ 299229 h 427911"/>
                <a:gd name="connsiteX2262" fmla="*/ 149319 w 369278"/>
                <a:gd name="connsiteY2262" fmla="*/ 303039 h 427911"/>
                <a:gd name="connsiteX2263" fmla="*/ 147699 w 369278"/>
                <a:gd name="connsiteY2263" fmla="*/ 304944 h 427911"/>
                <a:gd name="connsiteX2264" fmla="*/ 143604 w 369278"/>
                <a:gd name="connsiteY2264" fmla="*/ 301038 h 427911"/>
                <a:gd name="connsiteX2265" fmla="*/ 149700 w 369278"/>
                <a:gd name="connsiteY2265" fmla="*/ 302467 h 427911"/>
                <a:gd name="connsiteX2266" fmla="*/ 146175 w 369278"/>
                <a:gd name="connsiteY2266" fmla="*/ 299133 h 427911"/>
                <a:gd name="connsiteX2267" fmla="*/ 147318 w 369278"/>
                <a:gd name="connsiteY2267" fmla="*/ 297514 h 427911"/>
                <a:gd name="connsiteX2268" fmla="*/ 151128 w 369278"/>
                <a:gd name="connsiteY2268" fmla="*/ 300657 h 427911"/>
                <a:gd name="connsiteX2269" fmla="*/ 149700 w 369278"/>
                <a:gd name="connsiteY2269" fmla="*/ 302467 h 427911"/>
                <a:gd name="connsiteX2270" fmla="*/ 149509 w 369278"/>
                <a:gd name="connsiteY2270" fmla="*/ 297895 h 427911"/>
                <a:gd name="connsiteX2271" fmla="*/ 150462 w 369278"/>
                <a:gd name="connsiteY2271" fmla="*/ 296562 h 427911"/>
                <a:gd name="connsiteX2272" fmla="*/ 153605 w 369278"/>
                <a:gd name="connsiteY2272" fmla="*/ 299324 h 427911"/>
                <a:gd name="connsiteX2273" fmla="*/ 152462 w 369278"/>
                <a:gd name="connsiteY2273" fmla="*/ 300943 h 427911"/>
                <a:gd name="connsiteX2274" fmla="*/ 149509 w 369278"/>
                <a:gd name="connsiteY2274" fmla="*/ 297990 h 427911"/>
                <a:gd name="connsiteX2275" fmla="*/ 135888 w 369278"/>
                <a:gd name="connsiteY2275" fmla="*/ 310563 h 427911"/>
                <a:gd name="connsiteX2276" fmla="*/ 136841 w 369278"/>
                <a:gd name="connsiteY2276" fmla="*/ 309325 h 427911"/>
                <a:gd name="connsiteX2277" fmla="*/ 139222 w 369278"/>
                <a:gd name="connsiteY2277" fmla="*/ 311516 h 427911"/>
                <a:gd name="connsiteX2278" fmla="*/ 137793 w 369278"/>
                <a:gd name="connsiteY2278" fmla="*/ 312659 h 427911"/>
                <a:gd name="connsiteX2279" fmla="*/ 135793 w 369278"/>
                <a:gd name="connsiteY2279" fmla="*/ 310563 h 427911"/>
                <a:gd name="connsiteX2280" fmla="*/ 139222 w 369278"/>
                <a:gd name="connsiteY2280" fmla="*/ 390859 h 427911"/>
                <a:gd name="connsiteX2281" fmla="*/ 139413 w 369278"/>
                <a:gd name="connsiteY2281" fmla="*/ 386001 h 427911"/>
                <a:gd name="connsiteX2282" fmla="*/ 140937 w 369278"/>
                <a:gd name="connsiteY2282" fmla="*/ 386763 h 427911"/>
                <a:gd name="connsiteX2283" fmla="*/ 141318 w 369278"/>
                <a:gd name="connsiteY2283" fmla="*/ 390097 h 427911"/>
                <a:gd name="connsiteX2284" fmla="*/ 139222 w 369278"/>
                <a:gd name="connsiteY2284" fmla="*/ 390859 h 427911"/>
                <a:gd name="connsiteX2285" fmla="*/ 143699 w 369278"/>
                <a:gd name="connsiteY2285" fmla="*/ 391812 h 427911"/>
                <a:gd name="connsiteX2286" fmla="*/ 142175 w 369278"/>
                <a:gd name="connsiteY2286" fmla="*/ 387906 h 427911"/>
                <a:gd name="connsiteX2287" fmla="*/ 143699 w 369278"/>
                <a:gd name="connsiteY2287" fmla="*/ 388097 h 427911"/>
                <a:gd name="connsiteX2288" fmla="*/ 144937 w 369278"/>
                <a:gd name="connsiteY2288" fmla="*/ 390478 h 427911"/>
                <a:gd name="connsiteX2289" fmla="*/ 143699 w 369278"/>
                <a:gd name="connsiteY2289" fmla="*/ 391812 h 427911"/>
                <a:gd name="connsiteX2290" fmla="*/ 141794 w 369278"/>
                <a:gd name="connsiteY2290" fmla="*/ 364570 h 427911"/>
                <a:gd name="connsiteX2291" fmla="*/ 144556 w 369278"/>
                <a:gd name="connsiteY2291" fmla="*/ 370857 h 427911"/>
                <a:gd name="connsiteX2292" fmla="*/ 143604 w 369278"/>
                <a:gd name="connsiteY2292" fmla="*/ 372476 h 427911"/>
                <a:gd name="connsiteX2293" fmla="*/ 141794 w 369278"/>
                <a:gd name="connsiteY2293" fmla="*/ 364570 h 427911"/>
                <a:gd name="connsiteX2294" fmla="*/ 146937 w 369278"/>
                <a:gd name="connsiteY2294" fmla="*/ 408576 h 427911"/>
                <a:gd name="connsiteX2295" fmla="*/ 148461 w 369278"/>
                <a:gd name="connsiteY2295" fmla="*/ 407814 h 427911"/>
                <a:gd name="connsiteX2296" fmla="*/ 150462 w 369278"/>
                <a:gd name="connsiteY2296" fmla="*/ 408576 h 427911"/>
                <a:gd name="connsiteX2297" fmla="*/ 148938 w 369278"/>
                <a:gd name="connsiteY2297" fmla="*/ 409242 h 427911"/>
                <a:gd name="connsiteX2298" fmla="*/ 146937 w 369278"/>
                <a:gd name="connsiteY2298" fmla="*/ 408576 h 427911"/>
                <a:gd name="connsiteX2299" fmla="*/ 151033 w 369278"/>
                <a:gd name="connsiteY2299" fmla="*/ 412671 h 427911"/>
                <a:gd name="connsiteX2300" fmla="*/ 154557 w 369278"/>
                <a:gd name="connsiteY2300" fmla="*/ 412481 h 427911"/>
                <a:gd name="connsiteX2301" fmla="*/ 152176 w 369278"/>
                <a:gd name="connsiteY2301" fmla="*/ 414100 h 427911"/>
                <a:gd name="connsiteX2302" fmla="*/ 148652 w 369278"/>
                <a:gd name="connsiteY2302" fmla="*/ 414100 h 427911"/>
                <a:gd name="connsiteX2303" fmla="*/ 151033 w 369278"/>
                <a:gd name="connsiteY2303" fmla="*/ 412671 h 427911"/>
                <a:gd name="connsiteX2304" fmla="*/ 150843 w 369278"/>
                <a:gd name="connsiteY2304" fmla="*/ 368094 h 427911"/>
                <a:gd name="connsiteX2305" fmla="*/ 151605 w 369278"/>
                <a:gd name="connsiteY2305" fmla="*/ 365713 h 427911"/>
                <a:gd name="connsiteX2306" fmla="*/ 152367 w 369278"/>
                <a:gd name="connsiteY2306" fmla="*/ 368094 h 427911"/>
                <a:gd name="connsiteX2307" fmla="*/ 151605 w 369278"/>
                <a:gd name="connsiteY2307" fmla="*/ 370666 h 427911"/>
                <a:gd name="connsiteX2308" fmla="*/ 150843 w 369278"/>
                <a:gd name="connsiteY2308" fmla="*/ 368094 h 427911"/>
                <a:gd name="connsiteX2309" fmla="*/ 155034 w 369278"/>
                <a:gd name="connsiteY2309" fmla="*/ 391335 h 427911"/>
                <a:gd name="connsiteX2310" fmla="*/ 156843 w 369278"/>
                <a:gd name="connsiteY2310" fmla="*/ 395241 h 427911"/>
                <a:gd name="connsiteX2311" fmla="*/ 157320 w 369278"/>
                <a:gd name="connsiteY2311" fmla="*/ 400860 h 427911"/>
                <a:gd name="connsiteX2312" fmla="*/ 153129 w 369278"/>
                <a:gd name="connsiteY2312" fmla="*/ 396955 h 427911"/>
                <a:gd name="connsiteX2313" fmla="*/ 155034 w 369278"/>
                <a:gd name="connsiteY2313" fmla="*/ 391335 h 427911"/>
                <a:gd name="connsiteX2314" fmla="*/ 149890 w 369278"/>
                <a:gd name="connsiteY2314" fmla="*/ 415910 h 427911"/>
                <a:gd name="connsiteX2315" fmla="*/ 152652 w 369278"/>
                <a:gd name="connsiteY2315" fmla="*/ 414291 h 427911"/>
                <a:gd name="connsiteX2316" fmla="*/ 156653 w 369278"/>
                <a:gd name="connsiteY2316" fmla="*/ 414100 h 427911"/>
                <a:gd name="connsiteX2317" fmla="*/ 153891 w 369278"/>
                <a:gd name="connsiteY2317" fmla="*/ 415624 h 427911"/>
                <a:gd name="connsiteX2318" fmla="*/ 149890 w 369278"/>
                <a:gd name="connsiteY2318" fmla="*/ 415815 h 427911"/>
                <a:gd name="connsiteX2319" fmla="*/ 153033 w 369278"/>
                <a:gd name="connsiteY2319" fmla="*/ 416958 h 427911"/>
                <a:gd name="connsiteX2320" fmla="*/ 155034 w 369278"/>
                <a:gd name="connsiteY2320" fmla="*/ 415910 h 427911"/>
                <a:gd name="connsiteX2321" fmla="*/ 157605 w 369278"/>
                <a:gd name="connsiteY2321" fmla="*/ 415910 h 427911"/>
                <a:gd name="connsiteX2322" fmla="*/ 155796 w 369278"/>
                <a:gd name="connsiteY2322" fmla="*/ 417053 h 427911"/>
                <a:gd name="connsiteX2323" fmla="*/ 153033 w 369278"/>
                <a:gd name="connsiteY2323" fmla="*/ 416862 h 427911"/>
                <a:gd name="connsiteX2324" fmla="*/ 157034 w 369278"/>
                <a:gd name="connsiteY2324" fmla="*/ 418863 h 427911"/>
                <a:gd name="connsiteX2325" fmla="*/ 155034 w 369278"/>
                <a:gd name="connsiteY2325" fmla="*/ 418291 h 427911"/>
                <a:gd name="connsiteX2326" fmla="*/ 156653 w 369278"/>
                <a:gd name="connsiteY2326" fmla="*/ 417529 h 427911"/>
                <a:gd name="connsiteX2327" fmla="*/ 158558 w 369278"/>
                <a:gd name="connsiteY2327" fmla="*/ 418291 h 427911"/>
                <a:gd name="connsiteX2328" fmla="*/ 157034 w 369278"/>
                <a:gd name="connsiteY2328" fmla="*/ 418863 h 427911"/>
                <a:gd name="connsiteX2329" fmla="*/ 160558 w 369278"/>
                <a:gd name="connsiteY2329" fmla="*/ 357617 h 427911"/>
                <a:gd name="connsiteX2330" fmla="*/ 158939 w 369278"/>
                <a:gd name="connsiteY2330" fmla="*/ 359331 h 427911"/>
                <a:gd name="connsiteX2331" fmla="*/ 159129 w 369278"/>
                <a:gd name="connsiteY2331" fmla="*/ 357141 h 427911"/>
                <a:gd name="connsiteX2332" fmla="*/ 160653 w 369278"/>
                <a:gd name="connsiteY2332" fmla="*/ 355331 h 427911"/>
                <a:gd name="connsiteX2333" fmla="*/ 160463 w 369278"/>
                <a:gd name="connsiteY2333" fmla="*/ 357522 h 427911"/>
                <a:gd name="connsiteX2334" fmla="*/ 162273 w 369278"/>
                <a:gd name="connsiteY2334" fmla="*/ 352569 h 427911"/>
                <a:gd name="connsiteX2335" fmla="*/ 160653 w 369278"/>
                <a:gd name="connsiteY2335" fmla="*/ 353902 h 427911"/>
                <a:gd name="connsiteX2336" fmla="*/ 161225 w 369278"/>
                <a:gd name="connsiteY2336" fmla="*/ 351997 h 427911"/>
                <a:gd name="connsiteX2337" fmla="*/ 162749 w 369278"/>
                <a:gd name="connsiteY2337" fmla="*/ 350568 h 427911"/>
                <a:gd name="connsiteX2338" fmla="*/ 162177 w 369278"/>
                <a:gd name="connsiteY2338" fmla="*/ 352569 h 427911"/>
                <a:gd name="connsiteX2339" fmla="*/ 167511 w 369278"/>
                <a:gd name="connsiteY2339" fmla="*/ 342663 h 427911"/>
                <a:gd name="connsiteX2340" fmla="*/ 155605 w 369278"/>
                <a:gd name="connsiteY2340" fmla="*/ 360665 h 427911"/>
                <a:gd name="connsiteX2341" fmla="*/ 165130 w 369278"/>
                <a:gd name="connsiteY2341" fmla="*/ 340853 h 427911"/>
                <a:gd name="connsiteX2342" fmla="*/ 153033 w 369278"/>
                <a:gd name="connsiteY2342" fmla="*/ 353521 h 427911"/>
                <a:gd name="connsiteX2343" fmla="*/ 159891 w 369278"/>
                <a:gd name="connsiteY2343" fmla="*/ 341329 h 427911"/>
                <a:gd name="connsiteX2344" fmla="*/ 147699 w 369278"/>
                <a:gd name="connsiteY2344" fmla="*/ 371333 h 427911"/>
                <a:gd name="connsiteX2345" fmla="*/ 152843 w 369278"/>
                <a:gd name="connsiteY2345" fmla="*/ 343806 h 427911"/>
                <a:gd name="connsiteX2346" fmla="*/ 144366 w 369278"/>
                <a:gd name="connsiteY2346" fmla="*/ 352664 h 427911"/>
                <a:gd name="connsiteX2347" fmla="*/ 152081 w 369278"/>
                <a:gd name="connsiteY2347" fmla="*/ 340853 h 427911"/>
                <a:gd name="connsiteX2348" fmla="*/ 147318 w 369278"/>
                <a:gd name="connsiteY2348" fmla="*/ 342472 h 427911"/>
                <a:gd name="connsiteX2349" fmla="*/ 147699 w 369278"/>
                <a:gd name="connsiteY2349" fmla="*/ 340758 h 427911"/>
                <a:gd name="connsiteX2350" fmla="*/ 144747 w 369278"/>
                <a:gd name="connsiteY2350" fmla="*/ 342091 h 427911"/>
                <a:gd name="connsiteX2351" fmla="*/ 144747 w 369278"/>
                <a:gd name="connsiteY2351" fmla="*/ 340091 h 427911"/>
                <a:gd name="connsiteX2352" fmla="*/ 140746 w 369278"/>
                <a:gd name="connsiteY2352" fmla="*/ 343234 h 427911"/>
                <a:gd name="connsiteX2353" fmla="*/ 141603 w 369278"/>
                <a:gd name="connsiteY2353" fmla="*/ 339900 h 427911"/>
                <a:gd name="connsiteX2354" fmla="*/ 137984 w 369278"/>
                <a:gd name="connsiteY2354" fmla="*/ 341901 h 427911"/>
                <a:gd name="connsiteX2355" fmla="*/ 145699 w 369278"/>
                <a:gd name="connsiteY2355" fmla="*/ 338567 h 427911"/>
                <a:gd name="connsiteX2356" fmla="*/ 159320 w 369278"/>
                <a:gd name="connsiteY2356" fmla="*/ 339329 h 427911"/>
                <a:gd name="connsiteX2357" fmla="*/ 167988 w 369278"/>
                <a:gd name="connsiteY2357" fmla="*/ 339138 h 427911"/>
                <a:gd name="connsiteX2358" fmla="*/ 167416 w 369278"/>
                <a:gd name="connsiteY2358" fmla="*/ 342758 h 427911"/>
                <a:gd name="connsiteX2359" fmla="*/ 170750 w 369278"/>
                <a:gd name="connsiteY2359" fmla="*/ 405528 h 427911"/>
                <a:gd name="connsiteX2360" fmla="*/ 172179 w 369278"/>
                <a:gd name="connsiteY2360" fmla="*/ 404099 h 427911"/>
                <a:gd name="connsiteX2361" fmla="*/ 174179 w 369278"/>
                <a:gd name="connsiteY2361" fmla="*/ 404099 h 427911"/>
                <a:gd name="connsiteX2362" fmla="*/ 172845 w 369278"/>
                <a:gd name="connsiteY2362" fmla="*/ 405528 h 427911"/>
                <a:gd name="connsiteX2363" fmla="*/ 170845 w 369278"/>
                <a:gd name="connsiteY2363" fmla="*/ 405528 h 427911"/>
                <a:gd name="connsiteX2364" fmla="*/ 180942 w 369278"/>
                <a:gd name="connsiteY2364" fmla="*/ 409719 h 427911"/>
                <a:gd name="connsiteX2365" fmla="*/ 178560 w 369278"/>
                <a:gd name="connsiteY2365" fmla="*/ 412100 h 427911"/>
                <a:gd name="connsiteX2366" fmla="*/ 175227 w 369278"/>
                <a:gd name="connsiteY2366" fmla="*/ 411909 h 427911"/>
                <a:gd name="connsiteX2367" fmla="*/ 177608 w 369278"/>
                <a:gd name="connsiteY2367" fmla="*/ 409528 h 427911"/>
                <a:gd name="connsiteX2368" fmla="*/ 181037 w 369278"/>
                <a:gd name="connsiteY2368" fmla="*/ 409719 h 427911"/>
                <a:gd name="connsiteX2369" fmla="*/ 174941 w 369278"/>
                <a:gd name="connsiteY2369" fmla="*/ 407718 h 427911"/>
                <a:gd name="connsiteX2370" fmla="*/ 177513 w 369278"/>
                <a:gd name="connsiteY2370" fmla="*/ 407718 h 427911"/>
                <a:gd name="connsiteX2371" fmla="*/ 175798 w 369278"/>
                <a:gd name="connsiteY2371" fmla="*/ 409528 h 427911"/>
                <a:gd name="connsiteX2372" fmla="*/ 173226 w 369278"/>
                <a:gd name="connsiteY2372" fmla="*/ 409528 h 427911"/>
                <a:gd name="connsiteX2373" fmla="*/ 175036 w 369278"/>
                <a:gd name="connsiteY2373" fmla="*/ 407718 h 427911"/>
                <a:gd name="connsiteX2374" fmla="*/ 178751 w 369278"/>
                <a:gd name="connsiteY2374" fmla="*/ 343806 h 427911"/>
                <a:gd name="connsiteX2375" fmla="*/ 177608 w 369278"/>
                <a:gd name="connsiteY2375" fmla="*/ 341805 h 427911"/>
                <a:gd name="connsiteX2376" fmla="*/ 177989 w 369278"/>
                <a:gd name="connsiteY2376" fmla="*/ 340281 h 427911"/>
                <a:gd name="connsiteX2377" fmla="*/ 179132 w 369278"/>
                <a:gd name="connsiteY2377" fmla="*/ 342472 h 427911"/>
                <a:gd name="connsiteX2378" fmla="*/ 178751 w 369278"/>
                <a:gd name="connsiteY2378" fmla="*/ 343901 h 427911"/>
                <a:gd name="connsiteX2379" fmla="*/ 178179 w 369278"/>
                <a:gd name="connsiteY2379" fmla="*/ 324279 h 427911"/>
                <a:gd name="connsiteX2380" fmla="*/ 175608 w 369278"/>
                <a:gd name="connsiteY2380" fmla="*/ 323327 h 427911"/>
                <a:gd name="connsiteX2381" fmla="*/ 173226 w 369278"/>
                <a:gd name="connsiteY2381" fmla="*/ 322374 h 427911"/>
                <a:gd name="connsiteX2382" fmla="*/ 178656 w 369278"/>
                <a:gd name="connsiteY2382" fmla="*/ 322946 h 427911"/>
                <a:gd name="connsiteX2383" fmla="*/ 179799 w 369278"/>
                <a:gd name="connsiteY2383" fmla="*/ 324946 h 427911"/>
                <a:gd name="connsiteX2384" fmla="*/ 179608 w 369278"/>
                <a:gd name="connsiteY2384" fmla="*/ 324756 h 427911"/>
                <a:gd name="connsiteX2385" fmla="*/ 178179 w 369278"/>
                <a:gd name="connsiteY2385" fmla="*/ 324375 h 427911"/>
                <a:gd name="connsiteX2386" fmla="*/ 182275 w 369278"/>
                <a:gd name="connsiteY2386" fmla="*/ 343806 h 427911"/>
                <a:gd name="connsiteX2387" fmla="*/ 181132 w 369278"/>
                <a:gd name="connsiteY2387" fmla="*/ 342186 h 427911"/>
                <a:gd name="connsiteX2388" fmla="*/ 180942 w 369278"/>
                <a:gd name="connsiteY2388" fmla="*/ 340186 h 427911"/>
                <a:gd name="connsiteX2389" fmla="*/ 181989 w 369278"/>
                <a:gd name="connsiteY2389" fmla="*/ 341710 h 427911"/>
                <a:gd name="connsiteX2390" fmla="*/ 182275 w 369278"/>
                <a:gd name="connsiteY2390" fmla="*/ 343710 h 427911"/>
                <a:gd name="connsiteX2391" fmla="*/ 182561 w 369278"/>
                <a:gd name="connsiteY2391" fmla="*/ 325518 h 427911"/>
                <a:gd name="connsiteX2392" fmla="*/ 181227 w 369278"/>
                <a:gd name="connsiteY2392" fmla="*/ 323136 h 427911"/>
                <a:gd name="connsiteX2393" fmla="*/ 182751 w 369278"/>
                <a:gd name="connsiteY2393" fmla="*/ 323327 h 427911"/>
                <a:gd name="connsiteX2394" fmla="*/ 184275 w 369278"/>
                <a:gd name="connsiteY2394" fmla="*/ 325899 h 427911"/>
                <a:gd name="connsiteX2395" fmla="*/ 182561 w 369278"/>
                <a:gd name="connsiteY2395" fmla="*/ 325422 h 427911"/>
                <a:gd name="connsiteX2396" fmla="*/ 185323 w 369278"/>
                <a:gd name="connsiteY2396" fmla="*/ 343806 h 427911"/>
                <a:gd name="connsiteX2397" fmla="*/ 184466 w 369278"/>
                <a:gd name="connsiteY2397" fmla="*/ 341996 h 427911"/>
                <a:gd name="connsiteX2398" fmla="*/ 184466 w 369278"/>
                <a:gd name="connsiteY2398" fmla="*/ 339424 h 427911"/>
                <a:gd name="connsiteX2399" fmla="*/ 185895 w 369278"/>
                <a:gd name="connsiteY2399" fmla="*/ 341996 h 427911"/>
                <a:gd name="connsiteX2400" fmla="*/ 185323 w 369278"/>
                <a:gd name="connsiteY2400" fmla="*/ 343806 h 427911"/>
                <a:gd name="connsiteX2401" fmla="*/ 189705 w 369278"/>
                <a:gd name="connsiteY2401" fmla="*/ 343615 h 427911"/>
                <a:gd name="connsiteX2402" fmla="*/ 188085 w 369278"/>
                <a:gd name="connsiteY2402" fmla="*/ 341234 h 427911"/>
                <a:gd name="connsiteX2403" fmla="*/ 187895 w 369278"/>
                <a:gd name="connsiteY2403" fmla="*/ 338281 h 427911"/>
                <a:gd name="connsiteX2404" fmla="*/ 189419 w 369278"/>
                <a:gd name="connsiteY2404" fmla="*/ 340948 h 427911"/>
                <a:gd name="connsiteX2405" fmla="*/ 189609 w 369278"/>
                <a:gd name="connsiteY2405" fmla="*/ 343710 h 427911"/>
                <a:gd name="connsiteX2406" fmla="*/ 192753 w 369278"/>
                <a:gd name="connsiteY2406" fmla="*/ 344472 h 427911"/>
                <a:gd name="connsiteX2407" fmla="*/ 191419 w 369278"/>
                <a:gd name="connsiteY2407" fmla="*/ 341520 h 427911"/>
                <a:gd name="connsiteX2408" fmla="*/ 191419 w 369278"/>
                <a:gd name="connsiteY2408" fmla="*/ 338281 h 427911"/>
                <a:gd name="connsiteX2409" fmla="*/ 193038 w 369278"/>
                <a:gd name="connsiteY2409" fmla="*/ 341043 h 427911"/>
                <a:gd name="connsiteX2410" fmla="*/ 192848 w 369278"/>
                <a:gd name="connsiteY2410" fmla="*/ 344377 h 427911"/>
                <a:gd name="connsiteX2411" fmla="*/ 196563 w 369278"/>
                <a:gd name="connsiteY2411" fmla="*/ 344758 h 427911"/>
                <a:gd name="connsiteX2412" fmla="*/ 195229 w 369278"/>
                <a:gd name="connsiteY2412" fmla="*/ 342377 h 427911"/>
                <a:gd name="connsiteX2413" fmla="*/ 195420 w 369278"/>
                <a:gd name="connsiteY2413" fmla="*/ 338853 h 427911"/>
                <a:gd name="connsiteX2414" fmla="*/ 197134 w 369278"/>
                <a:gd name="connsiteY2414" fmla="*/ 342282 h 427911"/>
                <a:gd name="connsiteX2415" fmla="*/ 196563 w 369278"/>
                <a:gd name="connsiteY2415" fmla="*/ 344853 h 427911"/>
                <a:gd name="connsiteX2416" fmla="*/ 199801 w 369278"/>
                <a:gd name="connsiteY2416" fmla="*/ 344472 h 427911"/>
                <a:gd name="connsiteX2417" fmla="*/ 198182 w 369278"/>
                <a:gd name="connsiteY2417" fmla="*/ 341520 h 427911"/>
                <a:gd name="connsiteX2418" fmla="*/ 197991 w 369278"/>
                <a:gd name="connsiteY2418" fmla="*/ 338186 h 427911"/>
                <a:gd name="connsiteX2419" fmla="*/ 199801 w 369278"/>
                <a:gd name="connsiteY2419" fmla="*/ 341139 h 427911"/>
                <a:gd name="connsiteX2420" fmla="*/ 199801 w 369278"/>
                <a:gd name="connsiteY2420" fmla="*/ 344472 h 427911"/>
                <a:gd name="connsiteX2421" fmla="*/ 201230 w 369278"/>
                <a:gd name="connsiteY2421" fmla="*/ 358284 h 427911"/>
                <a:gd name="connsiteX2422" fmla="*/ 200849 w 369278"/>
                <a:gd name="connsiteY2422" fmla="*/ 356283 h 427911"/>
                <a:gd name="connsiteX2423" fmla="*/ 201801 w 369278"/>
                <a:gd name="connsiteY2423" fmla="*/ 357712 h 427911"/>
                <a:gd name="connsiteX2424" fmla="*/ 202182 w 369278"/>
                <a:gd name="connsiteY2424" fmla="*/ 359712 h 427911"/>
                <a:gd name="connsiteX2425" fmla="*/ 201230 w 369278"/>
                <a:gd name="connsiteY2425" fmla="*/ 358379 h 427911"/>
                <a:gd name="connsiteX2426" fmla="*/ 202182 w 369278"/>
                <a:gd name="connsiteY2426" fmla="*/ 345139 h 427911"/>
                <a:gd name="connsiteX2427" fmla="*/ 201230 w 369278"/>
                <a:gd name="connsiteY2427" fmla="*/ 341139 h 427911"/>
                <a:gd name="connsiteX2428" fmla="*/ 202182 w 369278"/>
                <a:gd name="connsiteY2428" fmla="*/ 337233 h 427911"/>
                <a:gd name="connsiteX2429" fmla="*/ 203135 w 369278"/>
                <a:gd name="connsiteY2429" fmla="*/ 341139 h 427911"/>
                <a:gd name="connsiteX2430" fmla="*/ 202182 w 369278"/>
                <a:gd name="connsiteY2430" fmla="*/ 345139 h 427911"/>
                <a:gd name="connsiteX2431" fmla="*/ 204754 w 369278"/>
                <a:gd name="connsiteY2431" fmla="*/ 359522 h 427911"/>
                <a:gd name="connsiteX2432" fmla="*/ 203802 w 369278"/>
                <a:gd name="connsiteY2432" fmla="*/ 357998 h 427911"/>
                <a:gd name="connsiteX2433" fmla="*/ 203611 w 369278"/>
                <a:gd name="connsiteY2433" fmla="*/ 355426 h 427911"/>
                <a:gd name="connsiteX2434" fmla="*/ 205040 w 369278"/>
                <a:gd name="connsiteY2434" fmla="*/ 357522 h 427911"/>
                <a:gd name="connsiteX2435" fmla="*/ 204849 w 369278"/>
                <a:gd name="connsiteY2435" fmla="*/ 359522 h 427911"/>
                <a:gd name="connsiteX2436" fmla="*/ 205611 w 369278"/>
                <a:gd name="connsiteY2436" fmla="*/ 345139 h 427911"/>
                <a:gd name="connsiteX2437" fmla="*/ 204849 w 369278"/>
                <a:gd name="connsiteY2437" fmla="*/ 341805 h 427911"/>
                <a:gd name="connsiteX2438" fmla="*/ 205611 w 369278"/>
                <a:gd name="connsiteY2438" fmla="*/ 338472 h 427911"/>
                <a:gd name="connsiteX2439" fmla="*/ 206373 w 369278"/>
                <a:gd name="connsiteY2439" fmla="*/ 341805 h 427911"/>
                <a:gd name="connsiteX2440" fmla="*/ 205611 w 369278"/>
                <a:gd name="connsiteY2440" fmla="*/ 345139 h 427911"/>
                <a:gd name="connsiteX2441" fmla="*/ 209707 w 369278"/>
                <a:gd name="connsiteY2441" fmla="*/ 366094 h 427911"/>
                <a:gd name="connsiteX2442" fmla="*/ 209326 w 369278"/>
                <a:gd name="connsiteY2442" fmla="*/ 363903 h 427911"/>
                <a:gd name="connsiteX2443" fmla="*/ 210564 w 369278"/>
                <a:gd name="connsiteY2443" fmla="*/ 363903 h 427911"/>
                <a:gd name="connsiteX2444" fmla="*/ 209707 w 369278"/>
                <a:gd name="connsiteY2444" fmla="*/ 366094 h 427911"/>
                <a:gd name="connsiteX2445" fmla="*/ 212279 w 369278"/>
                <a:gd name="connsiteY2445" fmla="*/ 366094 h 427911"/>
                <a:gd name="connsiteX2446" fmla="*/ 211707 w 369278"/>
                <a:gd name="connsiteY2446" fmla="*/ 363522 h 427911"/>
                <a:gd name="connsiteX2447" fmla="*/ 212755 w 369278"/>
                <a:gd name="connsiteY2447" fmla="*/ 361713 h 427911"/>
                <a:gd name="connsiteX2448" fmla="*/ 213327 w 369278"/>
                <a:gd name="connsiteY2448" fmla="*/ 363713 h 427911"/>
                <a:gd name="connsiteX2449" fmla="*/ 212279 w 369278"/>
                <a:gd name="connsiteY2449" fmla="*/ 366094 h 427911"/>
                <a:gd name="connsiteX2450" fmla="*/ 214660 w 369278"/>
                <a:gd name="connsiteY2450" fmla="*/ 365713 h 427911"/>
                <a:gd name="connsiteX2451" fmla="*/ 214279 w 369278"/>
                <a:gd name="connsiteY2451" fmla="*/ 362094 h 427911"/>
                <a:gd name="connsiteX2452" fmla="*/ 215422 w 369278"/>
                <a:gd name="connsiteY2452" fmla="*/ 362094 h 427911"/>
                <a:gd name="connsiteX2453" fmla="*/ 214660 w 369278"/>
                <a:gd name="connsiteY2453" fmla="*/ 365713 h 427911"/>
                <a:gd name="connsiteX2454" fmla="*/ 214470 w 369278"/>
                <a:gd name="connsiteY2454" fmla="*/ 360379 h 427911"/>
                <a:gd name="connsiteX2455" fmla="*/ 215041 w 369278"/>
                <a:gd name="connsiteY2455" fmla="*/ 359331 h 427911"/>
                <a:gd name="connsiteX2456" fmla="*/ 215422 w 369278"/>
                <a:gd name="connsiteY2456" fmla="*/ 360379 h 427911"/>
                <a:gd name="connsiteX2457" fmla="*/ 214470 w 369278"/>
                <a:gd name="connsiteY2457" fmla="*/ 360379 h 427911"/>
                <a:gd name="connsiteX2458" fmla="*/ 216470 w 369278"/>
                <a:gd name="connsiteY2458" fmla="*/ 361141 h 427911"/>
                <a:gd name="connsiteX2459" fmla="*/ 217803 w 369278"/>
                <a:gd name="connsiteY2459" fmla="*/ 358950 h 427911"/>
                <a:gd name="connsiteX2460" fmla="*/ 218375 w 369278"/>
                <a:gd name="connsiteY2460" fmla="*/ 361522 h 427911"/>
                <a:gd name="connsiteX2461" fmla="*/ 217041 w 369278"/>
                <a:gd name="connsiteY2461" fmla="*/ 364665 h 427911"/>
                <a:gd name="connsiteX2462" fmla="*/ 216470 w 369278"/>
                <a:gd name="connsiteY2462" fmla="*/ 361141 h 427911"/>
                <a:gd name="connsiteX2463" fmla="*/ 242283 w 369278"/>
                <a:gd name="connsiteY2463" fmla="*/ 369047 h 427911"/>
                <a:gd name="connsiteX2464" fmla="*/ 230091 w 369278"/>
                <a:gd name="connsiteY2464" fmla="*/ 388764 h 427911"/>
                <a:gd name="connsiteX2465" fmla="*/ 229614 w 369278"/>
                <a:gd name="connsiteY2465" fmla="*/ 389335 h 427911"/>
                <a:gd name="connsiteX2466" fmla="*/ 229043 w 369278"/>
                <a:gd name="connsiteY2466" fmla="*/ 390097 h 427911"/>
                <a:gd name="connsiteX2467" fmla="*/ 229614 w 369278"/>
                <a:gd name="connsiteY2467" fmla="*/ 389145 h 427911"/>
                <a:gd name="connsiteX2468" fmla="*/ 229043 w 369278"/>
                <a:gd name="connsiteY2468" fmla="*/ 386192 h 427911"/>
                <a:gd name="connsiteX2469" fmla="*/ 229995 w 369278"/>
                <a:gd name="connsiteY2469" fmla="*/ 388287 h 427911"/>
                <a:gd name="connsiteX2470" fmla="*/ 231710 w 369278"/>
                <a:gd name="connsiteY2470" fmla="*/ 385335 h 427911"/>
                <a:gd name="connsiteX2471" fmla="*/ 231138 w 369278"/>
                <a:gd name="connsiteY2471" fmla="*/ 382191 h 427911"/>
                <a:gd name="connsiteX2472" fmla="*/ 232281 w 369278"/>
                <a:gd name="connsiteY2472" fmla="*/ 384382 h 427911"/>
                <a:gd name="connsiteX2473" fmla="*/ 233710 w 369278"/>
                <a:gd name="connsiteY2473" fmla="*/ 382001 h 427911"/>
                <a:gd name="connsiteX2474" fmla="*/ 232662 w 369278"/>
                <a:gd name="connsiteY2474" fmla="*/ 378667 h 427911"/>
                <a:gd name="connsiteX2475" fmla="*/ 234091 w 369278"/>
                <a:gd name="connsiteY2475" fmla="*/ 381048 h 427911"/>
                <a:gd name="connsiteX2476" fmla="*/ 235710 w 369278"/>
                <a:gd name="connsiteY2476" fmla="*/ 378096 h 427911"/>
                <a:gd name="connsiteX2477" fmla="*/ 234853 w 369278"/>
                <a:gd name="connsiteY2477" fmla="*/ 375143 h 427911"/>
                <a:gd name="connsiteX2478" fmla="*/ 235996 w 369278"/>
                <a:gd name="connsiteY2478" fmla="*/ 377143 h 427911"/>
                <a:gd name="connsiteX2479" fmla="*/ 237234 w 369278"/>
                <a:gd name="connsiteY2479" fmla="*/ 372762 h 427911"/>
                <a:gd name="connsiteX2480" fmla="*/ 216946 w 369278"/>
                <a:gd name="connsiteY2480" fmla="*/ 385430 h 427911"/>
                <a:gd name="connsiteX2481" fmla="*/ 222280 w 369278"/>
                <a:gd name="connsiteY2481" fmla="*/ 381048 h 427911"/>
                <a:gd name="connsiteX2482" fmla="*/ 221709 w 369278"/>
                <a:gd name="connsiteY2482" fmla="*/ 377334 h 427911"/>
                <a:gd name="connsiteX2483" fmla="*/ 223137 w 369278"/>
                <a:gd name="connsiteY2483" fmla="*/ 380477 h 427911"/>
                <a:gd name="connsiteX2484" fmla="*/ 224471 w 369278"/>
                <a:gd name="connsiteY2484" fmla="*/ 379239 h 427911"/>
                <a:gd name="connsiteX2485" fmla="*/ 223899 w 369278"/>
                <a:gd name="connsiteY2485" fmla="*/ 374476 h 427911"/>
                <a:gd name="connsiteX2486" fmla="*/ 225423 w 369278"/>
                <a:gd name="connsiteY2486" fmla="*/ 378381 h 427911"/>
                <a:gd name="connsiteX2487" fmla="*/ 227233 w 369278"/>
                <a:gd name="connsiteY2487" fmla="*/ 377048 h 427911"/>
                <a:gd name="connsiteX2488" fmla="*/ 226471 w 369278"/>
                <a:gd name="connsiteY2488" fmla="*/ 370761 h 427911"/>
                <a:gd name="connsiteX2489" fmla="*/ 228376 w 369278"/>
                <a:gd name="connsiteY2489" fmla="*/ 376095 h 427911"/>
                <a:gd name="connsiteX2490" fmla="*/ 229995 w 369278"/>
                <a:gd name="connsiteY2490" fmla="*/ 374667 h 427911"/>
                <a:gd name="connsiteX2491" fmla="*/ 229043 w 369278"/>
                <a:gd name="connsiteY2491" fmla="*/ 365808 h 427911"/>
                <a:gd name="connsiteX2492" fmla="*/ 231424 w 369278"/>
                <a:gd name="connsiteY2492" fmla="*/ 373333 h 427911"/>
                <a:gd name="connsiteX2493" fmla="*/ 232567 w 369278"/>
                <a:gd name="connsiteY2493" fmla="*/ 372381 h 427911"/>
                <a:gd name="connsiteX2494" fmla="*/ 231424 w 369278"/>
                <a:gd name="connsiteY2494" fmla="*/ 362665 h 427911"/>
                <a:gd name="connsiteX2495" fmla="*/ 234186 w 369278"/>
                <a:gd name="connsiteY2495" fmla="*/ 370952 h 427911"/>
                <a:gd name="connsiteX2496" fmla="*/ 234758 w 369278"/>
                <a:gd name="connsiteY2496" fmla="*/ 370285 h 427911"/>
                <a:gd name="connsiteX2497" fmla="*/ 233615 w 369278"/>
                <a:gd name="connsiteY2497" fmla="*/ 358855 h 427911"/>
                <a:gd name="connsiteX2498" fmla="*/ 236187 w 369278"/>
                <a:gd name="connsiteY2498" fmla="*/ 368761 h 427911"/>
                <a:gd name="connsiteX2499" fmla="*/ 237425 w 369278"/>
                <a:gd name="connsiteY2499" fmla="*/ 367618 h 427911"/>
                <a:gd name="connsiteX2500" fmla="*/ 233424 w 369278"/>
                <a:gd name="connsiteY2500" fmla="*/ 351426 h 427911"/>
                <a:gd name="connsiteX2501" fmla="*/ 231805 w 369278"/>
                <a:gd name="connsiteY2501" fmla="*/ 354950 h 427911"/>
                <a:gd name="connsiteX2502" fmla="*/ 231424 w 369278"/>
                <a:gd name="connsiteY2502" fmla="*/ 349997 h 427911"/>
                <a:gd name="connsiteX2503" fmla="*/ 228662 w 369278"/>
                <a:gd name="connsiteY2503" fmla="*/ 358474 h 427911"/>
                <a:gd name="connsiteX2504" fmla="*/ 229424 w 369278"/>
                <a:gd name="connsiteY2504" fmla="*/ 351330 h 427911"/>
                <a:gd name="connsiteX2505" fmla="*/ 228281 w 369278"/>
                <a:gd name="connsiteY2505" fmla="*/ 351330 h 427911"/>
                <a:gd name="connsiteX2506" fmla="*/ 225138 w 369278"/>
                <a:gd name="connsiteY2506" fmla="*/ 359808 h 427911"/>
                <a:gd name="connsiteX2507" fmla="*/ 225519 w 369278"/>
                <a:gd name="connsiteY2507" fmla="*/ 353712 h 427911"/>
                <a:gd name="connsiteX2508" fmla="*/ 224185 w 369278"/>
                <a:gd name="connsiteY2508" fmla="*/ 354093 h 427911"/>
                <a:gd name="connsiteX2509" fmla="*/ 224185 w 369278"/>
                <a:gd name="connsiteY2509" fmla="*/ 354759 h 427911"/>
                <a:gd name="connsiteX2510" fmla="*/ 221994 w 369278"/>
                <a:gd name="connsiteY2510" fmla="*/ 362379 h 427911"/>
                <a:gd name="connsiteX2511" fmla="*/ 222947 w 369278"/>
                <a:gd name="connsiteY2511" fmla="*/ 354283 h 427911"/>
                <a:gd name="connsiteX2512" fmla="*/ 221328 w 369278"/>
                <a:gd name="connsiteY2512" fmla="*/ 354855 h 427911"/>
                <a:gd name="connsiteX2513" fmla="*/ 221328 w 369278"/>
                <a:gd name="connsiteY2513" fmla="*/ 357617 h 427911"/>
                <a:gd name="connsiteX2514" fmla="*/ 219804 w 369278"/>
                <a:gd name="connsiteY2514" fmla="*/ 361808 h 427911"/>
                <a:gd name="connsiteX2515" fmla="*/ 220185 w 369278"/>
                <a:gd name="connsiteY2515" fmla="*/ 355045 h 427911"/>
                <a:gd name="connsiteX2516" fmla="*/ 218851 w 369278"/>
                <a:gd name="connsiteY2516" fmla="*/ 355426 h 427911"/>
                <a:gd name="connsiteX2517" fmla="*/ 218851 w 369278"/>
                <a:gd name="connsiteY2517" fmla="*/ 355998 h 427911"/>
                <a:gd name="connsiteX2518" fmla="*/ 218184 w 369278"/>
                <a:gd name="connsiteY2518" fmla="*/ 357331 h 427911"/>
                <a:gd name="connsiteX2519" fmla="*/ 217803 w 369278"/>
                <a:gd name="connsiteY2519" fmla="*/ 356379 h 427911"/>
                <a:gd name="connsiteX2520" fmla="*/ 217422 w 369278"/>
                <a:gd name="connsiteY2520" fmla="*/ 355617 h 427911"/>
                <a:gd name="connsiteX2521" fmla="*/ 216470 w 369278"/>
                <a:gd name="connsiteY2521" fmla="*/ 355807 h 427911"/>
                <a:gd name="connsiteX2522" fmla="*/ 216470 w 369278"/>
                <a:gd name="connsiteY2522" fmla="*/ 355998 h 427911"/>
                <a:gd name="connsiteX2523" fmla="*/ 216470 w 369278"/>
                <a:gd name="connsiteY2523" fmla="*/ 357141 h 427911"/>
                <a:gd name="connsiteX2524" fmla="*/ 215517 w 369278"/>
                <a:gd name="connsiteY2524" fmla="*/ 355998 h 427911"/>
                <a:gd name="connsiteX2525" fmla="*/ 214565 w 369278"/>
                <a:gd name="connsiteY2525" fmla="*/ 356188 h 427911"/>
                <a:gd name="connsiteX2526" fmla="*/ 213993 w 369278"/>
                <a:gd name="connsiteY2526" fmla="*/ 357998 h 427911"/>
                <a:gd name="connsiteX2527" fmla="*/ 212850 w 369278"/>
                <a:gd name="connsiteY2527" fmla="*/ 356379 h 427911"/>
                <a:gd name="connsiteX2528" fmla="*/ 211041 w 369278"/>
                <a:gd name="connsiteY2528" fmla="*/ 356760 h 427911"/>
                <a:gd name="connsiteX2529" fmla="*/ 210850 w 369278"/>
                <a:gd name="connsiteY2529" fmla="*/ 358188 h 427911"/>
                <a:gd name="connsiteX2530" fmla="*/ 209898 w 369278"/>
                <a:gd name="connsiteY2530" fmla="*/ 357045 h 427911"/>
                <a:gd name="connsiteX2531" fmla="*/ 208278 w 369278"/>
                <a:gd name="connsiteY2531" fmla="*/ 357045 h 427911"/>
                <a:gd name="connsiteX2532" fmla="*/ 208278 w 369278"/>
                <a:gd name="connsiteY2532" fmla="*/ 358474 h 427911"/>
                <a:gd name="connsiteX2533" fmla="*/ 207326 w 369278"/>
                <a:gd name="connsiteY2533" fmla="*/ 357236 h 427911"/>
                <a:gd name="connsiteX2534" fmla="*/ 206945 w 369278"/>
                <a:gd name="connsiteY2534" fmla="*/ 356188 h 427911"/>
                <a:gd name="connsiteX2535" fmla="*/ 206278 w 369278"/>
                <a:gd name="connsiteY2535" fmla="*/ 353616 h 427911"/>
                <a:gd name="connsiteX2536" fmla="*/ 207897 w 369278"/>
                <a:gd name="connsiteY2536" fmla="*/ 355617 h 427911"/>
                <a:gd name="connsiteX2537" fmla="*/ 208278 w 369278"/>
                <a:gd name="connsiteY2537" fmla="*/ 356950 h 427911"/>
                <a:gd name="connsiteX2538" fmla="*/ 209707 w 369278"/>
                <a:gd name="connsiteY2538" fmla="*/ 356569 h 427911"/>
                <a:gd name="connsiteX2539" fmla="*/ 209517 w 369278"/>
                <a:gd name="connsiteY2539" fmla="*/ 355807 h 427911"/>
                <a:gd name="connsiteX2540" fmla="*/ 209517 w 369278"/>
                <a:gd name="connsiteY2540" fmla="*/ 352664 h 427911"/>
                <a:gd name="connsiteX2541" fmla="*/ 210850 w 369278"/>
                <a:gd name="connsiteY2541" fmla="*/ 355236 h 427911"/>
                <a:gd name="connsiteX2542" fmla="*/ 211041 w 369278"/>
                <a:gd name="connsiteY2542" fmla="*/ 356188 h 427911"/>
                <a:gd name="connsiteX2543" fmla="*/ 212660 w 369278"/>
                <a:gd name="connsiteY2543" fmla="*/ 355617 h 427911"/>
                <a:gd name="connsiteX2544" fmla="*/ 212469 w 369278"/>
                <a:gd name="connsiteY2544" fmla="*/ 353616 h 427911"/>
                <a:gd name="connsiteX2545" fmla="*/ 212660 w 369278"/>
                <a:gd name="connsiteY2545" fmla="*/ 352473 h 427911"/>
                <a:gd name="connsiteX2546" fmla="*/ 214279 w 369278"/>
                <a:gd name="connsiteY2546" fmla="*/ 355236 h 427911"/>
                <a:gd name="connsiteX2547" fmla="*/ 215232 w 369278"/>
                <a:gd name="connsiteY2547" fmla="*/ 354855 h 427911"/>
                <a:gd name="connsiteX2548" fmla="*/ 215041 w 369278"/>
                <a:gd name="connsiteY2548" fmla="*/ 354474 h 427911"/>
                <a:gd name="connsiteX2549" fmla="*/ 214660 w 369278"/>
                <a:gd name="connsiteY2549" fmla="*/ 352188 h 427911"/>
                <a:gd name="connsiteX2550" fmla="*/ 214660 w 369278"/>
                <a:gd name="connsiteY2550" fmla="*/ 351140 h 427911"/>
                <a:gd name="connsiteX2551" fmla="*/ 216279 w 369278"/>
                <a:gd name="connsiteY2551" fmla="*/ 353902 h 427911"/>
                <a:gd name="connsiteX2552" fmla="*/ 216470 w 369278"/>
                <a:gd name="connsiteY2552" fmla="*/ 354474 h 427911"/>
                <a:gd name="connsiteX2553" fmla="*/ 217422 w 369278"/>
                <a:gd name="connsiteY2553" fmla="*/ 354093 h 427911"/>
                <a:gd name="connsiteX2554" fmla="*/ 217422 w 369278"/>
                <a:gd name="connsiteY2554" fmla="*/ 350949 h 427911"/>
                <a:gd name="connsiteX2555" fmla="*/ 217803 w 369278"/>
                <a:gd name="connsiteY2555" fmla="*/ 349711 h 427911"/>
                <a:gd name="connsiteX2556" fmla="*/ 218375 w 369278"/>
                <a:gd name="connsiteY2556" fmla="*/ 350664 h 427911"/>
                <a:gd name="connsiteX2557" fmla="*/ 219042 w 369278"/>
                <a:gd name="connsiteY2557" fmla="*/ 353426 h 427911"/>
                <a:gd name="connsiteX2558" fmla="*/ 220185 w 369278"/>
                <a:gd name="connsiteY2558" fmla="*/ 353045 h 427911"/>
                <a:gd name="connsiteX2559" fmla="*/ 220185 w 369278"/>
                <a:gd name="connsiteY2559" fmla="*/ 351521 h 427911"/>
                <a:gd name="connsiteX2560" fmla="*/ 220566 w 369278"/>
                <a:gd name="connsiteY2560" fmla="*/ 350568 h 427911"/>
                <a:gd name="connsiteX2561" fmla="*/ 221328 w 369278"/>
                <a:gd name="connsiteY2561" fmla="*/ 352569 h 427911"/>
                <a:gd name="connsiteX2562" fmla="*/ 222947 w 369278"/>
                <a:gd name="connsiteY2562" fmla="*/ 351997 h 427911"/>
                <a:gd name="connsiteX2563" fmla="*/ 222947 w 369278"/>
                <a:gd name="connsiteY2563" fmla="*/ 349806 h 427911"/>
                <a:gd name="connsiteX2564" fmla="*/ 223423 w 369278"/>
                <a:gd name="connsiteY2564" fmla="*/ 348663 h 427911"/>
                <a:gd name="connsiteX2565" fmla="*/ 223804 w 369278"/>
                <a:gd name="connsiteY2565" fmla="*/ 349521 h 427911"/>
                <a:gd name="connsiteX2566" fmla="*/ 224185 w 369278"/>
                <a:gd name="connsiteY2566" fmla="*/ 351521 h 427911"/>
                <a:gd name="connsiteX2567" fmla="*/ 225328 w 369278"/>
                <a:gd name="connsiteY2567" fmla="*/ 350854 h 427911"/>
                <a:gd name="connsiteX2568" fmla="*/ 225519 w 369278"/>
                <a:gd name="connsiteY2568" fmla="*/ 347711 h 427911"/>
                <a:gd name="connsiteX2569" fmla="*/ 226090 w 369278"/>
                <a:gd name="connsiteY2569" fmla="*/ 346377 h 427911"/>
                <a:gd name="connsiteX2570" fmla="*/ 226471 w 369278"/>
                <a:gd name="connsiteY2570" fmla="*/ 347330 h 427911"/>
                <a:gd name="connsiteX2571" fmla="*/ 226662 w 369278"/>
                <a:gd name="connsiteY2571" fmla="*/ 350283 h 427911"/>
                <a:gd name="connsiteX2572" fmla="*/ 227805 w 369278"/>
                <a:gd name="connsiteY2572" fmla="*/ 349902 h 427911"/>
                <a:gd name="connsiteX2573" fmla="*/ 230948 w 369278"/>
                <a:gd name="connsiteY2573" fmla="*/ 330185 h 427911"/>
                <a:gd name="connsiteX2574" fmla="*/ 229710 w 369278"/>
                <a:gd name="connsiteY2574" fmla="*/ 327994 h 427911"/>
                <a:gd name="connsiteX2575" fmla="*/ 226376 w 369278"/>
                <a:gd name="connsiteY2575" fmla="*/ 345996 h 427911"/>
                <a:gd name="connsiteX2576" fmla="*/ 226185 w 369278"/>
                <a:gd name="connsiteY2576" fmla="*/ 325899 h 427911"/>
                <a:gd name="connsiteX2577" fmla="*/ 225519 w 369278"/>
                <a:gd name="connsiteY2577" fmla="*/ 325899 h 427911"/>
                <a:gd name="connsiteX2578" fmla="*/ 223518 w 369278"/>
                <a:gd name="connsiteY2578" fmla="*/ 345234 h 427911"/>
                <a:gd name="connsiteX2579" fmla="*/ 221518 w 369278"/>
                <a:gd name="connsiteY2579" fmla="*/ 324089 h 427911"/>
                <a:gd name="connsiteX2580" fmla="*/ 220375 w 369278"/>
                <a:gd name="connsiteY2580" fmla="*/ 323708 h 427911"/>
                <a:gd name="connsiteX2581" fmla="*/ 220947 w 369278"/>
                <a:gd name="connsiteY2581" fmla="*/ 332566 h 427911"/>
                <a:gd name="connsiteX2582" fmla="*/ 217422 w 369278"/>
                <a:gd name="connsiteY2582" fmla="*/ 325041 h 427911"/>
                <a:gd name="connsiteX2583" fmla="*/ 216470 w 369278"/>
                <a:gd name="connsiteY2583" fmla="*/ 325041 h 427911"/>
                <a:gd name="connsiteX2584" fmla="*/ 217994 w 369278"/>
                <a:gd name="connsiteY2584" fmla="*/ 332376 h 427911"/>
                <a:gd name="connsiteX2585" fmla="*/ 213898 w 369278"/>
                <a:gd name="connsiteY2585" fmla="*/ 326089 h 427911"/>
                <a:gd name="connsiteX2586" fmla="*/ 212088 w 369278"/>
                <a:gd name="connsiteY2586" fmla="*/ 326089 h 427911"/>
                <a:gd name="connsiteX2587" fmla="*/ 214279 w 369278"/>
                <a:gd name="connsiteY2587" fmla="*/ 331995 h 427911"/>
                <a:gd name="connsiteX2588" fmla="*/ 207802 w 369278"/>
                <a:gd name="connsiteY2588" fmla="*/ 326470 h 427911"/>
                <a:gd name="connsiteX2589" fmla="*/ 205992 w 369278"/>
                <a:gd name="connsiteY2589" fmla="*/ 326661 h 427911"/>
                <a:gd name="connsiteX2590" fmla="*/ 209802 w 369278"/>
                <a:gd name="connsiteY2590" fmla="*/ 332376 h 427911"/>
                <a:gd name="connsiteX2591" fmla="*/ 204278 w 369278"/>
                <a:gd name="connsiteY2591" fmla="*/ 327042 h 427911"/>
                <a:gd name="connsiteX2592" fmla="*/ 203040 w 369278"/>
                <a:gd name="connsiteY2592" fmla="*/ 327423 h 427911"/>
                <a:gd name="connsiteX2593" fmla="*/ 203230 w 369278"/>
                <a:gd name="connsiteY2593" fmla="*/ 330756 h 427911"/>
                <a:gd name="connsiteX2594" fmla="*/ 198277 w 369278"/>
                <a:gd name="connsiteY2594" fmla="*/ 327804 h 427911"/>
                <a:gd name="connsiteX2595" fmla="*/ 197134 w 369278"/>
                <a:gd name="connsiteY2595" fmla="*/ 327804 h 427911"/>
                <a:gd name="connsiteX2596" fmla="*/ 198277 w 369278"/>
                <a:gd name="connsiteY2596" fmla="*/ 330375 h 427911"/>
                <a:gd name="connsiteX2597" fmla="*/ 193324 w 369278"/>
                <a:gd name="connsiteY2597" fmla="*/ 327042 h 427911"/>
                <a:gd name="connsiteX2598" fmla="*/ 191705 w 369278"/>
                <a:gd name="connsiteY2598" fmla="*/ 326661 h 427911"/>
                <a:gd name="connsiteX2599" fmla="*/ 193515 w 369278"/>
                <a:gd name="connsiteY2599" fmla="*/ 330947 h 427911"/>
                <a:gd name="connsiteX2600" fmla="*/ 189705 w 369278"/>
                <a:gd name="connsiteY2600" fmla="*/ 326851 h 427911"/>
                <a:gd name="connsiteX2601" fmla="*/ 186942 w 369278"/>
                <a:gd name="connsiteY2601" fmla="*/ 326375 h 427911"/>
                <a:gd name="connsiteX2602" fmla="*/ 185133 w 369278"/>
                <a:gd name="connsiteY2602" fmla="*/ 323422 h 427911"/>
                <a:gd name="connsiteX2603" fmla="*/ 215708 w 369278"/>
                <a:gd name="connsiteY2603" fmla="*/ 321422 h 427911"/>
                <a:gd name="connsiteX2604" fmla="*/ 226757 w 369278"/>
                <a:gd name="connsiteY2604" fmla="*/ 319231 h 427911"/>
                <a:gd name="connsiteX2605" fmla="*/ 233901 w 369278"/>
                <a:gd name="connsiteY2605" fmla="*/ 325708 h 427911"/>
                <a:gd name="connsiteX2606" fmla="*/ 234472 w 369278"/>
                <a:gd name="connsiteY2606" fmla="*/ 331995 h 427911"/>
                <a:gd name="connsiteX2607" fmla="*/ 235425 w 369278"/>
                <a:gd name="connsiteY2607" fmla="*/ 345234 h 427911"/>
                <a:gd name="connsiteX2608" fmla="*/ 242378 w 369278"/>
                <a:gd name="connsiteY2608" fmla="*/ 355902 h 427911"/>
                <a:gd name="connsiteX2609" fmla="*/ 242092 w 369278"/>
                <a:gd name="connsiteY2609" fmla="*/ 368952 h 427911"/>
                <a:gd name="connsiteX2610" fmla="*/ 218661 w 369278"/>
                <a:gd name="connsiteY2610" fmla="*/ 379715 h 427911"/>
                <a:gd name="connsiteX2611" fmla="*/ 219804 w 369278"/>
                <a:gd name="connsiteY2611" fmla="*/ 382763 h 427911"/>
                <a:gd name="connsiteX2612" fmla="*/ 219232 w 369278"/>
                <a:gd name="connsiteY2612" fmla="*/ 383334 h 427911"/>
                <a:gd name="connsiteX2613" fmla="*/ 218661 w 369278"/>
                <a:gd name="connsiteY2613" fmla="*/ 379715 h 427911"/>
                <a:gd name="connsiteX2614" fmla="*/ 207993 w 369278"/>
                <a:gd name="connsiteY2614" fmla="*/ 341234 h 427911"/>
                <a:gd name="connsiteX2615" fmla="*/ 208755 w 369278"/>
                <a:gd name="connsiteY2615" fmla="*/ 337329 h 427911"/>
                <a:gd name="connsiteX2616" fmla="*/ 209517 w 369278"/>
                <a:gd name="connsiteY2616" fmla="*/ 341234 h 427911"/>
                <a:gd name="connsiteX2617" fmla="*/ 208755 w 369278"/>
                <a:gd name="connsiteY2617" fmla="*/ 345139 h 427911"/>
                <a:gd name="connsiteX2618" fmla="*/ 207993 w 369278"/>
                <a:gd name="connsiteY2618" fmla="*/ 341234 h 427911"/>
                <a:gd name="connsiteX2619" fmla="*/ 211136 w 369278"/>
                <a:gd name="connsiteY2619" fmla="*/ 340662 h 427911"/>
                <a:gd name="connsiteX2620" fmla="*/ 212279 w 369278"/>
                <a:gd name="connsiteY2620" fmla="*/ 336281 h 427911"/>
                <a:gd name="connsiteX2621" fmla="*/ 212850 w 369278"/>
                <a:gd name="connsiteY2621" fmla="*/ 340853 h 427911"/>
                <a:gd name="connsiteX2622" fmla="*/ 211517 w 369278"/>
                <a:gd name="connsiteY2622" fmla="*/ 344949 h 427911"/>
                <a:gd name="connsiteX2623" fmla="*/ 211136 w 369278"/>
                <a:gd name="connsiteY2623" fmla="*/ 340662 h 427911"/>
                <a:gd name="connsiteX2624" fmla="*/ 215517 w 369278"/>
                <a:gd name="connsiteY2624" fmla="*/ 340281 h 427911"/>
                <a:gd name="connsiteX2625" fmla="*/ 217137 w 369278"/>
                <a:gd name="connsiteY2625" fmla="*/ 336090 h 427911"/>
                <a:gd name="connsiteX2626" fmla="*/ 217327 w 369278"/>
                <a:gd name="connsiteY2626" fmla="*/ 340472 h 427911"/>
                <a:gd name="connsiteX2627" fmla="*/ 215708 w 369278"/>
                <a:gd name="connsiteY2627" fmla="*/ 344568 h 427911"/>
                <a:gd name="connsiteX2628" fmla="*/ 215517 w 369278"/>
                <a:gd name="connsiteY2628" fmla="*/ 340281 h 427911"/>
                <a:gd name="connsiteX2629" fmla="*/ 220280 w 369278"/>
                <a:gd name="connsiteY2629" fmla="*/ 339519 h 427911"/>
                <a:gd name="connsiteX2630" fmla="*/ 220851 w 369278"/>
                <a:gd name="connsiteY2630" fmla="*/ 333995 h 427911"/>
                <a:gd name="connsiteX2631" fmla="*/ 221994 w 369278"/>
                <a:gd name="connsiteY2631" fmla="*/ 339710 h 427911"/>
                <a:gd name="connsiteX2632" fmla="*/ 219994 w 369278"/>
                <a:gd name="connsiteY2632" fmla="*/ 344853 h 427911"/>
                <a:gd name="connsiteX2633" fmla="*/ 220185 w 369278"/>
                <a:gd name="connsiteY2633" fmla="*/ 339519 h 427911"/>
                <a:gd name="connsiteX2634" fmla="*/ 203992 w 369278"/>
                <a:gd name="connsiteY2634" fmla="*/ 302181 h 427911"/>
                <a:gd name="connsiteX2635" fmla="*/ 219137 w 369278"/>
                <a:gd name="connsiteY2635" fmla="*/ 311897 h 427911"/>
                <a:gd name="connsiteX2636" fmla="*/ 218280 w 369278"/>
                <a:gd name="connsiteY2636" fmla="*/ 313040 h 427911"/>
                <a:gd name="connsiteX2637" fmla="*/ 203897 w 369278"/>
                <a:gd name="connsiteY2637" fmla="*/ 302181 h 427911"/>
                <a:gd name="connsiteX2638" fmla="*/ 220851 w 369278"/>
                <a:gd name="connsiteY2638" fmla="*/ 314373 h 427911"/>
                <a:gd name="connsiteX2639" fmla="*/ 222852 w 369278"/>
                <a:gd name="connsiteY2639" fmla="*/ 314945 h 427911"/>
                <a:gd name="connsiteX2640" fmla="*/ 223995 w 369278"/>
                <a:gd name="connsiteY2640" fmla="*/ 316374 h 427911"/>
                <a:gd name="connsiteX2641" fmla="*/ 221994 w 369278"/>
                <a:gd name="connsiteY2641" fmla="*/ 315993 h 427911"/>
                <a:gd name="connsiteX2642" fmla="*/ 220756 w 369278"/>
                <a:gd name="connsiteY2642" fmla="*/ 314373 h 427911"/>
                <a:gd name="connsiteX2643" fmla="*/ 247426 w 369278"/>
                <a:gd name="connsiteY2643" fmla="*/ 342472 h 427911"/>
                <a:gd name="connsiteX2644" fmla="*/ 245045 w 369278"/>
                <a:gd name="connsiteY2644" fmla="*/ 337710 h 427911"/>
                <a:gd name="connsiteX2645" fmla="*/ 246188 w 369278"/>
                <a:gd name="connsiteY2645" fmla="*/ 337710 h 427911"/>
                <a:gd name="connsiteX2646" fmla="*/ 247331 w 369278"/>
                <a:gd name="connsiteY2646" fmla="*/ 342472 h 427911"/>
                <a:gd name="connsiteX2647" fmla="*/ 248569 w 369278"/>
                <a:gd name="connsiteY2647" fmla="*/ 336948 h 427911"/>
                <a:gd name="connsiteX2648" fmla="*/ 244188 w 369278"/>
                <a:gd name="connsiteY2648" fmla="*/ 330471 h 427911"/>
                <a:gd name="connsiteX2649" fmla="*/ 249331 w 369278"/>
                <a:gd name="connsiteY2649" fmla="*/ 335805 h 427911"/>
                <a:gd name="connsiteX2650" fmla="*/ 248569 w 369278"/>
                <a:gd name="connsiteY2650" fmla="*/ 336948 h 427911"/>
                <a:gd name="connsiteX2651" fmla="*/ 249522 w 369278"/>
                <a:gd name="connsiteY2651" fmla="*/ 332566 h 427911"/>
                <a:gd name="connsiteX2652" fmla="*/ 244569 w 369278"/>
                <a:gd name="connsiteY2652" fmla="*/ 322660 h 427911"/>
                <a:gd name="connsiteX2653" fmla="*/ 250855 w 369278"/>
                <a:gd name="connsiteY2653" fmla="*/ 331042 h 427911"/>
                <a:gd name="connsiteX2654" fmla="*/ 249522 w 369278"/>
                <a:gd name="connsiteY2654" fmla="*/ 332566 h 427911"/>
                <a:gd name="connsiteX2655" fmla="*/ 252665 w 369278"/>
                <a:gd name="connsiteY2655" fmla="*/ 326851 h 427911"/>
                <a:gd name="connsiteX2656" fmla="*/ 251141 w 369278"/>
                <a:gd name="connsiteY2656" fmla="*/ 328375 h 427911"/>
                <a:gd name="connsiteX2657" fmla="*/ 246188 w 369278"/>
                <a:gd name="connsiteY2657" fmla="*/ 317136 h 427911"/>
                <a:gd name="connsiteX2658" fmla="*/ 252665 w 369278"/>
                <a:gd name="connsiteY2658" fmla="*/ 326851 h 427911"/>
                <a:gd name="connsiteX2659" fmla="*/ 247712 w 369278"/>
                <a:gd name="connsiteY2659" fmla="*/ 314183 h 427911"/>
                <a:gd name="connsiteX2660" fmla="*/ 254379 w 369278"/>
                <a:gd name="connsiteY2660" fmla="*/ 321517 h 427911"/>
                <a:gd name="connsiteX2661" fmla="*/ 252951 w 369278"/>
                <a:gd name="connsiteY2661" fmla="*/ 322851 h 427911"/>
                <a:gd name="connsiteX2662" fmla="*/ 247617 w 369278"/>
                <a:gd name="connsiteY2662" fmla="*/ 314183 h 427911"/>
                <a:gd name="connsiteX2663" fmla="*/ 252379 w 369278"/>
                <a:gd name="connsiteY2663" fmla="*/ 386859 h 427911"/>
                <a:gd name="connsiteX2664" fmla="*/ 252951 w 369278"/>
                <a:gd name="connsiteY2664" fmla="*/ 384477 h 427911"/>
                <a:gd name="connsiteX2665" fmla="*/ 253713 w 369278"/>
                <a:gd name="connsiteY2665" fmla="*/ 383715 h 427911"/>
                <a:gd name="connsiteX2666" fmla="*/ 253332 w 369278"/>
                <a:gd name="connsiteY2666" fmla="*/ 383334 h 427911"/>
                <a:gd name="connsiteX2667" fmla="*/ 251141 w 369278"/>
                <a:gd name="connsiteY2667" fmla="*/ 384573 h 427911"/>
                <a:gd name="connsiteX2668" fmla="*/ 251712 w 369278"/>
                <a:gd name="connsiteY2668" fmla="*/ 382191 h 427911"/>
                <a:gd name="connsiteX2669" fmla="*/ 252093 w 369278"/>
                <a:gd name="connsiteY2669" fmla="*/ 381810 h 427911"/>
                <a:gd name="connsiteX2670" fmla="*/ 251522 w 369278"/>
                <a:gd name="connsiteY2670" fmla="*/ 380953 h 427911"/>
                <a:gd name="connsiteX2671" fmla="*/ 250093 w 369278"/>
                <a:gd name="connsiteY2671" fmla="*/ 381429 h 427911"/>
                <a:gd name="connsiteX2672" fmla="*/ 250665 w 369278"/>
                <a:gd name="connsiteY2672" fmla="*/ 379620 h 427911"/>
                <a:gd name="connsiteX2673" fmla="*/ 250665 w 369278"/>
                <a:gd name="connsiteY2673" fmla="*/ 377619 h 427911"/>
                <a:gd name="connsiteX2674" fmla="*/ 253617 w 369278"/>
                <a:gd name="connsiteY2674" fmla="*/ 380572 h 427911"/>
                <a:gd name="connsiteX2675" fmla="*/ 254189 w 369278"/>
                <a:gd name="connsiteY2675" fmla="*/ 382763 h 427911"/>
                <a:gd name="connsiteX2676" fmla="*/ 256189 w 369278"/>
                <a:gd name="connsiteY2676" fmla="*/ 384573 h 427911"/>
                <a:gd name="connsiteX2677" fmla="*/ 257142 w 369278"/>
                <a:gd name="connsiteY2677" fmla="*/ 388764 h 427911"/>
                <a:gd name="connsiteX2678" fmla="*/ 256189 w 369278"/>
                <a:gd name="connsiteY2678" fmla="*/ 386954 h 427911"/>
                <a:gd name="connsiteX2679" fmla="*/ 255713 w 369278"/>
                <a:gd name="connsiteY2679" fmla="*/ 387525 h 427911"/>
                <a:gd name="connsiteX2680" fmla="*/ 253998 w 369278"/>
                <a:gd name="connsiteY2680" fmla="*/ 388478 h 427911"/>
                <a:gd name="connsiteX2681" fmla="*/ 254379 w 369278"/>
                <a:gd name="connsiteY2681" fmla="*/ 386573 h 427911"/>
                <a:gd name="connsiteX2682" fmla="*/ 255141 w 369278"/>
                <a:gd name="connsiteY2682" fmla="*/ 385811 h 427911"/>
                <a:gd name="connsiteX2683" fmla="*/ 254760 w 369278"/>
                <a:gd name="connsiteY2683" fmla="*/ 385144 h 427911"/>
                <a:gd name="connsiteX2684" fmla="*/ 254379 w 369278"/>
                <a:gd name="connsiteY2684" fmla="*/ 385811 h 427911"/>
                <a:gd name="connsiteX2685" fmla="*/ 252284 w 369278"/>
                <a:gd name="connsiteY2685" fmla="*/ 386954 h 427911"/>
                <a:gd name="connsiteX2686" fmla="*/ 253617 w 369278"/>
                <a:gd name="connsiteY2686" fmla="*/ 390288 h 427911"/>
                <a:gd name="connsiteX2687" fmla="*/ 256189 w 369278"/>
                <a:gd name="connsiteY2687" fmla="*/ 388954 h 427911"/>
                <a:gd name="connsiteX2688" fmla="*/ 255427 w 369278"/>
                <a:gd name="connsiteY2688" fmla="*/ 391716 h 427911"/>
                <a:gd name="connsiteX2689" fmla="*/ 253046 w 369278"/>
                <a:gd name="connsiteY2689" fmla="*/ 393050 h 427911"/>
                <a:gd name="connsiteX2690" fmla="*/ 253617 w 369278"/>
                <a:gd name="connsiteY2690" fmla="*/ 390288 h 427911"/>
                <a:gd name="connsiteX2691" fmla="*/ 254379 w 369278"/>
                <a:gd name="connsiteY2691" fmla="*/ 416291 h 427911"/>
                <a:gd name="connsiteX2692" fmla="*/ 253046 w 369278"/>
                <a:gd name="connsiteY2692" fmla="*/ 414672 h 427911"/>
                <a:gd name="connsiteX2693" fmla="*/ 253236 w 369278"/>
                <a:gd name="connsiteY2693" fmla="*/ 412671 h 427911"/>
                <a:gd name="connsiteX2694" fmla="*/ 254665 w 369278"/>
                <a:gd name="connsiteY2694" fmla="*/ 414291 h 427911"/>
                <a:gd name="connsiteX2695" fmla="*/ 254475 w 369278"/>
                <a:gd name="connsiteY2695" fmla="*/ 416291 h 427911"/>
                <a:gd name="connsiteX2696" fmla="*/ 256284 w 369278"/>
                <a:gd name="connsiteY2696" fmla="*/ 414957 h 427911"/>
                <a:gd name="connsiteX2697" fmla="*/ 255522 w 369278"/>
                <a:gd name="connsiteY2697" fmla="*/ 413719 h 427911"/>
                <a:gd name="connsiteX2698" fmla="*/ 255713 w 369278"/>
                <a:gd name="connsiteY2698" fmla="*/ 412386 h 427911"/>
                <a:gd name="connsiteX2699" fmla="*/ 256475 w 369278"/>
                <a:gd name="connsiteY2699" fmla="*/ 413529 h 427911"/>
                <a:gd name="connsiteX2700" fmla="*/ 256284 w 369278"/>
                <a:gd name="connsiteY2700" fmla="*/ 414957 h 427911"/>
                <a:gd name="connsiteX2701" fmla="*/ 260190 w 369278"/>
                <a:gd name="connsiteY2701" fmla="*/ 414957 h 427911"/>
                <a:gd name="connsiteX2702" fmla="*/ 259047 w 369278"/>
                <a:gd name="connsiteY2702" fmla="*/ 414005 h 427911"/>
                <a:gd name="connsiteX2703" fmla="*/ 260190 w 369278"/>
                <a:gd name="connsiteY2703" fmla="*/ 412767 h 427911"/>
                <a:gd name="connsiteX2704" fmla="*/ 261618 w 369278"/>
                <a:gd name="connsiteY2704" fmla="*/ 414005 h 427911"/>
                <a:gd name="connsiteX2705" fmla="*/ 260190 w 369278"/>
                <a:gd name="connsiteY2705" fmla="*/ 414957 h 427911"/>
                <a:gd name="connsiteX2706" fmla="*/ 260571 w 369278"/>
                <a:gd name="connsiteY2706" fmla="*/ 406194 h 427911"/>
                <a:gd name="connsiteX2707" fmla="*/ 256951 w 369278"/>
                <a:gd name="connsiteY2707" fmla="*/ 405528 h 427911"/>
                <a:gd name="connsiteX2708" fmla="*/ 257904 w 369278"/>
                <a:gd name="connsiteY2708" fmla="*/ 399813 h 427911"/>
                <a:gd name="connsiteX2709" fmla="*/ 260571 w 369278"/>
                <a:gd name="connsiteY2709" fmla="*/ 406194 h 427911"/>
                <a:gd name="connsiteX2710" fmla="*/ 270286 w 369278"/>
                <a:gd name="connsiteY2710" fmla="*/ 376191 h 427911"/>
                <a:gd name="connsiteX2711" fmla="*/ 268476 w 369278"/>
                <a:gd name="connsiteY2711" fmla="*/ 378381 h 427911"/>
                <a:gd name="connsiteX2712" fmla="*/ 268953 w 369278"/>
                <a:gd name="connsiteY2712" fmla="*/ 375619 h 427911"/>
                <a:gd name="connsiteX2713" fmla="*/ 270667 w 369278"/>
                <a:gd name="connsiteY2713" fmla="*/ 373238 h 427911"/>
                <a:gd name="connsiteX2714" fmla="*/ 270286 w 369278"/>
                <a:gd name="connsiteY2714" fmla="*/ 376191 h 427911"/>
                <a:gd name="connsiteX2715" fmla="*/ 278192 w 369278"/>
                <a:gd name="connsiteY2715" fmla="*/ 409528 h 427911"/>
                <a:gd name="connsiteX2716" fmla="*/ 279525 w 369278"/>
                <a:gd name="connsiteY2716" fmla="*/ 413338 h 427911"/>
                <a:gd name="connsiteX2717" fmla="*/ 276573 w 369278"/>
                <a:gd name="connsiteY2717" fmla="*/ 412290 h 427911"/>
                <a:gd name="connsiteX2718" fmla="*/ 270858 w 369278"/>
                <a:gd name="connsiteY2718" fmla="*/ 411909 h 427911"/>
                <a:gd name="connsiteX2719" fmla="*/ 278192 w 369278"/>
                <a:gd name="connsiteY2719" fmla="*/ 409528 h 427911"/>
                <a:gd name="connsiteX2720" fmla="*/ 276954 w 369278"/>
                <a:gd name="connsiteY2720" fmla="*/ 379524 h 427911"/>
                <a:gd name="connsiteX2721" fmla="*/ 274382 w 369278"/>
                <a:gd name="connsiteY2721" fmla="*/ 382287 h 427911"/>
                <a:gd name="connsiteX2722" fmla="*/ 274953 w 369278"/>
                <a:gd name="connsiteY2722" fmla="*/ 378667 h 427911"/>
                <a:gd name="connsiteX2723" fmla="*/ 277525 w 369278"/>
                <a:gd name="connsiteY2723" fmla="*/ 375905 h 427911"/>
                <a:gd name="connsiteX2724" fmla="*/ 276954 w 369278"/>
                <a:gd name="connsiteY2724" fmla="*/ 379429 h 427911"/>
                <a:gd name="connsiteX2725" fmla="*/ 280097 w 369278"/>
                <a:gd name="connsiteY2725" fmla="*/ 379429 h 427911"/>
                <a:gd name="connsiteX2726" fmla="*/ 278478 w 369278"/>
                <a:gd name="connsiteY2726" fmla="*/ 381239 h 427911"/>
                <a:gd name="connsiteX2727" fmla="*/ 278859 w 369278"/>
                <a:gd name="connsiteY2727" fmla="*/ 378858 h 427911"/>
                <a:gd name="connsiteX2728" fmla="*/ 280478 w 369278"/>
                <a:gd name="connsiteY2728" fmla="*/ 377048 h 427911"/>
                <a:gd name="connsiteX2729" fmla="*/ 280097 w 369278"/>
                <a:gd name="connsiteY2729" fmla="*/ 379429 h 427911"/>
                <a:gd name="connsiteX2730" fmla="*/ 294099 w 369278"/>
                <a:gd name="connsiteY2730" fmla="*/ 318183 h 427911"/>
                <a:gd name="connsiteX2731" fmla="*/ 293527 w 369278"/>
                <a:gd name="connsiteY2731" fmla="*/ 316374 h 427911"/>
                <a:gd name="connsiteX2732" fmla="*/ 291432 w 369278"/>
                <a:gd name="connsiteY2732" fmla="*/ 315231 h 427911"/>
                <a:gd name="connsiteX2733" fmla="*/ 293718 w 369278"/>
                <a:gd name="connsiteY2733" fmla="*/ 311040 h 427911"/>
                <a:gd name="connsiteX2734" fmla="*/ 295527 w 369278"/>
                <a:gd name="connsiteY2734" fmla="*/ 312659 h 427911"/>
                <a:gd name="connsiteX2735" fmla="*/ 294480 w 369278"/>
                <a:gd name="connsiteY2735" fmla="*/ 313421 h 427911"/>
                <a:gd name="connsiteX2736" fmla="*/ 298004 w 369278"/>
                <a:gd name="connsiteY2736" fmla="*/ 315612 h 427911"/>
                <a:gd name="connsiteX2737" fmla="*/ 296289 w 369278"/>
                <a:gd name="connsiteY2737" fmla="*/ 316659 h 427911"/>
                <a:gd name="connsiteX2738" fmla="*/ 296480 w 369278"/>
                <a:gd name="connsiteY2738" fmla="*/ 320374 h 427911"/>
                <a:gd name="connsiteX2739" fmla="*/ 294480 w 369278"/>
                <a:gd name="connsiteY2739" fmla="*/ 323898 h 427911"/>
                <a:gd name="connsiteX2740" fmla="*/ 297813 w 369278"/>
                <a:gd name="connsiteY2740" fmla="*/ 324660 h 427911"/>
                <a:gd name="connsiteX2741" fmla="*/ 304957 w 369278"/>
                <a:gd name="connsiteY2741" fmla="*/ 326661 h 427911"/>
                <a:gd name="connsiteX2742" fmla="*/ 302385 w 369278"/>
                <a:gd name="connsiteY2742" fmla="*/ 325708 h 427911"/>
                <a:gd name="connsiteX2743" fmla="*/ 305910 w 369278"/>
                <a:gd name="connsiteY2743" fmla="*/ 330185 h 427911"/>
                <a:gd name="connsiteX2744" fmla="*/ 303719 w 369278"/>
                <a:gd name="connsiteY2744" fmla="*/ 330375 h 427911"/>
                <a:gd name="connsiteX2745" fmla="*/ 309243 w 369278"/>
                <a:gd name="connsiteY2745" fmla="*/ 336948 h 427911"/>
                <a:gd name="connsiteX2746" fmla="*/ 303719 w 369278"/>
                <a:gd name="connsiteY2746" fmla="*/ 333614 h 427911"/>
                <a:gd name="connsiteX2747" fmla="*/ 312958 w 369278"/>
                <a:gd name="connsiteY2747" fmla="*/ 341710 h 427911"/>
                <a:gd name="connsiteX2748" fmla="*/ 303052 w 369278"/>
                <a:gd name="connsiteY2748" fmla="*/ 335805 h 427911"/>
                <a:gd name="connsiteX2749" fmla="*/ 307815 w 369278"/>
                <a:gd name="connsiteY2749" fmla="*/ 346473 h 427911"/>
                <a:gd name="connsiteX2750" fmla="*/ 299909 w 369278"/>
                <a:gd name="connsiteY2750" fmla="*/ 334757 h 427911"/>
                <a:gd name="connsiteX2751" fmla="*/ 301719 w 369278"/>
                <a:gd name="connsiteY2751" fmla="*/ 344853 h 427911"/>
                <a:gd name="connsiteX2752" fmla="*/ 298766 w 369278"/>
                <a:gd name="connsiteY2752" fmla="*/ 332757 h 427911"/>
                <a:gd name="connsiteX2753" fmla="*/ 301528 w 369278"/>
                <a:gd name="connsiteY2753" fmla="*/ 328375 h 427911"/>
                <a:gd name="connsiteX2754" fmla="*/ 299814 w 369278"/>
                <a:gd name="connsiteY2754" fmla="*/ 328375 h 427911"/>
                <a:gd name="connsiteX2755" fmla="*/ 292765 w 369278"/>
                <a:gd name="connsiteY2755" fmla="*/ 328566 h 427911"/>
                <a:gd name="connsiteX2756" fmla="*/ 296099 w 369278"/>
                <a:gd name="connsiteY2756" fmla="*/ 332090 h 427911"/>
                <a:gd name="connsiteX2757" fmla="*/ 295908 w 369278"/>
                <a:gd name="connsiteY2757" fmla="*/ 335043 h 427911"/>
                <a:gd name="connsiteX2758" fmla="*/ 297432 w 369278"/>
                <a:gd name="connsiteY2758" fmla="*/ 332471 h 427911"/>
                <a:gd name="connsiteX2759" fmla="*/ 298004 w 369278"/>
                <a:gd name="connsiteY2759" fmla="*/ 340758 h 427911"/>
                <a:gd name="connsiteX2760" fmla="*/ 296670 w 369278"/>
                <a:gd name="connsiteY2760" fmla="*/ 340377 h 427911"/>
                <a:gd name="connsiteX2761" fmla="*/ 296099 w 369278"/>
                <a:gd name="connsiteY2761" fmla="*/ 336186 h 427911"/>
                <a:gd name="connsiteX2762" fmla="*/ 294670 w 369278"/>
                <a:gd name="connsiteY2762" fmla="*/ 340377 h 427911"/>
                <a:gd name="connsiteX2763" fmla="*/ 293908 w 369278"/>
                <a:gd name="connsiteY2763" fmla="*/ 332661 h 427911"/>
                <a:gd name="connsiteX2764" fmla="*/ 291717 w 369278"/>
                <a:gd name="connsiteY2764" fmla="*/ 335424 h 427911"/>
                <a:gd name="connsiteX2765" fmla="*/ 291146 w 369278"/>
                <a:gd name="connsiteY2765" fmla="*/ 331042 h 427911"/>
                <a:gd name="connsiteX2766" fmla="*/ 289146 w 369278"/>
                <a:gd name="connsiteY2766" fmla="*/ 332566 h 427911"/>
                <a:gd name="connsiteX2767" fmla="*/ 289146 w 369278"/>
                <a:gd name="connsiteY2767" fmla="*/ 327232 h 427911"/>
                <a:gd name="connsiteX2768" fmla="*/ 284574 w 369278"/>
                <a:gd name="connsiteY2768" fmla="*/ 325041 h 427911"/>
                <a:gd name="connsiteX2769" fmla="*/ 289908 w 369278"/>
                <a:gd name="connsiteY2769" fmla="*/ 324279 h 427911"/>
                <a:gd name="connsiteX2770" fmla="*/ 294003 w 369278"/>
                <a:gd name="connsiteY2770" fmla="*/ 317993 h 427911"/>
                <a:gd name="connsiteX2771" fmla="*/ 278192 w 369278"/>
                <a:gd name="connsiteY2771" fmla="*/ 297419 h 427911"/>
                <a:gd name="connsiteX2772" fmla="*/ 282764 w 369278"/>
                <a:gd name="connsiteY2772" fmla="*/ 297990 h 427911"/>
                <a:gd name="connsiteX2773" fmla="*/ 280383 w 369278"/>
                <a:gd name="connsiteY2773" fmla="*/ 299133 h 427911"/>
                <a:gd name="connsiteX2774" fmla="*/ 282954 w 369278"/>
                <a:gd name="connsiteY2774" fmla="*/ 299895 h 427911"/>
                <a:gd name="connsiteX2775" fmla="*/ 280573 w 369278"/>
                <a:gd name="connsiteY2775" fmla="*/ 301134 h 427911"/>
                <a:gd name="connsiteX2776" fmla="*/ 284955 w 369278"/>
                <a:gd name="connsiteY2776" fmla="*/ 303229 h 427911"/>
                <a:gd name="connsiteX2777" fmla="*/ 282192 w 369278"/>
                <a:gd name="connsiteY2777" fmla="*/ 304086 h 427911"/>
                <a:gd name="connsiteX2778" fmla="*/ 285717 w 369278"/>
                <a:gd name="connsiteY2778" fmla="*/ 306182 h 427911"/>
                <a:gd name="connsiteX2779" fmla="*/ 282573 w 369278"/>
                <a:gd name="connsiteY2779" fmla="*/ 306944 h 427911"/>
                <a:gd name="connsiteX2780" fmla="*/ 287526 w 369278"/>
                <a:gd name="connsiteY2780" fmla="*/ 309801 h 427911"/>
                <a:gd name="connsiteX2781" fmla="*/ 284193 w 369278"/>
                <a:gd name="connsiteY2781" fmla="*/ 310563 h 427911"/>
                <a:gd name="connsiteX2782" fmla="*/ 288574 w 369278"/>
                <a:gd name="connsiteY2782" fmla="*/ 312564 h 427911"/>
                <a:gd name="connsiteX2783" fmla="*/ 285431 w 369278"/>
                <a:gd name="connsiteY2783" fmla="*/ 313135 h 427911"/>
                <a:gd name="connsiteX2784" fmla="*/ 288384 w 369278"/>
                <a:gd name="connsiteY2784" fmla="*/ 315135 h 427911"/>
                <a:gd name="connsiteX2785" fmla="*/ 285621 w 369278"/>
                <a:gd name="connsiteY2785" fmla="*/ 315135 h 427911"/>
                <a:gd name="connsiteX2786" fmla="*/ 287526 w 369278"/>
                <a:gd name="connsiteY2786" fmla="*/ 316088 h 427911"/>
                <a:gd name="connsiteX2787" fmla="*/ 285336 w 369278"/>
                <a:gd name="connsiteY2787" fmla="*/ 319041 h 427911"/>
                <a:gd name="connsiteX2788" fmla="*/ 282573 w 369278"/>
                <a:gd name="connsiteY2788" fmla="*/ 313897 h 427911"/>
                <a:gd name="connsiteX2789" fmla="*/ 278287 w 369278"/>
                <a:gd name="connsiteY2789" fmla="*/ 297324 h 427911"/>
                <a:gd name="connsiteX2790" fmla="*/ 279144 w 369278"/>
                <a:gd name="connsiteY2790" fmla="*/ 317517 h 427911"/>
                <a:gd name="connsiteX2791" fmla="*/ 276573 w 369278"/>
                <a:gd name="connsiteY2791" fmla="*/ 316945 h 427911"/>
                <a:gd name="connsiteX2792" fmla="*/ 277335 w 369278"/>
                <a:gd name="connsiteY2792" fmla="*/ 315231 h 427911"/>
                <a:gd name="connsiteX2793" fmla="*/ 279906 w 369278"/>
                <a:gd name="connsiteY2793" fmla="*/ 315612 h 427911"/>
                <a:gd name="connsiteX2794" fmla="*/ 279144 w 369278"/>
                <a:gd name="connsiteY2794" fmla="*/ 317517 h 427911"/>
                <a:gd name="connsiteX2795" fmla="*/ 277335 w 369278"/>
                <a:gd name="connsiteY2795" fmla="*/ 313516 h 427911"/>
                <a:gd name="connsiteX2796" fmla="*/ 274382 w 369278"/>
                <a:gd name="connsiteY2796" fmla="*/ 314945 h 427911"/>
                <a:gd name="connsiteX2797" fmla="*/ 273810 w 369278"/>
                <a:gd name="connsiteY2797" fmla="*/ 312373 h 427911"/>
                <a:gd name="connsiteX2798" fmla="*/ 276954 w 369278"/>
                <a:gd name="connsiteY2798" fmla="*/ 310944 h 427911"/>
                <a:gd name="connsiteX2799" fmla="*/ 277335 w 369278"/>
                <a:gd name="connsiteY2799" fmla="*/ 313516 h 427911"/>
                <a:gd name="connsiteX2800" fmla="*/ 272763 w 369278"/>
                <a:gd name="connsiteY2800" fmla="*/ 310182 h 427911"/>
                <a:gd name="connsiteX2801" fmla="*/ 272382 w 369278"/>
                <a:gd name="connsiteY2801" fmla="*/ 307992 h 427911"/>
                <a:gd name="connsiteX2802" fmla="*/ 274191 w 369278"/>
                <a:gd name="connsiteY2802" fmla="*/ 306849 h 427911"/>
                <a:gd name="connsiteX2803" fmla="*/ 274572 w 369278"/>
                <a:gd name="connsiteY2803" fmla="*/ 309039 h 427911"/>
                <a:gd name="connsiteX2804" fmla="*/ 272858 w 369278"/>
                <a:gd name="connsiteY2804" fmla="*/ 310182 h 427911"/>
                <a:gd name="connsiteX2805" fmla="*/ 274477 w 369278"/>
                <a:gd name="connsiteY2805" fmla="*/ 297324 h 427911"/>
                <a:gd name="connsiteX2806" fmla="*/ 273715 w 369278"/>
                <a:gd name="connsiteY2806" fmla="*/ 302467 h 427911"/>
                <a:gd name="connsiteX2807" fmla="*/ 272953 w 369278"/>
                <a:gd name="connsiteY2807" fmla="*/ 295800 h 427911"/>
                <a:gd name="connsiteX2808" fmla="*/ 276858 w 369278"/>
                <a:gd name="connsiteY2808" fmla="*/ 291228 h 427911"/>
                <a:gd name="connsiteX2809" fmla="*/ 274572 w 369278"/>
                <a:gd name="connsiteY2809" fmla="*/ 297324 h 427911"/>
                <a:gd name="connsiteX2810" fmla="*/ 272763 w 369278"/>
                <a:gd name="connsiteY2810" fmla="*/ 290275 h 427911"/>
                <a:gd name="connsiteX2811" fmla="*/ 275334 w 369278"/>
                <a:gd name="connsiteY2811" fmla="*/ 289037 h 427911"/>
                <a:gd name="connsiteX2812" fmla="*/ 274191 w 369278"/>
                <a:gd name="connsiteY2812" fmla="*/ 291609 h 427911"/>
                <a:gd name="connsiteX2813" fmla="*/ 271620 w 369278"/>
                <a:gd name="connsiteY2813" fmla="*/ 293037 h 427911"/>
                <a:gd name="connsiteX2814" fmla="*/ 272763 w 369278"/>
                <a:gd name="connsiteY2814" fmla="*/ 290275 h 427911"/>
                <a:gd name="connsiteX2815" fmla="*/ 271810 w 369278"/>
                <a:gd name="connsiteY2815" fmla="*/ 302848 h 427911"/>
                <a:gd name="connsiteX2816" fmla="*/ 272953 w 369278"/>
                <a:gd name="connsiteY2816" fmla="*/ 304182 h 427911"/>
                <a:gd name="connsiteX2817" fmla="*/ 271810 w 369278"/>
                <a:gd name="connsiteY2817" fmla="*/ 305420 h 427911"/>
                <a:gd name="connsiteX2818" fmla="*/ 270477 w 369278"/>
                <a:gd name="connsiteY2818" fmla="*/ 304182 h 427911"/>
                <a:gd name="connsiteX2819" fmla="*/ 271810 w 369278"/>
                <a:gd name="connsiteY2819" fmla="*/ 302848 h 427911"/>
                <a:gd name="connsiteX2820" fmla="*/ 271048 w 369278"/>
                <a:gd name="connsiteY2820" fmla="*/ 310182 h 427911"/>
                <a:gd name="connsiteX2821" fmla="*/ 268476 w 369278"/>
                <a:gd name="connsiteY2821" fmla="*/ 311135 h 427911"/>
                <a:gd name="connsiteX2822" fmla="*/ 267524 w 369278"/>
                <a:gd name="connsiteY2822" fmla="*/ 316088 h 427911"/>
                <a:gd name="connsiteX2823" fmla="*/ 272858 w 369278"/>
                <a:gd name="connsiteY2823" fmla="*/ 323708 h 427911"/>
                <a:gd name="connsiteX2824" fmla="*/ 277430 w 369278"/>
                <a:gd name="connsiteY2824" fmla="*/ 332757 h 427911"/>
                <a:gd name="connsiteX2825" fmla="*/ 281811 w 369278"/>
                <a:gd name="connsiteY2825" fmla="*/ 341710 h 427911"/>
                <a:gd name="connsiteX2826" fmla="*/ 282954 w 369278"/>
                <a:gd name="connsiteY2826" fmla="*/ 345615 h 427911"/>
                <a:gd name="connsiteX2827" fmla="*/ 287145 w 369278"/>
                <a:gd name="connsiteY2827" fmla="*/ 351140 h 427911"/>
                <a:gd name="connsiteX2828" fmla="*/ 274858 w 369278"/>
                <a:gd name="connsiteY2828" fmla="*/ 364570 h 427911"/>
                <a:gd name="connsiteX2829" fmla="*/ 254951 w 369278"/>
                <a:gd name="connsiteY2829" fmla="*/ 352854 h 427911"/>
                <a:gd name="connsiteX2830" fmla="*/ 257332 w 369278"/>
                <a:gd name="connsiteY2830" fmla="*/ 329137 h 427911"/>
                <a:gd name="connsiteX2831" fmla="*/ 246093 w 369278"/>
                <a:gd name="connsiteY2831" fmla="*/ 308373 h 427911"/>
                <a:gd name="connsiteX2832" fmla="*/ 232281 w 369278"/>
                <a:gd name="connsiteY2832" fmla="*/ 310944 h 427911"/>
                <a:gd name="connsiteX2833" fmla="*/ 218470 w 369278"/>
                <a:gd name="connsiteY2833" fmla="*/ 308754 h 427911"/>
                <a:gd name="connsiteX2834" fmla="*/ 191800 w 369278"/>
                <a:gd name="connsiteY2834" fmla="*/ 295228 h 427911"/>
                <a:gd name="connsiteX2835" fmla="*/ 194562 w 369278"/>
                <a:gd name="connsiteY2835" fmla="*/ 314754 h 427911"/>
                <a:gd name="connsiteX2836" fmla="*/ 194372 w 369278"/>
                <a:gd name="connsiteY2836" fmla="*/ 321231 h 427911"/>
                <a:gd name="connsiteX2837" fmla="*/ 156653 w 369278"/>
                <a:gd name="connsiteY2837" fmla="*/ 315516 h 427911"/>
                <a:gd name="connsiteX2838" fmla="*/ 154462 w 369278"/>
                <a:gd name="connsiteY2838" fmla="*/ 317802 h 427911"/>
                <a:gd name="connsiteX2839" fmla="*/ 169702 w 369278"/>
                <a:gd name="connsiteY2839" fmla="*/ 335995 h 427911"/>
                <a:gd name="connsiteX2840" fmla="*/ 155129 w 369278"/>
                <a:gd name="connsiteY2840" fmla="*/ 337138 h 427911"/>
                <a:gd name="connsiteX2841" fmla="*/ 146652 w 369278"/>
                <a:gd name="connsiteY2841" fmla="*/ 335328 h 427911"/>
                <a:gd name="connsiteX2842" fmla="*/ 146842 w 369278"/>
                <a:gd name="connsiteY2842" fmla="*/ 315993 h 427911"/>
                <a:gd name="connsiteX2843" fmla="*/ 166368 w 369278"/>
                <a:gd name="connsiteY2843" fmla="*/ 294466 h 427911"/>
                <a:gd name="connsiteX2844" fmla="*/ 182370 w 369278"/>
                <a:gd name="connsiteY2844" fmla="*/ 292085 h 427911"/>
                <a:gd name="connsiteX2845" fmla="*/ 242187 w 369278"/>
                <a:gd name="connsiteY2845" fmla="*/ 275321 h 427911"/>
                <a:gd name="connsiteX2846" fmla="*/ 249045 w 369278"/>
                <a:gd name="connsiteY2846" fmla="*/ 277321 h 427911"/>
                <a:gd name="connsiteX2847" fmla="*/ 262095 w 369278"/>
                <a:gd name="connsiteY2847" fmla="*/ 294466 h 427911"/>
                <a:gd name="connsiteX2848" fmla="*/ 258285 w 369278"/>
                <a:gd name="connsiteY2848" fmla="*/ 295800 h 427911"/>
                <a:gd name="connsiteX2849" fmla="*/ 268095 w 369278"/>
                <a:gd name="connsiteY2849" fmla="*/ 303324 h 427911"/>
                <a:gd name="connsiteX2850" fmla="*/ 269715 w 369278"/>
                <a:gd name="connsiteY2850" fmla="*/ 306468 h 427911"/>
                <a:gd name="connsiteX2851" fmla="*/ 271143 w 369278"/>
                <a:gd name="connsiteY2851" fmla="*/ 309801 h 427911"/>
                <a:gd name="connsiteX2852" fmla="*/ 267238 w 369278"/>
                <a:gd name="connsiteY2852" fmla="*/ 292656 h 427911"/>
                <a:gd name="connsiteX2853" fmla="*/ 268381 w 369278"/>
                <a:gd name="connsiteY2853" fmla="*/ 291799 h 427911"/>
                <a:gd name="connsiteX2854" fmla="*/ 270381 w 369278"/>
                <a:gd name="connsiteY2854" fmla="*/ 299705 h 427911"/>
                <a:gd name="connsiteX2855" fmla="*/ 264476 w 369278"/>
                <a:gd name="connsiteY2855" fmla="*/ 296276 h 427911"/>
                <a:gd name="connsiteX2856" fmla="*/ 264952 w 369278"/>
                <a:gd name="connsiteY2856" fmla="*/ 294942 h 427911"/>
                <a:gd name="connsiteX2857" fmla="*/ 95121 w 369278"/>
                <a:gd name="connsiteY2857" fmla="*/ 61866 h 427911"/>
                <a:gd name="connsiteX2858" fmla="*/ 98074 w 369278"/>
                <a:gd name="connsiteY2858" fmla="*/ 58722 h 427911"/>
                <a:gd name="connsiteX2859" fmla="*/ 267333 w 369278"/>
                <a:gd name="connsiteY2859" fmla="*/ 292466 h 427911"/>
                <a:gd name="connsiteX2860" fmla="*/ 318387 w 369278"/>
                <a:gd name="connsiteY2860" fmla="*/ 235221 h 427911"/>
                <a:gd name="connsiteX2861" fmla="*/ 322959 w 369278"/>
                <a:gd name="connsiteY2861" fmla="*/ 237792 h 427911"/>
                <a:gd name="connsiteX2862" fmla="*/ 327150 w 369278"/>
                <a:gd name="connsiteY2862" fmla="*/ 242364 h 427911"/>
                <a:gd name="connsiteX2863" fmla="*/ 326388 w 369278"/>
                <a:gd name="connsiteY2863" fmla="*/ 234840 h 427911"/>
                <a:gd name="connsiteX2864" fmla="*/ 331341 w 369278"/>
                <a:gd name="connsiteY2864" fmla="*/ 245889 h 427911"/>
                <a:gd name="connsiteX2865" fmla="*/ 326865 w 369278"/>
                <a:gd name="connsiteY2865" fmla="*/ 245889 h 427911"/>
                <a:gd name="connsiteX2866" fmla="*/ 326865 w 369278"/>
                <a:gd name="connsiteY2866" fmla="*/ 243126 h 427911"/>
                <a:gd name="connsiteX2867" fmla="*/ 320769 w 369278"/>
                <a:gd name="connsiteY2867" fmla="*/ 238459 h 427911"/>
                <a:gd name="connsiteX2868" fmla="*/ 318197 w 369278"/>
                <a:gd name="connsiteY2868" fmla="*/ 238840 h 427911"/>
                <a:gd name="connsiteX2869" fmla="*/ 315054 w 369278"/>
                <a:gd name="connsiteY2869" fmla="*/ 239793 h 427911"/>
                <a:gd name="connsiteX2870" fmla="*/ 314006 w 369278"/>
                <a:gd name="connsiteY2870" fmla="*/ 239793 h 427911"/>
                <a:gd name="connsiteX2871" fmla="*/ 310672 w 369278"/>
                <a:gd name="connsiteY2871" fmla="*/ 240555 h 427911"/>
                <a:gd name="connsiteX2872" fmla="*/ 309910 w 369278"/>
                <a:gd name="connsiteY2872" fmla="*/ 240936 h 427911"/>
                <a:gd name="connsiteX2873" fmla="*/ 304005 w 369278"/>
                <a:gd name="connsiteY2873" fmla="*/ 241507 h 427911"/>
                <a:gd name="connsiteX2874" fmla="*/ 311053 w 369278"/>
                <a:gd name="connsiteY2874" fmla="*/ 247508 h 427911"/>
                <a:gd name="connsiteX2875" fmla="*/ 297242 w 369278"/>
                <a:gd name="connsiteY2875" fmla="*/ 243317 h 427911"/>
                <a:gd name="connsiteX2876" fmla="*/ 303528 w 369278"/>
                <a:gd name="connsiteY2876" fmla="*/ 248841 h 427911"/>
                <a:gd name="connsiteX2877" fmla="*/ 290098 w 369278"/>
                <a:gd name="connsiteY2877" fmla="*/ 244079 h 427911"/>
                <a:gd name="connsiteX2878" fmla="*/ 288384 w 369278"/>
                <a:gd name="connsiteY2878" fmla="*/ 244746 h 427911"/>
                <a:gd name="connsiteX2879" fmla="*/ 298480 w 369278"/>
                <a:gd name="connsiteY2879" fmla="*/ 250461 h 427911"/>
                <a:gd name="connsiteX2880" fmla="*/ 284478 w 369278"/>
                <a:gd name="connsiteY2880" fmla="*/ 245508 h 427911"/>
                <a:gd name="connsiteX2881" fmla="*/ 277239 w 369278"/>
                <a:gd name="connsiteY2881" fmla="*/ 242174 h 427911"/>
                <a:gd name="connsiteX2882" fmla="*/ 295146 w 369278"/>
                <a:gd name="connsiteY2882" fmla="*/ 254556 h 427911"/>
                <a:gd name="connsiteX2883" fmla="*/ 287050 w 369278"/>
                <a:gd name="connsiteY2883" fmla="*/ 251985 h 427911"/>
                <a:gd name="connsiteX2884" fmla="*/ 272858 w 369278"/>
                <a:gd name="connsiteY2884" fmla="*/ 242841 h 427911"/>
                <a:gd name="connsiteX2885" fmla="*/ 261999 w 369278"/>
                <a:gd name="connsiteY2885" fmla="*/ 233506 h 427911"/>
                <a:gd name="connsiteX2886" fmla="*/ 261809 w 369278"/>
                <a:gd name="connsiteY2886" fmla="*/ 234554 h 427911"/>
                <a:gd name="connsiteX2887" fmla="*/ 285717 w 369278"/>
                <a:gd name="connsiteY2887" fmla="*/ 255509 h 427911"/>
                <a:gd name="connsiteX2888" fmla="*/ 282192 w 369278"/>
                <a:gd name="connsiteY2888" fmla="*/ 254652 h 427911"/>
                <a:gd name="connsiteX2889" fmla="*/ 252189 w 369278"/>
                <a:gd name="connsiteY2889" fmla="*/ 227029 h 427911"/>
                <a:gd name="connsiteX2890" fmla="*/ 251808 w 369278"/>
                <a:gd name="connsiteY2890" fmla="*/ 227410 h 427911"/>
                <a:gd name="connsiteX2891" fmla="*/ 274477 w 369278"/>
                <a:gd name="connsiteY2891" fmla="*/ 252842 h 427911"/>
                <a:gd name="connsiteX2892" fmla="*/ 256761 w 369278"/>
                <a:gd name="connsiteY2892" fmla="*/ 239031 h 427911"/>
                <a:gd name="connsiteX2893" fmla="*/ 246474 w 369278"/>
                <a:gd name="connsiteY2893" fmla="*/ 225600 h 427911"/>
                <a:gd name="connsiteX2894" fmla="*/ 246283 w 369278"/>
                <a:gd name="connsiteY2894" fmla="*/ 227124 h 427911"/>
                <a:gd name="connsiteX2895" fmla="*/ 273144 w 369278"/>
                <a:gd name="connsiteY2895" fmla="*/ 256366 h 427911"/>
                <a:gd name="connsiteX2896" fmla="*/ 270572 w 369278"/>
                <a:gd name="connsiteY2896" fmla="*/ 255604 h 427911"/>
                <a:gd name="connsiteX2897" fmla="*/ 242187 w 369278"/>
                <a:gd name="connsiteY2897" fmla="*/ 225029 h 427911"/>
                <a:gd name="connsiteX2898" fmla="*/ 241806 w 369278"/>
                <a:gd name="connsiteY2898" fmla="*/ 225791 h 427911"/>
                <a:gd name="connsiteX2899" fmla="*/ 264190 w 369278"/>
                <a:gd name="connsiteY2899" fmla="*/ 253604 h 427911"/>
                <a:gd name="connsiteX2900" fmla="*/ 263428 w 369278"/>
                <a:gd name="connsiteY2900" fmla="*/ 255414 h 427911"/>
                <a:gd name="connsiteX2901" fmla="*/ 238473 w 369278"/>
                <a:gd name="connsiteY2901" fmla="*/ 224553 h 427911"/>
                <a:gd name="connsiteX2902" fmla="*/ 238282 w 369278"/>
                <a:gd name="connsiteY2902" fmla="*/ 225315 h 427911"/>
                <a:gd name="connsiteX2903" fmla="*/ 256856 w 369278"/>
                <a:gd name="connsiteY2903" fmla="*/ 254937 h 427911"/>
                <a:gd name="connsiteX2904" fmla="*/ 248760 w 369278"/>
                <a:gd name="connsiteY2904" fmla="*/ 244460 h 427911"/>
                <a:gd name="connsiteX2905" fmla="*/ 240663 w 369278"/>
                <a:gd name="connsiteY2905" fmla="*/ 233220 h 427911"/>
                <a:gd name="connsiteX2906" fmla="*/ 240282 w 369278"/>
                <a:gd name="connsiteY2906" fmla="*/ 234649 h 427911"/>
                <a:gd name="connsiteX2907" fmla="*/ 252093 w 369278"/>
                <a:gd name="connsiteY2907" fmla="*/ 253032 h 427911"/>
                <a:gd name="connsiteX2908" fmla="*/ 251522 w 369278"/>
                <a:gd name="connsiteY2908" fmla="*/ 253223 h 427911"/>
                <a:gd name="connsiteX2909" fmla="*/ 238663 w 369278"/>
                <a:gd name="connsiteY2909" fmla="*/ 236459 h 427911"/>
                <a:gd name="connsiteX2910" fmla="*/ 237901 w 369278"/>
                <a:gd name="connsiteY2910" fmla="*/ 237221 h 427911"/>
                <a:gd name="connsiteX2911" fmla="*/ 248760 w 369278"/>
                <a:gd name="connsiteY2911" fmla="*/ 253413 h 427911"/>
                <a:gd name="connsiteX2912" fmla="*/ 237520 w 369278"/>
                <a:gd name="connsiteY2912" fmla="*/ 240364 h 427911"/>
                <a:gd name="connsiteX2913" fmla="*/ 240663 w 369278"/>
                <a:gd name="connsiteY2913" fmla="*/ 248651 h 427911"/>
                <a:gd name="connsiteX2914" fmla="*/ 234948 w 369278"/>
                <a:gd name="connsiteY2914" fmla="*/ 240174 h 427911"/>
                <a:gd name="connsiteX2915" fmla="*/ 233996 w 369278"/>
                <a:gd name="connsiteY2915" fmla="*/ 241221 h 427911"/>
                <a:gd name="connsiteX2916" fmla="*/ 212088 w 369278"/>
                <a:gd name="connsiteY2916" fmla="*/ 211218 h 427911"/>
                <a:gd name="connsiteX2917" fmla="*/ 213517 w 369278"/>
                <a:gd name="connsiteY2917" fmla="*/ 210456 h 427911"/>
                <a:gd name="connsiteX2918" fmla="*/ 229329 w 369278"/>
                <a:gd name="connsiteY2918" fmla="*/ 227029 h 427911"/>
                <a:gd name="connsiteX2919" fmla="*/ 213898 w 369278"/>
                <a:gd name="connsiteY2919" fmla="*/ 205884 h 427911"/>
                <a:gd name="connsiteX2920" fmla="*/ 231329 w 369278"/>
                <a:gd name="connsiteY2920" fmla="*/ 224267 h 427911"/>
                <a:gd name="connsiteX2921" fmla="*/ 214755 w 369278"/>
                <a:gd name="connsiteY2921" fmla="*/ 203121 h 427911"/>
                <a:gd name="connsiteX2922" fmla="*/ 232472 w 369278"/>
                <a:gd name="connsiteY2922" fmla="*/ 221695 h 427911"/>
                <a:gd name="connsiteX2923" fmla="*/ 212469 w 369278"/>
                <a:gd name="connsiteY2923" fmla="*/ 197406 h 427911"/>
                <a:gd name="connsiteX2924" fmla="*/ 215613 w 369278"/>
                <a:gd name="connsiteY2924" fmla="*/ 197406 h 427911"/>
                <a:gd name="connsiteX2925" fmla="*/ 234186 w 369278"/>
                <a:gd name="connsiteY2925" fmla="*/ 218552 h 427911"/>
                <a:gd name="connsiteX2926" fmla="*/ 217041 w 369278"/>
                <a:gd name="connsiteY2926" fmla="*/ 197406 h 427911"/>
                <a:gd name="connsiteX2927" fmla="*/ 220947 w 369278"/>
                <a:gd name="connsiteY2927" fmla="*/ 197406 h 427911"/>
                <a:gd name="connsiteX2928" fmla="*/ 236091 w 369278"/>
                <a:gd name="connsiteY2928" fmla="*/ 215123 h 427911"/>
                <a:gd name="connsiteX2929" fmla="*/ 222661 w 369278"/>
                <a:gd name="connsiteY2929" fmla="*/ 197406 h 427911"/>
                <a:gd name="connsiteX2930" fmla="*/ 225233 w 369278"/>
                <a:gd name="connsiteY2930" fmla="*/ 197597 h 427911"/>
                <a:gd name="connsiteX2931" fmla="*/ 232091 w 369278"/>
                <a:gd name="connsiteY2931" fmla="*/ 206646 h 427911"/>
                <a:gd name="connsiteX2932" fmla="*/ 238663 w 369278"/>
                <a:gd name="connsiteY2932" fmla="*/ 213408 h 427911"/>
                <a:gd name="connsiteX2933" fmla="*/ 226662 w 369278"/>
                <a:gd name="connsiteY2933" fmla="*/ 197787 h 427911"/>
                <a:gd name="connsiteX2934" fmla="*/ 227805 w 369278"/>
                <a:gd name="connsiteY2934" fmla="*/ 197406 h 427911"/>
                <a:gd name="connsiteX2935" fmla="*/ 229614 w 369278"/>
                <a:gd name="connsiteY2935" fmla="*/ 197978 h 427911"/>
                <a:gd name="connsiteX2936" fmla="*/ 241235 w 369278"/>
                <a:gd name="connsiteY2936" fmla="*/ 212361 h 427911"/>
                <a:gd name="connsiteX2937" fmla="*/ 231424 w 369278"/>
                <a:gd name="connsiteY2937" fmla="*/ 198168 h 427911"/>
                <a:gd name="connsiteX2938" fmla="*/ 235710 w 369278"/>
                <a:gd name="connsiteY2938" fmla="*/ 198168 h 427911"/>
                <a:gd name="connsiteX2939" fmla="*/ 244283 w 369278"/>
                <a:gd name="connsiteY2939" fmla="*/ 210456 h 427911"/>
                <a:gd name="connsiteX2940" fmla="*/ 238187 w 369278"/>
                <a:gd name="connsiteY2940" fmla="*/ 197978 h 427911"/>
                <a:gd name="connsiteX2941" fmla="*/ 244664 w 369278"/>
                <a:gd name="connsiteY2941" fmla="*/ 203502 h 427911"/>
                <a:gd name="connsiteX2942" fmla="*/ 248664 w 369278"/>
                <a:gd name="connsiteY2942" fmla="*/ 208265 h 427911"/>
                <a:gd name="connsiteX2943" fmla="*/ 243140 w 369278"/>
                <a:gd name="connsiteY2943" fmla="*/ 199121 h 427911"/>
                <a:gd name="connsiteX2944" fmla="*/ 246855 w 369278"/>
                <a:gd name="connsiteY2944" fmla="*/ 199788 h 427911"/>
                <a:gd name="connsiteX2945" fmla="*/ 250569 w 369278"/>
                <a:gd name="connsiteY2945" fmla="*/ 203979 h 427911"/>
                <a:gd name="connsiteX2946" fmla="*/ 248855 w 369278"/>
                <a:gd name="connsiteY2946" fmla="*/ 200359 h 427911"/>
                <a:gd name="connsiteX2947" fmla="*/ 251427 w 369278"/>
                <a:gd name="connsiteY2947" fmla="*/ 200359 h 427911"/>
                <a:gd name="connsiteX2948" fmla="*/ 254760 w 369278"/>
                <a:gd name="connsiteY2948" fmla="*/ 205693 h 427911"/>
                <a:gd name="connsiteX2949" fmla="*/ 255332 w 369278"/>
                <a:gd name="connsiteY2949" fmla="*/ 205312 h 427911"/>
                <a:gd name="connsiteX2950" fmla="*/ 252951 w 369278"/>
                <a:gd name="connsiteY2950" fmla="*/ 199978 h 427911"/>
                <a:gd name="connsiteX2951" fmla="*/ 255903 w 369278"/>
                <a:gd name="connsiteY2951" fmla="*/ 200359 h 427911"/>
                <a:gd name="connsiteX2952" fmla="*/ 258666 w 369278"/>
                <a:gd name="connsiteY2952" fmla="*/ 203502 h 427911"/>
                <a:gd name="connsiteX2953" fmla="*/ 266762 w 369278"/>
                <a:gd name="connsiteY2953" fmla="*/ 202740 h 427911"/>
                <a:gd name="connsiteX2954" fmla="*/ 276858 w 369278"/>
                <a:gd name="connsiteY2954" fmla="*/ 214647 h 427911"/>
                <a:gd name="connsiteX2955" fmla="*/ 273144 w 369278"/>
                <a:gd name="connsiteY2955" fmla="*/ 211313 h 427911"/>
                <a:gd name="connsiteX2956" fmla="*/ 270762 w 369278"/>
                <a:gd name="connsiteY2956" fmla="*/ 208741 h 427911"/>
                <a:gd name="connsiteX2957" fmla="*/ 279240 w 369278"/>
                <a:gd name="connsiteY2957" fmla="*/ 225315 h 427911"/>
                <a:gd name="connsiteX2958" fmla="*/ 268762 w 369278"/>
                <a:gd name="connsiteY2958" fmla="*/ 210075 h 427911"/>
                <a:gd name="connsiteX2959" fmla="*/ 275715 w 369278"/>
                <a:gd name="connsiteY2959" fmla="*/ 225886 h 427911"/>
                <a:gd name="connsiteX2960" fmla="*/ 270762 w 369278"/>
                <a:gd name="connsiteY2960" fmla="*/ 218552 h 427911"/>
                <a:gd name="connsiteX2961" fmla="*/ 268191 w 369278"/>
                <a:gd name="connsiteY2961" fmla="*/ 215409 h 427911"/>
                <a:gd name="connsiteX2962" fmla="*/ 274477 w 369278"/>
                <a:gd name="connsiteY2962" fmla="*/ 228077 h 427911"/>
                <a:gd name="connsiteX2963" fmla="*/ 275620 w 369278"/>
                <a:gd name="connsiteY2963" fmla="*/ 231792 h 427911"/>
                <a:gd name="connsiteX2964" fmla="*/ 277525 w 369278"/>
                <a:gd name="connsiteY2964" fmla="*/ 236745 h 427911"/>
                <a:gd name="connsiteX2965" fmla="*/ 291717 w 369278"/>
                <a:gd name="connsiteY2965" fmla="*/ 238364 h 427911"/>
                <a:gd name="connsiteX2966" fmla="*/ 318768 w 369278"/>
                <a:gd name="connsiteY2966" fmla="*/ 235221 h 427911"/>
                <a:gd name="connsiteX2967" fmla="*/ 315054 w 369278"/>
                <a:gd name="connsiteY2967" fmla="*/ 213027 h 427911"/>
                <a:gd name="connsiteX2968" fmla="*/ 314673 w 369278"/>
                <a:gd name="connsiteY2968" fmla="*/ 221505 h 427911"/>
                <a:gd name="connsiteX2969" fmla="*/ 312482 w 369278"/>
                <a:gd name="connsiteY2969" fmla="*/ 221505 h 427911"/>
                <a:gd name="connsiteX2970" fmla="*/ 313625 w 369278"/>
                <a:gd name="connsiteY2970" fmla="*/ 213885 h 427911"/>
                <a:gd name="connsiteX2971" fmla="*/ 312291 w 369278"/>
                <a:gd name="connsiteY2971" fmla="*/ 216552 h 427911"/>
                <a:gd name="connsiteX2972" fmla="*/ 310672 w 369278"/>
                <a:gd name="connsiteY2972" fmla="*/ 213027 h 427911"/>
                <a:gd name="connsiteX2973" fmla="*/ 312291 w 369278"/>
                <a:gd name="connsiteY2973" fmla="*/ 209884 h 427911"/>
                <a:gd name="connsiteX2974" fmla="*/ 313339 w 369278"/>
                <a:gd name="connsiteY2974" fmla="*/ 212456 h 427911"/>
                <a:gd name="connsiteX2975" fmla="*/ 314101 w 369278"/>
                <a:gd name="connsiteY2975" fmla="*/ 210646 h 427911"/>
                <a:gd name="connsiteX2976" fmla="*/ 315054 w 369278"/>
                <a:gd name="connsiteY2976" fmla="*/ 213027 h 427911"/>
                <a:gd name="connsiteX2977" fmla="*/ 326484 w 369278"/>
                <a:gd name="connsiteY2977" fmla="*/ 210837 h 427911"/>
                <a:gd name="connsiteX2978" fmla="*/ 320102 w 369278"/>
                <a:gd name="connsiteY2978" fmla="*/ 212837 h 427911"/>
                <a:gd name="connsiteX2979" fmla="*/ 319149 w 369278"/>
                <a:gd name="connsiteY2979" fmla="*/ 217980 h 427911"/>
                <a:gd name="connsiteX2980" fmla="*/ 317340 w 369278"/>
                <a:gd name="connsiteY2980" fmla="*/ 218933 h 427911"/>
                <a:gd name="connsiteX2981" fmla="*/ 319721 w 369278"/>
                <a:gd name="connsiteY2981" fmla="*/ 207503 h 427911"/>
                <a:gd name="connsiteX2982" fmla="*/ 322102 w 369278"/>
                <a:gd name="connsiteY2982" fmla="*/ 206550 h 427911"/>
                <a:gd name="connsiteX2983" fmla="*/ 323245 w 369278"/>
                <a:gd name="connsiteY2983" fmla="*/ 208360 h 427911"/>
                <a:gd name="connsiteX2984" fmla="*/ 324293 w 369278"/>
                <a:gd name="connsiteY2984" fmla="*/ 208932 h 427911"/>
                <a:gd name="connsiteX2985" fmla="*/ 326484 w 369278"/>
                <a:gd name="connsiteY2985" fmla="*/ 210932 h 427911"/>
                <a:gd name="connsiteX2986" fmla="*/ 338676 w 369278"/>
                <a:gd name="connsiteY2986" fmla="*/ 197121 h 427911"/>
                <a:gd name="connsiteX2987" fmla="*/ 334675 w 369278"/>
                <a:gd name="connsiteY2987" fmla="*/ 196549 h 427911"/>
                <a:gd name="connsiteX2988" fmla="*/ 333246 w 369278"/>
                <a:gd name="connsiteY2988" fmla="*/ 197311 h 427911"/>
                <a:gd name="connsiteX2989" fmla="*/ 333246 w 369278"/>
                <a:gd name="connsiteY2989" fmla="*/ 192358 h 427911"/>
                <a:gd name="connsiteX2990" fmla="*/ 337628 w 369278"/>
                <a:gd name="connsiteY2990" fmla="*/ 191691 h 427911"/>
                <a:gd name="connsiteX2991" fmla="*/ 339152 w 369278"/>
                <a:gd name="connsiteY2991" fmla="*/ 193692 h 427911"/>
                <a:gd name="connsiteX2992" fmla="*/ 336771 w 369278"/>
                <a:gd name="connsiteY2992" fmla="*/ 194454 h 427911"/>
                <a:gd name="connsiteX2993" fmla="*/ 339723 w 369278"/>
                <a:gd name="connsiteY2993" fmla="*/ 195216 h 427911"/>
                <a:gd name="connsiteX2994" fmla="*/ 338580 w 369278"/>
                <a:gd name="connsiteY2994" fmla="*/ 197025 h 427911"/>
                <a:gd name="connsiteX2995" fmla="*/ 360297 w 369278"/>
                <a:gd name="connsiteY2995" fmla="*/ 231601 h 427911"/>
                <a:gd name="connsiteX2996" fmla="*/ 361250 w 369278"/>
                <a:gd name="connsiteY2996" fmla="*/ 227982 h 427911"/>
                <a:gd name="connsiteX2997" fmla="*/ 363822 w 369278"/>
                <a:gd name="connsiteY2997" fmla="*/ 227410 h 427911"/>
                <a:gd name="connsiteX2998" fmla="*/ 364774 w 369278"/>
                <a:gd name="connsiteY2998" fmla="*/ 236840 h 427911"/>
                <a:gd name="connsiteX2999" fmla="*/ 362869 w 369278"/>
                <a:gd name="connsiteY2999" fmla="*/ 236840 h 427911"/>
                <a:gd name="connsiteX3000" fmla="*/ 360297 w 369278"/>
                <a:gd name="connsiteY3000" fmla="*/ 231506 h 427911"/>
                <a:gd name="connsiteX3001" fmla="*/ 364774 w 369278"/>
                <a:gd name="connsiteY3001" fmla="*/ 258366 h 427911"/>
                <a:gd name="connsiteX3002" fmla="*/ 362012 w 369278"/>
                <a:gd name="connsiteY3002" fmla="*/ 256938 h 427911"/>
                <a:gd name="connsiteX3003" fmla="*/ 363536 w 369278"/>
                <a:gd name="connsiteY3003" fmla="*/ 259128 h 427911"/>
                <a:gd name="connsiteX3004" fmla="*/ 361345 w 369278"/>
                <a:gd name="connsiteY3004" fmla="*/ 259795 h 427911"/>
                <a:gd name="connsiteX3005" fmla="*/ 356964 w 369278"/>
                <a:gd name="connsiteY3005" fmla="*/ 256461 h 427911"/>
                <a:gd name="connsiteX3006" fmla="*/ 358297 w 369278"/>
                <a:gd name="connsiteY3006" fmla="*/ 250175 h 427911"/>
                <a:gd name="connsiteX3007" fmla="*/ 360107 w 369278"/>
                <a:gd name="connsiteY3007" fmla="*/ 249984 h 427911"/>
                <a:gd name="connsiteX3008" fmla="*/ 363441 w 369278"/>
                <a:gd name="connsiteY3008" fmla="*/ 252175 h 427911"/>
                <a:gd name="connsiteX3009" fmla="*/ 363631 w 369278"/>
                <a:gd name="connsiteY3009" fmla="*/ 253413 h 427911"/>
                <a:gd name="connsiteX3010" fmla="*/ 364584 w 369278"/>
                <a:gd name="connsiteY3010" fmla="*/ 256557 h 427911"/>
                <a:gd name="connsiteX3011" fmla="*/ 364584 w 369278"/>
                <a:gd name="connsiteY3011" fmla="*/ 258557 h 427911"/>
                <a:gd name="connsiteX3012" fmla="*/ 366393 w 369278"/>
                <a:gd name="connsiteY3012" fmla="*/ 252366 h 427911"/>
                <a:gd name="connsiteX3013" fmla="*/ 363250 w 369278"/>
                <a:gd name="connsiteY3013" fmla="*/ 251032 h 427911"/>
                <a:gd name="connsiteX3014" fmla="*/ 361631 w 369278"/>
                <a:gd name="connsiteY3014" fmla="*/ 247222 h 427911"/>
                <a:gd name="connsiteX3015" fmla="*/ 362679 w 369278"/>
                <a:gd name="connsiteY3015" fmla="*/ 242745 h 427911"/>
                <a:gd name="connsiteX3016" fmla="*/ 363822 w 369278"/>
                <a:gd name="connsiteY3016" fmla="*/ 242745 h 427911"/>
                <a:gd name="connsiteX3017" fmla="*/ 367155 w 369278"/>
                <a:gd name="connsiteY3017" fmla="*/ 250080 h 427911"/>
                <a:gd name="connsiteX3018" fmla="*/ 366393 w 369278"/>
                <a:gd name="connsiteY3018" fmla="*/ 252461 h 42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</a:cxnLst>
              <a:rect l="l" t="t" r="r" b="b"/>
              <a:pathLst>
                <a:path w="369278" h="427911">
                  <a:moveTo>
                    <a:pt x="368108" y="250270"/>
                  </a:moveTo>
                  <a:lnTo>
                    <a:pt x="365917" y="242936"/>
                  </a:lnTo>
                  <a:cubicBezTo>
                    <a:pt x="365536" y="239983"/>
                    <a:pt x="365917" y="237602"/>
                    <a:pt x="366108" y="235411"/>
                  </a:cubicBezTo>
                  <a:cubicBezTo>
                    <a:pt x="366679" y="229696"/>
                    <a:pt x="366870" y="226553"/>
                    <a:pt x="360774" y="222171"/>
                  </a:cubicBezTo>
                  <a:cubicBezTo>
                    <a:pt x="353058" y="214266"/>
                    <a:pt x="346581" y="206169"/>
                    <a:pt x="341247" y="197692"/>
                  </a:cubicBezTo>
                  <a:cubicBezTo>
                    <a:pt x="341438" y="186453"/>
                    <a:pt x="331722" y="183500"/>
                    <a:pt x="325626" y="195692"/>
                  </a:cubicBezTo>
                  <a:lnTo>
                    <a:pt x="313720" y="203979"/>
                  </a:lnTo>
                  <a:cubicBezTo>
                    <a:pt x="310767" y="205884"/>
                    <a:pt x="308767" y="202740"/>
                    <a:pt x="308767" y="199597"/>
                  </a:cubicBezTo>
                  <a:cubicBezTo>
                    <a:pt x="307624" y="184833"/>
                    <a:pt x="297528" y="172927"/>
                    <a:pt x="286479" y="161497"/>
                  </a:cubicBezTo>
                  <a:cubicBezTo>
                    <a:pt x="280573" y="143495"/>
                    <a:pt x="272477" y="128445"/>
                    <a:pt x="269524" y="114729"/>
                  </a:cubicBezTo>
                  <a:cubicBezTo>
                    <a:pt x="280764" y="115872"/>
                    <a:pt x="289241" y="118063"/>
                    <a:pt x="292670" y="121397"/>
                  </a:cubicBezTo>
                  <a:cubicBezTo>
                    <a:pt x="297623" y="126731"/>
                    <a:pt x="303909" y="129588"/>
                    <a:pt x="305433" y="125778"/>
                  </a:cubicBezTo>
                  <a:cubicBezTo>
                    <a:pt x="306100" y="124635"/>
                    <a:pt x="302481" y="122445"/>
                    <a:pt x="300766" y="120635"/>
                  </a:cubicBezTo>
                  <a:cubicBezTo>
                    <a:pt x="302671" y="120635"/>
                    <a:pt x="305243" y="122445"/>
                    <a:pt x="308005" y="125207"/>
                  </a:cubicBezTo>
                  <a:cubicBezTo>
                    <a:pt x="312958" y="125207"/>
                    <a:pt x="314577" y="121397"/>
                    <a:pt x="313149" y="116349"/>
                  </a:cubicBezTo>
                  <a:cubicBezTo>
                    <a:pt x="313815" y="112158"/>
                    <a:pt x="313530" y="109014"/>
                    <a:pt x="311815" y="107681"/>
                  </a:cubicBezTo>
                  <a:lnTo>
                    <a:pt x="307624" y="105300"/>
                  </a:lnTo>
                  <a:cubicBezTo>
                    <a:pt x="300766" y="97775"/>
                    <a:pt x="294956" y="90250"/>
                    <a:pt x="290289" y="82059"/>
                  </a:cubicBezTo>
                  <a:cubicBezTo>
                    <a:pt x="289717" y="81011"/>
                    <a:pt x="289431" y="80249"/>
                    <a:pt x="289431" y="79487"/>
                  </a:cubicBezTo>
                  <a:cubicBezTo>
                    <a:pt x="289431" y="76153"/>
                    <a:pt x="288479" y="73200"/>
                    <a:pt x="285145" y="70152"/>
                  </a:cubicBezTo>
                  <a:lnTo>
                    <a:pt x="286764" y="69390"/>
                  </a:lnTo>
                  <a:lnTo>
                    <a:pt x="286574" y="68247"/>
                  </a:lnTo>
                  <a:lnTo>
                    <a:pt x="290098" y="69009"/>
                  </a:lnTo>
                  <a:lnTo>
                    <a:pt x="286574" y="63104"/>
                  </a:lnTo>
                  <a:cubicBezTo>
                    <a:pt x="284574" y="55770"/>
                    <a:pt x="277906" y="54627"/>
                    <a:pt x="267810" y="57579"/>
                  </a:cubicBezTo>
                  <a:cubicBezTo>
                    <a:pt x="266381" y="57960"/>
                    <a:pt x="264666" y="56341"/>
                    <a:pt x="262857" y="54436"/>
                  </a:cubicBezTo>
                  <a:cubicBezTo>
                    <a:pt x="256475" y="48340"/>
                    <a:pt x="249807" y="44911"/>
                    <a:pt x="252189" y="49483"/>
                  </a:cubicBezTo>
                  <a:cubicBezTo>
                    <a:pt x="252570" y="50245"/>
                    <a:pt x="254570" y="52436"/>
                    <a:pt x="252379" y="52245"/>
                  </a:cubicBezTo>
                  <a:lnTo>
                    <a:pt x="241521" y="50436"/>
                  </a:lnTo>
                  <a:cubicBezTo>
                    <a:pt x="239139" y="50055"/>
                    <a:pt x="238758" y="50817"/>
                    <a:pt x="239330" y="52055"/>
                  </a:cubicBezTo>
                  <a:cubicBezTo>
                    <a:pt x="241235" y="54246"/>
                    <a:pt x="243330" y="56151"/>
                    <a:pt x="244092" y="58627"/>
                  </a:cubicBezTo>
                  <a:lnTo>
                    <a:pt x="230281" y="59389"/>
                  </a:lnTo>
                  <a:cubicBezTo>
                    <a:pt x="227519" y="59580"/>
                    <a:pt x="225138" y="60723"/>
                    <a:pt x="222566" y="60532"/>
                  </a:cubicBezTo>
                  <a:cubicBezTo>
                    <a:pt x="215136" y="54246"/>
                    <a:pt x="205802" y="59008"/>
                    <a:pt x="196086" y="66247"/>
                  </a:cubicBezTo>
                  <a:lnTo>
                    <a:pt x="194658" y="65676"/>
                  </a:lnTo>
                  <a:lnTo>
                    <a:pt x="194467" y="54436"/>
                  </a:lnTo>
                  <a:lnTo>
                    <a:pt x="195610" y="54436"/>
                  </a:lnTo>
                  <a:lnTo>
                    <a:pt x="194658" y="47102"/>
                  </a:lnTo>
                  <a:lnTo>
                    <a:pt x="195420" y="47102"/>
                  </a:lnTo>
                  <a:cubicBezTo>
                    <a:pt x="196182" y="36053"/>
                    <a:pt x="193991" y="29004"/>
                    <a:pt x="189895" y="23956"/>
                  </a:cubicBezTo>
                  <a:cubicBezTo>
                    <a:pt x="189133" y="20622"/>
                    <a:pt x="192467" y="21003"/>
                    <a:pt x="193229" y="20051"/>
                  </a:cubicBezTo>
                  <a:cubicBezTo>
                    <a:pt x="196372" y="16146"/>
                    <a:pt x="196182" y="11574"/>
                    <a:pt x="196182" y="9192"/>
                  </a:cubicBezTo>
                  <a:cubicBezTo>
                    <a:pt x="195610" y="4430"/>
                    <a:pt x="194086" y="2906"/>
                    <a:pt x="191610" y="4430"/>
                  </a:cubicBezTo>
                  <a:lnTo>
                    <a:pt x="188847" y="4430"/>
                  </a:lnTo>
                  <a:cubicBezTo>
                    <a:pt x="185895" y="4049"/>
                    <a:pt x="183513" y="3001"/>
                    <a:pt x="182275" y="1668"/>
                  </a:cubicBezTo>
                  <a:cubicBezTo>
                    <a:pt x="179132" y="-523"/>
                    <a:pt x="176179" y="-523"/>
                    <a:pt x="173226" y="1477"/>
                  </a:cubicBezTo>
                  <a:cubicBezTo>
                    <a:pt x="158939" y="5097"/>
                    <a:pt x="156367" y="16146"/>
                    <a:pt x="139032" y="8621"/>
                  </a:cubicBezTo>
                  <a:cubicBezTo>
                    <a:pt x="137031" y="8430"/>
                    <a:pt x="136650" y="9192"/>
                    <a:pt x="137508" y="10812"/>
                  </a:cubicBezTo>
                  <a:cubicBezTo>
                    <a:pt x="140460" y="14717"/>
                    <a:pt x="144651" y="17289"/>
                    <a:pt x="149128" y="19289"/>
                  </a:cubicBezTo>
                  <a:cubicBezTo>
                    <a:pt x="147509" y="20432"/>
                    <a:pt x="144366" y="20622"/>
                    <a:pt x="139222" y="20241"/>
                  </a:cubicBezTo>
                  <a:cubicBezTo>
                    <a:pt x="142175" y="24242"/>
                    <a:pt x="147985" y="26147"/>
                    <a:pt x="156843" y="25956"/>
                  </a:cubicBezTo>
                  <a:cubicBezTo>
                    <a:pt x="160177" y="27957"/>
                    <a:pt x="164178" y="27195"/>
                    <a:pt x="168464" y="25385"/>
                  </a:cubicBezTo>
                  <a:cubicBezTo>
                    <a:pt x="170845" y="24051"/>
                    <a:pt x="171036" y="24813"/>
                    <a:pt x="169512" y="27957"/>
                  </a:cubicBezTo>
                  <a:cubicBezTo>
                    <a:pt x="164940" y="31671"/>
                    <a:pt x="161796" y="39006"/>
                    <a:pt x="161225" y="52245"/>
                  </a:cubicBezTo>
                  <a:cubicBezTo>
                    <a:pt x="159415" y="55008"/>
                    <a:pt x="158463" y="57960"/>
                    <a:pt x="157891" y="61294"/>
                  </a:cubicBezTo>
                  <a:cubicBezTo>
                    <a:pt x="151414" y="59484"/>
                    <a:pt x="145604" y="58341"/>
                    <a:pt x="143318" y="60342"/>
                  </a:cubicBezTo>
                  <a:lnTo>
                    <a:pt x="140746" y="60151"/>
                  </a:lnTo>
                  <a:cubicBezTo>
                    <a:pt x="135031" y="55865"/>
                    <a:pt x="129507" y="56055"/>
                    <a:pt x="124935" y="59008"/>
                  </a:cubicBezTo>
                  <a:lnTo>
                    <a:pt x="114838" y="66723"/>
                  </a:lnTo>
                  <a:cubicBezTo>
                    <a:pt x="111123" y="69295"/>
                    <a:pt x="107980" y="69486"/>
                    <a:pt x="107409" y="66342"/>
                  </a:cubicBezTo>
                  <a:lnTo>
                    <a:pt x="103218" y="57484"/>
                  </a:lnTo>
                  <a:cubicBezTo>
                    <a:pt x="103408" y="51198"/>
                    <a:pt x="101027" y="48245"/>
                    <a:pt x="96645" y="47864"/>
                  </a:cubicBezTo>
                  <a:cubicBezTo>
                    <a:pt x="94740" y="46054"/>
                    <a:pt x="93312" y="43959"/>
                    <a:pt x="92835" y="41577"/>
                  </a:cubicBezTo>
                  <a:lnTo>
                    <a:pt x="89883" y="37863"/>
                  </a:lnTo>
                  <a:cubicBezTo>
                    <a:pt x="90930" y="34529"/>
                    <a:pt x="89502" y="33291"/>
                    <a:pt x="87120" y="33291"/>
                  </a:cubicBezTo>
                  <a:cubicBezTo>
                    <a:pt x="84549" y="33291"/>
                    <a:pt x="82167" y="32910"/>
                    <a:pt x="80739" y="31862"/>
                  </a:cubicBezTo>
                  <a:lnTo>
                    <a:pt x="60260" y="6621"/>
                  </a:lnTo>
                  <a:cubicBezTo>
                    <a:pt x="57688" y="7002"/>
                    <a:pt x="56736" y="8811"/>
                    <a:pt x="57117" y="11764"/>
                  </a:cubicBezTo>
                  <a:lnTo>
                    <a:pt x="74643" y="36720"/>
                  </a:lnTo>
                  <a:cubicBezTo>
                    <a:pt x="75214" y="37863"/>
                    <a:pt x="76452" y="39101"/>
                    <a:pt x="76262" y="40053"/>
                  </a:cubicBezTo>
                  <a:cubicBezTo>
                    <a:pt x="74928" y="43482"/>
                    <a:pt x="74357" y="45578"/>
                    <a:pt x="77310" y="48531"/>
                  </a:cubicBezTo>
                  <a:lnTo>
                    <a:pt x="83215" y="54246"/>
                  </a:lnTo>
                  <a:cubicBezTo>
                    <a:pt x="83787" y="58437"/>
                    <a:pt x="84549" y="61770"/>
                    <a:pt x="85977" y="62913"/>
                  </a:cubicBezTo>
                  <a:cubicBezTo>
                    <a:pt x="84549" y="65676"/>
                    <a:pt x="86358" y="68247"/>
                    <a:pt x="88740" y="70819"/>
                  </a:cubicBezTo>
                  <a:cubicBezTo>
                    <a:pt x="89311" y="71581"/>
                    <a:pt x="89502" y="72534"/>
                    <a:pt x="90454" y="73391"/>
                  </a:cubicBezTo>
                  <a:lnTo>
                    <a:pt x="91502" y="81868"/>
                  </a:lnTo>
                  <a:cubicBezTo>
                    <a:pt x="83215" y="88821"/>
                    <a:pt x="79024" y="93965"/>
                    <a:pt x="78262" y="97108"/>
                  </a:cubicBezTo>
                  <a:cubicBezTo>
                    <a:pt x="77881" y="98918"/>
                    <a:pt x="77500" y="100251"/>
                    <a:pt x="78738" y="101204"/>
                  </a:cubicBezTo>
                  <a:lnTo>
                    <a:pt x="90359" y="100061"/>
                  </a:lnTo>
                  <a:cubicBezTo>
                    <a:pt x="91407" y="100632"/>
                    <a:pt x="92550" y="100823"/>
                    <a:pt x="92931" y="101680"/>
                  </a:cubicBezTo>
                  <a:cubicBezTo>
                    <a:pt x="94740" y="105776"/>
                    <a:pt x="92359" y="112348"/>
                    <a:pt x="86073" y="113110"/>
                  </a:cubicBezTo>
                  <a:cubicBezTo>
                    <a:pt x="71690" y="116730"/>
                    <a:pt x="61212" y="121587"/>
                    <a:pt x="65403" y="131303"/>
                  </a:cubicBezTo>
                  <a:cubicBezTo>
                    <a:pt x="70737" y="138161"/>
                    <a:pt x="67975" y="144352"/>
                    <a:pt x="58831" y="149877"/>
                  </a:cubicBezTo>
                  <a:cubicBezTo>
                    <a:pt x="56640" y="151877"/>
                    <a:pt x="55688" y="154353"/>
                    <a:pt x="56069" y="157782"/>
                  </a:cubicBezTo>
                  <a:cubicBezTo>
                    <a:pt x="53497" y="159973"/>
                    <a:pt x="51592" y="163307"/>
                    <a:pt x="49782" y="167022"/>
                  </a:cubicBezTo>
                  <a:cubicBezTo>
                    <a:pt x="48354" y="170927"/>
                    <a:pt x="48354" y="172737"/>
                    <a:pt x="51116" y="172356"/>
                  </a:cubicBezTo>
                  <a:cubicBezTo>
                    <a:pt x="71214" y="165593"/>
                    <a:pt x="91026" y="162831"/>
                    <a:pt x="105027" y="174451"/>
                  </a:cubicBezTo>
                  <a:cubicBezTo>
                    <a:pt x="111885" y="180166"/>
                    <a:pt x="110742" y="183119"/>
                    <a:pt x="121601" y="183786"/>
                  </a:cubicBezTo>
                  <a:cubicBezTo>
                    <a:pt x="120363" y="188358"/>
                    <a:pt x="121601" y="190834"/>
                    <a:pt x="125506" y="191691"/>
                  </a:cubicBezTo>
                  <a:lnTo>
                    <a:pt x="126078" y="196835"/>
                  </a:lnTo>
                  <a:cubicBezTo>
                    <a:pt x="121696" y="197787"/>
                    <a:pt x="116743" y="197787"/>
                    <a:pt x="112457" y="199026"/>
                  </a:cubicBezTo>
                  <a:cubicBezTo>
                    <a:pt x="107504" y="200169"/>
                    <a:pt x="102741" y="202169"/>
                    <a:pt x="98455" y="202169"/>
                  </a:cubicBezTo>
                  <a:cubicBezTo>
                    <a:pt x="94740" y="199216"/>
                    <a:pt x="90359" y="197406"/>
                    <a:pt x="86739" y="195216"/>
                  </a:cubicBezTo>
                  <a:cubicBezTo>
                    <a:pt x="68547" y="183881"/>
                    <a:pt x="53402" y="183309"/>
                    <a:pt x="40162" y="198740"/>
                  </a:cubicBezTo>
                  <a:cubicBezTo>
                    <a:pt x="33304" y="206836"/>
                    <a:pt x="26922" y="217885"/>
                    <a:pt x="21779" y="234935"/>
                  </a:cubicBezTo>
                  <a:cubicBezTo>
                    <a:pt x="20826" y="237888"/>
                    <a:pt x="18445" y="239031"/>
                    <a:pt x="13683" y="236268"/>
                  </a:cubicBezTo>
                  <a:cubicBezTo>
                    <a:pt x="4158" y="228553"/>
                    <a:pt x="2443" y="221695"/>
                    <a:pt x="7206" y="217123"/>
                  </a:cubicBezTo>
                  <a:cubicBezTo>
                    <a:pt x="13968" y="210837"/>
                    <a:pt x="16445" y="214551"/>
                    <a:pt x="12921" y="217885"/>
                  </a:cubicBezTo>
                  <a:lnTo>
                    <a:pt x="13111" y="218647"/>
                  </a:lnTo>
                  <a:cubicBezTo>
                    <a:pt x="18255" y="218647"/>
                    <a:pt x="20255" y="222267"/>
                    <a:pt x="22160" y="225981"/>
                  </a:cubicBezTo>
                  <a:cubicBezTo>
                    <a:pt x="26541" y="214742"/>
                    <a:pt x="24065" y="207027"/>
                    <a:pt x="17969" y="200931"/>
                  </a:cubicBezTo>
                  <a:lnTo>
                    <a:pt x="16540" y="200740"/>
                  </a:lnTo>
                  <a:lnTo>
                    <a:pt x="17112" y="210360"/>
                  </a:lnTo>
                  <a:cubicBezTo>
                    <a:pt x="6634" y="208170"/>
                    <a:pt x="919" y="216266"/>
                    <a:pt x="62" y="223791"/>
                  </a:cubicBezTo>
                  <a:cubicBezTo>
                    <a:pt x="-510" y="231125"/>
                    <a:pt x="2824" y="237602"/>
                    <a:pt x="12349" y="243126"/>
                  </a:cubicBezTo>
                  <a:cubicBezTo>
                    <a:pt x="17683" y="244841"/>
                    <a:pt x="19302" y="251032"/>
                    <a:pt x="15111" y="257128"/>
                  </a:cubicBezTo>
                  <a:cubicBezTo>
                    <a:pt x="4824" y="272082"/>
                    <a:pt x="6348" y="288180"/>
                    <a:pt x="15683" y="308658"/>
                  </a:cubicBezTo>
                  <a:lnTo>
                    <a:pt x="16826" y="308087"/>
                  </a:lnTo>
                  <a:cubicBezTo>
                    <a:pt x="18826" y="285608"/>
                    <a:pt x="23589" y="274083"/>
                    <a:pt x="31018" y="271892"/>
                  </a:cubicBezTo>
                  <a:cubicBezTo>
                    <a:pt x="33399" y="271035"/>
                    <a:pt x="35495" y="269511"/>
                    <a:pt x="37590" y="266939"/>
                  </a:cubicBezTo>
                  <a:cubicBezTo>
                    <a:pt x="39781" y="263605"/>
                    <a:pt x="40924" y="263986"/>
                    <a:pt x="42543" y="267606"/>
                  </a:cubicBezTo>
                  <a:cubicBezTo>
                    <a:pt x="46734" y="277035"/>
                    <a:pt x="46353" y="286179"/>
                    <a:pt x="40543" y="295228"/>
                  </a:cubicBezTo>
                  <a:cubicBezTo>
                    <a:pt x="27494" y="316374"/>
                    <a:pt x="26922" y="332566"/>
                    <a:pt x="45496" y="345425"/>
                  </a:cubicBezTo>
                  <a:lnTo>
                    <a:pt x="46068" y="346949"/>
                  </a:lnTo>
                  <a:lnTo>
                    <a:pt x="41115" y="353235"/>
                  </a:lnTo>
                  <a:cubicBezTo>
                    <a:pt x="39495" y="355807"/>
                    <a:pt x="40734" y="358950"/>
                    <a:pt x="45020" y="362570"/>
                  </a:cubicBezTo>
                  <a:cubicBezTo>
                    <a:pt x="48163" y="366285"/>
                    <a:pt x="49687" y="372476"/>
                    <a:pt x="50735" y="380096"/>
                  </a:cubicBezTo>
                  <a:cubicBezTo>
                    <a:pt x="49211" y="382477"/>
                    <a:pt x="48925" y="385430"/>
                    <a:pt x="49973" y="388764"/>
                  </a:cubicBezTo>
                  <a:cubicBezTo>
                    <a:pt x="52735" y="392764"/>
                    <a:pt x="59403" y="394955"/>
                    <a:pt x="68928" y="393907"/>
                  </a:cubicBezTo>
                  <a:cubicBezTo>
                    <a:pt x="69975" y="393717"/>
                    <a:pt x="69785" y="392859"/>
                    <a:pt x="69785" y="391907"/>
                  </a:cubicBezTo>
                  <a:cubicBezTo>
                    <a:pt x="70547" y="387525"/>
                    <a:pt x="67594" y="384382"/>
                    <a:pt x="64451" y="379048"/>
                  </a:cubicBezTo>
                  <a:cubicBezTo>
                    <a:pt x="55212" y="370761"/>
                    <a:pt x="53211" y="362856"/>
                    <a:pt x="56164" y="355140"/>
                  </a:cubicBezTo>
                  <a:lnTo>
                    <a:pt x="57593" y="353045"/>
                  </a:lnTo>
                  <a:cubicBezTo>
                    <a:pt x="64927" y="355521"/>
                    <a:pt x="74166" y="358569"/>
                    <a:pt x="82644" y="359712"/>
                  </a:cubicBezTo>
                  <a:cubicBezTo>
                    <a:pt x="79119" y="367047"/>
                    <a:pt x="79500" y="376095"/>
                    <a:pt x="82644" y="381525"/>
                  </a:cubicBezTo>
                  <a:cubicBezTo>
                    <a:pt x="88549" y="391716"/>
                    <a:pt x="94931" y="396479"/>
                    <a:pt x="106932" y="395526"/>
                  </a:cubicBezTo>
                  <a:cubicBezTo>
                    <a:pt x="122934" y="394193"/>
                    <a:pt x="130840" y="380953"/>
                    <a:pt x="124935" y="362951"/>
                  </a:cubicBezTo>
                  <a:cubicBezTo>
                    <a:pt x="130650" y="359808"/>
                    <a:pt x="134364" y="359998"/>
                    <a:pt x="136365" y="363618"/>
                  </a:cubicBezTo>
                  <a:cubicBezTo>
                    <a:pt x="136174" y="371714"/>
                    <a:pt x="139698" y="369142"/>
                    <a:pt x="139889" y="376953"/>
                  </a:cubicBezTo>
                  <a:cubicBezTo>
                    <a:pt x="130459" y="385239"/>
                    <a:pt x="126840" y="392288"/>
                    <a:pt x="137127" y="396955"/>
                  </a:cubicBezTo>
                  <a:cubicBezTo>
                    <a:pt x="142461" y="402289"/>
                    <a:pt x="139508" y="404289"/>
                    <a:pt x="132650" y="404670"/>
                  </a:cubicBezTo>
                  <a:cubicBezTo>
                    <a:pt x="125316" y="402861"/>
                    <a:pt x="119982" y="403242"/>
                    <a:pt x="119029" y="409242"/>
                  </a:cubicBezTo>
                  <a:cubicBezTo>
                    <a:pt x="112362" y="409623"/>
                    <a:pt x="110361" y="413529"/>
                    <a:pt x="110552" y="419910"/>
                  </a:cubicBezTo>
                  <a:cubicBezTo>
                    <a:pt x="112457" y="415148"/>
                    <a:pt x="116267" y="414767"/>
                    <a:pt x="118267" y="416005"/>
                  </a:cubicBezTo>
                  <a:cubicBezTo>
                    <a:pt x="121791" y="415815"/>
                    <a:pt x="125601" y="416767"/>
                    <a:pt x="128745" y="415434"/>
                  </a:cubicBezTo>
                  <a:cubicBezTo>
                    <a:pt x="131697" y="414005"/>
                    <a:pt x="135031" y="414005"/>
                    <a:pt x="138841" y="415624"/>
                  </a:cubicBezTo>
                  <a:cubicBezTo>
                    <a:pt x="140841" y="415624"/>
                    <a:pt x="142175" y="416386"/>
                    <a:pt x="143223" y="418005"/>
                  </a:cubicBezTo>
                  <a:cubicBezTo>
                    <a:pt x="147985" y="422958"/>
                    <a:pt x="147414" y="417434"/>
                    <a:pt x="157796" y="423720"/>
                  </a:cubicBezTo>
                  <a:cubicBezTo>
                    <a:pt x="160368" y="423911"/>
                    <a:pt x="164654" y="423720"/>
                    <a:pt x="165511" y="427911"/>
                  </a:cubicBezTo>
                  <a:lnTo>
                    <a:pt x="166559" y="424197"/>
                  </a:lnTo>
                  <a:cubicBezTo>
                    <a:pt x="167321" y="422768"/>
                    <a:pt x="166940" y="421244"/>
                    <a:pt x="165321" y="419815"/>
                  </a:cubicBezTo>
                  <a:cubicBezTo>
                    <a:pt x="161987" y="415910"/>
                    <a:pt x="167321" y="415624"/>
                    <a:pt x="176560" y="417434"/>
                  </a:cubicBezTo>
                  <a:cubicBezTo>
                    <a:pt x="181513" y="419625"/>
                    <a:pt x="186085" y="420577"/>
                    <a:pt x="189609" y="420006"/>
                  </a:cubicBezTo>
                  <a:cubicBezTo>
                    <a:pt x="193705" y="415815"/>
                    <a:pt x="194658" y="418386"/>
                    <a:pt x="195420" y="423911"/>
                  </a:cubicBezTo>
                  <a:cubicBezTo>
                    <a:pt x="198468" y="415815"/>
                    <a:pt x="196467" y="411433"/>
                    <a:pt x="188371" y="411052"/>
                  </a:cubicBezTo>
                  <a:cubicBezTo>
                    <a:pt x="189800" y="406766"/>
                    <a:pt x="190371" y="413243"/>
                    <a:pt x="193324" y="407909"/>
                  </a:cubicBezTo>
                  <a:cubicBezTo>
                    <a:pt x="195896" y="406766"/>
                    <a:pt x="198468" y="407909"/>
                    <a:pt x="201039" y="410481"/>
                  </a:cubicBezTo>
                  <a:cubicBezTo>
                    <a:pt x="201611" y="406575"/>
                    <a:pt x="199230" y="404194"/>
                    <a:pt x="194086" y="402956"/>
                  </a:cubicBezTo>
                  <a:cubicBezTo>
                    <a:pt x="192943" y="399622"/>
                    <a:pt x="190371" y="399432"/>
                    <a:pt x="186752" y="402765"/>
                  </a:cubicBezTo>
                  <a:cubicBezTo>
                    <a:pt x="171702" y="398860"/>
                    <a:pt x="170178" y="389811"/>
                    <a:pt x="178656" y="388002"/>
                  </a:cubicBezTo>
                  <a:cubicBezTo>
                    <a:pt x="183132" y="386763"/>
                    <a:pt x="184942" y="391526"/>
                    <a:pt x="188562" y="392955"/>
                  </a:cubicBezTo>
                  <a:cubicBezTo>
                    <a:pt x="191324" y="393907"/>
                    <a:pt x="192657" y="393526"/>
                    <a:pt x="196467" y="393907"/>
                  </a:cubicBezTo>
                  <a:cubicBezTo>
                    <a:pt x="200563" y="394098"/>
                    <a:pt x="204373" y="394860"/>
                    <a:pt x="206945" y="396669"/>
                  </a:cubicBezTo>
                  <a:lnTo>
                    <a:pt x="209898" y="397717"/>
                  </a:lnTo>
                  <a:cubicBezTo>
                    <a:pt x="211517" y="396574"/>
                    <a:pt x="213041" y="396669"/>
                    <a:pt x="215041" y="398479"/>
                  </a:cubicBezTo>
                  <a:cubicBezTo>
                    <a:pt x="217137" y="401622"/>
                    <a:pt x="219423" y="402099"/>
                    <a:pt x="221328" y="399527"/>
                  </a:cubicBezTo>
                  <a:cubicBezTo>
                    <a:pt x="227233" y="394764"/>
                    <a:pt x="236091" y="394764"/>
                    <a:pt x="235520" y="397717"/>
                  </a:cubicBezTo>
                  <a:cubicBezTo>
                    <a:pt x="235329" y="402099"/>
                    <a:pt x="236091" y="403623"/>
                    <a:pt x="237711" y="403242"/>
                  </a:cubicBezTo>
                  <a:cubicBezTo>
                    <a:pt x="239044" y="403432"/>
                    <a:pt x="239711" y="405242"/>
                    <a:pt x="239711" y="408385"/>
                  </a:cubicBezTo>
                  <a:cubicBezTo>
                    <a:pt x="233996" y="408195"/>
                    <a:pt x="229995" y="409147"/>
                    <a:pt x="229995" y="413338"/>
                  </a:cubicBezTo>
                  <a:cubicBezTo>
                    <a:pt x="224661" y="414957"/>
                    <a:pt x="224852" y="418672"/>
                    <a:pt x="227233" y="423625"/>
                  </a:cubicBezTo>
                  <a:cubicBezTo>
                    <a:pt x="226662" y="414100"/>
                    <a:pt x="234758" y="421815"/>
                    <a:pt x="242664" y="416672"/>
                  </a:cubicBezTo>
                  <a:lnTo>
                    <a:pt x="248188" y="416100"/>
                  </a:lnTo>
                  <a:cubicBezTo>
                    <a:pt x="248855" y="418863"/>
                    <a:pt x="251427" y="420006"/>
                    <a:pt x="256284" y="419815"/>
                  </a:cubicBezTo>
                  <a:cubicBezTo>
                    <a:pt x="258094" y="419053"/>
                    <a:pt x="260856" y="419053"/>
                    <a:pt x="262666" y="418577"/>
                  </a:cubicBezTo>
                  <a:cubicBezTo>
                    <a:pt x="272286" y="416005"/>
                    <a:pt x="280002" y="416577"/>
                    <a:pt x="285717" y="424482"/>
                  </a:cubicBezTo>
                  <a:cubicBezTo>
                    <a:pt x="286860" y="422101"/>
                    <a:pt x="286669" y="419625"/>
                    <a:pt x="285145" y="417243"/>
                  </a:cubicBezTo>
                  <a:cubicBezTo>
                    <a:pt x="291813" y="412671"/>
                    <a:pt x="299147" y="414481"/>
                    <a:pt x="294765" y="421720"/>
                  </a:cubicBezTo>
                  <a:cubicBezTo>
                    <a:pt x="298766" y="419815"/>
                    <a:pt x="302671" y="409719"/>
                    <a:pt x="297528" y="409909"/>
                  </a:cubicBezTo>
                  <a:cubicBezTo>
                    <a:pt x="299718" y="404004"/>
                    <a:pt x="308577" y="408957"/>
                    <a:pt x="306005" y="413243"/>
                  </a:cubicBezTo>
                  <a:cubicBezTo>
                    <a:pt x="309815" y="411243"/>
                    <a:pt x="310386" y="408290"/>
                    <a:pt x="305814" y="404575"/>
                  </a:cubicBezTo>
                  <a:cubicBezTo>
                    <a:pt x="305148" y="401241"/>
                    <a:pt x="302481" y="400194"/>
                    <a:pt x="297528" y="401527"/>
                  </a:cubicBezTo>
                  <a:cubicBezTo>
                    <a:pt x="294765" y="396765"/>
                    <a:pt x="291241" y="396574"/>
                    <a:pt x="286479" y="400765"/>
                  </a:cubicBezTo>
                  <a:cubicBezTo>
                    <a:pt x="281716" y="402956"/>
                    <a:pt x="278001" y="403146"/>
                    <a:pt x="275525" y="400003"/>
                  </a:cubicBezTo>
                  <a:cubicBezTo>
                    <a:pt x="273048" y="395812"/>
                    <a:pt x="273620" y="393907"/>
                    <a:pt x="277144" y="395241"/>
                  </a:cubicBezTo>
                  <a:cubicBezTo>
                    <a:pt x="278954" y="395812"/>
                    <a:pt x="279716" y="393621"/>
                    <a:pt x="281907" y="389526"/>
                  </a:cubicBezTo>
                  <a:cubicBezTo>
                    <a:pt x="282669" y="387716"/>
                    <a:pt x="284288" y="386382"/>
                    <a:pt x="285431" y="384001"/>
                  </a:cubicBezTo>
                  <a:cubicBezTo>
                    <a:pt x="290574" y="383239"/>
                    <a:pt x="294670" y="378667"/>
                    <a:pt x="300004" y="369618"/>
                  </a:cubicBezTo>
                  <a:cubicBezTo>
                    <a:pt x="303814" y="367809"/>
                    <a:pt x="305529" y="360474"/>
                    <a:pt x="305719" y="349140"/>
                  </a:cubicBezTo>
                  <a:cubicBezTo>
                    <a:pt x="307338" y="349902"/>
                    <a:pt x="309243" y="349330"/>
                    <a:pt x="311910" y="347711"/>
                  </a:cubicBezTo>
                  <a:cubicBezTo>
                    <a:pt x="310101" y="347520"/>
                    <a:pt x="309339" y="346949"/>
                    <a:pt x="309339" y="342377"/>
                  </a:cubicBezTo>
                  <a:lnTo>
                    <a:pt x="314292" y="342377"/>
                  </a:lnTo>
                  <a:cubicBezTo>
                    <a:pt x="316292" y="341520"/>
                    <a:pt x="317054" y="340758"/>
                    <a:pt x="316863" y="339805"/>
                  </a:cubicBezTo>
                  <a:cubicBezTo>
                    <a:pt x="316863" y="339043"/>
                    <a:pt x="314863" y="339234"/>
                    <a:pt x="313530" y="337043"/>
                  </a:cubicBezTo>
                  <a:cubicBezTo>
                    <a:pt x="312863" y="334281"/>
                    <a:pt x="311339" y="331518"/>
                    <a:pt x="308386" y="328756"/>
                  </a:cubicBezTo>
                  <a:lnTo>
                    <a:pt x="303624" y="321136"/>
                  </a:lnTo>
                  <a:cubicBezTo>
                    <a:pt x="300290" y="310468"/>
                    <a:pt x="296289" y="304372"/>
                    <a:pt x="291432" y="308277"/>
                  </a:cubicBezTo>
                  <a:lnTo>
                    <a:pt x="290098" y="307420"/>
                  </a:lnTo>
                  <a:cubicBezTo>
                    <a:pt x="286288" y="303229"/>
                    <a:pt x="283526" y="297705"/>
                    <a:pt x="281430" y="291609"/>
                  </a:cubicBezTo>
                  <a:cubicBezTo>
                    <a:pt x="281621" y="284084"/>
                    <a:pt x="273715" y="283703"/>
                    <a:pt x="269619" y="290847"/>
                  </a:cubicBezTo>
                  <a:lnTo>
                    <a:pt x="268476" y="284941"/>
                  </a:lnTo>
                  <a:lnTo>
                    <a:pt x="266476" y="288084"/>
                  </a:lnTo>
                  <a:lnTo>
                    <a:pt x="253998" y="270082"/>
                  </a:lnTo>
                  <a:cubicBezTo>
                    <a:pt x="255332" y="269892"/>
                    <a:pt x="257808" y="268463"/>
                    <a:pt x="259142" y="268272"/>
                  </a:cubicBezTo>
                  <a:cubicBezTo>
                    <a:pt x="274382" y="267129"/>
                    <a:pt x="289622" y="262557"/>
                    <a:pt x="305148" y="253890"/>
                  </a:cubicBezTo>
                  <a:lnTo>
                    <a:pt x="316197" y="250556"/>
                  </a:lnTo>
                  <a:cubicBezTo>
                    <a:pt x="321150" y="248556"/>
                    <a:pt x="322769" y="250175"/>
                    <a:pt x="325341" y="252747"/>
                  </a:cubicBezTo>
                  <a:lnTo>
                    <a:pt x="336580" y="264367"/>
                  </a:lnTo>
                  <a:cubicBezTo>
                    <a:pt x="338676" y="266748"/>
                    <a:pt x="338676" y="268939"/>
                    <a:pt x="337533" y="271225"/>
                  </a:cubicBezTo>
                  <a:cubicBezTo>
                    <a:pt x="336294" y="273702"/>
                    <a:pt x="339057" y="276750"/>
                    <a:pt x="343057" y="280179"/>
                  </a:cubicBezTo>
                  <a:cubicBezTo>
                    <a:pt x="346677" y="284179"/>
                    <a:pt x="347058" y="289513"/>
                    <a:pt x="343819" y="296181"/>
                  </a:cubicBezTo>
                  <a:cubicBezTo>
                    <a:pt x="342009" y="300562"/>
                    <a:pt x="342486" y="303229"/>
                    <a:pt x="345057" y="304658"/>
                  </a:cubicBezTo>
                  <a:lnTo>
                    <a:pt x="352677" y="310182"/>
                  </a:lnTo>
                  <a:cubicBezTo>
                    <a:pt x="357821" y="314278"/>
                    <a:pt x="360393" y="312945"/>
                    <a:pt x="360202" y="305706"/>
                  </a:cubicBezTo>
                  <a:cubicBezTo>
                    <a:pt x="359821" y="301896"/>
                    <a:pt x="358583" y="298371"/>
                    <a:pt x="356392" y="294657"/>
                  </a:cubicBezTo>
                  <a:cubicBezTo>
                    <a:pt x="353820" y="290085"/>
                    <a:pt x="352106" y="285798"/>
                    <a:pt x="351915" y="281226"/>
                  </a:cubicBezTo>
                  <a:cubicBezTo>
                    <a:pt x="351725" y="272082"/>
                    <a:pt x="350582" y="267320"/>
                    <a:pt x="346772" y="264272"/>
                  </a:cubicBezTo>
                  <a:cubicBezTo>
                    <a:pt x="342390" y="260081"/>
                    <a:pt x="338676" y="255414"/>
                    <a:pt x="335723" y="250270"/>
                  </a:cubicBezTo>
                  <a:cubicBezTo>
                    <a:pt x="334770" y="247317"/>
                    <a:pt x="333913" y="245508"/>
                    <a:pt x="332389" y="244746"/>
                  </a:cubicBezTo>
                  <a:cubicBezTo>
                    <a:pt x="332008" y="235221"/>
                    <a:pt x="325055" y="230553"/>
                    <a:pt x="320673" y="233030"/>
                  </a:cubicBezTo>
                  <a:cubicBezTo>
                    <a:pt x="316959" y="233887"/>
                    <a:pt x="313434" y="234268"/>
                    <a:pt x="309434" y="233697"/>
                  </a:cubicBezTo>
                  <a:lnTo>
                    <a:pt x="309434" y="231506"/>
                  </a:lnTo>
                  <a:cubicBezTo>
                    <a:pt x="314387" y="228744"/>
                    <a:pt x="322864" y="220076"/>
                    <a:pt x="331341" y="210551"/>
                  </a:cubicBezTo>
                  <a:cubicBezTo>
                    <a:pt x="334485" y="206646"/>
                    <a:pt x="336104" y="208170"/>
                    <a:pt x="339247" y="211313"/>
                  </a:cubicBezTo>
                  <a:lnTo>
                    <a:pt x="351534" y="224172"/>
                  </a:lnTo>
                  <a:cubicBezTo>
                    <a:pt x="351153" y="230458"/>
                    <a:pt x="352106" y="234649"/>
                    <a:pt x="356487" y="234173"/>
                  </a:cubicBezTo>
                  <a:cubicBezTo>
                    <a:pt x="359440" y="239316"/>
                    <a:pt x="360869" y="244269"/>
                    <a:pt x="358107" y="246365"/>
                  </a:cubicBezTo>
                  <a:cubicBezTo>
                    <a:pt x="355344" y="248746"/>
                    <a:pt x="353154" y="250365"/>
                    <a:pt x="353154" y="253699"/>
                  </a:cubicBezTo>
                  <a:cubicBezTo>
                    <a:pt x="353725" y="258652"/>
                    <a:pt x="359440" y="263796"/>
                    <a:pt x="365822" y="266177"/>
                  </a:cubicBezTo>
                  <a:cubicBezTo>
                    <a:pt x="366393" y="266367"/>
                    <a:pt x="367441" y="265986"/>
                    <a:pt x="367822" y="265224"/>
                  </a:cubicBezTo>
                  <a:cubicBezTo>
                    <a:pt x="369632" y="260843"/>
                    <a:pt x="369822" y="255795"/>
                    <a:pt x="368013" y="250556"/>
                  </a:cubicBezTo>
                  <a:moveTo>
                    <a:pt x="354392" y="299133"/>
                  </a:moveTo>
                  <a:cubicBezTo>
                    <a:pt x="353439" y="300086"/>
                    <a:pt x="351249" y="300086"/>
                    <a:pt x="349725" y="300467"/>
                  </a:cubicBezTo>
                  <a:lnTo>
                    <a:pt x="351249" y="303039"/>
                  </a:lnTo>
                  <a:lnTo>
                    <a:pt x="349725" y="303801"/>
                  </a:lnTo>
                  <a:lnTo>
                    <a:pt x="349153" y="305896"/>
                  </a:lnTo>
                  <a:cubicBezTo>
                    <a:pt x="346200" y="303515"/>
                    <a:pt x="344391" y="301324"/>
                    <a:pt x="345438" y="299038"/>
                  </a:cubicBezTo>
                  <a:lnTo>
                    <a:pt x="347439" y="294847"/>
                  </a:lnTo>
                  <a:cubicBezTo>
                    <a:pt x="348391" y="293418"/>
                    <a:pt x="349248" y="293418"/>
                    <a:pt x="349820" y="294657"/>
                  </a:cubicBezTo>
                  <a:lnTo>
                    <a:pt x="354487" y="299038"/>
                  </a:lnTo>
                  <a:close/>
                  <a:moveTo>
                    <a:pt x="350677" y="288656"/>
                  </a:moveTo>
                  <a:cubicBezTo>
                    <a:pt x="350677" y="290656"/>
                    <a:pt x="350106" y="292466"/>
                    <a:pt x="349534" y="292466"/>
                  </a:cubicBezTo>
                  <a:cubicBezTo>
                    <a:pt x="348677" y="292466"/>
                    <a:pt x="348296" y="290656"/>
                    <a:pt x="348296" y="288656"/>
                  </a:cubicBezTo>
                  <a:cubicBezTo>
                    <a:pt x="348296" y="286656"/>
                    <a:pt x="348677" y="284941"/>
                    <a:pt x="349534" y="284941"/>
                  </a:cubicBezTo>
                  <a:cubicBezTo>
                    <a:pt x="350106" y="284941"/>
                    <a:pt x="350677" y="286656"/>
                    <a:pt x="350677" y="288656"/>
                  </a:cubicBezTo>
                  <a:moveTo>
                    <a:pt x="346772" y="268939"/>
                  </a:moveTo>
                  <a:cubicBezTo>
                    <a:pt x="346772" y="268939"/>
                    <a:pt x="348201" y="269320"/>
                    <a:pt x="348772" y="270368"/>
                  </a:cubicBezTo>
                  <a:cubicBezTo>
                    <a:pt x="349629" y="271511"/>
                    <a:pt x="349725" y="272749"/>
                    <a:pt x="349344" y="272940"/>
                  </a:cubicBezTo>
                  <a:cubicBezTo>
                    <a:pt x="348963" y="273130"/>
                    <a:pt x="348010" y="272559"/>
                    <a:pt x="347343" y="271320"/>
                  </a:cubicBezTo>
                  <a:cubicBezTo>
                    <a:pt x="346581" y="270177"/>
                    <a:pt x="346391" y="269130"/>
                    <a:pt x="346772" y="269034"/>
                  </a:cubicBezTo>
                  <a:moveTo>
                    <a:pt x="303719" y="210837"/>
                  </a:moveTo>
                  <a:cubicBezTo>
                    <a:pt x="303719" y="210837"/>
                    <a:pt x="304862" y="211408"/>
                    <a:pt x="305433" y="212456"/>
                  </a:cubicBezTo>
                  <a:cubicBezTo>
                    <a:pt x="305910" y="213408"/>
                    <a:pt x="306100" y="214456"/>
                    <a:pt x="305433" y="214647"/>
                  </a:cubicBezTo>
                  <a:cubicBezTo>
                    <a:pt x="305052" y="215028"/>
                    <a:pt x="304290" y="214170"/>
                    <a:pt x="303909" y="213218"/>
                  </a:cubicBezTo>
                  <a:cubicBezTo>
                    <a:pt x="303338" y="212265"/>
                    <a:pt x="303338" y="211027"/>
                    <a:pt x="303719" y="210837"/>
                  </a:cubicBezTo>
                  <a:moveTo>
                    <a:pt x="302576" y="229410"/>
                  </a:moveTo>
                  <a:cubicBezTo>
                    <a:pt x="302576" y="229410"/>
                    <a:pt x="303243" y="229791"/>
                    <a:pt x="303243" y="230172"/>
                  </a:cubicBezTo>
                  <a:cubicBezTo>
                    <a:pt x="303243" y="230553"/>
                    <a:pt x="302957" y="230934"/>
                    <a:pt x="302576" y="230934"/>
                  </a:cubicBezTo>
                  <a:cubicBezTo>
                    <a:pt x="302195" y="230934"/>
                    <a:pt x="302004" y="230649"/>
                    <a:pt x="302004" y="230172"/>
                  </a:cubicBezTo>
                  <a:cubicBezTo>
                    <a:pt x="302004" y="229696"/>
                    <a:pt x="302195" y="229410"/>
                    <a:pt x="302576" y="229410"/>
                  </a:cubicBezTo>
                  <a:moveTo>
                    <a:pt x="298385" y="231411"/>
                  </a:moveTo>
                  <a:cubicBezTo>
                    <a:pt x="298385" y="234363"/>
                    <a:pt x="296099" y="234554"/>
                    <a:pt x="295908" y="231792"/>
                  </a:cubicBezTo>
                  <a:cubicBezTo>
                    <a:pt x="295051" y="224934"/>
                    <a:pt x="294956" y="218361"/>
                    <a:pt x="293527" y="212646"/>
                  </a:cubicBezTo>
                  <a:cubicBezTo>
                    <a:pt x="292765" y="208836"/>
                    <a:pt x="293908" y="208360"/>
                    <a:pt x="295337" y="211789"/>
                  </a:cubicBezTo>
                  <a:cubicBezTo>
                    <a:pt x="297528" y="216933"/>
                    <a:pt x="298671" y="223410"/>
                    <a:pt x="298480" y="231411"/>
                  </a:cubicBezTo>
                  <a:moveTo>
                    <a:pt x="292384" y="175308"/>
                  </a:moveTo>
                  <a:cubicBezTo>
                    <a:pt x="292384" y="172737"/>
                    <a:pt x="294194" y="172737"/>
                    <a:pt x="294194" y="175689"/>
                  </a:cubicBezTo>
                  <a:cubicBezTo>
                    <a:pt x="294575" y="182262"/>
                    <a:pt x="293813" y="188929"/>
                    <a:pt x="292956" y="195882"/>
                  </a:cubicBezTo>
                  <a:cubicBezTo>
                    <a:pt x="292956" y="196835"/>
                    <a:pt x="291241" y="198645"/>
                    <a:pt x="291241" y="196454"/>
                  </a:cubicBezTo>
                  <a:cubicBezTo>
                    <a:pt x="291432" y="188167"/>
                    <a:pt x="292384" y="181500"/>
                    <a:pt x="292384" y="175308"/>
                  </a:cubicBezTo>
                  <a:moveTo>
                    <a:pt x="291051" y="199597"/>
                  </a:moveTo>
                  <a:cubicBezTo>
                    <a:pt x="292384" y="199407"/>
                    <a:pt x="294194" y="200931"/>
                    <a:pt x="294575" y="203121"/>
                  </a:cubicBezTo>
                  <a:cubicBezTo>
                    <a:pt x="295146" y="205503"/>
                    <a:pt x="294194" y="207503"/>
                    <a:pt x="292860" y="207884"/>
                  </a:cubicBezTo>
                  <a:cubicBezTo>
                    <a:pt x="291336" y="208074"/>
                    <a:pt x="289622" y="206741"/>
                    <a:pt x="289050" y="204360"/>
                  </a:cubicBezTo>
                  <a:cubicBezTo>
                    <a:pt x="288669" y="201978"/>
                    <a:pt x="289431" y="199978"/>
                    <a:pt x="291051" y="199597"/>
                  </a:cubicBezTo>
                  <a:moveTo>
                    <a:pt x="287241" y="222552"/>
                  </a:moveTo>
                  <a:cubicBezTo>
                    <a:pt x="284669" y="216742"/>
                    <a:pt x="281526" y="212265"/>
                    <a:pt x="278192" y="207312"/>
                  </a:cubicBezTo>
                  <a:cubicBezTo>
                    <a:pt x="276763" y="205407"/>
                    <a:pt x="278763" y="204360"/>
                    <a:pt x="280383" y="206741"/>
                  </a:cubicBezTo>
                  <a:cubicBezTo>
                    <a:pt x="283526" y="212075"/>
                    <a:pt x="286479" y="216647"/>
                    <a:pt x="288669" y="221790"/>
                  </a:cubicBezTo>
                  <a:cubicBezTo>
                    <a:pt x="289622" y="224172"/>
                    <a:pt x="288288" y="224743"/>
                    <a:pt x="287241" y="222552"/>
                  </a:cubicBezTo>
                  <a:moveTo>
                    <a:pt x="285526" y="226077"/>
                  </a:moveTo>
                  <a:cubicBezTo>
                    <a:pt x="281811" y="218361"/>
                    <a:pt x="276858" y="211694"/>
                    <a:pt x="272096" y="205407"/>
                  </a:cubicBezTo>
                  <a:cubicBezTo>
                    <a:pt x="271048" y="203788"/>
                    <a:pt x="273620" y="202836"/>
                    <a:pt x="275620" y="205598"/>
                  </a:cubicBezTo>
                  <a:cubicBezTo>
                    <a:pt x="280097" y="211884"/>
                    <a:pt x="284097" y="218266"/>
                    <a:pt x="287241" y="224743"/>
                  </a:cubicBezTo>
                  <a:cubicBezTo>
                    <a:pt x="289050" y="228648"/>
                    <a:pt x="287241" y="229696"/>
                    <a:pt x="285526" y="226172"/>
                  </a:cubicBezTo>
                  <a:moveTo>
                    <a:pt x="287717" y="213123"/>
                  </a:moveTo>
                  <a:cubicBezTo>
                    <a:pt x="287717" y="213123"/>
                    <a:pt x="286479" y="212742"/>
                    <a:pt x="285907" y="211503"/>
                  </a:cubicBezTo>
                  <a:cubicBezTo>
                    <a:pt x="285336" y="210551"/>
                    <a:pt x="285336" y="209598"/>
                    <a:pt x="285717" y="209313"/>
                  </a:cubicBezTo>
                  <a:cubicBezTo>
                    <a:pt x="286098" y="209122"/>
                    <a:pt x="286955" y="209694"/>
                    <a:pt x="287526" y="210646"/>
                  </a:cubicBezTo>
                  <a:cubicBezTo>
                    <a:pt x="288098" y="211789"/>
                    <a:pt x="288098" y="212837"/>
                    <a:pt x="287717" y="213027"/>
                  </a:cubicBezTo>
                  <a:moveTo>
                    <a:pt x="287717" y="203502"/>
                  </a:moveTo>
                  <a:cubicBezTo>
                    <a:pt x="287717" y="203502"/>
                    <a:pt x="287907" y="204074"/>
                    <a:pt x="287717" y="204360"/>
                  </a:cubicBezTo>
                  <a:lnTo>
                    <a:pt x="286955" y="204931"/>
                  </a:lnTo>
                  <a:cubicBezTo>
                    <a:pt x="286955" y="204931"/>
                    <a:pt x="286383" y="205122"/>
                    <a:pt x="286193" y="204741"/>
                  </a:cubicBezTo>
                  <a:lnTo>
                    <a:pt x="283050" y="201026"/>
                  </a:lnTo>
                  <a:cubicBezTo>
                    <a:pt x="283050" y="201026"/>
                    <a:pt x="282859" y="200454"/>
                    <a:pt x="283240" y="200264"/>
                  </a:cubicBezTo>
                  <a:lnTo>
                    <a:pt x="284097" y="199692"/>
                  </a:lnTo>
                  <a:cubicBezTo>
                    <a:pt x="284097" y="199692"/>
                    <a:pt x="284764" y="199502"/>
                    <a:pt x="284955" y="199883"/>
                  </a:cubicBezTo>
                  <a:lnTo>
                    <a:pt x="287907" y="203598"/>
                  </a:lnTo>
                  <a:close/>
                  <a:moveTo>
                    <a:pt x="303338" y="125112"/>
                  </a:moveTo>
                  <a:cubicBezTo>
                    <a:pt x="304100" y="125874"/>
                    <a:pt x="301338" y="126636"/>
                    <a:pt x="298766" y="124350"/>
                  </a:cubicBezTo>
                  <a:cubicBezTo>
                    <a:pt x="295813" y="121587"/>
                    <a:pt x="297147" y="119016"/>
                    <a:pt x="299337" y="121111"/>
                  </a:cubicBezTo>
                  <a:lnTo>
                    <a:pt x="303338" y="125112"/>
                  </a:lnTo>
                  <a:close/>
                  <a:moveTo>
                    <a:pt x="266000" y="59103"/>
                  </a:moveTo>
                  <a:cubicBezTo>
                    <a:pt x="271334" y="58913"/>
                    <a:pt x="275525" y="55960"/>
                    <a:pt x="281621" y="59294"/>
                  </a:cubicBezTo>
                  <a:lnTo>
                    <a:pt x="284383" y="62437"/>
                  </a:lnTo>
                  <a:cubicBezTo>
                    <a:pt x="286193" y="66628"/>
                    <a:pt x="284574" y="68628"/>
                    <a:pt x="282192" y="65580"/>
                  </a:cubicBezTo>
                  <a:cubicBezTo>
                    <a:pt x="280954" y="63866"/>
                    <a:pt x="282002" y="62247"/>
                    <a:pt x="279049" y="60818"/>
                  </a:cubicBezTo>
                  <a:cubicBezTo>
                    <a:pt x="280573" y="63866"/>
                    <a:pt x="281811" y="66723"/>
                    <a:pt x="281811" y="70152"/>
                  </a:cubicBezTo>
                  <a:cubicBezTo>
                    <a:pt x="286288" y="74534"/>
                    <a:pt x="282192" y="75486"/>
                    <a:pt x="281049" y="72724"/>
                  </a:cubicBezTo>
                  <a:lnTo>
                    <a:pt x="279335" y="64723"/>
                  </a:lnTo>
                  <a:cubicBezTo>
                    <a:pt x="279716" y="68628"/>
                    <a:pt x="279906" y="71581"/>
                    <a:pt x="279335" y="71581"/>
                  </a:cubicBezTo>
                  <a:cubicBezTo>
                    <a:pt x="278001" y="71581"/>
                    <a:pt x="278763" y="68819"/>
                    <a:pt x="278192" y="65485"/>
                  </a:cubicBezTo>
                  <a:cubicBezTo>
                    <a:pt x="277716" y="64056"/>
                    <a:pt x="277430" y="61485"/>
                    <a:pt x="276573" y="61389"/>
                  </a:cubicBezTo>
                  <a:cubicBezTo>
                    <a:pt x="273144" y="60151"/>
                    <a:pt x="270000" y="61104"/>
                    <a:pt x="267524" y="61389"/>
                  </a:cubicBezTo>
                  <a:cubicBezTo>
                    <a:pt x="271905" y="61104"/>
                    <a:pt x="274858" y="61389"/>
                    <a:pt x="275811" y="62532"/>
                  </a:cubicBezTo>
                  <a:cubicBezTo>
                    <a:pt x="277239" y="64533"/>
                    <a:pt x="277335" y="66723"/>
                    <a:pt x="276763" y="68724"/>
                  </a:cubicBezTo>
                  <a:cubicBezTo>
                    <a:pt x="275811" y="70343"/>
                    <a:pt x="275239" y="69867"/>
                    <a:pt x="275239" y="67962"/>
                  </a:cubicBezTo>
                  <a:lnTo>
                    <a:pt x="274572" y="65390"/>
                  </a:lnTo>
                  <a:cubicBezTo>
                    <a:pt x="274382" y="64056"/>
                    <a:pt x="272858" y="63866"/>
                    <a:pt x="270572" y="64056"/>
                  </a:cubicBezTo>
                  <a:cubicBezTo>
                    <a:pt x="269238" y="64247"/>
                    <a:pt x="267619" y="64628"/>
                    <a:pt x="266095" y="63675"/>
                  </a:cubicBezTo>
                  <a:cubicBezTo>
                    <a:pt x="265524" y="63294"/>
                    <a:pt x="264095" y="62628"/>
                    <a:pt x="265905" y="62342"/>
                  </a:cubicBezTo>
                  <a:cubicBezTo>
                    <a:pt x="263904" y="61104"/>
                    <a:pt x="264762" y="59580"/>
                    <a:pt x="266095" y="59389"/>
                  </a:cubicBezTo>
                  <a:moveTo>
                    <a:pt x="246950" y="53103"/>
                  </a:moveTo>
                  <a:cubicBezTo>
                    <a:pt x="253046" y="54246"/>
                    <a:pt x="258380" y="55103"/>
                    <a:pt x="261809" y="57865"/>
                  </a:cubicBezTo>
                  <a:cubicBezTo>
                    <a:pt x="263809" y="59294"/>
                    <a:pt x="262190" y="60627"/>
                    <a:pt x="260761" y="59675"/>
                  </a:cubicBezTo>
                  <a:lnTo>
                    <a:pt x="256665" y="57484"/>
                  </a:lnTo>
                  <a:cubicBezTo>
                    <a:pt x="256856" y="59294"/>
                    <a:pt x="255237" y="58437"/>
                    <a:pt x="252855" y="56532"/>
                  </a:cubicBezTo>
                  <a:cubicBezTo>
                    <a:pt x="251331" y="58056"/>
                    <a:pt x="249331" y="57294"/>
                    <a:pt x="247140" y="54912"/>
                  </a:cubicBezTo>
                  <a:lnTo>
                    <a:pt x="248569" y="58818"/>
                  </a:lnTo>
                  <a:cubicBezTo>
                    <a:pt x="248760" y="59580"/>
                    <a:pt x="247998" y="59580"/>
                    <a:pt x="247617" y="59008"/>
                  </a:cubicBezTo>
                  <a:lnTo>
                    <a:pt x="245045" y="55674"/>
                  </a:lnTo>
                  <a:cubicBezTo>
                    <a:pt x="243616" y="53865"/>
                    <a:pt x="244664" y="52912"/>
                    <a:pt x="247045" y="53103"/>
                  </a:cubicBezTo>
                  <a:moveTo>
                    <a:pt x="254379" y="61389"/>
                  </a:moveTo>
                  <a:cubicBezTo>
                    <a:pt x="253808" y="60818"/>
                    <a:pt x="252855" y="59389"/>
                    <a:pt x="253617" y="58818"/>
                  </a:cubicBezTo>
                  <a:cubicBezTo>
                    <a:pt x="254379" y="58246"/>
                    <a:pt x="255618" y="59389"/>
                    <a:pt x="255808" y="60627"/>
                  </a:cubicBezTo>
                  <a:cubicBezTo>
                    <a:pt x="256189" y="61770"/>
                    <a:pt x="255237" y="62247"/>
                    <a:pt x="254379" y="61389"/>
                  </a:cubicBezTo>
                  <a:moveTo>
                    <a:pt x="253998" y="64152"/>
                  </a:moveTo>
                  <a:lnTo>
                    <a:pt x="254379" y="64342"/>
                  </a:lnTo>
                  <a:cubicBezTo>
                    <a:pt x="253808" y="67676"/>
                    <a:pt x="254379" y="71867"/>
                    <a:pt x="256380" y="75772"/>
                  </a:cubicBezTo>
                  <a:cubicBezTo>
                    <a:pt x="256761" y="75010"/>
                    <a:pt x="255808" y="71010"/>
                    <a:pt x="255618" y="67676"/>
                  </a:cubicBezTo>
                  <a:lnTo>
                    <a:pt x="255618" y="64723"/>
                  </a:lnTo>
                  <a:lnTo>
                    <a:pt x="257142" y="65104"/>
                  </a:lnTo>
                  <a:cubicBezTo>
                    <a:pt x="257332" y="69105"/>
                    <a:pt x="258666" y="72819"/>
                    <a:pt x="260475" y="73200"/>
                  </a:cubicBezTo>
                  <a:cubicBezTo>
                    <a:pt x="259047" y="71010"/>
                    <a:pt x="258856" y="68247"/>
                    <a:pt x="258856" y="65866"/>
                  </a:cubicBezTo>
                  <a:lnTo>
                    <a:pt x="261047" y="66438"/>
                  </a:lnTo>
                  <a:cubicBezTo>
                    <a:pt x="261047" y="70533"/>
                    <a:pt x="262380" y="75201"/>
                    <a:pt x="264381" y="75391"/>
                  </a:cubicBezTo>
                  <a:cubicBezTo>
                    <a:pt x="262571" y="73010"/>
                    <a:pt x="262571" y="69867"/>
                    <a:pt x="262857" y="67295"/>
                  </a:cubicBezTo>
                  <a:lnTo>
                    <a:pt x="263238" y="67485"/>
                  </a:lnTo>
                  <a:cubicBezTo>
                    <a:pt x="263619" y="69105"/>
                    <a:pt x="264190" y="70629"/>
                    <a:pt x="265047" y="71486"/>
                  </a:cubicBezTo>
                  <a:cubicBezTo>
                    <a:pt x="265809" y="70438"/>
                    <a:pt x="265428" y="68533"/>
                    <a:pt x="264857" y="66342"/>
                  </a:cubicBezTo>
                  <a:cubicBezTo>
                    <a:pt x="267048" y="65199"/>
                    <a:pt x="269619" y="65390"/>
                    <a:pt x="272382" y="67104"/>
                  </a:cubicBezTo>
                  <a:cubicBezTo>
                    <a:pt x="273334" y="68343"/>
                    <a:pt x="272953" y="68914"/>
                    <a:pt x="271620" y="68914"/>
                  </a:cubicBezTo>
                  <a:lnTo>
                    <a:pt x="270191" y="68914"/>
                  </a:lnTo>
                  <a:lnTo>
                    <a:pt x="273334" y="70248"/>
                  </a:lnTo>
                  <a:cubicBezTo>
                    <a:pt x="273334" y="70248"/>
                    <a:pt x="274191" y="71010"/>
                    <a:pt x="272382" y="71200"/>
                  </a:cubicBezTo>
                  <a:lnTo>
                    <a:pt x="271239" y="72153"/>
                  </a:lnTo>
                  <a:lnTo>
                    <a:pt x="275334" y="72534"/>
                  </a:lnTo>
                  <a:cubicBezTo>
                    <a:pt x="276763" y="73105"/>
                    <a:pt x="276477" y="73486"/>
                    <a:pt x="276096" y="74153"/>
                  </a:cubicBezTo>
                  <a:lnTo>
                    <a:pt x="275144" y="75296"/>
                  </a:lnTo>
                  <a:cubicBezTo>
                    <a:pt x="278763" y="75296"/>
                    <a:pt x="282478" y="76058"/>
                    <a:pt x="286955" y="78439"/>
                  </a:cubicBezTo>
                  <a:cubicBezTo>
                    <a:pt x="286764" y="80058"/>
                    <a:pt x="284955" y="79868"/>
                    <a:pt x="281621" y="78058"/>
                  </a:cubicBezTo>
                  <a:cubicBezTo>
                    <a:pt x="282383" y="80058"/>
                    <a:pt x="285526" y="80249"/>
                    <a:pt x="285336" y="81392"/>
                  </a:cubicBezTo>
                  <a:cubicBezTo>
                    <a:pt x="284955" y="83583"/>
                    <a:pt x="280192" y="81582"/>
                    <a:pt x="278001" y="84345"/>
                  </a:cubicBezTo>
                  <a:lnTo>
                    <a:pt x="283240" y="84535"/>
                  </a:lnTo>
                  <a:cubicBezTo>
                    <a:pt x="284478" y="85297"/>
                    <a:pt x="284097" y="85964"/>
                    <a:pt x="282288" y="85964"/>
                  </a:cubicBezTo>
                  <a:cubicBezTo>
                    <a:pt x="285050" y="89298"/>
                    <a:pt x="287241" y="90250"/>
                    <a:pt x="288003" y="87869"/>
                  </a:cubicBezTo>
                  <a:cubicBezTo>
                    <a:pt x="288765" y="86059"/>
                    <a:pt x="289622" y="86059"/>
                    <a:pt x="290384" y="87869"/>
                  </a:cubicBezTo>
                  <a:cubicBezTo>
                    <a:pt x="293718" y="89869"/>
                    <a:pt x="294384" y="90060"/>
                    <a:pt x="292384" y="90441"/>
                  </a:cubicBezTo>
                  <a:lnTo>
                    <a:pt x="289241" y="91012"/>
                  </a:lnTo>
                  <a:lnTo>
                    <a:pt x="293051" y="91679"/>
                  </a:lnTo>
                  <a:cubicBezTo>
                    <a:pt x="294003" y="92060"/>
                    <a:pt x="294003" y="92822"/>
                    <a:pt x="293432" y="93489"/>
                  </a:cubicBezTo>
                  <a:cubicBezTo>
                    <a:pt x="290860" y="93870"/>
                    <a:pt x="290670" y="94251"/>
                    <a:pt x="295337" y="94441"/>
                  </a:cubicBezTo>
                  <a:cubicBezTo>
                    <a:pt x="297337" y="95394"/>
                    <a:pt x="298099" y="96441"/>
                    <a:pt x="297337" y="97203"/>
                  </a:cubicBezTo>
                  <a:cubicBezTo>
                    <a:pt x="293241" y="97394"/>
                    <a:pt x="293432" y="97965"/>
                    <a:pt x="298385" y="98346"/>
                  </a:cubicBezTo>
                  <a:cubicBezTo>
                    <a:pt x="299528" y="98918"/>
                    <a:pt x="299909" y="99775"/>
                    <a:pt x="299718" y="100347"/>
                  </a:cubicBezTo>
                  <a:cubicBezTo>
                    <a:pt x="297147" y="100918"/>
                    <a:pt x="297528" y="101490"/>
                    <a:pt x="300671" y="101490"/>
                  </a:cubicBezTo>
                  <a:cubicBezTo>
                    <a:pt x="301147" y="102156"/>
                    <a:pt x="301528" y="102442"/>
                    <a:pt x="300861" y="103109"/>
                  </a:cubicBezTo>
                  <a:cubicBezTo>
                    <a:pt x="297909" y="103871"/>
                    <a:pt x="298290" y="104252"/>
                    <a:pt x="302100" y="104252"/>
                  </a:cubicBezTo>
                  <a:cubicBezTo>
                    <a:pt x="302290" y="105585"/>
                    <a:pt x="304481" y="105490"/>
                    <a:pt x="305243" y="107205"/>
                  </a:cubicBezTo>
                  <a:cubicBezTo>
                    <a:pt x="308386" y="106538"/>
                    <a:pt x="309815" y="108824"/>
                    <a:pt x="307053" y="108824"/>
                  </a:cubicBezTo>
                  <a:lnTo>
                    <a:pt x="306862" y="109395"/>
                  </a:lnTo>
                  <a:cubicBezTo>
                    <a:pt x="311434" y="109586"/>
                    <a:pt x="313434" y="110729"/>
                    <a:pt x="312768" y="113491"/>
                  </a:cubicBezTo>
                  <a:cubicBezTo>
                    <a:pt x="312387" y="114634"/>
                    <a:pt x="306291" y="111110"/>
                    <a:pt x="308862" y="120540"/>
                  </a:cubicBezTo>
                  <a:lnTo>
                    <a:pt x="309815" y="121492"/>
                  </a:lnTo>
                  <a:cubicBezTo>
                    <a:pt x="311529" y="121873"/>
                    <a:pt x="309624" y="117111"/>
                    <a:pt x="312577" y="117587"/>
                  </a:cubicBezTo>
                  <a:cubicBezTo>
                    <a:pt x="312958" y="117777"/>
                    <a:pt x="313339" y="119206"/>
                    <a:pt x="312768" y="121492"/>
                  </a:cubicBezTo>
                  <a:cubicBezTo>
                    <a:pt x="312196" y="123683"/>
                    <a:pt x="310767" y="124635"/>
                    <a:pt x="308672" y="123302"/>
                  </a:cubicBezTo>
                  <a:cubicBezTo>
                    <a:pt x="306672" y="121873"/>
                    <a:pt x="305529" y="120540"/>
                    <a:pt x="305719" y="118920"/>
                  </a:cubicBezTo>
                  <a:lnTo>
                    <a:pt x="305910" y="115968"/>
                  </a:lnTo>
                  <a:cubicBezTo>
                    <a:pt x="303814" y="116158"/>
                    <a:pt x="303338" y="114729"/>
                    <a:pt x="303147" y="112634"/>
                  </a:cubicBezTo>
                  <a:cubicBezTo>
                    <a:pt x="303147" y="112253"/>
                    <a:pt x="302385" y="112443"/>
                    <a:pt x="302576" y="111872"/>
                  </a:cubicBezTo>
                  <a:cubicBezTo>
                    <a:pt x="299052" y="111300"/>
                    <a:pt x="297432" y="112443"/>
                    <a:pt x="296480" y="115015"/>
                  </a:cubicBezTo>
                  <a:cubicBezTo>
                    <a:pt x="296289" y="115968"/>
                    <a:pt x="295432" y="115206"/>
                    <a:pt x="295146" y="114158"/>
                  </a:cubicBezTo>
                  <a:cubicBezTo>
                    <a:pt x="295337" y="113586"/>
                    <a:pt x="293908" y="114348"/>
                    <a:pt x="293146" y="113967"/>
                  </a:cubicBezTo>
                  <a:cubicBezTo>
                    <a:pt x="292575" y="113967"/>
                    <a:pt x="292670" y="112634"/>
                    <a:pt x="292098" y="112824"/>
                  </a:cubicBezTo>
                  <a:cubicBezTo>
                    <a:pt x="291717" y="112824"/>
                    <a:pt x="291717" y="113396"/>
                    <a:pt x="290955" y="113396"/>
                  </a:cubicBezTo>
                  <a:cubicBezTo>
                    <a:pt x="290384" y="113205"/>
                    <a:pt x="290574" y="111777"/>
                    <a:pt x="289336" y="113015"/>
                  </a:cubicBezTo>
                  <a:cubicBezTo>
                    <a:pt x="288574" y="113777"/>
                    <a:pt x="288288" y="113777"/>
                    <a:pt x="288098" y="112634"/>
                  </a:cubicBezTo>
                  <a:cubicBezTo>
                    <a:pt x="288288" y="111681"/>
                    <a:pt x="289146" y="109681"/>
                    <a:pt x="286955" y="112443"/>
                  </a:cubicBezTo>
                  <a:cubicBezTo>
                    <a:pt x="286193" y="112824"/>
                    <a:pt x="286002" y="112824"/>
                    <a:pt x="285621" y="111872"/>
                  </a:cubicBezTo>
                  <a:cubicBezTo>
                    <a:pt x="284478" y="108538"/>
                    <a:pt x="283621" y="108348"/>
                    <a:pt x="283240" y="111300"/>
                  </a:cubicBezTo>
                  <a:cubicBezTo>
                    <a:pt x="282669" y="112443"/>
                    <a:pt x="282097" y="112729"/>
                    <a:pt x="282097" y="110919"/>
                  </a:cubicBezTo>
                  <a:cubicBezTo>
                    <a:pt x="280954" y="105776"/>
                    <a:pt x="280668" y="105776"/>
                    <a:pt x="281049" y="110729"/>
                  </a:cubicBezTo>
                  <a:cubicBezTo>
                    <a:pt x="280859" y="112920"/>
                    <a:pt x="280287" y="112729"/>
                    <a:pt x="279049" y="110157"/>
                  </a:cubicBezTo>
                  <a:cubicBezTo>
                    <a:pt x="277716" y="106062"/>
                    <a:pt x="277049" y="110634"/>
                    <a:pt x="276096" y="108633"/>
                  </a:cubicBezTo>
                  <a:cubicBezTo>
                    <a:pt x="274668" y="106252"/>
                    <a:pt x="275715" y="102918"/>
                    <a:pt x="273334" y="101966"/>
                  </a:cubicBezTo>
                  <a:lnTo>
                    <a:pt x="274668" y="108919"/>
                  </a:lnTo>
                  <a:cubicBezTo>
                    <a:pt x="274668" y="109872"/>
                    <a:pt x="273144" y="110062"/>
                    <a:pt x="272953" y="108538"/>
                  </a:cubicBezTo>
                  <a:cubicBezTo>
                    <a:pt x="272191" y="103966"/>
                    <a:pt x="269143" y="96060"/>
                    <a:pt x="269810" y="98632"/>
                  </a:cubicBezTo>
                  <a:lnTo>
                    <a:pt x="271620" y="108157"/>
                  </a:lnTo>
                  <a:cubicBezTo>
                    <a:pt x="271810" y="109014"/>
                    <a:pt x="269619" y="108538"/>
                    <a:pt x="269238" y="107395"/>
                  </a:cubicBezTo>
                  <a:lnTo>
                    <a:pt x="266857" y="95489"/>
                  </a:lnTo>
                  <a:cubicBezTo>
                    <a:pt x="266286" y="92155"/>
                    <a:pt x="266286" y="101775"/>
                    <a:pt x="267619" y="105966"/>
                  </a:cubicBezTo>
                  <a:cubicBezTo>
                    <a:pt x="267619" y="106633"/>
                    <a:pt x="266000" y="106633"/>
                    <a:pt x="266190" y="105776"/>
                  </a:cubicBezTo>
                  <a:cubicBezTo>
                    <a:pt x="266190" y="104823"/>
                    <a:pt x="264476" y="93584"/>
                    <a:pt x="263904" y="94155"/>
                  </a:cubicBezTo>
                  <a:cubicBezTo>
                    <a:pt x="262476" y="95489"/>
                    <a:pt x="266190" y="106728"/>
                    <a:pt x="263333" y="105014"/>
                  </a:cubicBezTo>
                  <a:cubicBezTo>
                    <a:pt x="262952" y="104823"/>
                    <a:pt x="261904" y="93584"/>
                    <a:pt x="261523" y="93393"/>
                  </a:cubicBezTo>
                  <a:cubicBezTo>
                    <a:pt x="261333" y="93393"/>
                    <a:pt x="261523" y="104252"/>
                    <a:pt x="261142" y="104061"/>
                  </a:cubicBezTo>
                  <a:cubicBezTo>
                    <a:pt x="257999" y="100061"/>
                    <a:pt x="261333" y="89488"/>
                    <a:pt x="259142" y="88821"/>
                  </a:cubicBezTo>
                  <a:cubicBezTo>
                    <a:pt x="258761" y="88821"/>
                    <a:pt x="257808" y="101871"/>
                    <a:pt x="257427" y="101490"/>
                  </a:cubicBezTo>
                  <a:cubicBezTo>
                    <a:pt x="258856" y="111586"/>
                    <a:pt x="266857" y="111967"/>
                    <a:pt x="266286" y="114920"/>
                  </a:cubicBezTo>
                  <a:lnTo>
                    <a:pt x="260571" y="111967"/>
                  </a:lnTo>
                  <a:cubicBezTo>
                    <a:pt x="262095" y="114920"/>
                    <a:pt x="264476" y="118063"/>
                    <a:pt x="266095" y="121397"/>
                  </a:cubicBezTo>
                  <a:cubicBezTo>
                    <a:pt x="264285" y="121968"/>
                    <a:pt x="266286" y="124445"/>
                    <a:pt x="267524" y="125588"/>
                  </a:cubicBezTo>
                  <a:cubicBezTo>
                    <a:pt x="265714" y="125397"/>
                    <a:pt x="266095" y="126540"/>
                    <a:pt x="269524" y="129684"/>
                  </a:cubicBezTo>
                  <a:cubicBezTo>
                    <a:pt x="270286" y="130350"/>
                    <a:pt x="270477" y="130922"/>
                    <a:pt x="270286" y="131493"/>
                  </a:cubicBezTo>
                  <a:cubicBezTo>
                    <a:pt x="266095" y="130541"/>
                    <a:pt x="265714" y="130541"/>
                    <a:pt x="272477" y="135875"/>
                  </a:cubicBezTo>
                  <a:cubicBezTo>
                    <a:pt x="268381" y="135303"/>
                    <a:pt x="268095" y="135684"/>
                    <a:pt x="272858" y="138828"/>
                  </a:cubicBezTo>
                  <a:cubicBezTo>
                    <a:pt x="273620" y="139399"/>
                    <a:pt x="274668" y="140542"/>
                    <a:pt x="274858" y="141780"/>
                  </a:cubicBezTo>
                  <a:cubicBezTo>
                    <a:pt x="275049" y="142542"/>
                    <a:pt x="274287" y="142161"/>
                    <a:pt x="273906" y="142161"/>
                  </a:cubicBezTo>
                  <a:cubicBezTo>
                    <a:pt x="273144" y="141780"/>
                    <a:pt x="271905" y="140923"/>
                    <a:pt x="271524" y="140733"/>
                  </a:cubicBezTo>
                  <a:cubicBezTo>
                    <a:pt x="270381" y="140542"/>
                    <a:pt x="271143" y="142161"/>
                    <a:pt x="276668" y="146257"/>
                  </a:cubicBezTo>
                  <a:cubicBezTo>
                    <a:pt x="278001" y="147495"/>
                    <a:pt x="278668" y="148448"/>
                    <a:pt x="277620" y="148829"/>
                  </a:cubicBezTo>
                  <a:cubicBezTo>
                    <a:pt x="270858" y="144638"/>
                    <a:pt x="271334" y="145686"/>
                    <a:pt x="278573" y="151972"/>
                  </a:cubicBezTo>
                  <a:cubicBezTo>
                    <a:pt x="280383" y="154734"/>
                    <a:pt x="280573" y="155877"/>
                    <a:pt x="279906" y="156354"/>
                  </a:cubicBezTo>
                  <a:cubicBezTo>
                    <a:pt x="274001" y="151401"/>
                    <a:pt x="270096" y="148257"/>
                    <a:pt x="280287" y="158544"/>
                  </a:cubicBezTo>
                  <a:cubicBezTo>
                    <a:pt x="282097" y="160259"/>
                    <a:pt x="282478" y="161497"/>
                    <a:pt x="281049" y="161688"/>
                  </a:cubicBezTo>
                  <a:cubicBezTo>
                    <a:pt x="270762" y="154068"/>
                    <a:pt x="276287" y="159211"/>
                    <a:pt x="283240" y="166260"/>
                  </a:cubicBezTo>
                  <a:cubicBezTo>
                    <a:pt x="283621" y="166641"/>
                    <a:pt x="283240" y="167212"/>
                    <a:pt x="282859" y="167022"/>
                  </a:cubicBezTo>
                  <a:cubicBezTo>
                    <a:pt x="273048" y="159783"/>
                    <a:pt x="272572" y="161497"/>
                    <a:pt x="283050" y="172356"/>
                  </a:cubicBezTo>
                  <a:cubicBezTo>
                    <a:pt x="283431" y="173403"/>
                    <a:pt x="284002" y="174165"/>
                    <a:pt x="283716" y="174927"/>
                  </a:cubicBezTo>
                  <a:cubicBezTo>
                    <a:pt x="283431" y="175308"/>
                    <a:pt x="282669" y="174927"/>
                    <a:pt x="282288" y="174737"/>
                  </a:cubicBezTo>
                  <a:cubicBezTo>
                    <a:pt x="275144" y="167974"/>
                    <a:pt x="275811" y="169403"/>
                    <a:pt x="283812" y="180452"/>
                  </a:cubicBezTo>
                  <a:cubicBezTo>
                    <a:pt x="285050" y="182262"/>
                    <a:pt x="285621" y="183786"/>
                    <a:pt x="283621" y="182833"/>
                  </a:cubicBezTo>
                  <a:cubicBezTo>
                    <a:pt x="274668" y="172832"/>
                    <a:pt x="272001" y="170641"/>
                    <a:pt x="283335" y="185976"/>
                  </a:cubicBezTo>
                  <a:cubicBezTo>
                    <a:pt x="284574" y="187977"/>
                    <a:pt x="284764" y="188929"/>
                    <a:pt x="283145" y="188358"/>
                  </a:cubicBezTo>
                  <a:cubicBezTo>
                    <a:pt x="275049" y="177309"/>
                    <a:pt x="274858" y="178642"/>
                    <a:pt x="282764" y="190548"/>
                  </a:cubicBezTo>
                  <a:cubicBezTo>
                    <a:pt x="283335" y="191882"/>
                    <a:pt x="283335" y="192168"/>
                    <a:pt x="282764" y="191882"/>
                  </a:cubicBezTo>
                  <a:cubicBezTo>
                    <a:pt x="275430" y="183024"/>
                    <a:pt x="273334" y="180833"/>
                    <a:pt x="282383" y="193882"/>
                  </a:cubicBezTo>
                  <a:cubicBezTo>
                    <a:pt x="283526" y="196263"/>
                    <a:pt x="283335" y="196644"/>
                    <a:pt x="282192" y="195406"/>
                  </a:cubicBezTo>
                  <a:cubicBezTo>
                    <a:pt x="273334" y="184357"/>
                    <a:pt x="273144" y="185786"/>
                    <a:pt x="281811" y="197216"/>
                  </a:cubicBezTo>
                  <a:cubicBezTo>
                    <a:pt x="282573" y="198549"/>
                    <a:pt x="282954" y="199407"/>
                    <a:pt x="281621" y="198835"/>
                  </a:cubicBezTo>
                  <a:cubicBezTo>
                    <a:pt x="271334" y="187119"/>
                    <a:pt x="271334" y="187596"/>
                    <a:pt x="281240" y="200169"/>
                  </a:cubicBezTo>
                  <a:cubicBezTo>
                    <a:pt x="281430" y="203312"/>
                    <a:pt x="281430" y="203121"/>
                    <a:pt x="279525" y="201502"/>
                  </a:cubicBezTo>
                  <a:cubicBezTo>
                    <a:pt x="278573" y="200359"/>
                    <a:pt x="278573" y="199407"/>
                    <a:pt x="277525" y="198359"/>
                  </a:cubicBezTo>
                  <a:cubicBezTo>
                    <a:pt x="271239" y="190644"/>
                    <a:pt x="270381" y="191215"/>
                    <a:pt x="277906" y="201121"/>
                  </a:cubicBezTo>
                  <a:cubicBezTo>
                    <a:pt x="277144" y="201883"/>
                    <a:pt x="276192" y="201883"/>
                    <a:pt x="274953" y="200931"/>
                  </a:cubicBezTo>
                  <a:cubicBezTo>
                    <a:pt x="268476" y="192453"/>
                    <a:pt x="267810" y="192453"/>
                    <a:pt x="272953" y="200550"/>
                  </a:cubicBezTo>
                  <a:lnTo>
                    <a:pt x="269429" y="199978"/>
                  </a:lnTo>
                  <a:cubicBezTo>
                    <a:pt x="268857" y="198835"/>
                    <a:pt x="268286" y="198168"/>
                    <a:pt x="267429" y="197406"/>
                  </a:cubicBezTo>
                  <a:cubicBezTo>
                    <a:pt x="261333" y="191406"/>
                    <a:pt x="259142" y="190834"/>
                    <a:pt x="265238" y="198549"/>
                  </a:cubicBezTo>
                  <a:cubicBezTo>
                    <a:pt x="265428" y="198740"/>
                    <a:pt x="264857" y="198930"/>
                    <a:pt x="265047" y="199121"/>
                  </a:cubicBezTo>
                  <a:lnTo>
                    <a:pt x="258094" y="197978"/>
                  </a:lnTo>
                  <a:cubicBezTo>
                    <a:pt x="257332" y="197978"/>
                    <a:pt x="256380" y="197597"/>
                    <a:pt x="255522" y="196549"/>
                  </a:cubicBezTo>
                  <a:cubicBezTo>
                    <a:pt x="252474" y="191406"/>
                    <a:pt x="250760" y="189405"/>
                    <a:pt x="245807" y="184738"/>
                  </a:cubicBezTo>
                  <a:cubicBezTo>
                    <a:pt x="246188" y="186548"/>
                    <a:pt x="249903" y="189691"/>
                    <a:pt x="252855" y="194644"/>
                  </a:cubicBezTo>
                  <a:cubicBezTo>
                    <a:pt x="253617" y="197787"/>
                    <a:pt x="250093" y="196454"/>
                    <a:pt x="248950" y="195787"/>
                  </a:cubicBezTo>
                  <a:cubicBezTo>
                    <a:pt x="246759" y="192834"/>
                    <a:pt x="245902" y="192453"/>
                    <a:pt x="242854" y="188739"/>
                  </a:cubicBezTo>
                  <a:cubicBezTo>
                    <a:pt x="233901" y="178261"/>
                    <a:pt x="224471" y="166355"/>
                    <a:pt x="216756" y="158163"/>
                  </a:cubicBezTo>
                  <a:cubicBezTo>
                    <a:pt x="217137" y="156735"/>
                    <a:pt x="217137" y="155211"/>
                    <a:pt x="217327" y="153782"/>
                  </a:cubicBezTo>
                  <a:cubicBezTo>
                    <a:pt x="223614" y="163688"/>
                    <a:pt x="232758" y="174165"/>
                    <a:pt x="242854" y="183405"/>
                  </a:cubicBezTo>
                  <a:cubicBezTo>
                    <a:pt x="241997" y="179404"/>
                    <a:pt x="229424" y="168641"/>
                    <a:pt x="221709" y="158259"/>
                  </a:cubicBezTo>
                  <a:cubicBezTo>
                    <a:pt x="220089" y="155496"/>
                    <a:pt x="218756" y="152925"/>
                    <a:pt x="217708" y="150734"/>
                  </a:cubicBezTo>
                  <a:cubicBezTo>
                    <a:pt x="217899" y="149591"/>
                    <a:pt x="217899" y="148543"/>
                    <a:pt x="218184" y="147210"/>
                  </a:cubicBezTo>
                  <a:cubicBezTo>
                    <a:pt x="223518" y="158068"/>
                    <a:pt x="231996" y="168165"/>
                    <a:pt x="243807" y="178356"/>
                  </a:cubicBezTo>
                  <a:cubicBezTo>
                    <a:pt x="242473" y="174737"/>
                    <a:pt x="230186" y="164926"/>
                    <a:pt x="223709" y="154449"/>
                  </a:cubicBezTo>
                  <a:cubicBezTo>
                    <a:pt x="221328" y="150258"/>
                    <a:pt x="219613" y="146924"/>
                    <a:pt x="218565" y="144162"/>
                  </a:cubicBezTo>
                  <a:lnTo>
                    <a:pt x="218565" y="142352"/>
                  </a:lnTo>
                  <a:cubicBezTo>
                    <a:pt x="223899" y="153020"/>
                    <a:pt x="233234" y="164069"/>
                    <a:pt x="244283" y="173499"/>
                  </a:cubicBezTo>
                  <a:cubicBezTo>
                    <a:pt x="243045" y="169974"/>
                    <a:pt x="230472" y="159687"/>
                    <a:pt x="224376" y="149591"/>
                  </a:cubicBezTo>
                  <a:cubicBezTo>
                    <a:pt x="221804" y="145209"/>
                    <a:pt x="220185" y="141876"/>
                    <a:pt x="219042" y="139113"/>
                  </a:cubicBezTo>
                  <a:lnTo>
                    <a:pt x="219042" y="137113"/>
                  </a:lnTo>
                  <a:cubicBezTo>
                    <a:pt x="224185" y="147400"/>
                    <a:pt x="235615" y="161211"/>
                    <a:pt x="246093" y="170260"/>
                  </a:cubicBezTo>
                  <a:cubicBezTo>
                    <a:pt x="244950" y="166926"/>
                    <a:pt x="230757" y="154449"/>
                    <a:pt x="224852" y="144828"/>
                  </a:cubicBezTo>
                  <a:cubicBezTo>
                    <a:pt x="222280" y="140256"/>
                    <a:pt x="220470" y="136637"/>
                    <a:pt x="219518" y="133970"/>
                  </a:cubicBezTo>
                  <a:lnTo>
                    <a:pt x="219518" y="131208"/>
                  </a:lnTo>
                  <a:cubicBezTo>
                    <a:pt x="223804" y="141495"/>
                    <a:pt x="234853" y="155115"/>
                    <a:pt x="245712" y="163974"/>
                  </a:cubicBezTo>
                  <a:cubicBezTo>
                    <a:pt x="244569" y="160640"/>
                    <a:pt x="230948" y="149400"/>
                    <a:pt x="225328" y="140066"/>
                  </a:cubicBezTo>
                  <a:cubicBezTo>
                    <a:pt x="222375" y="135113"/>
                    <a:pt x="220756" y="131398"/>
                    <a:pt x="219804" y="128636"/>
                  </a:cubicBezTo>
                  <a:cubicBezTo>
                    <a:pt x="219804" y="127683"/>
                    <a:pt x="219804" y="126445"/>
                    <a:pt x="219994" y="125683"/>
                  </a:cubicBezTo>
                  <a:cubicBezTo>
                    <a:pt x="223709" y="136161"/>
                    <a:pt x="234186" y="148734"/>
                    <a:pt x="245235" y="157306"/>
                  </a:cubicBezTo>
                  <a:cubicBezTo>
                    <a:pt x="243997" y="154353"/>
                    <a:pt x="231424" y="144162"/>
                    <a:pt x="226281" y="135399"/>
                  </a:cubicBezTo>
                  <a:cubicBezTo>
                    <a:pt x="222947" y="129684"/>
                    <a:pt x="221328" y="125874"/>
                    <a:pt x="220185" y="123207"/>
                  </a:cubicBezTo>
                  <a:cubicBezTo>
                    <a:pt x="220185" y="121968"/>
                    <a:pt x="220185" y="121016"/>
                    <a:pt x="220375" y="119873"/>
                  </a:cubicBezTo>
                  <a:cubicBezTo>
                    <a:pt x="223518" y="130160"/>
                    <a:pt x="233424" y="142542"/>
                    <a:pt x="244473" y="151305"/>
                  </a:cubicBezTo>
                  <a:cubicBezTo>
                    <a:pt x="243711" y="148353"/>
                    <a:pt x="231805" y="139113"/>
                    <a:pt x="226662" y="130731"/>
                  </a:cubicBezTo>
                  <a:cubicBezTo>
                    <a:pt x="222947" y="124445"/>
                    <a:pt x="221709" y="120254"/>
                    <a:pt x="220566" y="117492"/>
                  </a:cubicBezTo>
                  <a:lnTo>
                    <a:pt x="220566" y="116920"/>
                  </a:lnTo>
                  <a:cubicBezTo>
                    <a:pt x="220756" y="115682"/>
                    <a:pt x="220756" y="114348"/>
                    <a:pt x="220947" y="113205"/>
                  </a:cubicBezTo>
                  <a:cubicBezTo>
                    <a:pt x="223137" y="123492"/>
                    <a:pt x="232567" y="136637"/>
                    <a:pt x="243807" y="145781"/>
                  </a:cubicBezTo>
                  <a:cubicBezTo>
                    <a:pt x="243045" y="143209"/>
                    <a:pt x="232186" y="133875"/>
                    <a:pt x="227614" y="126159"/>
                  </a:cubicBezTo>
                  <a:cubicBezTo>
                    <a:pt x="223328" y="118825"/>
                    <a:pt x="222280" y="114539"/>
                    <a:pt x="220947" y="112158"/>
                  </a:cubicBezTo>
                  <a:cubicBezTo>
                    <a:pt x="224280" y="83773"/>
                    <a:pt x="236282" y="67009"/>
                    <a:pt x="253903" y="64056"/>
                  </a:cubicBezTo>
                  <a:moveTo>
                    <a:pt x="212660" y="187786"/>
                  </a:moveTo>
                  <a:cubicBezTo>
                    <a:pt x="212469" y="186643"/>
                    <a:pt x="212279" y="185214"/>
                    <a:pt x="212088" y="184071"/>
                  </a:cubicBezTo>
                  <a:cubicBezTo>
                    <a:pt x="215422" y="187405"/>
                    <a:pt x="218375" y="189405"/>
                    <a:pt x="221518" y="192739"/>
                  </a:cubicBezTo>
                  <a:cubicBezTo>
                    <a:pt x="220566" y="193501"/>
                    <a:pt x="219518" y="193501"/>
                    <a:pt x="218565" y="193120"/>
                  </a:cubicBezTo>
                  <a:cubicBezTo>
                    <a:pt x="216565" y="190929"/>
                    <a:pt x="214660" y="189786"/>
                    <a:pt x="212660" y="187786"/>
                  </a:cubicBezTo>
                  <a:moveTo>
                    <a:pt x="216565" y="192930"/>
                  </a:moveTo>
                  <a:cubicBezTo>
                    <a:pt x="213612" y="193120"/>
                    <a:pt x="212946" y="192549"/>
                    <a:pt x="212755" y="189596"/>
                  </a:cubicBezTo>
                  <a:cubicBezTo>
                    <a:pt x="214184" y="190929"/>
                    <a:pt x="215327" y="191596"/>
                    <a:pt x="216565" y="192930"/>
                  </a:cubicBezTo>
                  <a:moveTo>
                    <a:pt x="211803" y="182262"/>
                  </a:moveTo>
                  <a:cubicBezTo>
                    <a:pt x="211803" y="180642"/>
                    <a:pt x="211803" y="178928"/>
                    <a:pt x="212184" y="177118"/>
                  </a:cubicBezTo>
                  <a:cubicBezTo>
                    <a:pt x="216756" y="182833"/>
                    <a:pt x="220851" y="187119"/>
                    <a:pt x="225423" y="192930"/>
                  </a:cubicBezTo>
                  <a:cubicBezTo>
                    <a:pt x="224757" y="193501"/>
                    <a:pt x="224090" y="193501"/>
                    <a:pt x="222852" y="192930"/>
                  </a:cubicBezTo>
                  <a:cubicBezTo>
                    <a:pt x="219042" y="189024"/>
                    <a:pt x="215898" y="186453"/>
                    <a:pt x="211803" y="182262"/>
                  </a:cubicBezTo>
                  <a:moveTo>
                    <a:pt x="203325" y="170260"/>
                  </a:moveTo>
                  <a:cubicBezTo>
                    <a:pt x="201516" y="171975"/>
                    <a:pt x="201135" y="171784"/>
                    <a:pt x="202182" y="169498"/>
                  </a:cubicBezTo>
                  <a:cubicBezTo>
                    <a:pt x="203611" y="166926"/>
                    <a:pt x="205707" y="165117"/>
                    <a:pt x="208469" y="164164"/>
                  </a:cubicBezTo>
                  <a:cubicBezTo>
                    <a:pt x="210850" y="163593"/>
                    <a:pt x="210088" y="164926"/>
                    <a:pt x="209326" y="165498"/>
                  </a:cubicBezTo>
                  <a:cubicBezTo>
                    <a:pt x="207326" y="167117"/>
                    <a:pt x="205135" y="168260"/>
                    <a:pt x="203421" y="170260"/>
                  </a:cubicBezTo>
                  <a:moveTo>
                    <a:pt x="206945" y="171213"/>
                  </a:moveTo>
                  <a:cubicBezTo>
                    <a:pt x="205040" y="173784"/>
                    <a:pt x="203802" y="177023"/>
                    <a:pt x="202278" y="179690"/>
                  </a:cubicBezTo>
                  <a:cubicBezTo>
                    <a:pt x="201706" y="180928"/>
                    <a:pt x="199896" y="182262"/>
                    <a:pt x="200277" y="179118"/>
                  </a:cubicBezTo>
                  <a:cubicBezTo>
                    <a:pt x="200849" y="175308"/>
                    <a:pt x="202659" y="171975"/>
                    <a:pt x="205802" y="169784"/>
                  </a:cubicBezTo>
                  <a:cubicBezTo>
                    <a:pt x="208564" y="167784"/>
                    <a:pt x="209136" y="168450"/>
                    <a:pt x="206945" y="171117"/>
                  </a:cubicBezTo>
                  <a:moveTo>
                    <a:pt x="207897" y="162069"/>
                  </a:moveTo>
                  <a:lnTo>
                    <a:pt x="201230" y="167974"/>
                  </a:lnTo>
                  <a:cubicBezTo>
                    <a:pt x="199134" y="169117"/>
                    <a:pt x="196467" y="172927"/>
                    <a:pt x="192753" y="178642"/>
                  </a:cubicBezTo>
                  <a:cubicBezTo>
                    <a:pt x="190371" y="179595"/>
                    <a:pt x="190181" y="179023"/>
                    <a:pt x="191610" y="177309"/>
                  </a:cubicBezTo>
                  <a:cubicBezTo>
                    <a:pt x="192562" y="175499"/>
                    <a:pt x="194562" y="173975"/>
                    <a:pt x="195801" y="172356"/>
                  </a:cubicBezTo>
                  <a:cubicBezTo>
                    <a:pt x="196753" y="170832"/>
                    <a:pt x="196753" y="169403"/>
                    <a:pt x="197991" y="168165"/>
                  </a:cubicBezTo>
                  <a:cubicBezTo>
                    <a:pt x="200754" y="164450"/>
                    <a:pt x="203706" y="161211"/>
                    <a:pt x="207231" y="158640"/>
                  </a:cubicBezTo>
                  <a:cubicBezTo>
                    <a:pt x="211136" y="156163"/>
                    <a:pt x="214089" y="151305"/>
                    <a:pt x="216756" y="144828"/>
                  </a:cubicBezTo>
                  <a:lnTo>
                    <a:pt x="217137" y="145971"/>
                  </a:lnTo>
                  <a:cubicBezTo>
                    <a:pt x="216184" y="155306"/>
                    <a:pt x="213136" y="160735"/>
                    <a:pt x="208088" y="161973"/>
                  </a:cubicBezTo>
                  <a:moveTo>
                    <a:pt x="199801" y="173975"/>
                  </a:moveTo>
                  <a:cubicBezTo>
                    <a:pt x="199801" y="175118"/>
                    <a:pt x="199420" y="175975"/>
                    <a:pt x="199230" y="175975"/>
                  </a:cubicBezTo>
                  <a:cubicBezTo>
                    <a:pt x="198753" y="175975"/>
                    <a:pt x="198658" y="175213"/>
                    <a:pt x="198658" y="173975"/>
                  </a:cubicBezTo>
                  <a:cubicBezTo>
                    <a:pt x="198658" y="173022"/>
                    <a:pt x="198849" y="171975"/>
                    <a:pt x="199230" y="171975"/>
                  </a:cubicBezTo>
                  <a:cubicBezTo>
                    <a:pt x="199420" y="171975"/>
                    <a:pt x="199801" y="173022"/>
                    <a:pt x="199801" y="173975"/>
                  </a:cubicBezTo>
                  <a:moveTo>
                    <a:pt x="186752" y="167593"/>
                  </a:moveTo>
                  <a:cubicBezTo>
                    <a:pt x="187704" y="163116"/>
                    <a:pt x="190371" y="159116"/>
                    <a:pt x="194086" y="155973"/>
                  </a:cubicBezTo>
                  <a:cubicBezTo>
                    <a:pt x="198182" y="152734"/>
                    <a:pt x="202754" y="151401"/>
                    <a:pt x="208088" y="147876"/>
                  </a:cubicBezTo>
                  <a:cubicBezTo>
                    <a:pt x="209707" y="146924"/>
                    <a:pt x="210088" y="147495"/>
                    <a:pt x="209136" y="149591"/>
                  </a:cubicBezTo>
                  <a:cubicBezTo>
                    <a:pt x="206754" y="152163"/>
                    <a:pt x="204183" y="153401"/>
                    <a:pt x="201420" y="153687"/>
                  </a:cubicBezTo>
                  <a:cubicBezTo>
                    <a:pt x="197039" y="154639"/>
                    <a:pt x="194181" y="158449"/>
                    <a:pt x="191133" y="163212"/>
                  </a:cubicBezTo>
                  <a:lnTo>
                    <a:pt x="199801" y="156830"/>
                  </a:lnTo>
                  <a:cubicBezTo>
                    <a:pt x="201801" y="156258"/>
                    <a:pt x="202182" y="156830"/>
                    <a:pt x="200944" y="158354"/>
                  </a:cubicBezTo>
                  <a:cubicBezTo>
                    <a:pt x="191705" y="163116"/>
                    <a:pt x="192848" y="169022"/>
                    <a:pt x="189038" y="170451"/>
                  </a:cubicBezTo>
                  <a:cubicBezTo>
                    <a:pt x="188276" y="169403"/>
                    <a:pt x="188466" y="168069"/>
                    <a:pt x="189419" y="166355"/>
                  </a:cubicBezTo>
                  <a:lnTo>
                    <a:pt x="186657" y="167498"/>
                  </a:lnTo>
                  <a:close/>
                  <a:moveTo>
                    <a:pt x="185704" y="93393"/>
                  </a:moveTo>
                  <a:cubicBezTo>
                    <a:pt x="186752" y="93965"/>
                    <a:pt x="187323" y="94536"/>
                    <a:pt x="187704" y="95108"/>
                  </a:cubicBezTo>
                  <a:cubicBezTo>
                    <a:pt x="188085" y="93489"/>
                    <a:pt x="187704" y="91965"/>
                    <a:pt x="186942" y="90441"/>
                  </a:cubicBezTo>
                  <a:cubicBezTo>
                    <a:pt x="188943" y="91393"/>
                    <a:pt x="190086" y="93203"/>
                    <a:pt x="190276" y="95775"/>
                  </a:cubicBezTo>
                  <a:cubicBezTo>
                    <a:pt x="190848" y="94155"/>
                    <a:pt x="190848" y="92441"/>
                    <a:pt x="189800" y="90250"/>
                  </a:cubicBezTo>
                  <a:cubicBezTo>
                    <a:pt x="191610" y="90822"/>
                    <a:pt x="192753" y="92441"/>
                    <a:pt x="194372" y="95013"/>
                  </a:cubicBezTo>
                  <a:lnTo>
                    <a:pt x="193991" y="99013"/>
                  </a:lnTo>
                  <a:cubicBezTo>
                    <a:pt x="194372" y="100156"/>
                    <a:pt x="194372" y="101204"/>
                    <a:pt x="193705" y="101966"/>
                  </a:cubicBezTo>
                  <a:cubicBezTo>
                    <a:pt x="192943" y="101013"/>
                    <a:pt x="192181" y="100632"/>
                    <a:pt x="191133" y="101204"/>
                  </a:cubicBezTo>
                  <a:lnTo>
                    <a:pt x="190943" y="104347"/>
                  </a:lnTo>
                  <a:cubicBezTo>
                    <a:pt x="190371" y="103014"/>
                    <a:pt x="189609" y="102728"/>
                    <a:pt x="188752" y="103776"/>
                  </a:cubicBezTo>
                  <a:lnTo>
                    <a:pt x="185990" y="106347"/>
                  </a:lnTo>
                  <a:lnTo>
                    <a:pt x="185228" y="104538"/>
                  </a:lnTo>
                  <a:lnTo>
                    <a:pt x="184847" y="96632"/>
                  </a:lnTo>
                  <a:lnTo>
                    <a:pt x="185990" y="95775"/>
                  </a:lnTo>
                  <a:lnTo>
                    <a:pt x="185609" y="93393"/>
                  </a:lnTo>
                  <a:close/>
                  <a:moveTo>
                    <a:pt x="186752" y="68533"/>
                  </a:moveTo>
                  <a:cubicBezTo>
                    <a:pt x="186561" y="67009"/>
                    <a:pt x="187133" y="65390"/>
                    <a:pt x="188943" y="63961"/>
                  </a:cubicBezTo>
                  <a:cubicBezTo>
                    <a:pt x="190086" y="63199"/>
                    <a:pt x="190467" y="64628"/>
                    <a:pt x="189895" y="65390"/>
                  </a:cubicBezTo>
                  <a:cubicBezTo>
                    <a:pt x="188752" y="66723"/>
                    <a:pt x="187704" y="66723"/>
                    <a:pt x="186752" y="68533"/>
                  </a:cubicBezTo>
                  <a:moveTo>
                    <a:pt x="208659" y="73867"/>
                  </a:moveTo>
                  <a:cubicBezTo>
                    <a:pt x="207707" y="74058"/>
                    <a:pt x="208659" y="70533"/>
                    <a:pt x="207135" y="73296"/>
                  </a:cubicBezTo>
                  <a:lnTo>
                    <a:pt x="203802" y="76248"/>
                  </a:lnTo>
                  <a:cubicBezTo>
                    <a:pt x="201420" y="77010"/>
                    <a:pt x="201992" y="74629"/>
                    <a:pt x="203421" y="75677"/>
                  </a:cubicBezTo>
                  <a:lnTo>
                    <a:pt x="205802" y="72534"/>
                  </a:lnTo>
                  <a:cubicBezTo>
                    <a:pt x="207993" y="69581"/>
                    <a:pt x="210564" y="67390"/>
                    <a:pt x="213136" y="65485"/>
                  </a:cubicBezTo>
                  <a:cubicBezTo>
                    <a:pt x="215327" y="65295"/>
                    <a:pt x="215708" y="65866"/>
                    <a:pt x="214184" y="67200"/>
                  </a:cubicBezTo>
                  <a:lnTo>
                    <a:pt x="211422" y="68628"/>
                  </a:lnTo>
                  <a:cubicBezTo>
                    <a:pt x="211803" y="69962"/>
                    <a:pt x="209993" y="73581"/>
                    <a:pt x="208850" y="73962"/>
                  </a:cubicBezTo>
                  <a:moveTo>
                    <a:pt x="211231" y="89583"/>
                  </a:moveTo>
                  <a:cubicBezTo>
                    <a:pt x="216184" y="81487"/>
                    <a:pt x="221518" y="77391"/>
                    <a:pt x="226852" y="75772"/>
                  </a:cubicBezTo>
                  <a:cubicBezTo>
                    <a:pt x="228567" y="75963"/>
                    <a:pt x="229329" y="76629"/>
                    <a:pt x="227995" y="78153"/>
                  </a:cubicBezTo>
                  <a:cubicBezTo>
                    <a:pt x="223709" y="79963"/>
                    <a:pt x="219518" y="83297"/>
                    <a:pt x="215517" y="88059"/>
                  </a:cubicBezTo>
                  <a:cubicBezTo>
                    <a:pt x="215898" y="89869"/>
                    <a:pt x="215136" y="91488"/>
                    <a:pt x="213136" y="92631"/>
                  </a:cubicBezTo>
                  <a:cubicBezTo>
                    <a:pt x="213136" y="95584"/>
                    <a:pt x="211326" y="97013"/>
                    <a:pt x="208374" y="97394"/>
                  </a:cubicBezTo>
                  <a:lnTo>
                    <a:pt x="203992" y="102918"/>
                  </a:lnTo>
                  <a:cubicBezTo>
                    <a:pt x="204945" y="104347"/>
                    <a:pt x="203421" y="106538"/>
                    <a:pt x="200277" y="109681"/>
                  </a:cubicBezTo>
                  <a:cubicBezTo>
                    <a:pt x="198277" y="111872"/>
                    <a:pt x="197515" y="111300"/>
                    <a:pt x="197896" y="107681"/>
                  </a:cubicBezTo>
                  <a:cubicBezTo>
                    <a:pt x="200277" y="101204"/>
                    <a:pt x="204849" y="91679"/>
                    <a:pt x="207040" y="91679"/>
                  </a:cubicBezTo>
                  <a:cubicBezTo>
                    <a:pt x="208183" y="91679"/>
                    <a:pt x="208183" y="91298"/>
                    <a:pt x="208564" y="89107"/>
                  </a:cubicBezTo>
                  <a:cubicBezTo>
                    <a:pt x="208755" y="87488"/>
                    <a:pt x="210279" y="87869"/>
                    <a:pt x="209898" y="89107"/>
                  </a:cubicBezTo>
                  <a:cubicBezTo>
                    <a:pt x="209707" y="90726"/>
                    <a:pt x="210088" y="90822"/>
                    <a:pt x="211041" y="89679"/>
                  </a:cubicBezTo>
                  <a:moveTo>
                    <a:pt x="213612" y="79392"/>
                  </a:moveTo>
                  <a:cubicBezTo>
                    <a:pt x="213041" y="79963"/>
                    <a:pt x="212850" y="79392"/>
                    <a:pt x="213422" y="77868"/>
                  </a:cubicBezTo>
                  <a:cubicBezTo>
                    <a:pt x="216946" y="73772"/>
                    <a:pt x="223042" y="70914"/>
                    <a:pt x="234567" y="71105"/>
                  </a:cubicBezTo>
                  <a:cubicBezTo>
                    <a:pt x="236949" y="71295"/>
                    <a:pt x="236568" y="73677"/>
                    <a:pt x="234377" y="73486"/>
                  </a:cubicBezTo>
                  <a:cubicBezTo>
                    <a:pt x="232567" y="73296"/>
                    <a:pt x="230662" y="74058"/>
                    <a:pt x="228852" y="74439"/>
                  </a:cubicBezTo>
                  <a:cubicBezTo>
                    <a:pt x="226662" y="75010"/>
                    <a:pt x="224376" y="75201"/>
                    <a:pt x="222280" y="76439"/>
                  </a:cubicBezTo>
                  <a:cubicBezTo>
                    <a:pt x="218375" y="78630"/>
                    <a:pt x="214851" y="82154"/>
                    <a:pt x="211612" y="87107"/>
                  </a:cubicBezTo>
                  <a:cubicBezTo>
                    <a:pt x="210469" y="87678"/>
                    <a:pt x="210183" y="87297"/>
                    <a:pt x="210850" y="85964"/>
                  </a:cubicBezTo>
                  <a:cubicBezTo>
                    <a:pt x="214755" y="78915"/>
                    <a:pt x="219518" y="75105"/>
                    <a:pt x="224471" y="74724"/>
                  </a:cubicBezTo>
                  <a:lnTo>
                    <a:pt x="224661" y="74343"/>
                  </a:lnTo>
                  <a:cubicBezTo>
                    <a:pt x="221899" y="73772"/>
                    <a:pt x="218565" y="74915"/>
                    <a:pt x="213612" y="79487"/>
                  </a:cubicBezTo>
                  <a:moveTo>
                    <a:pt x="217708" y="71772"/>
                  </a:moveTo>
                  <a:cubicBezTo>
                    <a:pt x="222090" y="69009"/>
                    <a:pt x="227043" y="67390"/>
                    <a:pt x="232758" y="68247"/>
                  </a:cubicBezTo>
                  <a:cubicBezTo>
                    <a:pt x="236377" y="68628"/>
                    <a:pt x="236377" y="70819"/>
                    <a:pt x="234377" y="70533"/>
                  </a:cubicBezTo>
                  <a:cubicBezTo>
                    <a:pt x="228852" y="69771"/>
                    <a:pt x="223518" y="69962"/>
                    <a:pt x="218184" y="72534"/>
                  </a:cubicBezTo>
                  <a:cubicBezTo>
                    <a:pt x="216184" y="73486"/>
                    <a:pt x="216660" y="72534"/>
                    <a:pt x="217803" y="71772"/>
                  </a:cubicBezTo>
                  <a:moveTo>
                    <a:pt x="227900" y="81678"/>
                  </a:moveTo>
                  <a:cubicBezTo>
                    <a:pt x="225900" y="81678"/>
                    <a:pt x="223137" y="83487"/>
                    <a:pt x="218661" y="89202"/>
                  </a:cubicBezTo>
                  <a:cubicBezTo>
                    <a:pt x="217422" y="90822"/>
                    <a:pt x="216089" y="89393"/>
                    <a:pt x="217613" y="87393"/>
                  </a:cubicBezTo>
                  <a:cubicBezTo>
                    <a:pt x="220375" y="84059"/>
                    <a:pt x="223709" y="81678"/>
                    <a:pt x="226947" y="80344"/>
                  </a:cubicBezTo>
                  <a:cubicBezTo>
                    <a:pt x="230757" y="78820"/>
                    <a:pt x="230472" y="81678"/>
                    <a:pt x="227900" y="81678"/>
                  </a:cubicBezTo>
                  <a:moveTo>
                    <a:pt x="201897" y="90822"/>
                  </a:moveTo>
                  <a:lnTo>
                    <a:pt x="203706" y="90822"/>
                  </a:lnTo>
                  <a:cubicBezTo>
                    <a:pt x="203706" y="91393"/>
                    <a:pt x="203706" y="91774"/>
                    <a:pt x="203325" y="91774"/>
                  </a:cubicBezTo>
                  <a:cubicBezTo>
                    <a:pt x="202944" y="91774"/>
                    <a:pt x="202563" y="91393"/>
                    <a:pt x="201992" y="90822"/>
                  </a:cubicBezTo>
                  <a:moveTo>
                    <a:pt x="202563" y="87488"/>
                  </a:moveTo>
                  <a:cubicBezTo>
                    <a:pt x="202944" y="88536"/>
                    <a:pt x="203325" y="89298"/>
                    <a:pt x="203325" y="89869"/>
                  </a:cubicBezTo>
                  <a:lnTo>
                    <a:pt x="201135" y="89869"/>
                  </a:lnTo>
                  <a:cubicBezTo>
                    <a:pt x="200754" y="89298"/>
                    <a:pt x="200373" y="88726"/>
                    <a:pt x="199992" y="87869"/>
                  </a:cubicBezTo>
                  <a:cubicBezTo>
                    <a:pt x="199801" y="87869"/>
                    <a:pt x="199801" y="87678"/>
                    <a:pt x="199801" y="87488"/>
                  </a:cubicBezTo>
                  <a:lnTo>
                    <a:pt x="202563" y="87488"/>
                  </a:lnTo>
                  <a:close/>
                  <a:moveTo>
                    <a:pt x="199420" y="86726"/>
                  </a:moveTo>
                  <a:cubicBezTo>
                    <a:pt x="198563" y="85202"/>
                    <a:pt x="198372" y="83773"/>
                    <a:pt x="198944" y="83773"/>
                  </a:cubicBezTo>
                  <a:cubicBezTo>
                    <a:pt x="199611" y="83773"/>
                    <a:pt x="200944" y="84916"/>
                    <a:pt x="201897" y="86726"/>
                  </a:cubicBezTo>
                  <a:lnTo>
                    <a:pt x="199325" y="86726"/>
                  </a:lnTo>
                  <a:close/>
                  <a:moveTo>
                    <a:pt x="199611" y="92441"/>
                  </a:moveTo>
                  <a:cubicBezTo>
                    <a:pt x="200182" y="93679"/>
                    <a:pt x="200373" y="94536"/>
                    <a:pt x="200182" y="94822"/>
                  </a:cubicBezTo>
                  <a:cubicBezTo>
                    <a:pt x="199992" y="95013"/>
                    <a:pt x="199230" y="94251"/>
                    <a:pt x="198563" y="93012"/>
                  </a:cubicBezTo>
                  <a:cubicBezTo>
                    <a:pt x="197801" y="91869"/>
                    <a:pt x="197610" y="90631"/>
                    <a:pt x="197801" y="90631"/>
                  </a:cubicBezTo>
                  <a:cubicBezTo>
                    <a:pt x="197991" y="90441"/>
                    <a:pt x="198849" y="91203"/>
                    <a:pt x="199611" y="92441"/>
                  </a:cubicBezTo>
                  <a:moveTo>
                    <a:pt x="211231" y="100728"/>
                  </a:moveTo>
                  <a:cubicBezTo>
                    <a:pt x="214279" y="95584"/>
                    <a:pt x="218756" y="90250"/>
                    <a:pt x="224090" y="85297"/>
                  </a:cubicBezTo>
                  <a:cubicBezTo>
                    <a:pt x="227995" y="82535"/>
                    <a:pt x="228852" y="83106"/>
                    <a:pt x="226662" y="87488"/>
                  </a:cubicBezTo>
                  <a:cubicBezTo>
                    <a:pt x="220947" y="95584"/>
                    <a:pt x="215232" y="105204"/>
                    <a:pt x="210088" y="108062"/>
                  </a:cubicBezTo>
                  <a:cubicBezTo>
                    <a:pt x="207707" y="108252"/>
                    <a:pt x="205992" y="109586"/>
                    <a:pt x="204564" y="111872"/>
                  </a:cubicBezTo>
                  <a:lnTo>
                    <a:pt x="208088" y="110062"/>
                  </a:lnTo>
                  <a:cubicBezTo>
                    <a:pt x="209802" y="109872"/>
                    <a:pt x="209993" y="110443"/>
                    <a:pt x="208850" y="111586"/>
                  </a:cubicBezTo>
                  <a:cubicBezTo>
                    <a:pt x="205897" y="113205"/>
                    <a:pt x="201039" y="120825"/>
                    <a:pt x="199801" y="115968"/>
                  </a:cubicBezTo>
                  <a:cubicBezTo>
                    <a:pt x="197801" y="119778"/>
                    <a:pt x="194467" y="119111"/>
                    <a:pt x="194277" y="122921"/>
                  </a:cubicBezTo>
                  <a:lnTo>
                    <a:pt x="193896" y="127874"/>
                  </a:lnTo>
                  <a:cubicBezTo>
                    <a:pt x="193134" y="129303"/>
                    <a:pt x="192467" y="129303"/>
                    <a:pt x="191800" y="127874"/>
                  </a:cubicBezTo>
                  <a:cubicBezTo>
                    <a:pt x="191133" y="120730"/>
                    <a:pt x="192753" y="116634"/>
                    <a:pt x="196086" y="114253"/>
                  </a:cubicBezTo>
                  <a:cubicBezTo>
                    <a:pt x="205135" y="108729"/>
                    <a:pt x="208278" y="100632"/>
                    <a:pt x="211231" y="100823"/>
                  </a:cubicBezTo>
                  <a:moveTo>
                    <a:pt x="217327" y="122064"/>
                  </a:moveTo>
                  <a:cubicBezTo>
                    <a:pt x="217137" y="123492"/>
                    <a:pt x="217137" y="125112"/>
                    <a:pt x="215803" y="125493"/>
                  </a:cubicBezTo>
                  <a:cubicBezTo>
                    <a:pt x="215422" y="130827"/>
                    <a:pt x="214755" y="135208"/>
                    <a:pt x="213231" y="136542"/>
                  </a:cubicBezTo>
                  <a:cubicBezTo>
                    <a:pt x="210850" y="139494"/>
                    <a:pt x="210088" y="139113"/>
                    <a:pt x="210850" y="135208"/>
                  </a:cubicBezTo>
                  <a:lnTo>
                    <a:pt x="212184" y="128160"/>
                  </a:lnTo>
                  <a:cubicBezTo>
                    <a:pt x="212374" y="125397"/>
                    <a:pt x="213327" y="122826"/>
                    <a:pt x="215136" y="120635"/>
                  </a:cubicBezTo>
                  <a:lnTo>
                    <a:pt x="217327" y="114634"/>
                  </a:lnTo>
                  <a:cubicBezTo>
                    <a:pt x="217899" y="112253"/>
                    <a:pt x="218946" y="112443"/>
                    <a:pt x="218946" y="115491"/>
                  </a:cubicBezTo>
                  <a:lnTo>
                    <a:pt x="217518" y="119206"/>
                  </a:lnTo>
                  <a:cubicBezTo>
                    <a:pt x="218756" y="119873"/>
                    <a:pt x="218089" y="121016"/>
                    <a:pt x="217327" y="122159"/>
                  </a:cubicBezTo>
                  <a:moveTo>
                    <a:pt x="204754" y="136637"/>
                  </a:moveTo>
                  <a:cubicBezTo>
                    <a:pt x="203992" y="137399"/>
                    <a:pt x="202563" y="137399"/>
                    <a:pt x="203325" y="136256"/>
                  </a:cubicBezTo>
                  <a:lnTo>
                    <a:pt x="207135" y="128731"/>
                  </a:lnTo>
                  <a:lnTo>
                    <a:pt x="202373" y="135208"/>
                  </a:lnTo>
                  <a:cubicBezTo>
                    <a:pt x="201039" y="136923"/>
                    <a:pt x="200754" y="135589"/>
                    <a:pt x="201325" y="134256"/>
                  </a:cubicBezTo>
                  <a:lnTo>
                    <a:pt x="204564" y="126540"/>
                  </a:lnTo>
                  <a:cubicBezTo>
                    <a:pt x="205326" y="123778"/>
                    <a:pt x="206754" y="122159"/>
                    <a:pt x="208469" y="121968"/>
                  </a:cubicBezTo>
                  <a:lnTo>
                    <a:pt x="212850" y="117873"/>
                  </a:lnTo>
                  <a:cubicBezTo>
                    <a:pt x="213898" y="116634"/>
                    <a:pt x="214470" y="118158"/>
                    <a:pt x="213898" y="119206"/>
                  </a:cubicBezTo>
                  <a:lnTo>
                    <a:pt x="210755" y="124350"/>
                  </a:lnTo>
                  <a:cubicBezTo>
                    <a:pt x="210183" y="128541"/>
                    <a:pt x="208564" y="132255"/>
                    <a:pt x="204849" y="136637"/>
                  </a:cubicBezTo>
                  <a:moveTo>
                    <a:pt x="209136" y="137875"/>
                  </a:moveTo>
                  <a:cubicBezTo>
                    <a:pt x="208374" y="141209"/>
                    <a:pt x="205992" y="144733"/>
                    <a:pt x="201039" y="146543"/>
                  </a:cubicBezTo>
                  <a:cubicBezTo>
                    <a:pt x="196848" y="148162"/>
                    <a:pt x="195610" y="146162"/>
                    <a:pt x="198468" y="144352"/>
                  </a:cubicBezTo>
                  <a:cubicBezTo>
                    <a:pt x="201420" y="142638"/>
                    <a:pt x="203992" y="140828"/>
                    <a:pt x="205992" y="137875"/>
                  </a:cubicBezTo>
                  <a:cubicBezTo>
                    <a:pt x="208755" y="133875"/>
                    <a:pt x="209993" y="133779"/>
                    <a:pt x="209136" y="137875"/>
                  </a:cubicBezTo>
                  <a:moveTo>
                    <a:pt x="201420" y="129207"/>
                  </a:moveTo>
                  <a:cubicBezTo>
                    <a:pt x="200468" y="131208"/>
                    <a:pt x="199039" y="133970"/>
                    <a:pt x="199039" y="138828"/>
                  </a:cubicBezTo>
                  <a:cubicBezTo>
                    <a:pt x="199039" y="142828"/>
                    <a:pt x="194086" y="141971"/>
                    <a:pt x="195896" y="137494"/>
                  </a:cubicBezTo>
                  <a:cubicBezTo>
                    <a:pt x="197706" y="132827"/>
                    <a:pt x="198277" y="130160"/>
                    <a:pt x="200087" y="128636"/>
                  </a:cubicBezTo>
                  <a:cubicBezTo>
                    <a:pt x="202278" y="126445"/>
                    <a:pt x="202849" y="126636"/>
                    <a:pt x="201420" y="129207"/>
                  </a:cubicBezTo>
                  <a:moveTo>
                    <a:pt x="201230" y="148162"/>
                  </a:moveTo>
                  <a:cubicBezTo>
                    <a:pt x="205421" y="146733"/>
                    <a:pt x="208755" y="143781"/>
                    <a:pt x="211707" y="140256"/>
                  </a:cubicBezTo>
                  <a:cubicBezTo>
                    <a:pt x="214851" y="138256"/>
                    <a:pt x="214279" y="140066"/>
                    <a:pt x="213231" y="142161"/>
                  </a:cubicBezTo>
                  <a:cubicBezTo>
                    <a:pt x="212088" y="144162"/>
                    <a:pt x="211231" y="144733"/>
                    <a:pt x="209326" y="145971"/>
                  </a:cubicBezTo>
                  <a:cubicBezTo>
                    <a:pt x="206945" y="147876"/>
                    <a:pt x="203421" y="149686"/>
                    <a:pt x="200658" y="150924"/>
                  </a:cubicBezTo>
                  <a:cubicBezTo>
                    <a:pt x="197325" y="152067"/>
                    <a:pt x="194086" y="154068"/>
                    <a:pt x="191133" y="157592"/>
                  </a:cubicBezTo>
                  <a:cubicBezTo>
                    <a:pt x="189324" y="159021"/>
                    <a:pt x="188562" y="158449"/>
                    <a:pt x="189228" y="155592"/>
                  </a:cubicBezTo>
                  <a:cubicBezTo>
                    <a:pt x="190752" y="152258"/>
                    <a:pt x="195134" y="150067"/>
                    <a:pt x="201230" y="148067"/>
                  </a:cubicBezTo>
                  <a:moveTo>
                    <a:pt x="212469" y="114920"/>
                  </a:moveTo>
                  <a:cubicBezTo>
                    <a:pt x="209136" y="119492"/>
                    <a:pt x="206945" y="121016"/>
                    <a:pt x="205707" y="119206"/>
                  </a:cubicBezTo>
                  <a:cubicBezTo>
                    <a:pt x="203135" y="122349"/>
                    <a:pt x="200373" y="124350"/>
                    <a:pt x="198372" y="126159"/>
                  </a:cubicBezTo>
                  <a:lnTo>
                    <a:pt x="196658" y="131112"/>
                  </a:lnTo>
                  <a:cubicBezTo>
                    <a:pt x="195801" y="132255"/>
                    <a:pt x="195610" y="132732"/>
                    <a:pt x="195420" y="131112"/>
                  </a:cubicBezTo>
                  <a:cubicBezTo>
                    <a:pt x="195610" y="126731"/>
                    <a:pt x="196848" y="124826"/>
                    <a:pt x="198563" y="123588"/>
                  </a:cubicBezTo>
                  <a:cubicBezTo>
                    <a:pt x="198563" y="121968"/>
                    <a:pt x="198944" y="120825"/>
                    <a:pt x="200182" y="120063"/>
                  </a:cubicBezTo>
                  <a:cubicBezTo>
                    <a:pt x="204564" y="118063"/>
                    <a:pt x="207516" y="113872"/>
                    <a:pt x="211231" y="112729"/>
                  </a:cubicBezTo>
                  <a:cubicBezTo>
                    <a:pt x="212469" y="109776"/>
                    <a:pt x="214851" y="108252"/>
                    <a:pt x="217994" y="104061"/>
                  </a:cubicBezTo>
                  <a:cubicBezTo>
                    <a:pt x="220185" y="101871"/>
                    <a:pt x="220756" y="102442"/>
                    <a:pt x="219804" y="105871"/>
                  </a:cubicBezTo>
                  <a:cubicBezTo>
                    <a:pt x="218661" y="109776"/>
                    <a:pt x="216660" y="112920"/>
                    <a:pt x="212469" y="114920"/>
                  </a:cubicBezTo>
                  <a:moveTo>
                    <a:pt x="195896" y="121397"/>
                  </a:moveTo>
                  <a:cubicBezTo>
                    <a:pt x="196277" y="120825"/>
                    <a:pt x="197039" y="120635"/>
                    <a:pt x="197420" y="120825"/>
                  </a:cubicBezTo>
                  <a:cubicBezTo>
                    <a:pt x="197801" y="121206"/>
                    <a:pt x="197801" y="121968"/>
                    <a:pt x="197229" y="122540"/>
                  </a:cubicBezTo>
                  <a:cubicBezTo>
                    <a:pt x="196848" y="123302"/>
                    <a:pt x="196086" y="123588"/>
                    <a:pt x="195515" y="123207"/>
                  </a:cubicBezTo>
                  <a:cubicBezTo>
                    <a:pt x="195324" y="122826"/>
                    <a:pt x="195324" y="122064"/>
                    <a:pt x="195896" y="121397"/>
                  </a:cubicBezTo>
                  <a:moveTo>
                    <a:pt x="196277" y="92155"/>
                  </a:moveTo>
                  <a:cubicBezTo>
                    <a:pt x="197039" y="93774"/>
                    <a:pt x="197420" y="94917"/>
                    <a:pt x="197039" y="95108"/>
                  </a:cubicBezTo>
                  <a:cubicBezTo>
                    <a:pt x="196848" y="95298"/>
                    <a:pt x="195896" y="94346"/>
                    <a:pt x="194943" y="92917"/>
                  </a:cubicBezTo>
                  <a:cubicBezTo>
                    <a:pt x="194086" y="91298"/>
                    <a:pt x="193705" y="90155"/>
                    <a:pt x="194086" y="89964"/>
                  </a:cubicBezTo>
                  <a:cubicBezTo>
                    <a:pt x="194372" y="89774"/>
                    <a:pt x="195324" y="90726"/>
                    <a:pt x="196277" y="92155"/>
                  </a:cubicBezTo>
                  <a:moveTo>
                    <a:pt x="195515" y="75201"/>
                  </a:moveTo>
                  <a:cubicBezTo>
                    <a:pt x="196277" y="74629"/>
                    <a:pt x="196944" y="74439"/>
                    <a:pt x="197229" y="74629"/>
                  </a:cubicBezTo>
                  <a:cubicBezTo>
                    <a:pt x="197610" y="75010"/>
                    <a:pt x="197229" y="75582"/>
                    <a:pt x="196658" y="76439"/>
                  </a:cubicBezTo>
                  <a:cubicBezTo>
                    <a:pt x="195991" y="77010"/>
                    <a:pt x="195229" y="77296"/>
                    <a:pt x="194848" y="77010"/>
                  </a:cubicBezTo>
                  <a:cubicBezTo>
                    <a:pt x="194658" y="76534"/>
                    <a:pt x="194848" y="75772"/>
                    <a:pt x="195420" y="75201"/>
                  </a:cubicBezTo>
                  <a:moveTo>
                    <a:pt x="190276" y="173594"/>
                  </a:moveTo>
                  <a:cubicBezTo>
                    <a:pt x="194277" y="165879"/>
                    <a:pt x="199992" y="160926"/>
                    <a:pt x="205326" y="156639"/>
                  </a:cubicBezTo>
                  <a:cubicBezTo>
                    <a:pt x="209993" y="152829"/>
                    <a:pt x="213041" y="146543"/>
                    <a:pt x="215613" y="139399"/>
                  </a:cubicBezTo>
                  <a:cubicBezTo>
                    <a:pt x="216851" y="136446"/>
                    <a:pt x="218565" y="137875"/>
                    <a:pt x="217041" y="142542"/>
                  </a:cubicBezTo>
                  <a:cubicBezTo>
                    <a:pt x="214470" y="150639"/>
                    <a:pt x="208183" y="156735"/>
                    <a:pt x="203802" y="160068"/>
                  </a:cubicBezTo>
                  <a:cubicBezTo>
                    <a:pt x="199039" y="163974"/>
                    <a:pt x="195896" y="168355"/>
                    <a:pt x="191324" y="174642"/>
                  </a:cubicBezTo>
                  <a:cubicBezTo>
                    <a:pt x="190086" y="176356"/>
                    <a:pt x="189133" y="175594"/>
                    <a:pt x="190276" y="173499"/>
                  </a:cubicBezTo>
                  <a:moveTo>
                    <a:pt x="211422" y="168927"/>
                  </a:moveTo>
                  <a:cubicBezTo>
                    <a:pt x="211993" y="167498"/>
                    <a:pt x="212755" y="166545"/>
                    <a:pt x="213612" y="166736"/>
                  </a:cubicBezTo>
                  <a:cubicBezTo>
                    <a:pt x="214184" y="167117"/>
                    <a:pt x="214374" y="168355"/>
                    <a:pt x="213993" y="169689"/>
                  </a:cubicBezTo>
                  <a:cubicBezTo>
                    <a:pt x="213612" y="170832"/>
                    <a:pt x="212660" y="171879"/>
                    <a:pt x="211993" y="171594"/>
                  </a:cubicBezTo>
                  <a:cubicBezTo>
                    <a:pt x="211136" y="171403"/>
                    <a:pt x="211041" y="169974"/>
                    <a:pt x="211422" y="168831"/>
                  </a:cubicBezTo>
                  <a:moveTo>
                    <a:pt x="213041" y="176070"/>
                  </a:moveTo>
                  <a:cubicBezTo>
                    <a:pt x="213041" y="176070"/>
                    <a:pt x="213041" y="175499"/>
                    <a:pt x="213231" y="175023"/>
                  </a:cubicBezTo>
                  <a:cubicBezTo>
                    <a:pt x="213612" y="174261"/>
                    <a:pt x="213803" y="173499"/>
                    <a:pt x="214279" y="172451"/>
                  </a:cubicBezTo>
                  <a:cubicBezTo>
                    <a:pt x="220185" y="179785"/>
                    <a:pt x="226662" y="187024"/>
                    <a:pt x="231805" y="193787"/>
                  </a:cubicBezTo>
                  <a:cubicBezTo>
                    <a:pt x="231234" y="194358"/>
                    <a:pt x="230091" y="194358"/>
                    <a:pt x="228471" y="193596"/>
                  </a:cubicBezTo>
                  <a:cubicBezTo>
                    <a:pt x="223137" y="187119"/>
                    <a:pt x="218184" y="181881"/>
                    <a:pt x="213041" y="175975"/>
                  </a:cubicBezTo>
                  <a:moveTo>
                    <a:pt x="214374" y="171022"/>
                  </a:moveTo>
                  <a:cubicBezTo>
                    <a:pt x="214755" y="170070"/>
                    <a:pt x="214946" y="169022"/>
                    <a:pt x="215136" y="168069"/>
                  </a:cubicBezTo>
                  <a:cubicBezTo>
                    <a:pt x="221613" y="175975"/>
                    <a:pt x="225042" y="179690"/>
                    <a:pt x="230757" y="186834"/>
                  </a:cubicBezTo>
                  <a:cubicBezTo>
                    <a:pt x="231519" y="187786"/>
                    <a:pt x="236282" y="193596"/>
                    <a:pt x="237044" y="194358"/>
                  </a:cubicBezTo>
                  <a:cubicBezTo>
                    <a:pt x="236282" y="194835"/>
                    <a:pt x="235234" y="194835"/>
                    <a:pt x="234282" y="194168"/>
                  </a:cubicBezTo>
                  <a:cubicBezTo>
                    <a:pt x="227233" y="185691"/>
                    <a:pt x="221042" y="178737"/>
                    <a:pt x="214374" y="171022"/>
                  </a:cubicBezTo>
                  <a:moveTo>
                    <a:pt x="232948" y="187405"/>
                  </a:moveTo>
                  <a:cubicBezTo>
                    <a:pt x="225233" y="178261"/>
                    <a:pt x="222661" y="174737"/>
                    <a:pt x="215613" y="166831"/>
                  </a:cubicBezTo>
                  <a:cubicBezTo>
                    <a:pt x="215898" y="165688"/>
                    <a:pt x="216184" y="164545"/>
                    <a:pt x="216375" y="163116"/>
                  </a:cubicBezTo>
                  <a:cubicBezTo>
                    <a:pt x="222661" y="171022"/>
                    <a:pt x="233139" y="183595"/>
                    <a:pt x="239520" y="191310"/>
                  </a:cubicBezTo>
                  <a:cubicBezTo>
                    <a:pt x="241425" y="193882"/>
                    <a:pt x="240092" y="192739"/>
                    <a:pt x="241425" y="194263"/>
                  </a:cubicBezTo>
                  <a:cubicBezTo>
                    <a:pt x="242949" y="195597"/>
                    <a:pt x="239711" y="195597"/>
                    <a:pt x="238663" y="193692"/>
                  </a:cubicBezTo>
                  <a:cubicBezTo>
                    <a:pt x="237901" y="192739"/>
                    <a:pt x="233710" y="188548"/>
                    <a:pt x="232948" y="187405"/>
                  </a:cubicBezTo>
                  <a:moveTo>
                    <a:pt x="241235" y="191120"/>
                  </a:moveTo>
                  <a:cubicBezTo>
                    <a:pt x="232948" y="181500"/>
                    <a:pt x="223899" y="170260"/>
                    <a:pt x="216565" y="162164"/>
                  </a:cubicBezTo>
                  <a:cubicBezTo>
                    <a:pt x="216756" y="160926"/>
                    <a:pt x="216946" y="159973"/>
                    <a:pt x="217137" y="159021"/>
                  </a:cubicBezTo>
                  <a:cubicBezTo>
                    <a:pt x="223042" y="166450"/>
                    <a:pt x="234758" y="180452"/>
                    <a:pt x="241425" y="188739"/>
                  </a:cubicBezTo>
                  <a:cubicBezTo>
                    <a:pt x="245045" y="193120"/>
                    <a:pt x="244759" y="192930"/>
                    <a:pt x="246759" y="195025"/>
                  </a:cubicBezTo>
                  <a:cubicBezTo>
                    <a:pt x="246759" y="196073"/>
                    <a:pt x="245902" y="195597"/>
                    <a:pt x="244569" y="195216"/>
                  </a:cubicBezTo>
                  <a:cubicBezTo>
                    <a:pt x="242759" y="193215"/>
                    <a:pt x="242949" y="193501"/>
                    <a:pt x="241235" y="191025"/>
                  </a:cubicBezTo>
                  <a:moveTo>
                    <a:pt x="242283" y="60913"/>
                  </a:moveTo>
                  <a:cubicBezTo>
                    <a:pt x="245807" y="61389"/>
                    <a:pt x="245616" y="64056"/>
                    <a:pt x="241902" y="63961"/>
                  </a:cubicBezTo>
                  <a:cubicBezTo>
                    <a:pt x="232567" y="63580"/>
                    <a:pt x="226090" y="63771"/>
                    <a:pt x="221518" y="66723"/>
                  </a:cubicBezTo>
                  <a:cubicBezTo>
                    <a:pt x="227614" y="65390"/>
                    <a:pt x="233996" y="64914"/>
                    <a:pt x="240282" y="65961"/>
                  </a:cubicBezTo>
                  <a:cubicBezTo>
                    <a:pt x="241235" y="65961"/>
                    <a:pt x="241140" y="66533"/>
                    <a:pt x="240473" y="66914"/>
                  </a:cubicBezTo>
                  <a:cubicBezTo>
                    <a:pt x="239901" y="67295"/>
                    <a:pt x="238854" y="67771"/>
                    <a:pt x="237901" y="67485"/>
                  </a:cubicBezTo>
                  <a:cubicBezTo>
                    <a:pt x="236091" y="67295"/>
                    <a:pt x="234282" y="67104"/>
                    <a:pt x="232377" y="66914"/>
                  </a:cubicBezTo>
                  <a:cubicBezTo>
                    <a:pt x="225233" y="66723"/>
                    <a:pt x="218946" y="68152"/>
                    <a:pt x="214374" y="73677"/>
                  </a:cubicBezTo>
                  <a:lnTo>
                    <a:pt x="215803" y="73677"/>
                  </a:lnTo>
                  <a:cubicBezTo>
                    <a:pt x="215803" y="73677"/>
                    <a:pt x="214946" y="75201"/>
                    <a:pt x="213803" y="75772"/>
                  </a:cubicBezTo>
                  <a:cubicBezTo>
                    <a:pt x="212755" y="76344"/>
                    <a:pt x="212755" y="77391"/>
                    <a:pt x="212469" y="77963"/>
                  </a:cubicBezTo>
                  <a:cubicBezTo>
                    <a:pt x="211707" y="79201"/>
                    <a:pt x="211041" y="80154"/>
                    <a:pt x="210660" y="81297"/>
                  </a:cubicBezTo>
                  <a:lnTo>
                    <a:pt x="212279" y="81963"/>
                  </a:lnTo>
                  <a:cubicBezTo>
                    <a:pt x="209707" y="85297"/>
                    <a:pt x="207897" y="87488"/>
                    <a:pt x="207516" y="86440"/>
                  </a:cubicBezTo>
                  <a:cubicBezTo>
                    <a:pt x="207897" y="80535"/>
                    <a:pt x="209898" y="75201"/>
                    <a:pt x="213708" y="70438"/>
                  </a:cubicBezTo>
                  <a:cubicBezTo>
                    <a:pt x="217994" y="64914"/>
                    <a:pt x="225995" y="59580"/>
                    <a:pt x="242378" y="61008"/>
                  </a:cubicBezTo>
                  <a:moveTo>
                    <a:pt x="205802" y="63580"/>
                  </a:moveTo>
                  <a:cubicBezTo>
                    <a:pt x="208755" y="61199"/>
                    <a:pt x="211517" y="60437"/>
                    <a:pt x="214089" y="60437"/>
                  </a:cubicBezTo>
                  <a:cubicBezTo>
                    <a:pt x="214851" y="60627"/>
                    <a:pt x="216089" y="60818"/>
                    <a:pt x="217613" y="60627"/>
                  </a:cubicBezTo>
                  <a:cubicBezTo>
                    <a:pt x="219232" y="61675"/>
                    <a:pt x="218661" y="62437"/>
                    <a:pt x="216851" y="62818"/>
                  </a:cubicBezTo>
                  <a:cubicBezTo>
                    <a:pt x="216089" y="62247"/>
                    <a:pt x="215232" y="62056"/>
                    <a:pt x="214470" y="62437"/>
                  </a:cubicBezTo>
                  <a:cubicBezTo>
                    <a:pt x="212755" y="62818"/>
                    <a:pt x="212565" y="64056"/>
                    <a:pt x="211326" y="64437"/>
                  </a:cubicBezTo>
                  <a:lnTo>
                    <a:pt x="210564" y="63199"/>
                  </a:lnTo>
                  <a:cubicBezTo>
                    <a:pt x="208183" y="64818"/>
                    <a:pt x="206659" y="69105"/>
                    <a:pt x="204849" y="71295"/>
                  </a:cubicBezTo>
                  <a:lnTo>
                    <a:pt x="204468" y="69105"/>
                  </a:lnTo>
                  <a:cubicBezTo>
                    <a:pt x="203325" y="69295"/>
                    <a:pt x="202468" y="71867"/>
                    <a:pt x="200754" y="73200"/>
                  </a:cubicBezTo>
                  <a:cubicBezTo>
                    <a:pt x="200944" y="71676"/>
                    <a:pt x="200563" y="70819"/>
                    <a:pt x="199992" y="70819"/>
                  </a:cubicBezTo>
                  <a:cubicBezTo>
                    <a:pt x="197039" y="72819"/>
                    <a:pt x="194848" y="73772"/>
                    <a:pt x="194086" y="73010"/>
                  </a:cubicBezTo>
                  <a:cubicBezTo>
                    <a:pt x="194086" y="71581"/>
                    <a:pt x="199230" y="68057"/>
                    <a:pt x="205897" y="63485"/>
                  </a:cubicBezTo>
                  <a:moveTo>
                    <a:pt x="193515" y="42720"/>
                  </a:moveTo>
                  <a:lnTo>
                    <a:pt x="193515" y="43863"/>
                  </a:lnTo>
                  <a:lnTo>
                    <a:pt x="187228" y="45864"/>
                  </a:lnTo>
                  <a:lnTo>
                    <a:pt x="187609" y="41958"/>
                  </a:lnTo>
                  <a:cubicBezTo>
                    <a:pt x="185895" y="41387"/>
                    <a:pt x="184656" y="41768"/>
                    <a:pt x="184085" y="43387"/>
                  </a:cubicBezTo>
                  <a:lnTo>
                    <a:pt x="183894" y="44721"/>
                  </a:lnTo>
                  <a:cubicBezTo>
                    <a:pt x="183132" y="44340"/>
                    <a:pt x="182466" y="43768"/>
                    <a:pt x="181704" y="42911"/>
                  </a:cubicBezTo>
                  <a:cubicBezTo>
                    <a:pt x="180942" y="42149"/>
                    <a:pt x="179513" y="42530"/>
                    <a:pt x="176751" y="42720"/>
                  </a:cubicBezTo>
                  <a:cubicBezTo>
                    <a:pt x="176179" y="42720"/>
                    <a:pt x="175417" y="42530"/>
                    <a:pt x="175036" y="42530"/>
                  </a:cubicBezTo>
                  <a:lnTo>
                    <a:pt x="176179" y="44244"/>
                  </a:lnTo>
                  <a:cubicBezTo>
                    <a:pt x="175417" y="44911"/>
                    <a:pt x="174655" y="45864"/>
                    <a:pt x="173988" y="47007"/>
                  </a:cubicBezTo>
                  <a:cubicBezTo>
                    <a:pt x="174750" y="47007"/>
                    <a:pt x="175512" y="47007"/>
                    <a:pt x="176370" y="47388"/>
                  </a:cubicBezTo>
                  <a:cubicBezTo>
                    <a:pt x="178370" y="48721"/>
                    <a:pt x="180561" y="48531"/>
                    <a:pt x="182466" y="47959"/>
                  </a:cubicBezTo>
                  <a:lnTo>
                    <a:pt x="182466" y="53293"/>
                  </a:lnTo>
                  <a:lnTo>
                    <a:pt x="181323" y="53484"/>
                  </a:lnTo>
                  <a:cubicBezTo>
                    <a:pt x="180370" y="53960"/>
                    <a:pt x="180180" y="55103"/>
                    <a:pt x="180942" y="55484"/>
                  </a:cubicBezTo>
                  <a:lnTo>
                    <a:pt x="184371" y="57103"/>
                  </a:lnTo>
                  <a:cubicBezTo>
                    <a:pt x="185704" y="57675"/>
                    <a:pt x="186276" y="55865"/>
                    <a:pt x="186276" y="54722"/>
                  </a:cubicBezTo>
                  <a:lnTo>
                    <a:pt x="187133" y="48626"/>
                  </a:lnTo>
                  <a:lnTo>
                    <a:pt x="189895" y="49864"/>
                  </a:lnTo>
                  <a:cubicBezTo>
                    <a:pt x="190943" y="50055"/>
                    <a:pt x="191705" y="49864"/>
                    <a:pt x="192848" y="49483"/>
                  </a:cubicBezTo>
                  <a:lnTo>
                    <a:pt x="192848" y="54246"/>
                  </a:lnTo>
                  <a:lnTo>
                    <a:pt x="191895" y="55579"/>
                  </a:lnTo>
                  <a:cubicBezTo>
                    <a:pt x="191895" y="57008"/>
                    <a:pt x="191514" y="57960"/>
                    <a:pt x="190371" y="58627"/>
                  </a:cubicBezTo>
                  <a:cubicBezTo>
                    <a:pt x="190371" y="60437"/>
                    <a:pt x="190181" y="61580"/>
                    <a:pt x="189609" y="61770"/>
                  </a:cubicBezTo>
                  <a:cubicBezTo>
                    <a:pt x="187609" y="63961"/>
                    <a:pt x="186942" y="65580"/>
                    <a:pt x="184656" y="67295"/>
                  </a:cubicBezTo>
                  <a:cubicBezTo>
                    <a:pt x="183323" y="67485"/>
                    <a:pt x="182085" y="67485"/>
                    <a:pt x="180942" y="66914"/>
                  </a:cubicBezTo>
                  <a:cubicBezTo>
                    <a:pt x="179322" y="65961"/>
                    <a:pt x="177989" y="64914"/>
                    <a:pt x="177227" y="63771"/>
                  </a:cubicBezTo>
                  <a:lnTo>
                    <a:pt x="176084" y="63294"/>
                  </a:lnTo>
                  <a:lnTo>
                    <a:pt x="176465" y="61770"/>
                  </a:lnTo>
                  <a:lnTo>
                    <a:pt x="175322" y="61580"/>
                  </a:lnTo>
                  <a:lnTo>
                    <a:pt x="175703" y="59961"/>
                  </a:lnTo>
                  <a:lnTo>
                    <a:pt x="174084" y="59770"/>
                  </a:lnTo>
                  <a:lnTo>
                    <a:pt x="174655" y="58151"/>
                  </a:lnTo>
                  <a:lnTo>
                    <a:pt x="173512" y="57389"/>
                  </a:lnTo>
                  <a:lnTo>
                    <a:pt x="174465" y="54817"/>
                  </a:lnTo>
                  <a:lnTo>
                    <a:pt x="173322" y="54436"/>
                  </a:lnTo>
                  <a:lnTo>
                    <a:pt x="174750" y="52436"/>
                  </a:lnTo>
                  <a:lnTo>
                    <a:pt x="172560" y="52436"/>
                  </a:lnTo>
                  <a:lnTo>
                    <a:pt x="174179" y="51293"/>
                  </a:lnTo>
                  <a:lnTo>
                    <a:pt x="172369" y="50912"/>
                  </a:lnTo>
                  <a:cubicBezTo>
                    <a:pt x="171988" y="46149"/>
                    <a:pt x="172750" y="42625"/>
                    <a:pt x="174941" y="40244"/>
                  </a:cubicBezTo>
                  <a:cubicBezTo>
                    <a:pt x="178846" y="39291"/>
                    <a:pt x="182656" y="38529"/>
                    <a:pt x="185418" y="38910"/>
                  </a:cubicBezTo>
                  <a:cubicBezTo>
                    <a:pt x="189800" y="39482"/>
                    <a:pt x="192753" y="40911"/>
                    <a:pt x="193896" y="42911"/>
                  </a:cubicBezTo>
                  <a:moveTo>
                    <a:pt x="192753" y="48054"/>
                  </a:moveTo>
                  <a:cubicBezTo>
                    <a:pt x="192753" y="48721"/>
                    <a:pt x="191991" y="49007"/>
                    <a:pt x="191229" y="48816"/>
                  </a:cubicBezTo>
                  <a:cubicBezTo>
                    <a:pt x="190181" y="48816"/>
                    <a:pt x="189609" y="48245"/>
                    <a:pt x="189609" y="47673"/>
                  </a:cubicBezTo>
                  <a:cubicBezTo>
                    <a:pt x="189609" y="47292"/>
                    <a:pt x="190371" y="46816"/>
                    <a:pt x="191229" y="46816"/>
                  </a:cubicBezTo>
                  <a:cubicBezTo>
                    <a:pt x="192181" y="46816"/>
                    <a:pt x="192753" y="47483"/>
                    <a:pt x="192753" y="48054"/>
                  </a:cubicBezTo>
                  <a:moveTo>
                    <a:pt x="185418" y="45292"/>
                  </a:moveTo>
                  <a:cubicBezTo>
                    <a:pt x="185418" y="45292"/>
                    <a:pt x="185609" y="44435"/>
                    <a:pt x="185609" y="43863"/>
                  </a:cubicBezTo>
                  <a:cubicBezTo>
                    <a:pt x="186561" y="42911"/>
                    <a:pt x="186942" y="42339"/>
                    <a:pt x="186942" y="43292"/>
                  </a:cubicBezTo>
                  <a:cubicBezTo>
                    <a:pt x="186942" y="44054"/>
                    <a:pt x="186942" y="44721"/>
                    <a:pt x="186752" y="45292"/>
                  </a:cubicBezTo>
                  <a:lnTo>
                    <a:pt x="185323" y="45292"/>
                  </a:lnTo>
                  <a:close/>
                  <a:moveTo>
                    <a:pt x="186561" y="47007"/>
                  </a:moveTo>
                  <a:cubicBezTo>
                    <a:pt x="186371" y="49197"/>
                    <a:pt x="186180" y="51483"/>
                    <a:pt x="185418" y="55293"/>
                  </a:cubicBezTo>
                  <a:cubicBezTo>
                    <a:pt x="185037" y="56055"/>
                    <a:pt x="184656" y="55674"/>
                    <a:pt x="184180" y="54912"/>
                  </a:cubicBezTo>
                  <a:cubicBezTo>
                    <a:pt x="184371" y="52341"/>
                    <a:pt x="184752" y="50150"/>
                    <a:pt x="185228" y="47007"/>
                  </a:cubicBezTo>
                  <a:lnTo>
                    <a:pt x="186561" y="47007"/>
                  </a:lnTo>
                  <a:close/>
                  <a:moveTo>
                    <a:pt x="180465" y="46245"/>
                  </a:moveTo>
                  <a:cubicBezTo>
                    <a:pt x="180465" y="46816"/>
                    <a:pt x="179703" y="47483"/>
                    <a:pt x="178656" y="47292"/>
                  </a:cubicBezTo>
                  <a:cubicBezTo>
                    <a:pt x="177703" y="47292"/>
                    <a:pt x="176941" y="46626"/>
                    <a:pt x="177036" y="46054"/>
                  </a:cubicBezTo>
                  <a:cubicBezTo>
                    <a:pt x="177036" y="45483"/>
                    <a:pt x="177894" y="44911"/>
                    <a:pt x="178751" y="45102"/>
                  </a:cubicBezTo>
                  <a:cubicBezTo>
                    <a:pt x="179799" y="45102"/>
                    <a:pt x="180561" y="45673"/>
                    <a:pt x="180370" y="46245"/>
                  </a:cubicBezTo>
                  <a:moveTo>
                    <a:pt x="182656" y="54912"/>
                  </a:moveTo>
                  <a:cubicBezTo>
                    <a:pt x="182656" y="54912"/>
                    <a:pt x="182561" y="55293"/>
                    <a:pt x="182085" y="55293"/>
                  </a:cubicBezTo>
                  <a:cubicBezTo>
                    <a:pt x="181894" y="55293"/>
                    <a:pt x="181513" y="55103"/>
                    <a:pt x="181513" y="55103"/>
                  </a:cubicBezTo>
                  <a:cubicBezTo>
                    <a:pt x="181513" y="54531"/>
                    <a:pt x="181894" y="54341"/>
                    <a:pt x="182085" y="54341"/>
                  </a:cubicBezTo>
                  <a:cubicBezTo>
                    <a:pt x="182466" y="54341"/>
                    <a:pt x="182656" y="54531"/>
                    <a:pt x="182656" y="54912"/>
                  </a:cubicBezTo>
                  <a:moveTo>
                    <a:pt x="178751" y="145114"/>
                  </a:moveTo>
                  <a:cubicBezTo>
                    <a:pt x="178370" y="143971"/>
                    <a:pt x="177036" y="143304"/>
                    <a:pt x="174274" y="143304"/>
                  </a:cubicBezTo>
                  <a:cubicBezTo>
                    <a:pt x="173131" y="142923"/>
                    <a:pt x="173131" y="141685"/>
                    <a:pt x="174274" y="141590"/>
                  </a:cubicBezTo>
                  <a:lnTo>
                    <a:pt x="181608" y="141590"/>
                  </a:lnTo>
                  <a:cubicBezTo>
                    <a:pt x="183990" y="141590"/>
                    <a:pt x="184371" y="142733"/>
                    <a:pt x="182751" y="145019"/>
                  </a:cubicBezTo>
                  <a:cubicBezTo>
                    <a:pt x="183609" y="148924"/>
                    <a:pt x="178656" y="151496"/>
                    <a:pt x="178846" y="145209"/>
                  </a:cubicBezTo>
                  <a:moveTo>
                    <a:pt x="171131" y="141876"/>
                  </a:moveTo>
                  <a:cubicBezTo>
                    <a:pt x="171131" y="141876"/>
                    <a:pt x="171988" y="142352"/>
                    <a:pt x="171988" y="142638"/>
                  </a:cubicBezTo>
                  <a:cubicBezTo>
                    <a:pt x="171988" y="143304"/>
                    <a:pt x="171512" y="143685"/>
                    <a:pt x="171131" y="143685"/>
                  </a:cubicBezTo>
                  <a:cubicBezTo>
                    <a:pt x="170940" y="143685"/>
                    <a:pt x="170559" y="143304"/>
                    <a:pt x="170559" y="142638"/>
                  </a:cubicBezTo>
                  <a:cubicBezTo>
                    <a:pt x="170559" y="142257"/>
                    <a:pt x="170940" y="141876"/>
                    <a:pt x="171131" y="141876"/>
                  </a:cubicBezTo>
                  <a:moveTo>
                    <a:pt x="169226" y="139971"/>
                  </a:moveTo>
                  <a:cubicBezTo>
                    <a:pt x="168369" y="139971"/>
                    <a:pt x="167607" y="139590"/>
                    <a:pt x="167607" y="139304"/>
                  </a:cubicBezTo>
                  <a:cubicBezTo>
                    <a:pt x="167607" y="138923"/>
                    <a:pt x="168369" y="138542"/>
                    <a:pt x="169226" y="138542"/>
                  </a:cubicBezTo>
                  <a:cubicBezTo>
                    <a:pt x="170178" y="138542"/>
                    <a:pt x="170940" y="138923"/>
                    <a:pt x="170940" y="139304"/>
                  </a:cubicBezTo>
                  <a:cubicBezTo>
                    <a:pt x="170940" y="139494"/>
                    <a:pt x="170178" y="139971"/>
                    <a:pt x="169226" y="139971"/>
                  </a:cubicBezTo>
                  <a:moveTo>
                    <a:pt x="171417" y="117301"/>
                  </a:moveTo>
                  <a:cubicBezTo>
                    <a:pt x="171226" y="113777"/>
                    <a:pt x="171226" y="110348"/>
                    <a:pt x="171036" y="107014"/>
                  </a:cubicBezTo>
                  <a:cubicBezTo>
                    <a:pt x="170464" y="106824"/>
                    <a:pt x="169893" y="106824"/>
                    <a:pt x="169035" y="106633"/>
                  </a:cubicBezTo>
                  <a:cubicBezTo>
                    <a:pt x="169035" y="109776"/>
                    <a:pt x="168654" y="112920"/>
                    <a:pt x="168083" y="117301"/>
                  </a:cubicBezTo>
                  <a:cubicBezTo>
                    <a:pt x="167892" y="113491"/>
                    <a:pt x="167702" y="109967"/>
                    <a:pt x="167702" y="106443"/>
                  </a:cubicBezTo>
                  <a:cubicBezTo>
                    <a:pt x="167035" y="106252"/>
                    <a:pt x="166464" y="106062"/>
                    <a:pt x="165892" y="105871"/>
                  </a:cubicBezTo>
                  <a:cubicBezTo>
                    <a:pt x="165702" y="108824"/>
                    <a:pt x="165035" y="111872"/>
                    <a:pt x="164368" y="115777"/>
                  </a:cubicBezTo>
                  <a:cubicBezTo>
                    <a:pt x="164368" y="112253"/>
                    <a:pt x="164368" y="109110"/>
                    <a:pt x="164559" y="105490"/>
                  </a:cubicBezTo>
                  <a:cubicBezTo>
                    <a:pt x="163987" y="105300"/>
                    <a:pt x="163416" y="105109"/>
                    <a:pt x="162749" y="104919"/>
                  </a:cubicBezTo>
                  <a:cubicBezTo>
                    <a:pt x="162463" y="108824"/>
                    <a:pt x="162177" y="112348"/>
                    <a:pt x="161892" y="116539"/>
                  </a:cubicBezTo>
                  <a:cubicBezTo>
                    <a:pt x="161320" y="111396"/>
                    <a:pt x="160939" y="107871"/>
                    <a:pt x="161320" y="104347"/>
                  </a:cubicBezTo>
                  <a:cubicBezTo>
                    <a:pt x="160749" y="104157"/>
                    <a:pt x="160177" y="103966"/>
                    <a:pt x="159796" y="103585"/>
                  </a:cubicBezTo>
                  <a:cubicBezTo>
                    <a:pt x="158844" y="108252"/>
                    <a:pt x="158367" y="112443"/>
                    <a:pt x="158844" y="117206"/>
                  </a:cubicBezTo>
                  <a:cubicBezTo>
                    <a:pt x="157415" y="111110"/>
                    <a:pt x="157320" y="107490"/>
                    <a:pt x="158653" y="103204"/>
                  </a:cubicBezTo>
                  <a:cubicBezTo>
                    <a:pt x="158272" y="102823"/>
                    <a:pt x="157891" y="102633"/>
                    <a:pt x="157510" y="102442"/>
                  </a:cubicBezTo>
                  <a:cubicBezTo>
                    <a:pt x="156939" y="104061"/>
                    <a:pt x="155986" y="105776"/>
                    <a:pt x="154748" y="107776"/>
                  </a:cubicBezTo>
                  <a:cubicBezTo>
                    <a:pt x="155700" y="105776"/>
                    <a:pt x="156177" y="103776"/>
                    <a:pt x="156748" y="102061"/>
                  </a:cubicBezTo>
                  <a:cubicBezTo>
                    <a:pt x="156177" y="101680"/>
                    <a:pt x="155319" y="101299"/>
                    <a:pt x="154748" y="100918"/>
                  </a:cubicBezTo>
                  <a:cubicBezTo>
                    <a:pt x="154272" y="103490"/>
                    <a:pt x="153129" y="106062"/>
                    <a:pt x="151224" y="109586"/>
                  </a:cubicBezTo>
                  <a:cubicBezTo>
                    <a:pt x="153795" y="103299"/>
                    <a:pt x="153986" y="97394"/>
                    <a:pt x="154176" y="89869"/>
                  </a:cubicBezTo>
                  <a:cubicBezTo>
                    <a:pt x="154748" y="92822"/>
                    <a:pt x="155129" y="95203"/>
                    <a:pt x="155129" y="97299"/>
                  </a:cubicBezTo>
                  <a:cubicBezTo>
                    <a:pt x="155891" y="97680"/>
                    <a:pt x="156462" y="97870"/>
                    <a:pt x="157320" y="98251"/>
                  </a:cubicBezTo>
                  <a:cubicBezTo>
                    <a:pt x="157701" y="94917"/>
                    <a:pt x="157891" y="91774"/>
                    <a:pt x="157891" y="87964"/>
                  </a:cubicBezTo>
                  <a:cubicBezTo>
                    <a:pt x="158939" y="92346"/>
                    <a:pt x="159225" y="95489"/>
                    <a:pt x="158653" y="98442"/>
                  </a:cubicBezTo>
                  <a:cubicBezTo>
                    <a:pt x="159225" y="98632"/>
                    <a:pt x="159891" y="99013"/>
                    <a:pt x="160368" y="99013"/>
                  </a:cubicBezTo>
                  <a:cubicBezTo>
                    <a:pt x="160558" y="98632"/>
                    <a:pt x="161034" y="98061"/>
                    <a:pt x="161415" y="97394"/>
                  </a:cubicBezTo>
                  <a:cubicBezTo>
                    <a:pt x="161225" y="98061"/>
                    <a:pt x="161034" y="98537"/>
                    <a:pt x="160844" y="99204"/>
                  </a:cubicBezTo>
                  <a:cubicBezTo>
                    <a:pt x="161320" y="99204"/>
                    <a:pt x="161892" y="99394"/>
                    <a:pt x="162273" y="99394"/>
                  </a:cubicBezTo>
                  <a:cubicBezTo>
                    <a:pt x="162654" y="98156"/>
                    <a:pt x="162844" y="96822"/>
                    <a:pt x="163416" y="95298"/>
                  </a:cubicBezTo>
                  <a:cubicBezTo>
                    <a:pt x="163416" y="96918"/>
                    <a:pt x="163225" y="98156"/>
                    <a:pt x="163225" y="99775"/>
                  </a:cubicBezTo>
                  <a:cubicBezTo>
                    <a:pt x="163797" y="99775"/>
                    <a:pt x="164178" y="99966"/>
                    <a:pt x="164749" y="99966"/>
                  </a:cubicBezTo>
                  <a:cubicBezTo>
                    <a:pt x="164749" y="99013"/>
                    <a:pt x="164940" y="97775"/>
                    <a:pt x="164940" y="96632"/>
                  </a:cubicBezTo>
                  <a:cubicBezTo>
                    <a:pt x="165321" y="98061"/>
                    <a:pt x="165321" y="99013"/>
                    <a:pt x="165511" y="100156"/>
                  </a:cubicBezTo>
                  <a:cubicBezTo>
                    <a:pt x="166083" y="100156"/>
                    <a:pt x="166845" y="100347"/>
                    <a:pt x="167416" y="100347"/>
                  </a:cubicBezTo>
                  <a:lnTo>
                    <a:pt x="167416" y="95870"/>
                  </a:lnTo>
                  <a:cubicBezTo>
                    <a:pt x="167797" y="97680"/>
                    <a:pt x="168178" y="99013"/>
                    <a:pt x="168369" y="100347"/>
                  </a:cubicBezTo>
                  <a:cubicBezTo>
                    <a:pt x="169226" y="100537"/>
                    <a:pt x="169893" y="100537"/>
                    <a:pt x="170750" y="100537"/>
                  </a:cubicBezTo>
                  <a:cubicBezTo>
                    <a:pt x="170750" y="99013"/>
                    <a:pt x="170750" y="97584"/>
                    <a:pt x="170940" y="95775"/>
                  </a:cubicBezTo>
                  <a:cubicBezTo>
                    <a:pt x="171321" y="97584"/>
                    <a:pt x="171512" y="99108"/>
                    <a:pt x="171988" y="100537"/>
                  </a:cubicBezTo>
                  <a:lnTo>
                    <a:pt x="173893" y="100537"/>
                  </a:lnTo>
                  <a:lnTo>
                    <a:pt x="173893" y="93489"/>
                  </a:lnTo>
                  <a:cubicBezTo>
                    <a:pt x="174655" y="96251"/>
                    <a:pt x="175036" y="98442"/>
                    <a:pt x="175227" y="100347"/>
                  </a:cubicBezTo>
                  <a:cubicBezTo>
                    <a:pt x="175798" y="100347"/>
                    <a:pt x="176370" y="100156"/>
                    <a:pt x="176941" y="100156"/>
                  </a:cubicBezTo>
                  <a:cubicBezTo>
                    <a:pt x="176941" y="98537"/>
                    <a:pt x="176560" y="96822"/>
                    <a:pt x="176370" y="95013"/>
                  </a:cubicBezTo>
                  <a:cubicBezTo>
                    <a:pt x="177132" y="96822"/>
                    <a:pt x="177798" y="98442"/>
                    <a:pt x="177989" y="99966"/>
                  </a:cubicBezTo>
                  <a:cubicBezTo>
                    <a:pt x="178370" y="99966"/>
                    <a:pt x="178751" y="99775"/>
                    <a:pt x="179132" y="99775"/>
                  </a:cubicBezTo>
                  <a:cubicBezTo>
                    <a:pt x="178941" y="98061"/>
                    <a:pt x="178560" y="96251"/>
                    <a:pt x="178370" y="94251"/>
                  </a:cubicBezTo>
                  <a:cubicBezTo>
                    <a:pt x="179132" y="96251"/>
                    <a:pt x="179703" y="97775"/>
                    <a:pt x="180084" y="99394"/>
                  </a:cubicBezTo>
                  <a:cubicBezTo>
                    <a:pt x="180465" y="99394"/>
                    <a:pt x="180846" y="99394"/>
                    <a:pt x="181227" y="99204"/>
                  </a:cubicBezTo>
                  <a:cubicBezTo>
                    <a:pt x="180846" y="96441"/>
                    <a:pt x="180656" y="93489"/>
                    <a:pt x="180084" y="90155"/>
                  </a:cubicBezTo>
                  <a:cubicBezTo>
                    <a:pt x="184561" y="101394"/>
                    <a:pt x="184561" y="106538"/>
                    <a:pt x="180465" y="117968"/>
                  </a:cubicBezTo>
                  <a:cubicBezTo>
                    <a:pt x="181418" y="113872"/>
                    <a:pt x="181799" y="109872"/>
                    <a:pt x="181608" y="105776"/>
                  </a:cubicBezTo>
                  <a:cubicBezTo>
                    <a:pt x="181227" y="105966"/>
                    <a:pt x="181037" y="105966"/>
                    <a:pt x="180656" y="106157"/>
                  </a:cubicBezTo>
                  <a:cubicBezTo>
                    <a:pt x="180465" y="108348"/>
                    <a:pt x="179894" y="110919"/>
                    <a:pt x="178656" y="114063"/>
                  </a:cubicBezTo>
                  <a:cubicBezTo>
                    <a:pt x="179227" y="111491"/>
                    <a:pt x="179703" y="108919"/>
                    <a:pt x="179513" y="106347"/>
                  </a:cubicBezTo>
                  <a:cubicBezTo>
                    <a:pt x="179132" y="106538"/>
                    <a:pt x="178656" y="106728"/>
                    <a:pt x="178370" y="106728"/>
                  </a:cubicBezTo>
                  <a:cubicBezTo>
                    <a:pt x="178084" y="108538"/>
                    <a:pt x="177608" y="110443"/>
                    <a:pt x="176751" y="113015"/>
                  </a:cubicBezTo>
                  <a:cubicBezTo>
                    <a:pt x="177132" y="110919"/>
                    <a:pt x="177322" y="108824"/>
                    <a:pt x="177322" y="106824"/>
                  </a:cubicBezTo>
                  <a:cubicBezTo>
                    <a:pt x="176751" y="106824"/>
                    <a:pt x="176179" y="107014"/>
                    <a:pt x="175512" y="107014"/>
                  </a:cubicBezTo>
                  <a:cubicBezTo>
                    <a:pt x="175322" y="109586"/>
                    <a:pt x="174846" y="112348"/>
                    <a:pt x="174274" y="115872"/>
                  </a:cubicBezTo>
                  <a:cubicBezTo>
                    <a:pt x="174274" y="112920"/>
                    <a:pt x="174084" y="109967"/>
                    <a:pt x="174084" y="107109"/>
                  </a:cubicBezTo>
                  <a:lnTo>
                    <a:pt x="172083" y="107109"/>
                  </a:lnTo>
                  <a:cubicBezTo>
                    <a:pt x="172083" y="110157"/>
                    <a:pt x="171702" y="113110"/>
                    <a:pt x="171131" y="117206"/>
                  </a:cubicBezTo>
                  <a:moveTo>
                    <a:pt x="165987" y="137304"/>
                  </a:moveTo>
                  <a:cubicBezTo>
                    <a:pt x="165987" y="138447"/>
                    <a:pt x="165606" y="139494"/>
                    <a:pt x="165225" y="139494"/>
                  </a:cubicBezTo>
                  <a:cubicBezTo>
                    <a:pt x="164844" y="139494"/>
                    <a:pt x="164654" y="138542"/>
                    <a:pt x="164654" y="137304"/>
                  </a:cubicBezTo>
                  <a:cubicBezTo>
                    <a:pt x="164654" y="135875"/>
                    <a:pt x="164844" y="134922"/>
                    <a:pt x="165225" y="134922"/>
                  </a:cubicBezTo>
                  <a:cubicBezTo>
                    <a:pt x="165606" y="134922"/>
                    <a:pt x="165987" y="135875"/>
                    <a:pt x="165987" y="137304"/>
                  </a:cubicBezTo>
                  <a:moveTo>
                    <a:pt x="163797" y="137113"/>
                  </a:moveTo>
                  <a:cubicBezTo>
                    <a:pt x="163797" y="137875"/>
                    <a:pt x="163416" y="138732"/>
                    <a:pt x="162844" y="138732"/>
                  </a:cubicBezTo>
                  <a:cubicBezTo>
                    <a:pt x="162463" y="138732"/>
                    <a:pt x="162082" y="137875"/>
                    <a:pt x="162082" y="137113"/>
                  </a:cubicBezTo>
                  <a:cubicBezTo>
                    <a:pt x="162082" y="136351"/>
                    <a:pt x="162463" y="135780"/>
                    <a:pt x="162844" y="135780"/>
                  </a:cubicBezTo>
                  <a:cubicBezTo>
                    <a:pt x="163416" y="135780"/>
                    <a:pt x="163797" y="136351"/>
                    <a:pt x="163797" y="137113"/>
                  </a:cubicBezTo>
                  <a:moveTo>
                    <a:pt x="149795" y="87012"/>
                  </a:moveTo>
                  <a:cubicBezTo>
                    <a:pt x="151986" y="92536"/>
                    <a:pt x="151509" y="94060"/>
                    <a:pt x="148176" y="99775"/>
                  </a:cubicBezTo>
                  <a:cubicBezTo>
                    <a:pt x="150176" y="95013"/>
                    <a:pt x="150271" y="92822"/>
                    <a:pt x="149795" y="87012"/>
                  </a:cubicBezTo>
                  <a:moveTo>
                    <a:pt x="173893" y="35672"/>
                  </a:moveTo>
                  <a:cubicBezTo>
                    <a:pt x="174655" y="35291"/>
                    <a:pt x="175608" y="35291"/>
                    <a:pt x="175893" y="35672"/>
                  </a:cubicBezTo>
                  <a:cubicBezTo>
                    <a:pt x="176084" y="36053"/>
                    <a:pt x="175703" y="36624"/>
                    <a:pt x="174750" y="37101"/>
                  </a:cubicBezTo>
                  <a:cubicBezTo>
                    <a:pt x="173988" y="37291"/>
                    <a:pt x="172941" y="37291"/>
                    <a:pt x="172750" y="36910"/>
                  </a:cubicBezTo>
                  <a:cubicBezTo>
                    <a:pt x="172560" y="36529"/>
                    <a:pt x="172941" y="35958"/>
                    <a:pt x="173893" y="35767"/>
                  </a:cubicBezTo>
                  <a:moveTo>
                    <a:pt x="178560" y="31005"/>
                  </a:moveTo>
                  <a:cubicBezTo>
                    <a:pt x="179608" y="29195"/>
                    <a:pt x="181132" y="28623"/>
                    <a:pt x="183513" y="28814"/>
                  </a:cubicBezTo>
                  <a:cubicBezTo>
                    <a:pt x="185323" y="28814"/>
                    <a:pt x="186276" y="29195"/>
                    <a:pt x="186276" y="31005"/>
                  </a:cubicBezTo>
                  <a:cubicBezTo>
                    <a:pt x="186276" y="32814"/>
                    <a:pt x="186561" y="34719"/>
                    <a:pt x="186085" y="36339"/>
                  </a:cubicBezTo>
                  <a:cubicBezTo>
                    <a:pt x="185514" y="37958"/>
                    <a:pt x="185323" y="37767"/>
                    <a:pt x="183323" y="37958"/>
                  </a:cubicBezTo>
                  <a:cubicBezTo>
                    <a:pt x="181132" y="37958"/>
                    <a:pt x="180370" y="36910"/>
                    <a:pt x="177989" y="38339"/>
                  </a:cubicBezTo>
                  <a:cubicBezTo>
                    <a:pt x="179418" y="35005"/>
                    <a:pt x="177798" y="33576"/>
                    <a:pt x="178560" y="31005"/>
                  </a:cubicBezTo>
                  <a:moveTo>
                    <a:pt x="187133" y="23385"/>
                  </a:moveTo>
                  <a:cubicBezTo>
                    <a:pt x="186085" y="21765"/>
                    <a:pt x="187323" y="21194"/>
                    <a:pt x="188276" y="22337"/>
                  </a:cubicBezTo>
                  <a:cubicBezTo>
                    <a:pt x="189514" y="23385"/>
                    <a:pt x="190276" y="24718"/>
                    <a:pt x="190276" y="26052"/>
                  </a:cubicBezTo>
                  <a:cubicBezTo>
                    <a:pt x="190467" y="27480"/>
                    <a:pt x="188847" y="28623"/>
                    <a:pt x="187895" y="27480"/>
                  </a:cubicBezTo>
                  <a:cubicBezTo>
                    <a:pt x="186847" y="26337"/>
                    <a:pt x="188085" y="25099"/>
                    <a:pt x="187133" y="23385"/>
                  </a:cubicBezTo>
                  <a:moveTo>
                    <a:pt x="188847" y="18241"/>
                  </a:moveTo>
                  <a:cubicBezTo>
                    <a:pt x="188276" y="18622"/>
                    <a:pt x="187704" y="18813"/>
                    <a:pt x="187514" y="18432"/>
                  </a:cubicBezTo>
                  <a:cubicBezTo>
                    <a:pt x="187323" y="18241"/>
                    <a:pt x="187323" y="17574"/>
                    <a:pt x="187704" y="17003"/>
                  </a:cubicBezTo>
                  <a:cubicBezTo>
                    <a:pt x="188276" y="16622"/>
                    <a:pt x="188847" y="16431"/>
                    <a:pt x="189133" y="16812"/>
                  </a:cubicBezTo>
                  <a:cubicBezTo>
                    <a:pt x="189514" y="17003"/>
                    <a:pt x="189324" y="17860"/>
                    <a:pt x="188943" y="18146"/>
                  </a:cubicBezTo>
                  <a:moveTo>
                    <a:pt x="185799" y="16908"/>
                  </a:moveTo>
                  <a:cubicBezTo>
                    <a:pt x="185228" y="13764"/>
                    <a:pt x="184085" y="11955"/>
                    <a:pt x="182275" y="11383"/>
                  </a:cubicBezTo>
                  <a:cubicBezTo>
                    <a:pt x="181418" y="11193"/>
                    <a:pt x="181037" y="11193"/>
                    <a:pt x="180275" y="11193"/>
                  </a:cubicBezTo>
                  <a:lnTo>
                    <a:pt x="180275" y="10050"/>
                  </a:lnTo>
                  <a:cubicBezTo>
                    <a:pt x="181608" y="9669"/>
                    <a:pt x="182847" y="9859"/>
                    <a:pt x="184466" y="9859"/>
                  </a:cubicBezTo>
                  <a:cubicBezTo>
                    <a:pt x="186942" y="10621"/>
                    <a:pt x="188181" y="12050"/>
                    <a:pt x="188371" y="13860"/>
                  </a:cubicBezTo>
                  <a:cubicBezTo>
                    <a:pt x="187800" y="15669"/>
                    <a:pt x="186942" y="16622"/>
                    <a:pt x="185799" y="17003"/>
                  </a:cubicBezTo>
                  <a:moveTo>
                    <a:pt x="184847" y="19575"/>
                  </a:moveTo>
                  <a:cubicBezTo>
                    <a:pt x="184275" y="21956"/>
                    <a:pt x="186085" y="23766"/>
                    <a:pt x="185133" y="26052"/>
                  </a:cubicBezTo>
                  <a:cubicBezTo>
                    <a:pt x="184561" y="28242"/>
                    <a:pt x="179989" y="27861"/>
                    <a:pt x="179989" y="25861"/>
                  </a:cubicBezTo>
                  <a:cubicBezTo>
                    <a:pt x="179989" y="22527"/>
                    <a:pt x="181894" y="20337"/>
                    <a:pt x="184847" y="19575"/>
                  </a:cubicBezTo>
                  <a:moveTo>
                    <a:pt x="178084" y="25290"/>
                  </a:moveTo>
                  <a:cubicBezTo>
                    <a:pt x="177703" y="25861"/>
                    <a:pt x="177132" y="26052"/>
                    <a:pt x="176941" y="25861"/>
                  </a:cubicBezTo>
                  <a:cubicBezTo>
                    <a:pt x="176560" y="25671"/>
                    <a:pt x="176560" y="25099"/>
                    <a:pt x="176941" y="24528"/>
                  </a:cubicBezTo>
                  <a:cubicBezTo>
                    <a:pt x="177417" y="23956"/>
                    <a:pt x="177798" y="23766"/>
                    <a:pt x="178084" y="24147"/>
                  </a:cubicBezTo>
                  <a:cubicBezTo>
                    <a:pt x="178465" y="24337"/>
                    <a:pt x="178465" y="24909"/>
                    <a:pt x="178084" y="25290"/>
                  </a:cubicBezTo>
                  <a:moveTo>
                    <a:pt x="191705" y="32814"/>
                  </a:moveTo>
                  <a:cubicBezTo>
                    <a:pt x="193324" y="34338"/>
                    <a:pt x="193324" y="36529"/>
                    <a:pt x="191895" y="39101"/>
                  </a:cubicBezTo>
                  <a:cubicBezTo>
                    <a:pt x="190943" y="38339"/>
                    <a:pt x="189705" y="38720"/>
                    <a:pt x="188943" y="37577"/>
                  </a:cubicBezTo>
                  <a:cubicBezTo>
                    <a:pt x="188752" y="36815"/>
                    <a:pt x="188181" y="37196"/>
                    <a:pt x="188562" y="34243"/>
                  </a:cubicBezTo>
                  <a:cubicBezTo>
                    <a:pt x="188752" y="33005"/>
                    <a:pt x="188752" y="32052"/>
                    <a:pt x="188181" y="30814"/>
                  </a:cubicBezTo>
                  <a:cubicBezTo>
                    <a:pt x="187609" y="28814"/>
                    <a:pt x="188371" y="28623"/>
                    <a:pt x="190752" y="29671"/>
                  </a:cubicBezTo>
                  <a:cubicBezTo>
                    <a:pt x="192372" y="31005"/>
                    <a:pt x="192562" y="32052"/>
                    <a:pt x="191800" y="32814"/>
                  </a:cubicBezTo>
                  <a:moveTo>
                    <a:pt x="191610" y="20813"/>
                  </a:moveTo>
                  <a:cubicBezTo>
                    <a:pt x="191038" y="21194"/>
                    <a:pt x="190467" y="21194"/>
                    <a:pt x="190276" y="20622"/>
                  </a:cubicBezTo>
                  <a:cubicBezTo>
                    <a:pt x="189895" y="20146"/>
                    <a:pt x="190276" y="19575"/>
                    <a:pt x="191133" y="19194"/>
                  </a:cubicBezTo>
                  <a:cubicBezTo>
                    <a:pt x="191705" y="19003"/>
                    <a:pt x="192276" y="19003"/>
                    <a:pt x="192467" y="19384"/>
                  </a:cubicBezTo>
                  <a:cubicBezTo>
                    <a:pt x="192657" y="19765"/>
                    <a:pt x="192467" y="20622"/>
                    <a:pt x="191705" y="20813"/>
                  </a:cubicBezTo>
                  <a:moveTo>
                    <a:pt x="195705" y="7954"/>
                  </a:moveTo>
                  <a:cubicBezTo>
                    <a:pt x="194658" y="9002"/>
                    <a:pt x="194562" y="10335"/>
                    <a:pt x="194562" y="13383"/>
                  </a:cubicBezTo>
                  <a:cubicBezTo>
                    <a:pt x="194562" y="15288"/>
                    <a:pt x="193800" y="16717"/>
                    <a:pt x="192181" y="17670"/>
                  </a:cubicBezTo>
                  <a:cubicBezTo>
                    <a:pt x="191229" y="18146"/>
                    <a:pt x="190752" y="17670"/>
                    <a:pt x="191229" y="16336"/>
                  </a:cubicBezTo>
                  <a:lnTo>
                    <a:pt x="192753" y="13383"/>
                  </a:lnTo>
                  <a:cubicBezTo>
                    <a:pt x="193324" y="10812"/>
                    <a:pt x="193134" y="9192"/>
                    <a:pt x="192753" y="8621"/>
                  </a:cubicBezTo>
                  <a:cubicBezTo>
                    <a:pt x="192086" y="5382"/>
                    <a:pt x="193896" y="5001"/>
                    <a:pt x="195705" y="7954"/>
                  </a:cubicBezTo>
                  <a:moveTo>
                    <a:pt x="191324" y="11193"/>
                  </a:moveTo>
                  <a:cubicBezTo>
                    <a:pt x="191514" y="12907"/>
                    <a:pt x="191133" y="14431"/>
                    <a:pt x="189895" y="15098"/>
                  </a:cubicBezTo>
                  <a:cubicBezTo>
                    <a:pt x="190562" y="11383"/>
                    <a:pt x="188752" y="11764"/>
                    <a:pt x="188371" y="9573"/>
                  </a:cubicBezTo>
                  <a:cubicBezTo>
                    <a:pt x="189895" y="9573"/>
                    <a:pt x="191133" y="9764"/>
                    <a:pt x="191324" y="11097"/>
                  </a:cubicBezTo>
                  <a:moveTo>
                    <a:pt x="180084" y="5763"/>
                  </a:moveTo>
                  <a:cubicBezTo>
                    <a:pt x="182466" y="5478"/>
                    <a:pt x="184942" y="5478"/>
                    <a:pt x="187609" y="5954"/>
                  </a:cubicBezTo>
                  <a:cubicBezTo>
                    <a:pt x="192562" y="7668"/>
                    <a:pt x="190562" y="9288"/>
                    <a:pt x="187419" y="8145"/>
                  </a:cubicBezTo>
                  <a:cubicBezTo>
                    <a:pt x="185418" y="7002"/>
                    <a:pt x="183037" y="7097"/>
                    <a:pt x="180275" y="8145"/>
                  </a:cubicBezTo>
                  <a:cubicBezTo>
                    <a:pt x="180084" y="10145"/>
                    <a:pt x="176655" y="8526"/>
                    <a:pt x="174750" y="9859"/>
                  </a:cubicBezTo>
                  <a:cubicBezTo>
                    <a:pt x="173322" y="10431"/>
                    <a:pt x="173131" y="10050"/>
                    <a:pt x="173988" y="8907"/>
                  </a:cubicBezTo>
                  <a:cubicBezTo>
                    <a:pt x="175798" y="7383"/>
                    <a:pt x="177798" y="5954"/>
                    <a:pt x="180084" y="5763"/>
                  </a:cubicBezTo>
                  <a:moveTo>
                    <a:pt x="179227" y="10050"/>
                  </a:moveTo>
                  <a:lnTo>
                    <a:pt x="179227" y="11193"/>
                  </a:lnTo>
                  <a:cubicBezTo>
                    <a:pt x="178719" y="11320"/>
                    <a:pt x="178211" y="11447"/>
                    <a:pt x="177703" y="11574"/>
                  </a:cubicBezTo>
                  <a:cubicBezTo>
                    <a:pt x="176941" y="11764"/>
                    <a:pt x="176084" y="11193"/>
                    <a:pt x="177513" y="10716"/>
                  </a:cubicBezTo>
                  <a:cubicBezTo>
                    <a:pt x="178275" y="10335"/>
                    <a:pt x="178465" y="10145"/>
                    <a:pt x="179227" y="9954"/>
                  </a:cubicBezTo>
                  <a:moveTo>
                    <a:pt x="149795" y="17098"/>
                  </a:moveTo>
                  <a:cubicBezTo>
                    <a:pt x="147223" y="15860"/>
                    <a:pt x="144651" y="14336"/>
                    <a:pt x="142270" y="12526"/>
                  </a:cubicBezTo>
                  <a:cubicBezTo>
                    <a:pt x="141699" y="11574"/>
                    <a:pt x="141127" y="10907"/>
                    <a:pt x="143889" y="11574"/>
                  </a:cubicBezTo>
                  <a:cubicBezTo>
                    <a:pt x="146080" y="13193"/>
                    <a:pt x="148938" y="13574"/>
                    <a:pt x="151890" y="13574"/>
                  </a:cubicBezTo>
                  <a:lnTo>
                    <a:pt x="152176" y="15098"/>
                  </a:lnTo>
                  <a:cubicBezTo>
                    <a:pt x="156843" y="15098"/>
                    <a:pt x="161796" y="12907"/>
                    <a:pt x="166749" y="9573"/>
                  </a:cubicBezTo>
                  <a:cubicBezTo>
                    <a:pt x="166559" y="9383"/>
                    <a:pt x="165606" y="9192"/>
                    <a:pt x="164559" y="9573"/>
                  </a:cubicBezTo>
                  <a:cubicBezTo>
                    <a:pt x="161034" y="11383"/>
                    <a:pt x="161415" y="10145"/>
                    <a:pt x="168178" y="6811"/>
                  </a:cubicBezTo>
                  <a:cubicBezTo>
                    <a:pt x="169226" y="6144"/>
                    <a:pt x="169893" y="7002"/>
                    <a:pt x="171512" y="6430"/>
                  </a:cubicBezTo>
                  <a:lnTo>
                    <a:pt x="175893" y="5382"/>
                  </a:lnTo>
                  <a:cubicBezTo>
                    <a:pt x="172369" y="8621"/>
                    <a:pt x="168845" y="11669"/>
                    <a:pt x="164844" y="14717"/>
                  </a:cubicBezTo>
                  <a:cubicBezTo>
                    <a:pt x="159320" y="17860"/>
                    <a:pt x="154367" y="18622"/>
                    <a:pt x="149795" y="17098"/>
                  </a:cubicBezTo>
                  <a:moveTo>
                    <a:pt x="172083" y="13383"/>
                  </a:moveTo>
                  <a:cubicBezTo>
                    <a:pt x="172083" y="13383"/>
                    <a:pt x="171702" y="14145"/>
                    <a:pt x="171036" y="14145"/>
                  </a:cubicBezTo>
                  <a:cubicBezTo>
                    <a:pt x="170655" y="14145"/>
                    <a:pt x="170274" y="13764"/>
                    <a:pt x="170274" y="13383"/>
                  </a:cubicBezTo>
                  <a:cubicBezTo>
                    <a:pt x="170274" y="13002"/>
                    <a:pt x="170655" y="12621"/>
                    <a:pt x="171036" y="12621"/>
                  </a:cubicBezTo>
                  <a:cubicBezTo>
                    <a:pt x="171607" y="12621"/>
                    <a:pt x="172083" y="13002"/>
                    <a:pt x="172083" y="13383"/>
                  </a:cubicBezTo>
                  <a:moveTo>
                    <a:pt x="156843" y="22623"/>
                  </a:moveTo>
                  <a:cubicBezTo>
                    <a:pt x="155129" y="23861"/>
                    <a:pt x="152462" y="25385"/>
                    <a:pt x="148176" y="24242"/>
                  </a:cubicBezTo>
                  <a:cubicBezTo>
                    <a:pt x="146080" y="23670"/>
                    <a:pt x="146842" y="22432"/>
                    <a:pt x="148842" y="22337"/>
                  </a:cubicBezTo>
                  <a:cubicBezTo>
                    <a:pt x="151033" y="22146"/>
                    <a:pt x="153986" y="21289"/>
                    <a:pt x="157891" y="19575"/>
                  </a:cubicBezTo>
                  <a:lnTo>
                    <a:pt x="162368" y="17384"/>
                  </a:lnTo>
                  <a:cubicBezTo>
                    <a:pt x="164559" y="16431"/>
                    <a:pt x="164940" y="16622"/>
                    <a:pt x="163225" y="18432"/>
                  </a:cubicBezTo>
                  <a:cubicBezTo>
                    <a:pt x="161225" y="20337"/>
                    <a:pt x="158748" y="21384"/>
                    <a:pt x="156939" y="22718"/>
                  </a:cubicBezTo>
                  <a:moveTo>
                    <a:pt x="166845" y="22527"/>
                  </a:moveTo>
                  <a:cubicBezTo>
                    <a:pt x="166273" y="22718"/>
                    <a:pt x="165702" y="22527"/>
                    <a:pt x="165511" y="22146"/>
                  </a:cubicBezTo>
                  <a:cubicBezTo>
                    <a:pt x="165511" y="21765"/>
                    <a:pt x="165892" y="21384"/>
                    <a:pt x="166464" y="21099"/>
                  </a:cubicBezTo>
                  <a:cubicBezTo>
                    <a:pt x="167035" y="20908"/>
                    <a:pt x="167702" y="21099"/>
                    <a:pt x="167892" y="21480"/>
                  </a:cubicBezTo>
                  <a:cubicBezTo>
                    <a:pt x="167892" y="21861"/>
                    <a:pt x="167511" y="22432"/>
                    <a:pt x="166845" y="22432"/>
                  </a:cubicBezTo>
                  <a:moveTo>
                    <a:pt x="171607" y="22432"/>
                  </a:moveTo>
                  <a:cubicBezTo>
                    <a:pt x="168083" y="23480"/>
                    <a:pt x="167702" y="23099"/>
                    <a:pt x="170655" y="21099"/>
                  </a:cubicBezTo>
                  <a:cubicBezTo>
                    <a:pt x="171607" y="20337"/>
                    <a:pt x="172464" y="19765"/>
                    <a:pt x="173417" y="19194"/>
                  </a:cubicBezTo>
                  <a:cubicBezTo>
                    <a:pt x="175608" y="17860"/>
                    <a:pt x="177989" y="17384"/>
                    <a:pt x="180180" y="17193"/>
                  </a:cubicBezTo>
                  <a:cubicBezTo>
                    <a:pt x="176751" y="15003"/>
                    <a:pt x="170274" y="18432"/>
                    <a:pt x="163797" y="21480"/>
                  </a:cubicBezTo>
                  <a:cubicBezTo>
                    <a:pt x="161796" y="22432"/>
                    <a:pt x="161225" y="21861"/>
                    <a:pt x="162844" y="20337"/>
                  </a:cubicBezTo>
                  <a:cubicBezTo>
                    <a:pt x="165416" y="17955"/>
                    <a:pt x="166940" y="17384"/>
                    <a:pt x="170559" y="15860"/>
                  </a:cubicBezTo>
                  <a:cubicBezTo>
                    <a:pt x="173893" y="14431"/>
                    <a:pt x="177227" y="14050"/>
                    <a:pt x="180656" y="14050"/>
                  </a:cubicBezTo>
                  <a:cubicBezTo>
                    <a:pt x="182942" y="11859"/>
                    <a:pt x="185133" y="14812"/>
                    <a:pt x="182656" y="17193"/>
                  </a:cubicBezTo>
                  <a:cubicBezTo>
                    <a:pt x="181799" y="17955"/>
                    <a:pt x="180846" y="18432"/>
                    <a:pt x="179894" y="19003"/>
                  </a:cubicBezTo>
                  <a:cubicBezTo>
                    <a:pt x="177322" y="21003"/>
                    <a:pt x="174560" y="21765"/>
                    <a:pt x="171798" y="22527"/>
                  </a:cubicBezTo>
                  <a:moveTo>
                    <a:pt x="178275" y="67771"/>
                  </a:moveTo>
                  <a:cubicBezTo>
                    <a:pt x="180465" y="69581"/>
                    <a:pt x="178084" y="71105"/>
                    <a:pt x="176084" y="69390"/>
                  </a:cubicBezTo>
                  <a:cubicBezTo>
                    <a:pt x="170750" y="64818"/>
                    <a:pt x="169131" y="58532"/>
                    <a:pt x="167988" y="52817"/>
                  </a:cubicBezTo>
                  <a:cubicBezTo>
                    <a:pt x="167607" y="51102"/>
                    <a:pt x="168750" y="50436"/>
                    <a:pt x="169131" y="52436"/>
                  </a:cubicBezTo>
                  <a:cubicBezTo>
                    <a:pt x="170559" y="57770"/>
                    <a:pt x="172941" y="62913"/>
                    <a:pt x="178275" y="67866"/>
                  </a:cubicBezTo>
                  <a:moveTo>
                    <a:pt x="167797" y="46721"/>
                  </a:moveTo>
                  <a:cubicBezTo>
                    <a:pt x="169131" y="44721"/>
                    <a:pt x="169607" y="43387"/>
                    <a:pt x="169131" y="41577"/>
                  </a:cubicBezTo>
                  <a:cubicBezTo>
                    <a:pt x="168940" y="39958"/>
                    <a:pt x="170559" y="40244"/>
                    <a:pt x="170750" y="41577"/>
                  </a:cubicBezTo>
                  <a:cubicBezTo>
                    <a:pt x="171131" y="44340"/>
                    <a:pt x="170750" y="46530"/>
                    <a:pt x="169416" y="47864"/>
                  </a:cubicBezTo>
                  <a:cubicBezTo>
                    <a:pt x="168369" y="48435"/>
                    <a:pt x="167035" y="47864"/>
                    <a:pt x="167797" y="46626"/>
                  </a:cubicBezTo>
                  <a:moveTo>
                    <a:pt x="148652" y="62437"/>
                  </a:moveTo>
                  <a:cubicBezTo>
                    <a:pt x="152938" y="62818"/>
                    <a:pt x="157320" y="64342"/>
                    <a:pt x="161415" y="66723"/>
                  </a:cubicBezTo>
                  <a:cubicBezTo>
                    <a:pt x="161606" y="67390"/>
                    <a:pt x="161796" y="67676"/>
                    <a:pt x="161034" y="67390"/>
                  </a:cubicBezTo>
                  <a:cubicBezTo>
                    <a:pt x="159415" y="66152"/>
                    <a:pt x="158082" y="65580"/>
                    <a:pt x="156843" y="65580"/>
                  </a:cubicBezTo>
                  <a:cubicBezTo>
                    <a:pt x="157320" y="67390"/>
                    <a:pt x="157034" y="68152"/>
                    <a:pt x="156272" y="67962"/>
                  </a:cubicBezTo>
                  <a:cubicBezTo>
                    <a:pt x="154748" y="65199"/>
                    <a:pt x="153319" y="64818"/>
                    <a:pt x="152081" y="65390"/>
                  </a:cubicBezTo>
                  <a:cubicBezTo>
                    <a:pt x="151700" y="65580"/>
                    <a:pt x="151509" y="65771"/>
                    <a:pt x="151128" y="65580"/>
                  </a:cubicBezTo>
                  <a:cubicBezTo>
                    <a:pt x="149985" y="63009"/>
                    <a:pt x="149319" y="63009"/>
                    <a:pt x="148747" y="64056"/>
                  </a:cubicBezTo>
                  <a:cubicBezTo>
                    <a:pt x="147604" y="63009"/>
                    <a:pt x="147604" y="62437"/>
                    <a:pt x="148557" y="62437"/>
                  </a:cubicBezTo>
                  <a:moveTo>
                    <a:pt x="126173" y="63580"/>
                  </a:moveTo>
                  <a:cubicBezTo>
                    <a:pt x="129888" y="60627"/>
                    <a:pt x="134079" y="59675"/>
                    <a:pt x="138651" y="61675"/>
                  </a:cubicBezTo>
                  <a:cubicBezTo>
                    <a:pt x="144080" y="65009"/>
                    <a:pt x="145890" y="64056"/>
                    <a:pt x="150557" y="67581"/>
                  </a:cubicBezTo>
                  <a:cubicBezTo>
                    <a:pt x="154557" y="70533"/>
                    <a:pt x="159987" y="73105"/>
                    <a:pt x="166749" y="75486"/>
                  </a:cubicBezTo>
                  <a:cubicBezTo>
                    <a:pt x="167892" y="75867"/>
                    <a:pt x="167702" y="76439"/>
                    <a:pt x="165797" y="77487"/>
                  </a:cubicBezTo>
                  <a:cubicBezTo>
                    <a:pt x="162558" y="75296"/>
                    <a:pt x="160272" y="73962"/>
                    <a:pt x="162273" y="77487"/>
                  </a:cubicBezTo>
                  <a:cubicBezTo>
                    <a:pt x="161892" y="77677"/>
                    <a:pt x="161415" y="77487"/>
                    <a:pt x="161130" y="76915"/>
                  </a:cubicBezTo>
                  <a:cubicBezTo>
                    <a:pt x="157510" y="73772"/>
                    <a:pt x="154843" y="72153"/>
                    <a:pt x="152843" y="72343"/>
                  </a:cubicBezTo>
                  <a:cubicBezTo>
                    <a:pt x="150271" y="69200"/>
                    <a:pt x="149128" y="69009"/>
                    <a:pt x="149700" y="71581"/>
                  </a:cubicBezTo>
                  <a:cubicBezTo>
                    <a:pt x="149509" y="72534"/>
                    <a:pt x="149128" y="72153"/>
                    <a:pt x="148271" y="71200"/>
                  </a:cubicBezTo>
                  <a:cubicBezTo>
                    <a:pt x="145318" y="66819"/>
                    <a:pt x="143889" y="66247"/>
                    <a:pt x="144175" y="69486"/>
                  </a:cubicBezTo>
                  <a:cubicBezTo>
                    <a:pt x="144175" y="70057"/>
                    <a:pt x="143699" y="70057"/>
                    <a:pt x="142937" y="69105"/>
                  </a:cubicBezTo>
                  <a:cubicBezTo>
                    <a:pt x="140365" y="64342"/>
                    <a:pt x="139794" y="64152"/>
                    <a:pt x="140937" y="68724"/>
                  </a:cubicBezTo>
                  <a:cubicBezTo>
                    <a:pt x="140746" y="69105"/>
                    <a:pt x="140175" y="69105"/>
                    <a:pt x="139603" y="68343"/>
                  </a:cubicBezTo>
                  <a:cubicBezTo>
                    <a:pt x="137508" y="63961"/>
                    <a:pt x="137222" y="64437"/>
                    <a:pt x="137222" y="66914"/>
                  </a:cubicBezTo>
                  <a:cubicBezTo>
                    <a:pt x="133888" y="62151"/>
                    <a:pt x="133031" y="62913"/>
                    <a:pt x="133888" y="66152"/>
                  </a:cubicBezTo>
                  <a:cubicBezTo>
                    <a:pt x="131697" y="63009"/>
                    <a:pt x="130745" y="62818"/>
                    <a:pt x="130745" y="65390"/>
                  </a:cubicBezTo>
                  <a:cubicBezTo>
                    <a:pt x="128935" y="63580"/>
                    <a:pt x="127602" y="63771"/>
                    <a:pt x="126173" y="65009"/>
                  </a:cubicBezTo>
                  <a:cubicBezTo>
                    <a:pt x="125411" y="64818"/>
                    <a:pt x="125411" y="64437"/>
                    <a:pt x="126363" y="63771"/>
                  </a:cubicBezTo>
                  <a:moveTo>
                    <a:pt x="116743" y="70152"/>
                  </a:moveTo>
                  <a:cubicBezTo>
                    <a:pt x="125030" y="67390"/>
                    <a:pt x="134936" y="67390"/>
                    <a:pt x="147128" y="73867"/>
                  </a:cubicBezTo>
                  <a:cubicBezTo>
                    <a:pt x="156367" y="79011"/>
                    <a:pt x="165130" y="83106"/>
                    <a:pt x="173417" y="80916"/>
                  </a:cubicBezTo>
                  <a:cubicBezTo>
                    <a:pt x="175036" y="80535"/>
                    <a:pt x="175227" y="81678"/>
                    <a:pt x="173417" y="82344"/>
                  </a:cubicBezTo>
                  <a:lnTo>
                    <a:pt x="167702" y="84059"/>
                  </a:lnTo>
                  <a:cubicBezTo>
                    <a:pt x="166559" y="84440"/>
                    <a:pt x="166368" y="85297"/>
                    <a:pt x="165797" y="84916"/>
                  </a:cubicBezTo>
                  <a:cubicBezTo>
                    <a:pt x="163416" y="83964"/>
                    <a:pt x="162463" y="83487"/>
                    <a:pt x="161987" y="82154"/>
                  </a:cubicBezTo>
                  <a:lnTo>
                    <a:pt x="159606" y="82154"/>
                  </a:lnTo>
                  <a:cubicBezTo>
                    <a:pt x="160749" y="83964"/>
                    <a:pt x="160749" y="84726"/>
                    <a:pt x="159987" y="84154"/>
                  </a:cubicBezTo>
                  <a:lnTo>
                    <a:pt x="155796" y="81201"/>
                  </a:lnTo>
                  <a:cubicBezTo>
                    <a:pt x="154653" y="80439"/>
                    <a:pt x="154176" y="80630"/>
                    <a:pt x="154843" y="81582"/>
                  </a:cubicBezTo>
                  <a:lnTo>
                    <a:pt x="155605" y="82821"/>
                  </a:lnTo>
                  <a:cubicBezTo>
                    <a:pt x="155986" y="83487"/>
                    <a:pt x="155224" y="83868"/>
                    <a:pt x="154272" y="83011"/>
                  </a:cubicBezTo>
                  <a:lnTo>
                    <a:pt x="149509" y="79106"/>
                  </a:lnTo>
                  <a:cubicBezTo>
                    <a:pt x="148366" y="78058"/>
                    <a:pt x="147509" y="78058"/>
                    <a:pt x="147795" y="79106"/>
                  </a:cubicBezTo>
                  <a:lnTo>
                    <a:pt x="148176" y="80630"/>
                  </a:lnTo>
                  <a:cubicBezTo>
                    <a:pt x="148366" y="81392"/>
                    <a:pt x="146175" y="79677"/>
                    <a:pt x="144556" y="77677"/>
                  </a:cubicBezTo>
                  <a:cubicBezTo>
                    <a:pt x="143985" y="76915"/>
                    <a:pt x="143032" y="76915"/>
                    <a:pt x="143032" y="77677"/>
                  </a:cubicBezTo>
                  <a:lnTo>
                    <a:pt x="143032" y="79487"/>
                  </a:lnTo>
                  <a:cubicBezTo>
                    <a:pt x="143032" y="81297"/>
                    <a:pt x="139698" y="76534"/>
                    <a:pt x="136936" y="73772"/>
                  </a:cubicBezTo>
                  <a:cubicBezTo>
                    <a:pt x="136079" y="73010"/>
                    <a:pt x="134936" y="73010"/>
                    <a:pt x="135412" y="73772"/>
                  </a:cubicBezTo>
                  <a:cubicBezTo>
                    <a:pt x="136174" y="76344"/>
                    <a:pt x="136746" y="77772"/>
                    <a:pt x="136174" y="76915"/>
                  </a:cubicBezTo>
                  <a:lnTo>
                    <a:pt x="131697" y="72915"/>
                  </a:lnTo>
                  <a:cubicBezTo>
                    <a:pt x="130935" y="72153"/>
                    <a:pt x="129126" y="71581"/>
                    <a:pt x="129507" y="72724"/>
                  </a:cubicBezTo>
                  <a:lnTo>
                    <a:pt x="130840" y="76248"/>
                  </a:lnTo>
                  <a:cubicBezTo>
                    <a:pt x="131031" y="76820"/>
                    <a:pt x="127887" y="75105"/>
                    <a:pt x="124554" y="71867"/>
                  </a:cubicBezTo>
                  <a:lnTo>
                    <a:pt x="123411" y="71867"/>
                  </a:lnTo>
                  <a:cubicBezTo>
                    <a:pt x="121220" y="71867"/>
                    <a:pt x="125506" y="75010"/>
                    <a:pt x="124935" y="75582"/>
                  </a:cubicBezTo>
                  <a:cubicBezTo>
                    <a:pt x="123887" y="76153"/>
                    <a:pt x="122744" y="75391"/>
                    <a:pt x="121791" y="73391"/>
                  </a:cubicBezTo>
                  <a:cubicBezTo>
                    <a:pt x="121125" y="72248"/>
                    <a:pt x="120553" y="71962"/>
                    <a:pt x="119220" y="72248"/>
                  </a:cubicBezTo>
                  <a:cubicBezTo>
                    <a:pt x="118458" y="72438"/>
                    <a:pt x="117696" y="72438"/>
                    <a:pt x="116648" y="72248"/>
                  </a:cubicBezTo>
                  <a:cubicBezTo>
                    <a:pt x="114457" y="71867"/>
                    <a:pt x="114457" y="70819"/>
                    <a:pt x="116838" y="70057"/>
                  </a:cubicBezTo>
                  <a:moveTo>
                    <a:pt x="144461" y="96156"/>
                  </a:moveTo>
                  <a:cubicBezTo>
                    <a:pt x="144651" y="95394"/>
                    <a:pt x="144842" y="94536"/>
                    <a:pt x="145032" y="93965"/>
                  </a:cubicBezTo>
                  <a:lnTo>
                    <a:pt x="145413" y="93584"/>
                  </a:lnTo>
                  <a:cubicBezTo>
                    <a:pt x="145413" y="93584"/>
                    <a:pt x="145604" y="93012"/>
                    <a:pt x="145794" y="92822"/>
                  </a:cubicBezTo>
                  <a:cubicBezTo>
                    <a:pt x="146175" y="92441"/>
                    <a:pt x="146556" y="91869"/>
                    <a:pt x="146937" y="91393"/>
                  </a:cubicBezTo>
                  <a:cubicBezTo>
                    <a:pt x="146747" y="93774"/>
                    <a:pt x="146080" y="94536"/>
                    <a:pt x="144366" y="96156"/>
                  </a:cubicBezTo>
                  <a:moveTo>
                    <a:pt x="146366" y="97299"/>
                  </a:moveTo>
                  <a:cubicBezTo>
                    <a:pt x="146366" y="100251"/>
                    <a:pt x="146080" y="101109"/>
                    <a:pt x="143985" y="101775"/>
                  </a:cubicBezTo>
                  <a:cubicBezTo>
                    <a:pt x="143413" y="99775"/>
                    <a:pt x="143985" y="98442"/>
                    <a:pt x="146366" y="97299"/>
                  </a:cubicBezTo>
                  <a:moveTo>
                    <a:pt x="138651" y="87964"/>
                  </a:moveTo>
                  <a:lnTo>
                    <a:pt x="138460" y="88631"/>
                  </a:lnTo>
                  <a:lnTo>
                    <a:pt x="138270" y="88440"/>
                  </a:lnTo>
                  <a:cubicBezTo>
                    <a:pt x="137889" y="89488"/>
                    <a:pt x="137317" y="90060"/>
                    <a:pt x="136269" y="91012"/>
                  </a:cubicBezTo>
                  <a:cubicBezTo>
                    <a:pt x="136555" y="89583"/>
                    <a:pt x="136746" y="88631"/>
                    <a:pt x="137508" y="87678"/>
                  </a:cubicBezTo>
                  <a:cubicBezTo>
                    <a:pt x="137127" y="87488"/>
                    <a:pt x="136460" y="87012"/>
                    <a:pt x="136079" y="86726"/>
                  </a:cubicBezTo>
                  <a:cubicBezTo>
                    <a:pt x="135126" y="88917"/>
                    <a:pt x="133793" y="90631"/>
                    <a:pt x="131793" y="93203"/>
                  </a:cubicBezTo>
                  <a:cubicBezTo>
                    <a:pt x="133126" y="89012"/>
                    <a:pt x="134555" y="85869"/>
                    <a:pt x="137508" y="82725"/>
                  </a:cubicBezTo>
                  <a:cubicBezTo>
                    <a:pt x="137127" y="84059"/>
                    <a:pt x="136746" y="85297"/>
                    <a:pt x="136269" y="86345"/>
                  </a:cubicBezTo>
                  <a:cubicBezTo>
                    <a:pt x="136746" y="86726"/>
                    <a:pt x="137317" y="87107"/>
                    <a:pt x="137698" y="87488"/>
                  </a:cubicBezTo>
                  <a:cubicBezTo>
                    <a:pt x="138079" y="87107"/>
                    <a:pt x="138460" y="86726"/>
                    <a:pt x="138651" y="86345"/>
                  </a:cubicBezTo>
                  <a:cubicBezTo>
                    <a:pt x="138651" y="86916"/>
                    <a:pt x="138651" y="87488"/>
                    <a:pt x="138460" y="88059"/>
                  </a:cubicBezTo>
                  <a:lnTo>
                    <a:pt x="138651" y="88059"/>
                  </a:lnTo>
                  <a:close/>
                  <a:moveTo>
                    <a:pt x="135317" y="91774"/>
                  </a:moveTo>
                  <a:cubicBezTo>
                    <a:pt x="135031" y="93108"/>
                    <a:pt x="134936" y="93584"/>
                    <a:pt x="133983" y="94536"/>
                  </a:cubicBezTo>
                  <a:cubicBezTo>
                    <a:pt x="134174" y="93298"/>
                    <a:pt x="134555" y="92536"/>
                    <a:pt x="135317" y="91774"/>
                  </a:cubicBezTo>
                  <a:moveTo>
                    <a:pt x="131126" y="82344"/>
                  </a:moveTo>
                  <a:cubicBezTo>
                    <a:pt x="131697" y="82725"/>
                    <a:pt x="132174" y="83106"/>
                    <a:pt x="132459" y="83297"/>
                  </a:cubicBezTo>
                  <a:cubicBezTo>
                    <a:pt x="132650" y="83106"/>
                    <a:pt x="133031" y="82630"/>
                    <a:pt x="133412" y="82344"/>
                  </a:cubicBezTo>
                  <a:cubicBezTo>
                    <a:pt x="133221" y="83678"/>
                    <a:pt x="132840" y="84059"/>
                    <a:pt x="131793" y="85107"/>
                  </a:cubicBezTo>
                  <a:cubicBezTo>
                    <a:pt x="131983" y="84535"/>
                    <a:pt x="132174" y="83964"/>
                    <a:pt x="132364" y="83583"/>
                  </a:cubicBezTo>
                  <a:cubicBezTo>
                    <a:pt x="131983" y="83202"/>
                    <a:pt x="131602" y="82821"/>
                    <a:pt x="131031" y="82440"/>
                  </a:cubicBezTo>
                  <a:moveTo>
                    <a:pt x="94074" y="47007"/>
                  </a:moveTo>
                  <a:cubicBezTo>
                    <a:pt x="94074" y="47007"/>
                    <a:pt x="95026" y="47483"/>
                    <a:pt x="95026" y="48245"/>
                  </a:cubicBezTo>
                  <a:cubicBezTo>
                    <a:pt x="95026" y="48816"/>
                    <a:pt x="94359" y="49388"/>
                    <a:pt x="94074" y="49388"/>
                  </a:cubicBezTo>
                  <a:cubicBezTo>
                    <a:pt x="93502" y="49388"/>
                    <a:pt x="93121" y="48816"/>
                    <a:pt x="93121" y="48245"/>
                  </a:cubicBezTo>
                  <a:cubicBezTo>
                    <a:pt x="93121" y="47388"/>
                    <a:pt x="93502" y="47007"/>
                    <a:pt x="94074" y="47007"/>
                  </a:cubicBezTo>
                  <a:moveTo>
                    <a:pt x="80262" y="38815"/>
                  </a:moveTo>
                  <a:cubicBezTo>
                    <a:pt x="80834" y="36053"/>
                    <a:pt x="82644" y="34624"/>
                    <a:pt x="84549" y="34529"/>
                  </a:cubicBezTo>
                  <a:lnTo>
                    <a:pt x="88930" y="35291"/>
                  </a:lnTo>
                  <a:cubicBezTo>
                    <a:pt x="90549" y="36434"/>
                    <a:pt x="90359" y="36815"/>
                    <a:pt x="88549" y="37005"/>
                  </a:cubicBezTo>
                  <a:cubicBezTo>
                    <a:pt x="85025" y="36434"/>
                    <a:pt x="83025" y="37196"/>
                    <a:pt x="82072" y="39577"/>
                  </a:cubicBezTo>
                  <a:cubicBezTo>
                    <a:pt x="80643" y="41577"/>
                    <a:pt x="80072" y="41768"/>
                    <a:pt x="80358" y="38815"/>
                  </a:cubicBezTo>
                  <a:moveTo>
                    <a:pt x="77786" y="36053"/>
                  </a:moveTo>
                  <a:cubicBezTo>
                    <a:pt x="71214" y="26814"/>
                    <a:pt x="66356" y="19289"/>
                    <a:pt x="61403" y="12145"/>
                  </a:cubicBezTo>
                  <a:cubicBezTo>
                    <a:pt x="60355" y="10716"/>
                    <a:pt x="61593" y="10621"/>
                    <a:pt x="62165" y="11383"/>
                  </a:cubicBezTo>
                  <a:cubicBezTo>
                    <a:pt x="68070" y="18717"/>
                    <a:pt x="73595" y="25575"/>
                    <a:pt x="79881" y="33862"/>
                  </a:cubicBezTo>
                  <a:cubicBezTo>
                    <a:pt x="79881" y="35291"/>
                    <a:pt x="79310" y="36053"/>
                    <a:pt x="77786" y="36053"/>
                  </a:cubicBezTo>
                  <a:moveTo>
                    <a:pt x="88073" y="51864"/>
                  </a:moveTo>
                  <a:cubicBezTo>
                    <a:pt x="88454" y="54912"/>
                    <a:pt x="87120" y="55198"/>
                    <a:pt x="84358" y="53293"/>
                  </a:cubicBezTo>
                  <a:lnTo>
                    <a:pt x="81215" y="49293"/>
                  </a:lnTo>
                  <a:cubicBezTo>
                    <a:pt x="78834" y="46911"/>
                    <a:pt x="78453" y="44911"/>
                    <a:pt x="79881" y="43197"/>
                  </a:cubicBezTo>
                  <a:lnTo>
                    <a:pt x="82834" y="39672"/>
                  </a:lnTo>
                  <a:cubicBezTo>
                    <a:pt x="84549" y="38339"/>
                    <a:pt x="86739" y="37672"/>
                    <a:pt x="88930" y="37863"/>
                  </a:cubicBezTo>
                  <a:cubicBezTo>
                    <a:pt x="89978" y="38625"/>
                    <a:pt x="90073" y="39387"/>
                    <a:pt x="89978" y="40434"/>
                  </a:cubicBezTo>
                  <a:cubicBezTo>
                    <a:pt x="86358" y="40434"/>
                    <a:pt x="84072" y="42435"/>
                    <a:pt x="82453" y="45768"/>
                  </a:cubicBezTo>
                  <a:cubicBezTo>
                    <a:pt x="85025" y="43006"/>
                    <a:pt x="87787" y="41006"/>
                    <a:pt x="90549" y="41006"/>
                  </a:cubicBezTo>
                  <a:cubicBezTo>
                    <a:pt x="91883" y="41387"/>
                    <a:pt x="92264" y="42435"/>
                    <a:pt x="92264" y="43387"/>
                  </a:cubicBezTo>
                  <a:cubicBezTo>
                    <a:pt x="91121" y="43006"/>
                    <a:pt x="90359" y="43197"/>
                    <a:pt x="89692" y="43768"/>
                  </a:cubicBezTo>
                  <a:cubicBezTo>
                    <a:pt x="89121" y="44816"/>
                    <a:pt x="87311" y="45959"/>
                    <a:pt x="84930" y="47483"/>
                  </a:cubicBezTo>
                  <a:cubicBezTo>
                    <a:pt x="86739" y="47007"/>
                    <a:pt x="88930" y="46245"/>
                    <a:pt x="91407" y="44530"/>
                  </a:cubicBezTo>
                  <a:cubicBezTo>
                    <a:pt x="92835" y="44911"/>
                    <a:pt x="93026" y="45768"/>
                    <a:pt x="92645" y="47292"/>
                  </a:cubicBezTo>
                  <a:cubicBezTo>
                    <a:pt x="91978" y="48340"/>
                    <a:pt x="91216" y="48912"/>
                    <a:pt x="90073" y="49102"/>
                  </a:cubicBezTo>
                  <a:cubicBezTo>
                    <a:pt x="88263" y="49102"/>
                    <a:pt x="87692" y="49864"/>
                    <a:pt x="88073" y="51864"/>
                  </a:cubicBezTo>
                  <a:moveTo>
                    <a:pt x="91978" y="62151"/>
                  </a:moveTo>
                  <a:cubicBezTo>
                    <a:pt x="92645" y="63771"/>
                    <a:pt x="91407" y="64533"/>
                    <a:pt x="90264" y="62913"/>
                  </a:cubicBezTo>
                  <a:cubicBezTo>
                    <a:pt x="87692" y="59961"/>
                    <a:pt x="88263" y="56151"/>
                    <a:pt x="91026" y="52912"/>
                  </a:cubicBezTo>
                  <a:cubicBezTo>
                    <a:pt x="93978" y="49293"/>
                    <a:pt x="97693" y="49293"/>
                    <a:pt x="101027" y="51864"/>
                  </a:cubicBezTo>
                  <a:cubicBezTo>
                    <a:pt x="103027" y="53484"/>
                    <a:pt x="102456" y="53674"/>
                    <a:pt x="100074" y="53674"/>
                  </a:cubicBezTo>
                  <a:cubicBezTo>
                    <a:pt x="93312" y="53674"/>
                    <a:pt x="90740" y="57008"/>
                    <a:pt x="91978" y="62151"/>
                  </a:cubicBezTo>
                  <a:moveTo>
                    <a:pt x="109123" y="97299"/>
                  </a:moveTo>
                  <a:lnTo>
                    <a:pt x="107218" y="85392"/>
                  </a:lnTo>
                  <a:lnTo>
                    <a:pt x="105885" y="90536"/>
                  </a:lnTo>
                  <a:lnTo>
                    <a:pt x="104742" y="83202"/>
                  </a:lnTo>
                  <a:cubicBezTo>
                    <a:pt x="103694" y="82440"/>
                    <a:pt x="103503" y="86916"/>
                    <a:pt x="103694" y="93298"/>
                  </a:cubicBezTo>
                  <a:cubicBezTo>
                    <a:pt x="101884" y="91488"/>
                    <a:pt x="102075" y="86440"/>
                    <a:pt x="102360" y="80630"/>
                  </a:cubicBezTo>
                  <a:lnTo>
                    <a:pt x="100360" y="86154"/>
                  </a:lnTo>
                  <a:cubicBezTo>
                    <a:pt x="99217" y="83202"/>
                    <a:pt x="99789" y="79296"/>
                    <a:pt x="100360" y="75486"/>
                  </a:cubicBezTo>
                  <a:cubicBezTo>
                    <a:pt x="99217" y="74439"/>
                    <a:pt x="98360" y="76439"/>
                    <a:pt x="97979" y="82440"/>
                  </a:cubicBezTo>
                  <a:cubicBezTo>
                    <a:pt x="96550" y="78439"/>
                    <a:pt x="97026" y="75296"/>
                    <a:pt x="97598" y="71581"/>
                  </a:cubicBezTo>
                  <a:lnTo>
                    <a:pt x="96169" y="74534"/>
                  </a:lnTo>
                  <a:lnTo>
                    <a:pt x="95788" y="67676"/>
                  </a:lnTo>
                  <a:cubicBezTo>
                    <a:pt x="102360" y="73962"/>
                    <a:pt x="107885" y="81487"/>
                    <a:pt x="112171" y="89964"/>
                  </a:cubicBezTo>
                  <a:lnTo>
                    <a:pt x="112171" y="97299"/>
                  </a:lnTo>
                  <a:lnTo>
                    <a:pt x="109885" y="89012"/>
                  </a:lnTo>
                  <a:cubicBezTo>
                    <a:pt x="110076" y="94727"/>
                    <a:pt x="109885" y="98442"/>
                    <a:pt x="109218" y="97299"/>
                  </a:cubicBezTo>
                  <a:moveTo>
                    <a:pt x="105123" y="104157"/>
                  </a:moveTo>
                  <a:cubicBezTo>
                    <a:pt x="104551" y="104347"/>
                    <a:pt x="103980" y="103395"/>
                    <a:pt x="103599" y="101966"/>
                  </a:cubicBezTo>
                  <a:cubicBezTo>
                    <a:pt x="103218" y="100823"/>
                    <a:pt x="103218" y="99680"/>
                    <a:pt x="103408" y="99394"/>
                  </a:cubicBezTo>
                  <a:cubicBezTo>
                    <a:pt x="103980" y="99394"/>
                    <a:pt x="104551" y="100156"/>
                    <a:pt x="105027" y="101585"/>
                  </a:cubicBezTo>
                  <a:cubicBezTo>
                    <a:pt x="105408" y="102918"/>
                    <a:pt x="105408" y="104157"/>
                    <a:pt x="105218" y="104157"/>
                  </a:cubicBezTo>
                  <a:moveTo>
                    <a:pt x="83310" y="97108"/>
                  </a:moveTo>
                  <a:cubicBezTo>
                    <a:pt x="86263" y="92536"/>
                    <a:pt x="88644" y="91203"/>
                    <a:pt x="90168" y="94727"/>
                  </a:cubicBezTo>
                  <a:cubicBezTo>
                    <a:pt x="92169" y="88345"/>
                    <a:pt x="94264" y="87774"/>
                    <a:pt x="97122" y="93298"/>
                  </a:cubicBezTo>
                  <a:cubicBezTo>
                    <a:pt x="100836" y="93298"/>
                    <a:pt x="101598" y="99013"/>
                    <a:pt x="101027" y="107490"/>
                  </a:cubicBezTo>
                  <a:lnTo>
                    <a:pt x="97407" y="98061"/>
                  </a:lnTo>
                  <a:lnTo>
                    <a:pt x="97407" y="104157"/>
                  </a:lnTo>
                  <a:cubicBezTo>
                    <a:pt x="95121" y="93679"/>
                    <a:pt x="79881" y="99870"/>
                    <a:pt x="83215" y="97108"/>
                  </a:cubicBezTo>
                  <a:moveTo>
                    <a:pt x="71785" y="145686"/>
                  </a:moveTo>
                  <a:cubicBezTo>
                    <a:pt x="78072" y="143781"/>
                    <a:pt x="83025" y="143495"/>
                    <a:pt x="86930" y="142923"/>
                  </a:cubicBezTo>
                  <a:cubicBezTo>
                    <a:pt x="93883" y="141876"/>
                    <a:pt x="98169" y="141304"/>
                    <a:pt x="103694" y="138732"/>
                  </a:cubicBezTo>
                  <a:cubicBezTo>
                    <a:pt x="106266" y="137780"/>
                    <a:pt x="109218" y="136542"/>
                    <a:pt x="112362" y="133970"/>
                  </a:cubicBezTo>
                  <a:cubicBezTo>
                    <a:pt x="113886" y="132827"/>
                    <a:pt x="113409" y="132351"/>
                    <a:pt x="111504" y="132541"/>
                  </a:cubicBezTo>
                  <a:lnTo>
                    <a:pt x="104456" y="132922"/>
                  </a:lnTo>
                  <a:lnTo>
                    <a:pt x="104456" y="129779"/>
                  </a:lnTo>
                  <a:lnTo>
                    <a:pt x="101694" y="133494"/>
                  </a:lnTo>
                  <a:lnTo>
                    <a:pt x="101122" y="129779"/>
                  </a:lnTo>
                  <a:lnTo>
                    <a:pt x="98741" y="136256"/>
                  </a:lnTo>
                  <a:lnTo>
                    <a:pt x="97693" y="128731"/>
                  </a:lnTo>
                  <a:lnTo>
                    <a:pt x="95883" y="136827"/>
                  </a:lnTo>
                  <a:lnTo>
                    <a:pt x="94931" y="128922"/>
                  </a:lnTo>
                  <a:lnTo>
                    <a:pt x="91978" y="138066"/>
                  </a:lnTo>
                  <a:lnTo>
                    <a:pt x="91216" y="128541"/>
                  </a:lnTo>
                  <a:lnTo>
                    <a:pt x="89502" y="138256"/>
                  </a:lnTo>
                  <a:lnTo>
                    <a:pt x="87692" y="128350"/>
                  </a:lnTo>
                  <a:lnTo>
                    <a:pt x="86549" y="138256"/>
                  </a:lnTo>
                  <a:lnTo>
                    <a:pt x="84549" y="128922"/>
                  </a:lnTo>
                  <a:lnTo>
                    <a:pt x="83787" y="137875"/>
                  </a:lnTo>
                  <a:lnTo>
                    <a:pt x="81215" y="128731"/>
                  </a:lnTo>
                  <a:lnTo>
                    <a:pt x="81024" y="138161"/>
                  </a:lnTo>
                  <a:lnTo>
                    <a:pt x="78072" y="129112"/>
                  </a:lnTo>
                  <a:lnTo>
                    <a:pt x="77500" y="137208"/>
                  </a:lnTo>
                  <a:lnTo>
                    <a:pt x="75595" y="129303"/>
                  </a:lnTo>
                  <a:lnTo>
                    <a:pt x="74833" y="136351"/>
                  </a:lnTo>
                  <a:lnTo>
                    <a:pt x="73214" y="129874"/>
                  </a:lnTo>
                  <a:lnTo>
                    <a:pt x="72166" y="136923"/>
                  </a:lnTo>
                  <a:cubicBezTo>
                    <a:pt x="69213" y="131398"/>
                    <a:pt x="68070" y="126921"/>
                    <a:pt x="69975" y="124254"/>
                  </a:cubicBezTo>
                  <a:cubicBezTo>
                    <a:pt x="72928" y="120921"/>
                    <a:pt x="76833" y="120159"/>
                    <a:pt x="80834" y="120730"/>
                  </a:cubicBezTo>
                  <a:cubicBezTo>
                    <a:pt x="81596" y="119397"/>
                    <a:pt x="83215" y="118158"/>
                    <a:pt x="85215" y="117015"/>
                  </a:cubicBezTo>
                  <a:lnTo>
                    <a:pt x="85596" y="118730"/>
                  </a:lnTo>
                  <a:lnTo>
                    <a:pt x="90359" y="117111"/>
                  </a:lnTo>
                  <a:lnTo>
                    <a:pt x="90740" y="118730"/>
                  </a:lnTo>
                  <a:lnTo>
                    <a:pt x="95883" y="115968"/>
                  </a:lnTo>
                  <a:cubicBezTo>
                    <a:pt x="92931" y="119778"/>
                    <a:pt x="92264" y="121302"/>
                    <a:pt x="93312" y="121302"/>
                  </a:cubicBezTo>
                  <a:cubicBezTo>
                    <a:pt x="94074" y="121302"/>
                    <a:pt x="97884" y="116920"/>
                    <a:pt x="99027" y="118063"/>
                  </a:cubicBezTo>
                  <a:cubicBezTo>
                    <a:pt x="96550" y="122064"/>
                    <a:pt x="98836" y="120825"/>
                    <a:pt x="103218" y="117301"/>
                  </a:cubicBezTo>
                  <a:cubicBezTo>
                    <a:pt x="104361" y="117682"/>
                    <a:pt x="101694" y="120444"/>
                    <a:pt x="102075" y="120825"/>
                  </a:cubicBezTo>
                  <a:cubicBezTo>
                    <a:pt x="102456" y="121206"/>
                    <a:pt x="104075" y="120063"/>
                    <a:pt x="107218" y="117873"/>
                  </a:cubicBezTo>
                  <a:cubicBezTo>
                    <a:pt x="108075" y="117301"/>
                    <a:pt x="109790" y="115301"/>
                    <a:pt x="110171" y="116253"/>
                  </a:cubicBezTo>
                  <a:cubicBezTo>
                    <a:pt x="110361" y="117396"/>
                    <a:pt x="109218" y="117968"/>
                    <a:pt x="108552" y="118825"/>
                  </a:cubicBezTo>
                  <a:cubicBezTo>
                    <a:pt x="105408" y="122540"/>
                    <a:pt x="106170" y="121968"/>
                    <a:pt x="111695" y="118444"/>
                  </a:cubicBezTo>
                  <a:cubicBezTo>
                    <a:pt x="112552" y="117968"/>
                    <a:pt x="113695" y="117111"/>
                    <a:pt x="114457" y="117396"/>
                  </a:cubicBezTo>
                  <a:cubicBezTo>
                    <a:pt x="110742" y="122349"/>
                    <a:pt x="112266" y="121302"/>
                    <a:pt x="117791" y="117968"/>
                  </a:cubicBezTo>
                  <a:cubicBezTo>
                    <a:pt x="118553" y="117682"/>
                    <a:pt x="119601" y="116253"/>
                    <a:pt x="120553" y="117206"/>
                  </a:cubicBezTo>
                  <a:cubicBezTo>
                    <a:pt x="113600" y="123302"/>
                    <a:pt x="114838" y="124064"/>
                    <a:pt x="123696" y="119778"/>
                  </a:cubicBezTo>
                  <a:cubicBezTo>
                    <a:pt x="119601" y="124445"/>
                    <a:pt x="120553" y="124635"/>
                    <a:pt x="127030" y="120540"/>
                  </a:cubicBezTo>
                  <a:cubicBezTo>
                    <a:pt x="127602" y="120349"/>
                    <a:pt x="128459" y="120540"/>
                    <a:pt x="129221" y="120159"/>
                  </a:cubicBezTo>
                  <a:cubicBezTo>
                    <a:pt x="126268" y="123111"/>
                    <a:pt x="125792" y="125302"/>
                    <a:pt x="127221" y="124540"/>
                  </a:cubicBezTo>
                  <a:cubicBezTo>
                    <a:pt x="129411" y="123588"/>
                    <a:pt x="132174" y="122349"/>
                    <a:pt x="133507" y="122826"/>
                  </a:cubicBezTo>
                  <a:cubicBezTo>
                    <a:pt x="130745" y="125588"/>
                    <a:pt x="130935" y="126731"/>
                    <a:pt x="134555" y="126159"/>
                  </a:cubicBezTo>
                  <a:cubicBezTo>
                    <a:pt x="135698" y="126540"/>
                    <a:pt x="134555" y="127969"/>
                    <a:pt x="130935" y="130350"/>
                  </a:cubicBezTo>
                  <a:cubicBezTo>
                    <a:pt x="130364" y="131303"/>
                    <a:pt x="129697" y="130350"/>
                    <a:pt x="129221" y="127969"/>
                  </a:cubicBezTo>
                  <a:cubicBezTo>
                    <a:pt x="128840" y="129303"/>
                    <a:pt x="128173" y="129303"/>
                    <a:pt x="127602" y="128541"/>
                  </a:cubicBezTo>
                  <a:lnTo>
                    <a:pt x="126840" y="133684"/>
                  </a:lnTo>
                  <a:lnTo>
                    <a:pt x="125697" y="133494"/>
                  </a:lnTo>
                  <a:lnTo>
                    <a:pt x="125697" y="130446"/>
                  </a:lnTo>
                  <a:cubicBezTo>
                    <a:pt x="125125" y="129684"/>
                    <a:pt x="124554" y="129684"/>
                    <a:pt x="123887" y="130446"/>
                  </a:cubicBezTo>
                  <a:lnTo>
                    <a:pt x="122934" y="134446"/>
                  </a:lnTo>
                  <a:lnTo>
                    <a:pt x="121125" y="133494"/>
                  </a:lnTo>
                  <a:cubicBezTo>
                    <a:pt x="120553" y="134827"/>
                    <a:pt x="119791" y="136256"/>
                    <a:pt x="118362" y="137208"/>
                  </a:cubicBezTo>
                  <a:cubicBezTo>
                    <a:pt x="117219" y="135589"/>
                    <a:pt x="116362" y="136065"/>
                    <a:pt x="115981" y="137399"/>
                  </a:cubicBezTo>
                  <a:cubicBezTo>
                    <a:pt x="115219" y="137589"/>
                    <a:pt x="114838" y="137018"/>
                    <a:pt x="113981" y="137208"/>
                  </a:cubicBezTo>
                  <a:cubicBezTo>
                    <a:pt x="113409" y="139018"/>
                    <a:pt x="112838" y="139399"/>
                    <a:pt x="111885" y="138256"/>
                  </a:cubicBezTo>
                  <a:cubicBezTo>
                    <a:pt x="110266" y="139209"/>
                    <a:pt x="108837" y="140256"/>
                    <a:pt x="107313" y="141780"/>
                  </a:cubicBezTo>
                  <a:lnTo>
                    <a:pt x="106456" y="139780"/>
                  </a:lnTo>
                  <a:cubicBezTo>
                    <a:pt x="105123" y="141780"/>
                    <a:pt x="103884" y="142923"/>
                    <a:pt x="103122" y="142542"/>
                  </a:cubicBezTo>
                  <a:lnTo>
                    <a:pt x="101694" y="141114"/>
                  </a:lnTo>
                  <a:lnTo>
                    <a:pt x="99503" y="144638"/>
                  </a:lnTo>
                  <a:lnTo>
                    <a:pt x="95979" y="145590"/>
                  </a:lnTo>
                  <a:cubicBezTo>
                    <a:pt x="95979" y="146543"/>
                    <a:pt x="97312" y="146543"/>
                    <a:pt x="99789" y="146162"/>
                  </a:cubicBezTo>
                  <a:cubicBezTo>
                    <a:pt x="102932" y="145781"/>
                    <a:pt x="109028" y="144352"/>
                    <a:pt x="113028" y="143209"/>
                  </a:cubicBezTo>
                  <a:cubicBezTo>
                    <a:pt x="116934" y="142066"/>
                    <a:pt x="121315" y="141399"/>
                    <a:pt x="126078" y="139399"/>
                  </a:cubicBezTo>
                  <a:cubicBezTo>
                    <a:pt x="129792" y="137685"/>
                    <a:pt x="134174" y="134541"/>
                    <a:pt x="138555" y="132351"/>
                  </a:cubicBezTo>
                  <a:cubicBezTo>
                    <a:pt x="139508" y="133113"/>
                    <a:pt x="138746" y="135113"/>
                    <a:pt x="130459" y="141590"/>
                  </a:cubicBezTo>
                  <a:lnTo>
                    <a:pt x="126459" y="140447"/>
                  </a:lnTo>
                  <a:lnTo>
                    <a:pt x="128649" y="143400"/>
                  </a:lnTo>
                  <a:cubicBezTo>
                    <a:pt x="127697" y="144352"/>
                    <a:pt x="126935" y="144828"/>
                    <a:pt x="125887" y="144638"/>
                  </a:cubicBezTo>
                  <a:lnTo>
                    <a:pt x="122363" y="142828"/>
                  </a:lnTo>
                  <a:lnTo>
                    <a:pt x="123506" y="146543"/>
                  </a:lnTo>
                  <a:cubicBezTo>
                    <a:pt x="120934" y="146543"/>
                    <a:pt x="119791" y="143400"/>
                    <a:pt x="117410" y="144828"/>
                  </a:cubicBezTo>
                  <a:lnTo>
                    <a:pt x="118362" y="147781"/>
                  </a:lnTo>
                  <a:lnTo>
                    <a:pt x="113028" y="146162"/>
                  </a:lnTo>
                  <a:lnTo>
                    <a:pt x="113981" y="149686"/>
                  </a:lnTo>
                  <a:lnTo>
                    <a:pt x="109409" y="147686"/>
                  </a:lnTo>
                  <a:lnTo>
                    <a:pt x="108456" y="149686"/>
                  </a:lnTo>
                  <a:cubicBezTo>
                    <a:pt x="107028" y="149686"/>
                    <a:pt x="106266" y="150067"/>
                    <a:pt x="106075" y="150639"/>
                  </a:cubicBezTo>
                  <a:cubicBezTo>
                    <a:pt x="116553" y="152448"/>
                    <a:pt x="127983" y="148638"/>
                    <a:pt x="139889" y="142923"/>
                  </a:cubicBezTo>
                  <a:cubicBezTo>
                    <a:pt x="140460" y="142733"/>
                    <a:pt x="140651" y="143114"/>
                    <a:pt x="140651" y="144162"/>
                  </a:cubicBezTo>
                  <a:cubicBezTo>
                    <a:pt x="139698" y="148829"/>
                    <a:pt x="136269" y="153020"/>
                    <a:pt x="131031" y="156735"/>
                  </a:cubicBezTo>
                  <a:lnTo>
                    <a:pt x="132555" y="150448"/>
                  </a:lnTo>
                  <a:cubicBezTo>
                    <a:pt x="129030" y="151972"/>
                    <a:pt x="125030" y="159687"/>
                    <a:pt x="122077" y="160735"/>
                  </a:cubicBezTo>
                  <a:lnTo>
                    <a:pt x="125220" y="152448"/>
                  </a:lnTo>
                  <a:lnTo>
                    <a:pt x="115886" y="160164"/>
                  </a:lnTo>
                  <a:cubicBezTo>
                    <a:pt x="115124" y="159211"/>
                    <a:pt x="116267" y="157020"/>
                    <a:pt x="118267" y="154258"/>
                  </a:cubicBezTo>
                  <a:cubicBezTo>
                    <a:pt x="115505" y="154258"/>
                    <a:pt x="110742" y="160830"/>
                    <a:pt x="109980" y="160449"/>
                  </a:cubicBezTo>
                  <a:cubicBezTo>
                    <a:pt x="107980" y="159497"/>
                    <a:pt x="111504" y="157497"/>
                    <a:pt x="112362" y="156068"/>
                  </a:cubicBezTo>
                  <a:cubicBezTo>
                    <a:pt x="109790" y="155877"/>
                    <a:pt x="107980" y="158259"/>
                    <a:pt x="105885" y="159402"/>
                  </a:cubicBezTo>
                  <a:cubicBezTo>
                    <a:pt x="105694" y="158163"/>
                    <a:pt x="107028" y="156830"/>
                    <a:pt x="109409" y="154639"/>
                  </a:cubicBezTo>
                  <a:lnTo>
                    <a:pt x="101694" y="158259"/>
                  </a:lnTo>
                  <a:cubicBezTo>
                    <a:pt x="101694" y="156830"/>
                    <a:pt x="104742" y="155687"/>
                    <a:pt x="105313" y="153687"/>
                  </a:cubicBezTo>
                  <a:cubicBezTo>
                    <a:pt x="101694" y="156068"/>
                    <a:pt x="98646" y="157687"/>
                    <a:pt x="97788" y="157401"/>
                  </a:cubicBezTo>
                  <a:lnTo>
                    <a:pt x="100170" y="153687"/>
                  </a:lnTo>
                  <a:lnTo>
                    <a:pt x="93407" y="157211"/>
                  </a:lnTo>
                  <a:lnTo>
                    <a:pt x="97598" y="152925"/>
                  </a:lnTo>
                  <a:lnTo>
                    <a:pt x="90454" y="156354"/>
                  </a:lnTo>
                  <a:lnTo>
                    <a:pt x="92454" y="152544"/>
                  </a:lnTo>
                  <a:lnTo>
                    <a:pt x="87311" y="155877"/>
                  </a:lnTo>
                  <a:lnTo>
                    <a:pt x="89502" y="151782"/>
                  </a:lnTo>
                  <a:cubicBezTo>
                    <a:pt x="86930" y="153972"/>
                    <a:pt x="84549" y="155306"/>
                    <a:pt x="83215" y="155306"/>
                  </a:cubicBezTo>
                  <a:cubicBezTo>
                    <a:pt x="84549" y="153496"/>
                    <a:pt x="85596" y="152163"/>
                    <a:pt x="85406" y="151210"/>
                  </a:cubicBezTo>
                  <a:cubicBezTo>
                    <a:pt x="83025" y="153210"/>
                    <a:pt x="80643" y="154544"/>
                    <a:pt x="79691" y="154544"/>
                  </a:cubicBezTo>
                  <a:lnTo>
                    <a:pt x="80643" y="151210"/>
                  </a:lnTo>
                  <a:cubicBezTo>
                    <a:pt x="78643" y="153210"/>
                    <a:pt x="76452" y="154544"/>
                    <a:pt x="74166" y="155306"/>
                  </a:cubicBezTo>
                  <a:lnTo>
                    <a:pt x="76548" y="151401"/>
                  </a:lnTo>
                  <a:cubicBezTo>
                    <a:pt x="76929" y="150829"/>
                    <a:pt x="76738" y="149972"/>
                    <a:pt x="75976" y="150639"/>
                  </a:cubicBezTo>
                  <a:lnTo>
                    <a:pt x="70642" y="155020"/>
                  </a:lnTo>
                  <a:cubicBezTo>
                    <a:pt x="71880" y="152829"/>
                    <a:pt x="72357" y="151496"/>
                    <a:pt x="71595" y="150829"/>
                  </a:cubicBezTo>
                  <a:lnTo>
                    <a:pt x="67880" y="152829"/>
                  </a:lnTo>
                  <a:lnTo>
                    <a:pt x="68261" y="150639"/>
                  </a:lnTo>
                  <a:lnTo>
                    <a:pt x="63879" y="155401"/>
                  </a:lnTo>
                  <a:cubicBezTo>
                    <a:pt x="63308" y="155211"/>
                    <a:pt x="64165" y="154068"/>
                    <a:pt x="64737" y="151877"/>
                  </a:cubicBezTo>
                  <a:lnTo>
                    <a:pt x="60165" y="154830"/>
                  </a:lnTo>
                  <a:cubicBezTo>
                    <a:pt x="62546" y="150067"/>
                    <a:pt x="66546" y="146924"/>
                    <a:pt x="71880" y="145400"/>
                  </a:cubicBezTo>
                  <a:moveTo>
                    <a:pt x="147699" y="174832"/>
                  </a:moveTo>
                  <a:lnTo>
                    <a:pt x="144080" y="181785"/>
                  </a:lnTo>
                  <a:cubicBezTo>
                    <a:pt x="143889" y="182547"/>
                    <a:pt x="144366" y="182928"/>
                    <a:pt x="145318" y="182738"/>
                  </a:cubicBezTo>
                  <a:cubicBezTo>
                    <a:pt x="147699" y="176356"/>
                    <a:pt x="149890" y="172832"/>
                    <a:pt x="151414" y="172641"/>
                  </a:cubicBezTo>
                  <a:lnTo>
                    <a:pt x="148271" y="182071"/>
                  </a:lnTo>
                  <a:cubicBezTo>
                    <a:pt x="149700" y="179118"/>
                    <a:pt x="150652" y="177880"/>
                    <a:pt x="151224" y="178547"/>
                  </a:cubicBezTo>
                  <a:lnTo>
                    <a:pt x="150462" y="181500"/>
                  </a:lnTo>
                  <a:cubicBezTo>
                    <a:pt x="151986" y="178356"/>
                    <a:pt x="153224" y="176928"/>
                    <a:pt x="153986" y="177594"/>
                  </a:cubicBezTo>
                  <a:lnTo>
                    <a:pt x="153605" y="180357"/>
                  </a:lnTo>
                  <a:cubicBezTo>
                    <a:pt x="154176" y="179214"/>
                    <a:pt x="154938" y="178356"/>
                    <a:pt x="155986" y="177785"/>
                  </a:cubicBezTo>
                  <a:lnTo>
                    <a:pt x="156939" y="179880"/>
                  </a:lnTo>
                  <a:cubicBezTo>
                    <a:pt x="157320" y="178166"/>
                    <a:pt x="158272" y="176737"/>
                    <a:pt x="159510" y="175785"/>
                  </a:cubicBezTo>
                  <a:lnTo>
                    <a:pt x="160368" y="177785"/>
                  </a:lnTo>
                  <a:cubicBezTo>
                    <a:pt x="161511" y="175594"/>
                    <a:pt x="163130" y="173594"/>
                    <a:pt x="165702" y="171689"/>
                  </a:cubicBezTo>
                  <a:lnTo>
                    <a:pt x="164463" y="175594"/>
                  </a:lnTo>
                  <a:lnTo>
                    <a:pt x="169226" y="173213"/>
                  </a:lnTo>
                  <a:cubicBezTo>
                    <a:pt x="171607" y="172451"/>
                    <a:pt x="171988" y="173022"/>
                    <a:pt x="170178" y="175118"/>
                  </a:cubicBezTo>
                  <a:lnTo>
                    <a:pt x="160463" y="179690"/>
                  </a:lnTo>
                  <a:cubicBezTo>
                    <a:pt x="152748" y="184071"/>
                    <a:pt x="145032" y="186643"/>
                    <a:pt x="137127" y="184262"/>
                  </a:cubicBezTo>
                  <a:cubicBezTo>
                    <a:pt x="135126" y="183500"/>
                    <a:pt x="134745" y="182547"/>
                    <a:pt x="135698" y="180642"/>
                  </a:cubicBezTo>
                  <a:cubicBezTo>
                    <a:pt x="136746" y="179309"/>
                    <a:pt x="137889" y="178261"/>
                    <a:pt x="139032" y="177880"/>
                  </a:cubicBezTo>
                  <a:lnTo>
                    <a:pt x="139032" y="180452"/>
                  </a:lnTo>
                  <a:lnTo>
                    <a:pt x="144175" y="173689"/>
                  </a:lnTo>
                  <a:lnTo>
                    <a:pt x="141413" y="181595"/>
                  </a:lnTo>
                  <a:cubicBezTo>
                    <a:pt x="143699" y="177023"/>
                    <a:pt x="145699" y="174451"/>
                    <a:pt x="147509" y="174642"/>
                  </a:cubicBezTo>
                  <a:moveTo>
                    <a:pt x="146652" y="169689"/>
                  </a:moveTo>
                  <a:cubicBezTo>
                    <a:pt x="148080" y="167879"/>
                    <a:pt x="149033" y="166545"/>
                    <a:pt x="149414" y="166926"/>
                  </a:cubicBezTo>
                  <a:cubicBezTo>
                    <a:pt x="149604" y="166926"/>
                    <a:pt x="148842" y="168546"/>
                    <a:pt x="147414" y="170165"/>
                  </a:cubicBezTo>
                  <a:cubicBezTo>
                    <a:pt x="146271" y="171975"/>
                    <a:pt x="145032" y="173118"/>
                    <a:pt x="144842" y="172927"/>
                  </a:cubicBezTo>
                  <a:cubicBezTo>
                    <a:pt x="144651" y="172927"/>
                    <a:pt x="145413" y="171308"/>
                    <a:pt x="146556" y="169689"/>
                  </a:cubicBezTo>
                  <a:moveTo>
                    <a:pt x="178179" y="193596"/>
                  </a:moveTo>
                  <a:cubicBezTo>
                    <a:pt x="179989" y="192072"/>
                    <a:pt x="182085" y="190834"/>
                    <a:pt x="183894" y="190072"/>
                  </a:cubicBezTo>
                  <a:cubicBezTo>
                    <a:pt x="182561" y="191406"/>
                    <a:pt x="181132" y="193025"/>
                    <a:pt x="179513" y="194358"/>
                  </a:cubicBezTo>
                  <a:lnTo>
                    <a:pt x="180942" y="195120"/>
                  </a:lnTo>
                  <a:cubicBezTo>
                    <a:pt x="182751" y="193787"/>
                    <a:pt x="184847" y="192739"/>
                    <a:pt x="186942" y="192358"/>
                  </a:cubicBezTo>
                  <a:cubicBezTo>
                    <a:pt x="185895" y="193215"/>
                    <a:pt x="184942" y="193977"/>
                    <a:pt x="184180" y="194835"/>
                  </a:cubicBezTo>
                  <a:cubicBezTo>
                    <a:pt x="185514" y="194358"/>
                    <a:pt x="187133" y="194358"/>
                    <a:pt x="189133" y="194263"/>
                  </a:cubicBezTo>
                  <a:cubicBezTo>
                    <a:pt x="186561" y="195406"/>
                    <a:pt x="184942" y="195787"/>
                    <a:pt x="182942" y="196549"/>
                  </a:cubicBezTo>
                  <a:lnTo>
                    <a:pt x="184561" y="197502"/>
                  </a:lnTo>
                  <a:cubicBezTo>
                    <a:pt x="186561" y="196359"/>
                    <a:pt x="188752" y="195692"/>
                    <a:pt x="190467" y="195692"/>
                  </a:cubicBezTo>
                  <a:cubicBezTo>
                    <a:pt x="189038" y="196454"/>
                    <a:pt x="187514" y="197502"/>
                    <a:pt x="185895" y="198264"/>
                  </a:cubicBezTo>
                  <a:lnTo>
                    <a:pt x="187228" y="199026"/>
                  </a:lnTo>
                  <a:cubicBezTo>
                    <a:pt x="189038" y="198073"/>
                    <a:pt x="191229" y="197692"/>
                    <a:pt x="193038" y="197883"/>
                  </a:cubicBezTo>
                  <a:cubicBezTo>
                    <a:pt x="191419" y="198454"/>
                    <a:pt x="189990" y="199026"/>
                    <a:pt x="188657" y="199883"/>
                  </a:cubicBezTo>
                  <a:lnTo>
                    <a:pt x="189419" y="200454"/>
                  </a:lnTo>
                  <a:cubicBezTo>
                    <a:pt x="191229" y="199692"/>
                    <a:pt x="193038" y="199311"/>
                    <a:pt x="194753" y="199311"/>
                  </a:cubicBezTo>
                  <a:cubicBezTo>
                    <a:pt x="193229" y="199883"/>
                    <a:pt x="191991" y="200645"/>
                    <a:pt x="190657" y="201312"/>
                  </a:cubicBezTo>
                  <a:lnTo>
                    <a:pt x="191800" y="201883"/>
                  </a:lnTo>
                  <a:cubicBezTo>
                    <a:pt x="193419" y="201312"/>
                    <a:pt x="195039" y="201312"/>
                    <a:pt x="196372" y="201407"/>
                  </a:cubicBezTo>
                  <a:cubicBezTo>
                    <a:pt x="195229" y="201883"/>
                    <a:pt x="193991" y="201978"/>
                    <a:pt x="192848" y="202645"/>
                  </a:cubicBezTo>
                  <a:lnTo>
                    <a:pt x="196944" y="205217"/>
                  </a:lnTo>
                  <a:lnTo>
                    <a:pt x="196182" y="205598"/>
                  </a:lnTo>
                  <a:lnTo>
                    <a:pt x="189895" y="203407"/>
                  </a:lnTo>
                  <a:cubicBezTo>
                    <a:pt x="189895" y="203407"/>
                    <a:pt x="189324" y="203598"/>
                    <a:pt x="189038" y="203788"/>
                  </a:cubicBezTo>
                  <a:cubicBezTo>
                    <a:pt x="189038" y="203598"/>
                    <a:pt x="189228" y="203407"/>
                    <a:pt x="189419" y="203121"/>
                  </a:cubicBezTo>
                  <a:lnTo>
                    <a:pt x="187895" y="202740"/>
                  </a:lnTo>
                  <a:cubicBezTo>
                    <a:pt x="187038" y="203121"/>
                    <a:pt x="186085" y="203693"/>
                    <a:pt x="185133" y="204074"/>
                  </a:cubicBezTo>
                  <a:cubicBezTo>
                    <a:pt x="185799" y="203312"/>
                    <a:pt x="186085" y="202740"/>
                    <a:pt x="186752" y="202264"/>
                  </a:cubicBezTo>
                  <a:lnTo>
                    <a:pt x="185133" y="201693"/>
                  </a:lnTo>
                  <a:cubicBezTo>
                    <a:pt x="184371" y="202074"/>
                    <a:pt x="183418" y="202645"/>
                    <a:pt x="182370" y="203026"/>
                  </a:cubicBezTo>
                  <a:cubicBezTo>
                    <a:pt x="182751" y="202455"/>
                    <a:pt x="183323" y="201693"/>
                    <a:pt x="183990" y="201121"/>
                  </a:cubicBezTo>
                  <a:lnTo>
                    <a:pt x="182370" y="200550"/>
                  </a:lnTo>
                  <a:cubicBezTo>
                    <a:pt x="181227" y="201312"/>
                    <a:pt x="180275" y="202074"/>
                    <a:pt x="179037" y="202740"/>
                  </a:cubicBezTo>
                  <a:cubicBezTo>
                    <a:pt x="179608" y="201788"/>
                    <a:pt x="180275" y="200931"/>
                    <a:pt x="181037" y="200169"/>
                  </a:cubicBezTo>
                  <a:lnTo>
                    <a:pt x="178846" y="199407"/>
                  </a:lnTo>
                  <a:cubicBezTo>
                    <a:pt x="177894" y="200359"/>
                    <a:pt x="176846" y="201121"/>
                    <a:pt x="175893" y="201883"/>
                  </a:cubicBezTo>
                  <a:cubicBezTo>
                    <a:pt x="176084" y="200931"/>
                    <a:pt x="176655" y="199788"/>
                    <a:pt x="177417" y="198930"/>
                  </a:cubicBezTo>
                  <a:lnTo>
                    <a:pt x="175417" y="198168"/>
                  </a:lnTo>
                  <a:cubicBezTo>
                    <a:pt x="174465" y="199121"/>
                    <a:pt x="173226" y="200169"/>
                    <a:pt x="172083" y="201121"/>
                  </a:cubicBezTo>
                  <a:cubicBezTo>
                    <a:pt x="172655" y="199978"/>
                    <a:pt x="173226" y="198740"/>
                    <a:pt x="173988" y="197787"/>
                  </a:cubicBezTo>
                  <a:lnTo>
                    <a:pt x="170845" y="196644"/>
                  </a:lnTo>
                  <a:cubicBezTo>
                    <a:pt x="169893" y="197787"/>
                    <a:pt x="168464" y="199026"/>
                    <a:pt x="167035" y="199978"/>
                  </a:cubicBezTo>
                  <a:cubicBezTo>
                    <a:pt x="167702" y="198645"/>
                    <a:pt x="168178" y="197216"/>
                    <a:pt x="169035" y="196073"/>
                  </a:cubicBezTo>
                  <a:lnTo>
                    <a:pt x="168654" y="195882"/>
                  </a:lnTo>
                  <a:cubicBezTo>
                    <a:pt x="169035" y="193501"/>
                    <a:pt x="170845" y="191691"/>
                    <a:pt x="173226" y="190548"/>
                  </a:cubicBezTo>
                  <a:lnTo>
                    <a:pt x="173607" y="190739"/>
                  </a:lnTo>
                  <a:cubicBezTo>
                    <a:pt x="174369" y="189977"/>
                    <a:pt x="175322" y="189405"/>
                    <a:pt x="176560" y="188739"/>
                  </a:cubicBezTo>
                  <a:cubicBezTo>
                    <a:pt x="175989" y="189786"/>
                    <a:pt x="175608" y="190739"/>
                    <a:pt x="175036" y="191501"/>
                  </a:cubicBezTo>
                  <a:lnTo>
                    <a:pt x="175608" y="191882"/>
                  </a:lnTo>
                  <a:cubicBezTo>
                    <a:pt x="177036" y="190453"/>
                    <a:pt x="178751" y="189310"/>
                    <a:pt x="180751" y="188643"/>
                  </a:cubicBezTo>
                  <a:cubicBezTo>
                    <a:pt x="179513" y="190263"/>
                    <a:pt x="178370" y="191406"/>
                    <a:pt x="177036" y="192644"/>
                  </a:cubicBezTo>
                  <a:lnTo>
                    <a:pt x="178179" y="193406"/>
                  </a:lnTo>
                  <a:close/>
                  <a:moveTo>
                    <a:pt x="207993" y="239793"/>
                  </a:moveTo>
                  <a:cubicBezTo>
                    <a:pt x="208564" y="239793"/>
                    <a:pt x="208945" y="240174"/>
                    <a:pt x="208945" y="240745"/>
                  </a:cubicBezTo>
                  <a:cubicBezTo>
                    <a:pt x="208945" y="241317"/>
                    <a:pt x="208564" y="241793"/>
                    <a:pt x="207993" y="241793"/>
                  </a:cubicBezTo>
                  <a:cubicBezTo>
                    <a:pt x="207612" y="241793"/>
                    <a:pt x="207231" y="241412"/>
                    <a:pt x="207231" y="240745"/>
                  </a:cubicBezTo>
                  <a:cubicBezTo>
                    <a:pt x="207231" y="240078"/>
                    <a:pt x="207612" y="239793"/>
                    <a:pt x="207993" y="239793"/>
                  </a:cubicBezTo>
                  <a:moveTo>
                    <a:pt x="207231" y="237602"/>
                  </a:moveTo>
                  <a:lnTo>
                    <a:pt x="207421" y="234649"/>
                  </a:lnTo>
                  <a:cubicBezTo>
                    <a:pt x="207612" y="232649"/>
                    <a:pt x="209136" y="234173"/>
                    <a:pt x="209136" y="235411"/>
                  </a:cubicBezTo>
                  <a:lnTo>
                    <a:pt x="208564" y="238554"/>
                  </a:lnTo>
                  <a:cubicBezTo>
                    <a:pt x="207993" y="239126"/>
                    <a:pt x="207802" y="238745"/>
                    <a:pt x="207231" y="237602"/>
                  </a:cubicBezTo>
                  <a:moveTo>
                    <a:pt x="210183" y="242936"/>
                  </a:moveTo>
                  <a:cubicBezTo>
                    <a:pt x="211803" y="242364"/>
                    <a:pt x="212374" y="241317"/>
                    <a:pt x="211898" y="239983"/>
                  </a:cubicBezTo>
                  <a:lnTo>
                    <a:pt x="211136" y="226934"/>
                  </a:lnTo>
                  <a:cubicBezTo>
                    <a:pt x="210564" y="224362"/>
                    <a:pt x="212374" y="225315"/>
                    <a:pt x="212946" y="226743"/>
                  </a:cubicBezTo>
                  <a:cubicBezTo>
                    <a:pt x="214374" y="226743"/>
                    <a:pt x="214565" y="227696"/>
                    <a:pt x="213327" y="229125"/>
                  </a:cubicBezTo>
                  <a:cubicBezTo>
                    <a:pt x="216660" y="229506"/>
                    <a:pt x="217708" y="230553"/>
                    <a:pt x="215898" y="231887"/>
                  </a:cubicBezTo>
                  <a:lnTo>
                    <a:pt x="213136" y="232554"/>
                  </a:lnTo>
                  <a:lnTo>
                    <a:pt x="216660" y="232935"/>
                  </a:lnTo>
                  <a:cubicBezTo>
                    <a:pt x="218184" y="233506"/>
                    <a:pt x="217803" y="234744"/>
                    <a:pt x="216851" y="234935"/>
                  </a:cubicBezTo>
                  <a:lnTo>
                    <a:pt x="213517" y="235506"/>
                  </a:lnTo>
                  <a:lnTo>
                    <a:pt x="217708" y="236078"/>
                  </a:lnTo>
                  <a:cubicBezTo>
                    <a:pt x="219708" y="236078"/>
                    <a:pt x="219708" y="236649"/>
                    <a:pt x="217327" y="237888"/>
                  </a:cubicBezTo>
                  <a:lnTo>
                    <a:pt x="215613" y="239031"/>
                  </a:lnTo>
                  <a:lnTo>
                    <a:pt x="218565" y="239412"/>
                  </a:lnTo>
                  <a:cubicBezTo>
                    <a:pt x="219994" y="239221"/>
                    <a:pt x="220280" y="239793"/>
                    <a:pt x="219708" y="241412"/>
                  </a:cubicBezTo>
                  <a:cubicBezTo>
                    <a:pt x="220661" y="246174"/>
                    <a:pt x="219708" y="249127"/>
                    <a:pt x="215803" y="249127"/>
                  </a:cubicBezTo>
                  <a:lnTo>
                    <a:pt x="202563" y="252080"/>
                  </a:lnTo>
                  <a:cubicBezTo>
                    <a:pt x="201801" y="251508"/>
                    <a:pt x="201325" y="251508"/>
                    <a:pt x="201801" y="251318"/>
                  </a:cubicBezTo>
                  <a:cubicBezTo>
                    <a:pt x="201801" y="251127"/>
                    <a:pt x="201516" y="250937"/>
                    <a:pt x="201516" y="250937"/>
                  </a:cubicBezTo>
                  <a:cubicBezTo>
                    <a:pt x="201516" y="250556"/>
                    <a:pt x="201897" y="250175"/>
                    <a:pt x="202278" y="250175"/>
                  </a:cubicBezTo>
                  <a:cubicBezTo>
                    <a:pt x="202468" y="250175"/>
                    <a:pt x="202849" y="250365"/>
                    <a:pt x="202849" y="250746"/>
                  </a:cubicBezTo>
                  <a:cubicBezTo>
                    <a:pt x="203611" y="250556"/>
                    <a:pt x="204183" y="250556"/>
                    <a:pt x="204754" y="250365"/>
                  </a:cubicBezTo>
                  <a:lnTo>
                    <a:pt x="204754" y="246460"/>
                  </a:lnTo>
                  <a:lnTo>
                    <a:pt x="203040" y="246841"/>
                  </a:lnTo>
                  <a:lnTo>
                    <a:pt x="203040" y="247508"/>
                  </a:lnTo>
                  <a:cubicBezTo>
                    <a:pt x="203040" y="248270"/>
                    <a:pt x="202659" y="248841"/>
                    <a:pt x="202278" y="248841"/>
                  </a:cubicBezTo>
                  <a:cubicBezTo>
                    <a:pt x="201897" y="248841"/>
                    <a:pt x="201516" y="248175"/>
                    <a:pt x="201516" y="247508"/>
                  </a:cubicBezTo>
                  <a:lnTo>
                    <a:pt x="201516" y="247222"/>
                  </a:lnTo>
                  <a:lnTo>
                    <a:pt x="200754" y="247508"/>
                  </a:lnTo>
                  <a:cubicBezTo>
                    <a:pt x="199039" y="246841"/>
                    <a:pt x="199039" y="246079"/>
                    <a:pt x="200563" y="245127"/>
                  </a:cubicBezTo>
                  <a:lnTo>
                    <a:pt x="210279" y="243126"/>
                  </a:lnTo>
                  <a:close/>
                  <a:moveTo>
                    <a:pt x="224566" y="250842"/>
                  </a:moveTo>
                  <a:cubicBezTo>
                    <a:pt x="224757" y="248651"/>
                    <a:pt x="227138" y="249318"/>
                    <a:pt x="226090" y="251413"/>
                  </a:cubicBezTo>
                  <a:lnTo>
                    <a:pt x="224947" y="254175"/>
                  </a:lnTo>
                  <a:lnTo>
                    <a:pt x="224376" y="254175"/>
                  </a:lnTo>
                  <a:lnTo>
                    <a:pt x="224566" y="250842"/>
                  </a:lnTo>
                  <a:close/>
                  <a:moveTo>
                    <a:pt x="224757" y="243888"/>
                  </a:moveTo>
                  <a:cubicBezTo>
                    <a:pt x="225328" y="243888"/>
                    <a:pt x="225804" y="244746"/>
                    <a:pt x="225900" y="245698"/>
                  </a:cubicBezTo>
                  <a:cubicBezTo>
                    <a:pt x="226090" y="246651"/>
                    <a:pt x="226090" y="247698"/>
                    <a:pt x="225519" y="247698"/>
                  </a:cubicBezTo>
                  <a:cubicBezTo>
                    <a:pt x="225328" y="247889"/>
                    <a:pt x="224757" y="247032"/>
                    <a:pt x="224566" y="246079"/>
                  </a:cubicBezTo>
                  <a:cubicBezTo>
                    <a:pt x="224376" y="245127"/>
                    <a:pt x="224566" y="244079"/>
                    <a:pt x="224757" y="243888"/>
                  </a:cubicBezTo>
                  <a:moveTo>
                    <a:pt x="224947" y="255985"/>
                  </a:moveTo>
                  <a:cubicBezTo>
                    <a:pt x="224947" y="255985"/>
                    <a:pt x="225519" y="256176"/>
                    <a:pt x="225519" y="256747"/>
                  </a:cubicBezTo>
                  <a:cubicBezTo>
                    <a:pt x="225519" y="257128"/>
                    <a:pt x="225328" y="257509"/>
                    <a:pt x="224947" y="257509"/>
                  </a:cubicBezTo>
                  <a:cubicBezTo>
                    <a:pt x="224566" y="257509"/>
                    <a:pt x="224185" y="257128"/>
                    <a:pt x="224185" y="256747"/>
                  </a:cubicBezTo>
                  <a:cubicBezTo>
                    <a:pt x="224185" y="256080"/>
                    <a:pt x="224566" y="255985"/>
                    <a:pt x="224947" y="255985"/>
                  </a:cubicBezTo>
                  <a:moveTo>
                    <a:pt x="224376" y="260271"/>
                  </a:moveTo>
                  <a:cubicBezTo>
                    <a:pt x="224376" y="261033"/>
                    <a:pt x="224185" y="261605"/>
                    <a:pt x="223995" y="261605"/>
                  </a:cubicBezTo>
                  <a:cubicBezTo>
                    <a:pt x="223804" y="261605"/>
                    <a:pt x="223614" y="261033"/>
                    <a:pt x="223614" y="260271"/>
                  </a:cubicBezTo>
                  <a:cubicBezTo>
                    <a:pt x="223614" y="259509"/>
                    <a:pt x="223804" y="258938"/>
                    <a:pt x="223995" y="258938"/>
                  </a:cubicBezTo>
                  <a:cubicBezTo>
                    <a:pt x="224185" y="258938"/>
                    <a:pt x="224376" y="259605"/>
                    <a:pt x="224376" y="260271"/>
                  </a:cubicBezTo>
                  <a:moveTo>
                    <a:pt x="223614" y="242936"/>
                  </a:moveTo>
                  <a:cubicBezTo>
                    <a:pt x="223423" y="244936"/>
                    <a:pt x="221804" y="246365"/>
                    <a:pt x="221804" y="244936"/>
                  </a:cubicBezTo>
                  <a:cubicBezTo>
                    <a:pt x="221613" y="243126"/>
                    <a:pt x="221804" y="241221"/>
                    <a:pt x="220470" y="238840"/>
                  </a:cubicBezTo>
                  <a:cubicBezTo>
                    <a:pt x="219613" y="237792"/>
                    <a:pt x="221042" y="237411"/>
                    <a:pt x="221804" y="238269"/>
                  </a:cubicBezTo>
                  <a:cubicBezTo>
                    <a:pt x="223614" y="239983"/>
                    <a:pt x="223804" y="241602"/>
                    <a:pt x="223614" y="242936"/>
                  </a:cubicBezTo>
                  <a:moveTo>
                    <a:pt x="220661" y="248841"/>
                  </a:moveTo>
                  <a:cubicBezTo>
                    <a:pt x="222661" y="247413"/>
                    <a:pt x="223423" y="247889"/>
                    <a:pt x="223233" y="249984"/>
                  </a:cubicBezTo>
                  <a:cubicBezTo>
                    <a:pt x="222661" y="256080"/>
                    <a:pt x="221804" y="261224"/>
                    <a:pt x="220089" y="262843"/>
                  </a:cubicBezTo>
                  <a:lnTo>
                    <a:pt x="220089" y="252175"/>
                  </a:lnTo>
                  <a:lnTo>
                    <a:pt x="219327" y="252366"/>
                  </a:lnTo>
                  <a:cubicBezTo>
                    <a:pt x="218661" y="257700"/>
                    <a:pt x="217899" y="261605"/>
                    <a:pt x="216565" y="263224"/>
                  </a:cubicBezTo>
                  <a:lnTo>
                    <a:pt x="216946" y="253413"/>
                  </a:lnTo>
                  <a:lnTo>
                    <a:pt x="215994" y="253413"/>
                  </a:lnTo>
                  <a:lnTo>
                    <a:pt x="213803" y="263129"/>
                  </a:lnTo>
                  <a:lnTo>
                    <a:pt x="214374" y="254652"/>
                  </a:lnTo>
                  <a:cubicBezTo>
                    <a:pt x="214374" y="253509"/>
                    <a:pt x="213993" y="253318"/>
                    <a:pt x="213327" y="253890"/>
                  </a:cubicBezTo>
                  <a:cubicBezTo>
                    <a:pt x="211898" y="263796"/>
                    <a:pt x="210183" y="267891"/>
                    <a:pt x="208183" y="269320"/>
                  </a:cubicBezTo>
                  <a:cubicBezTo>
                    <a:pt x="210183" y="263034"/>
                    <a:pt x="210183" y="258652"/>
                    <a:pt x="209802" y="254937"/>
                  </a:cubicBezTo>
                  <a:lnTo>
                    <a:pt x="209231" y="254556"/>
                  </a:lnTo>
                  <a:cubicBezTo>
                    <a:pt x="208659" y="259700"/>
                    <a:pt x="207897" y="264653"/>
                    <a:pt x="206088" y="268368"/>
                  </a:cubicBezTo>
                  <a:cubicBezTo>
                    <a:pt x="204087" y="265415"/>
                    <a:pt x="207897" y="260271"/>
                    <a:pt x="207040" y="255318"/>
                  </a:cubicBezTo>
                  <a:lnTo>
                    <a:pt x="206659" y="255318"/>
                  </a:lnTo>
                  <a:lnTo>
                    <a:pt x="203135" y="267510"/>
                  </a:lnTo>
                  <a:cubicBezTo>
                    <a:pt x="201992" y="267510"/>
                    <a:pt x="202373" y="265986"/>
                    <a:pt x="203516" y="262843"/>
                  </a:cubicBezTo>
                  <a:lnTo>
                    <a:pt x="203897" y="255890"/>
                  </a:lnTo>
                  <a:lnTo>
                    <a:pt x="203325" y="256271"/>
                  </a:lnTo>
                  <a:cubicBezTo>
                    <a:pt x="202278" y="260081"/>
                    <a:pt x="201325" y="262843"/>
                    <a:pt x="199992" y="265224"/>
                  </a:cubicBezTo>
                  <a:lnTo>
                    <a:pt x="200563" y="256080"/>
                  </a:lnTo>
                  <a:lnTo>
                    <a:pt x="197991" y="262557"/>
                  </a:lnTo>
                  <a:lnTo>
                    <a:pt x="198182" y="257223"/>
                  </a:lnTo>
                  <a:lnTo>
                    <a:pt x="195420" y="258462"/>
                  </a:lnTo>
                  <a:cubicBezTo>
                    <a:pt x="196563" y="256271"/>
                    <a:pt x="198372" y="254652"/>
                    <a:pt x="200944" y="253699"/>
                  </a:cubicBezTo>
                  <a:cubicBezTo>
                    <a:pt x="207707" y="252747"/>
                    <a:pt x="214374" y="251318"/>
                    <a:pt x="220756" y="249032"/>
                  </a:cubicBezTo>
                  <a:moveTo>
                    <a:pt x="203135" y="283798"/>
                  </a:moveTo>
                  <a:cubicBezTo>
                    <a:pt x="205897" y="284370"/>
                    <a:pt x="204849" y="285798"/>
                    <a:pt x="202754" y="285798"/>
                  </a:cubicBezTo>
                  <a:cubicBezTo>
                    <a:pt x="199801" y="285798"/>
                    <a:pt x="196658" y="285608"/>
                    <a:pt x="193705" y="283989"/>
                  </a:cubicBezTo>
                  <a:cubicBezTo>
                    <a:pt x="190752" y="282560"/>
                    <a:pt x="187990" y="280845"/>
                    <a:pt x="185418" y="278655"/>
                  </a:cubicBezTo>
                  <a:cubicBezTo>
                    <a:pt x="184371" y="277893"/>
                    <a:pt x="185133" y="276654"/>
                    <a:pt x="186752" y="277512"/>
                  </a:cubicBezTo>
                  <a:cubicBezTo>
                    <a:pt x="192943" y="280845"/>
                    <a:pt x="197991" y="282369"/>
                    <a:pt x="203135" y="283798"/>
                  </a:cubicBezTo>
                  <a:moveTo>
                    <a:pt x="188943" y="274273"/>
                  </a:moveTo>
                  <a:lnTo>
                    <a:pt x="196086" y="273702"/>
                  </a:lnTo>
                  <a:cubicBezTo>
                    <a:pt x="197515" y="273702"/>
                    <a:pt x="198658" y="274559"/>
                    <a:pt x="199801" y="276083"/>
                  </a:cubicBezTo>
                  <a:lnTo>
                    <a:pt x="203135" y="279893"/>
                  </a:lnTo>
                  <a:cubicBezTo>
                    <a:pt x="204564" y="281703"/>
                    <a:pt x="203325" y="283036"/>
                    <a:pt x="201992" y="282655"/>
                  </a:cubicBezTo>
                  <a:cubicBezTo>
                    <a:pt x="197229" y="281226"/>
                    <a:pt x="192753" y="279512"/>
                    <a:pt x="188371" y="277321"/>
                  </a:cubicBezTo>
                  <a:cubicBezTo>
                    <a:pt x="187323" y="276083"/>
                    <a:pt x="187609" y="275130"/>
                    <a:pt x="188943" y="274368"/>
                  </a:cubicBezTo>
                  <a:moveTo>
                    <a:pt x="201230" y="211218"/>
                  </a:moveTo>
                  <a:lnTo>
                    <a:pt x="189133" y="223791"/>
                  </a:lnTo>
                  <a:cubicBezTo>
                    <a:pt x="190562" y="222457"/>
                    <a:pt x="191895" y="221886"/>
                    <a:pt x="193134" y="220647"/>
                  </a:cubicBezTo>
                  <a:cubicBezTo>
                    <a:pt x="198277" y="216075"/>
                    <a:pt x="201611" y="212742"/>
                    <a:pt x="200658" y="215313"/>
                  </a:cubicBezTo>
                  <a:cubicBezTo>
                    <a:pt x="199134" y="218647"/>
                    <a:pt x="196753" y="221409"/>
                    <a:pt x="192943" y="223600"/>
                  </a:cubicBezTo>
                  <a:lnTo>
                    <a:pt x="187990" y="228934"/>
                  </a:lnTo>
                  <a:lnTo>
                    <a:pt x="187609" y="230077"/>
                  </a:lnTo>
                  <a:cubicBezTo>
                    <a:pt x="192943" y="224553"/>
                    <a:pt x="195705" y="223029"/>
                    <a:pt x="196277" y="224362"/>
                  </a:cubicBezTo>
                  <a:lnTo>
                    <a:pt x="186752" y="235602"/>
                  </a:lnTo>
                  <a:lnTo>
                    <a:pt x="197229" y="227505"/>
                  </a:lnTo>
                  <a:cubicBezTo>
                    <a:pt x="194086" y="232363"/>
                    <a:pt x="189990" y="236745"/>
                    <a:pt x="184466" y="240555"/>
                  </a:cubicBezTo>
                  <a:lnTo>
                    <a:pt x="184466" y="241507"/>
                  </a:lnTo>
                  <a:cubicBezTo>
                    <a:pt x="190181" y="236745"/>
                    <a:pt x="194562" y="233887"/>
                    <a:pt x="194943" y="235221"/>
                  </a:cubicBezTo>
                  <a:cubicBezTo>
                    <a:pt x="193991" y="237507"/>
                    <a:pt x="190467" y="241126"/>
                    <a:pt x="186085" y="245031"/>
                  </a:cubicBezTo>
                  <a:lnTo>
                    <a:pt x="191419" y="242460"/>
                  </a:lnTo>
                  <a:cubicBezTo>
                    <a:pt x="191705" y="244650"/>
                    <a:pt x="190562" y="246270"/>
                    <a:pt x="188181" y="247413"/>
                  </a:cubicBezTo>
                  <a:cubicBezTo>
                    <a:pt x="185228" y="248175"/>
                    <a:pt x="183704" y="249413"/>
                    <a:pt x="183704" y="250556"/>
                  </a:cubicBezTo>
                  <a:lnTo>
                    <a:pt x="187228" y="249127"/>
                  </a:lnTo>
                  <a:cubicBezTo>
                    <a:pt x="187419" y="250365"/>
                    <a:pt x="185514" y="252270"/>
                    <a:pt x="182466" y="254652"/>
                  </a:cubicBezTo>
                  <a:lnTo>
                    <a:pt x="186657" y="253509"/>
                  </a:lnTo>
                  <a:cubicBezTo>
                    <a:pt x="186847" y="254461"/>
                    <a:pt x="185228" y="256461"/>
                    <a:pt x="181323" y="259224"/>
                  </a:cubicBezTo>
                  <a:lnTo>
                    <a:pt x="185037" y="258462"/>
                  </a:lnTo>
                  <a:cubicBezTo>
                    <a:pt x="185228" y="259414"/>
                    <a:pt x="184466" y="260367"/>
                    <a:pt x="182942" y="261795"/>
                  </a:cubicBezTo>
                  <a:lnTo>
                    <a:pt x="188276" y="260081"/>
                  </a:lnTo>
                  <a:cubicBezTo>
                    <a:pt x="188085" y="261224"/>
                    <a:pt x="187419" y="262272"/>
                    <a:pt x="185704" y="262843"/>
                  </a:cubicBezTo>
                  <a:lnTo>
                    <a:pt x="186085" y="263796"/>
                  </a:lnTo>
                  <a:cubicBezTo>
                    <a:pt x="189228" y="261986"/>
                    <a:pt x="189419" y="263415"/>
                    <a:pt x="188276" y="263986"/>
                  </a:cubicBezTo>
                  <a:cubicBezTo>
                    <a:pt x="189038" y="264367"/>
                    <a:pt x="191229" y="263605"/>
                    <a:pt x="189419" y="266558"/>
                  </a:cubicBezTo>
                  <a:cubicBezTo>
                    <a:pt x="191610" y="265605"/>
                    <a:pt x="192943" y="266367"/>
                    <a:pt x="192562" y="267891"/>
                  </a:cubicBezTo>
                  <a:cubicBezTo>
                    <a:pt x="196658" y="268463"/>
                    <a:pt x="196467" y="272654"/>
                    <a:pt x="192753" y="272273"/>
                  </a:cubicBezTo>
                  <a:cubicBezTo>
                    <a:pt x="190848" y="272463"/>
                    <a:pt x="188847" y="272654"/>
                    <a:pt x="186847" y="273321"/>
                  </a:cubicBezTo>
                  <a:cubicBezTo>
                    <a:pt x="184466" y="274273"/>
                    <a:pt x="183323" y="274083"/>
                    <a:pt x="182751" y="271320"/>
                  </a:cubicBezTo>
                  <a:cubicBezTo>
                    <a:pt x="181323" y="266177"/>
                    <a:pt x="179513" y="263224"/>
                    <a:pt x="177322" y="262081"/>
                  </a:cubicBezTo>
                  <a:cubicBezTo>
                    <a:pt x="170178" y="259128"/>
                    <a:pt x="178751" y="255604"/>
                    <a:pt x="179513" y="252366"/>
                  </a:cubicBezTo>
                  <a:cubicBezTo>
                    <a:pt x="179894" y="249222"/>
                    <a:pt x="181227" y="247603"/>
                    <a:pt x="183228" y="246841"/>
                  </a:cubicBezTo>
                  <a:cubicBezTo>
                    <a:pt x="180846" y="247032"/>
                    <a:pt x="180846" y="245317"/>
                    <a:pt x="183418" y="241698"/>
                  </a:cubicBezTo>
                  <a:cubicBezTo>
                    <a:pt x="182275" y="241507"/>
                    <a:pt x="181704" y="240936"/>
                    <a:pt x="185418" y="236364"/>
                  </a:cubicBezTo>
                  <a:cubicBezTo>
                    <a:pt x="182466" y="237316"/>
                    <a:pt x="181799" y="236554"/>
                    <a:pt x="186180" y="231030"/>
                  </a:cubicBezTo>
                  <a:cubicBezTo>
                    <a:pt x="182466" y="233220"/>
                    <a:pt x="182466" y="231792"/>
                    <a:pt x="186466" y="226934"/>
                  </a:cubicBezTo>
                  <a:cubicBezTo>
                    <a:pt x="184656" y="226362"/>
                    <a:pt x="184847" y="224934"/>
                    <a:pt x="187038" y="223029"/>
                  </a:cubicBezTo>
                  <a:cubicBezTo>
                    <a:pt x="183799" y="223219"/>
                    <a:pt x="184466" y="221886"/>
                    <a:pt x="185990" y="220647"/>
                  </a:cubicBezTo>
                  <a:cubicBezTo>
                    <a:pt x="192562" y="217504"/>
                    <a:pt x="200182" y="208360"/>
                    <a:pt x="201420" y="209598"/>
                  </a:cubicBezTo>
                  <a:lnTo>
                    <a:pt x="201230" y="211218"/>
                  </a:lnTo>
                  <a:close/>
                  <a:moveTo>
                    <a:pt x="148080" y="210170"/>
                  </a:moveTo>
                  <a:lnTo>
                    <a:pt x="147699" y="210932"/>
                  </a:lnTo>
                  <a:lnTo>
                    <a:pt x="143604" y="211980"/>
                  </a:lnTo>
                  <a:lnTo>
                    <a:pt x="145318" y="213313"/>
                  </a:lnTo>
                  <a:lnTo>
                    <a:pt x="143889" y="214456"/>
                  </a:lnTo>
                  <a:lnTo>
                    <a:pt x="146652" y="214075"/>
                  </a:lnTo>
                  <a:lnTo>
                    <a:pt x="146461" y="215313"/>
                  </a:lnTo>
                  <a:lnTo>
                    <a:pt x="143508" y="216456"/>
                  </a:lnTo>
                  <a:cubicBezTo>
                    <a:pt x="145699" y="216647"/>
                    <a:pt x="146652" y="217218"/>
                    <a:pt x="145985" y="217885"/>
                  </a:cubicBezTo>
                  <a:lnTo>
                    <a:pt x="143508" y="219409"/>
                  </a:lnTo>
                  <a:lnTo>
                    <a:pt x="145699" y="220171"/>
                  </a:lnTo>
                  <a:lnTo>
                    <a:pt x="142937" y="221314"/>
                  </a:lnTo>
                  <a:lnTo>
                    <a:pt x="145318" y="222933"/>
                  </a:lnTo>
                  <a:lnTo>
                    <a:pt x="142365" y="223886"/>
                  </a:lnTo>
                  <a:cubicBezTo>
                    <a:pt x="144366" y="224553"/>
                    <a:pt x="145128" y="225505"/>
                    <a:pt x="145318" y="226077"/>
                  </a:cubicBezTo>
                  <a:lnTo>
                    <a:pt x="142080" y="227410"/>
                  </a:lnTo>
                  <a:cubicBezTo>
                    <a:pt x="143889" y="228172"/>
                    <a:pt x="144270" y="228553"/>
                    <a:pt x="144270" y="229601"/>
                  </a:cubicBezTo>
                  <a:lnTo>
                    <a:pt x="141318" y="230839"/>
                  </a:lnTo>
                  <a:lnTo>
                    <a:pt x="143604" y="232554"/>
                  </a:lnTo>
                  <a:lnTo>
                    <a:pt x="141318" y="233316"/>
                  </a:lnTo>
                  <a:cubicBezTo>
                    <a:pt x="143223" y="234173"/>
                    <a:pt x="143508" y="235125"/>
                    <a:pt x="143604" y="235887"/>
                  </a:cubicBezTo>
                  <a:lnTo>
                    <a:pt x="140841" y="236649"/>
                  </a:lnTo>
                  <a:cubicBezTo>
                    <a:pt x="143032" y="237411"/>
                    <a:pt x="144080" y="238078"/>
                    <a:pt x="143604" y="238840"/>
                  </a:cubicBezTo>
                  <a:lnTo>
                    <a:pt x="140270" y="240364"/>
                  </a:lnTo>
                  <a:lnTo>
                    <a:pt x="143413" y="240745"/>
                  </a:lnTo>
                  <a:lnTo>
                    <a:pt x="143413" y="241507"/>
                  </a:lnTo>
                  <a:lnTo>
                    <a:pt x="140270" y="242460"/>
                  </a:lnTo>
                  <a:cubicBezTo>
                    <a:pt x="142651" y="243507"/>
                    <a:pt x="143413" y="244269"/>
                    <a:pt x="143413" y="245031"/>
                  </a:cubicBezTo>
                  <a:lnTo>
                    <a:pt x="140460" y="246746"/>
                  </a:lnTo>
                  <a:lnTo>
                    <a:pt x="143604" y="247413"/>
                  </a:lnTo>
                  <a:lnTo>
                    <a:pt x="140651" y="249603"/>
                  </a:lnTo>
                  <a:cubicBezTo>
                    <a:pt x="142461" y="249413"/>
                    <a:pt x="143413" y="249794"/>
                    <a:pt x="143413" y="250746"/>
                  </a:cubicBezTo>
                  <a:lnTo>
                    <a:pt x="140651" y="252080"/>
                  </a:lnTo>
                  <a:cubicBezTo>
                    <a:pt x="142842" y="252461"/>
                    <a:pt x="145223" y="252937"/>
                    <a:pt x="147414" y="253413"/>
                  </a:cubicBezTo>
                  <a:lnTo>
                    <a:pt x="148176" y="254366"/>
                  </a:lnTo>
                  <a:lnTo>
                    <a:pt x="148747" y="253413"/>
                  </a:lnTo>
                  <a:cubicBezTo>
                    <a:pt x="150176" y="252937"/>
                    <a:pt x="151509" y="252937"/>
                    <a:pt x="152938" y="253413"/>
                  </a:cubicBezTo>
                  <a:lnTo>
                    <a:pt x="154272" y="255414"/>
                  </a:lnTo>
                  <a:lnTo>
                    <a:pt x="155319" y="253032"/>
                  </a:lnTo>
                  <a:lnTo>
                    <a:pt x="156748" y="255604"/>
                  </a:lnTo>
                  <a:lnTo>
                    <a:pt x="157891" y="252461"/>
                  </a:lnTo>
                  <a:lnTo>
                    <a:pt x="159510" y="256747"/>
                  </a:lnTo>
                  <a:lnTo>
                    <a:pt x="160653" y="252270"/>
                  </a:lnTo>
                  <a:lnTo>
                    <a:pt x="162082" y="255985"/>
                  </a:lnTo>
                  <a:lnTo>
                    <a:pt x="163320" y="251794"/>
                  </a:lnTo>
                  <a:lnTo>
                    <a:pt x="164273" y="255223"/>
                  </a:lnTo>
                  <a:lnTo>
                    <a:pt x="165321" y="251223"/>
                  </a:lnTo>
                  <a:lnTo>
                    <a:pt x="167130" y="255033"/>
                  </a:lnTo>
                  <a:lnTo>
                    <a:pt x="168559" y="250270"/>
                  </a:lnTo>
                  <a:lnTo>
                    <a:pt x="170274" y="254175"/>
                  </a:lnTo>
                  <a:lnTo>
                    <a:pt x="171417" y="251032"/>
                  </a:lnTo>
                  <a:lnTo>
                    <a:pt x="173036" y="253794"/>
                  </a:lnTo>
                  <a:lnTo>
                    <a:pt x="173988" y="250461"/>
                  </a:lnTo>
                  <a:lnTo>
                    <a:pt x="175227" y="252842"/>
                  </a:lnTo>
                  <a:cubicBezTo>
                    <a:pt x="176179" y="254747"/>
                    <a:pt x="173988" y="256557"/>
                    <a:pt x="171893" y="256938"/>
                  </a:cubicBezTo>
                  <a:lnTo>
                    <a:pt x="142461" y="261700"/>
                  </a:lnTo>
                  <a:cubicBezTo>
                    <a:pt x="140651" y="261891"/>
                    <a:pt x="138936" y="260557"/>
                    <a:pt x="138174" y="256652"/>
                  </a:cubicBezTo>
                  <a:cubicBezTo>
                    <a:pt x="136746" y="249318"/>
                    <a:pt x="137412" y="242174"/>
                    <a:pt x="138365" y="235125"/>
                  </a:cubicBezTo>
                  <a:cubicBezTo>
                    <a:pt x="140175" y="219123"/>
                    <a:pt x="142746" y="211218"/>
                    <a:pt x="145318" y="206074"/>
                  </a:cubicBezTo>
                  <a:cubicBezTo>
                    <a:pt x="146461" y="206074"/>
                    <a:pt x="147318" y="206455"/>
                    <a:pt x="147699" y="207693"/>
                  </a:cubicBezTo>
                  <a:lnTo>
                    <a:pt x="145318" y="209122"/>
                  </a:lnTo>
                  <a:lnTo>
                    <a:pt x="148271" y="209884"/>
                  </a:lnTo>
                  <a:close/>
                  <a:moveTo>
                    <a:pt x="153414" y="207789"/>
                  </a:moveTo>
                  <a:lnTo>
                    <a:pt x="153986" y="209122"/>
                  </a:lnTo>
                  <a:cubicBezTo>
                    <a:pt x="149795" y="224172"/>
                    <a:pt x="149414" y="237602"/>
                    <a:pt x="152176" y="249603"/>
                  </a:cubicBezTo>
                  <a:cubicBezTo>
                    <a:pt x="150462" y="229125"/>
                    <a:pt x="151986" y="217218"/>
                    <a:pt x="155510" y="210932"/>
                  </a:cubicBezTo>
                  <a:lnTo>
                    <a:pt x="155510" y="212932"/>
                  </a:lnTo>
                  <a:cubicBezTo>
                    <a:pt x="152748" y="227315"/>
                    <a:pt x="152557" y="239031"/>
                    <a:pt x="155129" y="248460"/>
                  </a:cubicBezTo>
                  <a:lnTo>
                    <a:pt x="155891" y="247889"/>
                  </a:lnTo>
                  <a:cubicBezTo>
                    <a:pt x="154081" y="232839"/>
                    <a:pt x="155129" y="221219"/>
                    <a:pt x="157415" y="209598"/>
                  </a:cubicBezTo>
                  <a:lnTo>
                    <a:pt x="158844" y="209789"/>
                  </a:lnTo>
                  <a:cubicBezTo>
                    <a:pt x="156081" y="224934"/>
                    <a:pt x="156081" y="236840"/>
                    <a:pt x="157986" y="247698"/>
                  </a:cubicBezTo>
                  <a:lnTo>
                    <a:pt x="158844" y="246936"/>
                  </a:lnTo>
                  <a:cubicBezTo>
                    <a:pt x="157320" y="231315"/>
                    <a:pt x="157415" y="220552"/>
                    <a:pt x="159796" y="210646"/>
                  </a:cubicBezTo>
                  <a:lnTo>
                    <a:pt x="160939" y="210837"/>
                  </a:lnTo>
                  <a:cubicBezTo>
                    <a:pt x="158748" y="225886"/>
                    <a:pt x="158558" y="237697"/>
                    <a:pt x="160558" y="247317"/>
                  </a:cubicBezTo>
                  <a:lnTo>
                    <a:pt x="161320" y="247127"/>
                  </a:lnTo>
                  <a:cubicBezTo>
                    <a:pt x="159796" y="230744"/>
                    <a:pt x="160558" y="219123"/>
                    <a:pt x="162749" y="210456"/>
                  </a:cubicBezTo>
                  <a:lnTo>
                    <a:pt x="163511" y="211218"/>
                  </a:lnTo>
                  <a:cubicBezTo>
                    <a:pt x="161987" y="224267"/>
                    <a:pt x="162177" y="235697"/>
                    <a:pt x="163511" y="246555"/>
                  </a:cubicBezTo>
                  <a:lnTo>
                    <a:pt x="164368" y="246174"/>
                  </a:lnTo>
                  <a:cubicBezTo>
                    <a:pt x="163892" y="231982"/>
                    <a:pt x="163130" y="220743"/>
                    <a:pt x="164940" y="212456"/>
                  </a:cubicBezTo>
                  <a:lnTo>
                    <a:pt x="165892" y="211313"/>
                  </a:lnTo>
                  <a:cubicBezTo>
                    <a:pt x="164463" y="221790"/>
                    <a:pt x="164463" y="233411"/>
                    <a:pt x="166273" y="246460"/>
                  </a:cubicBezTo>
                  <a:lnTo>
                    <a:pt x="167035" y="246460"/>
                  </a:lnTo>
                  <a:cubicBezTo>
                    <a:pt x="165702" y="231125"/>
                    <a:pt x="166083" y="219409"/>
                    <a:pt x="167702" y="209979"/>
                  </a:cubicBezTo>
                  <a:lnTo>
                    <a:pt x="168464" y="210551"/>
                  </a:lnTo>
                  <a:cubicBezTo>
                    <a:pt x="167702" y="223029"/>
                    <a:pt x="167702" y="234268"/>
                    <a:pt x="168654" y="246746"/>
                  </a:cubicBezTo>
                  <a:lnTo>
                    <a:pt x="169416" y="246555"/>
                  </a:lnTo>
                  <a:cubicBezTo>
                    <a:pt x="168654" y="229506"/>
                    <a:pt x="169226" y="217885"/>
                    <a:pt x="170940" y="211027"/>
                  </a:cubicBezTo>
                  <a:cubicBezTo>
                    <a:pt x="172464" y="210456"/>
                    <a:pt x="172464" y="212361"/>
                    <a:pt x="171131" y="214647"/>
                  </a:cubicBezTo>
                  <a:cubicBezTo>
                    <a:pt x="170178" y="224934"/>
                    <a:pt x="169797" y="235221"/>
                    <a:pt x="171131" y="246460"/>
                  </a:cubicBezTo>
                  <a:lnTo>
                    <a:pt x="172369" y="246651"/>
                  </a:lnTo>
                  <a:cubicBezTo>
                    <a:pt x="171131" y="230268"/>
                    <a:pt x="172179" y="220838"/>
                    <a:pt x="173988" y="211503"/>
                  </a:cubicBezTo>
                  <a:cubicBezTo>
                    <a:pt x="174941" y="210456"/>
                    <a:pt x="175989" y="211694"/>
                    <a:pt x="174750" y="214075"/>
                  </a:cubicBezTo>
                  <a:cubicBezTo>
                    <a:pt x="173322" y="225505"/>
                    <a:pt x="172560" y="233601"/>
                    <a:pt x="173703" y="246651"/>
                  </a:cubicBezTo>
                  <a:lnTo>
                    <a:pt x="175036" y="246651"/>
                  </a:lnTo>
                  <a:cubicBezTo>
                    <a:pt x="176655" y="247222"/>
                    <a:pt x="176846" y="247889"/>
                    <a:pt x="175227" y="248460"/>
                  </a:cubicBezTo>
                  <a:cubicBezTo>
                    <a:pt x="165511" y="250365"/>
                    <a:pt x="156272" y="252175"/>
                    <a:pt x="147414" y="252747"/>
                  </a:cubicBezTo>
                  <a:cubicBezTo>
                    <a:pt x="145604" y="252937"/>
                    <a:pt x="145032" y="251985"/>
                    <a:pt x="145032" y="249413"/>
                  </a:cubicBezTo>
                  <a:cubicBezTo>
                    <a:pt x="144461" y="235411"/>
                    <a:pt x="145985" y="222552"/>
                    <a:pt x="149414" y="210932"/>
                  </a:cubicBezTo>
                  <a:lnTo>
                    <a:pt x="149985" y="210741"/>
                  </a:lnTo>
                  <a:cubicBezTo>
                    <a:pt x="147414" y="224743"/>
                    <a:pt x="146175" y="238173"/>
                    <a:pt x="148176" y="250270"/>
                  </a:cubicBezTo>
                  <a:cubicBezTo>
                    <a:pt x="147223" y="231506"/>
                    <a:pt x="149604" y="211599"/>
                    <a:pt x="153129" y="208170"/>
                  </a:cubicBezTo>
                  <a:moveTo>
                    <a:pt x="163606" y="191787"/>
                  </a:moveTo>
                  <a:cubicBezTo>
                    <a:pt x="166178" y="189977"/>
                    <a:pt x="168750" y="188834"/>
                    <a:pt x="169131" y="189405"/>
                  </a:cubicBezTo>
                  <a:cubicBezTo>
                    <a:pt x="169512" y="189977"/>
                    <a:pt x="167702" y="191977"/>
                    <a:pt x="164940" y="193977"/>
                  </a:cubicBezTo>
                  <a:cubicBezTo>
                    <a:pt x="162177" y="195787"/>
                    <a:pt x="159796" y="196740"/>
                    <a:pt x="159225" y="196168"/>
                  </a:cubicBezTo>
                  <a:cubicBezTo>
                    <a:pt x="159034" y="195597"/>
                    <a:pt x="160844" y="193596"/>
                    <a:pt x="163606" y="191787"/>
                  </a:cubicBezTo>
                  <a:moveTo>
                    <a:pt x="161987" y="189691"/>
                  </a:moveTo>
                  <a:cubicBezTo>
                    <a:pt x="161987" y="189024"/>
                    <a:pt x="162368" y="188739"/>
                    <a:pt x="162749" y="188739"/>
                  </a:cubicBezTo>
                  <a:cubicBezTo>
                    <a:pt x="163320" y="188739"/>
                    <a:pt x="163701" y="189120"/>
                    <a:pt x="163701" y="189691"/>
                  </a:cubicBezTo>
                  <a:cubicBezTo>
                    <a:pt x="163701" y="190263"/>
                    <a:pt x="163320" y="190834"/>
                    <a:pt x="162749" y="190834"/>
                  </a:cubicBezTo>
                  <a:cubicBezTo>
                    <a:pt x="162273" y="190834"/>
                    <a:pt x="161987" y="190263"/>
                    <a:pt x="161987" y="189691"/>
                  </a:cubicBezTo>
                  <a:moveTo>
                    <a:pt x="159606" y="192263"/>
                  </a:moveTo>
                  <a:cubicBezTo>
                    <a:pt x="158844" y="192263"/>
                    <a:pt x="158367" y="191691"/>
                    <a:pt x="158367" y="191120"/>
                  </a:cubicBezTo>
                  <a:cubicBezTo>
                    <a:pt x="158367" y="190358"/>
                    <a:pt x="158748" y="189786"/>
                    <a:pt x="159606" y="189786"/>
                  </a:cubicBezTo>
                  <a:cubicBezTo>
                    <a:pt x="160177" y="189786"/>
                    <a:pt x="160749" y="190358"/>
                    <a:pt x="160749" y="191120"/>
                  </a:cubicBezTo>
                  <a:cubicBezTo>
                    <a:pt x="160749" y="191691"/>
                    <a:pt x="160082" y="192263"/>
                    <a:pt x="159606" y="192263"/>
                  </a:cubicBezTo>
                  <a:moveTo>
                    <a:pt x="175417" y="242841"/>
                  </a:moveTo>
                  <a:lnTo>
                    <a:pt x="174846" y="242841"/>
                  </a:lnTo>
                  <a:cubicBezTo>
                    <a:pt x="174274" y="231696"/>
                    <a:pt x="174655" y="221886"/>
                    <a:pt x="176846" y="212456"/>
                  </a:cubicBezTo>
                  <a:cubicBezTo>
                    <a:pt x="177417" y="211694"/>
                    <a:pt x="178465" y="211884"/>
                    <a:pt x="178179" y="212837"/>
                  </a:cubicBezTo>
                  <a:cubicBezTo>
                    <a:pt x="176560" y="221314"/>
                    <a:pt x="175703" y="231411"/>
                    <a:pt x="175417" y="242841"/>
                  </a:cubicBezTo>
                  <a:moveTo>
                    <a:pt x="179703" y="212837"/>
                  </a:moveTo>
                  <a:cubicBezTo>
                    <a:pt x="180561" y="211218"/>
                    <a:pt x="182085" y="211694"/>
                    <a:pt x="181513" y="213218"/>
                  </a:cubicBezTo>
                  <a:cubicBezTo>
                    <a:pt x="179989" y="221886"/>
                    <a:pt x="178370" y="229220"/>
                    <a:pt x="178084" y="240650"/>
                  </a:cubicBezTo>
                  <a:lnTo>
                    <a:pt x="177322" y="238935"/>
                  </a:lnTo>
                  <a:cubicBezTo>
                    <a:pt x="178275" y="228648"/>
                    <a:pt x="178275" y="222648"/>
                    <a:pt x="179703" y="212837"/>
                  </a:cubicBezTo>
                  <a:moveTo>
                    <a:pt x="175608" y="263224"/>
                  </a:moveTo>
                  <a:lnTo>
                    <a:pt x="178751" y="266367"/>
                  </a:lnTo>
                  <a:cubicBezTo>
                    <a:pt x="180561" y="267987"/>
                    <a:pt x="179322" y="269320"/>
                    <a:pt x="177798" y="268558"/>
                  </a:cubicBezTo>
                  <a:lnTo>
                    <a:pt x="173798" y="266177"/>
                  </a:lnTo>
                  <a:cubicBezTo>
                    <a:pt x="171607" y="264748"/>
                    <a:pt x="174179" y="261986"/>
                    <a:pt x="175608" y="263224"/>
                  </a:cubicBezTo>
                  <a:moveTo>
                    <a:pt x="173226" y="266748"/>
                  </a:moveTo>
                  <a:lnTo>
                    <a:pt x="179132" y="271130"/>
                  </a:lnTo>
                  <a:cubicBezTo>
                    <a:pt x="180846" y="272463"/>
                    <a:pt x="179132" y="274845"/>
                    <a:pt x="177798" y="273892"/>
                  </a:cubicBezTo>
                  <a:lnTo>
                    <a:pt x="171417" y="269892"/>
                  </a:lnTo>
                  <a:cubicBezTo>
                    <a:pt x="169226" y="268463"/>
                    <a:pt x="171607" y="265320"/>
                    <a:pt x="173226" y="266748"/>
                  </a:cubicBezTo>
                  <a:moveTo>
                    <a:pt x="181894" y="219123"/>
                  </a:moveTo>
                  <a:lnTo>
                    <a:pt x="183037" y="213218"/>
                  </a:lnTo>
                  <a:cubicBezTo>
                    <a:pt x="184466" y="212456"/>
                    <a:pt x="185037" y="212837"/>
                    <a:pt x="184752" y="214456"/>
                  </a:cubicBezTo>
                  <a:lnTo>
                    <a:pt x="182275" y="219314"/>
                  </a:lnTo>
                  <a:lnTo>
                    <a:pt x="181799" y="219123"/>
                  </a:lnTo>
                  <a:close/>
                  <a:moveTo>
                    <a:pt x="173988" y="186929"/>
                  </a:moveTo>
                  <a:cubicBezTo>
                    <a:pt x="172369" y="188167"/>
                    <a:pt x="170845" y="189120"/>
                    <a:pt x="170655" y="188739"/>
                  </a:cubicBezTo>
                  <a:cubicBezTo>
                    <a:pt x="170274" y="188358"/>
                    <a:pt x="171417" y="186929"/>
                    <a:pt x="173036" y="185786"/>
                  </a:cubicBezTo>
                  <a:cubicBezTo>
                    <a:pt x="174655" y="184357"/>
                    <a:pt x="176179" y="183595"/>
                    <a:pt x="176370" y="183786"/>
                  </a:cubicBezTo>
                  <a:cubicBezTo>
                    <a:pt x="176751" y="184167"/>
                    <a:pt x="175608" y="185595"/>
                    <a:pt x="173988" y="186929"/>
                  </a:cubicBezTo>
                  <a:moveTo>
                    <a:pt x="115886" y="179880"/>
                  </a:moveTo>
                  <a:cubicBezTo>
                    <a:pt x="113886" y="179880"/>
                    <a:pt x="112362" y="179214"/>
                    <a:pt x="112362" y="178452"/>
                  </a:cubicBezTo>
                  <a:cubicBezTo>
                    <a:pt x="112362" y="177880"/>
                    <a:pt x="113886" y="177309"/>
                    <a:pt x="115886" y="177309"/>
                  </a:cubicBezTo>
                  <a:cubicBezTo>
                    <a:pt x="117696" y="177309"/>
                    <a:pt x="119220" y="177880"/>
                    <a:pt x="119220" y="178452"/>
                  </a:cubicBezTo>
                  <a:cubicBezTo>
                    <a:pt x="119220" y="179214"/>
                    <a:pt x="117600" y="179880"/>
                    <a:pt x="115886" y="179880"/>
                  </a:cubicBezTo>
                  <a:moveTo>
                    <a:pt x="122268" y="178833"/>
                  </a:moveTo>
                  <a:cubicBezTo>
                    <a:pt x="121410" y="179880"/>
                    <a:pt x="120648" y="180357"/>
                    <a:pt x="120267" y="180166"/>
                  </a:cubicBezTo>
                  <a:cubicBezTo>
                    <a:pt x="120077" y="179785"/>
                    <a:pt x="120267" y="178642"/>
                    <a:pt x="121029" y="177594"/>
                  </a:cubicBezTo>
                  <a:cubicBezTo>
                    <a:pt x="121887" y="176356"/>
                    <a:pt x="122649" y="175785"/>
                    <a:pt x="122839" y="175975"/>
                  </a:cubicBezTo>
                  <a:cubicBezTo>
                    <a:pt x="123220" y="176356"/>
                    <a:pt x="122839" y="177594"/>
                    <a:pt x="122268" y="178737"/>
                  </a:cubicBezTo>
                  <a:moveTo>
                    <a:pt x="126363" y="178166"/>
                  </a:moveTo>
                  <a:cubicBezTo>
                    <a:pt x="125411" y="179499"/>
                    <a:pt x="124458" y="180261"/>
                    <a:pt x="123982" y="179976"/>
                  </a:cubicBezTo>
                  <a:cubicBezTo>
                    <a:pt x="123601" y="179595"/>
                    <a:pt x="123982" y="178166"/>
                    <a:pt x="124935" y="176832"/>
                  </a:cubicBezTo>
                  <a:cubicBezTo>
                    <a:pt x="125697" y="175404"/>
                    <a:pt x="126744" y="174642"/>
                    <a:pt x="127125" y="175118"/>
                  </a:cubicBezTo>
                  <a:cubicBezTo>
                    <a:pt x="127506" y="175499"/>
                    <a:pt x="127125" y="176832"/>
                    <a:pt x="126363" y="178261"/>
                  </a:cubicBezTo>
                  <a:moveTo>
                    <a:pt x="123601" y="171498"/>
                  </a:moveTo>
                  <a:lnTo>
                    <a:pt x="124554" y="167403"/>
                  </a:lnTo>
                  <a:cubicBezTo>
                    <a:pt x="123411" y="169784"/>
                    <a:pt x="121791" y="171879"/>
                    <a:pt x="118648" y="173308"/>
                  </a:cubicBezTo>
                  <a:cubicBezTo>
                    <a:pt x="120839" y="169974"/>
                    <a:pt x="121220" y="168355"/>
                    <a:pt x="120648" y="167403"/>
                  </a:cubicBezTo>
                  <a:cubicBezTo>
                    <a:pt x="118077" y="170546"/>
                    <a:pt x="115505" y="172927"/>
                    <a:pt x="112552" y="173499"/>
                  </a:cubicBezTo>
                  <a:lnTo>
                    <a:pt x="113886" y="169689"/>
                  </a:lnTo>
                  <a:cubicBezTo>
                    <a:pt x="111981" y="170641"/>
                    <a:pt x="110933" y="172832"/>
                    <a:pt x="107980" y="172641"/>
                  </a:cubicBezTo>
                  <a:lnTo>
                    <a:pt x="110552" y="168450"/>
                  </a:lnTo>
                  <a:lnTo>
                    <a:pt x="105980" y="170451"/>
                  </a:lnTo>
                  <a:lnTo>
                    <a:pt x="106551" y="167688"/>
                  </a:lnTo>
                  <a:lnTo>
                    <a:pt x="102456" y="170260"/>
                  </a:lnTo>
                  <a:lnTo>
                    <a:pt x="103980" y="166736"/>
                  </a:lnTo>
                  <a:lnTo>
                    <a:pt x="99312" y="168641"/>
                  </a:lnTo>
                  <a:lnTo>
                    <a:pt x="99122" y="166260"/>
                  </a:lnTo>
                  <a:lnTo>
                    <a:pt x="95979" y="167022"/>
                  </a:lnTo>
                  <a:lnTo>
                    <a:pt x="95979" y="164450"/>
                  </a:lnTo>
                  <a:lnTo>
                    <a:pt x="93216" y="166069"/>
                  </a:lnTo>
                  <a:lnTo>
                    <a:pt x="92835" y="164069"/>
                  </a:lnTo>
                  <a:lnTo>
                    <a:pt x="89121" y="165688"/>
                  </a:lnTo>
                  <a:lnTo>
                    <a:pt x="89311" y="162735"/>
                  </a:lnTo>
                  <a:lnTo>
                    <a:pt x="86549" y="164069"/>
                  </a:lnTo>
                  <a:lnTo>
                    <a:pt x="85596" y="162735"/>
                  </a:lnTo>
                  <a:lnTo>
                    <a:pt x="82167" y="163878"/>
                  </a:lnTo>
                  <a:lnTo>
                    <a:pt x="81596" y="161307"/>
                  </a:lnTo>
                  <a:lnTo>
                    <a:pt x="78643" y="164259"/>
                  </a:lnTo>
                  <a:lnTo>
                    <a:pt x="78072" y="161878"/>
                  </a:lnTo>
                  <a:cubicBezTo>
                    <a:pt x="76929" y="162735"/>
                    <a:pt x="76071" y="164640"/>
                    <a:pt x="74738" y="164450"/>
                  </a:cubicBezTo>
                  <a:lnTo>
                    <a:pt x="73881" y="161878"/>
                  </a:lnTo>
                  <a:cubicBezTo>
                    <a:pt x="72357" y="163307"/>
                    <a:pt x="71118" y="165402"/>
                    <a:pt x="69594" y="165688"/>
                  </a:cubicBezTo>
                  <a:lnTo>
                    <a:pt x="69975" y="162069"/>
                  </a:lnTo>
                  <a:cubicBezTo>
                    <a:pt x="68166" y="163688"/>
                    <a:pt x="66832" y="166450"/>
                    <a:pt x="64641" y="166641"/>
                  </a:cubicBezTo>
                  <a:lnTo>
                    <a:pt x="65403" y="162831"/>
                  </a:lnTo>
                  <a:cubicBezTo>
                    <a:pt x="63975" y="164164"/>
                    <a:pt x="62832" y="166736"/>
                    <a:pt x="61022" y="166736"/>
                  </a:cubicBezTo>
                  <a:lnTo>
                    <a:pt x="62355" y="163212"/>
                  </a:lnTo>
                  <a:cubicBezTo>
                    <a:pt x="60355" y="164545"/>
                    <a:pt x="57593" y="167593"/>
                    <a:pt x="56450" y="167307"/>
                  </a:cubicBezTo>
                  <a:lnTo>
                    <a:pt x="57212" y="163783"/>
                  </a:lnTo>
                  <a:cubicBezTo>
                    <a:pt x="56259" y="164355"/>
                    <a:pt x="55497" y="165783"/>
                    <a:pt x="54450" y="165593"/>
                  </a:cubicBezTo>
                  <a:lnTo>
                    <a:pt x="55307" y="163402"/>
                  </a:lnTo>
                  <a:cubicBezTo>
                    <a:pt x="57212" y="158830"/>
                    <a:pt x="61403" y="158068"/>
                    <a:pt x="66356" y="158259"/>
                  </a:cubicBezTo>
                  <a:cubicBezTo>
                    <a:pt x="77405" y="158640"/>
                    <a:pt x="88454" y="159021"/>
                    <a:pt x="99122" y="161973"/>
                  </a:cubicBezTo>
                  <a:cubicBezTo>
                    <a:pt x="115695" y="166926"/>
                    <a:pt x="126935" y="165307"/>
                    <a:pt x="135507" y="159497"/>
                  </a:cubicBezTo>
                  <a:cubicBezTo>
                    <a:pt x="138079" y="158449"/>
                    <a:pt x="138841" y="159497"/>
                    <a:pt x="137698" y="162450"/>
                  </a:cubicBezTo>
                  <a:cubicBezTo>
                    <a:pt x="136936" y="165593"/>
                    <a:pt x="134650" y="166736"/>
                    <a:pt x="132745" y="165974"/>
                  </a:cubicBezTo>
                  <a:cubicBezTo>
                    <a:pt x="131983" y="167974"/>
                    <a:pt x="130745" y="169498"/>
                    <a:pt x="129221" y="170736"/>
                  </a:cubicBezTo>
                  <a:lnTo>
                    <a:pt x="129411" y="166736"/>
                  </a:lnTo>
                  <a:cubicBezTo>
                    <a:pt x="127697" y="169498"/>
                    <a:pt x="125697" y="171117"/>
                    <a:pt x="123696" y="171308"/>
                  </a:cubicBezTo>
                  <a:moveTo>
                    <a:pt x="131221" y="176070"/>
                  </a:moveTo>
                  <a:cubicBezTo>
                    <a:pt x="130078" y="177880"/>
                    <a:pt x="128649" y="178833"/>
                    <a:pt x="128173" y="178166"/>
                  </a:cubicBezTo>
                  <a:cubicBezTo>
                    <a:pt x="127792" y="177785"/>
                    <a:pt x="128364" y="176070"/>
                    <a:pt x="129316" y="174261"/>
                  </a:cubicBezTo>
                  <a:cubicBezTo>
                    <a:pt x="130554" y="172451"/>
                    <a:pt x="131888" y="171689"/>
                    <a:pt x="132269" y="172070"/>
                  </a:cubicBezTo>
                  <a:cubicBezTo>
                    <a:pt x="132650" y="172641"/>
                    <a:pt x="132078" y="174451"/>
                    <a:pt x="131126" y="176070"/>
                  </a:cubicBezTo>
                  <a:moveTo>
                    <a:pt x="114171" y="209789"/>
                  </a:moveTo>
                  <a:cubicBezTo>
                    <a:pt x="117886" y="206550"/>
                    <a:pt x="122077" y="205407"/>
                    <a:pt x="126840" y="205407"/>
                  </a:cubicBezTo>
                  <a:lnTo>
                    <a:pt x="135126" y="205407"/>
                  </a:lnTo>
                  <a:cubicBezTo>
                    <a:pt x="138270" y="205407"/>
                    <a:pt x="137889" y="208551"/>
                    <a:pt x="134936" y="208360"/>
                  </a:cubicBezTo>
                  <a:lnTo>
                    <a:pt x="129030" y="208360"/>
                  </a:lnTo>
                  <a:cubicBezTo>
                    <a:pt x="123696" y="208074"/>
                    <a:pt x="119315" y="209694"/>
                    <a:pt x="115029" y="212075"/>
                  </a:cubicBezTo>
                  <a:cubicBezTo>
                    <a:pt x="112647" y="213027"/>
                    <a:pt x="112457" y="211027"/>
                    <a:pt x="114267" y="209694"/>
                  </a:cubicBezTo>
                  <a:moveTo>
                    <a:pt x="136936" y="209884"/>
                  </a:moveTo>
                  <a:cubicBezTo>
                    <a:pt x="136936" y="210456"/>
                    <a:pt x="135222" y="210646"/>
                    <a:pt x="132936" y="210646"/>
                  </a:cubicBezTo>
                  <a:cubicBezTo>
                    <a:pt x="130650" y="210646"/>
                    <a:pt x="129030" y="210456"/>
                    <a:pt x="129030" y="209884"/>
                  </a:cubicBezTo>
                  <a:cubicBezTo>
                    <a:pt x="129030" y="209503"/>
                    <a:pt x="130745" y="209027"/>
                    <a:pt x="132936" y="209027"/>
                  </a:cubicBezTo>
                  <a:cubicBezTo>
                    <a:pt x="135126" y="209027"/>
                    <a:pt x="136936" y="209503"/>
                    <a:pt x="136936" y="209884"/>
                  </a:cubicBezTo>
                  <a:moveTo>
                    <a:pt x="20445" y="257604"/>
                  </a:moveTo>
                  <a:cubicBezTo>
                    <a:pt x="22065" y="255033"/>
                    <a:pt x="22636" y="256842"/>
                    <a:pt x="22446" y="259224"/>
                  </a:cubicBezTo>
                  <a:cubicBezTo>
                    <a:pt x="19017" y="264177"/>
                    <a:pt x="16540" y="266748"/>
                    <a:pt x="14349" y="268082"/>
                  </a:cubicBezTo>
                  <a:cubicBezTo>
                    <a:pt x="15302" y="264367"/>
                    <a:pt x="17874" y="262176"/>
                    <a:pt x="20445" y="257604"/>
                  </a:cubicBezTo>
                  <a:moveTo>
                    <a:pt x="16064" y="290561"/>
                  </a:moveTo>
                  <a:cubicBezTo>
                    <a:pt x="15111" y="288942"/>
                    <a:pt x="14730" y="287227"/>
                    <a:pt x="14730" y="285608"/>
                  </a:cubicBezTo>
                  <a:cubicBezTo>
                    <a:pt x="14921" y="283227"/>
                    <a:pt x="16731" y="283417"/>
                    <a:pt x="17112" y="284941"/>
                  </a:cubicBezTo>
                  <a:cubicBezTo>
                    <a:pt x="17493" y="287894"/>
                    <a:pt x="16064" y="288084"/>
                    <a:pt x="16064" y="290561"/>
                  </a:cubicBezTo>
                  <a:moveTo>
                    <a:pt x="39972" y="255985"/>
                  </a:moveTo>
                  <a:cubicBezTo>
                    <a:pt x="39591" y="257033"/>
                    <a:pt x="39019" y="255128"/>
                    <a:pt x="38733" y="256366"/>
                  </a:cubicBezTo>
                  <a:cubicBezTo>
                    <a:pt x="39781" y="247698"/>
                    <a:pt x="41496" y="239221"/>
                    <a:pt x="44925" y="231506"/>
                  </a:cubicBezTo>
                  <a:cubicBezTo>
                    <a:pt x="48068" y="223410"/>
                    <a:pt x="54640" y="213980"/>
                    <a:pt x="61308" y="207598"/>
                  </a:cubicBezTo>
                  <a:cubicBezTo>
                    <a:pt x="65499" y="203693"/>
                    <a:pt x="69023" y="202740"/>
                    <a:pt x="74357" y="199121"/>
                  </a:cubicBezTo>
                  <a:lnTo>
                    <a:pt x="73404" y="199121"/>
                  </a:lnTo>
                  <a:cubicBezTo>
                    <a:pt x="68928" y="200550"/>
                    <a:pt x="66261" y="202169"/>
                    <a:pt x="62927" y="204931"/>
                  </a:cubicBezTo>
                  <a:cubicBezTo>
                    <a:pt x="55688" y="211027"/>
                    <a:pt x="49116" y="220076"/>
                    <a:pt x="45020" y="228363"/>
                  </a:cubicBezTo>
                  <a:cubicBezTo>
                    <a:pt x="41019" y="235887"/>
                    <a:pt x="38733" y="244555"/>
                    <a:pt x="37495" y="256080"/>
                  </a:cubicBezTo>
                  <a:cubicBezTo>
                    <a:pt x="36733" y="261605"/>
                    <a:pt x="33971" y="266367"/>
                    <a:pt x="32161" y="268653"/>
                  </a:cubicBezTo>
                  <a:cubicBezTo>
                    <a:pt x="28923" y="272654"/>
                    <a:pt x="26446" y="270082"/>
                    <a:pt x="22065" y="281703"/>
                  </a:cubicBezTo>
                  <a:lnTo>
                    <a:pt x="21017" y="282084"/>
                  </a:lnTo>
                  <a:cubicBezTo>
                    <a:pt x="21588" y="279702"/>
                    <a:pt x="22827" y="276369"/>
                    <a:pt x="23970" y="274654"/>
                  </a:cubicBezTo>
                  <a:cubicBezTo>
                    <a:pt x="25398" y="272654"/>
                    <a:pt x="26732" y="271701"/>
                    <a:pt x="28542" y="269511"/>
                  </a:cubicBezTo>
                  <a:cubicBezTo>
                    <a:pt x="31685" y="265605"/>
                    <a:pt x="34638" y="260843"/>
                    <a:pt x="35781" y="252937"/>
                  </a:cubicBezTo>
                  <a:cubicBezTo>
                    <a:pt x="36828" y="246841"/>
                    <a:pt x="37971" y="238935"/>
                    <a:pt x="39781" y="233792"/>
                  </a:cubicBezTo>
                  <a:cubicBezTo>
                    <a:pt x="41781" y="227886"/>
                    <a:pt x="43591" y="224743"/>
                    <a:pt x="45877" y="221600"/>
                  </a:cubicBezTo>
                  <a:cubicBezTo>
                    <a:pt x="52830" y="212170"/>
                    <a:pt x="55593" y="205979"/>
                    <a:pt x="71499" y="197502"/>
                  </a:cubicBezTo>
                  <a:lnTo>
                    <a:pt x="70071" y="197692"/>
                  </a:lnTo>
                  <a:cubicBezTo>
                    <a:pt x="58450" y="202264"/>
                    <a:pt x="51116" y="210265"/>
                    <a:pt x="41591" y="225886"/>
                  </a:cubicBezTo>
                  <a:cubicBezTo>
                    <a:pt x="34352" y="237697"/>
                    <a:pt x="36257" y="252556"/>
                    <a:pt x="30542" y="263605"/>
                  </a:cubicBezTo>
                  <a:cubicBezTo>
                    <a:pt x="28732" y="267320"/>
                    <a:pt x="24065" y="272844"/>
                    <a:pt x="21684" y="275321"/>
                  </a:cubicBezTo>
                  <a:lnTo>
                    <a:pt x="20636" y="275511"/>
                  </a:lnTo>
                  <a:cubicBezTo>
                    <a:pt x="21969" y="271035"/>
                    <a:pt x="26922" y="267415"/>
                    <a:pt x="29304" y="262938"/>
                  </a:cubicBezTo>
                  <a:cubicBezTo>
                    <a:pt x="30828" y="259986"/>
                    <a:pt x="31494" y="255033"/>
                    <a:pt x="32066" y="251508"/>
                  </a:cubicBezTo>
                  <a:cubicBezTo>
                    <a:pt x="35209" y="230363"/>
                    <a:pt x="41305" y="220552"/>
                    <a:pt x="50449" y="210075"/>
                  </a:cubicBezTo>
                  <a:lnTo>
                    <a:pt x="49116" y="210075"/>
                  </a:lnTo>
                  <a:cubicBezTo>
                    <a:pt x="30161" y="230744"/>
                    <a:pt x="32923" y="245412"/>
                    <a:pt x="28732" y="259605"/>
                  </a:cubicBezTo>
                  <a:cubicBezTo>
                    <a:pt x="25779" y="268844"/>
                    <a:pt x="22636" y="267701"/>
                    <a:pt x="15778" y="280750"/>
                  </a:cubicBezTo>
                  <a:cubicBezTo>
                    <a:pt x="15588" y="278750"/>
                    <a:pt x="16350" y="276940"/>
                    <a:pt x="16731" y="275988"/>
                  </a:cubicBezTo>
                  <a:cubicBezTo>
                    <a:pt x="17302" y="273987"/>
                    <a:pt x="19302" y="272178"/>
                    <a:pt x="22446" y="268082"/>
                  </a:cubicBezTo>
                  <a:cubicBezTo>
                    <a:pt x="25398" y="263986"/>
                    <a:pt x="27970" y="257033"/>
                    <a:pt x="29113" y="246365"/>
                  </a:cubicBezTo>
                  <a:cubicBezTo>
                    <a:pt x="29494" y="241412"/>
                    <a:pt x="31113" y="237030"/>
                    <a:pt x="32637" y="233316"/>
                  </a:cubicBezTo>
                  <a:cubicBezTo>
                    <a:pt x="34257" y="229220"/>
                    <a:pt x="35400" y="226458"/>
                    <a:pt x="37209" y="223410"/>
                  </a:cubicBezTo>
                  <a:cubicBezTo>
                    <a:pt x="44544" y="211789"/>
                    <a:pt x="51021" y="204264"/>
                    <a:pt x="60165" y="199311"/>
                  </a:cubicBezTo>
                  <a:lnTo>
                    <a:pt x="60165" y="198549"/>
                  </a:lnTo>
                  <a:cubicBezTo>
                    <a:pt x="50830" y="202455"/>
                    <a:pt x="42734" y="211980"/>
                    <a:pt x="36447" y="222457"/>
                  </a:cubicBezTo>
                  <a:cubicBezTo>
                    <a:pt x="32828" y="228363"/>
                    <a:pt x="30828" y="232935"/>
                    <a:pt x="28923" y="239697"/>
                  </a:cubicBezTo>
                  <a:cubicBezTo>
                    <a:pt x="27494" y="244841"/>
                    <a:pt x="26732" y="251699"/>
                    <a:pt x="24922" y="258652"/>
                  </a:cubicBezTo>
                  <a:cubicBezTo>
                    <a:pt x="23779" y="263796"/>
                    <a:pt x="21017" y="266939"/>
                    <a:pt x="18636" y="269892"/>
                  </a:cubicBezTo>
                  <a:cubicBezTo>
                    <a:pt x="16826" y="272082"/>
                    <a:pt x="15492" y="274654"/>
                    <a:pt x="14254" y="275416"/>
                  </a:cubicBezTo>
                  <a:cubicBezTo>
                    <a:pt x="15207" y="271987"/>
                    <a:pt x="14826" y="268653"/>
                    <a:pt x="20350" y="264558"/>
                  </a:cubicBezTo>
                  <a:cubicBezTo>
                    <a:pt x="21969" y="263224"/>
                    <a:pt x="22922" y="261414"/>
                    <a:pt x="23493" y="259414"/>
                  </a:cubicBezTo>
                  <a:cubicBezTo>
                    <a:pt x="24351" y="243222"/>
                    <a:pt x="29208" y="229220"/>
                    <a:pt x="37971" y="215409"/>
                  </a:cubicBezTo>
                  <a:cubicBezTo>
                    <a:pt x="34828" y="216361"/>
                    <a:pt x="32256" y="219790"/>
                    <a:pt x="29304" y="224934"/>
                  </a:cubicBezTo>
                  <a:cubicBezTo>
                    <a:pt x="34447" y="209503"/>
                    <a:pt x="42924" y="193311"/>
                    <a:pt x="60450" y="189310"/>
                  </a:cubicBezTo>
                  <a:cubicBezTo>
                    <a:pt x="69785" y="187310"/>
                    <a:pt x="82263" y="193311"/>
                    <a:pt x="94836" y="204550"/>
                  </a:cubicBezTo>
                  <a:cubicBezTo>
                    <a:pt x="84549" y="205598"/>
                    <a:pt x="75881" y="207503"/>
                    <a:pt x="70166" y="211313"/>
                  </a:cubicBezTo>
                  <a:lnTo>
                    <a:pt x="69785" y="210170"/>
                  </a:lnTo>
                  <a:cubicBezTo>
                    <a:pt x="72738" y="207408"/>
                    <a:pt x="77405" y="205407"/>
                    <a:pt x="82644" y="203598"/>
                  </a:cubicBezTo>
                  <a:lnTo>
                    <a:pt x="81405" y="203407"/>
                  </a:lnTo>
                  <a:cubicBezTo>
                    <a:pt x="73976" y="205217"/>
                    <a:pt x="66261" y="208932"/>
                    <a:pt x="58545" y="217218"/>
                  </a:cubicBezTo>
                  <a:lnTo>
                    <a:pt x="57402" y="217409"/>
                  </a:lnTo>
                  <a:cubicBezTo>
                    <a:pt x="63689" y="207693"/>
                    <a:pt x="71976" y="203598"/>
                    <a:pt x="80739" y="201216"/>
                  </a:cubicBezTo>
                  <a:lnTo>
                    <a:pt x="76929" y="201407"/>
                  </a:lnTo>
                  <a:cubicBezTo>
                    <a:pt x="71214" y="202740"/>
                    <a:pt x="65118" y="206741"/>
                    <a:pt x="59974" y="212075"/>
                  </a:cubicBezTo>
                  <a:cubicBezTo>
                    <a:pt x="50735" y="221314"/>
                    <a:pt x="43401" y="235792"/>
                    <a:pt x="39876" y="256366"/>
                  </a:cubicBezTo>
                  <a:moveTo>
                    <a:pt x="77881" y="268368"/>
                  </a:moveTo>
                  <a:cubicBezTo>
                    <a:pt x="78643" y="282179"/>
                    <a:pt x="80262" y="289704"/>
                    <a:pt x="72261" y="297990"/>
                  </a:cubicBezTo>
                  <a:cubicBezTo>
                    <a:pt x="64737" y="305610"/>
                    <a:pt x="59593" y="304658"/>
                    <a:pt x="58450" y="313516"/>
                  </a:cubicBezTo>
                  <a:cubicBezTo>
                    <a:pt x="57593" y="319326"/>
                    <a:pt x="56355" y="325994"/>
                    <a:pt x="54735" y="329613"/>
                  </a:cubicBezTo>
                  <a:cubicBezTo>
                    <a:pt x="49020" y="326470"/>
                    <a:pt x="48449" y="319612"/>
                    <a:pt x="52830" y="309135"/>
                  </a:cubicBezTo>
                  <a:cubicBezTo>
                    <a:pt x="64451" y="287799"/>
                    <a:pt x="61879" y="269130"/>
                    <a:pt x="47592" y="252651"/>
                  </a:cubicBezTo>
                  <a:cubicBezTo>
                    <a:pt x="55688" y="222171"/>
                    <a:pt x="69213" y="205788"/>
                    <a:pt x="91216" y="211980"/>
                  </a:cubicBezTo>
                  <a:cubicBezTo>
                    <a:pt x="82453" y="221600"/>
                    <a:pt x="76452" y="238840"/>
                    <a:pt x="77881" y="268368"/>
                  </a:cubicBezTo>
                  <a:moveTo>
                    <a:pt x="51497" y="288751"/>
                  </a:moveTo>
                  <a:cubicBezTo>
                    <a:pt x="52640" y="288084"/>
                    <a:pt x="54069" y="288084"/>
                    <a:pt x="55021" y="288751"/>
                  </a:cubicBezTo>
                  <a:cubicBezTo>
                    <a:pt x="54450" y="289704"/>
                    <a:pt x="51878" y="290275"/>
                    <a:pt x="48925" y="290656"/>
                  </a:cubicBezTo>
                  <a:lnTo>
                    <a:pt x="51497" y="288751"/>
                  </a:lnTo>
                  <a:close/>
                  <a:moveTo>
                    <a:pt x="50925" y="285989"/>
                  </a:moveTo>
                  <a:lnTo>
                    <a:pt x="53497" y="285322"/>
                  </a:lnTo>
                  <a:cubicBezTo>
                    <a:pt x="54735" y="285322"/>
                    <a:pt x="55878" y="285989"/>
                    <a:pt x="56259" y="286751"/>
                  </a:cubicBezTo>
                  <a:cubicBezTo>
                    <a:pt x="55688" y="287322"/>
                    <a:pt x="53307" y="286941"/>
                    <a:pt x="50925" y="285989"/>
                  </a:cubicBezTo>
                  <a:moveTo>
                    <a:pt x="53307" y="294657"/>
                  </a:moveTo>
                  <a:cubicBezTo>
                    <a:pt x="53116" y="295323"/>
                    <a:pt x="51306" y="295514"/>
                    <a:pt x="49592" y="295514"/>
                  </a:cubicBezTo>
                  <a:lnTo>
                    <a:pt x="51211" y="294466"/>
                  </a:lnTo>
                  <a:cubicBezTo>
                    <a:pt x="51973" y="294085"/>
                    <a:pt x="52926" y="294276"/>
                    <a:pt x="53402" y="294657"/>
                  </a:cubicBezTo>
                  <a:moveTo>
                    <a:pt x="50449" y="297228"/>
                  </a:moveTo>
                  <a:cubicBezTo>
                    <a:pt x="51973" y="297038"/>
                    <a:pt x="53592" y="297228"/>
                    <a:pt x="54354" y="298276"/>
                  </a:cubicBezTo>
                  <a:cubicBezTo>
                    <a:pt x="53497" y="299229"/>
                    <a:pt x="50544" y="299419"/>
                    <a:pt x="47020" y="298848"/>
                  </a:cubicBezTo>
                  <a:lnTo>
                    <a:pt x="50354" y="297324"/>
                  </a:lnTo>
                  <a:close/>
                  <a:moveTo>
                    <a:pt x="86168" y="208170"/>
                  </a:moveTo>
                  <a:lnTo>
                    <a:pt x="93788" y="206741"/>
                  </a:lnTo>
                  <a:lnTo>
                    <a:pt x="93407" y="208360"/>
                  </a:lnTo>
                  <a:lnTo>
                    <a:pt x="86168" y="208170"/>
                  </a:lnTo>
                  <a:close/>
                  <a:moveTo>
                    <a:pt x="40924" y="309801"/>
                  </a:moveTo>
                  <a:cubicBezTo>
                    <a:pt x="41972" y="309230"/>
                    <a:pt x="43115" y="309039"/>
                    <a:pt x="43972" y="309420"/>
                  </a:cubicBezTo>
                  <a:cubicBezTo>
                    <a:pt x="43782" y="310373"/>
                    <a:pt x="41591" y="311421"/>
                    <a:pt x="39019" y="311992"/>
                  </a:cubicBezTo>
                  <a:lnTo>
                    <a:pt x="40924" y="309801"/>
                  </a:lnTo>
                  <a:close/>
                  <a:moveTo>
                    <a:pt x="39781" y="315421"/>
                  </a:moveTo>
                  <a:cubicBezTo>
                    <a:pt x="41210" y="314373"/>
                    <a:pt x="42734" y="314183"/>
                    <a:pt x="43972" y="314850"/>
                  </a:cubicBezTo>
                  <a:cubicBezTo>
                    <a:pt x="43591" y="315993"/>
                    <a:pt x="40829" y="317421"/>
                    <a:pt x="37209" y="318183"/>
                  </a:cubicBezTo>
                  <a:lnTo>
                    <a:pt x="39781" y="315516"/>
                  </a:lnTo>
                  <a:close/>
                  <a:moveTo>
                    <a:pt x="40353" y="318755"/>
                  </a:moveTo>
                  <a:cubicBezTo>
                    <a:pt x="41781" y="317898"/>
                    <a:pt x="43496" y="317802"/>
                    <a:pt x="44734" y="318564"/>
                  </a:cubicBezTo>
                  <a:cubicBezTo>
                    <a:pt x="44353" y="319612"/>
                    <a:pt x="40924" y="320755"/>
                    <a:pt x="37400" y="321327"/>
                  </a:cubicBezTo>
                  <a:lnTo>
                    <a:pt x="40353" y="318755"/>
                  </a:lnTo>
                  <a:close/>
                  <a:moveTo>
                    <a:pt x="40924" y="321708"/>
                  </a:moveTo>
                  <a:cubicBezTo>
                    <a:pt x="42353" y="320946"/>
                    <a:pt x="43972" y="320946"/>
                    <a:pt x="45115" y="321517"/>
                  </a:cubicBezTo>
                  <a:cubicBezTo>
                    <a:pt x="44544" y="322660"/>
                    <a:pt x="41591" y="323708"/>
                    <a:pt x="38162" y="324089"/>
                  </a:cubicBezTo>
                  <a:lnTo>
                    <a:pt x="40924" y="321708"/>
                  </a:lnTo>
                  <a:close/>
                  <a:moveTo>
                    <a:pt x="39591" y="327042"/>
                  </a:moveTo>
                  <a:lnTo>
                    <a:pt x="41305" y="325041"/>
                  </a:lnTo>
                  <a:cubicBezTo>
                    <a:pt x="42258" y="324470"/>
                    <a:pt x="43496" y="324279"/>
                    <a:pt x="44258" y="324660"/>
                  </a:cubicBezTo>
                  <a:cubicBezTo>
                    <a:pt x="44067" y="325518"/>
                    <a:pt x="41877" y="326375"/>
                    <a:pt x="39495" y="327042"/>
                  </a:cubicBezTo>
                  <a:moveTo>
                    <a:pt x="42639" y="333519"/>
                  </a:moveTo>
                  <a:cubicBezTo>
                    <a:pt x="42829" y="332376"/>
                    <a:pt x="43972" y="331328"/>
                    <a:pt x="45591" y="330947"/>
                  </a:cubicBezTo>
                  <a:lnTo>
                    <a:pt x="48925" y="330947"/>
                  </a:lnTo>
                  <a:cubicBezTo>
                    <a:pt x="46353" y="332661"/>
                    <a:pt x="43591" y="333900"/>
                    <a:pt x="42639" y="333519"/>
                  </a:cubicBezTo>
                  <a:moveTo>
                    <a:pt x="43305" y="337233"/>
                  </a:moveTo>
                  <a:cubicBezTo>
                    <a:pt x="43496" y="335900"/>
                    <a:pt x="44829" y="334281"/>
                    <a:pt x="46639" y="333519"/>
                  </a:cubicBezTo>
                  <a:lnTo>
                    <a:pt x="51021" y="332947"/>
                  </a:lnTo>
                  <a:cubicBezTo>
                    <a:pt x="47877" y="335709"/>
                    <a:pt x="44734" y="337710"/>
                    <a:pt x="43305" y="337329"/>
                  </a:cubicBezTo>
                  <a:moveTo>
                    <a:pt x="45401" y="339138"/>
                  </a:moveTo>
                  <a:lnTo>
                    <a:pt x="47211" y="338186"/>
                  </a:lnTo>
                  <a:cubicBezTo>
                    <a:pt x="47973" y="337995"/>
                    <a:pt x="49020" y="338186"/>
                    <a:pt x="49401" y="338376"/>
                  </a:cubicBezTo>
                  <a:cubicBezTo>
                    <a:pt x="49116" y="339043"/>
                    <a:pt x="47401" y="339424"/>
                    <a:pt x="45401" y="339138"/>
                  </a:cubicBezTo>
                  <a:moveTo>
                    <a:pt x="57593" y="392478"/>
                  </a:moveTo>
                  <a:cubicBezTo>
                    <a:pt x="56259" y="392478"/>
                    <a:pt x="54831" y="392097"/>
                    <a:pt x="53688" y="390764"/>
                  </a:cubicBezTo>
                  <a:cubicBezTo>
                    <a:pt x="51783" y="388383"/>
                    <a:pt x="51306" y="385430"/>
                    <a:pt x="52830" y="383049"/>
                  </a:cubicBezTo>
                  <a:cubicBezTo>
                    <a:pt x="54450" y="380858"/>
                    <a:pt x="56164" y="381715"/>
                    <a:pt x="57212" y="384382"/>
                  </a:cubicBezTo>
                  <a:lnTo>
                    <a:pt x="55307" y="384382"/>
                  </a:lnTo>
                  <a:cubicBezTo>
                    <a:pt x="57593" y="385620"/>
                    <a:pt x="59022" y="386954"/>
                    <a:pt x="59022" y="388573"/>
                  </a:cubicBezTo>
                  <a:lnTo>
                    <a:pt x="56069" y="387811"/>
                  </a:lnTo>
                  <a:cubicBezTo>
                    <a:pt x="58260" y="389430"/>
                    <a:pt x="59212" y="390859"/>
                    <a:pt x="59212" y="392002"/>
                  </a:cubicBezTo>
                  <a:lnTo>
                    <a:pt x="56831" y="390383"/>
                  </a:lnTo>
                  <a:lnTo>
                    <a:pt x="57593" y="392574"/>
                  </a:lnTo>
                  <a:close/>
                  <a:moveTo>
                    <a:pt x="61117" y="388764"/>
                  </a:moveTo>
                  <a:cubicBezTo>
                    <a:pt x="60546" y="388954"/>
                    <a:pt x="59784" y="388002"/>
                    <a:pt x="59498" y="386859"/>
                  </a:cubicBezTo>
                  <a:cubicBezTo>
                    <a:pt x="59498" y="385716"/>
                    <a:pt x="59879" y="384382"/>
                    <a:pt x="60450" y="384382"/>
                  </a:cubicBezTo>
                  <a:cubicBezTo>
                    <a:pt x="61308" y="384192"/>
                    <a:pt x="61879" y="385239"/>
                    <a:pt x="62070" y="386382"/>
                  </a:cubicBezTo>
                  <a:cubicBezTo>
                    <a:pt x="62260" y="387525"/>
                    <a:pt x="61879" y="388573"/>
                    <a:pt x="61022" y="388764"/>
                  </a:cubicBezTo>
                  <a:moveTo>
                    <a:pt x="59307" y="376095"/>
                  </a:moveTo>
                  <a:cubicBezTo>
                    <a:pt x="63784" y="379810"/>
                    <a:pt x="63022" y="381429"/>
                    <a:pt x="56926" y="380858"/>
                  </a:cubicBezTo>
                  <a:cubicBezTo>
                    <a:pt x="54926" y="380191"/>
                    <a:pt x="53783" y="378858"/>
                    <a:pt x="53783" y="376095"/>
                  </a:cubicBezTo>
                  <a:lnTo>
                    <a:pt x="51783" y="367809"/>
                  </a:lnTo>
                  <a:cubicBezTo>
                    <a:pt x="54354" y="366856"/>
                    <a:pt x="54926" y="367999"/>
                    <a:pt x="55783" y="370952"/>
                  </a:cubicBezTo>
                  <a:cubicBezTo>
                    <a:pt x="57974" y="372857"/>
                    <a:pt x="59307" y="374476"/>
                    <a:pt x="59307" y="376095"/>
                  </a:cubicBezTo>
                  <a:moveTo>
                    <a:pt x="56545" y="338567"/>
                  </a:moveTo>
                  <a:cubicBezTo>
                    <a:pt x="55212" y="343901"/>
                    <a:pt x="52735" y="347616"/>
                    <a:pt x="50354" y="351235"/>
                  </a:cubicBezTo>
                  <a:cubicBezTo>
                    <a:pt x="53116" y="349425"/>
                    <a:pt x="54926" y="345711"/>
                    <a:pt x="57117" y="340567"/>
                  </a:cubicBezTo>
                  <a:cubicBezTo>
                    <a:pt x="57498" y="339043"/>
                    <a:pt x="59307" y="341043"/>
                    <a:pt x="58736" y="344091"/>
                  </a:cubicBezTo>
                  <a:lnTo>
                    <a:pt x="57117" y="345520"/>
                  </a:lnTo>
                  <a:lnTo>
                    <a:pt x="57307" y="347901"/>
                  </a:lnTo>
                  <a:lnTo>
                    <a:pt x="55307" y="348092"/>
                  </a:lnTo>
                  <a:lnTo>
                    <a:pt x="55307" y="351235"/>
                  </a:lnTo>
                  <a:lnTo>
                    <a:pt x="53497" y="351997"/>
                  </a:lnTo>
                  <a:cubicBezTo>
                    <a:pt x="55307" y="356379"/>
                    <a:pt x="53116" y="359141"/>
                    <a:pt x="48735" y="356950"/>
                  </a:cubicBezTo>
                  <a:cubicBezTo>
                    <a:pt x="47306" y="362379"/>
                    <a:pt x="41400" y="359522"/>
                    <a:pt x="44448" y="354855"/>
                  </a:cubicBezTo>
                  <a:cubicBezTo>
                    <a:pt x="51687" y="342948"/>
                    <a:pt x="58831" y="331137"/>
                    <a:pt x="60260" y="315135"/>
                  </a:cubicBezTo>
                  <a:cubicBezTo>
                    <a:pt x="60641" y="309420"/>
                    <a:pt x="64260" y="306849"/>
                    <a:pt x="68737" y="304277"/>
                  </a:cubicBezTo>
                  <a:cubicBezTo>
                    <a:pt x="78453" y="298943"/>
                    <a:pt x="81786" y="289894"/>
                    <a:pt x="81596" y="279607"/>
                  </a:cubicBezTo>
                  <a:cubicBezTo>
                    <a:pt x="79405" y="234935"/>
                    <a:pt x="91883" y="215504"/>
                    <a:pt x="111028" y="207693"/>
                  </a:cubicBezTo>
                  <a:lnTo>
                    <a:pt x="110457" y="209408"/>
                  </a:lnTo>
                  <a:cubicBezTo>
                    <a:pt x="93312" y="219885"/>
                    <a:pt x="86168" y="239983"/>
                    <a:pt x="85977" y="267415"/>
                  </a:cubicBezTo>
                  <a:cubicBezTo>
                    <a:pt x="85692" y="273606"/>
                    <a:pt x="85120" y="279893"/>
                    <a:pt x="85977" y="286656"/>
                  </a:cubicBezTo>
                  <a:lnTo>
                    <a:pt x="86549" y="285227"/>
                  </a:lnTo>
                  <a:cubicBezTo>
                    <a:pt x="87120" y="269034"/>
                    <a:pt x="87120" y="255223"/>
                    <a:pt x="89121" y="245698"/>
                  </a:cubicBezTo>
                  <a:cubicBezTo>
                    <a:pt x="91311" y="235221"/>
                    <a:pt x="94645" y="228934"/>
                    <a:pt x="98074" y="224362"/>
                  </a:cubicBezTo>
                  <a:cubicBezTo>
                    <a:pt x="99217" y="222838"/>
                    <a:pt x="100265" y="220838"/>
                    <a:pt x="101408" y="219695"/>
                  </a:cubicBezTo>
                  <a:cubicBezTo>
                    <a:pt x="102932" y="218076"/>
                    <a:pt x="104742" y="217695"/>
                    <a:pt x="106170" y="216361"/>
                  </a:cubicBezTo>
                  <a:lnTo>
                    <a:pt x="105980" y="217790"/>
                  </a:lnTo>
                  <a:cubicBezTo>
                    <a:pt x="99503" y="224267"/>
                    <a:pt x="93978" y="232649"/>
                    <a:pt x="91407" y="243507"/>
                  </a:cubicBezTo>
                  <a:cubicBezTo>
                    <a:pt x="88644" y="255985"/>
                    <a:pt x="88454" y="270368"/>
                    <a:pt x="89502" y="285417"/>
                  </a:cubicBezTo>
                  <a:cubicBezTo>
                    <a:pt x="89311" y="287608"/>
                    <a:pt x="88930" y="289418"/>
                    <a:pt x="88073" y="290942"/>
                  </a:cubicBezTo>
                  <a:lnTo>
                    <a:pt x="88835" y="290561"/>
                  </a:lnTo>
                  <a:cubicBezTo>
                    <a:pt x="89978" y="288180"/>
                    <a:pt x="90645" y="285417"/>
                    <a:pt x="90645" y="282084"/>
                  </a:cubicBezTo>
                  <a:cubicBezTo>
                    <a:pt x="89216" y="263891"/>
                    <a:pt x="90645" y="245603"/>
                    <a:pt x="97122" y="232744"/>
                  </a:cubicBezTo>
                  <a:cubicBezTo>
                    <a:pt x="101598" y="223886"/>
                    <a:pt x="104456" y="220552"/>
                    <a:pt x="117029" y="213408"/>
                  </a:cubicBezTo>
                  <a:lnTo>
                    <a:pt x="116648" y="214742"/>
                  </a:lnTo>
                  <a:cubicBezTo>
                    <a:pt x="105980" y="222076"/>
                    <a:pt x="95883" y="230553"/>
                    <a:pt x="93883" y="259414"/>
                  </a:cubicBezTo>
                  <a:lnTo>
                    <a:pt x="94550" y="258747"/>
                  </a:lnTo>
                  <a:cubicBezTo>
                    <a:pt x="96550" y="236840"/>
                    <a:pt x="104361" y="220647"/>
                    <a:pt x="119029" y="214742"/>
                  </a:cubicBezTo>
                  <a:cubicBezTo>
                    <a:pt x="124173" y="212551"/>
                    <a:pt x="130269" y="213027"/>
                    <a:pt x="137031" y="213027"/>
                  </a:cubicBezTo>
                  <a:lnTo>
                    <a:pt x="135793" y="213980"/>
                  </a:lnTo>
                  <a:cubicBezTo>
                    <a:pt x="125506" y="213027"/>
                    <a:pt x="116648" y="216552"/>
                    <a:pt x="108933" y="224648"/>
                  </a:cubicBezTo>
                  <a:lnTo>
                    <a:pt x="110171" y="225124"/>
                  </a:lnTo>
                  <a:cubicBezTo>
                    <a:pt x="117505" y="217599"/>
                    <a:pt x="125982" y="213504"/>
                    <a:pt x="136650" y="215790"/>
                  </a:cubicBezTo>
                  <a:lnTo>
                    <a:pt x="135793" y="217314"/>
                  </a:lnTo>
                  <a:cubicBezTo>
                    <a:pt x="128364" y="216075"/>
                    <a:pt x="121982" y="218838"/>
                    <a:pt x="116076" y="223505"/>
                  </a:cubicBezTo>
                  <a:lnTo>
                    <a:pt x="116076" y="224267"/>
                  </a:lnTo>
                  <a:cubicBezTo>
                    <a:pt x="122839" y="219695"/>
                    <a:pt x="128935" y="217504"/>
                    <a:pt x="134841" y="218742"/>
                  </a:cubicBezTo>
                  <a:cubicBezTo>
                    <a:pt x="136841" y="218933"/>
                    <a:pt x="137412" y="220552"/>
                    <a:pt x="136841" y="222838"/>
                  </a:cubicBezTo>
                  <a:lnTo>
                    <a:pt x="135603" y="233697"/>
                  </a:lnTo>
                  <a:cubicBezTo>
                    <a:pt x="135412" y="244174"/>
                    <a:pt x="134841" y="254366"/>
                    <a:pt x="132269" y="263700"/>
                  </a:cubicBezTo>
                  <a:lnTo>
                    <a:pt x="131316" y="264462"/>
                  </a:lnTo>
                  <a:lnTo>
                    <a:pt x="132269" y="246365"/>
                  </a:lnTo>
                  <a:lnTo>
                    <a:pt x="128078" y="268844"/>
                  </a:lnTo>
                  <a:cubicBezTo>
                    <a:pt x="127697" y="271416"/>
                    <a:pt x="125887" y="271035"/>
                    <a:pt x="126363" y="268653"/>
                  </a:cubicBezTo>
                  <a:cubicBezTo>
                    <a:pt x="127411" y="263986"/>
                    <a:pt x="128935" y="257414"/>
                    <a:pt x="129983" y="250556"/>
                  </a:cubicBezTo>
                  <a:cubicBezTo>
                    <a:pt x="129030" y="250746"/>
                    <a:pt x="128173" y="251318"/>
                    <a:pt x="127983" y="252747"/>
                  </a:cubicBezTo>
                  <a:cubicBezTo>
                    <a:pt x="126840" y="262462"/>
                    <a:pt x="125220" y="270273"/>
                    <a:pt x="123030" y="273035"/>
                  </a:cubicBezTo>
                  <a:cubicBezTo>
                    <a:pt x="124458" y="266939"/>
                    <a:pt x="125220" y="260843"/>
                    <a:pt x="125411" y="254652"/>
                  </a:cubicBezTo>
                  <a:lnTo>
                    <a:pt x="124268" y="255699"/>
                  </a:lnTo>
                  <a:lnTo>
                    <a:pt x="121315" y="272844"/>
                  </a:lnTo>
                  <a:cubicBezTo>
                    <a:pt x="123411" y="274083"/>
                    <a:pt x="120648" y="275797"/>
                    <a:pt x="119886" y="273606"/>
                  </a:cubicBezTo>
                  <a:lnTo>
                    <a:pt x="120839" y="264081"/>
                  </a:lnTo>
                  <a:lnTo>
                    <a:pt x="120077" y="263891"/>
                  </a:lnTo>
                  <a:lnTo>
                    <a:pt x="115886" y="279036"/>
                  </a:lnTo>
                  <a:lnTo>
                    <a:pt x="117315" y="268558"/>
                  </a:lnTo>
                  <a:lnTo>
                    <a:pt x="113790" y="279036"/>
                  </a:lnTo>
                  <a:lnTo>
                    <a:pt x="112457" y="279036"/>
                  </a:lnTo>
                  <a:lnTo>
                    <a:pt x="114267" y="270177"/>
                  </a:lnTo>
                  <a:lnTo>
                    <a:pt x="108266" y="286465"/>
                  </a:lnTo>
                  <a:cubicBezTo>
                    <a:pt x="106551" y="286846"/>
                    <a:pt x="106266" y="286275"/>
                    <a:pt x="107694" y="283512"/>
                  </a:cubicBezTo>
                  <a:lnTo>
                    <a:pt x="111504" y="272463"/>
                  </a:lnTo>
                  <a:lnTo>
                    <a:pt x="110266" y="272654"/>
                  </a:lnTo>
                  <a:cubicBezTo>
                    <a:pt x="107885" y="280845"/>
                    <a:pt x="106075" y="286560"/>
                    <a:pt x="103122" y="288275"/>
                  </a:cubicBezTo>
                  <a:lnTo>
                    <a:pt x="102170" y="288465"/>
                  </a:lnTo>
                  <a:cubicBezTo>
                    <a:pt x="106266" y="281131"/>
                    <a:pt x="106932" y="277607"/>
                    <a:pt x="107123" y="274083"/>
                  </a:cubicBezTo>
                  <a:cubicBezTo>
                    <a:pt x="104932" y="281036"/>
                    <a:pt x="102741" y="285894"/>
                    <a:pt x="98836" y="290085"/>
                  </a:cubicBezTo>
                  <a:cubicBezTo>
                    <a:pt x="98265" y="289513"/>
                    <a:pt x="99027" y="287703"/>
                    <a:pt x="101313" y="283417"/>
                  </a:cubicBezTo>
                  <a:lnTo>
                    <a:pt x="103503" y="277702"/>
                  </a:lnTo>
                  <a:cubicBezTo>
                    <a:pt x="102551" y="276559"/>
                    <a:pt x="101979" y="276940"/>
                    <a:pt x="101313" y="278655"/>
                  </a:cubicBezTo>
                  <a:cubicBezTo>
                    <a:pt x="99979" y="283608"/>
                    <a:pt x="98550" y="286941"/>
                    <a:pt x="96074" y="290085"/>
                  </a:cubicBezTo>
                  <a:lnTo>
                    <a:pt x="98550" y="280369"/>
                  </a:lnTo>
                  <a:lnTo>
                    <a:pt x="98169" y="279131"/>
                  </a:lnTo>
                  <a:cubicBezTo>
                    <a:pt x="96360" y="284846"/>
                    <a:pt x="93978" y="289799"/>
                    <a:pt x="90645" y="292752"/>
                  </a:cubicBezTo>
                  <a:lnTo>
                    <a:pt x="92264" y="293514"/>
                  </a:lnTo>
                  <a:cubicBezTo>
                    <a:pt x="97598" y="289894"/>
                    <a:pt x="104837" y="291132"/>
                    <a:pt x="112362" y="287799"/>
                  </a:cubicBezTo>
                  <a:cubicBezTo>
                    <a:pt x="113886" y="287037"/>
                    <a:pt x="115505" y="286656"/>
                    <a:pt x="116457" y="287418"/>
                  </a:cubicBezTo>
                  <a:lnTo>
                    <a:pt x="115124" y="291228"/>
                  </a:lnTo>
                  <a:lnTo>
                    <a:pt x="113695" y="289132"/>
                  </a:lnTo>
                  <a:cubicBezTo>
                    <a:pt x="112933" y="292085"/>
                    <a:pt x="111695" y="294752"/>
                    <a:pt x="110171" y="295990"/>
                  </a:cubicBezTo>
                  <a:lnTo>
                    <a:pt x="109599" y="291609"/>
                  </a:lnTo>
                  <a:cubicBezTo>
                    <a:pt x="106456" y="298562"/>
                    <a:pt x="104265" y="302277"/>
                    <a:pt x="104075" y="298943"/>
                  </a:cubicBezTo>
                  <a:lnTo>
                    <a:pt x="104646" y="294752"/>
                  </a:lnTo>
                  <a:cubicBezTo>
                    <a:pt x="102265" y="297133"/>
                    <a:pt x="100741" y="299895"/>
                    <a:pt x="100074" y="303229"/>
                  </a:cubicBezTo>
                  <a:cubicBezTo>
                    <a:pt x="98931" y="303039"/>
                    <a:pt x="98741" y="300657"/>
                    <a:pt x="99122" y="297324"/>
                  </a:cubicBezTo>
                  <a:lnTo>
                    <a:pt x="97122" y="304658"/>
                  </a:lnTo>
                  <a:cubicBezTo>
                    <a:pt x="95312" y="305039"/>
                    <a:pt x="94931" y="303039"/>
                    <a:pt x="95979" y="298752"/>
                  </a:cubicBezTo>
                  <a:cubicBezTo>
                    <a:pt x="94359" y="302753"/>
                    <a:pt x="92931" y="305515"/>
                    <a:pt x="92359" y="305896"/>
                  </a:cubicBezTo>
                  <a:cubicBezTo>
                    <a:pt x="91597" y="304753"/>
                    <a:pt x="91407" y="302753"/>
                    <a:pt x="91978" y="300181"/>
                  </a:cubicBezTo>
                  <a:lnTo>
                    <a:pt x="89978" y="303896"/>
                  </a:lnTo>
                  <a:cubicBezTo>
                    <a:pt x="89978" y="306658"/>
                    <a:pt x="89216" y="307611"/>
                    <a:pt x="87978" y="307515"/>
                  </a:cubicBezTo>
                  <a:cubicBezTo>
                    <a:pt x="88549" y="303324"/>
                    <a:pt x="88549" y="301800"/>
                    <a:pt x="87787" y="302753"/>
                  </a:cubicBezTo>
                  <a:lnTo>
                    <a:pt x="85501" y="309039"/>
                  </a:lnTo>
                  <a:cubicBezTo>
                    <a:pt x="84072" y="309801"/>
                    <a:pt x="83691" y="308277"/>
                    <a:pt x="83882" y="304658"/>
                  </a:cubicBezTo>
                  <a:cubicBezTo>
                    <a:pt x="81691" y="305801"/>
                    <a:pt x="82263" y="310182"/>
                    <a:pt x="80739" y="311992"/>
                  </a:cubicBezTo>
                  <a:cubicBezTo>
                    <a:pt x="79500" y="311230"/>
                    <a:pt x="79405" y="309230"/>
                    <a:pt x="79500" y="307039"/>
                  </a:cubicBezTo>
                  <a:cubicBezTo>
                    <a:pt x="78548" y="310373"/>
                    <a:pt x="77500" y="312373"/>
                    <a:pt x="76167" y="312564"/>
                  </a:cubicBezTo>
                  <a:lnTo>
                    <a:pt x="75786" y="305991"/>
                  </a:lnTo>
                  <a:cubicBezTo>
                    <a:pt x="75214" y="308944"/>
                    <a:pt x="74357" y="311325"/>
                    <a:pt x="73214" y="313326"/>
                  </a:cubicBezTo>
                  <a:lnTo>
                    <a:pt x="71404" y="308563"/>
                  </a:lnTo>
                  <a:lnTo>
                    <a:pt x="70642" y="313135"/>
                  </a:lnTo>
                  <a:cubicBezTo>
                    <a:pt x="69213" y="313897"/>
                    <a:pt x="68070" y="312754"/>
                    <a:pt x="67213" y="309801"/>
                  </a:cubicBezTo>
                  <a:cubicBezTo>
                    <a:pt x="67023" y="315993"/>
                    <a:pt x="66451" y="321041"/>
                    <a:pt x="62451" y="323613"/>
                  </a:cubicBezTo>
                  <a:cubicBezTo>
                    <a:pt x="62832" y="325232"/>
                    <a:pt x="61022" y="329328"/>
                    <a:pt x="58736" y="334090"/>
                  </a:cubicBezTo>
                  <a:lnTo>
                    <a:pt x="65118" y="324851"/>
                  </a:lnTo>
                  <a:cubicBezTo>
                    <a:pt x="66546" y="324375"/>
                    <a:pt x="67118" y="325232"/>
                    <a:pt x="66546" y="328185"/>
                  </a:cubicBezTo>
                  <a:lnTo>
                    <a:pt x="59974" y="338853"/>
                  </a:lnTo>
                  <a:cubicBezTo>
                    <a:pt x="59022" y="340091"/>
                    <a:pt x="57783" y="339710"/>
                    <a:pt x="56640" y="338853"/>
                  </a:cubicBezTo>
                  <a:moveTo>
                    <a:pt x="134079" y="275035"/>
                  </a:moveTo>
                  <a:lnTo>
                    <a:pt x="133602" y="278559"/>
                  </a:lnTo>
                  <a:cubicBezTo>
                    <a:pt x="133602" y="279131"/>
                    <a:pt x="131888" y="279607"/>
                    <a:pt x="131888" y="278750"/>
                  </a:cubicBezTo>
                  <a:lnTo>
                    <a:pt x="132269" y="275226"/>
                  </a:lnTo>
                  <a:cubicBezTo>
                    <a:pt x="132459" y="274368"/>
                    <a:pt x="134079" y="273987"/>
                    <a:pt x="134079" y="274940"/>
                  </a:cubicBezTo>
                  <a:moveTo>
                    <a:pt x="131316" y="279702"/>
                  </a:moveTo>
                  <a:cubicBezTo>
                    <a:pt x="131316" y="280274"/>
                    <a:pt x="130935" y="280750"/>
                    <a:pt x="130554" y="280750"/>
                  </a:cubicBezTo>
                  <a:cubicBezTo>
                    <a:pt x="130364" y="280750"/>
                    <a:pt x="129983" y="280369"/>
                    <a:pt x="129983" y="279702"/>
                  </a:cubicBezTo>
                  <a:cubicBezTo>
                    <a:pt x="129983" y="279036"/>
                    <a:pt x="130364" y="278750"/>
                    <a:pt x="130554" y="278750"/>
                  </a:cubicBezTo>
                  <a:cubicBezTo>
                    <a:pt x="130935" y="278750"/>
                    <a:pt x="131316" y="279131"/>
                    <a:pt x="131316" y="279702"/>
                  </a:cubicBezTo>
                  <a:moveTo>
                    <a:pt x="129316" y="282655"/>
                  </a:moveTo>
                  <a:cubicBezTo>
                    <a:pt x="129602" y="283417"/>
                    <a:pt x="127602" y="284179"/>
                    <a:pt x="127602" y="282846"/>
                  </a:cubicBezTo>
                  <a:lnTo>
                    <a:pt x="127221" y="280083"/>
                  </a:lnTo>
                  <a:cubicBezTo>
                    <a:pt x="127221" y="279036"/>
                    <a:pt x="128840" y="278274"/>
                    <a:pt x="129030" y="279893"/>
                  </a:cubicBezTo>
                  <a:lnTo>
                    <a:pt x="129411" y="282655"/>
                  </a:lnTo>
                  <a:close/>
                  <a:moveTo>
                    <a:pt x="125982" y="283417"/>
                  </a:moveTo>
                  <a:cubicBezTo>
                    <a:pt x="125982" y="284179"/>
                    <a:pt x="125601" y="284560"/>
                    <a:pt x="125030" y="284560"/>
                  </a:cubicBezTo>
                  <a:cubicBezTo>
                    <a:pt x="124458" y="284560"/>
                    <a:pt x="124077" y="284179"/>
                    <a:pt x="124077" y="283417"/>
                  </a:cubicBezTo>
                  <a:cubicBezTo>
                    <a:pt x="124077" y="282846"/>
                    <a:pt x="124458" y="282274"/>
                    <a:pt x="125030" y="282274"/>
                  </a:cubicBezTo>
                  <a:cubicBezTo>
                    <a:pt x="125601" y="282274"/>
                    <a:pt x="125982" y="282846"/>
                    <a:pt x="125982" y="283417"/>
                  </a:cubicBezTo>
                  <a:moveTo>
                    <a:pt x="123030" y="283608"/>
                  </a:moveTo>
                  <a:lnTo>
                    <a:pt x="123030" y="286179"/>
                  </a:lnTo>
                  <a:cubicBezTo>
                    <a:pt x="123030" y="286941"/>
                    <a:pt x="121410" y="287513"/>
                    <a:pt x="121696" y="286179"/>
                  </a:cubicBezTo>
                  <a:lnTo>
                    <a:pt x="121887" y="283608"/>
                  </a:lnTo>
                  <a:cubicBezTo>
                    <a:pt x="121887" y="282560"/>
                    <a:pt x="122934" y="282179"/>
                    <a:pt x="123030" y="283608"/>
                  </a:cubicBezTo>
                  <a:moveTo>
                    <a:pt x="120267" y="288084"/>
                  </a:moveTo>
                  <a:cubicBezTo>
                    <a:pt x="120267" y="288942"/>
                    <a:pt x="118458" y="289132"/>
                    <a:pt x="118458" y="287894"/>
                  </a:cubicBezTo>
                  <a:lnTo>
                    <a:pt x="118458" y="285513"/>
                  </a:lnTo>
                  <a:cubicBezTo>
                    <a:pt x="118458" y="284560"/>
                    <a:pt x="120077" y="284560"/>
                    <a:pt x="120077" y="285703"/>
                  </a:cubicBezTo>
                  <a:lnTo>
                    <a:pt x="120267" y="288084"/>
                  </a:lnTo>
                  <a:close/>
                  <a:moveTo>
                    <a:pt x="113124" y="280845"/>
                  </a:moveTo>
                  <a:lnTo>
                    <a:pt x="112362" y="283417"/>
                  </a:lnTo>
                  <a:lnTo>
                    <a:pt x="111600" y="283036"/>
                  </a:lnTo>
                  <a:lnTo>
                    <a:pt x="111981" y="280941"/>
                  </a:lnTo>
                  <a:lnTo>
                    <a:pt x="113124" y="280941"/>
                  </a:lnTo>
                  <a:close/>
                  <a:moveTo>
                    <a:pt x="64356" y="347330"/>
                  </a:moveTo>
                  <a:lnTo>
                    <a:pt x="66356" y="343234"/>
                  </a:lnTo>
                  <a:cubicBezTo>
                    <a:pt x="67308" y="341805"/>
                    <a:pt x="69118" y="341043"/>
                    <a:pt x="70737" y="341043"/>
                  </a:cubicBezTo>
                  <a:cubicBezTo>
                    <a:pt x="70737" y="342377"/>
                    <a:pt x="67975" y="345139"/>
                    <a:pt x="64356" y="347330"/>
                  </a:cubicBezTo>
                  <a:moveTo>
                    <a:pt x="80739" y="343425"/>
                  </a:moveTo>
                  <a:cubicBezTo>
                    <a:pt x="80548" y="344568"/>
                    <a:pt x="78167" y="346758"/>
                    <a:pt x="75214" y="348282"/>
                  </a:cubicBezTo>
                  <a:lnTo>
                    <a:pt x="77024" y="344949"/>
                  </a:lnTo>
                  <a:cubicBezTo>
                    <a:pt x="77024" y="344949"/>
                    <a:pt x="77881" y="344091"/>
                    <a:pt x="78453" y="343710"/>
                  </a:cubicBezTo>
                  <a:lnTo>
                    <a:pt x="77214" y="343710"/>
                  </a:lnTo>
                  <a:cubicBezTo>
                    <a:pt x="76452" y="344758"/>
                    <a:pt x="74833" y="345901"/>
                    <a:pt x="73023" y="347139"/>
                  </a:cubicBezTo>
                  <a:lnTo>
                    <a:pt x="74357" y="344377"/>
                  </a:lnTo>
                  <a:cubicBezTo>
                    <a:pt x="74357" y="344377"/>
                    <a:pt x="75024" y="343710"/>
                    <a:pt x="75119" y="343520"/>
                  </a:cubicBezTo>
                  <a:cubicBezTo>
                    <a:pt x="74547" y="343329"/>
                    <a:pt x="73976" y="343329"/>
                    <a:pt x="73119" y="343139"/>
                  </a:cubicBezTo>
                  <a:lnTo>
                    <a:pt x="76643" y="341710"/>
                  </a:lnTo>
                  <a:cubicBezTo>
                    <a:pt x="78453" y="341710"/>
                    <a:pt x="79977" y="342282"/>
                    <a:pt x="80739" y="343329"/>
                  </a:cubicBezTo>
                  <a:lnTo>
                    <a:pt x="80548" y="343329"/>
                  </a:lnTo>
                  <a:close/>
                  <a:moveTo>
                    <a:pt x="84072" y="375619"/>
                  </a:moveTo>
                  <a:cubicBezTo>
                    <a:pt x="84072" y="375619"/>
                    <a:pt x="85501" y="375048"/>
                    <a:pt x="87216" y="375238"/>
                  </a:cubicBezTo>
                  <a:cubicBezTo>
                    <a:pt x="88835" y="375619"/>
                    <a:pt x="89978" y="376191"/>
                    <a:pt x="89978" y="376667"/>
                  </a:cubicBezTo>
                  <a:cubicBezTo>
                    <a:pt x="89787" y="377238"/>
                    <a:pt x="88359" y="377429"/>
                    <a:pt x="86835" y="377048"/>
                  </a:cubicBezTo>
                  <a:cubicBezTo>
                    <a:pt x="85215" y="376857"/>
                    <a:pt x="83882" y="376286"/>
                    <a:pt x="84072" y="375714"/>
                  </a:cubicBezTo>
                  <a:moveTo>
                    <a:pt x="85215" y="378858"/>
                  </a:moveTo>
                  <a:cubicBezTo>
                    <a:pt x="85215" y="378858"/>
                    <a:pt x="86358" y="378286"/>
                    <a:pt x="87787" y="378477"/>
                  </a:cubicBezTo>
                  <a:cubicBezTo>
                    <a:pt x="89121" y="378667"/>
                    <a:pt x="90168" y="379239"/>
                    <a:pt x="90168" y="379620"/>
                  </a:cubicBezTo>
                  <a:cubicBezTo>
                    <a:pt x="90168" y="380001"/>
                    <a:pt x="89025" y="380286"/>
                    <a:pt x="87597" y="380001"/>
                  </a:cubicBezTo>
                  <a:cubicBezTo>
                    <a:pt x="86263" y="379620"/>
                    <a:pt x="85215" y="379239"/>
                    <a:pt x="85215" y="378762"/>
                  </a:cubicBezTo>
                  <a:moveTo>
                    <a:pt x="88549" y="382096"/>
                  </a:moveTo>
                  <a:cubicBezTo>
                    <a:pt x="87597" y="381906"/>
                    <a:pt x="86549" y="381525"/>
                    <a:pt x="86835" y="381334"/>
                  </a:cubicBezTo>
                  <a:cubicBezTo>
                    <a:pt x="86835" y="380953"/>
                    <a:pt x="87787" y="380763"/>
                    <a:pt x="88835" y="380953"/>
                  </a:cubicBezTo>
                  <a:cubicBezTo>
                    <a:pt x="89978" y="381144"/>
                    <a:pt x="90835" y="381525"/>
                    <a:pt x="90835" y="381906"/>
                  </a:cubicBezTo>
                  <a:cubicBezTo>
                    <a:pt x="90645" y="382096"/>
                    <a:pt x="89692" y="382287"/>
                    <a:pt x="88644" y="382096"/>
                  </a:cubicBezTo>
                  <a:moveTo>
                    <a:pt x="92645" y="362189"/>
                  </a:moveTo>
                  <a:lnTo>
                    <a:pt x="89502" y="359427"/>
                  </a:lnTo>
                  <a:lnTo>
                    <a:pt x="90454" y="364856"/>
                  </a:lnTo>
                  <a:lnTo>
                    <a:pt x="88073" y="362284"/>
                  </a:lnTo>
                  <a:lnTo>
                    <a:pt x="87501" y="367047"/>
                  </a:lnTo>
                  <a:cubicBezTo>
                    <a:pt x="86644" y="365046"/>
                    <a:pt x="85692" y="363237"/>
                    <a:pt x="87501" y="358665"/>
                  </a:cubicBezTo>
                  <a:cubicBezTo>
                    <a:pt x="89121" y="354569"/>
                    <a:pt x="91026" y="353331"/>
                    <a:pt x="92264" y="353521"/>
                  </a:cubicBezTo>
                  <a:cubicBezTo>
                    <a:pt x="93597" y="355140"/>
                    <a:pt x="91788" y="358284"/>
                    <a:pt x="92645" y="362284"/>
                  </a:cubicBezTo>
                  <a:moveTo>
                    <a:pt x="95217" y="345711"/>
                  </a:moveTo>
                  <a:cubicBezTo>
                    <a:pt x="95026" y="346854"/>
                    <a:pt x="92454" y="349044"/>
                    <a:pt x="89692" y="351045"/>
                  </a:cubicBezTo>
                  <a:lnTo>
                    <a:pt x="91311" y="347425"/>
                  </a:lnTo>
                  <a:cubicBezTo>
                    <a:pt x="91692" y="346854"/>
                    <a:pt x="92073" y="346663"/>
                    <a:pt x="92454" y="346282"/>
                  </a:cubicBezTo>
                  <a:lnTo>
                    <a:pt x="91026" y="346282"/>
                  </a:lnTo>
                  <a:cubicBezTo>
                    <a:pt x="90264" y="347330"/>
                    <a:pt x="88835" y="348473"/>
                    <a:pt x="87120" y="349616"/>
                  </a:cubicBezTo>
                  <a:lnTo>
                    <a:pt x="88263" y="346663"/>
                  </a:lnTo>
                  <a:cubicBezTo>
                    <a:pt x="88263" y="346663"/>
                    <a:pt x="88835" y="346282"/>
                    <a:pt x="89025" y="346092"/>
                  </a:cubicBezTo>
                  <a:cubicBezTo>
                    <a:pt x="88549" y="346092"/>
                    <a:pt x="88263" y="345901"/>
                    <a:pt x="87978" y="345901"/>
                  </a:cubicBezTo>
                  <a:cubicBezTo>
                    <a:pt x="87406" y="346663"/>
                    <a:pt x="86263" y="347425"/>
                    <a:pt x="85025" y="348282"/>
                  </a:cubicBezTo>
                  <a:lnTo>
                    <a:pt x="85787" y="346282"/>
                  </a:lnTo>
                  <a:cubicBezTo>
                    <a:pt x="87216" y="344568"/>
                    <a:pt x="88168" y="344663"/>
                    <a:pt x="90359" y="343901"/>
                  </a:cubicBezTo>
                  <a:cubicBezTo>
                    <a:pt x="91502" y="343329"/>
                    <a:pt x="95693" y="344282"/>
                    <a:pt x="95121" y="345711"/>
                  </a:cubicBezTo>
                  <a:moveTo>
                    <a:pt x="84072" y="342377"/>
                  </a:moveTo>
                  <a:cubicBezTo>
                    <a:pt x="82929" y="339424"/>
                    <a:pt x="79500" y="338662"/>
                    <a:pt x="73785" y="339710"/>
                  </a:cubicBezTo>
                  <a:cubicBezTo>
                    <a:pt x="72261" y="337900"/>
                    <a:pt x="69690" y="336662"/>
                    <a:pt x="66356" y="335900"/>
                  </a:cubicBezTo>
                  <a:cubicBezTo>
                    <a:pt x="69499" y="323994"/>
                    <a:pt x="76833" y="317898"/>
                    <a:pt x="88835" y="315993"/>
                  </a:cubicBezTo>
                  <a:cubicBezTo>
                    <a:pt x="100455" y="313992"/>
                    <a:pt x="113314" y="307420"/>
                    <a:pt x="127316" y="300943"/>
                  </a:cubicBezTo>
                  <a:cubicBezTo>
                    <a:pt x="133221" y="296562"/>
                    <a:pt x="133983" y="298562"/>
                    <a:pt x="129602" y="307039"/>
                  </a:cubicBezTo>
                  <a:lnTo>
                    <a:pt x="122934" y="314754"/>
                  </a:lnTo>
                  <a:cubicBezTo>
                    <a:pt x="119315" y="318660"/>
                    <a:pt x="118553" y="322851"/>
                    <a:pt x="123506" y="326756"/>
                  </a:cubicBezTo>
                  <a:cubicBezTo>
                    <a:pt x="130269" y="330090"/>
                    <a:pt x="132936" y="333233"/>
                    <a:pt x="131983" y="336090"/>
                  </a:cubicBezTo>
                  <a:cubicBezTo>
                    <a:pt x="124744" y="334090"/>
                    <a:pt x="117981" y="335043"/>
                    <a:pt x="112266" y="340472"/>
                  </a:cubicBezTo>
                  <a:cubicBezTo>
                    <a:pt x="108075" y="339234"/>
                    <a:pt x="103122" y="339805"/>
                    <a:pt x="96264" y="343234"/>
                  </a:cubicBezTo>
                  <a:cubicBezTo>
                    <a:pt x="92740" y="341329"/>
                    <a:pt x="88740" y="341043"/>
                    <a:pt x="83977" y="342472"/>
                  </a:cubicBezTo>
                  <a:moveTo>
                    <a:pt x="115410" y="372381"/>
                  </a:moveTo>
                  <a:cubicBezTo>
                    <a:pt x="115981" y="373143"/>
                    <a:pt x="116172" y="374000"/>
                    <a:pt x="115981" y="374095"/>
                  </a:cubicBezTo>
                  <a:cubicBezTo>
                    <a:pt x="115791" y="374095"/>
                    <a:pt x="115219" y="373714"/>
                    <a:pt x="114648" y="372952"/>
                  </a:cubicBezTo>
                  <a:cubicBezTo>
                    <a:pt x="114267" y="372190"/>
                    <a:pt x="113790" y="371333"/>
                    <a:pt x="114267" y="371142"/>
                  </a:cubicBezTo>
                  <a:cubicBezTo>
                    <a:pt x="114457" y="371142"/>
                    <a:pt x="115029" y="371523"/>
                    <a:pt x="115410" y="372381"/>
                  </a:cubicBezTo>
                  <a:moveTo>
                    <a:pt x="104361" y="376476"/>
                  </a:moveTo>
                  <a:cubicBezTo>
                    <a:pt x="101408" y="375333"/>
                    <a:pt x="101598" y="372666"/>
                    <a:pt x="105123" y="370380"/>
                  </a:cubicBezTo>
                  <a:cubicBezTo>
                    <a:pt x="108266" y="371809"/>
                    <a:pt x="108266" y="374762"/>
                    <a:pt x="104361" y="376476"/>
                  </a:cubicBezTo>
                  <a:moveTo>
                    <a:pt x="109504" y="343234"/>
                  </a:moveTo>
                  <a:cubicBezTo>
                    <a:pt x="109504" y="343234"/>
                    <a:pt x="109123" y="343806"/>
                    <a:pt x="108266" y="343996"/>
                  </a:cubicBezTo>
                  <a:cubicBezTo>
                    <a:pt x="108266" y="345044"/>
                    <a:pt x="108456" y="346187"/>
                    <a:pt x="108456" y="347425"/>
                  </a:cubicBezTo>
                  <a:lnTo>
                    <a:pt x="107028" y="344472"/>
                  </a:lnTo>
                  <a:lnTo>
                    <a:pt x="106266" y="344472"/>
                  </a:lnTo>
                  <a:cubicBezTo>
                    <a:pt x="106266" y="346092"/>
                    <a:pt x="106266" y="347616"/>
                    <a:pt x="106456" y="349235"/>
                  </a:cubicBezTo>
                  <a:lnTo>
                    <a:pt x="104456" y="344853"/>
                  </a:lnTo>
                  <a:cubicBezTo>
                    <a:pt x="104456" y="344853"/>
                    <a:pt x="103884" y="345044"/>
                    <a:pt x="103503" y="345044"/>
                  </a:cubicBezTo>
                  <a:cubicBezTo>
                    <a:pt x="103694" y="347235"/>
                    <a:pt x="103694" y="349521"/>
                    <a:pt x="103694" y="351997"/>
                  </a:cubicBezTo>
                  <a:lnTo>
                    <a:pt x="100932" y="346282"/>
                  </a:lnTo>
                  <a:lnTo>
                    <a:pt x="100932" y="345901"/>
                  </a:lnTo>
                  <a:cubicBezTo>
                    <a:pt x="100551" y="347044"/>
                    <a:pt x="100360" y="348473"/>
                    <a:pt x="99884" y="349616"/>
                  </a:cubicBezTo>
                  <a:lnTo>
                    <a:pt x="99312" y="345711"/>
                  </a:lnTo>
                  <a:cubicBezTo>
                    <a:pt x="98646" y="347330"/>
                    <a:pt x="97884" y="349330"/>
                    <a:pt x="97312" y="351235"/>
                  </a:cubicBezTo>
                  <a:lnTo>
                    <a:pt x="97122" y="347044"/>
                  </a:lnTo>
                  <a:lnTo>
                    <a:pt x="97122" y="345901"/>
                  </a:lnTo>
                  <a:lnTo>
                    <a:pt x="97503" y="345901"/>
                  </a:lnTo>
                  <a:lnTo>
                    <a:pt x="102456" y="342758"/>
                  </a:lnTo>
                  <a:cubicBezTo>
                    <a:pt x="105789" y="341139"/>
                    <a:pt x="109980" y="340567"/>
                    <a:pt x="109409" y="343329"/>
                  </a:cubicBezTo>
                  <a:moveTo>
                    <a:pt x="111790" y="385811"/>
                  </a:moveTo>
                  <a:cubicBezTo>
                    <a:pt x="111790" y="385811"/>
                    <a:pt x="110647" y="384668"/>
                    <a:pt x="110171" y="383239"/>
                  </a:cubicBezTo>
                  <a:cubicBezTo>
                    <a:pt x="109599" y="381715"/>
                    <a:pt x="109599" y="380286"/>
                    <a:pt x="109980" y="380096"/>
                  </a:cubicBezTo>
                  <a:cubicBezTo>
                    <a:pt x="110361" y="379905"/>
                    <a:pt x="111409" y="381048"/>
                    <a:pt x="111790" y="382668"/>
                  </a:cubicBezTo>
                  <a:cubicBezTo>
                    <a:pt x="112362" y="384287"/>
                    <a:pt x="112362" y="385620"/>
                    <a:pt x="111790" y="385811"/>
                  </a:cubicBezTo>
                  <a:moveTo>
                    <a:pt x="113695" y="381334"/>
                  </a:moveTo>
                  <a:cubicBezTo>
                    <a:pt x="113695" y="381334"/>
                    <a:pt x="112933" y="380667"/>
                    <a:pt x="112362" y="379905"/>
                  </a:cubicBezTo>
                  <a:cubicBezTo>
                    <a:pt x="111981" y="378953"/>
                    <a:pt x="111790" y="378000"/>
                    <a:pt x="112171" y="377810"/>
                  </a:cubicBezTo>
                  <a:cubicBezTo>
                    <a:pt x="112362" y="377810"/>
                    <a:pt x="112933" y="378381"/>
                    <a:pt x="113505" y="379334"/>
                  </a:cubicBezTo>
                  <a:cubicBezTo>
                    <a:pt x="113886" y="380286"/>
                    <a:pt x="114076" y="381334"/>
                    <a:pt x="113695" y="381334"/>
                  </a:cubicBezTo>
                  <a:moveTo>
                    <a:pt x="116076" y="378381"/>
                  </a:moveTo>
                  <a:cubicBezTo>
                    <a:pt x="116076" y="378381"/>
                    <a:pt x="114933" y="378000"/>
                    <a:pt x="114076" y="376762"/>
                  </a:cubicBezTo>
                  <a:cubicBezTo>
                    <a:pt x="113314" y="375619"/>
                    <a:pt x="112933" y="374571"/>
                    <a:pt x="113314" y="374381"/>
                  </a:cubicBezTo>
                  <a:cubicBezTo>
                    <a:pt x="113695" y="374190"/>
                    <a:pt x="114552" y="374762"/>
                    <a:pt x="115314" y="376000"/>
                  </a:cubicBezTo>
                  <a:cubicBezTo>
                    <a:pt x="116076" y="377143"/>
                    <a:pt x="116267" y="378096"/>
                    <a:pt x="116076" y="378381"/>
                  </a:cubicBezTo>
                  <a:moveTo>
                    <a:pt x="133888" y="340662"/>
                  </a:moveTo>
                  <a:lnTo>
                    <a:pt x="133317" y="340662"/>
                  </a:lnTo>
                  <a:lnTo>
                    <a:pt x="132269" y="342948"/>
                  </a:lnTo>
                  <a:lnTo>
                    <a:pt x="130078" y="346949"/>
                  </a:lnTo>
                  <a:lnTo>
                    <a:pt x="131507" y="342567"/>
                  </a:lnTo>
                  <a:lnTo>
                    <a:pt x="132078" y="340472"/>
                  </a:lnTo>
                  <a:cubicBezTo>
                    <a:pt x="131507" y="340281"/>
                    <a:pt x="130459" y="339900"/>
                    <a:pt x="129507" y="339710"/>
                  </a:cubicBezTo>
                  <a:lnTo>
                    <a:pt x="127697" y="341520"/>
                  </a:lnTo>
                  <a:lnTo>
                    <a:pt x="124744" y="344853"/>
                  </a:lnTo>
                  <a:lnTo>
                    <a:pt x="127125" y="340948"/>
                  </a:lnTo>
                  <a:lnTo>
                    <a:pt x="128078" y="339329"/>
                  </a:lnTo>
                  <a:cubicBezTo>
                    <a:pt x="128078" y="339329"/>
                    <a:pt x="127316" y="339138"/>
                    <a:pt x="126935" y="339138"/>
                  </a:cubicBezTo>
                  <a:lnTo>
                    <a:pt x="125125" y="340948"/>
                  </a:lnTo>
                  <a:lnTo>
                    <a:pt x="122172" y="344282"/>
                  </a:lnTo>
                  <a:lnTo>
                    <a:pt x="124554" y="340567"/>
                  </a:lnTo>
                  <a:lnTo>
                    <a:pt x="125506" y="338948"/>
                  </a:lnTo>
                  <a:lnTo>
                    <a:pt x="123982" y="338948"/>
                  </a:lnTo>
                  <a:lnTo>
                    <a:pt x="122744" y="340758"/>
                  </a:lnTo>
                  <a:lnTo>
                    <a:pt x="119982" y="344282"/>
                  </a:lnTo>
                  <a:lnTo>
                    <a:pt x="121982" y="340186"/>
                  </a:lnTo>
                  <a:lnTo>
                    <a:pt x="122553" y="339138"/>
                  </a:lnTo>
                  <a:cubicBezTo>
                    <a:pt x="121696" y="339329"/>
                    <a:pt x="120934" y="339615"/>
                    <a:pt x="120363" y="339805"/>
                  </a:cubicBezTo>
                  <a:lnTo>
                    <a:pt x="119029" y="343139"/>
                  </a:lnTo>
                  <a:lnTo>
                    <a:pt x="119601" y="339996"/>
                  </a:lnTo>
                  <a:cubicBezTo>
                    <a:pt x="117791" y="340758"/>
                    <a:pt x="116267" y="341710"/>
                    <a:pt x="115600" y="343710"/>
                  </a:cubicBezTo>
                  <a:cubicBezTo>
                    <a:pt x="115600" y="340377"/>
                    <a:pt x="118172" y="338281"/>
                    <a:pt x="123125" y="337805"/>
                  </a:cubicBezTo>
                  <a:cubicBezTo>
                    <a:pt x="128840" y="337043"/>
                    <a:pt x="135793" y="338186"/>
                    <a:pt x="133793" y="340853"/>
                  </a:cubicBezTo>
                  <a:moveTo>
                    <a:pt x="136746" y="267796"/>
                  </a:moveTo>
                  <a:cubicBezTo>
                    <a:pt x="137127" y="266463"/>
                    <a:pt x="138460" y="265605"/>
                    <a:pt x="140841" y="265415"/>
                  </a:cubicBezTo>
                  <a:lnTo>
                    <a:pt x="167321" y="261510"/>
                  </a:lnTo>
                  <a:cubicBezTo>
                    <a:pt x="168750" y="261319"/>
                    <a:pt x="168940" y="262081"/>
                    <a:pt x="168750" y="263891"/>
                  </a:cubicBezTo>
                  <a:cubicBezTo>
                    <a:pt x="168369" y="266463"/>
                    <a:pt x="167892" y="268749"/>
                    <a:pt x="166749" y="270749"/>
                  </a:cubicBezTo>
                  <a:cubicBezTo>
                    <a:pt x="165702" y="271606"/>
                    <a:pt x="165511" y="268177"/>
                    <a:pt x="165702" y="263034"/>
                  </a:cubicBezTo>
                  <a:cubicBezTo>
                    <a:pt x="163797" y="267796"/>
                    <a:pt x="164559" y="272749"/>
                    <a:pt x="161320" y="273511"/>
                  </a:cubicBezTo>
                  <a:cubicBezTo>
                    <a:pt x="159891" y="271416"/>
                    <a:pt x="162177" y="267225"/>
                    <a:pt x="162558" y="264081"/>
                  </a:cubicBezTo>
                  <a:cubicBezTo>
                    <a:pt x="159606" y="266844"/>
                    <a:pt x="160558" y="270177"/>
                    <a:pt x="157986" y="273702"/>
                  </a:cubicBezTo>
                  <a:cubicBezTo>
                    <a:pt x="157034" y="273892"/>
                    <a:pt x="157224" y="270558"/>
                    <a:pt x="157796" y="265224"/>
                  </a:cubicBezTo>
                  <a:cubicBezTo>
                    <a:pt x="156367" y="269130"/>
                    <a:pt x="155224" y="272368"/>
                    <a:pt x="153891" y="273702"/>
                  </a:cubicBezTo>
                  <a:cubicBezTo>
                    <a:pt x="153033" y="272463"/>
                    <a:pt x="153033" y="269606"/>
                    <a:pt x="153319" y="266463"/>
                  </a:cubicBezTo>
                  <a:cubicBezTo>
                    <a:pt x="152081" y="271606"/>
                    <a:pt x="150747" y="275130"/>
                    <a:pt x="149604" y="275702"/>
                  </a:cubicBezTo>
                  <a:cubicBezTo>
                    <a:pt x="149223" y="272749"/>
                    <a:pt x="149414" y="269892"/>
                    <a:pt x="149795" y="267225"/>
                  </a:cubicBezTo>
                  <a:lnTo>
                    <a:pt x="149223" y="266653"/>
                  </a:lnTo>
                  <a:cubicBezTo>
                    <a:pt x="148461" y="271606"/>
                    <a:pt x="147604" y="274559"/>
                    <a:pt x="146461" y="275892"/>
                  </a:cubicBezTo>
                  <a:cubicBezTo>
                    <a:pt x="145413" y="273130"/>
                    <a:pt x="145223" y="269892"/>
                    <a:pt x="146842" y="266844"/>
                  </a:cubicBezTo>
                  <a:lnTo>
                    <a:pt x="145699" y="266844"/>
                  </a:lnTo>
                  <a:cubicBezTo>
                    <a:pt x="144937" y="269415"/>
                    <a:pt x="144556" y="271606"/>
                    <a:pt x="143318" y="272368"/>
                  </a:cubicBezTo>
                  <a:cubicBezTo>
                    <a:pt x="141699" y="272178"/>
                    <a:pt x="140937" y="270368"/>
                    <a:pt x="140937" y="267415"/>
                  </a:cubicBezTo>
                  <a:cubicBezTo>
                    <a:pt x="139508" y="272940"/>
                    <a:pt x="137603" y="275892"/>
                    <a:pt x="135412" y="277702"/>
                  </a:cubicBezTo>
                  <a:cubicBezTo>
                    <a:pt x="135222" y="274559"/>
                    <a:pt x="135603" y="271225"/>
                    <a:pt x="136841" y="267796"/>
                  </a:cubicBezTo>
                  <a:moveTo>
                    <a:pt x="138936" y="307134"/>
                  </a:moveTo>
                  <a:cubicBezTo>
                    <a:pt x="138174" y="306372"/>
                    <a:pt x="139508" y="305325"/>
                    <a:pt x="140079" y="305991"/>
                  </a:cubicBezTo>
                  <a:lnTo>
                    <a:pt x="142461" y="308373"/>
                  </a:lnTo>
                  <a:cubicBezTo>
                    <a:pt x="143032" y="308944"/>
                    <a:pt x="141413" y="309992"/>
                    <a:pt x="141032" y="309325"/>
                  </a:cubicBezTo>
                  <a:lnTo>
                    <a:pt x="138841" y="307134"/>
                  </a:lnTo>
                  <a:close/>
                  <a:moveTo>
                    <a:pt x="139698" y="310849"/>
                  </a:moveTo>
                  <a:lnTo>
                    <a:pt x="137698" y="308944"/>
                  </a:lnTo>
                  <a:cubicBezTo>
                    <a:pt x="137317" y="308373"/>
                    <a:pt x="138270" y="307515"/>
                    <a:pt x="138651" y="307992"/>
                  </a:cubicBezTo>
                  <a:lnTo>
                    <a:pt x="140651" y="309992"/>
                  </a:lnTo>
                  <a:cubicBezTo>
                    <a:pt x="141222" y="310563"/>
                    <a:pt x="139984" y="311325"/>
                    <a:pt x="139603" y="310944"/>
                  </a:cubicBezTo>
                  <a:moveTo>
                    <a:pt x="139794" y="304182"/>
                  </a:moveTo>
                  <a:cubicBezTo>
                    <a:pt x="139032" y="303229"/>
                    <a:pt x="140746" y="301896"/>
                    <a:pt x="141794" y="302467"/>
                  </a:cubicBezTo>
                  <a:lnTo>
                    <a:pt x="145318" y="305991"/>
                  </a:lnTo>
                  <a:cubicBezTo>
                    <a:pt x="146366" y="306944"/>
                    <a:pt x="143985" y="308563"/>
                    <a:pt x="143413" y="307706"/>
                  </a:cubicBezTo>
                  <a:lnTo>
                    <a:pt x="139794" y="304182"/>
                  </a:lnTo>
                  <a:close/>
                  <a:moveTo>
                    <a:pt x="143604" y="301038"/>
                  </a:moveTo>
                  <a:cubicBezTo>
                    <a:pt x="142365" y="299895"/>
                    <a:pt x="143985" y="298276"/>
                    <a:pt x="144937" y="299229"/>
                  </a:cubicBezTo>
                  <a:lnTo>
                    <a:pt x="149319" y="303039"/>
                  </a:lnTo>
                  <a:cubicBezTo>
                    <a:pt x="150462" y="303991"/>
                    <a:pt x="148747" y="305801"/>
                    <a:pt x="147699" y="304944"/>
                  </a:cubicBezTo>
                  <a:lnTo>
                    <a:pt x="143604" y="301038"/>
                  </a:lnTo>
                  <a:close/>
                  <a:moveTo>
                    <a:pt x="149700" y="302467"/>
                  </a:moveTo>
                  <a:lnTo>
                    <a:pt x="146175" y="299133"/>
                  </a:lnTo>
                  <a:cubicBezTo>
                    <a:pt x="145223" y="298086"/>
                    <a:pt x="146366" y="296752"/>
                    <a:pt x="147318" y="297514"/>
                  </a:cubicBezTo>
                  <a:lnTo>
                    <a:pt x="151128" y="300657"/>
                  </a:lnTo>
                  <a:cubicBezTo>
                    <a:pt x="152081" y="301610"/>
                    <a:pt x="150557" y="303039"/>
                    <a:pt x="149700" y="302467"/>
                  </a:cubicBezTo>
                  <a:moveTo>
                    <a:pt x="149509" y="297895"/>
                  </a:moveTo>
                  <a:cubicBezTo>
                    <a:pt x="148652" y="297133"/>
                    <a:pt x="149700" y="295895"/>
                    <a:pt x="150462" y="296562"/>
                  </a:cubicBezTo>
                  <a:lnTo>
                    <a:pt x="153605" y="299324"/>
                  </a:lnTo>
                  <a:cubicBezTo>
                    <a:pt x="154462" y="300181"/>
                    <a:pt x="153033" y="301515"/>
                    <a:pt x="152462" y="300943"/>
                  </a:cubicBezTo>
                  <a:lnTo>
                    <a:pt x="149509" y="297990"/>
                  </a:lnTo>
                  <a:close/>
                  <a:moveTo>
                    <a:pt x="135888" y="310563"/>
                  </a:moveTo>
                  <a:cubicBezTo>
                    <a:pt x="135126" y="309706"/>
                    <a:pt x="136460" y="308944"/>
                    <a:pt x="136841" y="309325"/>
                  </a:cubicBezTo>
                  <a:lnTo>
                    <a:pt x="139222" y="311516"/>
                  </a:lnTo>
                  <a:cubicBezTo>
                    <a:pt x="139794" y="312087"/>
                    <a:pt x="138460" y="313135"/>
                    <a:pt x="137793" y="312659"/>
                  </a:cubicBezTo>
                  <a:lnTo>
                    <a:pt x="135793" y="310563"/>
                  </a:lnTo>
                  <a:close/>
                  <a:moveTo>
                    <a:pt x="139222" y="390859"/>
                  </a:moveTo>
                  <a:cubicBezTo>
                    <a:pt x="137984" y="389526"/>
                    <a:pt x="138460" y="387335"/>
                    <a:pt x="139413" y="386001"/>
                  </a:cubicBezTo>
                  <a:cubicBezTo>
                    <a:pt x="140175" y="385049"/>
                    <a:pt x="141222" y="385620"/>
                    <a:pt x="140937" y="386763"/>
                  </a:cubicBezTo>
                  <a:cubicBezTo>
                    <a:pt x="140651" y="387906"/>
                    <a:pt x="140746" y="388668"/>
                    <a:pt x="141318" y="390097"/>
                  </a:cubicBezTo>
                  <a:cubicBezTo>
                    <a:pt x="141794" y="391050"/>
                    <a:pt x="140556" y="392669"/>
                    <a:pt x="139222" y="390859"/>
                  </a:cubicBezTo>
                  <a:moveTo>
                    <a:pt x="143699" y="391812"/>
                  </a:moveTo>
                  <a:cubicBezTo>
                    <a:pt x="142365" y="391050"/>
                    <a:pt x="141984" y="389240"/>
                    <a:pt x="142175" y="387906"/>
                  </a:cubicBezTo>
                  <a:cubicBezTo>
                    <a:pt x="142556" y="387144"/>
                    <a:pt x="143604" y="387144"/>
                    <a:pt x="143699" y="388097"/>
                  </a:cubicBezTo>
                  <a:cubicBezTo>
                    <a:pt x="143889" y="389145"/>
                    <a:pt x="144080" y="389716"/>
                    <a:pt x="144937" y="390478"/>
                  </a:cubicBezTo>
                  <a:cubicBezTo>
                    <a:pt x="145699" y="391050"/>
                    <a:pt x="145318" y="392669"/>
                    <a:pt x="143699" y="391812"/>
                  </a:cubicBezTo>
                  <a:moveTo>
                    <a:pt x="141794" y="364570"/>
                  </a:moveTo>
                  <a:cubicBezTo>
                    <a:pt x="142365" y="367332"/>
                    <a:pt x="143127" y="369714"/>
                    <a:pt x="144556" y="370857"/>
                  </a:cubicBezTo>
                  <a:cubicBezTo>
                    <a:pt x="144937" y="372190"/>
                    <a:pt x="144175" y="373047"/>
                    <a:pt x="143604" y="372476"/>
                  </a:cubicBezTo>
                  <a:cubicBezTo>
                    <a:pt x="141603" y="369714"/>
                    <a:pt x="141413" y="366951"/>
                    <a:pt x="141794" y="364570"/>
                  </a:cubicBezTo>
                  <a:moveTo>
                    <a:pt x="146937" y="408576"/>
                  </a:moveTo>
                  <a:cubicBezTo>
                    <a:pt x="146937" y="408576"/>
                    <a:pt x="147509" y="407814"/>
                    <a:pt x="148461" y="407814"/>
                  </a:cubicBezTo>
                  <a:cubicBezTo>
                    <a:pt x="149509" y="407814"/>
                    <a:pt x="150462" y="408195"/>
                    <a:pt x="150462" y="408576"/>
                  </a:cubicBezTo>
                  <a:cubicBezTo>
                    <a:pt x="150462" y="408766"/>
                    <a:pt x="149890" y="409242"/>
                    <a:pt x="148938" y="409242"/>
                  </a:cubicBezTo>
                  <a:cubicBezTo>
                    <a:pt x="147699" y="409242"/>
                    <a:pt x="146937" y="408957"/>
                    <a:pt x="146937" y="408576"/>
                  </a:cubicBezTo>
                  <a:moveTo>
                    <a:pt x="151033" y="412671"/>
                  </a:moveTo>
                  <a:cubicBezTo>
                    <a:pt x="152652" y="412290"/>
                    <a:pt x="154367" y="412100"/>
                    <a:pt x="154557" y="412481"/>
                  </a:cubicBezTo>
                  <a:cubicBezTo>
                    <a:pt x="154938" y="412862"/>
                    <a:pt x="153795" y="413529"/>
                    <a:pt x="152176" y="414100"/>
                  </a:cubicBezTo>
                  <a:cubicBezTo>
                    <a:pt x="150557" y="414481"/>
                    <a:pt x="149033" y="414481"/>
                    <a:pt x="148652" y="414100"/>
                  </a:cubicBezTo>
                  <a:cubicBezTo>
                    <a:pt x="148461" y="413719"/>
                    <a:pt x="149509" y="413148"/>
                    <a:pt x="151033" y="412671"/>
                  </a:cubicBezTo>
                  <a:moveTo>
                    <a:pt x="150843" y="368094"/>
                  </a:moveTo>
                  <a:cubicBezTo>
                    <a:pt x="150843" y="366761"/>
                    <a:pt x="151224" y="365713"/>
                    <a:pt x="151605" y="365713"/>
                  </a:cubicBezTo>
                  <a:cubicBezTo>
                    <a:pt x="151986" y="365713"/>
                    <a:pt x="152367" y="366761"/>
                    <a:pt x="152367" y="368094"/>
                  </a:cubicBezTo>
                  <a:cubicBezTo>
                    <a:pt x="152367" y="369428"/>
                    <a:pt x="151986" y="370666"/>
                    <a:pt x="151605" y="370666"/>
                  </a:cubicBezTo>
                  <a:cubicBezTo>
                    <a:pt x="151224" y="370666"/>
                    <a:pt x="150843" y="369428"/>
                    <a:pt x="150843" y="368094"/>
                  </a:cubicBezTo>
                  <a:moveTo>
                    <a:pt x="155034" y="391335"/>
                  </a:moveTo>
                  <a:cubicBezTo>
                    <a:pt x="155224" y="393050"/>
                    <a:pt x="155891" y="394288"/>
                    <a:pt x="156843" y="395241"/>
                  </a:cubicBezTo>
                  <a:cubicBezTo>
                    <a:pt x="158748" y="396860"/>
                    <a:pt x="159129" y="399241"/>
                    <a:pt x="157320" y="400860"/>
                  </a:cubicBezTo>
                  <a:lnTo>
                    <a:pt x="153129" y="396955"/>
                  </a:lnTo>
                  <a:cubicBezTo>
                    <a:pt x="151890" y="394574"/>
                    <a:pt x="152938" y="392859"/>
                    <a:pt x="155034" y="391335"/>
                  </a:cubicBezTo>
                  <a:moveTo>
                    <a:pt x="149890" y="415910"/>
                  </a:moveTo>
                  <a:cubicBezTo>
                    <a:pt x="149890" y="415910"/>
                    <a:pt x="150652" y="414672"/>
                    <a:pt x="152652" y="414291"/>
                  </a:cubicBezTo>
                  <a:cubicBezTo>
                    <a:pt x="154367" y="413910"/>
                    <a:pt x="156177" y="413719"/>
                    <a:pt x="156653" y="414100"/>
                  </a:cubicBezTo>
                  <a:cubicBezTo>
                    <a:pt x="156843" y="414481"/>
                    <a:pt x="155605" y="415243"/>
                    <a:pt x="153891" y="415624"/>
                  </a:cubicBezTo>
                  <a:cubicBezTo>
                    <a:pt x="151890" y="416196"/>
                    <a:pt x="150271" y="416196"/>
                    <a:pt x="149890" y="415815"/>
                  </a:cubicBezTo>
                  <a:moveTo>
                    <a:pt x="153033" y="416958"/>
                  </a:moveTo>
                  <a:cubicBezTo>
                    <a:pt x="153033" y="416958"/>
                    <a:pt x="153891" y="416100"/>
                    <a:pt x="155034" y="415910"/>
                  </a:cubicBezTo>
                  <a:cubicBezTo>
                    <a:pt x="156177" y="415529"/>
                    <a:pt x="157415" y="415529"/>
                    <a:pt x="157605" y="415910"/>
                  </a:cubicBezTo>
                  <a:cubicBezTo>
                    <a:pt x="157796" y="416100"/>
                    <a:pt x="157034" y="416672"/>
                    <a:pt x="155796" y="417053"/>
                  </a:cubicBezTo>
                  <a:cubicBezTo>
                    <a:pt x="154462" y="417243"/>
                    <a:pt x="153224" y="417243"/>
                    <a:pt x="153033" y="416862"/>
                  </a:cubicBezTo>
                  <a:moveTo>
                    <a:pt x="157034" y="418863"/>
                  </a:moveTo>
                  <a:cubicBezTo>
                    <a:pt x="156081" y="418863"/>
                    <a:pt x="155034" y="418672"/>
                    <a:pt x="155034" y="418291"/>
                  </a:cubicBezTo>
                  <a:cubicBezTo>
                    <a:pt x="155034" y="417910"/>
                    <a:pt x="155605" y="417529"/>
                    <a:pt x="156653" y="417529"/>
                  </a:cubicBezTo>
                  <a:cubicBezTo>
                    <a:pt x="157796" y="417529"/>
                    <a:pt x="158558" y="417910"/>
                    <a:pt x="158558" y="418291"/>
                  </a:cubicBezTo>
                  <a:cubicBezTo>
                    <a:pt x="158748" y="418672"/>
                    <a:pt x="157986" y="418863"/>
                    <a:pt x="157034" y="418863"/>
                  </a:cubicBezTo>
                  <a:moveTo>
                    <a:pt x="160558" y="357617"/>
                  </a:moveTo>
                  <a:cubicBezTo>
                    <a:pt x="159891" y="358760"/>
                    <a:pt x="159415" y="359617"/>
                    <a:pt x="158939" y="359331"/>
                  </a:cubicBezTo>
                  <a:cubicBezTo>
                    <a:pt x="158558" y="359331"/>
                    <a:pt x="158748" y="358188"/>
                    <a:pt x="159129" y="357141"/>
                  </a:cubicBezTo>
                  <a:cubicBezTo>
                    <a:pt x="159701" y="355998"/>
                    <a:pt x="160272" y="355236"/>
                    <a:pt x="160653" y="355331"/>
                  </a:cubicBezTo>
                  <a:cubicBezTo>
                    <a:pt x="160844" y="355617"/>
                    <a:pt x="160844" y="356569"/>
                    <a:pt x="160463" y="357522"/>
                  </a:cubicBezTo>
                  <a:moveTo>
                    <a:pt x="162273" y="352569"/>
                  </a:moveTo>
                  <a:cubicBezTo>
                    <a:pt x="161701" y="353521"/>
                    <a:pt x="160844" y="354188"/>
                    <a:pt x="160653" y="353902"/>
                  </a:cubicBezTo>
                  <a:cubicBezTo>
                    <a:pt x="160463" y="353712"/>
                    <a:pt x="160653" y="352664"/>
                    <a:pt x="161225" y="351997"/>
                  </a:cubicBezTo>
                  <a:cubicBezTo>
                    <a:pt x="161796" y="350949"/>
                    <a:pt x="162654" y="350568"/>
                    <a:pt x="162749" y="350568"/>
                  </a:cubicBezTo>
                  <a:cubicBezTo>
                    <a:pt x="163130" y="350949"/>
                    <a:pt x="162749" y="351807"/>
                    <a:pt x="162177" y="352569"/>
                  </a:cubicBezTo>
                  <a:moveTo>
                    <a:pt x="167511" y="342663"/>
                  </a:moveTo>
                  <a:cubicBezTo>
                    <a:pt x="161225" y="348568"/>
                    <a:pt x="156462" y="354664"/>
                    <a:pt x="155605" y="360665"/>
                  </a:cubicBezTo>
                  <a:cubicBezTo>
                    <a:pt x="153414" y="357712"/>
                    <a:pt x="157986" y="350187"/>
                    <a:pt x="165130" y="340853"/>
                  </a:cubicBezTo>
                  <a:cubicBezTo>
                    <a:pt x="160749" y="344187"/>
                    <a:pt x="156843" y="348568"/>
                    <a:pt x="153033" y="353521"/>
                  </a:cubicBezTo>
                  <a:cubicBezTo>
                    <a:pt x="153795" y="350378"/>
                    <a:pt x="156462" y="345996"/>
                    <a:pt x="159891" y="341329"/>
                  </a:cubicBezTo>
                  <a:cubicBezTo>
                    <a:pt x="152176" y="347044"/>
                    <a:pt x="146842" y="355521"/>
                    <a:pt x="147699" y="371333"/>
                  </a:cubicBezTo>
                  <a:cubicBezTo>
                    <a:pt x="144747" y="361808"/>
                    <a:pt x="146652" y="352759"/>
                    <a:pt x="152843" y="343806"/>
                  </a:cubicBezTo>
                  <a:lnTo>
                    <a:pt x="144366" y="352664"/>
                  </a:lnTo>
                  <a:lnTo>
                    <a:pt x="152081" y="340853"/>
                  </a:lnTo>
                  <a:lnTo>
                    <a:pt x="147318" y="342472"/>
                  </a:lnTo>
                  <a:lnTo>
                    <a:pt x="147699" y="340758"/>
                  </a:lnTo>
                  <a:lnTo>
                    <a:pt x="144747" y="342091"/>
                  </a:lnTo>
                  <a:lnTo>
                    <a:pt x="144747" y="340091"/>
                  </a:lnTo>
                  <a:lnTo>
                    <a:pt x="140746" y="343234"/>
                  </a:lnTo>
                  <a:lnTo>
                    <a:pt x="141603" y="339900"/>
                  </a:lnTo>
                  <a:cubicBezTo>
                    <a:pt x="140175" y="339138"/>
                    <a:pt x="139222" y="340281"/>
                    <a:pt x="137984" y="341901"/>
                  </a:cubicBezTo>
                  <a:cubicBezTo>
                    <a:pt x="136841" y="337900"/>
                    <a:pt x="141127" y="336567"/>
                    <a:pt x="145699" y="338567"/>
                  </a:cubicBezTo>
                  <a:cubicBezTo>
                    <a:pt x="149319" y="339996"/>
                    <a:pt x="153605" y="340567"/>
                    <a:pt x="159320" y="339329"/>
                  </a:cubicBezTo>
                  <a:cubicBezTo>
                    <a:pt x="162082" y="338662"/>
                    <a:pt x="165035" y="338662"/>
                    <a:pt x="167988" y="339138"/>
                  </a:cubicBezTo>
                  <a:cubicBezTo>
                    <a:pt x="170940" y="340758"/>
                    <a:pt x="170750" y="342091"/>
                    <a:pt x="167416" y="342758"/>
                  </a:cubicBezTo>
                  <a:moveTo>
                    <a:pt x="170750" y="405528"/>
                  </a:moveTo>
                  <a:cubicBezTo>
                    <a:pt x="170750" y="405528"/>
                    <a:pt x="171226" y="404575"/>
                    <a:pt x="172179" y="404099"/>
                  </a:cubicBezTo>
                  <a:cubicBezTo>
                    <a:pt x="173131" y="403718"/>
                    <a:pt x="173988" y="404004"/>
                    <a:pt x="174179" y="404099"/>
                  </a:cubicBezTo>
                  <a:cubicBezTo>
                    <a:pt x="174369" y="404766"/>
                    <a:pt x="173798" y="405337"/>
                    <a:pt x="172845" y="405528"/>
                  </a:cubicBezTo>
                  <a:cubicBezTo>
                    <a:pt x="171798" y="405909"/>
                    <a:pt x="171036" y="405909"/>
                    <a:pt x="170845" y="405528"/>
                  </a:cubicBezTo>
                  <a:moveTo>
                    <a:pt x="180942" y="409719"/>
                  </a:moveTo>
                  <a:cubicBezTo>
                    <a:pt x="181323" y="410290"/>
                    <a:pt x="180180" y="411528"/>
                    <a:pt x="178560" y="412100"/>
                  </a:cubicBezTo>
                  <a:cubicBezTo>
                    <a:pt x="177036" y="412671"/>
                    <a:pt x="175417" y="412671"/>
                    <a:pt x="175227" y="411909"/>
                  </a:cubicBezTo>
                  <a:cubicBezTo>
                    <a:pt x="175036" y="411338"/>
                    <a:pt x="175989" y="410385"/>
                    <a:pt x="177608" y="409528"/>
                  </a:cubicBezTo>
                  <a:cubicBezTo>
                    <a:pt x="179227" y="408957"/>
                    <a:pt x="180846" y="408957"/>
                    <a:pt x="181037" y="409719"/>
                  </a:cubicBezTo>
                  <a:moveTo>
                    <a:pt x="174941" y="407718"/>
                  </a:moveTo>
                  <a:cubicBezTo>
                    <a:pt x="176084" y="407147"/>
                    <a:pt x="177322" y="407147"/>
                    <a:pt x="177513" y="407718"/>
                  </a:cubicBezTo>
                  <a:cubicBezTo>
                    <a:pt x="177703" y="408290"/>
                    <a:pt x="176941" y="409147"/>
                    <a:pt x="175798" y="409528"/>
                  </a:cubicBezTo>
                  <a:cubicBezTo>
                    <a:pt x="174560" y="410195"/>
                    <a:pt x="173417" y="409909"/>
                    <a:pt x="173226" y="409528"/>
                  </a:cubicBezTo>
                  <a:cubicBezTo>
                    <a:pt x="172845" y="408957"/>
                    <a:pt x="173798" y="408099"/>
                    <a:pt x="175036" y="407718"/>
                  </a:cubicBezTo>
                  <a:moveTo>
                    <a:pt x="178751" y="343806"/>
                  </a:moveTo>
                  <a:cubicBezTo>
                    <a:pt x="178751" y="343806"/>
                    <a:pt x="177703" y="342853"/>
                    <a:pt x="177608" y="341805"/>
                  </a:cubicBezTo>
                  <a:cubicBezTo>
                    <a:pt x="177417" y="340853"/>
                    <a:pt x="177608" y="340281"/>
                    <a:pt x="177989" y="340281"/>
                  </a:cubicBezTo>
                  <a:cubicBezTo>
                    <a:pt x="178370" y="340472"/>
                    <a:pt x="178941" y="341520"/>
                    <a:pt x="179132" y="342472"/>
                  </a:cubicBezTo>
                  <a:cubicBezTo>
                    <a:pt x="179322" y="343425"/>
                    <a:pt x="179132" y="343996"/>
                    <a:pt x="178751" y="343901"/>
                  </a:cubicBezTo>
                  <a:moveTo>
                    <a:pt x="178179" y="324279"/>
                  </a:moveTo>
                  <a:cubicBezTo>
                    <a:pt x="177798" y="323517"/>
                    <a:pt x="176560" y="323708"/>
                    <a:pt x="175608" y="323327"/>
                  </a:cubicBezTo>
                  <a:cubicBezTo>
                    <a:pt x="174560" y="322946"/>
                    <a:pt x="175036" y="322755"/>
                    <a:pt x="173226" y="322374"/>
                  </a:cubicBezTo>
                  <a:cubicBezTo>
                    <a:pt x="175036" y="322565"/>
                    <a:pt x="176751" y="322755"/>
                    <a:pt x="178656" y="322946"/>
                  </a:cubicBezTo>
                  <a:lnTo>
                    <a:pt x="179799" y="324946"/>
                  </a:lnTo>
                  <a:lnTo>
                    <a:pt x="179608" y="324756"/>
                  </a:lnTo>
                  <a:cubicBezTo>
                    <a:pt x="178941" y="324756"/>
                    <a:pt x="181323" y="331137"/>
                    <a:pt x="178179" y="324375"/>
                  </a:cubicBezTo>
                  <a:moveTo>
                    <a:pt x="182275" y="343806"/>
                  </a:moveTo>
                  <a:cubicBezTo>
                    <a:pt x="182275" y="343806"/>
                    <a:pt x="181513" y="343139"/>
                    <a:pt x="181132" y="342186"/>
                  </a:cubicBezTo>
                  <a:cubicBezTo>
                    <a:pt x="180751" y="341043"/>
                    <a:pt x="180561" y="340186"/>
                    <a:pt x="180942" y="340186"/>
                  </a:cubicBezTo>
                  <a:cubicBezTo>
                    <a:pt x="181132" y="339996"/>
                    <a:pt x="181704" y="340853"/>
                    <a:pt x="181989" y="341710"/>
                  </a:cubicBezTo>
                  <a:cubicBezTo>
                    <a:pt x="182275" y="342663"/>
                    <a:pt x="182561" y="343520"/>
                    <a:pt x="182275" y="343710"/>
                  </a:cubicBezTo>
                  <a:moveTo>
                    <a:pt x="182561" y="325518"/>
                  </a:moveTo>
                  <a:lnTo>
                    <a:pt x="181227" y="323136"/>
                  </a:lnTo>
                  <a:cubicBezTo>
                    <a:pt x="181227" y="323136"/>
                    <a:pt x="182180" y="323136"/>
                    <a:pt x="182751" y="323327"/>
                  </a:cubicBezTo>
                  <a:lnTo>
                    <a:pt x="184275" y="325899"/>
                  </a:lnTo>
                  <a:cubicBezTo>
                    <a:pt x="183704" y="325899"/>
                    <a:pt x="183132" y="325708"/>
                    <a:pt x="182561" y="325422"/>
                  </a:cubicBezTo>
                  <a:moveTo>
                    <a:pt x="185323" y="343806"/>
                  </a:moveTo>
                  <a:cubicBezTo>
                    <a:pt x="184466" y="343996"/>
                    <a:pt x="184752" y="343425"/>
                    <a:pt x="184466" y="341996"/>
                  </a:cubicBezTo>
                  <a:cubicBezTo>
                    <a:pt x="184275" y="340853"/>
                    <a:pt x="184275" y="339424"/>
                    <a:pt x="184466" y="339424"/>
                  </a:cubicBezTo>
                  <a:cubicBezTo>
                    <a:pt x="184847" y="339424"/>
                    <a:pt x="185704" y="340662"/>
                    <a:pt x="185895" y="341996"/>
                  </a:cubicBezTo>
                  <a:cubicBezTo>
                    <a:pt x="186085" y="343139"/>
                    <a:pt x="186276" y="343806"/>
                    <a:pt x="185323" y="343806"/>
                  </a:cubicBezTo>
                  <a:moveTo>
                    <a:pt x="189705" y="343615"/>
                  </a:moveTo>
                  <a:cubicBezTo>
                    <a:pt x="189705" y="343615"/>
                    <a:pt x="188752" y="342853"/>
                    <a:pt x="188085" y="341234"/>
                  </a:cubicBezTo>
                  <a:cubicBezTo>
                    <a:pt x="187704" y="339615"/>
                    <a:pt x="187514" y="338472"/>
                    <a:pt x="187895" y="338281"/>
                  </a:cubicBezTo>
                  <a:cubicBezTo>
                    <a:pt x="188085" y="338281"/>
                    <a:pt x="188847" y="339329"/>
                    <a:pt x="189419" y="340948"/>
                  </a:cubicBezTo>
                  <a:cubicBezTo>
                    <a:pt x="189800" y="342282"/>
                    <a:pt x="190086" y="343710"/>
                    <a:pt x="189609" y="343710"/>
                  </a:cubicBezTo>
                  <a:moveTo>
                    <a:pt x="192753" y="344472"/>
                  </a:moveTo>
                  <a:cubicBezTo>
                    <a:pt x="192753" y="344472"/>
                    <a:pt x="191514" y="343044"/>
                    <a:pt x="191419" y="341520"/>
                  </a:cubicBezTo>
                  <a:cubicBezTo>
                    <a:pt x="190943" y="339710"/>
                    <a:pt x="190943" y="338281"/>
                    <a:pt x="191419" y="338281"/>
                  </a:cubicBezTo>
                  <a:cubicBezTo>
                    <a:pt x="191991" y="338091"/>
                    <a:pt x="192562" y="339519"/>
                    <a:pt x="193038" y="341043"/>
                  </a:cubicBezTo>
                  <a:cubicBezTo>
                    <a:pt x="193419" y="342853"/>
                    <a:pt x="193229" y="344187"/>
                    <a:pt x="192848" y="344377"/>
                  </a:cubicBezTo>
                  <a:moveTo>
                    <a:pt x="196563" y="344758"/>
                  </a:moveTo>
                  <a:cubicBezTo>
                    <a:pt x="195229" y="344949"/>
                    <a:pt x="195610" y="344091"/>
                    <a:pt x="195229" y="342377"/>
                  </a:cubicBezTo>
                  <a:cubicBezTo>
                    <a:pt x="195039" y="340853"/>
                    <a:pt x="195039" y="338853"/>
                    <a:pt x="195420" y="338853"/>
                  </a:cubicBezTo>
                  <a:cubicBezTo>
                    <a:pt x="195801" y="338662"/>
                    <a:pt x="197039" y="340662"/>
                    <a:pt x="197134" y="342282"/>
                  </a:cubicBezTo>
                  <a:cubicBezTo>
                    <a:pt x="197515" y="343901"/>
                    <a:pt x="197801" y="344568"/>
                    <a:pt x="196563" y="344853"/>
                  </a:cubicBezTo>
                  <a:moveTo>
                    <a:pt x="199801" y="344472"/>
                  </a:moveTo>
                  <a:cubicBezTo>
                    <a:pt x="199801" y="344472"/>
                    <a:pt x="198563" y="343234"/>
                    <a:pt x="198182" y="341520"/>
                  </a:cubicBezTo>
                  <a:cubicBezTo>
                    <a:pt x="197801" y="339710"/>
                    <a:pt x="197610" y="338186"/>
                    <a:pt x="197991" y="338186"/>
                  </a:cubicBezTo>
                  <a:cubicBezTo>
                    <a:pt x="198563" y="337995"/>
                    <a:pt x="199134" y="339329"/>
                    <a:pt x="199801" y="341139"/>
                  </a:cubicBezTo>
                  <a:cubicBezTo>
                    <a:pt x="200182" y="342948"/>
                    <a:pt x="200182" y="344472"/>
                    <a:pt x="199801" y="344472"/>
                  </a:cubicBezTo>
                  <a:moveTo>
                    <a:pt x="201230" y="358284"/>
                  </a:moveTo>
                  <a:cubicBezTo>
                    <a:pt x="200849" y="357236"/>
                    <a:pt x="200658" y="356283"/>
                    <a:pt x="200849" y="356283"/>
                  </a:cubicBezTo>
                  <a:cubicBezTo>
                    <a:pt x="201039" y="356093"/>
                    <a:pt x="201420" y="356950"/>
                    <a:pt x="201801" y="357712"/>
                  </a:cubicBezTo>
                  <a:cubicBezTo>
                    <a:pt x="202182" y="358665"/>
                    <a:pt x="202182" y="359712"/>
                    <a:pt x="202182" y="359712"/>
                  </a:cubicBezTo>
                  <a:cubicBezTo>
                    <a:pt x="201992" y="359903"/>
                    <a:pt x="201420" y="359141"/>
                    <a:pt x="201230" y="358379"/>
                  </a:cubicBezTo>
                  <a:moveTo>
                    <a:pt x="202182" y="345139"/>
                  </a:moveTo>
                  <a:cubicBezTo>
                    <a:pt x="202182" y="345139"/>
                    <a:pt x="201230" y="343329"/>
                    <a:pt x="201230" y="341139"/>
                  </a:cubicBezTo>
                  <a:cubicBezTo>
                    <a:pt x="201230" y="338948"/>
                    <a:pt x="201516" y="337233"/>
                    <a:pt x="202182" y="337233"/>
                  </a:cubicBezTo>
                  <a:cubicBezTo>
                    <a:pt x="202563" y="337233"/>
                    <a:pt x="203135" y="338948"/>
                    <a:pt x="203135" y="341139"/>
                  </a:cubicBezTo>
                  <a:cubicBezTo>
                    <a:pt x="203135" y="343329"/>
                    <a:pt x="202754" y="345139"/>
                    <a:pt x="202182" y="345139"/>
                  </a:cubicBezTo>
                  <a:moveTo>
                    <a:pt x="204754" y="359522"/>
                  </a:moveTo>
                  <a:cubicBezTo>
                    <a:pt x="203992" y="359903"/>
                    <a:pt x="204183" y="359141"/>
                    <a:pt x="203802" y="357998"/>
                  </a:cubicBezTo>
                  <a:cubicBezTo>
                    <a:pt x="203421" y="357045"/>
                    <a:pt x="203421" y="355617"/>
                    <a:pt x="203611" y="355426"/>
                  </a:cubicBezTo>
                  <a:cubicBezTo>
                    <a:pt x="203992" y="355426"/>
                    <a:pt x="204564" y="356379"/>
                    <a:pt x="205040" y="357522"/>
                  </a:cubicBezTo>
                  <a:cubicBezTo>
                    <a:pt x="205421" y="358665"/>
                    <a:pt x="205421" y="359331"/>
                    <a:pt x="204849" y="359522"/>
                  </a:cubicBezTo>
                  <a:moveTo>
                    <a:pt x="205611" y="345139"/>
                  </a:moveTo>
                  <a:cubicBezTo>
                    <a:pt x="205040" y="345139"/>
                    <a:pt x="204849" y="343806"/>
                    <a:pt x="204849" y="341805"/>
                  </a:cubicBezTo>
                  <a:cubicBezTo>
                    <a:pt x="204849" y="340091"/>
                    <a:pt x="205040" y="338472"/>
                    <a:pt x="205611" y="338472"/>
                  </a:cubicBezTo>
                  <a:cubicBezTo>
                    <a:pt x="205992" y="338472"/>
                    <a:pt x="206373" y="340091"/>
                    <a:pt x="206373" y="341805"/>
                  </a:cubicBezTo>
                  <a:cubicBezTo>
                    <a:pt x="206373" y="343806"/>
                    <a:pt x="205992" y="345139"/>
                    <a:pt x="205611" y="345139"/>
                  </a:cubicBezTo>
                  <a:moveTo>
                    <a:pt x="209707" y="366094"/>
                  </a:moveTo>
                  <a:cubicBezTo>
                    <a:pt x="208945" y="365904"/>
                    <a:pt x="209040" y="364951"/>
                    <a:pt x="209326" y="363903"/>
                  </a:cubicBezTo>
                  <a:lnTo>
                    <a:pt x="210564" y="363903"/>
                  </a:lnTo>
                  <a:cubicBezTo>
                    <a:pt x="210564" y="365046"/>
                    <a:pt x="210564" y="366094"/>
                    <a:pt x="209707" y="366094"/>
                  </a:cubicBezTo>
                  <a:moveTo>
                    <a:pt x="212279" y="366094"/>
                  </a:moveTo>
                  <a:cubicBezTo>
                    <a:pt x="211136" y="365904"/>
                    <a:pt x="211326" y="364665"/>
                    <a:pt x="211707" y="363522"/>
                  </a:cubicBezTo>
                  <a:cubicBezTo>
                    <a:pt x="212088" y="362094"/>
                    <a:pt x="212279" y="361713"/>
                    <a:pt x="212755" y="361713"/>
                  </a:cubicBezTo>
                  <a:cubicBezTo>
                    <a:pt x="213136" y="361903"/>
                    <a:pt x="213327" y="362284"/>
                    <a:pt x="213327" y="363713"/>
                  </a:cubicBezTo>
                  <a:cubicBezTo>
                    <a:pt x="213327" y="365142"/>
                    <a:pt x="213327" y="366094"/>
                    <a:pt x="212279" y="366094"/>
                  </a:cubicBezTo>
                  <a:moveTo>
                    <a:pt x="214660" y="365713"/>
                  </a:moveTo>
                  <a:cubicBezTo>
                    <a:pt x="213898" y="365523"/>
                    <a:pt x="213898" y="363903"/>
                    <a:pt x="214279" y="362094"/>
                  </a:cubicBezTo>
                  <a:lnTo>
                    <a:pt x="215422" y="362094"/>
                  </a:lnTo>
                  <a:cubicBezTo>
                    <a:pt x="215422" y="364284"/>
                    <a:pt x="215422" y="365904"/>
                    <a:pt x="214660" y="365713"/>
                  </a:cubicBezTo>
                  <a:moveTo>
                    <a:pt x="214470" y="360379"/>
                  </a:moveTo>
                  <a:cubicBezTo>
                    <a:pt x="214660" y="359808"/>
                    <a:pt x="214851" y="359331"/>
                    <a:pt x="215041" y="359331"/>
                  </a:cubicBezTo>
                  <a:cubicBezTo>
                    <a:pt x="215232" y="359331"/>
                    <a:pt x="215232" y="359712"/>
                    <a:pt x="215422" y="360379"/>
                  </a:cubicBezTo>
                  <a:lnTo>
                    <a:pt x="214470" y="360379"/>
                  </a:lnTo>
                  <a:close/>
                  <a:moveTo>
                    <a:pt x="216470" y="361141"/>
                  </a:moveTo>
                  <a:cubicBezTo>
                    <a:pt x="217041" y="359522"/>
                    <a:pt x="217232" y="358950"/>
                    <a:pt x="217803" y="358950"/>
                  </a:cubicBezTo>
                  <a:cubicBezTo>
                    <a:pt x="218184" y="358950"/>
                    <a:pt x="218375" y="359712"/>
                    <a:pt x="218375" y="361522"/>
                  </a:cubicBezTo>
                  <a:cubicBezTo>
                    <a:pt x="218375" y="363332"/>
                    <a:pt x="218375" y="364856"/>
                    <a:pt x="217041" y="364665"/>
                  </a:cubicBezTo>
                  <a:cubicBezTo>
                    <a:pt x="215613" y="364475"/>
                    <a:pt x="216089" y="362951"/>
                    <a:pt x="216470" y="361141"/>
                  </a:cubicBezTo>
                  <a:moveTo>
                    <a:pt x="242283" y="369047"/>
                  </a:moveTo>
                  <a:cubicBezTo>
                    <a:pt x="238949" y="377715"/>
                    <a:pt x="234282" y="383049"/>
                    <a:pt x="230091" y="388764"/>
                  </a:cubicBezTo>
                  <a:cubicBezTo>
                    <a:pt x="230091" y="388954"/>
                    <a:pt x="229614" y="389145"/>
                    <a:pt x="229614" y="389335"/>
                  </a:cubicBezTo>
                  <a:cubicBezTo>
                    <a:pt x="229424" y="389526"/>
                    <a:pt x="229233" y="389716"/>
                    <a:pt x="229043" y="390097"/>
                  </a:cubicBezTo>
                  <a:cubicBezTo>
                    <a:pt x="229233" y="389716"/>
                    <a:pt x="229424" y="389526"/>
                    <a:pt x="229614" y="389145"/>
                  </a:cubicBezTo>
                  <a:cubicBezTo>
                    <a:pt x="229424" y="388097"/>
                    <a:pt x="229233" y="387144"/>
                    <a:pt x="229043" y="386192"/>
                  </a:cubicBezTo>
                  <a:cubicBezTo>
                    <a:pt x="229614" y="386954"/>
                    <a:pt x="229805" y="387525"/>
                    <a:pt x="229995" y="388287"/>
                  </a:cubicBezTo>
                  <a:cubicBezTo>
                    <a:pt x="230567" y="387335"/>
                    <a:pt x="231138" y="386382"/>
                    <a:pt x="231710" y="385335"/>
                  </a:cubicBezTo>
                  <a:cubicBezTo>
                    <a:pt x="231519" y="384382"/>
                    <a:pt x="231329" y="383334"/>
                    <a:pt x="231138" y="382191"/>
                  </a:cubicBezTo>
                  <a:cubicBezTo>
                    <a:pt x="231519" y="382953"/>
                    <a:pt x="231900" y="383525"/>
                    <a:pt x="232281" y="384382"/>
                  </a:cubicBezTo>
                  <a:cubicBezTo>
                    <a:pt x="232662" y="383620"/>
                    <a:pt x="233329" y="382763"/>
                    <a:pt x="233710" y="382001"/>
                  </a:cubicBezTo>
                  <a:cubicBezTo>
                    <a:pt x="233234" y="381048"/>
                    <a:pt x="233043" y="379810"/>
                    <a:pt x="232662" y="378667"/>
                  </a:cubicBezTo>
                  <a:cubicBezTo>
                    <a:pt x="233234" y="379429"/>
                    <a:pt x="233710" y="380286"/>
                    <a:pt x="234091" y="381048"/>
                  </a:cubicBezTo>
                  <a:cubicBezTo>
                    <a:pt x="234663" y="380096"/>
                    <a:pt x="235234" y="379143"/>
                    <a:pt x="235710" y="378096"/>
                  </a:cubicBezTo>
                  <a:cubicBezTo>
                    <a:pt x="235425" y="377143"/>
                    <a:pt x="235139" y="376095"/>
                    <a:pt x="234853" y="375143"/>
                  </a:cubicBezTo>
                  <a:cubicBezTo>
                    <a:pt x="235234" y="375714"/>
                    <a:pt x="235710" y="376286"/>
                    <a:pt x="235996" y="377143"/>
                  </a:cubicBezTo>
                  <a:cubicBezTo>
                    <a:pt x="236568" y="375333"/>
                    <a:pt x="236949" y="374000"/>
                    <a:pt x="237234" y="372762"/>
                  </a:cubicBezTo>
                  <a:lnTo>
                    <a:pt x="216946" y="385430"/>
                  </a:lnTo>
                  <a:cubicBezTo>
                    <a:pt x="218661" y="383906"/>
                    <a:pt x="220566" y="382572"/>
                    <a:pt x="222280" y="381048"/>
                  </a:cubicBezTo>
                  <a:cubicBezTo>
                    <a:pt x="222090" y="379905"/>
                    <a:pt x="221899" y="378477"/>
                    <a:pt x="221709" y="377334"/>
                  </a:cubicBezTo>
                  <a:cubicBezTo>
                    <a:pt x="222280" y="378286"/>
                    <a:pt x="222661" y="379524"/>
                    <a:pt x="223137" y="380477"/>
                  </a:cubicBezTo>
                  <a:cubicBezTo>
                    <a:pt x="223518" y="380096"/>
                    <a:pt x="224090" y="379715"/>
                    <a:pt x="224471" y="379239"/>
                  </a:cubicBezTo>
                  <a:cubicBezTo>
                    <a:pt x="224280" y="377715"/>
                    <a:pt x="224090" y="376095"/>
                    <a:pt x="223899" y="374476"/>
                  </a:cubicBezTo>
                  <a:cubicBezTo>
                    <a:pt x="224757" y="375810"/>
                    <a:pt x="225042" y="377238"/>
                    <a:pt x="225423" y="378381"/>
                  </a:cubicBezTo>
                  <a:cubicBezTo>
                    <a:pt x="226090" y="378000"/>
                    <a:pt x="226662" y="377429"/>
                    <a:pt x="227233" y="377048"/>
                  </a:cubicBezTo>
                  <a:cubicBezTo>
                    <a:pt x="227043" y="375048"/>
                    <a:pt x="226852" y="372857"/>
                    <a:pt x="226471" y="370761"/>
                  </a:cubicBezTo>
                  <a:cubicBezTo>
                    <a:pt x="227424" y="372571"/>
                    <a:pt x="227995" y="374286"/>
                    <a:pt x="228376" y="376095"/>
                  </a:cubicBezTo>
                  <a:cubicBezTo>
                    <a:pt x="229043" y="375524"/>
                    <a:pt x="229424" y="375143"/>
                    <a:pt x="229995" y="374667"/>
                  </a:cubicBezTo>
                  <a:cubicBezTo>
                    <a:pt x="229805" y="371904"/>
                    <a:pt x="229424" y="368761"/>
                    <a:pt x="229043" y="365808"/>
                  </a:cubicBezTo>
                  <a:cubicBezTo>
                    <a:pt x="230376" y="368571"/>
                    <a:pt x="231424" y="371142"/>
                    <a:pt x="231424" y="373333"/>
                  </a:cubicBezTo>
                  <a:cubicBezTo>
                    <a:pt x="231805" y="372952"/>
                    <a:pt x="232186" y="372762"/>
                    <a:pt x="232567" y="372381"/>
                  </a:cubicBezTo>
                  <a:cubicBezTo>
                    <a:pt x="232377" y="369428"/>
                    <a:pt x="231996" y="365904"/>
                    <a:pt x="231424" y="362665"/>
                  </a:cubicBezTo>
                  <a:cubicBezTo>
                    <a:pt x="233043" y="365618"/>
                    <a:pt x="233996" y="368571"/>
                    <a:pt x="234186" y="370952"/>
                  </a:cubicBezTo>
                  <a:cubicBezTo>
                    <a:pt x="234186" y="370761"/>
                    <a:pt x="234567" y="370571"/>
                    <a:pt x="234758" y="370285"/>
                  </a:cubicBezTo>
                  <a:cubicBezTo>
                    <a:pt x="234758" y="367142"/>
                    <a:pt x="234186" y="362856"/>
                    <a:pt x="233615" y="358855"/>
                  </a:cubicBezTo>
                  <a:cubicBezTo>
                    <a:pt x="235520" y="362665"/>
                    <a:pt x="236568" y="366189"/>
                    <a:pt x="236187" y="368761"/>
                  </a:cubicBezTo>
                  <a:cubicBezTo>
                    <a:pt x="236568" y="368380"/>
                    <a:pt x="236949" y="367999"/>
                    <a:pt x="237425" y="367618"/>
                  </a:cubicBezTo>
                  <a:cubicBezTo>
                    <a:pt x="237234" y="361903"/>
                    <a:pt x="235234" y="356760"/>
                    <a:pt x="233424" y="351426"/>
                  </a:cubicBezTo>
                  <a:cubicBezTo>
                    <a:pt x="232662" y="354188"/>
                    <a:pt x="232662" y="355140"/>
                    <a:pt x="231805" y="354950"/>
                  </a:cubicBezTo>
                  <a:cubicBezTo>
                    <a:pt x="232186" y="351807"/>
                    <a:pt x="231996" y="350378"/>
                    <a:pt x="231424" y="349997"/>
                  </a:cubicBezTo>
                  <a:cubicBezTo>
                    <a:pt x="231043" y="354378"/>
                    <a:pt x="230091" y="357141"/>
                    <a:pt x="228662" y="358474"/>
                  </a:cubicBezTo>
                  <a:lnTo>
                    <a:pt x="229424" y="351330"/>
                  </a:lnTo>
                  <a:lnTo>
                    <a:pt x="228281" y="351330"/>
                  </a:lnTo>
                  <a:cubicBezTo>
                    <a:pt x="227328" y="356474"/>
                    <a:pt x="227138" y="357998"/>
                    <a:pt x="225138" y="359808"/>
                  </a:cubicBezTo>
                  <a:cubicBezTo>
                    <a:pt x="225900" y="356664"/>
                    <a:pt x="225519" y="354283"/>
                    <a:pt x="225519" y="353712"/>
                  </a:cubicBezTo>
                  <a:cubicBezTo>
                    <a:pt x="224947" y="353902"/>
                    <a:pt x="224566" y="354093"/>
                    <a:pt x="224185" y="354093"/>
                  </a:cubicBezTo>
                  <a:lnTo>
                    <a:pt x="224185" y="354759"/>
                  </a:lnTo>
                  <a:cubicBezTo>
                    <a:pt x="224376" y="356664"/>
                    <a:pt x="224376" y="359236"/>
                    <a:pt x="221994" y="362379"/>
                  </a:cubicBezTo>
                  <a:cubicBezTo>
                    <a:pt x="221804" y="359617"/>
                    <a:pt x="222947" y="357045"/>
                    <a:pt x="222947" y="354283"/>
                  </a:cubicBezTo>
                  <a:cubicBezTo>
                    <a:pt x="222375" y="354474"/>
                    <a:pt x="221994" y="354664"/>
                    <a:pt x="221328" y="354855"/>
                  </a:cubicBezTo>
                  <a:lnTo>
                    <a:pt x="221328" y="357617"/>
                  </a:lnTo>
                  <a:cubicBezTo>
                    <a:pt x="221137" y="358665"/>
                    <a:pt x="220089" y="361427"/>
                    <a:pt x="219804" y="361808"/>
                  </a:cubicBezTo>
                  <a:cubicBezTo>
                    <a:pt x="220089" y="361141"/>
                    <a:pt x="220756" y="356093"/>
                    <a:pt x="220185" y="355045"/>
                  </a:cubicBezTo>
                  <a:cubicBezTo>
                    <a:pt x="219804" y="355236"/>
                    <a:pt x="219232" y="355236"/>
                    <a:pt x="218851" y="355426"/>
                  </a:cubicBezTo>
                  <a:lnTo>
                    <a:pt x="218851" y="355998"/>
                  </a:lnTo>
                  <a:cubicBezTo>
                    <a:pt x="218565" y="356760"/>
                    <a:pt x="218565" y="357331"/>
                    <a:pt x="218184" y="357331"/>
                  </a:cubicBezTo>
                  <a:cubicBezTo>
                    <a:pt x="217994" y="357331"/>
                    <a:pt x="217803" y="356950"/>
                    <a:pt x="217803" y="356379"/>
                  </a:cubicBezTo>
                  <a:cubicBezTo>
                    <a:pt x="217613" y="356188"/>
                    <a:pt x="217613" y="355807"/>
                    <a:pt x="217422" y="355617"/>
                  </a:cubicBezTo>
                  <a:cubicBezTo>
                    <a:pt x="217232" y="355617"/>
                    <a:pt x="216851" y="355617"/>
                    <a:pt x="216470" y="355807"/>
                  </a:cubicBezTo>
                  <a:lnTo>
                    <a:pt x="216470" y="355998"/>
                  </a:lnTo>
                  <a:cubicBezTo>
                    <a:pt x="216660" y="356569"/>
                    <a:pt x="216660" y="357045"/>
                    <a:pt x="216470" y="357141"/>
                  </a:cubicBezTo>
                  <a:cubicBezTo>
                    <a:pt x="216279" y="357141"/>
                    <a:pt x="215898" y="356569"/>
                    <a:pt x="215517" y="355998"/>
                  </a:cubicBezTo>
                  <a:cubicBezTo>
                    <a:pt x="215136" y="355998"/>
                    <a:pt x="214755" y="356188"/>
                    <a:pt x="214565" y="356188"/>
                  </a:cubicBezTo>
                  <a:cubicBezTo>
                    <a:pt x="214755" y="357236"/>
                    <a:pt x="214755" y="357617"/>
                    <a:pt x="213993" y="357998"/>
                  </a:cubicBezTo>
                  <a:cubicBezTo>
                    <a:pt x="212946" y="358379"/>
                    <a:pt x="212946" y="357426"/>
                    <a:pt x="212850" y="356379"/>
                  </a:cubicBezTo>
                  <a:cubicBezTo>
                    <a:pt x="212184" y="356569"/>
                    <a:pt x="211612" y="356569"/>
                    <a:pt x="211041" y="356760"/>
                  </a:cubicBezTo>
                  <a:cubicBezTo>
                    <a:pt x="211231" y="357522"/>
                    <a:pt x="211041" y="358188"/>
                    <a:pt x="210850" y="358188"/>
                  </a:cubicBezTo>
                  <a:cubicBezTo>
                    <a:pt x="210660" y="358379"/>
                    <a:pt x="210279" y="357807"/>
                    <a:pt x="209898" y="357045"/>
                  </a:cubicBezTo>
                  <a:lnTo>
                    <a:pt x="208278" y="357045"/>
                  </a:lnTo>
                  <a:cubicBezTo>
                    <a:pt x="208469" y="357807"/>
                    <a:pt x="208469" y="358188"/>
                    <a:pt x="208278" y="358474"/>
                  </a:cubicBezTo>
                  <a:cubicBezTo>
                    <a:pt x="208088" y="358474"/>
                    <a:pt x="207707" y="358093"/>
                    <a:pt x="207326" y="357236"/>
                  </a:cubicBezTo>
                  <a:cubicBezTo>
                    <a:pt x="207135" y="357045"/>
                    <a:pt x="207135" y="356664"/>
                    <a:pt x="206945" y="356188"/>
                  </a:cubicBezTo>
                  <a:cubicBezTo>
                    <a:pt x="206278" y="355045"/>
                    <a:pt x="206088" y="353807"/>
                    <a:pt x="206278" y="353616"/>
                  </a:cubicBezTo>
                  <a:cubicBezTo>
                    <a:pt x="206659" y="353426"/>
                    <a:pt x="207231" y="354283"/>
                    <a:pt x="207897" y="355617"/>
                  </a:cubicBezTo>
                  <a:cubicBezTo>
                    <a:pt x="208088" y="355998"/>
                    <a:pt x="208278" y="356569"/>
                    <a:pt x="208278" y="356950"/>
                  </a:cubicBezTo>
                  <a:cubicBezTo>
                    <a:pt x="208659" y="356760"/>
                    <a:pt x="209231" y="356569"/>
                    <a:pt x="209707" y="356569"/>
                  </a:cubicBezTo>
                  <a:cubicBezTo>
                    <a:pt x="209707" y="356188"/>
                    <a:pt x="209707" y="355998"/>
                    <a:pt x="209517" y="355807"/>
                  </a:cubicBezTo>
                  <a:cubicBezTo>
                    <a:pt x="209136" y="354283"/>
                    <a:pt x="209136" y="352759"/>
                    <a:pt x="209517" y="352664"/>
                  </a:cubicBezTo>
                  <a:cubicBezTo>
                    <a:pt x="209898" y="352473"/>
                    <a:pt x="210469" y="353616"/>
                    <a:pt x="210850" y="355236"/>
                  </a:cubicBezTo>
                  <a:cubicBezTo>
                    <a:pt x="210850" y="355426"/>
                    <a:pt x="211041" y="355807"/>
                    <a:pt x="211041" y="356188"/>
                  </a:cubicBezTo>
                  <a:cubicBezTo>
                    <a:pt x="211612" y="355998"/>
                    <a:pt x="212088" y="355807"/>
                    <a:pt x="212660" y="355617"/>
                  </a:cubicBezTo>
                  <a:cubicBezTo>
                    <a:pt x="212469" y="354664"/>
                    <a:pt x="212469" y="354188"/>
                    <a:pt x="212469" y="353616"/>
                  </a:cubicBezTo>
                  <a:cubicBezTo>
                    <a:pt x="212469" y="352759"/>
                    <a:pt x="212469" y="352473"/>
                    <a:pt x="212660" y="352473"/>
                  </a:cubicBezTo>
                  <a:cubicBezTo>
                    <a:pt x="212850" y="352283"/>
                    <a:pt x="213803" y="353616"/>
                    <a:pt x="214279" y="355236"/>
                  </a:cubicBezTo>
                  <a:cubicBezTo>
                    <a:pt x="214660" y="355045"/>
                    <a:pt x="214851" y="355045"/>
                    <a:pt x="215232" y="354855"/>
                  </a:cubicBezTo>
                  <a:cubicBezTo>
                    <a:pt x="215232" y="354855"/>
                    <a:pt x="215168" y="354728"/>
                    <a:pt x="215041" y="354474"/>
                  </a:cubicBezTo>
                  <a:cubicBezTo>
                    <a:pt x="214660" y="353331"/>
                    <a:pt x="214660" y="352854"/>
                    <a:pt x="214660" y="352188"/>
                  </a:cubicBezTo>
                  <a:cubicBezTo>
                    <a:pt x="214470" y="351616"/>
                    <a:pt x="214470" y="351426"/>
                    <a:pt x="214660" y="351140"/>
                  </a:cubicBezTo>
                  <a:cubicBezTo>
                    <a:pt x="214851" y="350949"/>
                    <a:pt x="215803" y="352473"/>
                    <a:pt x="216279" y="353902"/>
                  </a:cubicBezTo>
                  <a:cubicBezTo>
                    <a:pt x="216279" y="354093"/>
                    <a:pt x="216279" y="354378"/>
                    <a:pt x="216470" y="354474"/>
                  </a:cubicBezTo>
                  <a:cubicBezTo>
                    <a:pt x="216851" y="354283"/>
                    <a:pt x="217041" y="354283"/>
                    <a:pt x="217422" y="354093"/>
                  </a:cubicBezTo>
                  <a:lnTo>
                    <a:pt x="217422" y="350949"/>
                  </a:lnTo>
                  <a:cubicBezTo>
                    <a:pt x="217422" y="350187"/>
                    <a:pt x="217613" y="349711"/>
                    <a:pt x="217803" y="349711"/>
                  </a:cubicBezTo>
                  <a:cubicBezTo>
                    <a:pt x="217994" y="349711"/>
                    <a:pt x="218184" y="350092"/>
                    <a:pt x="218375" y="350664"/>
                  </a:cubicBezTo>
                  <a:cubicBezTo>
                    <a:pt x="218565" y="351521"/>
                    <a:pt x="218756" y="352473"/>
                    <a:pt x="219042" y="353426"/>
                  </a:cubicBezTo>
                  <a:cubicBezTo>
                    <a:pt x="219423" y="353426"/>
                    <a:pt x="219804" y="353235"/>
                    <a:pt x="220185" y="353045"/>
                  </a:cubicBezTo>
                  <a:lnTo>
                    <a:pt x="220185" y="351521"/>
                  </a:lnTo>
                  <a:cubicBezTo>
                    <a:pt x="220375" y="350854"/>
                    <a:pt x="220375" y="350568"/>
                    <a:pt x="220566" y="350568"/>
                  </a:cubicBezTo>
                  <a:cubicBezTo>
                    <a:pt x="220756" y="350378"/>
                    <a:pt x="221137" y="351521"/>
                    <a:pt x="221328" y="352569"/>
                  </a:cubicBezTo>
                  <a:cubicBezTo>
                    <a:pt x="221899" y="352378"/>
                    <a:pt x="222280" y="352188"/>
                    <a:pt x="222947" y="351997"/>
                  </a:cubicBezTo>
                  <a:lnTo>
                    <a:pt x="222947" y="349806"/>
                  </a:lnTo>
                  <a:cubicBezTo>
                    <a:pt x="222947" y="349235"/>
                    <a:pt x="223137" y="348663"/>
                    <a:pt x="223423" y="348663"/>
                  </a:cubicBezTo>
                  <a:cubicBezTo>
                    <a:pt x="223614" y="348473"/>
                    <a:pt x="223804" y="348854"/>
                    <a:pt x="223804" y="349521"/>
                  </a:cubicBezTo>
                  <a:cubicBezTo>
                    <a:pt x="223995" y="350092"/>
                    <a:pt x="224185" y="350664"/>
                    <a:pt x="224185" y="351521"/>
                  </a:cubicBezTo>
                  <a:cubicBezTo>
                    <a:pt x="224566" y="351330"/>
                    <a:pt x="225042" y="351330"/>
                    <a:pt x="225328" y="350854"/>
                  </a:cubicBezTo>
                  <a:cubicBezTo>
                    <a:pt x="225328" y="349711"/>
                    <a:pt x="225519" y="348473"/>
                    <a:pt x="225519" y="347711"/>
                  </a:cubicBezTo>
                  <a:cubicBezTo>
                    <a:pt x="225709" y="346949"/>
                    <a:pt x="225900" y="346377"/>
                    <a:pt x="226090" y="346377"/>
                  </a:cubicBezTo>
                  <a:cubicBezTo>
                    <a:pt x="226376" y="346187"/>
                    <a:pt x="226471" y="346568"/>
                    <a:pt x="226471" y="347330"/>
                  </a:cubicBezTo>
                  <a:cubicBezTo>
                    <a:pt x="226662" y="348092"/>
                    <a:pt x="226662" y="349044"/>
                    <a:pt x="226662" y="350283"/>
                  </a:cubicBezTo>
                  <a:cubicBezTo>
                    <a:pt x="227043" y="350092"/>
                    <a:pt x="227424" y="349902"/>
                    <a:pt x="227805" y="349902"/>
                  </a:cubicBezTo>
                  <a:cubicBezTo>
                    <a:pt x="229233" y="344377"/>
                    <a:pt x="230948" y="336948"/>
                    <a:pt x="230948" y="330185"/>
                  </a:cubicBezTo>
                  <a:cubicBezTo>
                    <a:pt x="230567" y="329328"/>
                    <a:pt x="230186" y="328756"/>
                    <a:pt x="229710" y="327994"/>
                  </a:cubicBezTo>
                  <a:cubicBezTo>
                    <a:pt x="229329" y="335519"/>
                    <a:pt x="228757" y="341805"/>
                    <a:pt x="226376" y="345996"/>
                  </a:cubicBezTo>
                  <a:cubicBezTo>
                    <a:pt x="227614" y="339900"/>
                    <a:pt x="227805" y="333423"/>
                    <a:pt x="226185" y="325899"/>
                  </a:cubicBezTo>
                  <a:lnTo>
                    <a:pt x="225519" y="325899"/>
                  </a:lnTo>
                  <a:cubicBezTo>
                    <a:pt x="225709" y="333995"/>
                    <a:pt x="225709" y="340758"/>
                    <a:pt x="223518" y="345234"/>
                  </a:cubicBezTo>
                  <a:cubicBezTo>
                    <a:pt x="224280" y="338757"/>
                    <a:pt x="224090" y="331804"/>
                    <a:pt x="221518" y="324089"/>
                  </a:cubicBezTo>
                  <a:cubicBezTo>
                    <a:pt x="221137" y="323898"/>
                    <a:pt x="220661" y="323708"/>
                    <a:pt x="220375" y="323708"/>
                  </a:cubicBezTo>
                  <a:cubicBezTo>
                    <a:pt x="222090" y="325327"/>
                    <a:pt x="221709" y="331614"/>
                    <a:pt x="220947" y="332566"/>
                  </a:cubicBezTo>
                  <a:cubicBezTo>
                    <a:pt x="219708" y="328756"/>
                    <a:pt x="220756" y="327613"/>
                    <a:pt x="217422" y="325041"/>
                  </a:cubicBezTo>
                  <a:lnTo>
                    <a:pt x="216470" y="325041"/>
                  </a:lnTo>
                  <a:cubicBezTo>
                    <a:pt x="218184" y="327042"/>
                    <a:pt x="218375" y="329994"/>
                    <a:pt x="217994" y="332376"/>
                  </a:cubicBezTo>
                  <a:cubicBezTo>
                    <a:pt x="217041" y="330185"/>
                    <a:pt x="215422" y="327708"/>
                    <a:pt x="213898" y="326089"/>
                  </a:cubicBezTo>
                  <a:lnTo>
                    <a:pt x="212088" y="326089"/>
                  </a:lnTo>
                  <a:cubicBezTo>
                    <a:pt x="214660" y="329042"/>
                    <a:pt x="214660" y="329613"/>
                    <a:pt x="214279" y="331995"/>
                  </a:cubicBezTo>
                  <a:cubicBezTo>
                    <a:pt x="213327" y="329423"/>
                    <a:pt x="209326" y="327708"/>
                    <a:pt x="207802" y="326470"/>
                  </a:cubicBezTo>
                  <a:cubicBezTo>
                    <a:pt x="207040" y="326470"/>
                    <a:pt x="206850" y="326661"/>
                    <a:pt x="205992" y="326661"/>
                  </a:cubicBezTo>
                  <a:cubicBezTo>
                    <a:pt x="207993" y="327708"/>
                    <a:pt x="210755" y="331233"/>
                    <a:pt x="209802" y="332376"/>
                  </a:cubicBezTo>
                  <a:cubicBezTo>
                    <a:pt x="208469" y="330852"/>
                    <a:pt x="205421" y="329232"/>
                    <a:pt x="204278" y="327042"/>
                  </a:cubicBezTo>
                  <a:cubicBezTo>
                    <a:pt x="203421" y="327042"/>
                    <a:pt x="203897" y="327423"/>
                    <a:pt x="203040" y="327423"/>
                  </a:cubicBezTo>
                  <a:cubicBezTo>
                    <a:pt x="203421" y="328566"/>
                    <a:pt x="203040" y="329423"/>
                    <a:pt x="203230" y="330756"/>
                  </a:cubicBezTo>
                  <a:cubicBezTo>
                    <a:pt x="201420" y="330375"/>
                    <a:pt x="200468" y="330185"/>
                    <a:pt x="198277" y="327804"/>
                  </a:cubicBezTo>
                  <a:cubicBezTo>
                    <a:pt x="197896" y="327804"/>
                    <a:pt x="197134" y="327613"/>
                    <a:pt x="197134" y="327804"/>
                  </a:cubicBezTo>
                  <a:cubicBezTo>
                    <a:pt x="197325" y="328375"/>
                    <a:pt x="198087" y="329804"/>
                    <a:pt x="198277" y="330375"/>
                  </a:cubicBezTo>
                  <a:cubicBezTo>
                    <a:pt x="197896" y="329804"/>
                    <a:pt x="193800" y="327613"/>
                    <a:pt x="193324" y="327042"/>
                  </a:cubicBezTo>
                  <a:cubicBezTo>
                    <a:pt x="193134" y="326851"/>
                    <a:pt x="194086" y="326851"/>
                    <a:pt x="191705" y="326661"/>
                  </a:cubicBezTo>
                  <a:cubicBezTo>
                    <a:pt x="191991" y="327232"/>
                    <a:pt x="193324" y="330375"/>
                    <a:pt x="193515" y="330947"/>
                  </a:cubicBezTo>
                  <a:cubicBezTo>
                    <a:pt x="193134" y="330375"/>
                    <a:pt x="190181" y="327232"/>
                    <a:pt x="189705" y="326851"/>
                  </a:cubicBezTo>
                  <a:cubicBezTo>
                    <a:pt x="188752" y="326661"/>
                    <a:pt x="187990" y="326661"/>
                    <a:pt x="186942" y="326375"/>
                  </a:cubicBezTo>
                  <a:lnTo>
                    <a:pt x="185133" y="323422"/>
                  </a:lnTo>
                  <a:cubicBezTo>
                    <a:pt x="193991" y="323994"/>
                    <a:pt x="203897" y="323613"/>
                    <a:pt x="215708" y="321422"/>
                  </a:cubicBezTo>
                  <a:lnTo>
                    <a:pt x="226757" y="319231"/>
                  </a:lnTo>
                  <a:cubicBezTo>
                    <a:pt x="230567" y="318088"/>
                    <a:pt x="233043" y="319993"/>
                    <a:pt x="233901" y="325708"/>
                  </a:cubicBezTo>
                  <a:lnTo>
                    <a:pt x="234472" y="331995"/>
                  </a:lnTo>
                  <a:cubicBezTo>
                    <a:pt x="236853" y="335328"/>
                    <a:pt x="237901" y="339519"/>
                    <a:pt x="235425" y="345234"/>
                  </a:cubicBezTo>
                  <a:cubicBezTo>
                    <a:pt x="236472" y="349425"/>
                    <a:pt x="238758" y="352854"/>
                    <a:pt x="242378" y="355902"/>
                  </a:cubicBezTo>
                  <a:cubicBezTo>
                    <a:pt x="245521" y="358855"/>
                    <a:pt x="245902" y="363046"/>
                    <a:pt x="242092" y="368952"/>
                  </a:cubicBezTo>
                  <a:moveTo>
                    <a:pt x="218661" y="379715"/>
                  </a:moveTo>
                  <a:cubicBezTo>
                    <a:pt x="219232" y="380763"/>
                    <a:pt x="219613" y="381715"/>
                    <a:pt x="219804" y="382763"/>
                  </a:cubicBezTo>
                  <a:lnTo>
                    <a:pt x="219232" y="383334"/>
                  </a:lnTo>
                  <a:cubicBezTo>
                    <a:pt x="219042" y="382191"/>
                    <a:pt x="218851" y="380953"/>
                    <a:pt x="218661" y="379715"/>
                  </a:cubicBezTo>
                  <a:moveTo>
                    <a:pt x="207993" y="341234"/>
                  </a:moveTo>
                  <a:cubicBezTo>
                    <a:pt x="207993" y="339043"/>
                    <a:pt x="208374" y="337329"/>
                    <a:pt x="208755" y="337329"/>
                  </a:cubicBezTo>
                  <a:cubicBezTo>
                    <a:pt x="209136" y="337329"/>
                    <a:pt x="209517" y="339043"/>
                    <a:pt x="209517" y="341234"/>
                  </a:cubicBezTo>
                  <a:cubicBezTo>
                    <a:pt x="209517" y="343425"/>
                    <a:pt x="209136" y="345139"/>
                    <a:pt x="208755" y="345139"/>
                  </a:cubicBezTo>
                  <a:cubicBezTo>
                    <a:pt x="208374" y="345139"/>
                    <a:pt x="207993" y="343329"/>
                    <a:pt x="207993" y="341234"/>
                  </a:cubicBezTo>
                  <a:moveTo>
                    <a:pt x="211136" y="340662"/>
                  </a:moveTo>
                  <a:cubicBezTo>
                    <a:pt x="211326" y="338186"/>
                    <a:pt x="211707" y="336281"/>
                    <a:pt x="212279" y="336281"/>
                  </a:cubicBezTo>
                  <a:cubicBezTo>
                    <a:pt x="212850" y="336471"/>
                    <a:pt x="213136" y="338186"/>
                    <a:pt x="212850" y="340853"/>
                  </a:cubicBezTo>
                  <a:cubicBezTo>
                    <a:pt x="212469" y="342948"/>
                    <a:pt x="212088" y="344949"/>
                    <a:pt x="211517" y="344949"/>
                  </a:cubicBezTo>
                  <a:cubicBezTo>
                    <a:pt x="211136" y="344949"/>
                    <a:pt x="210945" y="342948"/>
                    <a:pt x="211136" y="340662"/>
                  </a:cubicBezTo>
                  <a:moveTo>
                    <a:pt x="215517" y="340281"/>
                  </a:moveTo>
                  <a:cubicBezTo>
                    <a:pt x="215898" y="337900"/>
                    <a:pt x="216660" y="336090"/>
                    <a:pt x="217137" y="336090"/>
                  </a:cubicBezTo>
                  <a:cubicBezTo>
                    <a:pt x="217708" y="336090"/>
                    <a:pt x="217708" y="338091"/>
                    <a:pt x="217327" y="340472"/>
                  </a:cubicBezTo>
                  <a:cubicBezTo>
                    <a:pt x="216946" y="342853"/>
                    <a:pt x="216375" y="344568"/>
                    <a:pt x="215708" y="344568"/>
                  </a:cubicBezTo>
                  <a:cubicBezTo>
                    <a:pt x="215327" y="344568"/>
                    <a:pt x="215136" y="342567"/>
                    <a:pt x="215517" y="340281"/>
                  </a:cubicBezTo>
                  <a:moveTo>
                    <a:pt x="220280" y="339519"/>
                  </a:moveTo>
                  <a:cubicBezTo>
                    <a:pt x="220661" y="336567"/>
                    <a:pt x="220470" y="333804"/>
                    <a:pt x="220851" y="333995"/>
                  </a:cubicBezTo>
                  <a:cubicBezTo>
                    <a:pt x="221423" y="333995"/>
                    <a:pt x="222471" y="336948"/>
                    <a:pt x="221994" y="339710"/>
                  </a:cubicBezTo>
                  <a:cubicBezTo>
                    <a:pt x="221423" y="342663"/>
                    <a:pt x="220566" y="345044"/>
                    <a:pt x="219994" y="344853"/>
                  </a:cubicBezTo>
                  <a:cubicBezTo>
                    <a:pt x="219423" y="344663"/>
                    <a:pt x="219804" y="342282"/>
                    <a:pt x="220185" y="339519"/>
                  </a:cubicBezTo>
                  <a:moveTo>
                    <a:pt x="203992" y="302181"/>
                  </a:moveTo>
                  <a:cubicBezTo>
                    <a:pt x="208850" y="303324"/>
                    <a:pt x="213993" y="307515"/>
                    <a:pt x="219137" y="311897"/>
                  </a:cubicBezTo>
                  <a:cubicBezTo>
                    <a:pt x="219899" y="313326"/>
                    <a:pt x="219518" y="313611"/>
                    <a:pt x="218280" y="313040"/>
                  </a:cubicBezTo>
                  <a:cubicBezTo>
                    <a:pt x="214755" y="311897"/>
                    <a:pt x="209612" y="305991"/>
                    <a:pt x="203897" y="302181"/>
                  </a:cubicBezTo>
                  <a:moveTo>
                    <a:pt x="220851" y="314373"/>
                  </a:moveTo>
                  <a:cubicBezTo>
                    <a:pt x="220851" y="314373"/>
                    <a:pt x="221804" y="314373"/>
                    <a:pt x="222852" y="314945"/>
                  </a:cubicBezTo>
                  <a:cubicBezTo>
                    <a:pt x="223804" y="315516"/>
                    <a:pt x="224185" y="316183"/>
                    <a:pt x="223995" y="316374"/>
                  </a:cubicBezTo>
                  <a:cubicBezTo>
                    <a:pt x="223804" y="316755"/>
                    <a:pt x="223042" y="316564"/>
                    <a:pt x="221994" y="315993"/>
                  </a:cubicBezTo>
                  <a:cubicBezTo>
                    <a:pt x="221232" y="315421"/>
                    <a:pt x="220566" y="314564"/>
                    <a:pt x="220756" y="314373"/>
                  </a:cubicBezTo>
                  <a:moveTo>
                    <a:pt x="247426" y="342472"/>
                  </a:moveTo>
                  <a:cubicBezTo>
                    <a:pt x="247045" y="340948"/>
                    <a:pt x="245426" y="339329"/>
                    <a:pt x="245045" y="337710"/>
                  </a:cubicBezTo>
                  <a:cubicBezTo>
                    <a:pt x="244854" y="336757"/>
                    <a:pt x="245426" y="336948"/>
                    <a:pt x="246188" y="337710"/>
                  </a:cubicBezTo>
                  <a:cubicBezTo>
                    <a:pt x="247998" y="340091"/>
                    <a:pt x="247617" y="340758"/>
                    <a:pt x="247331" y="342472"/>
                  </a:cubicBezTo>
                  <a:moveTo>
                    <a:pt x="248569" y="336948"/>
                  </a:moveTo>
                  <a:cubicBezTo>
                    <a:pt x="246950" y="335138"/>
                    <a:pt x="246188" y="332185"/>
                    <a:pt x="244188" y="330471"/>
                  </a:cubicBezTo>
                  <a:cubicBezTo>
                    <a:pt x="246759" y="331804"/>
                    <a:pt x="247998" y="331995"/>
                    <a:pt x="249331" y="335805"/>
                  </a:cubicBezTo>
                  <a:cubicBezTo>
                    <a:pt x="249712" y="337138"/>
                    <a:pt x="249522" y="338186"/>
                    <a:pt x="248569" y="336948"/>
                  </a:cubicBezTo>
                  <a:moveTo>
                    <a:pt x="249522" y="332566"/>
                  </a:moveTo>
                  <a:cubicBezTo>
                    <a:pt x="247521" y="329804"/>
                    <a:pt x="246950" y="325708"/>
                    <a:pt x="244569" y="322660"/>
                  </a:cubicBezTo>
                  <a:cubicBezTo>
                    <a:pt x="247902" y="325137"/>
                    <a:pt x="249331" y="325422"/>
                    <a:pt x="250855" y="331042"/>
                  </a:cubicBezTo>
                  <a:cubicBezTo>
                    <a:pt x="251236" y="333138"/>
                    <a:pt x="250665" y="334376"/>
                    <a:pt x="249522" y="332566"/>
                  </a:cubicBezTo>
                  <a:moveTo>
                    <a:pt x="252665" y="326851"/>
                  </a:moveTo>
                  <a:cubicBezTo>
                    <a:pt x="252665" y="329042"/>
                    <a:pt x="251712" y="330375"/>
                    <a:pt x="251141" y="328375"/>
                  </a:cubicBezTo>
                  <a:cubicBezTo>
                    <a:pt x="250284" y="325613"/>
                    <a:pt x="248950" y="319898"/>
                    <a:pt x="246188" y="317136"/>
                  </a:cubicBezTo>
                  <a:cubicBezTo>
                    <a:pt x="249903" y="318279"/>
                    <a:pt x="252665" y="322851"/>
                    <a:pt x="252665" y="326851"/>
                  </a:cubicBezTo>
                  <a:moveTo>
                    <a:pt x="247712" y="314183"/>
                  </a:moveTo>
                  <a:cubicBezTo>
                    <a:pt x="251046" y="315516"/>
                    <a:pt x="253236" y="317898"/>
                    <a:pt x="254379" y="321517"/>
                  </a:cubicBezTo>
                  <a:cubicBezTo>
                    <a:pt x="254570" y="323517"/>
                    <a:pt x="254379" y="324470"/>
                    <a:pt x="252951" y="322851"/>
                  </a:cubicBezTo>
                  <a:cubicBezTo>
                    <a:pt x="252189" y="319898"/>
                    <a:pt x="250188" y="316945"/>
                    <a:pt x="247617" y="314183"/>
                  </a:cubicBezTo>
                  <a:moveTo>
                    <a:pt x="252379" y="386859"/>
                  </a:moveTo>
                  <a:cubicBezTo>
                    <a:pt x="252379" y="386859"/>
                    <a:pt x="252189" y="385525"/>
                    <a:pt x="252951" y="384477"/>
                  </a:cubicBezTo>
                  <a:cubicBezTo>
                    <a:pt x="253141" y="384096"/>
                    <a:pt x="253522" y="383906"/>
                    <a:pt x="253713" y="383715"/>
                  </a:cubicBezTo>
                  <a:cubicBezTo>
                    <a:pt x="253522" y="383525"/>
                    <a:pt x="253522" y="383334"/>
                    <a:pt x="253332" y="383334"/>
                  </a:cubicBezTo>
                  <a:cubicBezTo>
                    <a:pt x="252570" y="384382"/>
                    <a:pt x="251522" y="384763"/>
                    <a:pt x="251141" y="384573"/>
                  </a:cubicBezTo>
                  <a:cubicBezTo>
                    <a:pt x="250760" y="384192"/>
                    <a:pt x="250950" y="383239"/>
                    <a:pt x="251712" y="382191"/>
                  </a:cubicBezTo>
                  <a:cubicBezTo>
                    <a:pt x="251712" y="382001"/>
                    <a:pt x="251903" y="381810"/>
                    <a:pt x="252093" y="381810"/>
                  </a:cubicBezTo>
                  <a:cubicBezTo>
                    <a:pt x="251712" y="381429"/>
                    <a:pt x="251712" y="381239"/>
                    <a:pt x="251522" y="380953"/>
                  </a:cubicBezTo>
                  <a:cubicBezTo>
                    <a:pt x="250950" y="381429"/>
                    <a:pt x="250569" y="381525"/>
                    <a:pt x="250093" y="381429"/>
                  </a:cubicBezTo>
                  <a:cubicBezTo>
                    <a:pt x="249903" y="381239"/>
                    <a:pt x="250093" y="380382"/>
                    <a:pt x="250665" y="379620"/>
                  </a:cubicBezTo>
                  <a:cubicBezTo>
                    <a:pt x="250284" y="378858"/>
                    <a:pt x="250093" y="378096"/>
                    <a:pt x="250665" y="377619"/>
                  </a:cubicBezTo>
                  <a:cubicBezTo>
                    <a:pt x="251903" y="376667"/>
                    <a:pt x="252474" y="378000"/>
                    <a:pt x="253617" y="380572"/>
                  </a:cubicBezTo>
                  <a:cubicBezTo>
                    <a:pt x="253998" y="381525"/>
                    <a:pt x="253617" y="382191"/>
                    <a:pt x="254189" y="382763"/>
                  </a:cubicBezTo>
                  <a:cubicBezTo>
                    <a:pt x="254570" y="383525"/>
                    <a:pt x="255713" y="383906"/>
                    <a:pt x="256189" y="384573"/>
                  </a:cubicBezTo>
                  <a:cubicBezTo>
                    <a:pt x="257618" y="386763"/>
                    <a:pt x="257332" y="388478"/>
                    <a:pt x="257142" y="388764"/>
                  </a:cubicBezTo>
                  <a:cubicBezTo>
                    <a:pt x="256761" y="388954"/>
                    <a:pt x="256951" y="388573"/>
                    <a:pt x="256189" y="386954"/>
                  </a:cubicBezTo>
                  <a:cubicBezTo>
                    <a:pt x="255999" y="387144"/>
                    <a:pt x="255713" y="387335"/>
                    <a:pt x="255713" y="387525"/>
                  </a:cubicBezTo>
                  <a:cubicBezTo>
                    <a:pt x="254951" y="388287"/>
                    <a:pt x="254189" y="388954"/>
                    <a:pt x="253998" y="388478"/>
                  </a:cubicBezTo>
                  <a:cubicBezTo>
                    <a:pt x="253617" y="388287"/>
                    <a:pt x="253808" y="387335"/>
                    <a:pt x="254379" y="386573"/>
                  </a:cubicBezTo>
                  <a:cubicBezTo>
                    <a:pt x="254760" y="386192"/>
                    <a:pt x="254951" y="385906"/>
                    <a:pt x="255141" y="385811"/>
                  </a:cubicBezTo>
                  <a:cubicBezTo>
                    <a:pt x="254951" y="385620"/>
                    <a:pt x="254951" y="385430"/>
                    <a:pt x="254760" y="385144"/>
                  </a:cubicBezTo>
                  <a:cubicBezTo>
                    <a:pt x="254570" y="385335"/>
                    <a:pt x="254570" y="385525"/>
                    <a:pt x="254379" y="385811"/>
                  </a:cubicBezTo>
                  <a:cubicBezTo>
                    <a:pt x="253617" y="386763"/>
                    <a:pt x="252665" y="387430"/>
                    <a:pt x="252284" y="386954"/>
                  </a:cubicBezTo>
                  <a:moveTo>
                    <a:pt x="253617" y="390288"/>
                  </a:moveTo>
                  <a:cubicBezTo>
                    <a:pt x="254665" y="389049"/>
                    <a:pt x="255808" y="388478"/>
                    <a:pt x="256189" y="388954"/>
                  </a:cubicBezTo>
                  <a:cubicBezTo>
                    <a:pt x="256761" y="389335"/>
                    <a:pt x="256380" y="390478"/>
                    <a:pt x="255427" y="391716"/>
                  </a:cubicBezTo>
                  <a:cubicBezTo>
                    <a:pt x="254379" y="392955"/>
                    <a:pt x="253427" y="393526"/>
                    <a:pt x="253046" y="393050"/>
                  </a:cubicBezTo>
                  <a:cubicBezTo>
                    <a:pt x="252379" y="392669"/>
                    <a:pt x="252855" y="391526"/>
                    <a:pt x="253617" y="390288"/>
                  </a:cubicBezTo>
                  <a:moveTo>
                    <a:pt x="254379" y="416291"/>
                  </a:moveTo>
                  <a:cubicBezTo>
                    <a:pt x="254379" y="416291"/>
                    <a:pt x="253427" y="415910"/>
                    <a:pt x="253046" y="414672"/>
                  </a:cubicBezTo>
                  <a:cubicBezTo>
                    <a:pt x="252855" y="413719"/>
                    <a:pt x="252855" y="412671"/>
                    <a:pt x="253236" y="412671"/>
                  </a:cubicBezTo>
                  <a:cubicBezTo>
                    <a:pt x="253617" y="412481"/>
                    <a:pt x="254189" y="413338"/>
                    <a:pt x="254665" y="414291"/>
                  </a:cubicBezTo>
                  <a:cubicBezTo>
                    <a:pt x="254856" y="415338"/>
                    <a:pt x="254856" y="416291"/>
                    <a:pt x="254475" y="416291"/>
                  </a:cubicBezTo>
                  <a:moveTo>
                    <a:pt x="256284" y="414957"/>
                  </a:moveTo>
                  <a:cubicBezTo>
                    <a:pt x="256284" y="414957"/>
                    <a:pt x="255713" y="414576"/>
                    <a:pt x="255522" y="413719"/>
                  </a:cubicBezTo>
                  <a:cubicBezTo>
                    <a:pt x="255332" y="413148"/>
                    <a:pt x="255332" y="412481"/>
                    <a:pt x="255713" y="412386"/>
                  </a:cubicBezTo>
                  <a:cubicBezTo>
                    <a:pt x="255903" y="412386"/>
                    <a:pt x="256284" y="412767"/>
                    <a:pt x="256475" y="413529"/>
                  </a:cubicBezTo>
                  <a:cubicBezTo>
                    <a:pt x="256665" y="414100"/>
                    <a:pt x="256665" y="414672"/>
                    <a:pt x="256284" y="414957"/>
                  </a:cubicBezTo>
                  <a:moveTo>
                    <a:pt x="260190" y="414957"/>
                  </a:moveTo>
                  <a:cubicBezTo>
                    <a:pt x="259618" y="414957"/>
                    <a:pt x="259047" y="414576"/>
                    <a:pt x="259047" y="414005"/>
                  </a:cubicBezTo>
                  <a:cubicBezTo>
                    <a:pt x="259047" y="413243"/>
                    <a:pt x="259618" y="412767"/>
                    <a:pt x="260190" y="412767"/>
                  </a:cubicBezTo>
                  <a:cubicBezTo>
                    <a:pt x="261047" y="412767"/>
                    <a:pt x="261618" y="413148"/>
                    <a:pt x="261618" y="414005"/>
                  </a:cubicBezTo>
                  <a:cubicBezTo>
                    <a:pt x="261618" y="414576"/>
                    <a:pt x="261047" y="414957"/>
                    <a:pt x="260190" y="414957"/>
                  </a:cubicBezTo>
                  <a:moveTo>
                    <a:pt x="260571" y="406194"/>
                  </a:moveTo>
                  <a:cubicBezTo>
                    <a:pt x="260190" y="407052"/>
                    <a:pt x="259047" y="406861"/>
                    <a:pt x="256951" y="405528"/>
                  </a:cubicBezTo>
                  <a:cubicBezTo>
                    <a:pt x="253808" y="403623"/>
                    <a:pt x="254570" y="401622"/>
                    <a:pt x="257904" y="399813"/>
                  </a:cubicBezTo>
                  <a:cubicBezTo>
                    <a:pt x="259047" y="403146"/>
                    <a:pt x="264571" y="405337"/>
                    <a:pt x="260571" y="406194"/>
                  </a:cubicBezTo>
                  <a:moveTo>
                    <a:pt x="270286" y="376191"/>
                  </a:moveTo>
                  <a:cubicBezTo>
                    <a:pt x="269715" y="377619"/>
                    <a:pt x="268953" y="378572"/>
                    <a:pt x="268476" y="378381"/>
                  </a:cubicBezTo>
                  <a:cubicBezTo>
                    <a:pt x="268095" y="378191"/>
                    <a:pt x="268286" y="377048"/>
                    <a:pt x="268953" y="375619"/>
                  </a:cubicBezTo>
                  <a:cubicBezTo>
                    <a:pt x="269524" y="374095"/>
                    <a:pt x="270286" y="373047"/>
                    <a:pt x="270667" y="373238"/>
                  </a:cubicBezTo>
                  <a:cubicBezTo>
                    <a:pt x="271143" y="373428"/>
                    <a:pt x="270953" y="374571"/>
                    <a:pt x="270286" y="376191"/>
                  </a:cubicBezTo>
                  <a:moveTo>
                    <a:pt x="278192" y="409528"/>
                  </a:moveTo>
                  <a:cubicBezTo>
                    <a:pt x="279716" y="409909"/>
                    <a:pt x="279525" y="411909"/>
                    <a:pt x="279525" y="413338"/>
                  </a:cubicBezTo>
                  <a:cubicBezTo>
                    <a:pt x="278573" y="412290"/>
                    <a:pt x="277525" y="411147"/>
                    <a:pt x="276573" y="412290"/>
                  </a:cubicBezTo>
                  <a:cubicBezTo>
                    <a:pt x="273810" y="410100"/>
                    <a:pt x="272763" y="411338"/>
                    <a:pt x="270858" y="411909"/>
                  </a:cubicBezTo>
                  <a:cubicBezTo>
                    <a:pt x="271620" y="410004"/>
                    <a:pt x="274572" y="408004"/>
                    <a:pt x="278192" y="409528"/>
                  </a:cubicBezTo>
                  <a:moveTo>
                    <a:pt x="276954" y="379524"/>
                  </a:moveTo>
                  <a:cubicBezTo>
                    <a:pt x="276001" y="381144"/>
                    <a:pt x="274953" y="382477"/>
                    <a:pt x="274382" y="382287"/>
                  </a:cubicBezTo>
                  <a:cubicBezTo>
                    <a:pt x="273810" y="382096"/>
                    <a:pt x="274001" y="380477"/>
                    <a:pt x="274953" y="378667"/>
                  </a:cubicBezTo>
                  <a:cubicBezTo>
                    <a:pt x="275811" y="376857"/>
                    <a:pt x="276954" y="375714"/>
                    <a:pt x="277525" y="375905"/>
                  </a:cubicBezTo>
                  <a:cubicBezTo>
                    <a:pt x="277906" y="376095"/>
                    <a:pt x="277716" y="377619"/>
                    <a:pt x="276954" y="379429"/>
                  </a:cubicBezTo>
                  <a:moveTo>
                    <a:pt x="280097" y="379429"/>
                  </a:moveTo>
                  <a:cubicBezTo>
                    <a:pt x="279716" y="380572"/>
                    <a:pt x="278859" y="381429"/>
                    <a:pt x="278478" y="381239"/>
                  </a:cubicBezTo>
                  <a:cubicBezTo>
                    <a:pt x="278287" y="381239"/>
                    <a:pt x="278478" y="380001"/>
                    <a:pt x="278859" y="378858"/>
                  </a:cubicBezTo>
                  <a:cubicBezTo>
                    <a:pt x="279525" y="377715"/>
                    <a:pt x="280097" y="376857"/>
                    <a:pt x="280478" y="377048"/>
                  </a:cubicBezTo>
                  <a:cubicBezTo>
                    <a:pt x="280668" y="377048"/>
                    <a:pt x="280478" y="378191"/>
                    <a:pt x="280097" y="379429"/>
                  </a:cubicBezTo>
                  <a:moveTo>
                    <a:pt x="294099" y="318183"/>
                  </a:moveTo>
                  <a:cubicBezTo>
                    <a:pt x="294480" y="317517"/>
                    <a:pt x="294480" y="316659"/>
                    <a:pt x="293527" y="316374"/>
                  </a:cubicBezTo>
                  <a:cubicBezTo>
                    <a:pt x="292479" y="316183"/>
                    <a:pt x="291908" y="316183"/>
                    <a:pt x="291432" y="315231"/>
                  </a:cubicBezTo>
                  <a:cubicBezTo>
                    <a:pt x="290670" y="312849"/>
                    <a:pt x="291813" y="311611"/>
                    <a:pt x="293718" y="311040"/>
                  </a:cubicBezTo>
                  <a:cubicBezTo>
                    <a:pt x="295337" y="311040"/>
                    <a:pt x="295908" y="311611"/>
                    <a:pt x="295527" y="312659"/>
                  </a:cubicBezTo>
                  <a:lnTo>
                    <a:pt x="294480" y="313421"/>
                  </a:lnTo>
                  <a:cubicBezTo>
                    <a:pt x="296289" y="314088"/>
                    <a:pt x="297432" y="314659"/>
                    <a:pt x="298004" y="315612"/>
                  </a:cubicBezTo>
                  <a:cubicBezTo>
                    <a:pt x="297051" y="315612"/>
                    <a:pt x="296480" y="315802"/>
                    <a:pt x="296289" y="316659"/>
                  </a:cubicBezTo>
                  <a:cubicBezTo>
                    <a:pt x="299623" y="316088"/>
                    <a:pt x="299433" y="321422"/>
                    <a:pt x="296480" y="320374"/>
                  </a:cubicBezTo>
                  <a:cubicBezTo>
                    <a:pt x="294480" y="319803"/>
                    <a:pt x="293527" y="320565"/>
                    <a:pt x="294480" y="323898"/>
                  </a:cubicBezTo>
                  <a:cubicBezTo>
                    <a:pt x="295242" y="327899"/>
                    <a:pt x="298004" y="328851"/>
                    <a:pt x="297813" y="324660"/>
                  </a:cubicBezTo>
                  <a:cubicBezTo>
                    <a:pt x="297432" y="322660"/>
                    <a:pt x="304100" y="322279"/>
                    <a:pt x="304957" y="326661"/>
                  </a:cubicBezTo>
                  <a:lnTo>
                    <a:pt x="302385" y="325708"/>
                  </a:lnTo>
                  <a:cubicBezTo>
                    <a:pt x="302957" y="328851"/>
                    <a:pt x="305529" y="327423"/>
                    <a:pt x="305910" y="330185"/>
                  </a:cubicBezTo>
                  <a:lnTo>
                    <a:pt x="303719" y="330375"/>
                  </a:lnTo>
                  <a:cubicBezTo>
                    <a:pt x="306291" y="332185"/>
                    <a:pt x="308196" y="334376"/>
                    <a:pt x="309243" y="336948"/>
                  </a:cubicBezTo>
                  <a:cubicBezTo>
                    <a:pt x="306481" y="336567"/>
                    <a:pt x="306291" y="333614"/>
                    <a:pt x="303719" y="333614"/>
                  </a:cubicBezTo>
                  <a:cubicBezTo>
                    <a:pt x="307053" y="338091"/>
                    <a:pt x="311053" y="337233"/>
                    <a:pt x="312958" y="341710"/>
                  </a:cubicBezTo>
                  <a:cubicBezTo>
                    <a:pt x="310196" y="341520"/>
                    <a:pt x="306862" y="339329"/>
                    <a:pt x="303052" y="335805"/>
                  </a:cubicBezTo>
                  <a:cubicBezTo>
                    <a:pt x="306386" y="340567"/>
                    <a:pt x="308672" y="344472"/>
                    <a:pt x="307815" y="346473"/>
                  </a:cubicBezTo>
                  <a:cubicBezTo>
                    <a:pt x="302862" y="344282"/>
                    <a:pt x="301909" y="337043"/>
                    <a:pt x="299909" y="334757"/>
                  </a:cubicBezTo>
                  <a:cubicBezTo>
                    <a:pt x="299909" y="338567"/>
                    <a:pt x="302671" y="340758"/>
                    <a:pt x="301719" y="344853"/>
                  </a:cubicBezTo>
                  <a:cubicBezTo>
                    <a:pt x="299718" y="342472"/>
                    <a:pt x="298766" y="338757"/>
                    <a:pt x="298766" y="332757"/>
                  </a:cubicBezTo>
                  <a:cubicBezTo>
                    <a:pt x="300766" y="333138"/>
                    <a:pt x="301528" y="331804"/>
                    <a:pt x="301528" y="328375"/>
                  </a:cubicBezTo>
                  <a:cubicBezTo>
                    <a:pt x="301147" y="324851"/>
                    <a:pt x="299337" y="325041"/>
                    <a:pt x="299814" y="328375"/>
                  </a:cubicBezTo>
                  <a:cubicBezTo>
                    <a:pt x="299814" y="330947"/>
                    <a:pt x="298004" y="331709"/>
                    <a:pt x="292765" y="328566"/>
                  </a:cubicBezTo>
                  <a:cubicBezTo>
                    <a:pt x="291908" y="329328"/>
                    <a:pt x="293146" y="330280"/>
                    <a:pt x="296099" y="332090"/>
                  </a:cubicBezTo>
                  <a:lnTo>
                    <a:pt x="295908" y="335043"/>
                  </a:lnTo>
                  <a:lnTo>
                    <a:pt x="297432" y="332471"/>
                  </a:lnTo>
                  <a:lnTo>
                    <a:pt x="298004" y="340758"/>
                  </a:lnTo>
                  <a:cubicBezTo>
                    <a:pt x="297813" y="342948"/>
                    <a:pt x="297242" y="342567"/>
                    <a:pt x="296670" y="340377"/>
                  </a:cubicBezTo>
                  <a:lnTo>
                    <a:pt x="296099" y="336186"/>
                  </a:lnTo>
                  <a:cubicBezTo>
                    <a:pt x="296099" y="339138"/>
                    <a:pt x="295718" y="340567"/>
                    <a:pt x="294670" y="340377"/>
                  </a:cubicBezTo>
                  <a:lnTo>
                    <a:pt x="293908" y="332661"/>
                  </a:lnTo>
                  <a:lnTo>
                    <a:pt x="291717" y="335424"/>
                  </a:lnTo>
                  <a:lnTo>
                    <a:pt x="291146" y="331042"/>
                  </a:lnTo>
                  <a:lnTo>
                    <a:pt x="289146" y="332566"/>
                  </a:lnTo>
                  <a:lnTo>
                    <a:pt x="289146" y="327232"/>
                  </a:lnTo>
                  <a:cubicBezTo>
                    <a:pt x="287812" y="327994"/>
                    <a:pt x="286193" y="327423"/>
                    <a:pt x="284574" y="325041"/>
                  </a:cubicBezTo>
                  <a:cubicBezTo>
                    <a:pt x="286764" y="325708"/>
                    <a:pt x="288098" y="325232"/>
                    <a:pt x="289908" y="324279"/>
                  </a:cubicBezTo>
                  <a:cubicBezTo>
                    <a:pt x="288955" y="320374"/>
                    <a:pt x="290670" y="318374"/>
                    <a:pt x="294003" y="317993"/>
                  </a:cubicBezTo>
                  <a:moveTo>
                    <a:pt x="278192" y="297419"/>
                  </a:moveTo>
                  <a:cubicBezTo>
                    <a:pt x="280002" y="295514"/>
                    <a:pt x="280764" y="297228"/>
                    <a:pt x="282764" y="297990"/>
                  </a:cubicBezTo>
                  <a:lnTo>
                    <a:pt x="280383" y="299133"/>
                  </a:lnTo>
                  <a:lnTo>
                    <a:pt x="282954" y="299895"/>
                  </a:lnTo>
                  <a:lnTo>
                    <a:pt x="280573" y="301134"/>
                  </a:lnTo>
                  <a:lnTo>
                    <a:pt x="284955" y="303229"/>
                  </a:lnTo>
                  <a:lnTo>
                    <a:pt x="282192" y="304086"/>
                  </a:lnTo>
                  <a:lnTo>
                    <a:pt x="285717" y="306182"/>
                  </a:lnTo>
                  <a:lnTo>
                    <a:pt x="282573" y="306944"/>
                  </a:lnTo>
                  <a:cubicBezTo>
                    <a:pt x="285717" y="307896"/>
                    <a:pt x="287717" y="308754"/>
                    <a:pt x="287526" y="309801"/>
                  </a:cubicBezTo>
                  <a:lnTo>
                    <a:pt x="284193" y="310563"/>
                  </a:lnTo>
                  <a:cubicBezTo>
                    <a:pt x="285621" y="311135"/>
                    <a:pt x="288288" y="311325"/>
                    <a:pt x="288574" y="312564"/>
                  </a:cubicBezTo>
                  <a:cubicBezTo>
                    <a:pt x="288765" y="313516"/>
                    <a:pt x="286383" y="312945"/>
                    <a:pt x="285431" y="313135"/>
                  </a:cubicBezTo>
                  <a:lnTo>
                    <a:pt x="288384" y="315135"/>
                  </a:lnTo>
                  <a:lnTo>
                    <a:pt x="285621" y="315135"/>
                  </a:lnTo>
                  <a:lnTo>
                    <a:pt x="287526" y="316088"/>
                  </a:lnTo>
                  <a:cubicBezTo>
                    <a:pt x="287336" y="317898"/>
                    <a:pt x="286574" y="318850"/>
                    <a:pt x="285336" y="319041"/>
                  </a:cubicBezTo>
                  <a:cubicBezTo>
                    <a:pt x="282192" y="318660"/>
                    <a:pt x="284764" y="316659"/>
                    <a:pt x="282573" y="313897"/>
                  </a:cubicBezTo>
                  <a:cubicBezTo>
                    <a:pt x="276668" y="305801"/>
                    <a:pt x="277049" y="299133"/>
                    <a:pt x="278287" y="297324"/>
                  </a:cubicBezTo>
                  <a:moveTo>
                    <a:pt x="279144" y="317517"/>
                  </a:moveTo>
                  <a:cubicBezTo>
                    <a:pt x="278287" y="317898"/>
                    <a:pt x="277144" y="317707"/>
                    <a:pt x="276573" y="316945"/>
                  </a:cubicBezTo>
                  <a:cubicBezTo>
                    <a:pt x="276096" y="316374"/>
                    <a:pt x="276382" y="315612"/>
                    <a:pt x="277335" y="315231"/>
                  </a:cubicBezTo>
                  <a:cubicBezTo>
                    <a:pt x="278287" y="314850"/>
                    <a:pt x="279335" y="315040"/>
                    <a:pt x="279906" y="315612"/>
                  </a:cubicBezTo>
                  <a:cubicBezTo>
                    <a:pt x="280478" y="316374"/>
                    <a:pt x="280097" y="317136"/>
                    <a:pt x="279144" y="317517"/>
                  </a:cubicBezTo>
                  <a:moveTo>
                    <a:pt x="277335" y="313516"/>
                  </a:moveTo>
                  <a:cubicBezTo>
                    <a:pt x="276668" y="314469"/>
                    <a:pt x="275334" y="315135"/>
                    <a:pt x="274382" y="314945"/>
                  </a:cubicBezTo>
                  <a:cubicBezTo>
                    <a:pt x="273429" y="314564"/>
                    <a:pt x="273144" y="313326"/>
                    <a:pt x="273810" y="312373"/>
                  </a:cubicBezTo>
                  <a:cubicBezTo>
                    <a:pt x="274382" y="311421"/>
                    <a:pt x="275811" y="310563"/>
                    <a:pt x="276954" y="310944"/>
                  </a:cubicBezTo>
                  <a:cubicBezTo>
                    <a:pt x="278001" y="311325"/>
                    <a:pt x="278192" y="312373"/>
                    <a:pt x="277335" y="313516"/>
                  </a:cubicBezTo>
                  <a:moveTo>
                    <a:pt x="272763" y="310182"/>
                  </a:moveTo>
                  <a:cubicBezTo>
                    <a:pt x="272001" y="309992"/>
                    <a:pt x="271810" y="309039"/>
                    <a:pt x="272382" y="307992"/>
                  </a:cubicBezTo>
                  <a:cubicBezTo>
                    <a:pt x="272763" y="307039"/>
                    <a:pt x="273525" y="306468"/>
                    <a:pt x="274191" y="306849"/>
                  </a:cubicBezTo>
                  <a:cubicBezTo>
                    <a:pt x="274953" y="307039"/>
                    <a:pt x="275144" y="307992"/>
                    <a:pt x="274572" y="309039"/>
                  </a:cubicBezTo>
                  <a:cubicBezTo>
                    <a:pt x="274191" y="309992"/>
                    <a:pt x="273429" y="310659"/>
                    <a:pt x="272858" y="310182"/>
                  </a:cubicBezTo>
                  <a:moveTo>
                    <a:pt x="274477" y="297324"/>
                  </a:moveTo>
                  <a:cubicBezTo>
                    <a:pt x="273906" y="297705"/>
                    <a:pt x="273715" y="299133"/>
                    <a:pt x="273715" y="302467"/>
                  </a:cubicBezTo>
                  <a:cubicBezTo>
                    <a:pt x="272572" y="299895"/>
                    <a:pt x="272286" y="297705"/>
                    <a:pt x="272953" y="295800"/>
                  </a:cubicBezTo>
                  <a:cubicBezTo>
                    <a:pt x="274382" y="292180"/>
                    <a:pt x="275715" y="291228"/>
                    <a:pt x="276858" y="291228"/>
                  </a:cubicBezTo>
                  <a:cubicBezTo>
                    <a:pt x="279335" y="293799"/>
                    <a:pt x="275334" y="295419"/>
                    <a:pt x="274572" y="297324"/>
                  </a:cubicBezTo>
                  <a:moveTo>
                    <a:pt x="272763" y="290275"/>
                  </a:moveTo>
                  <a:cubicBezTo>
                    <a:pt x="273715" y="289323"/>
                    <a:pt x="274953" y="288656"/>
                    <a:pt x="275334" y="289037"/>
                  </a:cubicBezTo>
                  <a:cubicBezTo>
                    <a:pt x="275715" y="289418"/>
                    <a:pt x="275144" y="290466"/>
                    <a:pt x="274191" y="291609"/>
                  </a:cubicBezTo>
                  <a:cubicBezTo>
                    <a:pt x="273144" y="292561"/>
                    <a:pt x="272001" y="293418"/>
                    <a:pt x="271620" y="293037"/>
                  </a:cubicBezTo>
                  <a:cubicBezTo>
                    <a:pt x="271239" y="292656"/>
                    <a:pt x="271810" y="291418"/>
                    <a:pt x="272763" y="290275"/>
                  </a:cubicBezTo>
                  <a:moveTo>
                    <a:pt x="271810" y="302848"/>
                  </a:moveTo>
                  <a:cubicBezTo>
                    <a:pt x="272382" y="302848"/>
                    <a:pt x="272953" y="303420"/>
                    <a:pt x="272953" y="304182"/>
                  </a:cubicBezTo>
                  <a:cubicBezTo>
                    <a:pt x="272953" y="304848"/>
                    <a:pt x="272382" y="305420"/>
                    <a:pt x="271810" y="305420"/>
                  </a:cubicBezTo>
                  <a:cubicBezTo>
                    <a:pt x="271048" y="305420"/>
                    <a:pt x="270477" y="304848"/>
                    <a:pt x="270477" y="304182"/>
                  </a:cubicBezTo>
                  <a:cubicBezTo>
                    <a:pt x="270477" y="303420"/>
                    <a:pt x="271048" y="302848"/>
                    <a:pt x="271810" y="302848"/>
                  </a:cubicBezTo>
                  <a:moveTo>
                    <a:pt x="271048" y="310182"/>
                  </a:moveTo>
                  <a:cubicBezTo>
                    <a:pt x="271810" y="312564"/>
                    <a:pt x="273620" y="316088"/>
                    <a:pt x="268476" y="311135"/>
                  </a:cubicBezTo>
                  <a:cubicBezTo>
                    <a:pt x="265333" y="309611"/>
                    <a:pt x="264952" y="311135"/>
                    <a:pt x="267524" y="316088"/>
                  </a:cubicBezTo>
                  <a:lnTo>
                    <a:pt x="272858" y="323708"/>
                  </a:lnTo>
                  <a:cubicBezTo>
                    <a:pt x="273239" y="327232"/>
                    <a:pt x="274668" y="330185"/>
                    <a:pt x="277430" y="332757"/>
                  </a:cubicBezTo>
                  <a:lnTo>
                    <a:pt x="281811" y="341710"/>
                  </a:lnTo>
                  <a:cubicBezTo>
                    <a:pt x="281811" y="343139"/>
                    <a:pt x="282573" y="344472"/>
                    <a:pt x="282954" y="345615"/>
                  </a:cubicBezTo>
                  <a:cubicBezTo>
                    <a:pt x="283526" y="348949"/>
                    <a:pt x="284383" y="350759"/>
                    <a:pt x="287145" y="351140"/>
                  </a:cubicBezTo>
                  <a:cubicBezTo>
                    <a:pt x="284383" y="356474"/>
                    <a:pt x="280859" y="361332"/>
                    <a:pt x="274858" y="364570"/>
                  </a:cubicBezTo>
                  <a:cubicBezTo>
                    <a:pt x="263238" y="370857"/>
                    <a:pt x="253903" y="368285"/>
                    <a:pt x="254951" y="352854"/>
                  </a:cubicBezTo>
                  <a:cubicBezTo>
                    <a:pt x="255522" y="344568"/>
                    <a:pt x="257142" y="337614"/>
                    <a:pt x="257332" y="329137"/>
                  </a:cubicBezTo>
                  <a:cubicBezTo>
                    <a:pt x="260666" y="315897"/>
                    <a:pt x="257523" y="309135"/>
                    <a:pt x="246093" y="308373"/>
                  </a:cubicBezTo>
                  <a:cubicBezTo>
                    <a:pt x="240187" y="308563"/>
                    <a:pt x="235615" y="308563"/>
                    <a:pt x="232281" y="310944"/>
                  </a:cubicBezTo>
                  <a:cubicBezTo>
                    <a:pt x="229138" y="313135"/>
                    <a:pt x="224566" y="312278"/>
                    <a:pt x="218470" y="308754"/>
                  </a:cubicBezTo>
                  <a:cubicBezTo>
                    <a:pt x="206564" y="299895"/>
                    <a:pt x="197706" y="295228"/>
                    <a:pt x="191800" y="295228"/>
                  </a:cubicBezTo>
                  <a:cubicBezTo>
                    <a:pt x="197515" y="301705"/>
                    <a:pt x="199134" y="308182"/>
                    <a:pt x="194562" y="314754"/>
                  </a:cubicBezTo>
                  <a:cubicBezTo>
                    <a:pt x="199325" y="316945"/>
                    <a:pt x="199134" y="319041"/>
                    <a:pt x="194372" y="321231"/>
                  </a:cubicBezTo>
                  <a:cubicBezTo>
                    <a:pt x="182942" y="321612"/>
                    <a:pt x="170083" y="319231"/>
                    <a:pt x="156653" y="315516"/>
                  </a:cubicBezTo>
                  <a:cubicBezTo>
                    <a:pt x="152271" y="314659"/>
                    <a:pt x="151509" y="315516"/>
                    <a:pt x="154462" y="317802"/>
                  </a:cubicBezTo>
                  <a:cubicBezTo>
                    <a:pt x="164273" y="321803"/>
                    <a:pt x="169702" y="327613"/>
                    <a:pt x="169702" y="335995"/>
                  </a:cubicBezTo>
                  <a:cubicBezTo>
                    <a:pt x="163320" y="336186"/>
                    <a:pt x="158082" y="336567"/>
                    <a:pt x="155129" y="337138"/>
                  </a:cubicBezTo>
                  <a:cubicBezTo>
                    <a:pt x="152367" y="338948"/>
                    <a:pt x="149414" y="338757"/>
                    <a:pt x="146652" y="335328"/>
                  </a:cubicBezTo>
                  <a:cubicBezTo>
                    <a:pt x="139508" y="327994"/>
                    <a:pt x="138746" y="321517"/>
                    <a:pt x="146842" y="315993"/>
                  </a:cubicBezTo>
                  <a:cubicBezTo>
                    <a:pt x="151319" y="312754"/>
                    <a:pt x="158082" y="305515"/>
                    <a:pt x="166368" y="294466"/>
                  </a:cubicBezTo>
                  <a:cubicBezTo>
                    <a:pt x="171893" y="294085"/>
                    <a:pt x="176846" y="292847"/>
                    <a:pt x="182370" y="292085"/>
                  </a:cubicBezTo>
                  <a:cubicBezTo>
                    <a:pt x="204468" y="289323"/>
                    <a:pt x="225423" y="284560"/>
                    <a:pt x="242187" y="275321"/>
                  </a:cubicBezTo>
                  <a:cubicBezTo>
                    <a:pt x="245331" y="274368"/>
                    <a:pt x="247712" y="274940"/>
                    <a:pt x="249045" y="277321"/>
                  </a:cubicBezTo>
                  <a:lnTo>
                    <a:pt x="262095" y="294466"/>
                  </a:lnTo>
                  <a:lnTo>
                    <a:pt x="258285" y="295800"/>
                  </a:lnTo>
                  <a:lnTo>
                    <a:pt x="268095" y="303324"/>
                  </a:lnTo>
                  <a:cubicBezTo>
                    <a:pt x="266381" y="304753"/>
                    <a:pt x="267524" y="305706"/>
                    <a:pt x="269715" y="306468"/>
                  </a:cubicBezTo>
                  <a:cubicBezTo>
                    <a:pt x="268572" y="308182"/>
                    <a:pt x="269334" y="310087"/>
                    <a:pt x="271143" y="309801"/>
                  </a:cubicBezTo>
                  <a:moveTo>
                    <a:pt x="267238" y="292656"/>
                  </a:moveTo>
                  <a:lnTo>
                    <a:pt x="268381" y="291799"/>
                  </a:lnTo>
                  <a:lnTo>
                    <a:pt x="270381" y="299705"/>
                  </a:lnTo>
                  <a:lnTo>
                    <a:pt x="264476" y="296276"/>
                  </a:lnTo>
                  <a:lnTo>
                    <a:pt x="264952" y="294942"/>
                  </a:lnTo>
                  <a:cubicBezTo>
                    <a:pt x="194467" y="198930"/>
                    <a:pt x="134650" y="117587"/>
                    <a:pt x="95121" y="61866"/>
                  </a:cubicBezTo>
                  <a:cubicBezTo>
                    <a:pt x="94550" y="58913"/>
                    <a:pt x="95312" y="57770"/>
                    <a:pt x="98074" y="58722"/>
                  </a:cubicBezTo>
                  <a:cubicBezTo>
                    <a:pt x="149985" y="127398"/>
                    <a:pt x="213041" y="216647"/>
                    <a:pt x="267333" y="292466"/>
                  </a:cubicBezTo>
                  <a:moveTo>
                    <a:pt x="318387" y="235221"/>
                  </a:moveTo>
                  <a:cubicBezTo>
                    <a:pt x="320388" y="235221"/>
                    <a:pt x="322197" y="236173"/>
                    <a:pt x="322959" y="237792"/>
                  </a:cubicBezTo>
                  <a:cubicBezTo>
                    <a:pt x="324007" y="239412"/>
                    <a:pt x="325341" y="240936"/>
                    <a:pt x="327150" y="242364"/>
                  </a:cubicBezTo>
                  <a:cubicBezTo>
                    <a:pt x="322674" y="235316"/>
                    <a:pt x="322483" y="232268"/>
                    <a:pt x="326388" y="234840"/>
                  </a:cubicBezTo>
                  <a:cubicBezTo>
                    <a:pt x="329913" y="236935"/>
                    <a:pt x="331913" y="240555"/>
                    <a:pt x="331341" y="245889"/>
                  </a:cubicBezTo>
                  <a:cubicBezTo>
                    <a:pt x="332389" y="248651"/>
                    <a:pt x="331913" y="249222"/>
                    <a:pt x="326865" y="245889"/>
                  </a:cubicBezTo>
                  <a:cubicBezTo>
                    <a:pt x="324864" y="244746"/>
                    <a:pt x="324674" y="244079"/>
                    <a:pt x="326865" y="243126"/>
                  </a:cubicBezTo>
                  <a:lnTo>
                    <a:pt x="320769" y="238459"/>
                  </a:lnTo>
                  <a:cubicBezTo>
                    <a:pt x="326103" y="246746"/>
                    <a:pt x="322102" y="244555"/>
                    <a:pt x="318197" y="238840"/>
                  </a:cubicBezTo>
                  <a:cubicBezTo>
                    <a:pt x="321150" y="245317"/>
                    <a:pt x="318959" y="242936"/>
                    <a:pt x="315054" y="239793"/>
                  </a:cubicBezTo>
                  <a:lnTo>
                    <a:pt x="314006" y="239793"/>
                  </a:lnTo>
                  <a:cubicBezTo>
                    <a:pt x="320959" y="245317"/>
                    <a:pt x="315244" y="243984"/>
                    <a:pt x="310672" y="240555"/>
                  </a:cubicBezTo>
                  <a:lnTo>
                    <a:pt x="309910" y="240936"/>
                  </a:lnTo>
                  <a:cubicBezTo>
                    <a:pt x="322007" y="249413"/>
                    <a:pt x="309339" y="244936"/>
                    <a:pt x="304005" y="241507"/>
                  </a:cubicBezTo>
                  <a:cubicBezTo>
                    <a:pt x="307719" y="244936"/>
                    <a:pt x="312101" y="247222"/>
                    <a:pt x="311053" y="247508"/>
                  </a:cubicBezTo>
                  <a:cubicBezTo>
                    <a:pt x="308291" y="248270"/>
                    <a:pt x="303147" y="245889"/>
                    <a:pt x="297242" y="243317"/>
                  </a:cubicBezTo>
                  <a:cubicBezTo>
                    <a:pt x="302004" y="246365"/>
                    <a:pt x="306100" y="248079"/>
                    <a:pt x="303528" y="248841"/>
                  </a:cubicBezTo>
                  <a:cubicBezTo>
                    <a:pt x="302576" y="249413"/>
                    <a:pt x="298004" y="247222"/>
                    <a:pt x="290098" y="244079"/>
                  </a:cubicBezTo>
                  <a:cubicBezTo>
                    <a:pt x="288098" y="243698"/>
                    <a:pt x="287526" y="243888"/>
                    <a:pt x="288384" y="244746"/>
                  </a:cubicBezTo>
                  <a:cubicBezTo>
                    <a:pt x="295242" y="247317"/>
                    <a:pt x="299147" y="249508"/>
                    <a:pt x="298480" y="250461"/>
                  </a:cubicBezTo>
                  <a:cubicBezTo>
                    <a:pt x="297337" y="251794"/>
                    <a:pt x="292003" y="249222"/>
                    <a:pt x="284478" y="245508"/>
                  </a:cubicBezTo>
                  <a:cubicBezTo>
                    <a:pt x="282288" y="244555"/>
                    <a:pt x="279811" y="243507"/>
                    <a:pt x="277239" y="242174"/>
                  </a:cubicBezTo>
                  <a:cubicBezTo>
                    <a:pt x="281526" y="246651"/>
                    <a:pt x="298671" y="252842"/>
                    <a:pt x="295146" y="254556"/>
                  </a:cubicBezTo>
                  <a:cubicBezTo>
                    <a:pt x="293813" y="255128"/>
                    <a:pt x="290860" y="253890"/>
                    <a:pt x="287050" y="251985"/>
                  </a:cubicBezTo>
                  <a:cubicBezTo>
                    <a:pt x="282954" y="249603"/>
                    <a:pt x="277811" y="246460"/>
                    <a:pt x="272858" y="242841"/>
                  </a:cubicBezTo>
                  <a:cubicBezTo>
                    <a:pt x="268762" y="239507"/>
                    <a:pt x="264952" y="236078"/>
                    <a:pt x="261999" y="233506"/>
                  </a:cubicBezTo>
                  <a:lnTo>
                    <a:pt x="261809" y="234554"/>
                  </a:lnTo>
                  <a:cubicBezTo>
                    <a:pt x="272096" y="245793"/>
                    <a:pt x="291813" y="255890"/>
                    <a:pt x="285717" y="255509"/>
                  </a:cubicBezTo>
                  <a:cubicBezTo>
                    <a:pt x="283335" y="255509"/>
                    <a:pt x="284193" y="255699"/>
                    <a:pt x="282192" y="254652"/>
                  </a:cubicBezTo>
                  <a:cubicBezTo>
                    <a:pt x="268381" y="247603"/>
                    <a:pt x="258856" y="236268"/>
                    <a:pt x="252189" y="227029"/>
                  </a:cubicBezTo>
                  <a:lnTo>
                    <a:pt x="251808" y="227410"/>
                  </a:lnTo>
                  <a:cubicBezTo>
                    <a:pt x="260285" y="240650"/>
                    <a:pt x="276096" y="251508"/>
                    <a:pt x="274477" y="252842"/>
                  </a:cubicBezTo>
                  <a:cubicBezTo>
                    <a:pt x="272953" y="254080"/>
                    <a:pt x="263047" y="245984"/>
                    <a:pt x="256761" y="239031"/>
                  </a:cubicBezTo>
                  <a:cubicBezTo>
                    <a:pt x="252189" y="234268"/>
                    <a:pt x="251427" y="232363"/>
                    <a:pt x="246474" y="225600"/>
                  </a:cubicBezTo>
                  <a:lnTo>
                    <a:pt x="246283" y="227124"/>
                  </a:lnTo>
                  <a:cubicBezTo>
                    <a:pt x="259523" y="249413"/>
                    <a:pt x="276668" y="253604"/>
                    <a:pt x="273144" y="256366"/>
                  </a:cubicBezTo>
                  <a:cubicBezTo>
                    <a:pt x="272191" y="257128"/>
                    <a:pt x="271620" y="256176"/>
                    <a:pt x="270572" y="255604"/>
                  </a:cubicBezTo>
                  <a:cubicBezTo>
                    <a:pt x="254760" y="246174"/>
                    <a:pt x="250379" y="234935"/>
                    <a:pt x="242187" y="225029"/>
                  </a:cubicBezTo>
                  <a:lnTo>
                    <a:pt x="241806" y="225791"/>
                  </a:lnTo>
                  <a:cubicBezTo>
                    <a:pt x="247331" y="234649"/>
                    <a:pt x="256380" y="244555"/>
                    <a:pt x="264190" y="253604"/>
                  </a:cubicBezTo>
                  <a:cubicBezTo>
                    <a:pt x="265143" y="254842"/>
                    <a:pt x="264381" y="255985"/>
                    <a:pt x="263428" y="255414"/>
                  </a:cubicBezTo>
                  <a:cubicBezTo>
                    <a:pt x="254951" y="249794"/>
                    <a:pt x="247236" y="237792"/>
                    <a:pt x="238473" y="224553"/>
                  </a:cubicBezTo>
                  <a:lnTo>
                    <a:pt x="238282" y="225315"/>
                  </a:lnTo>
                  <a:cubicBezTo>
                    <a:pt x="245521" y="239316"/>
                    <a:pt x="261523" y="256080"/>
                    <a:pt x="256856" y="254937"/>
                  </a:cubicBezTo>
                  <a:cubicBezTo>
                    <a:pt x="255903" y="254556"/>
                    <a:pt x="252474" y="249794"/>
                    <a:pt x="248760" y="244460"/>
                  </a:cubicBezTo>
                  <a:cubicBezTo>
                    <a:pt x="246188" y="240650"/>
                    <a:pt x="243045" y="236173"/>
                    <a:pt x="240663" y="233220"/>
                  </a:cubicBezTo>
                  <a:lnTo>
                    <a:pt x="240282" y="234649"/>
                  </a:lnTo>
                  <a:cubicBezTo>
                    <a:pt x="244283" y="240745"/>
                    <a:pt x="250188" y="247413"/>
                    <a:pt x="252093" y="253032"/>
                  </a:cubicBezTo>
                  <a:lnTo>
                    <a:pt x="251522" y="253223"/>
                  </a:lnTo>
                  <a:lnTo>
                    <a:pt x="238663" y="236459"/>
                  </a:lnTo>
                  <a:lnTo>
                    <a:pt x="237901" y="237221"/>
                  </a:lnTo>
                  <a:cubicBezTo>
                    <a:pt x="243235" y="243984"/>
                    <a:pt x="249807" y="251699"/>
                    <a:pt x="248760" y="253413"/>
                  </a:cubicBezTo>
                  <a:lnTo>
                    <a:pt x="237520" y="240364"/>
                  </a:lnTo>
                  <a:cubicBezTo>
                    <a:pt x="238187" y="244269"/>
                    <a:pt x="241806" y="247698"/>
                    <a:pt x="240663" y="248651"/>
                  </a:cubicBezTo>
                  <a:cubicBezTo>
                    <a:pt x="239520" y="247413"/>
                    <a:pt x="236758" y="243888"/>
                    <a:pt x="234948" y="240174"/>
                  </a:cubicBezTo>
                  <a:cubicBezTo>
                    <a:pt x="234091" y="238840"/>
                    <a:pt x="234948" y="242364"/>
                    <a:pt x="233996" y="241221"/>
                  </a:cubicBezTo>
                  <a:cubicBezTo>
                    <a:pt x="225614" y="231696"/>
                    <a:pt x="218375" y="221695"/>
                    <a:pt x="212088" y="211218"/>
                  </a:cubicBezTo>
                  <a:cubicBezTo>
                    <a:pt x="210850" y="209217"/>
                    <a:pt x="211326" y="209027"/>
                    <a:pt x="213517" y="210456"/>
                  </a:cubicBezTo>
                  <a:lnTo>
                    <a:pt x="229329" y="227029"/>
                  </a:lnTo>
                  <a:cubicBezTo>
                    <a:pt x="219232" y="215980"/>
                    <a:pt x="212279" y="207217"/>
                    <a:pt x="213898" y="205884"/>
                  </a:cubicBezTo>
                  <a:cubicBezTo>
                    <a:pt x="219232" y="212361"/>
                    <a:pt x="225042" y="218552"/>
                    <a:pt x="231329" y="224267"/>
                  </a:cubicBezTo>
                  <a:cubicBezTo>
                    <a:pt x="218661" y="209789"/>
                    <a:pt x="213136" y="202931"/>
                    <a:pt x="214755" y="203121"/>
                  </a:cubicBezTo>
                  <a:cubicBezTo>
                    <a:pt x="218089" y="205122"/>
                    <a:pt x="225995" y="214551"/>
                    <a:pt x="232472" y="221695"/>
                  </a:cubicBezTo>
                  <a:cubicBezTo>
                    <a:pt x="223614" y="209408"/>
                    <a:pt x="212469" y="199407"/>
                    <a:pt x="212469" y="197406"/>
                  </a:cubicBezTo>
                  <a:cubicBezTo>
                    <a:pt x="212469" y="196454"/>
                    <a:pt x="214851" y="196454"/>
                    <a:pt x="215613" y="197406"/>
                  </a:cubicBezTo>
                  <a:cubicBezTo>
                    <a:pt x="220947" y="204741"/>
                    <a:pt x="227424" y="211408"/>
                    <a:pt x="234186" y="218552"/>
                  </a:cubicBezTo>
                  <a:cubicBezTo>
                    <a:pt x="229329" y="210837"/>
                    <a:pt x="216470" y="198645"/>
                    <a:pt x="217041" y="197406"/>
                  </a:cubicBezTo>
                  <a:cubicBezTo>
                    <a:pt x="217613" y="196454"/>
                    <a:pt x="219042" y="196454"/>
                    <a:pt x="220947" y="197406"/>
                  </a:cubicBezTo>
                  <a:cubicBezTo>
                    <a:pt x="225328" y="203883"/>
                    <a:pt x="230091" y="209408"/>
                    <a:pt x="236091" y="215123"/>
                  </a:cubicBezTo>
                  <a:cubicBezTo>
                    <a:pt x="231805" y="208932"/>
                    <a:pt x="221709" y="198740"/>
                    <a:pt x="222661" y="197406"/>
                  </a:cubicBezTo>
                  <a:cubicBezTo>
                    <a:pt x="222852" y="197025"/>
                    <a:pt x="224376" y="196549"/>
                    <a:pt x="225233" y="197597"/>
                  </a:cubicBezTo>
                  <a:cubicBezTo>
                    <a:pt x="227233" y="200740"/>
                    <a:pt x="229614" y="203121"/>
                    <a:pt x="232091" y="206646"/>
                  </a:cubicBezTo>
                  <a:cubicBezTo>
                    <a:pt x="233901" y="208836"/>
                    <a:pt x="236282" y="211218"/>
                    <a:pt x="238663" y="213408"/>
                  </a:cubicBezTo>
                  <a:lnTo>
                    <a:pt x="226662" y="197787"/>
                  </a:lnTo>
                  <a:cubicBezTo>
                    <a:pt x="226662" y="197787"/>
                    <a:pt x="227424" y="197216"/>
                    <a:pt x="227805" y="197406"/>
                  </a:cubicBezTo>
                  <a:cubicBezTo>
                    <a:pt x="228376" y="197406"/>
                    <a:pt x="228948" y="197406"/>
                    <a:pt x="229614" y="197978"/>
                  </a:cubicBezTo>
                  <a:cubicBezTo>
                    <a:pt x="232186" y="202931"/>
                    <a:pt x="236758" y="207217"/>
                    <a:pt x="241235" y="212361"/>
                  </a:cubicBezTo>
                  <a:lnTo>
                    <a:pt x="231424" y="198168"/>
                  </a:lnTo>
                  <a:cubicBezTo>
                    <a:pt x="231615" y="197025"/>
                    <a:pt x="234948" y="197597"/>
                    <a:pt x="235710" y="198168"/>
                  </a:cubicBezTo>
                  <a:lnTo>
                    <a:pt x="244283" y="210456"/>
                  </a:lnTo>
                  <a:cubicBezTo>
                    <a:pt x="240663" y="201978"/>
                    <a:pt x="235615" y="197787"/>
                    <a:pt x="238187" y="197978"/>
                  </a:cubicBezTo>
                  <a:cubicBezTo>
                    <a:pt x="240663" y="198359"/>
                    <a:pt x="242473" y="200550"/>
                    <a:pt x="244664" y="203502"/>
                  </a:cubicBezTo>
                  <a:cubicBezTo>
                    <a:pt x="246093" y="205503"/>
                    <a:pt x="247617" y="206836"/>
                    <a:pt x="248664" y="208265"/>
                  </a:cubicBezTo>
                  <a:lnTo>
                    <a:pt x="243140" y="199121"/>
                  </a:lnTo>
                  <a:cubicBezTo>
                    <a:pt x="243140" y="198359"/>
                    <a:pt x="245045" y="198740"/>
                    <a:pt x="246855" y="199788"/>
                  </a:cubicBezTo>
                  <a:lnTo>
                    <a:pt x="250569" y="203979"/>
                  </a:lnTo>
                  <a:lnTo>
                    <a:pt x="248855" y="200359"/>
                  </a:lnTo>
                  <a:cubicBezTo>
                    <a:pt x="249045" y="199121"/>
                    <a:pt x="250379" y="199788"/>
                    <a:pt x="251427" y="200359"/>
                  </a:cubicBezTo>
                  <a:lnTo>
                    <a:pt x="254760" y="205693"/>
                  </a:lnTo>
                  <a:lnTo>
                    <a:pt x="255332" y="205312"/>
                  </a:lnTo>
                  <a:cubicBezTo>
                    <a:pt x="253332" y="201978"/>
                    <a:pt x="251998" y="200359"/>
                    <a:pt x="252951" y="199978"/>
                  </a:cubicBezTo>
                  <a:lnTo>
                    <a:pt x="255903" y="200359"/>
                  </a:lnTo>
                  <a:lnTo>
                    <a:pt x="258666" y="203502"/>
                  </a:lnTo>
                  <a:cubicBezTo>
                    <a:pt x="257904" y="199978"/>
                    <a:pt x="261237" y="200740"/>
                    <a:pt x="266762" y="202740"/>
                  </a:cubicBezTo>
                  <a:cubicBezTo>
                    <a:pt x="270286" y="203979"/>
                    <a:pt x="273715" y="208074"/>
                    <a:pt x="276858" y="214647"/>
                  </a:cubicBezTo>
                  <a:cubicBezTo>
                    <a:pt x="276096" y="215028"/>
                    <a:pt x="274668" y="213218"/>
                    <a:pt x="273144" y="211313"/>
                  </a:cubicBezTo>
                  <a:cubicBezTo>
                    <a:pt x="272382" y="210265"/>
                    <a:pt x="272001" y="209884"/>
                    <a:pt x="270762" y="208741"/>
                  </a:cubicBezTo>
                  <a:cubicBezTo>
                    <a:pt x="274668" y="215409"/>
                    <a:pt x="278668" y="221981"/>
                    <a:pt x="279240" y="225315"/>
                  </a:cubicBezTo>
                  <a:cubicBezTo>
                    <a:pt x="278097" y="226267"/>
                    <a:pt x="273715" y="218742"/>
                    <a:pt x="268762" y="210075"/>
                  </a:cubicBezTo>
                  <a:cubicBezTo>
                    <a:pt x="271429" y="217028"/>
                    <a:pt x="274668" y="223124"/>
                    <a:pt x="275715" y="225886"/>
                  </a:cubicBezTo>
                  <a:cubicBezTo>
                    <a:pt x="275144" y="226077"/>
                    <a:pt x="273334" y="222743"/>
                    <a:pt x="270762" y="218552"/>
                  </a:cubicBezTo>
                  <a:cubicBezTo>
                    <a:pt x="269905" y="217409"/>
                    <a:pt x="269048" y="216837"/>
                    <a:pt x="268191" y="215409"/>
                  </a:cubicBezTo>
                  <a:lnTo>
                    <a:pt x="274477" y="228077"/>
                  </a:lnTo>
                  <a:cubicBezTo>
                    <a:pt x="275620" y="228648"/>
                    <a:pt x="276477" y="230077"/>
                    <a:pt x="275620" y="231792"/>
                  </a:cubicBezTo>
                  <a:cubicBezTo>
                    <a:pt x="274477" y="233982"/>
                    <a:pt x="275239" y="234840"/>
                    <a:pt x="277525" y="236745"/>
                  </a:cubicBezTo>
                  <a:cubicBezTo>
                    <a:pt x="280002" y="238364"/>
                    <a:pt x="285050" y="239316"/>
                    <a:pt x="291717" y="238364"/>
                  </a:cubicBezTo>
                  <a:cubicBezTo>
                    <a:pt x="300480" y="237126"/>
                    <a:pt x="309529" y="235411"/>
                    <a:pt x="318768" y="235221"/>
                  </a:cubicBezTo>
                  <a:moveTo>
                    <a:pt x="315054" y="213027"/>
                  </a:moveTo>
                  <a:lnTo>
                    <a:pt x="314673" y="221505"/>
                  </a:lnTo>
                  <a:cubicBezTo>
                    <a:pt x="313911" y="222743"/>
                    <a:pt x="313339" y="224838"/>
                    <a:pt x="312482" y="221505"/>
                  </a:cubicBezTo>
                  <a:lnTo>
                    <a:pt x="313625" y="213885"/>
                  </a:lnTo>
                  <a:lnTo>
                    <a:pt x="312291" y="216552"/>
                  </a:lnTo>
                  <a:cubicBezTo>
                    <a:pt x="311148" y="216552"/>
                    <a:pt x="310863" y="215313"/>
                    <a:pt x="310672" y="213027"/>
                  </a:cubicBezTo>
                  <a:cubicBezTo>
                    <a:pt x="310482" y="210265"/>
                    <a:pt x="310672" y="209313"/>
                    <a:pt x="312291" y="209884"/>
                  </a:cubicBezTo>
                  <a:lnTo>
                    <a:pt x="313339" y="212456"/>
                  </a:lnTo>
                  <a:lnTo>
                    <a:pt x="314101" y="210646"/>
                  </a:lnTo>
                  <a:cubicBezTo>
                    <a:pt x="315435" y="209884"/>
                    <a:pt x="315625" y="210646"/>
                    <a:pt x="315054" y="213027"/>
                  </a:cubicBezTo>
                  <a:moveTo>
                    <a:pt x="326484" y="210837"/>
                  </a:moveTo>
                  <a:cubicBezTo>
                    <a:pt x="323245" y="214837"/>
                    <a:pt x="321150" y="215599"/>
                    <a:pt x="320102" y="212837"/>
                  </a:cubicBezTo>
                  <a:lnTo>
                    <a:pt x="319149" y="217980"/>
                  </a:lnTo>
                  <a:cubicBezTo>
                    <a:pt x="318387" y="220362"/>
                    <a:pt x="317816" y="220743"/>
                    <a:pt x="317340" y="218933"/>
                  </a:cubicBezTo>
                  <a:cubicBezTo>
                    <a:pt x="317625" y="215218"/>
                    <a:pt x="318292" y="211313"/>
                    <a:pt x="319721" y="207503"/>
                  </a:cubicBezTo>
                  <a:cubicBezTo>
                    <a:pt x="320292" y="205788"/>
                    <a:pt x="321150" y="205598"/>
                    <a:pt x="322102" y="206550"/>
                  </a:cubicBezTo>
                  <a:cubicBezTo>
                    <a:pt x="325626" y="200835"/>
                    <a:pt x="324864" y="203979"/>
                    <a:pt x="323245" y="208360"/>
                  </a:cubicBezTo>
                  <a:lnTo>
                    <a:pt x="324293" y="208932"/>
                  </a:lnTo>
                  <a:cubicBezTo>
                    <a:pt x="328674" y="200835"/>
                    <a:pt x="326865" y="207408"/>
                    <a:pt x="326484" y="210932"/>
                  </a:cubicBezTo>
                  <a:moveTo>
                    <a:pt x="338676" y="197121"/>
                  </a:moveTo>
                  <a:cubicBezTo>
                    <a:pt x="337437" y="195882"/>
                    <a:pt x="336104" y="195787"/>
                    <a:pt x="334675" y="196549"/>
                  </a:cubicBezTo>
                  <a:cubicBezTo>
                    <a:pt x="334675" y="198264"/>
                    <a:pt x="334294" y="198740"/>
                    <a:pt x="333246" y="197311"/>
                  </a:cubicBezTo>
                  <a:cubicBezTo>
                    <a:pt x="332103" y="195692"/>
                    <a:pt x="331913" y="193692"/>
                    <a:pt x="333246" y="192358"/>
                  </a:cubicBezTo>
                  <a:cubicBezTo>
                    <a:pt x="334389" y="190929"/>
                    <a:pt x="336199" y="190739"/>
                    <a:pt x="337628" y="191691"/>
                  </a:cubicBezTo>
                  <a:cubicBezTo>
                    <a:pt x="338771" y="192358"/>
                    <a:pt x="339152" y="193120"/>
                    <a:pt x="339152" y="193692"/>
                  </a:cubicBezTo>
                  <a:lnTo>
                    <a:pt x="336771" y="194454"/>
                  </a:lnTo>
                  <a:lnTo>
                    <a:pt x="339723" y="195216"/>
                  </a:lnTo>
                  <a:cubicBezTo>
                    <a:pt x="341343" y="196549"/>
                    <a:pt x="340009" y="199121"/>
                    <a:pt x="338580" y="197025"/>
                  </a:cubicBezTo>
                  <a:moveTo>
                    <a:pt x="360297" y="231601"/>
                  </a:moveTo>
                  <a:cubicBezTo>
                    <a:pt x="358297" y="229220"/>
                    <a:pt x="358678" y="227791"/>
                    <a:pt x="361250" y="227982"/>
                  </a:cubicBezTo>
                  <a:cubicBezTo>
                    <a:pt x="358869" y="224267"/>
                    <a:pt x="361440" y="223505"/>
                    <a:pt x="363822" y="227410"/>
                  </a:cubicBezTo>
                  <a:cubicBezTo>
                    <a:pt x="364965" y="229125"/>
                    <a:pt x="365155" y="232744"/>
                    <a:pt x="364774" y="236840"/>
                  </a:cubicBezTo>
                  <a:cubicBezTo>
                    <a:pt x="364584" y="238078"/>
                    <a:pt x="363250" y="238459"/>
                    <a:pt x="362869" y="236840"/>
                  </a:cubicBezTo>
                  <a:cubicBezTo>
                    <a:pt x="362107" y="234459"/>
                    <a:pt x="361250" y="232935"/>
                    <a:pt x="360297" y="231506"/>
                  </a:cubicBezTo>
                  <a:moveTo>
                    <a:pt x="364774" y="258366"/>
                  </a:moveTo>
                  <a:cubicBezTo>
                    <a:pt x="363822" y="258366"/>
                    <a:pt x="363060" y="257319"/>
                    <a:pt x="362012" y="256938"/>
                  </a:cubicBezTo>
                  <a:lnTo>
                    <a:pt x="363536" y="259128"/>
                  </a:lnTo>
                  <a:cubicBezTo>
                    <a:pt x="364298" y="260271"/>
                    <a:pt x="362774" y="260938"/>
                    <a:pt x="361345" y="259795"/>
                  </a:cubicBezTo>
                  <a:lnTo>
                    <a:pt x="356964" y="256461"/>
                  </a:lnTo>
                  <a:cubicBezTo>
                    <a:pt x="355821" y="254652"/>
                    <a:pt x="356202" y="252747"/>
                    <a:pt x="358297" y="250175"/>
                  </a:cubicBezTo>
                  <a:cubicBezTo>
                    <a:pt x="358869" y="249508"/>
                    <a:pt x="359440" y="249413"/>
                    <a:pt x="360107" y="249984"/>
                  </a:cubicBezTo>
                  <a:lnTo>
                    <a:pt x="363441" y="252175"/>
                  </a:lnTo>
                  <a:cubicBezTo>
                    <a:pt x="364012" y="252651"/>
                    <a:pt x="364012" y="252937"/>
                    <a:pt x="363631" y="253413"/>
                  </a:cubicBezTo>
                  <a:cubicBezTo>
                    <a:pt x="362679" y="254366"/>
                    <a:pt x="363060" y="254937"/>
                    <a:pt x="364584" y="256557"/>
                  </a:cubicBezTo>
                  <a:cubicBezTo>
                    <a:pt x="365631" y="257319"/>
                    <a:pt x="365441" y="258557"/>
                    <a:pt x="364584" y="258557"/>
                  </a:cubicBezTo>
                  <a:moveTo>
                    <a:pt x="366393" y="252366"/>
                  </a:moveTo>
                  <a:cubicBezTo>
                    <a:pt x="365250" y="252556"/>
                    <a:pt x="364203" y="251985"/>
                    <a:pt x="363250" y="251032"/>
                  </a:cubicBezTo>
                  <a:cubicBezTo>
                    <a:pt x="361917" y="249508"/>
                    <a:pt x="361440" y="248460"/>
                    <a:pt x="361631" y="247222"/>
                  </a:cubicBezTo>
                  <a:lnTo>
                    <a:pt x="362679" y="242745"/>
                  </a:lnTo>
                  <a:cubicBezTo>
                    <a:pt x="362869" y="241602"/>
                    <a:pt x="363250" y="241793"/>
                    <a:pt x="363822" y="242745"/>
                  </a:cubicBezTo>
                  <a:cubicBezTo>
                    <a:pt x="365441" y="244746"/>
                    <a:pt x="366774" y="246651"/>
                    <a:pt x="367155" y="250080"/>
                  </a:cubicBezTo>
                  <a:cubicBezTo>
                    <a:pt x="367536" y="251508"/>
                    <a:pt x="367346" y="252270"/>
                    <a:pt x="366393" y="25246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6" name="Полилиния: фигура 165">
              <a:extLst>
                <a:ext uri="{FF2B5EF4-FFF2-40B4-BE49-F238E27FC236}">
                  <a16:creationId xmlns:a16="http://schemas.microsoft.com/office/drawing/2014/main" id="{CF555947-CC31-6A91-65AA-60757D8B6514}"/>
                </a:ext>
              </a:extLst>
            </p:cNvPr>
            <p:cNvSpPr/>
            <p:nvPr/>
          </p:nvSpPr>
          <p:spPr>
            <a:xfrm>
              <a:off x="1043620" y="915592"/>
              <a:ext cx="8091" cy="4000"/>
            </a:xfrm>
            <a:custGeom>
              <a:avLst/>
              <a:gdLst>
                <a:gd name="connsiteX0" fmla="*/ 191 w 8091"/>
                <a:gd name="connsiteY0" fmla="*/ 3429 h 4000"/>
                <a:gd name="connsiteX1" fmla="*/ 6001 w 8091"/>
                <a:gd name="connsiteY1" fmla="*/ 4001 h 4000"/>
                <a:gd name="connsiteX2" fmla="*/ 5524 w 8091"/>
                <a:gd name="connsiteY2" fmla="*/ 286 h 4000"/>
                <a:gd name="connsiteX3" fmla="*/ 0 w 8091"/>
                <a:gd name="connsiteY3" fmla="*/ 286 h 4000"/>
                <a:gd name="connsiteX4" fmla="*/ 191 w 8091"/>
                <a:gd name="connsiteY4" fmla="*/ 3429 h 4000"/>
                <a:gd name="connsiteX5" fmla="*/ 5524 w 8091"/>
                <a:gd name="connsiteY5" fmla="*/ 1619 h 4000"/>
                <a:gd name="connsiteX6" fmla="*/ 5334 w 8091"/>
                <a:gd name="connsiteY6" fmla="*/ 3048 h 4000"/>
                <a:gd name="connsiteX7" fmla="*/ 3143 w 8091"/>
                <a:gd name="connsiteY7" fmla="*/ 3048 h 4000"/>
                <a:gd name="connsiteX8" fmla="*/ 2286 w 8091"/>
                <a:gd name="connsiteY8" fmla="*/ 1619 h 4000"/>
                <a:gd name="connsiteX9" fmla="*/ 5429 w 8091"/>
                <a:gd name="connsiteY9" fmla="*/ 1619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1" h="4000">
                  <a:moveTo>
                    <a:pt x="191" y="3429"/>
                  </a:moveTo>
                  <a:cubicBezTo>
                    <a:pt x="2191" y="4001"/>
                    <a:pt x="4191" y="4001"/>
                    <a:pt x="6001" y="4001"/>
                  </a:cubicBezTo>
                  <a:cubicBezTo>
                    <a:pt x="8954" y="2191"/>
                    <a:pt x="8763" y="1048"/>
                    <a:pt x="5524" y="286"/>
                  </a:cubicBezTo>
                  <a:cubicBezTo>
                    <a:pt x="3715" y="-95"/>
                    <a:pt x="1810" y="-95"/>
                    <a:pt x="0" y="286"/>
                  </a:cubicBezTo>
                  <a:cubicBezTo>
                    <a:pt x="1429" y="2000"/>
                    <a:pt x="857" y="2477"/>
                    <a:pt x="191" y="3429"/>
                  </a:cubicBezTo>
                  <a:moveTo>
                    <a:pt x="5524" y="1619"/>
                  </a:moveTo>
                  <a:cubicBezTo>
                    <a:pt x="6191" y="2000"/>
                    <a:pt x="6001" y="2667"/>
                    <a:pt x="5334" y="3048"/>
                  </a:cubicBezTo>
                  <a:cubicBezTo>
                    <a:pt x="4477" y="3239"/>
                    <a:pt x="3905" y="3239"/>
                    <a:pt x="3143" y="3048"/>
                  </a:cubicBezTo>
                  <a:cubicBezTo>
                    <a:pt x="2572" y="2477"/>
                    <a:pt x="2953" y="2000"/>
                    <a:pt x="2286" y="1619"/>
                  </a:cubicBezTo>
                  <a:cubicBezTo>
                    <a:pt x="3143" y="1048"/>
                    <a:pt x="4286" y="1048"/>
                    <a:pt x="5429" y="161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7" name="Полилиния: фигура 166">
              <a:extLst>
                <a:ext uri="{FF2B5EF4-FFF2-40B4-BE49-F238E27FC236}">
                  <a16:creationId xmlns:a16="http://schemas.microsoft.com/office/drawing/2014/main" id="{9B5F87FA-22E9-07F1-E7D7-12AC0A057790}"/>
                </a:ext>
              </a:extLst>
            </p:cNvPr>
            <p:cNvSpPr/>
            <p:nvPr/>
          </p:nvSpPr>
          <p:spPr>
            <a:xfrm>
              <a:off x="1115153" y="1023891"/>
              <a:ext cx="4762" cy="6857"/>
            </a:xfrm>
            <a:custGeom>
              <a:avLst/>
              <a:gdLst>
                <a:gd name="connsiteX0" fmla="*/ 4763 w 4762"/>
                <a:gd name="connsiteY0" fmla="*/ 6858 h 6857"/>
                <a:gd name="connsiteX1" fmla="*/ 0 w 4762"/>
                <a:gd name="connsiteY1" fmla="*/ 0 h 6857"/>
                <a:gd name="connsiteX2" fmla="*/ 2953 w 4762"/>
                <a:gd name="connsiteY2" fmla="*/ 3905 h 6857"/>
                <a:gd name="connsiteX3" fmla="*/ 4763 w 4762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6857">
                  <a:moveTo>
                    <a:pt x="4763" y="6858"/>
                  </a:moveTo>
                  <a:cubicBezTo>
                    <a:pt x="4763" y="4286"/>
                    <a:pt x="2762" y="1524"/>
                    <a:pt x="0" y="0"/>
                  </a:cubicBezTo>
                  <a:cubicBezTo>
                    <a:pt x="191" y="571"/>
                    <a:pt x="1715" y="2191"/>
                    <a:pt x="2953" y="3905"/>
                  </a:cubicBezTo>
                  <a:cubicBezTo>
                    <a:pt x="3905" y="5524"/>
                    <a:pt x="4381" y="6477"/>
                    <a:pt x="4763" y="685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8" name="Полилиния: фигура 167">
              <a:extLst>
                <a:ext uri="{FF2B5EF4-FFF2-40B4-BE49-F238E27FC236}">
                  <a16:creationId xmlns:a16="http://schemas.microsoft.com/office/drawing/2014/main" id="{5B1483F0-03A0-B461-0B02-063558EABD1A}"/>
                </a:ext>
              </a:extLst>
            </p:cNvPr>
            <p:cNvSpPr/>
            <p:nvPr/>
          </p:nvSpPr>
          <p:spPr>
            <a:xfrm>
              <a:off x="1113820" y="1027987"/>
              <a:ext cx="6953" cy="10477"/>
            </a:xfrm>
            <a:custGeom>
              <a:avLst/>
              <a:gdLst>
                <a:gd name="connsiteX0" fmla="*/ 0 w 6953"/>
                <a:gd name="connsiteY0" fmla="*/ 0 h 10477"/>
                <a:gd name="connsiteX1" fmla="*/ 4381 w 6953"/>
                <a:gd name="connsiteY1" fmla="*/ 6001 h 10477"/>
                <a:gd name="connsiteX2" fmla="*/ 6953 w 6953"/>
                <a:gd name="connsiteY2" fmla="*/ 10478 h 10477"/>
                <a:gd name="connsiteX3" fmla="*/ 95 w 6953"/>
                <a:gd name="connsiteY3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10477">
                  <a:moveTo>
                    <a:pt x="0" y="0"/>
                  </a:moveTo>
                  <a:cubicBezTo>
                    <a:pt x="190" y="762"/>
                    <a:pt x="2762" y="3334"/>
                    <a:pt x="4381" y="6001"/>
                  </a:cubicBezTo>
                  <a:cubicBezTo>
                    <a:pt x="5715" y="8382"/>
                    <a:pt x="6382" y="9906"/>
                    <a:pt x="6953" y="10478"/>
                  </a:cubicBezTo>
                  <a:cubicBezTo>
                    <a:pt x="6763" y="6763"/>
                    <a:pt x="4191" y="2762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9" name="Полилиния: фигура 168">
              <a:extLst>
                <a:ext uri="{FF2B5EF4-FFF2-40B4-BE49-F238E27FC236}">
                  <a16:creationId xmlns:a16="http://schemas.microsoft.com/office/drawing/2014/main" id="{0CEC8DE0-E6DF-E814-B3E6-9C6A58E0E7A2}"/>
                </a:ext>
              </a:extLst>
            </p:cNvPr>
            <p:cNvSpPr/>
            <p:nvPr/>
          </p:nvSpPr>
          <p:spPr>
            <a:xfrm>
              <a:off x="1111819" y="1037322"/>
              <a:ext cx="9810" cy="14573"/>
            </a:xfrm>
            <a:custGeom>
              <a:avLst/>
              <a:gdLst>
                <a:gd name="connsiteX0" fmla="*/ 0 w 9810"/>
                <a:gd name="connsiteY0" fmla="*/ 0 h 14573"/>
                <a:gd name="connsiteX1" fmla="*/ 6477 w 9810"/>
                <a:gd name="connsiteY1" fmla="*/ 8858 h 14573"/>
                <a:gd name="connsiteX2" fmla="*/ 9811 w 9810"/>
                <a:gd name="connsiteY2" fmla="*/ 14573 h 14573"/>
                <a:gd name="connsiteX3" fmla="*/ 0 w 9810"/>
                <a:gd name="connsiteY3" fmla="*/ 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" h="14573">
                  <a:moveTo>
                    <a:pt x="0" y="0"/>
                  </a:moveTo>
                  <a:cubicBezTo>
                    <a:pt x="191" y="1333"/>
                    <a:pt x="4096" y="4763"/>
                    <a:pt x="6477" y="8858"/>
                  </a:cubicBezTo>
                  <a:cubicBezTo>
                    <a:pt x="8858" y="12859"/>
                    <a:pt x="8858" y="13811"/>
                    <a:pt x="9811" y="14573"/>
                  </a:cubicBezTo>
                  <a:cubicBezTo>
                    <a:pt x="9430" y="8858"/>
                    <a:pt x="6286" y="4667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0" name="Полилиния: фигура 169">
              <a:extLst>
                <a:ext uri="{FF2B5EF4-FFF2-40B4-BE49-F238E27FC236}">
                  <a16:creationId xmlns:a16="http://schemas.microsoft.com/office/drawing/2014/main" id="{617DFAA1-8653-F3EA-EDDF-8925AEA996BE}"/>
                </a:ext>
              </a:extLst>
            </p:cNvPr>
            <p:cNvSpPr/>
            <p:nvPr/>
          </p:nvSpPr>
          <p:spPr>
            <a:xfrm>
              <a:off x="1112581" y="1032369"/>
              <a:ext cx="8953" cy="13620"/>
            </a:xfrm>
            <a:custGeom>
              <a:avLst/>
              <a:gdLst>
                <a:gd name="connsiteX0" fmla="*/ 0 w 8953"/>
                <a:gd name="connsiteY0" fmla="*/ 0 h 13620"/>
                <a:gd name="connsiteX1" fmla="*/ 5524 w 8953"/>
                <a:gd name="connsiteY1" fmla="*/ 7715 h 13620"/>
                <a:gd name="connsiteX2" fmla="*/ 8954 w 8953"/>
                <a:gd name="connsiteY2" fmla="*/ 13621 h 13620"/>
                <a:gd name="connsiteX3" fmla="*/ 95 w 8953"/>
                <a:gd name="connsiteY3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" h="13620">
                  <a:moveTo>
                    <a:pt x="0" y="0"/>
                  </a:moveTo>
                  <a:cubicBezTo>
                    <a:pt x="191" y="953"/>
                    <a:pt x="3524" y="4382"/>
                    <a:pt x="5524" y="7715"/>
                  </a:cubicBezTo>
                  <a:cubicBezTo>
                    <a:pt x="7525" y="10859"/>
                    <a:pt x="8096" y="13049"/>
                    <a:pt x="8954" y="13621"/>
                  </a:cubicBezTo>
                  <a:cubicBezTo>
                    <a:pt x="8572" y="9049"/>
                    <a:pt x="5144" y="3715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1" name="Полилиния: фигура 170">
              <a:extLst>
                <a:ext uri="{FF2B5EF4-FFF2-40B4-BE49-F238E27FC236}">
                  <a16:creationId xmlns:a16="http://schemas.microsoft.com/office/drawing/2014/main" id="{781AB34F-82F9-674F-BFA1-A04831F2FA03}"/>
                </a:ext>
              </a:extLst>
            </p:cNvPr>
            <p:cNvSpPr/>
            <p:nvPr/>
          </p:nvSpPr>
          <p:spPr>
            <a:xfrm>
              <a:off x="1076672" y="1101520"/>
              <a:ext cx="1549" cy="2952"/>
            </a:xfrm>
            <a:custGeom>
              <a:avLst/>
              <a:gdLst>
                <a:gd name="connsiteX0" fmla="*/ 381 w 1549"/>
                <a:gd name="connsiteY0" fmla="*/ 0 h 2952"/>
                <a:gd name="connsiteX1" fmla="*/ 0 w 1549"/>
                <a:gd name="connsiteY1" fmla="*/ 0 h 2952"/>
                <a:gd name="connsiteX2" fmla="*/ 0 w 1549"/>
                <a:gd name="connsiteY2" fmla="*/ 2953 h 2952"/>
                <a:gd name="connsiteX3" fmla="*/ 572 w 1549"/>
                <a:gd name="connsiteY3" fmla="*/ 2762 h 2952"/>
                <a:gd name="connsiteX4" fmla="*/ 381 w 1549"/>
                <a:gd name="connsiteY4" fmla="*/ 0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" h="2952">
                  <a:moveTo>
                    <a:pt x="381" y="0"/>
                  </a:moveTo>
                  <a:lnTo>
                    <a:pt x="0" y="0"/>
                  </a:lnTo>
                  <a:lnTo>
                    <a:pt x="0" y="2953"/>
                  </a:lnTo>
                  <a:cubicBezTo>
                    <a:pt x="0" y="2953"/>
                    <a:pt x="381" y="2953"/>
                    <a:pt x="572" y="2762"/>
                  </a:cubicBezTo>
                  <a:cubicBezTo>
                    <a:pt x="1905" y="1143"/>
                    <a:pt x="1905" y="381"/>
                    <a:pt x="381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2" name="Полилиния: фигура 171">
              <a:extLst>
                <a:ext uri="{FF2B5EF4-FFF2-40B4-BE49-F238E27FC236}">
                  <a16:creationId xmlns:a16="http://schemas.microsoft.com/office/drawing/2014/main" id="{678F11DC-74DE-2B8C-F17B-8859495356FF}"/>
                </a:ext>
              </a:extLst>
            </p:cNvPr>
            <p:cNvSpPr/>
            <p:nvPr/>
          </p:nvSpPr>
          <p:spPr>
            <a:xfrm>
              <a:off x="1074672" y="1101615"/>
              <a:ext cx="761" cy="3524"/>
            </a:xfrm>
            <a:custGeom>
              <a:avLst/>
              <a:gdLst>
                <a:gd name="connsiteX0" fmla="*/ 762 w 761"/>
                <a:gd name="connsiteY0" fmla="*/ 3143 h 3524"/>
                <a:gd name="connsiteX1" fmla="*/ 762 w 761"/>
                <a:gd name="connsiteY1" fmla="*/ 0 h 3524"/>
                <a:gd name="connsiteX2" fmla="*/ 0 w 761"/>
                <a:gd name="connsiteY2" fmla="*/ 191 h 3524"/>
                <a:gd name="connsiteX3" fmla="*/ 191 w 761"/>
                <a:gd name="connsiteY3" fmla="*/ 3524 h 3524"/>
                <a:gd name="connsiteX4" fmla="*/ 762 w 761"/>
                <a:gd name="connsiteY4" fmla="*/ 3143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" h="3524">
                  <a:moveTo>
                    <a:pt x="762" y="3143"/>
                  </a:moveTo>
                  <a:lnTo>
                    <a:pt x="762" y="0"/>
                  </a:lnTo>
                  <a:lnTo>
                    <a:pt x="0" y="191"/>
                  </a:lnTo>
                  <a:lnTo>
                    <a:pt x="191" y="3524"/>
                  </a:lnTo>
                  <a:cubicBezTo>
                    <a:pt x="191" y="3524"/>
                    <a:pt x="571" y="3334"/>
                    <a:pt x="762" y="3143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3" name="Полилиния: фигура 172">
              <a:extLst>
                <a:ext uri="{FF2B5EF4-FFF2-40B4-BE49-F238E27FC236}">
                  <a16:creationId xmlns:a16="http://schemas.microsoft.com/office/drawing/2014/main" id="{801924EA-E46B-0502-9479-BF8DEA1295F2}"/>
                </a:ext>
              </a:extLst>
            </p:cNvPr>
            <p:cNvSpPr/>
            <p:nvPr/>
          </p:nvSpPr>
          <p:spPr>
            <a:xfrm>
              <a:off x="1078154" y="1098017"/>
              <a:ext cx="2840" cy="1725"/>
            </a:xfrm>
            <a:custGeom>
              <a:avLst/>
              <a:gdLst>
                <a:gd name="connsiteX0" fmla="*/ 1661 w 2840"/>
                <a:gd name="connsiteY0" fmla="*/ 1694 h 1725"/>
                <a:gd name="connsiteX1" fmla="*/ 2804 w 2840"/>
                <a:gd name="connsiteY1" fmla="*/ 456 h 1725"/>
                <a:gd name="connsiteX2" fmla="*/ 1185 w 2840"/>
                <a:gd name="connsiteY2" fmla="*/ 75 h 1725"/>
                <a:gd name="connsiteX3" fmla="*/ 42 w 2840"/>
                <a:gd name="connsiteY3" fmla="*/ 1027 h 1725"/>
                <a:gd name="connsiteX4" fmla="*/ 1661 w 2840"/>
                <a:gd name="connsiteY4" fmla="*/ 1694 h 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" h="1725">
                  <a:moveTo>
                    <a:pt x="1661" y="1694"/>
                  </a:moveTo>
                  <a:cubicBezTo>
                    <a:pt x="2423" y="1503"/>
                    <a:pt x="2994" y="1027"/>
                    <a:pt x="2804" y="456"/>
                  </a:cubicBezTo>
                  <a:cubicBezTo>
                    <a:pt x="2613" y="75"/>
                    <a:pt x="2042" y="-116"/>
                    <a:pt x="1185" y="75"/>
                  </a:cubicBezTo>
                  <a:cubicBezTo>
                    <a:pt x="327" y="265"/>
                    <a:pt x="-149" y="932"/>
                    <a:pt x="42" y="1027"/>
                  </a:cubicBezTo>
                  <a:cubicBezTo>
                    <a:pt x="232" y="1694"/>
                    <a:pt x="804" y="1789"/>
                    <a:pt x="1661" y="1694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4" name="Полилиния: фигура 173">
              <a:extLst>
                <a:ext uri="{FF2B5EF4-FFF2-40B4-BE49-F238E27FC236}">
                  <a16:creationId xmlns:a16="http://schemas.microsoft.com/office/drawing/2014/main" id="{68EB27C3-F724-E783-BF70-EED6E50F0E6B}"/>
                </a:ext>
              </a:extLst>
            </p:cNvPr>
            <p:cNvSpPr/>
            <p:nvPr/>
          </p:nvSpPr>
          <p:spPr>
            <a:xfrm>
              <a:off x="1071719" y="1102092"/>
              <a:ext cx="1809" cy="4000"/>
            </a:xfrm>
            <a:custGeom>
              <a:avLst/>
              <a:gdLst>
                <a:gd name="connsiteX0" fmla="*/ 1810 w 1809"/>
                <a:gd name="connsiteY0" fmla="*/ 3715 h 4000"/>
                <a:gd name="connsiteX1" fmla="*/ 1810 w 1809"/>
                <a:gd name="connsiteY1" fmla="*/ 0 h 4000"/>
                <a:gd name="connsiteX2" fmla="*/ 0 w 1809"/>
                <a:gd name="connsiteY2" fmla="*/ 381 h 4000"/>
                <a:gd name="connsiteX3" fmla="*/ 762 w 1809"/>
                <a:gd name="connsiteY3" fmla="*/ 4001 h 4000"/>
                <a:gd name="connsiteX4" fmla="*/ 1715 w 1809"/>
                <a:gd name="connsiteY4" fmla="*/ 3810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" h="4000">
                  <a:moveTo>
                    <a:pt x="1810" y="3715"/>
                  </a:moveTo>
                  <a:lnTo>
                    <a:pt x="1810" y="0"/>
                  </a:lnTo>
                  <a:lnTo>
                    <a:pt x="0" y="381"/>
                  </a:lnTo>
                  <a:lnTo>
                    <a:pt x="762" y="4001"/>
                  </a:lnTo>
                  <a:cubicBezTo>
                    <a:pt x="762" y="4001"/>
                    <a:pt x="1333" y="3810"/>
                    <a:pt x="1715" y="381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5" name="Полилиния: фигура 174">
              <a:extLst>
                <a:ext uri="{FF2B5EF4-FFF2-40B4-BE49-F238E27FC236}">
                  <a16:creationId xmlns:a16="http://schemas.microsoft.com/office/drawing/2014/main" id="{7DF8A6B7-71F9-006D-9A8D-2A4C081E047F}"/>
                </a:ext>
              </a:extLst>
            </p:cNvPr>
            <p:cNvSpPr/>
            <p:nvPr/>
          </p:nvSpPr>
          <p:spPr>
            <a:xfrm>
              <a:off x="1069719" y="1102663"/>
              <a:ext cx="952" cy="4000"/>
            </a:xfrm>
            <a:custGeom>
              <a:avLst/>
              <a:gdLst>
                <a:gd name="connsiteX0" fmla="*/ 0 w 952"/>
                <a:gd name="connsiteY0" fmla="*/ 381 h 4000"/>
                <a:gd name="connsiteX1" fmla="*/ 667 w 952"/>
                <a:gd name="connsiteY1" fmla="*/ 4001 h 4000"/>
                <a:gd name="connsiteX2" fmla="*/ 953 w 952"/>
                <a:gd name="connsiteY2" fmla="*/ 4001 h 4000"/>
                <a:gd name="connsiteX3" fmla="*/ 953 w 952"/>
                <a:gd name="connsiteY3" fmla="*/ 0 h 4000"/>
                <a:gd name="connsiteX4" fmla="*/ 0 w 952"/>
                <a:gd name="connsiteY4" fmla="*/ 381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4000">
                  <a:moveTo>
                    <a:pt x="0" y="381"/>
                  </a:moveTo>
                  <a:lnTo>
                    <a:pt x="667" y="4001"/>
                  </a:lnTo>
                  <a:lnTo>
                    <a:pt x="953" y="4001"/>
                  </a:lnTo>
                  <a:lnTo>
                    <a:pt x="953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6" name="Полилиния: фигура 175">
              <a:extLst>
                <a:ext uri="{FF2B5EF4-FFF2-40B4-BE49-F238E27FC236}">
                  <a16:creationId xmlns:a16="http://schemas.microsoft.com/office/drawing/2014/main" id="{F2671B16-E4C1-9B5F-E729-8E25FFE41122}"/>
                </a:ext>
              </a:extLst>
            </p:cNvPr>
            <p:cNvSpPr/>
            <p:nvPr/>
          </p:nvSpPr>
          <p:spPr>
            <a:xfrm>
              <a:off x="1079815" y="1100663"/>
              <a:ext cx="761" cy="952"/>
            </a:xfrm>
            <a:custGeom>
              <a:avLst/>
              <a:gdLst>
                <a:gd name="connsiteX0" fmla="*/ 381 w 761"/>
                <a:gd name="connsiteY0" fmla="*/ 0 h 952"/>
                <a:gd name="connsiteX1" fmla="*/ 0 w 761"/>
                <a:gd name="connsiteY1" fmla="*/ 381 h 952"/>
                <a:gd name="connsiteX2" fmla="*/ 381 w 761"/>
                <a:gd name="connsiteY2" fmla="*/ 953 h 952"/>
                <a:gd name="connsiteX3" fmla="*/ 762 w 761"/>
                <a:gd name="connsiteY3" fmla="*/ 381 h 952"/>
                <a:gd name="connsiteX4" fmla="*/ 381 w 761"/>
                <a:gd name="connsiteY4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" h="952">
                  <a:moveTo>
                    <a:pt x="381" y="0"/>
                  </a:moveTo>
                  <a:cubicBezTo>
                    <a:pt x="381" y="0"/>
                    <a:pt x="0" y="191"/>
                    <a:pt x="0" y="381"/>
                  </a:cubicBezTo>
                  <a:cubicBezTo>
                    <a:pt x="0" y="857"/>
                    <a:pt x="190" y="953"/>
                    <a:pt x="381" y="953"/>
                  </a:cubicBezTo>
                  <a:cubicBezTo>
                    <a:pt x="571" y="953"/>
                    <a:pt x="762" y="857"/>
                    <a:pt x="762" y="381"/>
                  </a:cubicBezTo>
                  <a:cubicBezTo>
                    <a:pt x="762" y="191"/>
                    <a:pt x="571" y="0"/>
                    <a:pt x="381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7" name="Полилиния: фигура 176">
              <a:extLst>
                <a:ext uri="{FF2B5EF4-FFF2-40B4-BE49-F238E27FC236}">
                  <a16:creationId xmlns:a16="http://schemas.microsoft.com/office/drawing/2014/main" id="{ACD5A847-E136-A582-E0A5-F893D70022FC}"/>
                </a:ext>
              </a:extLst>
            </p:cNvPr>
            <p:cNvSpPr/>
            <p:nvPr/>
          </p:nvSpPr>
          <p:spPr>
            <a:xfrm>
              <a:off x="1093817" y="949596"/>
              <a:ext cx="14192" cy="22669"/>
            </a:xfrm>
            <a:custGeom>
              <a:avLst/>
              <a:gdLst>
                <a:gd name="connsiteX0" fmla="*/ 0 w 14192"/>
                <a:gd name="connsiteY0" fmla="*/ 0 h 22669"/>
                <a:gd name="connsiteX1" fmla="*/ 14192 w 14192"/>
                <a:gd name="connsiteY1" fmla="*/ 22670 h 22669"/>
                <a:gd name="connsiteX2" fmla="*/ 4953 w 14192"/>
                <a:gd name="connsiteY2" fmla="*/ 10097 h 22669"/>
                <a:gd name="connsiteX3" fmla="*/ 0 w 14192"/>
                <a:gd name="connsiteY3" fmla="*/ 0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2" h="22669">
                  <a:moveTo>
                    <a:pt x="0" y="0"/>
                  </a:moveTo>
                  <a:cubicBezTo>
                    <a:pt x="571" y="7334"/>
                    <a:pt x="5905" y="16193"/>
                    <a:pt x="14192" y="22670"/>
                  </a:cubicBezTo>
                  <a:cubicBezTo>
                    <a:pt x="13811" y="20955"/>
                    <a:pt x="7906" y="15526"/>
                    <a:pt x="4953" y="10097"/>
                  </a:cubicBezTo>
                  <a:cubicBezTo>
                    <a:pt x="1810" y="4763"/>
                    <a:pt x="1238" y="1238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8" name="Полилиния: фигура 177">
              <a:extLst>
                <a:ext uri="{FF2B5EF4-FFF2-40B4-BE49-F238E27FC236}">
                  <a16:creationId xmlns:a16="http://schemas.microsoft.com/office/drawing/2014/main" id="{4AC5C255-F130-D0BA-465A-D75808D58B4E}"/>
                </a:ext>
              </a:extLst>
            </p:cNvPr>
            <p:cNvSpPr/>
            <p:nvPr/>
          </p:nvSpPr>
          <p:spPr>
            <a:xfrm>
              <a:off x="1113375" y="925879"/>
              <a:ext cx="4254" cy="9334"/>
            </a:xfrm>
            <a:custGeom>
              <a:avLst/>
              <a:gdLst>
                <a:gd name="connsiteX0" fmla="*/ 4159 w 4254"/>
                <a:gd name="connsiteY0" fmla="*/ 9335 h 9334"/>
                <a:gd name="connsiteX1" fmla="*/ 2159 w 4254"/>
                <a:gd name="connsiteY1" fmla="*/ 4572 h 9334"/>
                <a:gd name="connsiteX2" fmla="*/ 63 w 4254"/>
                <a:gd name="connsiteY2" fmla="*/ 0 h 9334"/>
                <a:gd name="connsiteX3" fmla="*/ 4254 w 4254"/>
                <a:gd name="connsiteY3" fmla="*/ 9239 h 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4" h="9334">
                  <a:moveTo>
                    <a:pt x="4159" y="9335"/>
                  </a:moveTo>
                  <a:cubicBezTo>
                    <a:pt x="4159" y="8763"/>
                    <a:pt x="2921" y="6572"/>
                    <a:pt x="2159" y="4572"/>
                  </a:cubicBezTo>
                  <a:cubicBezTo>
                    <a:pt x="1397" y="2381"/>
                    <a:pt x="635" y="191"/>
                    <a:pt x="63" y="0"/>
                  </a:cubicBezTo>
                  <a:cubicBezTo>
                    <a:pt x="-318" y="2953"/>
                    <a:pt x="1016" y="6667"/>
                    <a:pt x="4254" y="923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9" name="Полилиния: фигура 178">
              <a:extLst>
                <a:ext uri="{FF2B5EF4-FFF2-40B4-BE49-F238E27FC236}">
                  <a16:creationId xmlns:a16="http://schemas.microsoft.com/office/drawing/2014/main" id="{B48CAAF4-F043-D1FE-6CE7-6A08B51F9E18}"/>
                </a:ext>
              </a:extLst>
            </p:cNvPr>
            <p:cNvSpPr/>
            <p:nvPr/>
          </p:nvSpPr>
          <p:spPr>
            <a:xfrm>
              <a:off x="1095722" y="945882"/>
              <a:ext cx="12858" cy="20954"/>
            </a:xfrm>
            <a:custGeom>
              <a:avLst/>
              <a:gdLst>
                <a:gd name="connsiteX0" fmla="*/ 95 w 12858"/>
                <a:gd name="connsiteY0" fmla="*/ 0 h 20954"/>
                <a:gd name="connsiteX1" fmla="*/ 12859 w 12858"/>
                <a:gd name="connsiteY1" fmla="*/ 20955 h 20954"/>
                <a:gd name="connsiteX2" fmla="*/ 4572 w 12858"/>
                <a:gd name="connsiteY2" fmla="*/ 9334 h 20954"/>
                <a:gd name="connsiteX3" fmla="*/ 0 w 12858"/>
                <a:gd name="connsiteY3" fmla="*/ 95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20954">
                  <a:moveTo>
                    <a:pt x="95" y="0"/>
                  </a:moveTo>
                  <a:cubicBezTo>
                    <a:pt x="476" y="6763"/>
                    <a:pt x="5239" y="14859"/>
                    <a:pt x="12859" y="20955"/>
                  </a:cubicBezTo>
                  <a:cubicBezTo>
                    <a:pt x="12478" y="19336"/>
                    <a:pt x="7334" y="14288"/>
                    <a:pt x="4572" y="9334"/>
                  </a:cubicBezTo>
                  <a:cubicBezTo>
                    <a:pt x="1810" y="4477"/>
                    <a:pt x="1048" y="1048"/>
                    <a:pt x="0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0" name="Полилиния: фигура 179">
              <a:extLst>
                <a:ext uri="{FF2B5EF4-FFF2-40B4-BE49-F238E27FC236}">
                  <a16:creationId xmlns:a16="http://schemas.microsoft.com/office/drawing/2014/main" id="{7BE30086-0D5D-EE32-529A-E87F1D112317}"/>
                </a:ext>
              </a:extLst>
            </p:cNvPr>
            <p:cNvSpPr/>
            <p:nvPr/>
          </p:nvSpPr>
          <p:spPr>
            <a:xfrm>
              <a:off x="1087340" y="964741"/>
              <a:ext cx="20669" cy="31432"/>
            </a:xfrm>
            <a:custGeom>
              <a:avLst/>
              <a:gdLst>
                <a:gd name="connsiteX0" fmla="*/ 0 w 20669"/>
                <a:gd name="connsiteY0" fmla="*/ 95 h 31432"/>
                <a:gd name="connsiteX1" fmla="*/ 20669 w 20669"/>
                <a:gd name="connsiteY1" fmla="*/ 31433 h 31432"/>
                <a:gd name="connsiteX2" fmla="*/ 6477 w 20669"/>
                <a:gd name="connsiteY2" fmla="*/ 13430 h 31432"/>
                <a:gd name="connsiteX3" fmla="*/ 0 w 20669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" h="31432">
                  <a:moveTo>
                    <a:pt x="0" y="95"/>
                  </a:moveTo>
                  <a:cubicBezTo>
                    <a:pt x="1333" y="9906"/>
                    <a:pt x="9716" y="22574"/>
                    <a:pt x="20669" y="31433"/>
                  </a:cubicBezTo>
                  <a:cubicBezTo>
                    <a:pt x="19907" y="28861"/>
                    <a:pt x="10763" y="20764"/>
                    <a:pt x="6477" y="13430"/>
                  </a:cubicBezTo>
                  <a:cubicBezTo>
                    <a:pt x="2381" y="6191"/>
                    <a:pt x="1524" y="2000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D1A4AE1F-5B51-E7AF-FDB2-335AA6DC62AB}"/>
                </a:ext>
              </a:extLst>
            </p:cNvPr>
            <p:cNvSpPr/>
            <p:nvPr/>
          </p:nvSpPr>
          <p:spPr>
            <a:xfrm>
              <a:off x="1100294" y="938547"/>
              <a:ext cx="9905" cy="16954"/>
            </a:xfrm>
            <a:custGeom>
              <a:avLst/>
              <a:gdLst>
                <a:gd name="connsiteX0" fmla="*/ 0 w 9905"/>
                <a:gd name="connsiteY0" fmla="*/ 0 h 16954"/>
                <a:gd name="connsiteX1" fmla="*/ 9906 w 9905"/>
                <a:gd name="connsiteY1" fmla="*/ 16954 h 16954"/>
                <a:gd name="connsiteX2" fmla="*/ 3810 w 9905"/>
                <a:gd name="connsiteY2" fmla="*/ 7715 h 16954"/>
                <a:gd name="connsiteX3" fmla="*/ 0 w 9905"/>
                <a:gd name="connsiteY3" fmla="*/ 0 h 1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5" h="16954">
                  <a:moveTo>
                    <a:pt x="0" y="0"/>
                  </a:moveTo>
                  <a:cubicBezTo>
                    <a:pt x="0" y="5524"/>
                    <a:pt x="3810" y="12287"/>
                    <a:pt x="9906" y="16954"/>
                  </a:cubicBezTo>
                  <a:cubicBezTo>
                    <a:pt x="9715" y="15811"/>
                    <a:pt x="6001" y="11621"/>
                    <a:pt x="3810" y="7715"/>
                  </a:cubicBezTo>
                  <a:cubicBezTo>
                    <a:pt x="1619" y="3810"/>
                    <a:pt x="1048" y="762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2" name="Полилиния: фигура 181">
              <a:extLst>
                <a:ext uri="{FF2B5EF4-FFF2-40B4-BE49-F238E27FC236}">
                  <a16:creationId xmlns:a16="http://schemas.microsoft.com/office/drawing/2014/main" id="{ED2E9D9E-2043-6D5E-5D72-E03A12F53AE5}"/>
                </a:ext>
              </a:extLst>
            </p:cNvPr>
            <p:cNvSpPr/>
            <p:nvPr/>
          </p:nvSpPr>
          <p:spPr>
            <a:xfrm>
              <a:off x="1098008" y="942072"/>
              <a:ext cx="11239" cy="18954"/>
            </a:xfrm>
            <a:custGeom>
              <a:avLst/>
              <a:gdLst>
                <a:gd name="connsiteX0" fmla="*/ 0 w 11239"/>
                <a:gd name="connsiteY0" fmla="*/ 0 h 18954"/>
                <a:gd name="connsiteX1" fmla="*/ 11239 w 11239"/>
                <a:gd name="connsiteY1" fmla="*/ 18955 h 18954"/>
                <a:gd name="connsiteX2" fmla="*/ 4191 w 11239"/>
                <a:gd name="connsiteY2" fmla="*/ 8477 h 18954"/>
                <a:gd name="connsiteX3" fmla="*/ 0 w 11239"/>
                <a:gd name="connsiteY3" fmla="*/ 0 h 1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18954">
                  <a:moveTo>
                    <a:pt x="0" y="0"/>
                  </a:moveTo>
                  <a:cubicBezTo>
                    <a:pt x="190" y="6191"/>
                    <a:pt x="4572" y="13621"/>
                    <a:pt x="11239" y="18955"/>
                  </a:cubicBezTo>
                  <a:cubicBezTo>
                    <a:pt x="11049" y="17526"/>
                    <a:pt x="6572" y="13049"/>
                    <a:pt x="4191" y="8477"/>
                  </a:cubicBezTo>
                  <a:cubicBezTo>
                    <a:pt x="1619" y="4191"/>
                    <a:pt x="1048" y="953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3" name="Полилиния: фигура 182">
              <a:extLst>
                <a:ext uri="{FF2B5EF4-FFF2-40B4-BE49-F238E27FC236}">
                  <a16:creationId xmlns:a16="http://schemas.microsoft.com/office/drawing/2014/main" id="{F45FDD85-4784-9D52-581F-5C9F3EAF9F6E}"/>
                </a:ext>
              </a:extLst>
            </p:cNvPr>
            <p:cNvSpPr/>
            <p:nvPr/>
          </p:nvSpPr>
          <p:spPr>
            <a:xfrm>
              <a:off x="1116515" y="922546"/>
              <a:ext cx="3517" cy="12096"/>
            </a:xfrm>
            <a:custGeom>
              <a:avLst/>
              <a:gdLst>
                <a:gd name="connsiteX0" fmla="*/ 1782 w 3517"/>
                <a:gd name="connsiteY0" fmla="*/ 5524 h 12096"/>
                <a:gd name="connsiteX1" fmla="*/ 353 w 3517"/>
                <a:gd name="connsiteY1" fmla="*/ 0 h 12096"/>
                <a:gd name="connsiteX2" fmla="*/ 3496 w 3517"/>
                <a:gd name="connsiteY2" fmla="*/ 12097 h 12096"/>
                <a:gd name="connsiteX3" fmla="*/ 1686 w 3517"/>
                <a:gd name="connsiteY3" fmla="*/ 5620 h 1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7" h="12096">
                  <a:moveTo>
                    <a:pt x="1782" y="5524"/>
                  </a:moveTo>
                  <a:cubicBezTo>
                    <a:pt x="1210" y="2953"/>
                    <a:pt x="1020" y="381"/>
                    <a:pt x="353" y="0"/>
                  </a:cubicBezTo>
                  <a:cubicBezTo>
                    <a:pt x="-600" y="3334"/>
                    <a:pt x="353" y="8096"/>
                    <a:pt x="3496" y="12097"/>
                  </a:cubicBezTo>
                  <a:cubicBezTo>
                    <a:pt x="3687" y="11239"/>
                    <a:pt x="2544" y="8287"/>
                    <a:pt x="1686" y="562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4" name="Полилиния: фигура 183">
              <a:extLst>
                <a:ext uri="{FF2B5EF4-FFF2-40B4-BE49-F238E27FC236}">
                  <a16:creationId xmlns:a16="http://schemas.microsoft.com/office/drawing/2014/main" id="{8965BF23-DCC4-DC92-E052-19723A3F65B2}"/>
                </a:ext>
              </a:extLst>
            </p:cNvPr>
            <p:cNvSpPr/>
            <p:nvPr/>
          </p:nvSpPr>
          <p:spPr>
            <a:xfrm>
              <a:off x="1109426" y="928641"/>
              <a:ext cx="5536" cy="11144"/>
            </a:xfrm>
            <a:custGeom>
              <a:avLst/>
              <a:gdLst>
                <a:gd name="connsiteX0" fmla="*/ 5537 w 5536"/>
                <a:gd name="connsiteY0" fmla="*/ 11144 h 11144"/>
                <a:gd name="connsiteX1" fmla="*/ 2584 w 5536"/>
                <a:gd name="connsiteY1" fmla="*/ 5334 h 11144"/>
                <a:gd name="connsiteX2" fmla="*/ 12 w 5536"/>
                <a:gd name="connsiteY2" fmla="*/ 0 h 11144"/>
                <a:gd name="connsiteX3" fmla="*/ 5537 w 5536"/>
                <a:gd name="connsiteY3" fmla="*/ 11049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" h="11144">
                  <a:moveTo>
                    <a:pt x="5537" y="11144"/>
                  </a:moveTo>
                  <a:cubicBezTo>
                    <a:pt x="5537" y="10478"/>
                    <a:pt x="3727" y="7715"/>
                    <a:pt x="2584" y="5334"/>
                  </a:cubicBezTo>
                  <a:cubicBezTo>
                    <a:pt x="1441" y="2572"/>
                    <a:pt x="870" y="381"/>
                    <a:pt x="12" y="0"/>
                  </a:cubicBezTo>
                  <a:cubicBezTo>
                    <a:pt x="-178" y="3524"/>
                    <a:pt x="1822" y="8096"/>
                    <a:pt x="5537" y="1104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5" name="Полилиния: фигура 184">
              <a:extLst>
                <a:ext uri="{FF2B5EF4-FFF2-40B4-BE49-F238E27FC236}">
                  <a16:creationId xmlns:a16="http://schemas.microsoft.com/office/drawing/2014/main" id="{5BA4CB19-388A-5CF9-7996-A58D064C7DF5}"/>
                </a:ext>
              </a:extLst>
            </p:cNvPr>
            <p:cNvSpPr/>
            <p:nvPr/>
          </p:nvSpPr>
          <p:spPr>
            <a:xfrm>
              <a:off x="1103151" y="935023"/>
              <a:ext cx="8286" cy="15240"/>
            </a:xfrm>
            <a:custGeom>
              <a:avLst/>
              <a:gdLst>
                <a:gd name="connsiteX0" fmla="*/ 8287 w 8286"/>
                <a:gd name="connsiteY0" fmla="*/ 15240 h 15240"/>
                <a:gd name="connsiteX1" fmla="*/ 3143 w 8286"/>
                <a:gd name="connsiteY1" fmla="*/ 6953 h 15240"/>
                <a:gd name="connsiteX2" fmla="*/ 0 w 8286"/>
                <a:gd name="connsiteY2" fmla="*/ 0 h 15240"/>
                <a:gd name="connsiteX3" fmla="*/ 8287 w 8286"/>
                <a:gd name="connsiteY3" fmla="*/ 1524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15240">
                  <a:moveTo>
                    <a:pt x="8287" y="15240"/>
                  </a:moveTo>
                  <a:cubicBezTo>
                    <a:pt x="8287" y="14002"/>
                    <a:pt x="5144" y="10478"/>
                    <a:pt x="3143" y="6953"/>
                  </a:cubicBezTo>
                  <a:cubicBezTo>
                    <a:pt x="1333" y="3334"/>
                    <a:pt x="762" y="762"/>
                    <a:pt x="0" y="0"/>
                  </a:cubicBezTo>
                  <a:cubicBezTo>
                    <a:pt x="0" y="4953"/>
                    <a:pt x="3143" y="10859"/>
                    <a:pt x="8287" y="1524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6" name="Полилиния: фигура 185">
              <a:extLst>
                <a:ext uri="{FF2B5EF4-FFF2-40B4-BE49-F238E27FC236}">
                  <a16:creationId xmlns:a16="http://schemas.microsoft.com/office/drawing/2014/main" id="{6F1F8392-E0CD-D340-BD2A-69C3D2562051}"/>
                </a:ext>
              </a:extLst>
            </p:cNvPr>
            <p:cNvSpPr/>
            <p:nvPr/>
          </p:nvSpPr>
          <p:spPr>
            <a:xfrm>
              <a:off x="1105999" y="931880"/>
              <a:ext cx="7153" cy="13049"/>
            </a:xfrm>
            <a:custGeom>
              <a:avLst/>
              <a:gdLst>
                <a:gd name="connsiteX0" fmla="*/ 7154 w 7153"/>
                <a:gd name="connsiteY0" fmla="*/ 12954 h 13049"/>
                <a:gd name="connsiteX1" fmla="*/ 2963 w 7153"/>
                <a:gd name="connsiteY1" fmla="*/ 5905 h 13049"/>
                <a:gd name="connsiteX2" fmla="*/ 10 w 7153"/>
                <a:gd name="connsiteY2" fmla="*/ 0 h 13049"/>
                <a:gd name="connsiteX3" fmla="*/ 7058 w 7153"/>
                <a:gd name="connsiteY3" fmla="*/ 13049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3" h="13049">
                  <a:moveTo>
                    <a:pt x="7154" y="12954"/>
                  </a:moveTo>
                  <a:cubicBezTo>
                    <a:pt x="6963" y="12002"/>
                    <a:pt x="4582" y="9049"/>
                    <a:pt x="2963" y="5905"/>
                  </a:cubicBezTo>
                  <a:cubicBezTo>
                    <a:pt x="1439" y="2858"/>
                    <a:pt x="581" y="381"/>
                    <a:pt x="10" y="0"/>
                  </a:cubicBezTo>
                  <a:cubicBezTo>
                    <a:pt x="-181" y="4191"/>
                    <a:pt x="2391" y="9334"/>
                    <a:pt x="7058" y="1304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7" name="Полилиния: фигура 186">
              <a:extLst>
                <a:ext uri="{FF2B5EF4-FFF2-40B4-BE49-F238E27FC236}">
                  <a16:creationId xmlns:a16="http://schemas.microsoft.com/office/drawing/2014/main" id="{77ADD817-1586-308C-13AF-6E51FCF4459A}"/>
                </a:ext>
              </a:extLst>
            </p:cNvPr>
            <p:cNvSpPr/>
            <p:nvPr/>
          </p:nvSpPr>
          <p:spPr>
            <a:xfrm>
              <a:off x="1146074" y="950549"/>
              <a:ext cx="2465" cy="8907"/>
            </a:xfrm>
            <a:custGeom>
              <a:avLst/>
              <a:gdLst>
                <a:gd name="connsiteX0" fmla="*/ 1464 w 2465"/>
                <a:gd name="connsiteY0" fmla="*/ 7715 h 8907"/>
                <a:gd name="connsiteX1" fmla="*/ 2417 w 2465"/>
                <a:gd name="connsiteY1" fmla="*/ 8763 h 8907"/>
                <a:gd name="connsiteX2" fmla="*/ 893 w 2465"/>
                <a:gd name="connsiteY2" fmla="*/ 1619 h 8907"/>
                <a:gd name="connsiteX3" fmla="*/ 131 w 2465"/>
                <a:gd name="connsiteY3" fmla="*/ 0 h 8907"/>
                <a:gd name="connsiteX4" fmla="*/ 321 w 2465"/>
                <a:gd name="connsiteY4" fmla="*/ 4096 h 8907"/>
                <a:gd name="connsiteX5" fmla="*/ 1464 w 2465"/>
                <a:gd name="connsiteY5" fmla="*/ 7620 h 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5" h="8907">
                  <a:moveTo>
                    <a:pt x="1464" y="7715"/>
                  </a:moveTo>
                  <a:cubicBezTo>
                    <a:pt x="2226" y="8763"/>
                    <a:pt x="2607" y="9144"/>
                    <a:pt x="2417" y="8763"/>
                  </a:cubicBezTo>
                  <a:cubicBezTo>
                    <a:pt x="1655" y="6001"/>
                    <a:pt x="893" y="3810"/>
                    <a:pt x="893" y="1619"/>
                  </a:cubicBezTo>
                  <a:cubicBezTo>
                    <a:pt x="702" y="667"/>
                    <a:pt x="321" y="286"/>
                    <a:pt x="131" y="0"/>
                  </a:cubicBezTo>
                  <a:cubicBezTo>
                    <a:pt x="-250" y="0"/>
                    <a:pt x="321" y="2762"/>
                    <a:pt x="321" y="4096"/>
                  </a:cubicBezTo>
                  <a:cubicBezTo>
                    <a:pt x="321" y="5334"/>
                    <a:pt x="702" y="6477"/>
                    <a:pt x="1464" y="762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8" name="Полилиния: фигура 187">
              <a:extLst>
                <a:ext uri="{FF2B5EF4-FFF2-40B4-BE49-F238E27FC236}">
                  <a16:creationId xmlns:a16="http://schemas.microsoft.com/office/drawing/2014/main" id="{255B1C50-42D6-5819-4A85-6F13BB5A298E}"/>
                </a:ext>
              </a:extLst>
            </p:cNvPr>
            <p:cNvSpPr/>
            <p:nvPr/>
          </p:nvSpPr>
          <p:spPr>
            <a:xfrm>
              <a:off x="1140320" y="944616"/>
              <a:ext cx="2401" cy="11616"/>
            </a:xfrm>
            <a:custGeom>
              <a:avLst/>
              <a:gdLst>
                <a:gd name="connsiteX0" fmla="*/ 1122 w 2401"/>
                <a:gd name="connsiteY0" fmla="*/ 10124 h 11616"/>
                <a:gd name="connsiteX1" fmla="*/ 2360 w 2401"/>
                <a:gd name="connsiteY1" fmla="*/ 11362 h 11616"/>
                <a:gd name="connsiteX2" fmla="*/ 931 w 2401"/>
                <a:gd name="connsiteY2" fmla="*/ 2027 h 11616"/>
                <a:gd name="connsiteX3" fmla="*/ 169 w 2401"/>
                <a:gd name="connsiteY3" fmla="*/ 27 h 11616"/>
                <a:gd name="connsiteX4" fmla="*/ 169 w 2401"/>
                <a:gd name="connsiteY4" fmla="*/ 5171 h 11616"/>
                <a:gd name="connsiteX5" fmla="*/ 1122 w 2401"/>
                <a:gd name="connsiteY5" fmla="*/ 10028 h 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" h="11616">
                  <a:moveTo>
                    <a:pt x="1122" y="10124"/>
                  </a:moveTo>
                  <a:cubicBezTo>
                    <a:pt x="2074" y="11552"/>
                    <a:pt x="2551" y="11933"/>
                    <a:pt x="2360" y="11362"/>
                  </a:cubicBezTo>
                  <a:cubicBezTo>
                    <a:pt x="1789" y="7742"/>
                    <a:pt x="931" y="4790"/>
                    <a:pt x="931" y="2027"/>
                  </a:cubicBezTo>
                  <a:cubicBezTo>
                    <a:pt x="931" y="694"/>
                    <a:pt x="550" y="218"/>
                    <a:pt x="169" y="27"/>
                  </a:cubicBezTo>
                  <a:cubicBezTo>
                    <a:pt x="-212" y="-354"/>
                    <a:pt x="169" y="3361"/>
                    <a:pt x="169" y="5171"/>
                  </a:cubicBezTo>
                  <a:cubicBezTo>
                    <a:pt x="-21" y="6980"/>
                    <a:pt x="360" y="8314"/>
                    <a:pt x="1122" y="1002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9" name="Полилиния: фигура 188">
              <a:extLst>
                <a:ext uri="{FF2B5EF4-FFF2-40B4-BE49-F238E27FC236}">
                  <a16:creationId xmlns:a16="http://schemas.microsoft.com/office/drawing/2014/main" id="{9E222FFB-CE58-D635-1382-64E1D2B82E4D}"/>
                </a:ext>
              </a:extLst>
            </p:cNvPr>
            <p:cNvSpPr/>
            <p:nvPr/>
          </p:nvSpPr>
          <p:spPr>
            <a:xfrm>
              <a:off x="1143039" y="947588"/>
              <a:ext cx="2547" cy="10219"/>
            </a:xfrm>
            <a:custGeom>
              <a:avLst/>
              <a:gdLst>
                <a:gd name="connsiteX0" fmla="*/ 1546 w 2547"/>
                <a:gd name="connsiteY0" fmla="*/ 8962 h 10219"/>
                <a:gd name="connsiteX1" fmla="*/ 2499 w 2547"/>
                <a:gd name="connsiteY1" fmla="*/ 9914 h 10219"/>
                <a:gd name="connsiteX2" fmla="*/ 975 w 2547"/>
                <a:gd name="connsiteY2" fmla="*/ 1818 h 10219"/>
                <a:gd name="connsiteX3" fmla="*/ 118 w 2547"/>
                <a:gd name="connsiteY3" fmla="*/ 8 h 10219"/>
                <a:gd name="connsiteX4" fmla="*/ 403 w 2547"/>
                <a:gd name="connsiteY4" fmla="*/ 4580 h 10219"/>
                <a:gd name="connsiteX5" fmla="*/ 1546 w 2547"/>
                <a:gd name="connsiteY5" fmla="*/ 8962 h 1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" h="10219">
                  <a:moveTo>
                    <a:pt x="1546" y="8962"/>
                  </a:moveTo>
                  <a:cubicBezTo>
                    <a:pt x="2308" y="10105"/>
                    <a:pt x="2689" y="10581"/>
                    <a:pt x="2499" y="9914"/>
                  </a:cubicBezTo>
                  <a:cubicBezTo>
                    <a:pt x="1927" y="6962"/>
                    <a:pt x="975" y="4295"/>
                    <a:pt x="975" y="1818"/>
                  </a:cubicBezTo>
                  <a:cubicBezTo>
                    <a:pt x="975" y="675"/>
                    <a:pt x="689" y="199"/>
                    <a:pt x="118" y="8"/>
                  </a:cubicBezTo>
                  <a:cubicBezTo>
                    <a:pt x="-263" y="-182"/>
                    <a:pt x="403" y="2961"/>
                    <a:pt x="403" y="4580"/>
                  </a:cubicBezTo>
                  <a:cubicBezTo>
                    <a:pt x="403" y="6200"/>
                    <a:pt x="594" y="7533"/>
                    <a:pt x="1546" y="896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0" name="Полилиния: фигура 189">
              <a:extLst>
                <a:ext uri="{FF2B5EF4-FFF2-40B4-BE49-F238E27FC236}">
                  <a16:creationId xmlns:a16="http://schemas.microsoft.com/office/drawing/2014/main" id="{371EE3E9-3741-F227-A25A-6957D60C95AD}"/>
                </a:ext>
              </a:extLst>
            </p:cNvPr>
            <p:cNvSpPr/>
            <p:nvPr/>
          </p:nvSpPr>
          <p:spPr>
            <a:xfrm>
              <a:off x="1137393" y="941494"/>
              <a:ext cx="2366" cy="13110"/>
            </a:xfrm>
            <a:custGeom>
              <a:avLst/>
              <a:gdLst>
                <a:gd name="connsiteX0" fmla="*/ 2239 w 2366"/>
                <a:gd name="connsiteY0" fmla="*/ 12865 h 13110"/>
                <a:gd name="connsiteX1" fmla="*/ 1001 w 2366"/>
                <a:gd name="connsiteY1" fmla="*/ 2388 h 13110"/>
                <a:gd name="connsiteX2" fmla="*/ 239 w 2366"/>
                <a:gd name="connsiteY2" fmla="*/ 6 h 13110"/>
                <a:gd name="connsiteX3" fmla="*/ 48 w 2366"/>
                <a:gd name="connsiteY3" fmla="*/ 5912 h 13110"/>
                <a:gd name="connsiteX4" fmla="*/ 1096 w 2366"/>
                <a:gd name="connsiteY4" fmla="*/ 11246 h 13110"/>
                <a:gd name="connsiteX5" fmla="*/ 2334 w 2366"/>
                <a:gd name="connsiteY5" fmla="*/ 12865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" h="13110">
                  <a:moveTo>
                    <a:pt x="2239" y="12865"/>
                  </a:moveTo>
                  <a:cubicBezTo>
                    <a:pt x="1667" y="8960"/>
                    <a:pt x="810" y="5531"/>
                    <a:pt x="1001" y="2388"/>
                  </a:cubicBezTo>
                  <a:cubicBezTo>
                    <a:pt x="1001" y="1054"/>
                    <a:pt x="620" y="387"/>
                    <a:pt x="239" y="6"/>
                  </a:cubicBezTo>
                  <a:cubicBezTo>
                    <a:pt x="-142" y="-184"/>
                    <a:pt x="239" y="3912"/>
                    <a:pt x="48" y="5912"/>
                  </a:cubicBezTo>
                  <a:cubicBezTo>
                    <a:pt x="-142" y="7912"/>
                    <a:pt x="239" y="9531"/>
                    <a:pt x="1096" y="11246"/>
                  </a:cubicBezTo>
                  <a:cubicBezTo>
                    <a:pt x="1858" y="13056"/>
                    <a:pt x="2525" y="13437"/>
                    <a:pt x="2334" y="1286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1" name="Полилиния: фигура 190">
              <a:extLst>
                <a:ext uri="{FF2B5EF4-FFF2-40B4-BE49-F238E27FC236}">
                  <a16:creationId xmlns:a16="http://schemas.microsoft.com/office/drawing/2014/main" id="{76C84F21-3CF8-310A-5AA3-6F6AD11DB0B9}"/>
                </a:ext>
              </a:extLst>
            </p:cNvPr>
            <p:cNvSpPr/>
            <p:nvPr/>
          </p:nvSpPr>
          <p:spPr>
            <a:xfrm>
              <a:off x="1148743" y="953597"/>
              <a:ext cx="2748" cy="7422"/>
            </a:xfrm>
            <a:custGeom>
              <a:avLst/>
              <a:gdLst>
                <a:gd name="connsiteX0" fmla="*/ 1747 w 2748"/>
                <a:gd name="connsiteY0" fmla="*/ 6477 h 7422"/>
                <a:gd name="connsiteX1" fmla="*/ 2700 w 2748"/>
                <a:gd name="connsiteY1" fmla="*/ 7239 h 7422"/>
                <a:gd name="connsiteX2" fmla="*/ 890 w 2748"/>
                <a:gd name="connsiteY2" fmla="*/ 1334 h 7422"/>
                <a:gd name="connsiteX3" fmla="*/ 128 w 2748"/>
                <a:gd name="connsiteY3" fmla="*/ 0 h 7422"/>
                <a:gd name="connsiteX4" fmla="*/ 509 w 2748"/>
                <a:gd name="connsiteY4" fmla="*/ 3524 h 7422"/>
                <a:gd name="connsiteX5" fmla="*/ 1747 w 2748"/>
                <a:gd name="connsiteY5" fmla="*/ 6477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" h="7422">
                  <a:moveTo>
                    <a:pt x="1747" y="6477"/>
                  </a:moveTo>
                  <a:cubicBezTo>
                    <a:pt x="2509" y="7430"/>
                    <a:pt x="2890" y="7620"/>
                    <a:pt x="2700" y="7239"/>
                  </a:cubicBezTo>
                  <a:cubicBezTo>
                    <a:pt x="1938" y="5048"/>
                    <a:pt x="1081" y="3048"/>
                    <a:pt x="890" y="1334"/>
                  </a:cubicBezTo>
                  <a:cubicBezTo>
                    <a:pt x="890" y="572"/>
                    <a:pt x="509" y="95"/>
                    <a:pt x="128" y="0"/>
                  </a:cubicBezTo>
                  <a:cubicBezTo>
                    <a:pt x="-253" y="0"/>
                    <a:pt x="319" y="2381"/>
                    <a:pt x="509" y="3524"/>
                  </a:cubicBezTo>
                  <a:cubicBezTo>
                    <a:pt x="509" y="4667"/>
                    <a:pt x="890" y="5524"/>
                    <a:pt x="1747" y="6477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2" name="Полилиния: фигура 191">
              <a:extLst>
                <a:ext uri="{FF2B5EF4-FFF2-40B4-BE49-F238E27FC236}">
                  <a16:creationId xmlns:a16="http://schemas.microsoft.com/office/drawing/2014/main" id="{833E4747-3C3E-E4B0-6379-56EBBA23BF58}"/>
                </a:ext>
              </a:extLst>
            </p:cNvPr>
            <p:cNvSpPr/>
            <p:nvPr/>
          </p:nvSpPr>
          <p:spPr>
            <a:xfrm>
              <a:off x="1129327" y="938824"/>
              <a:ext cx="1256" cy="9231"/>
            </a:xfrm>
            <a:custGeom>
              <a:avLst/>
              <a:gdLst>
                <a:gd name="connsiteX0" fmla="*/ 1257 w 1256"/>
                <a:gd name="connsiteY0" fmla="*/ 8963 h 9231"/>
                <a:gd name="connsiteX1" fmla="*/ 1066 w 1256"/>
                <a:gd name="connsiteY1" fmla="*/ 1724 h 9231"/>
                <a:gd name="connsiteX2" fmla="*/ 685 w 1256"/>
                <a:gd name="connsiteY2" fmla="*/ 9 h 9231"/>
                <a:gd name="connsiteX3" fmla="*/ 114 w 1256"/>
                <a:gd name="connsiteY3" fmla="*/ 4105 h 9231"/>
                <a:gd name="connsiteX4" fmla="*/ 495 w 1256"/>
                <a:gd name="connsiteY4" fmla="*/ 7915 h 9231"/>
                <a:gd name="connsiteX5" fmla="*/ 1257 w 1256"/>
                <a:gd name="connsiteY5" fmla="*/ 9058 h 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" h="9231">
                  <a:moveTo>
                    <a:pt x="1257" y="8963"/>
                  </a:moveTo>
                  <a:cubicBezTo>
                    <a:pt x="1066" y="6200"/>
                    <a:pt x="685" y="3914"/>
                    <a:pt x="1066" y="1724"/>
                  </a:cubicBezTo>
                  <a:cubicBezTo>
                    <a:pt x="1257" y="771"/>
                    <a:pt x="876" y="390"/>
                    <a:pt x="685" y="9"/>
                  </a:cubicBezTo>
                  <a:cubicBezTo>
                    <a:pt x="304" y="-181"/>
                    <a:pt x="304" y="2676"/>
                    <a:pt x="114" y="4105"/>
                  </a:cubicBezTo>
                  <a:cubicBezTo>
                    <a:pt x="-77" y="5343"/>
                    <a:pt x="-77" y="6581"/>
                    <a:pt x="495" y="7915"/>
                  </a:cubicBezTo>
                  <a:cubicBezTo>
                    <a:pt x="1066" y="9248"/>
                    <a:pt x="1257" y="9439"/>
                    <a:pt x="1257" y="905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3" name="Полилиния: фигура 192">
              <a:extLst>
                <a:ext uri="{FF2B5EF4-FFF2-40B4-BE49-F238E27FC236}">
                  <a16:creationId xmlns:a16="http://schemas.microsoft.com/office/drawing/2014/main" id="{A3C141C7-D8EB-FD5D-A0A7-C206B5EDACA8}"/>
                </a:ext>
              </a:extLst>
            </p:cNvPr>
            <p:cNvSpPr/>
            <p:nvPr/>
          </p:nvSpPr>
          <p:spPr>
            <a:xfrm>
              <a:off x="1091817" y="953407"/>
              <a:ext cx="15811" cy="24669"/>
            </a:xfrm>
            <a:custGeom>
              <a:avLst/>
              <a:gdLst>
                <a:gd name="connsiteX0" fmla="*/ 15811 w 15811"/>
                <a:gd name="connsiteY0" fmla="*/ 24670 h 24669"/>
                <a:gd name="connsiteX1" fmla="*/ 5334 w 15811"/>
                <a:gd name="connsiteY1" fmla="*/ 10858 h 24669"/>
                <a:gd name="connsiteX2" fmla="*/ 0 w 15811"/>
                <a:gd name="connsiteY2" fmla="*/ 0 h 24669"/>
                <a:gd name="connsiteX3" fmla="*/ 15811 w 15811"/>
                <a:gd name="connsiteY3" fmla="*/ 2467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24669">
                  <a:moveTo>
                    <a:pt x="15811" y="24670"/>
                  </a:moveTo>
                  <a:cubicBezTo>
                    <a:pt x="15431" y="22765"/>
                    <a:pt x="8858" y="16764"/>
                    <a:pt x="5334" y="10858"/>
                  </a:cubicBezTo>
                  <a:cubicBezTo>
                    <a:pt x="2191" y="5048"/>
                    <a:pt x="1429" y="1333"/>
                    <a:pt x="0" y="0"/>
                  </a:cubicBezTo>
                  <a:cubicBezTo>
                    <a:pt x="762" y="8096"/>
                    <a:pt x="6858" y="17621"/>
                    <a:pt x="15811" y="24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4" name="Полилиния: фигура 193">
              <a:extLst>
                <a:ext uri="{FF2B5EF4-FFF2-40B4-BE49-F238E27FC236}">
                  <a16:creationId xmlns:a16="http://schemas.microsoft.com/office/drawing/2014/main" id="{45EE2F65-E298-F9DB-CEA0-9CD5C39603E1}"/>
                </a:ext>
              </a:extLst>
            </p:cNvPr>
            <p:cNvSpPr/>
            <p:nvPr/>
          </p:nvSpPr>
          <p:spPr>
            <a:xfrm>
              <a:off x="1090293" y="957216"/>
              <a:ext cx="17145" cy="26670"/>
            </a:xfrm>
            <a:custGeom>
              <a:avLst/>
              <a:gdLst>
                <a:gd name="connsiteX0" fmla="*/ 17145 w 17145"/>
                <a:gd name="connsiteY0" fmla="*/ 26575 h 26670"/>
                <a:gd name="connsiteX1" fmla="*/ 5715 w 17145"/>
                <a:gd name="connsiteY1" fmla="*/ 11811 h 26670"/>
                <a:gd name="connsiteX2" fmla="*/ 0 w 17145"/>
                <a:gd name="connsiteY2" fmla="*/ 0 h 26670"/>
                <a:gd name="connsiteX3" fmla="*/ 17145 w 17145"/>
                <a:gd name="connsiteY3" fmla="*/ 26670 h 2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26670">
                  <a:moveTo>
                    <a:pt x="17145" y="26575"/>
                  </a:moveTo>
                  <a:cubicBezTo>
                    <a:pt x="16573" y="24384"/>
                    <a:pt x="9430" y="18098"/>
                    <a:pt x="5715" y="11811"/>
                  </a:cubicBezTo>
                  <a:cubicBezTo>
                    <a:pt x="2191" y="5524"/>
                    <a:pt x="1334" y="1524"/>
                    <a:pt x="0" y="0"/>
                  </a:cubicBezTo>
                  <a:cubicBezTo>
                    <a:pt x="762" y="8668"/>
                    <a:pt x="7525" y="18955"/>
                    <a:pt x="17145" y="26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5" name="Полилиния: фигура 194">
              <a:extLst>
                <a:ext uri="{FF2B5EF4-FFF2-40B4-BE49-F238E27FC236}">
                  <a16:creationId xmlns:a16="http://schemas.microsoft.com/office/drawing/2014/main" id="{E7F4CA69-F0BE-9EB5-6E97-F867B51F4725}"/>
                </a:ext>
              </a:extLst>
            </p:cNvPr>
            <p:cNvSpPr/>
            <p:nvPr/>
          </p:nvSpPr>
          <p:spPr>
            <a:xfrm>
              <a:off x="1134519" y="938525"/>
              <a:ext cx="2256" cy="14516"/>
            </a:xfrm>
            <a:custGeom>
              <a:avLst/>
              <a:gdLst>
                <a:gd name="connsiteX0" fmla="*/ 2161 w 2256"/>
                <a:gd name="connsiteY0" fmla="*/ 14215 h 14516"/>
                <a:gd name="connsiteX1" fmla="*/ 1018 w 2256"/>
                <a:gd name="connsiteY1" fmla="*/ 2594 h 14516"/>
                <a:gd name="connsiteX2" fmla="*/ 256 w 2256"/>
                <a:gd name="connsiteY2" fmla="*/ 22 h 14516"/>
                <a:gd name="connsiteX3" fmla="*/ 65 w 2256"/>
                <a:gd name="connsiteY3" fmla="*/ 6595 h 14516"/>
                <a:gd name="connsiteX4" fmla="*/ 1113 w 2256"/>
                <a:gd name="connsiteY4" fmla="*/ 12500 h 14516"/>
                <a:gd name="connsiteX5" fmla="*/ 2256 w 2256"/>
                <a:gd name="connsiteY5" fmla="*/ 14215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" h="14516">
                  <a:moveTo>
                    <a:pt x="2161" y="14215"/>
                  </a:moveTo>
                  <a:cubicBezTo>
                    <a:pt x="1589" y="9928"/>
                    <a:pt x="827" y="6118"/>
                    <a:pt x="1018" y="2594"/>
                  </a:cubicBezTo>
                  <a:cubicBezTo>
                    <a:pt x="1208" y="1070"/>
                    <a:pt x="827" y="403"/>
                    <a:pt x="256" y="22"/>
                  </a:cubicBezTo>
                  <a:cubicBezTo>
                    <a:pt x="-125" y="-359"/>
                    <a:pt x="256" y="4213"/>
                    <a:pt x="65" y="6595"/>
                  </a:cubicBezTo>
                  <a:cubicBezTo>
                    <a:pt x="-125" y="8595"/>
                    <a:pt x="65" y="10500"/>
                    <a:pt x="1113" y="12500"/>
                  </a:cubicBezTo>
                  <a:cubicBezTo>
                    <a:pt x="1875" y="14500"/>
                    <a:pt x="2256" y="14881"/>
                    <a:pt x="2256" y="1421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6" name="Полилиния: фигура 195">
              <a:extLst>
                <a:ext uri="{FF2B5EF4-FFF2-40B4-BE49-F238E27FC236}">
                  <a16:creationId xmlns:a16="http://schemas.microsoft.com/office/drawing/2014/main" id="{B4961FFF-A948-0697-5BF5-5F5C4F6E2E9E}"/>
                </a:ext>
              </a:extLst>
            </p:cNvPr>
            <p:cNvSpPr/>
            <p:nvPr/>
          </p:nvSpPr>
          <p:spPr>
            <a:xfrm>
              <a:off x="1131753" y="938806"/>
              <a:ext cx="1878" cy="11802"/>
            </a:xfrm>
            <a:custGeom>
              <a:avLst/>
              <a:gdLst>
                <a:gd name="connsiteX0" fmla="*/ 1783 w 1878"/>
                <a:gd name="connsiteY0" fmla="*/ 11457 h 11802"/>
                <a:gd name="connsiteX1" fmla="*/ 1021 w 1878"/>
                <a:gd name="connsiteY1" fmla="*/ 2218 h 11802"/>
                <a:gd name="connsiteX2" fmla="*/ 450 w 1878"/>
                <a:gd name="connsiteY2" fmla="*/ 27 h 11802"/>
                <a:gd name="connsiteX3" fmla="*/ 69 w 1878"/>
                <a:gd name="connsiteY3" fmla="*/ 5171 h 11802"/>
                <a:gd name="connsiteX4" fmla="*/ 831 w 1878"/>
                <a:gd name="connsiteY4" fmla="*/ 10124 h 11802"/>
                <a:gd name="connsiteX5" fmla="*/ 1878 w 1878"/>
                <a:gd name="connsiteY5" fmla="*/ 11552 h 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" h="11802">
                  <a:moveTo>
                    <a:pt x="1783" y="11457"/>
                  </a:moveTo>
                  <a:cubicBezTo>
                    <a:pt x="1402" y="7933"/>
                    <a:pt x="735" y="4980"/>
                    <a:pt x="1021" y="2218"/>
                  </a:cubicBezTo>
                  <a:cubicBezTo>
                    <a:pt x="1212" y="789"/>
                    <a:pt x="831" y="408"/>
                    <a:pt x="450" y="27"/>
                  </a:cubicBezTo>
                  <a:cubicBezTo>
                    <a:pt x="259" y="-354"/>
                    <a:pt x="259" y="3361"/>
                    <a:pt x="69" y="5171"/>
                  </a:cubicBezTo>
                  <a:cubicBezTo>
                    <a:pt x="-122" y="6885"/>
                    <a:pt x="69" y="8504"/>
                    <a:pt x="831" y="10124"/>
                  </a:cubicBezTo>
                  <a:cubicBezTo>
                    <a:pt x="1402" y="11743"/>
                    <a:pt x="1878" y="12124"/>
                    <a:pt x="1878" y="1155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7" name="Полилиния: фигура 196">
              <a:extLst>
                <a:ext uri="{FF2B5EF4-FFF2-40B4-BE49-F238E27FC236}">
                  <a16:creationId xmlns:a16="http://schemas.microsoft.com/office/drawing/2014/main" id="{4B22A649-B245-3D3A-F8C9-39072CB12112}"/>
                </a:ext>
              </a:extLst>
            </p:cNvPr>
            <p:cNvSpPr/>
            <p:nvPr/>
          </p:nvSpPr>
          <p:spPr>
            <a:xfrm>
              <a:off x="1088864" y="961027"/>
              <a:ext cx="18573" cy="28670"/>
            </a:xfrm>
            <a:custGeom>
              <a:avLst/>
              <a:gdLst>
                <a:gd name="connsiteX0" fmla="*/ 18574 w 18573"/>
                <a:gd name="connsiteY0" fmla="*/ 28670 h 28670"/>
                <a:gd name="connsiteX1" fmla="*/ 5906 w 18573"/>
                <a:gd name="connsiteY1" fmla="*/ 12478 h 28670"/>
                <a:gd name="connsiteX2" fmla="*/ 0 w 18573"/>
                <a:gd name="connsiteY2" fmla="*/ 0 h 28670"/>
                <a:gd name="connsiteX3" fmla="*/ 18574 w 18573"/>
                <a:gd name="connsiteY3" fmla="*/ 28670 h 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28670">
                  <a:moveTo>
                    <a:pt x="18574" y="28670"/>
                  </a:moveTo>
                  <a:cubicBezTo>
                    <a:pt x="17812" y="26289"/>
                    <a:pt x="10096" y="19336"/>
                    <a:pt x="5906" y="12478"/>
                  </a:cubicBezTo>
                  <a:cubicBezTo>
                    <a:pt x="2000" y="5715"/>
                    <a:pt x="1333" y="1619"/>
                    <a:pt x="0" y="0"/>
                  </a:cubicBezTo>
                  <a:cubicBezTo>
                    <a:pt x="857" y="9334"/>
                    <a:pt x="8096" y="20383"/>
                    <a:pt x="18574" y="28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20" name="Полилиния: фигура 219">
            <a:extLst>
              <a:ext uri="{FF2B5EF4-FFF2-40B4-BE49-F238E27FC236}">
                <a16:creationId xmlns:a16="http://schemas.microsoft.com/office/drawing/2014/main" id="{72ED409B-F8B7-E207-E6E8-D64004D441B1}"/>
              </a:ext>
            </a:extLst>
          </p:cNvPr>
          <p:cNvSpPr/>
          <p:nvPr/>
        </p:nvSpPr>
        <p:spPr>
          <a:xfrm>
            <a:off x="6952073" y="910925"/>
            <a:ext cx="73628" cy="69913"/>
          </a:xfrm>
          <a:custGeom>
            <a:avLst/>
            <a:gdLst>
              <a:gd name="connsiteX0" fmla="*/ 18002 w 73628"/>
              <a:gd name="connsiteY0" fmla="*/ 65246 h 69913"/>
              <a:gd name="connsiteX1" fmla="*/ 4763 w 73628"/>
              <a:gd name="connsiteY1" fmla="*/ 52578 h 69913"/>
              <a:gd name="connsiteX2" fmla="*/ 0 w 73628"/>
              <a:gd name="connsiteY2" fmla="*/ 34957 h 69913"/>
              <a:gd name="connsiteX3" fmla="*/ 4763 w 73628"/>
              <a:gd name="connsiteY3" fmla="*/ 17335 h 69913"/>
              <a:gd name="connsiteX4" fmla="*/ 18002 w 73628"/>
              <a:gd name="connsiteY4" fmla="*/ 4667 h 69913"/>
              <a:gd name="connsiteX5" fmla="*/ 36766 w 73628"/>
              <a:gd name="connsiteY5" fmla="*/ 0 h 69913"/>
              <a:gd name="connsiteX6" fmla="*/ 55626 w 73628"/>
              <a:gd name="connsiteY6" fmla="*/ 4667 h 69913"/>
              <a:gd name="connsiteX7" fmla="*/ 68866 w 73628"/>
              <a:gd name="connsiteY7" fmla="*/ 17335 h 69913"/>
              <a:gd name="connsiteX8" fmla="*/ 73629 w 73628"/>
              <a:gd name="connsiteY8" fmla="*/ 34957 h 69913"/>
              <a:gd name="connsiteX9" fmla="*/ 68866 w 73628"/>
              <a:gd name="connsiteY9" fmla="*/ 52578 h 69913"/>
              <a:gd name="connsiteX10" fmla="*/ 55626 w 73628"/>
              <a:gd name="connsiteY10" fmla="*/ 65246 h 69913"/>
              <a:gd name="connsiteX11" fmla="*/ 36766 w 73628"/>
              <a:gd name="connsiteY11" fmla="*/ 69914 h 69913"/>
              <a:gd name="connsiteX12" fmla="*/ 18002 w 73628"/>
              <a:gd name="connsiteY12" fmla="*/ 65246 h 69913"/>
              <a:gd name="connsiteX13" fmla="*/ 46101 w 73628"/>
              <a:gd name="connsiteY13" fmla="*/ 50959 h 69913"/>
              <a:gd name="connsiteX14" fmla="*/ 52769 w 73628"/>
              <a:gd name="connsiteY14" fmla="*/ 44291 h 69913"/>
              <a:gd name="connsiteX15" fmla="*/ 55245 w 73628"/>
              <a:gd name="connsiteY15" fmla="*/ 34957 h 69913"/>
              <a:gd name="connsiteX16" fmla="*/ 52769 w 73628"/>
              <a:gd name="connsiteY16" fmla="*/ 25622 h 69913"/>
              <a:gd name="connsiteX17" fmla="*/ 46101 w 73628"/>
              <a:gd name="connsiteY17" fmla="*/ 18955 h 69913"/>
              <a:gd name="connsiteX18" fmla="*/ 36766 w 73628"/>
              <a:gd name="connsiteY18" fmla="*/ 16478 h 69913"/>
              <a:gd name="connsiteX19" fmla="*/ 27527 w 73628"/>
              <a:gd name="connsiteY19" fmla="*/ 18955 h 69913"/>
              <a:gd name="connsiteX20" fmla="*/ 20860 w 73628"/>
              <a:gd name="connsiteY20" fmla="*/ 25622 h 69913"/>
              <a:gd name="connsiteX21" fmla="*/ 18383 w 73628"/>
              <a:gd name="connsiteY21" fmla="*/ 34957 h 69913"/>
              <a:gd name="connsiteX22" fmla="*/ 20860 w 73628"/>
              <a:gd name="connsiteY22" fmla="*/ 44291 h 69913"/>
              <a:gd name="connsiteX23" fmla="*/ 27527 w 73628"/>
              <a:gd name="connsiteY23" fmla="*/ 50959 h 69913"/>
              <a:gd name="connsiteX24" fmla="*/ 36766 w 73628"/>
              <a:gd name="connsiteY24" fmla="*/ 53435 h 69913"/>
              <a:gd name="connsiteX25" fmla="*/ 46101 w 73628"/>
              <a:gd name="connsiteY25" fmla="*/ 50959 h 69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3628" h="69913">
                <a:moveTo>
                  <a:pt x="18002" y="65246"/>
                </a:moveTo>
                <a:cubicBezTo>
                  <a:pt x="12382" y="62103"/>
                  <a:pt x="8001" y="57912"/>
                  <a:pt x="4763" y="52578"/>
                </a:cubicBezTo>
                <a:cubicBezTo>
                  <a:pt x="1619" y="47244"/>
                  <a:pt x="0" y="41434"/>
                  <a:pt x="0" y="34957"/>
                </a:cubicBezTo>
                <a:cubicBezTo>
                  <a:pt x="0" y="28480"/>
                  <a:pt x="1619" y="22670"/>
                  <a:pt x="4763" y="17335"/>
                </a:cubicBezTo>
                <a:cubicBezTo>
                  <a:pt x="7906" y="12002"/>
                  <a:pt x="12288" y="7810"/>
                  <a:pt x="18002" y="4667"/>
                </a:cubicBezTo>
                <a:cubicBezTo>
                  <a:pt x="23622" y="1524"/>
                  <a:pt x="29909" y="0"/>
                  <a:pt x="36766" y="0"/>
                </a:cubicBezTo>
                <a:cubicBezTo>
                  <a:pt x="43625" y="0"/>
                  <a:pt x="50006" y="1524"/>
                  <a:pt x="55626" y="4667"/>
                </a:cubicBezTo>
                <a:cubicBezTo>
                  <a:pt x="61246" y="7810"/>
                  <a:pt x="65627" y="12002"/>
                  <a:pt x="68866" y="17335"/>
                </a:cubicBezTo>
                <a:cubicBezTo>
                  <a:pt x="72009" y="22670"/>
                  <a:pt x="73629" y="28480"/>
                  <a:pt x="73629" y="34957"/>
                </a:cubicBezTo>
                <a:cubicBezTo>
                  <a:pt x="73629" y="41434"/>
                  <a:pt x="72009" y="47244"/>
                  <a:pt x="68866" y="52578"/>
                </a:cubicBezTo>
                <a:cubicBezTo>
                  <a:pt x="65723" y="57912"/>
                  <a:pt x="61246" y="62103"/>
                  <a:pt x="55626" y="65246"/>
                </a:cubicBezTo>
                <a:cubicBezTo>
                  <a:pt x="50006" y="68389"/>
                  <a:pt x="43720" y="69914"/>
                  <a:pt x="36766" y="69914"/>
                </a:cubicBezTo>
                <a:cubicBezTo>
                  <a:pt x="29813" y="69914"/>
                  <a:pt x="23622" y="68389"/>
                  <a:pt x="18002" y="65246"/>
                </a:cubicBezTo>
                <a:moveTo>
                  <a:pt x="46101" y="50959"/>
                </a:moveTo>
                <a:cubicBezTo>
                  <a:pt x="48863" y="49339"/>
                  <a:pt x="51149" y="47149"/>
                  <a:pt x="52769" y="44291"/>
                </a:cubicBezTo>
                <a:cubicBezTo>
                  <a:pt x="54388" y="41529"/>
                  <a:pt x="55245" y="38386"/>
                  <a:pt x="55245" y="34957"/>
                </a:cubicBezTo>
                <a:cubicBezTo>
                  <a:pt x="55245" y="31528"/>
                  <a:pt x="54483" y="28480"/>
                  <a:pt x="52769" y="25622"/>
                </a:cubicBezTo>
                <a:cubicBezTo>
                  <a:pt x="51149" y="22860"/>
                  <a:pt x="48959" y="20574"/>
                  <a:pt x="46101" y="18955"/>
                </a:cubicBezTo>
                <a:cubicBezTo>
                  <a:pt x="43339" y="17335"/>
                  <a:pt x="40196" y="16478"/>
                  <a:pt x="36766" y="16478"/>
                </a:cubicBezTo>
                <a:cubicBezTo>
                  <a:pt x="33338" y="16478"/>
                  <a:pt x="30289" y="17240"/>
                  <a:pt x="27527" y="18955"/>
                </a:cubicBezTo>
                <a:cubicBezTo>
                  <a:pt x="24765" y="20574"/>
                  <a:pt x="22479" y="22765"/>
                  <a:pt x="20860" y="25622"/>
                </a:cubicBezTo>
                <a:cubicBezTo>
                  <a:pt x="19241" y="28384"/>
                  <a:pt x="18383" y="31528"/>
                  <a:pt x="18383" y="34957"/>
                </a:cubicBezTo>
                <a:cubicBezTo>
                  <a:pt x="18383" y="38386"/>
                  <a:pt x="19241" y="41434"/>
                  <a:pt x="20860" y="44291"/>
                </a:cubicBezTo>
                <a:cubicBezTo>
                  <a:pt x="22479" y="47053"/>
                  <a:pt x="24670" y="49339"/>
                  <a:pt x="27527" y="50959"/>
                </a:cubicBezTo>
                <a:cubicBezTo>
                  <a:pt x="30289" y="52578"/>
                  <a:pt x="33433" y="53435"/>
                  <a:pt x="36766" y="53435"/>
                </a:cubicBezTo>
                <a:cubicBezTo>
                  <a:pt x="40100" y="53435"/>
                  <a:pt x="43244" y="52578"/>
                  <a:pt x="46101" y="50959"/>
                </a:cubicBezTo>
              </a:path>
            </a:pathLst>
          </a:custGeom>
          <a:solidFill>
            <a:srgbClr val="A6A6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1" name="Полилиния: фигура 220">
            <a:extLst>
              <a:ext uri="{FF2B5EF4-FFF2-40B4-BE49-F238E27FC236}">
                <a16:creationId xmlns:a16="http://schemas.microsoft.com/office/drawing/2014/main" id="{1B23F68D-272D-A8F5-8522-6CEDE9E2305A}"/>
              </a:ext>
            </a:extLst>
          </p:cNvPr>
          <p:cNvSpPr/>
          <p:nvPr/>
        </p:nvSpPr>
        <p:spPr>
          <a:xfrm>
            <a:off x="7037036" y="890256"/>
            <a:ext cx="61722" cy="88677"/>
          </a:xfrm>
          <a:custGeom>
            <a:avLst/>
            <a:gdLst>
              <a:gd name="connsiteX0" fmla="*/ 15526 w 61722"/>
              <a:gd name="connsiteY0" fmla="*/ 88678 h 88677"/>
              <a:gd name="connsiteX1" fmla="*/ 0 w 61722"/>
              <a:gd name="connsiteY1" fmla="*/ 88678 h 88677"/>
              <a:gd name="connsiteX2" fmla="*/ 0 w 61722"/>
              <a:gd name="connsiteY2" fmla="*/ 22670 h 88677"/>
              <a:gd name="connsiteX3" fmla="*/ 17907 w 61722"/>
              <a:gd name="connsiteY3" fmla="*/ 22670 h 88677"/>
              <a:gd name="connsiteX4" fmla="*/ 17907 w 61722"/>
              <a:gd name="connsiteY4" fmla="*/ 58960 h 88677"/>
              <a:gd name="connsiteX5" fmla="*/ 18288 w 61722"/>
              <a:gd name="connsiteY5" fmla="*/ 58960 h 88677"/>
              <a:gd name="connsiteX6" fmla="*/ 46197 w 61722"/>
              <a:gd name="connsiteY6" fmla="*/ 22670 h 88677"/>
              <a:gd name="connsiteX7" fmla="*/ 61722 w 61722"/>
              <a:gd name="connsiteY7" fmla="*/ 22670 h 88677"/>
              <a:gd name="connsiteX8" fmla="*/ 61722 w 61722"/>
              <a:gd name="connsiteY8" fmla="*/ 88678 h 88677"/>
              <a:gd name="connsiteX9" fmla="*/ 43815 w 61722"/>
              <a:gd name="connsiteY9" fmla="*/ 88678 h 88677"/>
              <a:gd name="connsiteX10" fmla="*/ 43815 w 61722"/>
              <a:gd name="connsiteY10" fmla="*/ 52388 h 88677"/>
              <a:gd name="connsiteX11" fmla="*/ 43435 w 61722"/>
              <a:gd name="connsiteY11" fmla="*/ 52388 h 88677"/>
              <a:gd name="connsiteX12" fmla="*/ 15526 w 61722"/>
              <a:gd name="connsiteY12" fmla="*/ 88678 h 88677"/>
              <a:gd name="connsiteX13" fmla="*/ 18384 w 61722"/>
              <a:gd name="connsiteY13" fmla="*/ 11335 h 88677"/>
              <a:gd name="connsiteX14" fmla="*/ 13716 w 61722"/>
              <a:gd name="connsiteY14" fmla="*/ 0 h 88677"/>
              <a:gd name="connsiteX15" fmla="*/ 25528 w 61722"/>
              <a:gd name="connsiteY15" fmla="*/ 0 h 88677"/>
              <a:gd name="connsiteX16" fmla="*/ 27051 w 61722"/>
              <a:gd name="connsiteY16" fmla="*/ 4001 h 88677"/>
              <a:gd name="connsiteX17" fmla="*/ 30956 w 61722"/>
              <a:gd name="connsiteY17" fmla="*/ 5429 h 88677"/>
              <a:gd name="connsiteX18" fmla="*/ 34862 w 61722"/>
              <a:gd name="connsiteY18" fmla="*/ 4001 h 88677"/>
              <a:gd name="connsiteX19" fmla="*/ 36386 w 61722"/>
              <a:gd name="connsiteY19" fmla="*/ 0 h 88677"/>
              <a:gd name="connsiteX20" fmla="*/ 48102 w 61722"/>
              <a:gd name="connsiteY20" fmla="*/ 0 h 88677"/>
              <a:gd name="connsiteX21" fmla="*/ 43529 w 61722"/>
              <a:gd name="connsiteY21" fmla="*/ 11335 h 88677"/>
              <a:gd name="connsiteX22" fmla="*/ 31052 w 61722"/>
              <a:gd name="connsiteY22" fmla="*/ 15811 h 88677"/>
              <a:gd name="connsiteX23" fmla="*/ 18479 w 61722"/>
              <a:gd name="connsiteY23" fmla="*/ 11335 h 88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1722" h="88677">
                <a:moveTo>
                  <a:pt x="15526" y="88678"/>
                </a:moveTo>
                <a:lnTo>
                  <a:pt x="0" y="88678"/>
                </a:lnTo>
                <a:lnTo>
                  <a:pt x="0" y="22670"/>
                </a:lnTo>
                <a:lnTo>
                  <a:pt x="17907" y="22670"/>
                </a:lnTo>
                <a:lnTo>
                  <a:pt x="17907" y="58960"/>
                </a:lnTo>
                <a:lnTo>
                  <a:pt x="18288" y="58960"/>
                </a:lnTo>
                <a:lnTo>
                  <a:pt x="46197" y="22670"/>
                </a:lnTo>
                <a:lnTo>
                  <a:pt x="61722" y="22670"/>
                </a:lnTo>
                <a:lnTo>
                  <a:pt x="61722" y="88678"/>
                </a:lnTo>
                <a:lnTo>
                  <a:pt x="43815" y="88678"/>
                </a:lnTo>
                <a:lnTo>
                  <a:pt x="43815" y="52388"/>
                </a:lnTo>
                <a:lnTo>
                  <a:pt x="43435" y="52388"/>
                </a:lnTo>
                <a:lnTo>
                  <a:pt x="15526" y="88678"/>
                </a:lnTo>
                <a:close/>
                <a:moveTo>
                  <a:pt x="18384" y="11335"/>
                </a:moveTo>
                <a:cubicBezTo>
                  <a:pt x="15336" y="8382"/>
                  <a:pt x="13716" y="4572"/>
                  <a:pt x="13716" y="0"/>
                </a:cubicBezTo>
                <a:lnTo>
                  <a:pt x="25528" y="0"/>
                </a:lnTo>
                <a:cubicBezTo>
                  <a:pt x="25528" y="1714"/>
                  <a:pt x="26004" y="3048"/>
                  <a:pt x="27051" y="4001"/>
                </a:cubicBezTo>
                <a:cubicBezTo>
                  <a:pt x="28099" y="4953"/>
                  <a:pt x="29337" y="5429"/>
                  <a:pt x="30956" y="5429"/>
                </a:cubicBezTo>
                <a:cubicBezTo>
                  <a:pt x="32576" y="5429"/>
                  <a:pt x="33814" y="4953"/>
                  <a:pt x="34862" y="4001"/>
                </a:cubicBezTo>
                <a:cubicBezTo>
                  <a:pt x="35814" y="3048"/>
                  <a:pt x="36386" y="1714"/>
                  <a:pt x="36386" y="0"/>
                </a:cubicBezTo>
                <a:lnTo>
                  <a:pt x="48102" y="0"/>
                </a:lnTo>
                <a:cubicBezTo>
                  <a:pt x="48102" y="4572"/>
                  <a:pt x="46577" y="8382"/>
                  <a:pt x="43529" y="11335"/>
                </a:cubicBezTo>
                <a:cubicBezTo>
                  <a:pt x="40481" y="14288"/>
                  <a:pt x="36291" y="15811"/>
                  <a:pt x="31052" y="15811"/>
                </a:cubicBezTo>
                <a:cubicBezTo>
                  <a:pt x="25813" y="15811"/>
                  <a:pt x="21622" y="14383"/>
                  <a:pt x="18479" y="11335"/>
                </a:cubicBezTo>
              </a:path>
            </a:pathLst>
          </a:custGeom>
          <a:solidFill>
            <a:srgbClr val="A6A6A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280" name="Группа 279">
            <a:extLst>
              <a:ext uri="{FF2B5EF4-FFF2-40B4-BE49-F238E27FC236}">
                <a16:creationId xmlns:a16="http://schemas.microsoft.com/office/drawing/2014/main" id="{F8705340-E7BF-3306-A778-19D227F724B1}"/>
              </a:ext>
            </a:extLst>
          </p:cNvPr>
          <p:cNvGrpSpPr/>
          <p:nvPr userDrawn="1"/>
        </p:nvGrpSpPr>
        <p:grpSpPr>
          <a:xfrm>
            <a:off x="4759608" y="831868"/>
            <a:ext cx="2191512" cy="508444"/>
            <a:chOff x="4759608" y="831868"/>
            <a:chExt cx="2191512" cy="508444"/>
          </a:xfrm>
        </p:grpSpPr>
        <p:sp>
          <p:nvSpPr>
            <p:cNvPr id="198" name="Полилиния: фигура 197">
              <a:extLst>
                <a:ext uri="{FF2B5EF4-FFF2-40B4-BE49-F238E27FC236}">
                  <a16:creationId xmlns:a16="http://schemas.microsoft.com/office/drawing/2014/main" id="{0F67A96C-3EA0-6C93-698B-1C0173E4187E}"/>
                </a:ext>
              </a:extLst>
            </p:cNvPr>
            <p:cNvSpPr/>
            <p:nvPr/>
          </p:nvSpPr>
          <p:spPr>
            <a:xfrm>
              <a:off x="5363493" y="912925"/>
              <a:ext cx="70675" cy="80200"/>
            </a:xfrm>
            <a:custGeom>
              <a:avLst/>
              <a:gdLst>
                <a:gd name="connsiteX0" fmla="*/ 62198 w 70675"/>
                <a:gd name="connsiteY0" fmla="*/ 49054 h 80200"/>
                <a:gd name="connsiteX1" fmla="*/ 70676 w 70675"/>
                <a:gd name="connsiteY1" fmla="*/ 49054 h 80200"/>
                <a:gd name="connsiteX2" fmla="*/ 70676 w 70675"/>
                <a:gd name="connsiteY2" fmla="*/ 80201 h 80200"/>
                <a:gd name="connsiteX3" fmla="*/ 52769 w 70675"/>
                <a:gd name="connsiteY3" fmla="*/ 80201 h 80200"/>
                <a:gd name="connsiteX4" fmla="*/ 52769 w 70675"/>
                <a:gd name="connsiteY4" fmla="*/ 66008 h 80200"/>
                <a:gd name="connsiteX5" fmla="*/ 17907 w 70675"/>
                <a:gd name="connsiteY5" fmla="*/ 66008 h 80200"/>
                <a:gd name="connsiteX6" fmla="*/ 17907 w 70675"/>
                <a:gd name="connsiteY6" fmla="*/ 80201 h 80200"/>
                <a:gd name="connsiteX7" fmla="*/ 0 w 70675"/>
                <a:gd name="connsiteY7" fmla="*/ 80201 h 80200"/>
                <a:gd name="connsiteX8" fmla="*/ 0 w 70675"/>
                <a:gd name="connsiteY8" fmla="*/ 49054 h 80200"/>
                <a:gd name="connsiteX9" fmla="*/ 3810 w 70675"/>
                <a:gd name="connsiteY9" fmla="*/ 49054 h 80200"/>
                <a:gd name="connsiteX10" fmla="*/ 10192 w 70675"/>
                <a:gd name="connsiteY10" fmla="*/ 38767 h 80200"/>
                <a:gd name="connsiteX11" fmla="*/ 13240 w 70675"/>
                <a:gd name="connsiteY11" fmla="*/ 20764 h 80200"/>
                <a:gd name="connsiteX12" fmla="*/ 13621 w 70675"/>
                <a:gd name="connsiteY12" fmla="*/ 0 h 80200"/>
                <a:gd name="connsiteX13" fmla="*/ 62294 w 70675"/>
                <a:gd name="connsiteY13" fmla="*/ 0 h 80200"/>
                <a:gd name="connsiteX14" fmla="*/ 62294 w 70675"/>
                <a:gd name="connsiteY14" fmla="*/ 49054 h 80200"/>
                <a:gd name="connsiteX15" fmla="*/ 44291 w 70675"/>
                <a:gd name="connsiteY15" fmla="*/ 49054 h 80200"/>
                <a:gd name="connsiteX16" fmla="*/ 44291 w 70675"/>
                <a:gd name="connsiteY16" fmla="*/ 16954 h 80200"/>
                <a:gd name="connsiteX17" fmla="*/ 30766 w 70675"/>
                <a:gd name="connsiteY17" fmla="*/ 16954 h 80200"/>
                <a:gd name="connsiteX18" fmla="*/ 30766 w 70675"/>
                <a:gd name="connsiteY18" fmla="*/ 20764 h 80200"/>
                <a:gd name="connsiteX19" fmla="*/ 28004 w 70675"/>
                <a:gd name="connsiteY19" fmla="*/ 38957 h 80200"/>
                <a:gd name="connsiteX20" fmla="*/ 22384 w 70675"/>
                <a:gd name="connsiteY20" fmla="*/ 49054 h 80200"/>
                <a:gd name="connsiteX21" fmla="*/ 44196 w 70675"/>
                <a:gd name="connsiteY21" fmla="*/ 49054 h 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675" h="80200">
                  <a:moveTo>
                    <a:pt x="62198" y="49054"/>
                  </a:moveTo>
                  <a:lnTo>
                    <a:pt x="70676" y="49054"/>
                  </a:lnTo>
                  <a:lnTo>
                    <a:pt x="70676" y="80201"/>
                  </a:lnTo>
                  <a:lnTo>
                    <a:pt x="52769" y="80201"/>
                  </a:lnTo>
                  <a:lnTo>
                    <a:pt x="52769" y="66008"/>
                  </a:lnTo>
                  <a:lnTo>
                    <a:pt x="17907" y="66008"/>
                  </a:lnTo>
                  <a:lnTo>
                    <a:pt x="17907" y="80201"/>
                  </a:lnTo>
                  <a:lnTo>
                    <a:pt x="0" y="80201"/>
                  </a:lnTo>
                  <a:lnTo>
                    <a:pt x="0" y="49054"/>
                  </a:lnTo>
                  <a:lnTo>
                    <a:pt x="3810" y="49054"/>
                  </a:lnTo>
                  <a:cubicBezTo>
                    <a:pt x="6096" y="47244"/>
                    <a:pt x="8287" y="43815"/>
                    <a:pt x="10192" y="38767"/>
                  </a:cubicBezTo>
                  <a:cubicBezTo>
                    <a:pt x="12097" y="33719"/>
                    <a:pt x="13145" y="27718"/>
                    <a:pt x="13240" y="20764"/>
                  </a:cubicBezTo>
                  <a:lnTo>
                    <a:pt x="13621" y="0"/>
                  </a:lnTo>
                  <a:lnTo>
                    <a:pt x="62294" y="0"/>
                  </a:lnTo>
                  <a:lnTo>
                    <a:pt x="62294" y="49054"/>
                  </a:lnTo>
                  <a:close/>
                  <a:moveTo>
                    <a:pt x="44291" y="49054"/>
                  </a:moveTo>
                  <a:lnTo>
                    <a:pt x="44291" y="16954"/>
                  </a:lnTo>
                  <a:lnTo>
                    <a:pt x="30766" y="16954"/>
                  </a:lnTo>
                  <a:lnTo>
                    <a:pt x="30766" y="20764"/>
                  </a:lnTo>
                  <a:cubicBezTo>
                    <a:pt x="30575" y="27813"/>
                    <a:pt x="29718" y="33909"/>
                    <a:pt x="28004" y="38957"/>
                  </a:cubicBezTo>
                  <a:cubicBezTo>
                    <a:pt x="26384" y="43910"/>
                    <a:pt x="24479" y="47339"/>
                    <a:pt x="22384" y="49054"/>
                  </a:cubicBezTo>
                  <a:lnTo>
                    <a:pt x="44196" y="490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9" name="Полилиния: фигура 198">
              <a:extLst>
                <a:ext uri="{FF2B5EF4-FFF2-40B4-BE49-F238E27FC236}">
                  <a16:creationId xmlns:a16="http://schemas.microsoft.com/office/drawing/2014/main" id="{ACC372FD-608F-0233-A1B7-769AA1909A41}"/>
                </a:ext>
              </a:extLst>
            </p:cNvPr>
            <p:cNvSpPr/>
            <p:nvPr/>
          </p:nvSpPr>
          <p:spPr>
            <a:xfrm>
              <a:off x="5443599" y="912925"/>
              <a:ext cx="51434" cy="66008"/>
            </a:xfrm>
            <a:custGeom>
              <a:avLst/>
              <a:gdLst>
                <a:gd name="connsiteX0" fmla="*/ 51435 w 51434"/>
                <a:gd name="connsiteY0" fmla="*/ 66008 h 66008"/>
                <a:gd name="connsiteX1" fmla="*/ 0 w 51434"/>
                <a:gd name="connsiteY1" fmla="*/ 66008 h 66008"/>
                <a:gd name="connsiteX2" fmla="*/ 0 w 51434"/>
                <a:gd name="connsiteY2" fmla="*/ 0 h 66008"/>
                <a:gd name="connsiteX3" fmla="*/ 50483 w 51434"/>
                <a:gd name="connsiteY3" fmla="*/ 0 h 66008"/>
                <a:gd name="connsiteX4" fmla="*/ 50483 w 51434"/>
                <a:gd name="connsiteY4" fmla="*/ 16002 h 66008"/>
                <a:gd name="connsiteX5" fmla="*/ 17907 w 51434"/>
                <a:gd name="connsiteY5" fmla="*/ 16002 h 66008"/>
                <a:gd name="connsiteX6" fmla="*/ 17907 w 51434"/>
                <a:gd name="connsiteY6" fmla="*/ 25241 h 66008"/>
                <a:gd name="connsiteX7" fmla="*/ 42863 w 51434"/>
                <a:gd name="connsiteY7" fmla="*/ 25241 h 66008"/>
                <a:gd name="connsiteX8" fmla="*/ 42863 w 51434"/>
                <a:gd name="connsiteY8" fmla="*/ 40386 h 66008"/>
                <a:gd name="connsiteX9" fmla="*/ 17907 w 51434"/>
                <a:gd name="connsiteY9" fmla="*/ 40386 h 66008"/>
                <a:gd name="connsiteX10" fmla="*/ 17907 w 51434"/>
                <a:gd name="connsiteY10" fmla="*/ 50006 h 66008"/>
                <a:gd name="connsiteX11" fmla="*/ 51435 w 51434"/>
                <a:gd name="connsiteY11" fmla="*/ 50006 h 66008"/>
                <a:gd name="connsiteX12" fmla="*/ 51435 w 51434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4" h="66008">
                  <a:moveTo>
                    <a:pt x="51435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483" y="0"/>
                  </a:lnTo>
                  <a:lnTo>
                    <a:pt x="50483" y="16002"/>
                  </a:lnTo>
                  <a:lnTo>
                    <a:pt x="17907" y="16002"/>
                  </a:lnTo>
                  <a:lnTo>
                    <a:pt x="17907" y="25241"/>
                  </a:lnTo>
                  <a:lnTo>
                    <a:pt x="42863" y="25241"/>
                  </a:lnTo>
                  <a:lnTo>
                    <a:pt x="42863" y="40386"/>
                  </a:lnTo>
                  <a:lnTo>
                    <a:pt x="17907" y="40386"/>
                  </a:lnTo>
                  <a:lnTo>
                    <a:pt x="17907" y="50006"/>
                  </a:lnTo>
                  <a:lnTo>
                    <a:pt x="51435" y="50006"/>
                  </a:lnTo>
                  <a:lnTo>
                    <a:pt x="51435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0" name="Полилиния: фигура 199">
              <a:extLst>
                <a:ext uri="{FF2B5EF4-FFF2-40B4-BE49-F238E27FC236}">
                  <a16:creationId xmlns:a16="http://schemas.microsoft.com/office/drawing/2014/main" id="{B4456CC8-136D-B3F6-11ED-1FC3ADB9C05A}"/>
                </a:ext>
              </a:extLst>
            </p:cNvPr>
            <p:cNvSpPr/>
            <p:nvPr/>
          </p:nvSpPr>
          <p:spPr>
            <a:xfrm>
              <a:off x="5507226" y="912925"/>
              <a:ext cx="58959" cy="66008"/>
            </a:xfrm>
            <a:custGeom>
              <a:avLst/>
              <a:gdLst>
                <a:gd name="connsiteX0" fmla="*/ 18002 w 58959"/>
                <a:gd name="connsiteY0" fmla="*/ 66008 h 66008"/>
                <a:gd name="connsiteX1" fmla="*/ 0 w 58959"/>
                <a:gd name="connsiteY1" fmla="*/ 66008 h 66008"/>
                <a:gd name="connsiteX2" fmla="*/ 0 w 58959"/>
                <a:gd name="connsiteY2" fmla="*/ 0 h 66008"/>
                <a:gd name="connsiteX3" fmla="*/ 58960 w 58959"/>
                <a:gd name="connsiteY3" fmla="*/ 0 h 66008"/>
                <a:gd name="connsiteX4" fmla="*/ 58960 w 58959"/>
                <a:gd name="connsiteY4" fmla="*/ 66008 h 66008"/>
                <a:gd name="connsiteX5" fmla="*/ 41053 w 58959"/>
                <a:gd name="connsiteY5" fmla="*/ 66008 h 66008"/>
                <a:gd name="connsiteX6" fmla="*/ 41053 w 58959"/>
                <a:gd name="connsiteY6" fmla="*/ 16954 h 66008"/>
                <a:gd name="connsiteX7" fmla="*/ 18002 w 58959"/>
                <a:gd name="connsiteY7" fmla="*/ 16954 h 66008"/>
                <a:gd name="connsiteX8" fmla="*/ 18002 w 58959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9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8960" y="0"/>
                  </a:lnTo>
                  <a:lnTo>
                    <a:pt x="58960" y="66008"/>
                  </a:lnTo>
                  <a:lnTo>
                    <a:pt x="41053" y="66008"/>
                  </a:lnTo>
                  <a:lnTo>
                    <a:pt x="41053" y="16954"/>
                  </a:lnTo>
                  <a:lnTo>
                    <a:pt x="18002" y="16954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1" name="Полилиния: фигура 200">
              <a:extLst>
                <a:ext uri="{FF2B5EF4-FFF2-40B4-BE49-F238E27FC236}">
                  <a16:creationId xmlns:a16="http://schemas.microsoft.com/office/drawing/2014/main" id="{D47F1972-99B7-10CD-4983-42F5244CEFB6}"/>
                </a:ext>
              </a:extLst>
            </p:cNvPr>
            <p:cNvSpPr/>
            <p:nvPr/>
          </p:nvSpPr>
          <p:spPr>
            <a:xfrm>
              <a:off x="5574282" y="912925"/>
              <a:ext cx="69723" cy="66008"/>
            </a:xfrm>
            <a:custGeom>
              <a:avLst/>
              <a:gdLst>
                <a:gd name="connsiteX0" fmla="*/ 18860 w 69723"/>
                <a:gd name="connsiteY0" fmla="*/ 66008 h 66008"/>
                <a:gd name="connsiteX1" fmla="*/ 0 w 69723"/>
                <a:gd name="connsiteY1" fmla="*/ 66008 h 66008"/>
                <a:gd name="connsiteX2" fmla="*/ 24765 w 69723"/>
                <a:gd name="connsiteY2" fmla="*/ 0 h 66008"/>
                <a:gd name="connsiteX3" fmla="*/ 44958 w 69723"/>
                <a:gd name="connsiteY3" fmla="*/ 0 h 66008"/>
                <a:gd name="connsiteX4" fmla="*/ 69723 w 69723"/>
                <a:gd name="connsiteY4" fmla="*/ 66008 h 66008"/>
                <a:gd name="connsiteX5" fmla="*/ 50673 w 69723"/>
                <a:gd name="connsiteY5" fmla="*/ 66008 h 66008"/>
                <a:gd name="connsiteX6" fmla="*/ 46196 w 69723"/>
                <a:gd name="connsiteY6" fmla="*/ 53245 h 66008"/>
                <a:gd name="connsiteX7" fmla="*/ 23146 w 69723"/>
                <a:gd name="connsiteY7" fmla="*/ 53245 h 66008"/>
                <a:gd name="connsiteX8" fmla="*/ 18669 w 69723"/>
                <a:gd name="connsiteY8" fmla="*/ 66008 h 66008"/>
                <a:gd name="connsiteX9" fmla="*/ 34576 w 69723"/>
                <a:gd name="connsiteY9" fmla="*/ 16954 h 66008"/>
                <a:gd name="connsiteX10" fmla="*/ 27813 w 69723"/>
                <a:gd name="connsiteY10" fmla="*/ 38671 h 66008"/>
                <a:gd name="connsiteX11" fmla="*/ 41720 w 69723"/>
                <a:gd name="connsiteY11" fmla="*/ 38671 h 66008"/>
                <a:gd name="connsiteX12" fmla="*/ 34957 w 69723"/>
                <a:gd name="connsiteY12" fmla="*/ 16954 h 66008"/>
                <a:gd name="connsiteX13" fmla="*/ 34576 w 69723"/>
                <a:gd name="connsiteY13" fmla="*/ 16954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3" h="66008">
                  <a:moveTo>
                    <a:pt x="18860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3" y="66008"/>
                  </a:lnTo>
                  <a:lnTo>
                    <a:pt x="50673" y="66008"/>
                  </a:lnTo>
                  <a:lnTo>
                    <a:pt x="46196" y="53245"/>
                  </a:lnTo>
                  <a:lnTo>
                    <a:pt x="23146" y="53245"/>
                  </a:lnTo>
                  <a:lnTo>
                    <a:pt x="18669" y="66008"/>
                  </a:lnTo>
                  <a:close/>
                  <a:moveTo>
                    <a:pt x="34576" y="16954"/>
                  </a:moveTo>
                  <a:lnTo>
                    <a:pt x="27813" y="38671"/>
                  </a:lnTo>
                  <a:lnTo>
                    <a:pt x="41720" y="38671"/>
                  </a:lnTo>
                  <a:lnTo>
                    <a:pt x="34957" y="16954"/>
                  </a:lnTo>
                  <a:lnTo>
                    <a:pt x="34576" y="169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2" name="Полилиния: фигура 201">
              <a:extLst>
                <a:ext uri="{FF2B5EF4-FFF2-40B4-BE49-F238E27FC236}">
                  <a16:creationId xmlns:a16="http://schemas.microsoft.com/office/drawing/2014/main" id="{F6F783A8-9110-694C-13F9-F2EEDC099981}"/>
                </a:ext>
              </a:extLst>
            </p:cNvPr>
            <p:cNvSpPr/>
            <p:nvPr/>
          </p:nvSpPr>
          <p:spPr>
            <a:xfrm>
              <a:off x="5652101" y="912925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1 w 54292"/>
                <a:gd name="connsiteY3" fmla="*/ 3048 h 66103"/>
                <a:gd name="connsiteX4" fmla="*/ 51149 w 54292"/>
                <a:gd name="connsiteY4" fmla="*/ 11335 h 66103"/>
                <a:gd name="connsiteX5" fmla="*/ 54292 w 54292"/>
                <a:gd name="connsiteY5" fmla="*/ 23146 h 66103"/>
                <a:gd name="connsiteX6" fmla="*/ 51149 w 54292"/>
                <a:gd name="connsiteY6" fmla="*/ 34957 h 66103"/>
                <a:gd name="connsiteX7" fmla="*/ 42481 w 54292"/>
                <a:gd name="connsiteY7" fmla="*/ 43244 h 66103"/>
                <a:gd name="connsiteX8" fmla="*/ 29718 w 54292"/>
                <a:gd name="connsiteY8" fmla="*/ 46291 h 66103"/>
                <a:gd name="connsiteX9" fmla="*/ 17907 w 54292"/>
                <a:gd name="connsiteY9" fmla="*/ 46291 h 66103"/>
                <a:gd name="connsiteX10" fmla="*/ 17907 w 54292"/>
                <a:gd name="connsiteY10" fmla="*/ 66103 h 66103"/>
                <a:gd name="connsiteX11" fmla="*/ 0 w 54292"/>
                <a:gd name="connsiteY11" fmla="*/ 66103 h 66103"/>
                <a:gd name="connsiteX12" fmla="*/ 28765 w 54292"/>
                <a:gd name="connsiteY12" fmla="*/ 30194 h 66103"/>
                <a:gd name="connsiteX13" fmla="*/ 34099 w 54292"/>
                <a:gd name="connsiteY13" fmla="*/ 28099 h 66103"/>
                <a:gd name="connsiteX14" fmla="*/ 36290 w 54292"/>
                <a:gd name="connsiteY14" fmla="*/ 23146 h 66103"/>
                <a:gd name="connsiteX15" fmla="*/ 34099 w 54292"/>
                <a:gd name="connsiteY15" fmla="*/ 18193 h 66103"/>
                <a:gd name="connsiteX16" fmla="*/ 28765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89 h 66103"/>
                <a:gd name="connsiteX19" fmla="*/ 28765 w 54292"/>
                <a:gd name="connsiteY19" fmla="*/ 30289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1048"/>
                    <a:pt x="42481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2" y="18764"/>
                    <a:pt x="54292" y="23146"/>
                  </a:cubicBezTo>
                  <a:cubicBezTo>
                    <a:pt x="54292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1" y="43244"/>
                  </a:cubicBezTo>
                  <a:cubicBezTo>
                    <a:pt x="38767" y="45244"/>
                    <a:pt x="34480" y="46291"/>
                    <a:pt x="29718" y="46291"/>
                  </a:cubicBezTo>
                  <a:lnTo>
                    <a:pt x="17907" y="46291"/>
                  </a:lnTo>
                  <a:lnTo>
                    <a:pt x="17907" y="66103"/>
                  </a:lnTo>
                  <a:lnTo>
                    <a:pt x="0" y="66103"/>
                  </a:lnTo>
                  <a:close/>
                  <a:moveTo>
                    <a:pt x="28765" y="30194"/>
                  </a:moveTo>
                  <a:cubicBezTo>
                    <a:pt x="30861" y="30194"/>
                    <a:pt x="32575" y="29527"/>
                    <a:pt x="34099" y="28099"/>
                  </a:cubicBezTo>
                  <a:cubicBezTo>
                    <a:pt x="35623" y="26670"/>
                    <a:pt x="36290" y="25051"/>
                    <a:pt x="36290" y="23146"/>
                  </a:cubicBezTo>
                  <a:cubicBezTo>
                    <a:pt x="36290" y="21241"/>
                    <a:pt x="35528" y="19621"/>
                    <a:pt x="34099" y="18193"/>
                  </a:cubicBezTo>
                  <a:cubicBezTo>
                    <a:pt x="32575" y="16764"/>
                    <a:pt x="30861" y="16097"/>
                    <a:pt x="28765" y="16097"/>
                  </a:cubicBezTo>
                  <a:lnTo>
                    <a:pt x="17907" y="16097"/>
                  </a:lnTo>
                  <a:lnTo>
                    <a:pt x="17907" y="30289"/>
                  </a:lnTo>
                  <a:lnTo>
                    <a:pt x="28765" y="30289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3" name="Полилиния: фигура 202">
              <a:extLst>
                <a:ext uri="{FF2B5EF4-FFF2-40B4-BE49-F238E27FC236}">
                  <a16:creationId xmlns:a16="http://schemas.microsoft.com/office/drawing/2014/main" id="{AA9BAFA6-B5CD-6B97-2FEC-7AC07CD378B0}"/>
                </a:ext>
              </a:extLst>
            </p:cNvPr>
            <p:cNvSpPr/>
            <p:nvPr/>
          </p:nvSpPr>
          <p:spPr>
            <a:xfrm>
              <a:off x="5710584" y="912925"/>
              <a:ext cx="54673" cy="66008"/>
            </a:xfrm>
            <a:custGeom>
              <a:avLst/>
              <a:gdLst>
                <a:gd name="connsiteX0" fmla="*/ 36291 w 54673"/>
                <a:gd name="connsiteY0" fmla="*/ 66008 h 66008"/>
                <a:gd name="connsiteX1" fmla="*/ 18383 w 54673"/>
                <a:gd name="connsiteY1" fmla="*/ 66008 h 66008"/>
                <a:gd name="connsiteX2" fmla="*/ 18383 w 54673"/>
                <a:gd name="connsiteY2" fmla="*/ 16954 h 66008"/>
                <a:gd name="connsiteX3" fmla="*/ 0 w 54673"/>
                <a:gd name="connsiteY3" fmla="*/ 16954 h 66008"/>
                <a:gd name="connsiteX4" fmla="*/ 0 w 54673"/>
                <a:gd name="connsiteY4" fmla="*/ 0 h 66008"/>
                <a:gd name="connsiteX5" fmla="*/ 54674 w 54673"/>
                <a:gd name="connsiteY5" fmla="*/ 0 h 66008"/>
                <a:gd name="connsiteX6" fmla="*/ 54674 w 54673"/>
                <a:gd name="connsiteY6" fmla="*/ 16954 h 66008"/>
                <a:gd name="connsiteX7" fmla="*/ 36291 w 54673"/>
                <a:gd name="connsiteY7" fmla="*/ 16954 h 66008"/>
                <a:gd name="connsiteX8" fmla="*/ 36291 w 54673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008">
                  <a:moveTo>
                    <a:pt x="36291" y="66008"/>
                  </a:moveTo>
                  <a:lnTo>
                    <a:pt x="18383" y="66008"/>
                  </a:lnTo>
                  <a:lnTo>
                    <a:pt x="18383" y="16954"/>
                  </a:lnTo>
                  <a:lnTo>
                    <a:pt x="0" y="16954"/>
                  </a:lnTo>
                  <a:lnTo>
                    <a:pt x="0" y="0"/>
                  </a:lnTo>
                  <a:lnTo>
                    <a:pt x="54674" y="0"/>
                  </a:lnTo>
                  <a:lnTo>
                    <a:pt x="54674" y="16954"/>
                  </a:lnTo>
                  <a:lnTo>
                    <a:pt x="36291" y="16954"/>
                  </a:lnTo>
                  <a:lnTo>
                    <a:pt x="36291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4" name="Полилиния: фигура 203">
              <a:extLst>
                <a:ext uri="{FF2B5EF4-FFF2-40B4-BE49-F238E27FC236}">
                  <a16:creationId xmlns:a16="http://schemas.microsoft.com/office/drawing/2014/main" id="{3B9EA6D6-6648-DB42-0C78-BFB903457FA2}"/>
                </a:ext>
              </a:extLst>
            </p:cNvPr>
            <p:cNvSpPr/>
            <p:nvPr/>
          </p:nvSpPr>
          <p:spPr>
            <a:xfrm>
              <a:off x="5762877" y="912925"/>
              <a:ext cx="69818" cy="66008"/>
            </a:xfrm>
            <a:custGeom>
              <a:avLst/>
              <a:gdLst>
                <a:gd name="connsiteX0" fmla="*/ 18859 w 69818"/>
                <a:gd name="connsiteY0" fmla="*/ 66008 h 66008"/>
                <a:gd name="connsiteX1" fmla="*/ 0 w 69818"/>
                <a:gd name="connsiteY1" fmla="*/ 66008 h 66008"/>
                <a:gd name="connsiteX2" fmla="*/ 24860 w 69818"/>
                <a:gd name="connsiteY2" fmla="*/ 0 h 66008"/>
                <a:gd name="connsiteX3" fmla="*/ 45053 w 69818"/>
                <a:gd name="connsiteY3" fmla="*/ 0 h 66008"/>
                <a:gd name="connsiteX4" fmla="*/ 69818 w 69818"/>
                <a:gd name="connsiteY4" fmla="*/ 66008 h 66008"/>
                <a:gd name="connsiteX5" fmla="*/ 50768 w 69818"/>
                <a:gd name="connsiteY5" fmla="*/ 66008 h 66008"/>
                <a:gd name="connsiteX6" fmla="*/ 46387 w 69818"/>
                <a:gd name="connsiteY6" fmla="*/ 53245 h 66008"/>
                <a:gd name="connsiteX7" fmla="*/ 23336 w 69818"/>
                <a:gd name="connsiteY7" fmla="*/ 53245 h 66008"/>
                <a:gd name="connsiteX8" fmla="*/ 18955 w 69818"/>
                <a:gd name="connsiteY8" fmla="*/ 66008 h 66008"/>
                <a:gd name="connsiteX9" fmla="*/ 34576 w 69818"/>
                <a:gd name="connsiteY9" fmla="*/ 16954 h 66008"/>
                <a:gd name="connsiteX10" fmla="*/ 27813 w 69818"/>
                <a:gd name="connsiteY10" fmla="*/ 38671 h 66008"/>
                <a:gd name="connsiteX11" fmla="*/ 41815 w 69818"/>
                <a:gd name="connsiteY11" fmla="*/ 38671 h 66008"/>
                <a:gd name="connsiteX12" fmla="*/ 35052 w 69818"/>
                <a:gd name="connsiteY12" fmla="*/ 16954 h 66008"/>
                <a:gd name="connsiteX13" fmla="*/ 34671 w 69818"/>
                <a:gd name="connsiteY13" fmla="*/ 16954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18" h="66008">
                  <a:moveTo>
                    <a:pt x="18859" y="66008"/>
                  </a:moveTo>
                  <a:lnTo>
                    <a:pt x="0" y="66008"/>
                  </a:lnTo>
                  <a:lnTo>
                    <a:pt x="24860" y="0"/>
                  </a:lnTo>
                  <a:lnTo>
                    <a:pt x="45053" y="0"/>
                  </a:lnTo>
                  <a:lnTo>
                    <a:pt x="69818" y="66008"/>
                  </a:lnTo>
                  <a:lnTo>
                    <a:pt x="50768" y="66008"/>
                  </a:lnTo>
                  <a:lnTo>
                    <a:pt x="46387" y="53245"/>
                  </a:lnTo>
                  <a:lnTo>
                    <a:pt x="23336" y="53245"/>
                  </a:lnTo>
                  <a:lnTo>
                    <a:pt x="18955" y="66008"/>
                  </a:lnTo>
                  <a:close/>
                  <a:moveTo>
                    <a:pt x="34576" y="16954"/>
                  </a:moveTo>
                  <a:lnTo>
                    <a:pt x="27813" y="38671"/>
                  </a:lnTo>
                  <a:lnTo>
                    <a:pt x="41815" y="38671"/>
                  </a:lnTo>
                  <a:lnTo>
                    <a:pt x="35052" y="16954"/>
                  </a:lnTo>
                  <a:lnTo>
                    <a:pt x="34671" y="169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5" name="Полилиния: фигура 204">
              <a:extLst>
                <a:ext uri="{FF2B5EF4-FFF2-40B4-BE49-F238E27FC236}">
                  <a16:creationId xmlns:a16="http://schemas.microsoft.com/office/drawing/2014/main" id="{483D6506-45D2-25EA-6125-E2E77751030B}"/>
                </a:ext>
              </a:extLst>
            </p:cNvPr>
            <p:cNvSpPr/>
            <p:nvPr/>
          </p:nvSpPr>
          <p:spPr>
            <a:xfrm>
              <a:off x="5840696" y="912925"/>
              <a:ext cx="72675" cy="66008"/>
            </a:xfrm>
            <a:custGeom>
              <a:avLst/>
              <a:gdLst>
                <a:gd name="connsiteX0" fmla="*/ 18002 w 72675"/>
                <a:gd name="connsiteY0" fmla="*/ 66008 h 66008"/>
                <a:gd name="connsiteX1" fmla="*/ 0 w 72675"/>
                <a:gd name="connsiteY1" fmla="*/ 66008 h 66008"/>
                <a:gd name="connsiteX2" fmla="*/ 0 w 72675"/>
                <a:gd name="connsiteY2" fmla="*/ 0 h 66008"/>
                <a:gd name="connsiteX3" fmla="*/ 16288 w 72675"/>
                <a:gd name="connsiteY3" fmla="*/ 0 h 66008"/>
                <a:gd name="connsiteX4" fmla="*/ 36481 w 72675"/>
                <a:gd name="connsiteY4" fmla="*/ 25336 h 66008"/>
                <a:gd name="connsiteX5" fmla="*/ 36671 w 72675"/>
                <a:gd name="connsiteY5" fmla="*/ 25336 h 66008"/>
                <a:gd name="connsiteX6" fmla="*/ 56865 w 72675"/>
                <a:gd name="connsiteY6" fmla="*/ 0 h 66008"/>
                <a:gd name="connsiteX7" fmla="*/ 72676 w 72675"/>
                <a:gd name="connsiteY7" fmla="*/ 0 h 66008"/>
                <a:gd name="connsiteX8" fmla="*/ 72676 w 72675"/>
                <a:gd name="connsiteY8" fmla="*/ 66008 h 66008"/>
                <a:gd name="connsiteX9" fmla="*/ 54769 w 72675"/>
                <a:gd name="connsiteY9" fmla="*/ 66008 h 66008"/>
                <a:gd name="connsiteX10" fmla="*/ 54769 w 72675"/>
                <a:gd name="connsiteY10" fmla="*/ 27337 h 66008"/>
                <a:gd name="connsiteX11" fmla="*/ 54388 w 72675"/>
                <a:gd name="connsiteY11" fmla="*/ 27337 h 66008"/>
                <a:gd name="connsiteX12" fmla="*/ 36386 w 72675"/>
                <a:gd name="connsiteY12" fmla="*/ 50006 h 66008"/>
                <a:gd name="connsiteX13" fmla="*/ 18383 w 72675"/>
                <a:gd name="connsiteY13" fmla="*/ 27337 h 66008"/>
                <a:gd name="connsiteX14" fmla="*/ 18002 w 72675"/>
                <a:gd name="connsiteY14" fmla="*/ 27337 h 66008"/>
                <a:gd name="connsiteX15" fmla="*/ 18002 w 72675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75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288" y="0"/>
                  </a:lnTo>
                  <a:lnTo>
                    <a:pt x="36481" y="25336"/>
                  </a:lnTo>
                  <a:lnTo>
                    <a:pt x="36671" y="25336"/>
                  </a:lnTo>
                  <a:lnTo>
                    <a:pt x="56865" y="0"/>
                  </a:lnTo>
                  <a:lnTo>
                    <a:pt x="72676" y="0"/>
                  </a:lnTo>
                  <a:lnTo>
                    <a:pt x="72676" y="66008"/>
                  </a:lnTo>
                  <a:lnTo>
                    <a:pt x="54769" y="66008"/>
                  </a:lnTo>
                  <a:lnTo>
                    <a:pt x="54769" y="27337"/>
                  </a:lnTo>
                  <a:lnTo>
                    <a:pt x="54388" y="27337"/>
                  </a:lnTo>
                  <a:lnTo>
                    <a:pt x="36386" y="50006"/>
                  </a:lnTo>
                  <a:lnTo>
                    <a:pt x="18383" y="27337"/>
                  </a:lnTo>
                  <a:lnTo>
                    <a:pt x="18002" y="27337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6" name="Полилиния: фигура 205">
              <a:extLst>
                <a:ext uri="{FF2B5EF4-FFF2-40B4-BE49-F238E27FC236}">
                  <a16:creationId xmlns:a16="http://schemas.microsoft.com/office/drawing/2014/main" id="{13EC14FF-0565-AA34-EC57-99085BF4A154}"/>
                </a:ext>
              </a:extLst>
            </p:cNvPr>
            <p:cNvSpPr/>
            <p:nvPr/>
          </p:nvSpPr>
          <p:spPr>
            <a:xfrm>
              <a:off x="5928517" y="912925"/>
              <a:ext cx="51339" cy="66008"/>
            </a:xfrm>
            <a:custGeom>
              <a:avLst/>
              <a:gdLst>
                <a:gd name="connsiteX0" fmla="*/ 51339 w 51339"/>
                <a:gd name="connsiteY0" fmla="*/ 66008 h 66008"/>
                <a:gd name="connsiteX1" fmla="*/ 0 w 51339"/>
                <a:gd name="connsiteY1" fmla="*/ 66008 h 66008"/>
                <a:gd name="connsiteX2" fmla="*/ 0 w 51339"/>
                <a:gd name="connsiteY2" fmla="*/ 0 h 66008"/>
                <a:gd name="connsiteX3" fmla="*/ 50387 w 51339"/>
                <a:gd name="connsiteY3" fmla="*/ 0 h 66008"/>
                <a:gd name="connsiteX4" fmla="*/ 50387 w 51339"/>
                <a:gd name="connsiteY4" fmla="*/ 16002 h 66008"/>
                <a:gd name="connsiteX5" fmla="*/ 17906 w 51339"/>
                <a:gd name="connsiteY5" fmla="*/ 16002 h 66008"/>
                <a:gd name="connsiteX6" fmla="*/ 17906 w 51339"/>
                <a:gd name="connsiteY6" fmla="*/ 25241 h 66008"/>
                <a:gd name="connsiteX7" fmla="*/ 42863 w 51339"/>
                <a:gd name="connsiteY7" fmla="*/ 25241 h 66008"/>
                <a:gd name="connsiteX8" fmla="*/ 42863 w 51339"/>
                <a:gd name="connsiteY8" fmla="*/ 40386 h 66008"/>
                <a:gd name="connsiteX9" fmla="*/ 17906 w 51339"/>
                <a:gd name="connsiteY9" fmla="*/ 40386 h 66008"/>
                <a:gd name="connsiteX10" fmla="*/ 17906 w 51339"/>
                <a:gd name="connsiteY10" fmla="*/ 50006 h 66008"/>
                <a:gd name="connsiteX11" fmla="*/ 51339 w 51339"/>
                <a:gd name="connsiteY11" fmla="*/ 50006 h 66008"/>
                <a:gd name="connsiteX12" fmla="*/ 51339 w 51339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339" h="66008">
                  <a:moveTo>
                    <a:pt x="51339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387" y="0"/>
                  </a:lnTo>
                  <a:lnTo>
                    <a:pt x="50387" y="16002"/>
                  </a:lnTo>
                  <a:lnTo>
                    <a:pt x="17906" y="16002"/>
                  </a:lnTo>
                  <a:lnTo>
                    <a:pt x="17906" y="25241"/>
                  </a:lnTo>
                  <a:lnTo>
                    <a:pt x="42863" y="25241"/>
                  </a:lnTo>
                  <a:lnTo>
                    <a:pt x="42863" y="40386"/>
                  </a:lnTo>
                  <a:lnTo>
                    <a:pt x="17906" y="40386"/>
                  </a:lnTo>
                  <a:lnTo>
                    <a:pt x="17906" y="50006"/>
                  </a:lnTo>
                  <a:lnTo>
                    <a:pt x="51339" y="50006"/>
                  </a:lnTo>
                  <a:lnTo>
                    <a:pt x="51339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7" name="Полилиния: фигура 206">
              <a:extLst>
                <a:ext uri="{FF2B5EF4-FFF2-40B4-BE49-F238E27FC236}">
                  <a16:creationId xmlns:a16="http://schemas.microsoft.com/office/drawing/2014/main" id="{87DAE77E-E203-7B73-954D-3C0925CFB42A}"/>
                </a:ext>
              </a:extLst>
            </p:cNvPr>
            <p:cNvSpPr/>
            <p:nvPr/>
          </p:nvSpPr>
          <p:spPr>
            <a:xfrm>
              <a:off x="5992144" y="912925"/>
              <a:ext cx="59912" cy="66008"/>
            </a:xfrm>
            <a:custGeom>
              <a:avLst/>
              <a:gdLst>
                <a:gd name="connsiteX0" fmla="*/ 17907 w 59912"/>
                <a:gd name="connsiteY0" fmla="*/ 66008 h 66008"/>
                <a:gd name="connsiteX1" fmla="*/ 0 w 59912"/>
                <a:gd name="connsiteY1" fmla="*/ 66008 h 66008"/>
                <a:gd name="connsiteX2" fmla="*/ 0 w 59912"/>
                <a:gd name="connsiteY2" fmla="*/ 0 h 66008"/>
                <a:gd name="connsiteX3" fmla="*/ 17907 w 59912"/>
                <a:gd name="connsiteY3" fmla="*/ 0 h 66008"/>
                <a:gd name="connsiteX4" fmla="*/ 17907 w 59912"/>
                <a:gd name="connsiteY4" fmla="*/ 24003 h 66008"/>
                <a:gd name="connsiteX5" fmla="*/ 42005 w 59912"/>
                <a:gd name="connsiteY5" fmla="*/ 24003 h 66008"/>
                <a:gd name="connsiteX6" fmla="*/ 42005 w 59912"/>
                <a:gd name="connsiteY6" fmla="*/ 0 h 66008"/>
                <a:gd name="connsiteX7" fmla="*/ 59912 w 59912"/>
                <a:gd name="connsiteY7" fmla="*/ 0 h 66008"/>
                <a:gd name="connsiteX8" fmla="*/ 59912 w 59912"/>
                <a:gd name="connsiteY8" fmla="*/ 66008 h 66008"/>
                <a:gd name="connsiteX9" fmla="*/ 42005 w 59912"/>
                <a:gd name="connsiteY9" fmla="*/ 66008 h 66008"/>
                <a:gd name="connsiteX10" fmla="*/ 42005 w 59912"/>
                <a:gd name="connsiteY10" fmla="*/ 41053 h 66008"/>
                <a:gd name="connsiteX11" fmla="*/ 17907 w 59912"/>
                <a:gd name="connsiteY11" fmla="*/ 41053 h 66008"/>
                <a:gd name="connsiteX12" fmla="*/ 17907 w 59912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12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4003"/>
                  </a:lnTo>
                  <a:lnTo>
                    <a:pt x="42005" y="24003"/>
                  </a:lnTo>
                  <a:lnTo>
                    <a:pt x="42005" y="0"/>
                  </a:lnTo>
                  <a:lnTo>
                    <a:pt x="59912" y="0"/>
                  </a:lnTo>
                  <a:lnTo>
                    <a:pt x="59912" y="66008"/>
                  </a:lnTo>
                  <a:lnTo>
                    <a:pt x="42005" y="66008"/>
                  </a:lnTo>
                  <a:lnTo>
                    <a:pt x="42005" y="41053"/>
                  </a:lnTo>
                  <a:lnTo>
                    <a:pt x="17907" y="41053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8" name="Полилиния: фигура 207">
              <a:extLst>
                <a:ext uri="{FF2B5EF4-FFF2-40B4-BE49-F238E27FC236}">
                  <a16:creationId xmlns:a16="http://schemas.microsoft.com/office/drawing/2014/main" id="{282C4375-8D25-5358-CB13-EF594F510E8D}"/>
                </a:ext>
              </a:extLst>
            </p:cNvPr>
            <p:cNvSpPr/>
            <p:nvPr/>
          </p:nvSpPr>
          <p:spPr>
            <a:xfrm>
              <a:off x="6061485" y="912925"/>
              <a:ext cx="54673" cy="66008"/>
            </a:xfrm>
            <a:custGeom>
              <a:avLst/>
              <a:gdLst>
                <a:gd name="connsiteX0" fmla="*/ 36290 w 54673"/>
                <a:gd name="connsiteY0" fmla="*/ 66008 h 66008"/>
                <a:gd name="connsiteX1" fmla="*/ 18383 w 54673"/>
                <a:gd name="connsiteY1" fmla="*/ 66008 h 66008"/>
                <a:gd name="connsiteX2" fmla="*/ 18383 w 54673"/>
                <a:gd name="connsiteY2" fmla="*/ 16954 h 66008"/>
                <a:gd name="connsiteX3" fmla="*/ 0 w 54673"/>
                <a:gd name="connsiteY3" fmla="*/ 16954 h 66008"/>
                <a:gd name="connsiteX4" fmla="*/ 0 w 54673"/>
                <a:gd name="connsiteY4" fmla="*/ 0 h 66008"/>
                <a:gd name="connsiteX5" fmla="*/ 54673 w 54673"/>
                <a:gd name="connsiteY5" fmla="*/ 0 h 66008"/>
                <a:gd name="connsiteX6" fmla="*/ 54673 w 54673"/>
                <a:gd name="connsiteY6" fmla="*/ 16954 h 66008"/>
                <a:gd name="connsiteX7" fmla="*/ 36290 w 54673"/>
                <a:gd name="connsiteY7" fmla="*/ 16954 h 66008"/>
                <a:gd name="connsiteX8" fmla="*/ 36290 w 54673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008">
                  <a:moveTo>
                    <a:pt x="36290" y="66008"/>
                  </a:moveTo>
                  <a:lnTo>
                    <a:pt x="18383" y="66008"/>
                  </a:lnTo>
                  <a:lnTo>
                    <a:pt x="18383" y="16954"/>
                  </a:lnTo>
                  <a:lnTo>
                    <a:pt x="0" y="16954"/>
                  </a:lnTo>
                  <a:lnTo>
                    <a:pt x="0" y="0"/>
                  </a:lnTo>
                  <a:lnTo>
                    <a:pt x="54673" y="0"/>
                  </a:lnTo>
                  <a:lnTo>
                    <a:pt x="54673" y="16954"/>
                  </a:lnTo>
                  <a:lnTo>
                    <a:pt x="36290" y="16954"/>
                  </a:lnTo>
                  <a:lnTo>
                    <a:pt x="36290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9" name="Полилиния: фигура 208">
              <a:extLst>
                <a:ext uri="{FF2B5EF4-FFF2-40B4-BE49-F238E27FC236}">
                  <a16:creationId xmlns:a16="http://schemas.microsoft.com/office/drawing/2014/main" id="{3071E242-7402-F4C9-4960-77A4C6B0C94D}"/>
                </a:ext>
              </a:extLst>
            </p:cNvPr>
            <p:cNvSpPr/>
            <p:nvPr/>
          </p:nvSpPr>
          <p:spPr>
            <a:xfrm>
              <a:off x="6138352" y="910925"/>
              <a:ext cx="66579" cy="69913"/>
            </a:xfrm>
            <a:custGeom>
              <a:avLst/>
              <a:gdLst>
                <a:gd name="connsiteX0" fmla="*/ 12287 w 66579"/>
                <a:gd name="connsiteY0" fmla="*/ 66199 h 69913"/>
                <a:gd name="connsiteX1" fmla="*/ 0 w 66579"/>
                <a:gd name="connsiteY1" fmla="*/ 57055 h 69913"/>
                <a:gd name="connsiteX2" fmla="*/ 11906 w 66579"/>
                <a:gd name="connsiteY2" fmla="*/ 45910 h 69913"/>
                <a:gd name="connsiteX3" fmla="*/ 19908 w 66579"/>
                <a:gd name="connsiteY3" fmla="*/ 51435 h 69913"/>
                <a:gd name="connsiteX4" fmla="*/ 29813 w 66579"/>
                <a:gd name="connsiteY4" fmla="*/ 53435 h 69913"/>
                <a:gd name="connsiteX5" fmla="*/ 40005 w 66579"/>
                <a:gd name="connsiteY5" fmla="*/ 50483 h 69913"/>
                <a:gd name="connsiteX6" fmla="*/ 46673 w 66579"/>
                <a:gd name="connsiteY6" fmla="*/ 42577 h 69913"/>
                <a:gd name="connsiteX7" fmla="*/ 21527 w 66579"/>
                <a:gd name="connsiteY7" fmla="*/ 42577 h 69913"/>
                <a:gd name="connsiteX8" fmla="*/ 21527 w 66579"/>
                <a:gd name="connsiteY8" fmla="*/ 27432 h 69913"/>
                <a:gd name="connsiteX9" fmla="*/ 46673 w 66579"/>
                <a:gd name="connsiteY9" fmla="*/ 27432 h 69913"/>
                <a:gd name="connsiteX10" fmla="*/ 40386 w 66579"/>
                <a:gd name="connsiteY10" fmla="*/ 19431 h 69913"/>
                <a:gd name="connsiteX11" fmla="*/ 30671 w 66579"/>
                <a:gd name="connsiteY11" fmla="*/ 16573 h 69913"/>
                <a:gd name="connsiteX12" fmla="*/ 20764 w 66579"/>
                <a:gd name="connsiteY12" fmla="*/ 18574 h 69913"/>
                <a:gd name="connsiteX13" fmla="*/ 12764 w 66579"/>
                <a:gd name="connsiteY13" fmla="*/ 24003 h 69913"/>
                <a:gd name="connsiteX14" fmla="*/ 858 w 66579"/>
                <a:gd name="connsiteY14" fmla="*/ 12859 h 69913"/>
                <a:gd name="connsiteX15" fmla="*/ 13145 w 66579"/>
                <a:gd name="connsiteY15" fmla="*/ 3715 h 69913"/>
                <a:gd name="connsiteX16" fmla="*/ 30671 w 66579"/>
                <a:gd name="connsiteY16" fmla="*/ 0 h 69913"/>
                <a:gd name="connsiteX17" fmla="*/ 49244 w 66579"/>
                <a:gd name="connsiteY17" fmla="*/ 4667 h 69913"/>
                <a:gd name="connsiteX18" fmla="*/ 62008 w 66579"/>
                <a:gd name="connsiteY18" fmla="*/ 17335 h 69913"/>
                <a:gd name="connsiteX19" fmla="*/ 66580 w 66579"/>
                <a:gd name="connsiteY19" fmla="*/ 34957 h 69913"/>
                <a:gd name="connsiteX20" fmla="*/ 61817 w 66579"/>
                <a:gd name="connsiteY20" fmla="*/ 52578 h 69913"/>
                <a:gd name="connsiteX21" fmla="*/ 48577 w 66579"/>
                <a:gd name="connsiteY21" fmla="*/ 65246 h 69913"/>
                <a:gd name="connsiteX22" fmla="*/ 29718 w 66579"/>
                <a:gd name="connsiteY22" fmla="*/ 69914 h 69913"/>
                <a:gd name="connsiteX23" fmla="*/ 12192 w 66579"/>
                <a:gd name="connsiteY23" fmla="*/ 6619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79" h="69913">
                  <a:moveTo>
                    <a:pt x="12287" y="66199"/>
                  </a:moveTo>
                  <a:cubicBezTo>
                    <a:pt x="7334" y="63722"/>
                    <a:pt x="3334" y="60674"/>
                    <a:pt x="0" y="57055"/>
                  </a:cubicBezTo>
                  <a:lnTo>
                    <a:pt x="11906" y="45910"/>
                  </a:lnTo>
                  <a:cubicBezTo>
                    <a:pt x="14478" y="48292"/>
                    <a:pt x="17145" y="50102"/>
                    <a:pt x="19908" y="51435"/>
                  </a:cubicBezTo>
                  <a:cubicBezTo>
                    <a:pt x="22670" y="52769"/>
                    <a:pt x="26003" y="53435"/>
                    <a:pt x="29813" y="53435"/>
                  </a:cubicBezTo>
                  <a:cubicBezTo>
                    <a:pt x="33624" y="53435"/>
                    <a:pt x="36957" y="52483"/>
                    <a:pt x="40005" y="50483"/>
                  </a:cubicBezTo>
                  <a:cubicBezTo>
                    <a:pt x="43053" y="48482"/>
                    <a:pt x="45244" y="45910"/>
                    <a:pt x="46673" y="42577"/>
                  </a:cubicBezTo>
                  <a:lnTo>
                    <a:pt x="21527" y="42577"/>
                  </a:lnTo>
                  <a:lnTo>
                    <a:pt x="21527" y="27432"/>
                  </a:lnTo>
                  <a:lnTo>
                    <a:pt x="46673" y="27432"/>
                  </a:lnTo>
                  <a:cubicBezTo>
                    <a:pt x="45244" y="24003"/>
                    <a:pt x="43149" y="21336"/>
                    <a:pt x="40386" y="19431"/>
                  </a:cubicBezTo>
                  <a:cubicBezTo>
                    <a:pt x="37624" y="17526"/>
                    <a:pt x="34385" y="16573"/>
                    <a:pt x="30671" y="16573"/>
                  </a:cubicBezTo>
                  <a:cubicBezTo>
                    <a:pt x="26956" y="16573"/>
                    <a:pt x="23432" y="17240"/>
                    <a:pt x="20764" y="18574"/>
                  </a:cubicBezTo>
                  <a:cubicBezTo>
                    <a:pt x="18002" y="19907"/>
                    <a:pt x="15335" y="21717"/>
                    <a:pt x="12764" y="24003"/>
                  </a:cubicBezTo>
                  <a:lnTo>
                    <a:pt x="858" y="12859"/>
                  </a:lnTo>
                  <a:cubicBezTo>
                    <a:pt x="4096" y="9239"/>
                    <a:pt x="8191" y="6191"/>
                    <a:pt x="13145" y="3715"/>
                  </a:cubicBezTo>
                  <a:cubicBezTo>
                    <a:pt x="18002" y="1238"/>
                    <a:pt x="23908" y="0"/>
                    <a:pt x="30671" y="0"/>
                  </a:cubicBezTo>
                  <a:cubicBezTo>
                    <a:pt x="37433" y="0"/>
                    <a:pt x="43815" y="1524"/>
                    <a:pt x="49244" y="4667"/>
                  </a:cubicBezTo>
                  <a:cubicBezTo>
                    <a:pt x="54673" y="7810"/>
                    <a:pt x="58960" y="12002"/>
                    <a:pt x="62008" y="17335"/>
                  </a:cubicBezTo>
                  <a:cubicBezTo>
                    <a:pt x="65056" y="22670"/>
                    <a:pt x="66580" y="28480"/>
                    <a:pt x="66580" y="34957"/>
                  </a:cubicBezTo>
                  <a:cubicBezTo>
                    <a:pt x="66580" y="41434"/>
                    <a:pt x="64961" y="47244"/>
                    <a:pt x="61817" y="52578"/>
                  </a:cubicBezTo>
                  <a:cubicBezTo>
                    <a:pt x="58674" y="57912"/>
                    <a:pt x="54197" y="62103"/>
                    <a:pt x="48577" y="65246"/>
                  </a:cubicBezTo>
                  <a:cubicBezTo>
                    <a:pt x="42958" y="68389"/>
                    <a:pt x="36671" y="69914"/>
                    <a:pt x="29718" y="69914"/>
                  </a:cubicBezTo>
                  <a:cubicBezTo>
                    <a:pt x="22765" y="69914"/>
                    <a:pt x="17050" y="68675"/>
                    <a:pt x="12192" y="6619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0" name="Полилиния: фигура 209">
              <a:extLst>
                <a:ext uri="{FF2B5EF4-FFF2-40B4-BE49-F238E27FC236}">
                  <a16:creationId xmlns:a16="http://schemas.microsoft.com/office/drawing/2014/main" id="{C969A5D6-82A1-7AC7-0705-CBAB2DE1FF6F}"/>
                </a:ext>
              </a:extLst>
            </p:cNvPr>
            <p:cNvSpPr/>
            <p:nvPr/>
          </p:nvSpPr>
          <p:spPr>
            <a:xfrm>
              <a:off x="6216267" y="912925"/>
              <a:ext cx="62293" cy="66008"/>
            </a:xfrm>
            <a:custGeom>
              <a:avLst/>
              <a:gdLst>
                <a:gd name="connsiteX0" fmla="*/ 17907 w 62293"/>
                <a:gd name="connsiteY0" fmla="*/ 66008 h 66008"/>
                <a:gd name="connsiteX1" fmla="*/ 0 w 62293"/>
                <a:gd name="connsiteY1" fmla="*/ 66008 h 66008"/>
                <a:gd name="connsiteX2" fmla="*/ 0 w 62293"/>
                <a:gd name="connsiteY2" fmla="*/ 0 h 66008"/>
                <a:gd name="connsiteX3" fmla="*/ 17907 w 62293"/>
                <a:gd name="connsiteY3" fmla="*/ 0 h 66008"/>
                <a:gd name="connsiteX4" fmla="*/ 17907 w 62293"/>
                <a:gd name="connsiteY4" fmla="*/ 25432 h 66008"/>
                <a:gd name="connsiteX5" fmla="*/ 39624 w 62293"/>
                <a:gd name="connsiteY5" fmla="*/ 0 h 66008"/>
                <a:gd name="connsiteX6" fmla="*/ 60389 w 62293"/>
                <a:gd name="connsiteY6" fmla="*/ 0 h 66008"/>
                <a:gd name="connsiteX7" fmla="*/ 36766 w 62293"/>
                <a:gd name="connsiteY7" fmla="*/ 27337 h 66008"/>
                <a:gd name="connsiteX8" fmla="*/ 62294 w 62293"/>
                <a:gd name="connsiteY8" fmla="*/ 66008 h 66008"/>
                <a:gd name="connsiteX9" fmla="*/ 41529 w 62293"/>
                <a:gd name="connsiteY9" fmla="*/ 66008 h 66008"/>
                <a:gd name="connsiteX10" fmla="*/ 25051 w 62293"/>
                <a:gd name="connsiteY10" fmla="*/ 41053 h 66008"/>
                <a:gd name="connsiteX11" fmla="*/ 17907 w 62293"/>
                <a:gd name="connsiteY11" fmla="*/ 49054 h 66008"/>
                <a:gd name="connsiteX12" fmla="*/ 17907 w 62293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93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6" y="27337"/>
                  </a:lnTo>
                  <a:lnTo>
                    <a:pt x="62294" y="66008"/>
                  </a:lnTo>
                  <a:lnTo>
                    <a:pt x="41529" y="66008"/>
                  </a:lnTo>
                  <a:lnTo>
                    <a:pt x="25051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1" name="Полилиния: фигура 210">
              <a:extLst>
                <a:ext uri="{FF2B5EF4-FFF2-40B4-BE49-F238E27FC236}">
                  <a16:creationId xmlns:a16="http://schemas.microsoft.com/office/drawing/2014/main" id="{5C33EED4-299F-17DB-6F74-7AFA0A1DFB73}"/>
                </a:ext>
              </a:extLst>
            </p:cNvPr>
            <p:cNvSpPr/>
            <p:nvPr/>
          </p:nvSpPr>
          <p:spPr>
            <a:xfrm>
              <a:off x="6279513" y="910925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6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6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8 w 73628"/>
                <a:gd name="connsiteY14" fmla="*/ 44291 h 69913"/>
                <a:gd name="connsiteX15" fmla="*/ 55245 w 73628"/>
                <a:gd name="connsiteY15" fmla="*/ 34957 h 69913"/>
                <a:gd name="connsiteX16" fmla="*/ 52768 w 73628"/>
                <a:gd name="connsiteY16" fmla="*/ 25622 h 69913"/>
                <a:gd name="connsiteX17" fmla="*/ 46101 w 73628"/>
                <a:gd name="connsiteY17" fmla="*/ 18955 h 69913"/>
                <a:gd name="connsiteX18" fmla="*/ 36766 w 73628"/>
                <a:gd name="connsiteY18" fmla="*/ 16478 h 69913"/>
                <a:gd name="connsiteX19" fmla="*/ 27432 w 73628"/>
                <a:gd name="connsiteY19" fmla="*/ 18955 h 69913"/>
                <a:gd name="connsiteX20" fmla="*/ 20764 w 73628"/>
                <a:gd name="connsiteY20" fmla="*/ 25622 h 69913"/>
                <a:gd name="connsiteX21" fmla="*/ 18288 w 73628"/>
                <a:gd name="connsiteY21" fmla="*/ 34957 h 69913"/>
                <a:gd name="connsiteX22" fmla="*/ 20764 w 73628"/>
                <a:gd name="connsiteY22" fmla="*/ 44291 h 69913"/>
                <a:gd name="connsiteX23" fmla="*/ 27432 w 73628"/>
                <a:gd name="connsiteY23" fmla="*/ 50959 h 69913"/>
                <a:gd name="connsiteX24" fmla="*/ 36766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6" y="0"/>
                  </a:cubicBezTo>
                  <a:cubicBezTo>
                    <a:pt x="43625" y="0"/>
                    <a:pt x="49911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89"/>
                    <a:pt x="43720" y="69914"/>
                    <a:pt x="36766" y="69914"/>
                  </a:cubicBezTo>
                  <a:cubicBezTo>
                    <a:pt x="29813" y="69914"/>
                    <a:pt x="23526" y="68389"/>
                    <a:pt x="18002" y="65246"/>
                  </a:cubicBezTo>
                  <a:moveTo>
                    <a:pt x="46101" y="50959"/>
                  </a:moveTo>
                  <a:cubicBezTo>
                    <a:pt x="48863" y="49339"/>
                    <a:pt x="51149" y="47149"/>
                    <a:pt x="52768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388" y="28480"/>
                    <a:pt x="52768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5" y="16478"/>
                    <a:pt x="36766" y="16478"/>
                  </a:cubicBezTo>
                  <a:cubicBezTo>
                    <a:pt x="33338" y="16478"/>
                    <a:pt x="30289" y="17240"/>
                    <a:pt x="27432" y="18955"/>
                  </a:cubicBezTo>
                  <a:cubicBezTo>
                    <a:pt x="24670" y="20574"/>
                    <a:pt x="22384" y="22765"/>
                    <a:pt x="20764" y="25622"/>
                  </a:cubicBezTo>
                  <a:cubicBezTo>
                    <a:pt x="19145" y="28384"/>
                    <a:pt x="18288" y="31528"/>
                    <a:pt x="18288" y="34957"/>
                  </a:cubicBezTo>
                  <a:cubicBezTo>
                    <a:pt x="18288" y="38386"/>
                    <a:pt x="19050" y="41434"/>
                    <a:pt x="20764" y="44291"/>
                  </a:cubicBezTo>
                  <a:cubicBezTo>
                    <a:pt x="22384" y="47053"/>
                    <a:pt x="24575" y="49339"/>
                    <a:pt x="27432" y="50959"/>
                  </a:cubicBezTo>
                  <a:cubicBezTo>
                    <a:pt x="30194" y="52578"/>
                    <a:pt x="33338" y="53435"/>
                    <a:pt x="36766" y="53435"/>
                  </a:cubicBezTo>
                  <a:cubicBezTo>
                    <a:pt x="40195" y="53435"/>
                    <a:pt x="43243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2" name="Полилиния: фигура 211">
              <a:extLst>
                <a:ext uri="{FF2B5EF4-FFF2-40B4-BE49-F238E27FC236}">
                  <a16:creationId xmlns:a16="http://schemas.microsoft.com/office/drawing/2014/main" id="{4B9C7849-4A7D-E352-2ACD-7942F2BA2F08}"/>
                </a:ext>
              </a:extLst>
            </p:cNvPr>
            <p:cNvSpPr/>
            <p:nvPr/>
          </p:nvSpPr>
          <p:spPr>
            <a:xfrm>
              <a:off x="6364380" y="912925"/>
              <a:ext cx="59912" cy="66008"/>
            </a:xfrm>
            <a:custGeom>
              <a:avLst/>
              <a:gdLst>
                <a:gd name="connsiteX0" fmla="*/ 17907 w 59912"/>
                <a:gd name="connsiteY0" fmla="*/ 66008 h 66008"/>
                <a:gd name="connsiteX1" fmla="*/ 0 w 59912"/>
                <a:gd name="connsiteY1" fmla="*/ 66008 h 66008"/>
                <a:gd name="connsiteX2" fmla="*/ 0 w 59912"/>
                <a:gd name="connsiteY2" fmla="*/ 0 h 66008"/>
                <a:gd name="connsiteX3" fmla="*/ 17907 w 59912"/>
                <a:gd name="connsiteY3" fmla="*/ 0 h 66008"/>
                <a:gd name="connsiteX4" fmla="*/ 17907 w 59912"/>
                <a:gd name="connsiteY4" fmla="*/ 24003 h 66008"/>
                <a:gd name="connsiteX5" fmla="*/ 42006 w 59912"/>
                <a:gd name="connsiteY5" fmla="*/ 24003 h 66008"/>
                <a:gd name="connsiteX6" fmla="*/ 42006 w 59912"/>
                <a:gd name="connsiteY6" fmla="*/ 0 h 66008"/>
                <a:gd name="connsiteX7" fmla="*/ 59913 w 59912"/>
                <a:gd name="connsiteY7" fmla="*/ 0 h 66008"/>
                <a:gd name="connsiteX8" fmla="*/ 59913 w 59912"/>
                <a:gd name="connsiteY8" fmla="*/ 66008 h 66008"/>
                <a:gd name="connsiteX9" fmla="*/ 42006 w 59912"/>
                <a:gd name="connsiteY9" fmla="*/ 66008 h 66008"/>
                <a:gd name="connsiteX10" fmla="*/ 42006 w 59912"/>
                <a:gd name="connsiteY10" fmla="*/ 41053 h 66008"/>
                <a:gd name="connsiteX11" fmla="*/ 17907 w 59912"/>
                <a:gd name="connsiteY11" fmla="*/ 41053 h 66008"/>
                <a:gd name="connsiteX12" fmla="*/ 17907 w 59912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12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4003"/>
                  </a:lnTo>
                  <a:lnTo>
                    <a:pt x="42006" y="24003"/>
                  </a:lnTo>
                  <a:lnTo>
                    <a:pt x="42006" y="0"/>
                  </a:lnTo>
                  <a:lnTo>
                    <a:pt x="59913" y="0"/>
                  </a:lnTo>
                  <a:lnTo>
                    <a:pt x="59913" y="66008"/>
                  </a:lnTo>
                  <a:lnTo>
                    <a:pt x="42006" y="66008"/>
                  </a:lnTo>
                  <a:lnTo>
                    <a:pt x="42006" y="41053"/>
                  </a:lnTo>
                  <a:lnTo>
                    <a:pt x="17907" y="41053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3" name="Полилиния: фигура 212">
              <a:extLst>
                <a:ext uri="{FF2B5EF4-FFF2-40B4-BE49-F238E27FC236}">
                  <a16:creationId xmlns:a16="http://schemas.microsoft.com/office/drawing/2014/main" id="{8DEB45FB-7207-CEC9-EA69-F55E49FBAADF}"/>
                </a:ext>
              </a:extLst>
            </p:cNvPr>
            <p:cNvSpPr/>
            <p:nvPr/>
          </p:nvSpPr>
          <p:spPr>
            <a:xfrm>
              <a:off x="6435628" y="910925"/>
              <a:ext cx="73723" cy="69913"/>
            </a:xfrm>
            <a:custGeom>
              <a:avLst/>
              <a:gdLst>
                <a:gd name="connsiteX0" fmla="*/ 18002 w 73723"/>
                <a:gd name="connsiteY0" fmla="*/ 65246 h 69913"/>
                <a:gd name="connsiteX1" fmla="*/ 4763 w 73723"/>
                <a:gd name="connsiteY1" fmla="*/ 52578 h 69913"/>
                <a:gd name="connsiteX2" fmla="*/ 0 w 73723"/>
                <a:gd name="connsiteY2" fmla="*/ 34957 h 69913"/>
                <a:gd name="connsiteX3" fmla="*/ 4763 w 73723"/>
                <a:gd name="connsiteY3" fmla="*/ 17335 h 69913"/>
                <a:gd name="connsiteX4" fmla="*/ 18002 w 73723"/>
                <a:gd name="connsiteY4" fmla="*/ 4667 h 69913"/>
                <a:gd name="connsiteX5" fmla="*/ 36862 w 73723"/>
                <a:gd name="connsiteY5" fmla="*/ 0 h 69913"/>
                <a:gd name="connsiteX6" fmla="*/ 55721 w 73723"/>
                <a:gd name="connsiteY6" fmla="*/ 4667 h 69913"/>
                <a:gd name="connsiteX7" fmla="*/ 68961 w 73723"/>
                <a:gd name="connsiteY7" fmla="*/ 17335 h 69913"/>
                <a:gd name="connsiteX8" fmla="*/ 73723 w 73723"/>
                <a:gd name="connsiteY8" fmla="*/ 34957 h 69913"/>
                <a:gd name="connsiteX9" fmla="*/ 68961 w 73723"/>
                <a:gd name="connsiteY9" fmla="*/ 52578 h 69913"/>
                <a:gd name="connsiteX10" fmla="*/ 55721 w 73723"/>
                <a:gd name="connsiteY10" fmla="*/ 65246 h 69913"/>
                <a:gd name="connsiteX11" fmla="*/ 36862 w 73723"/>
                <a:gd name="connsiteY11" fmla="*/ 69914 h 69913"/>
                <a:gd name="connsiteX12" fmla="*/ 18002 w 73723"/>
                <a:gd name="connsiteY12" fmla="*/ 65246 h 69913"/>
                <a:gd name="connsiteX13" fmla="*/ 46101 w 73723"/>
                <a:gd name="connsiteY13" fmla="*/ 50959 h 69913"/>
                <a:gd name="connsiteX14" fmla="*/ 52768 w 73723"/>
                <a:gd name="connsiteY14" fmla="*/ 44291 h 69913"/>
                <a:gd name="connsiteX15" fmla="*/ 55245 w 73723"/>
                <a:gd name="connsiteY15" fmla="*/ 34957 h 69913"/>
                <a:gd name="connsiteX16" fmla="*/ 52768 w 73723"/>
                <a:gd name="connsiteY16" fmla="*/ 25622 h 69913"/>
                <a:gd name="connsiteX17" fmla="*/ 46101 w 73723"/>
                <a:gd name="connsiteY17" fmla="*/ 18955 h 69913"/>
                <a:gd name="connsiteX18" fmla="*/ 36766 w 73723"/>
                <a:gd name="connsiteY18" fmla="*/ 16478 h 69913"/>
                <a:gd name="connsiteX19" fmla="*/ 27527 w 73723"/>
                <a:gd name="connsiteY19" fmla="*/ 18955 h 69913"/>
                <a:gd name="connsiteX20" fmla="*/ 20860 w 73723"/>
                <a:gd name="connsiteY20" fmla="*/ 25622 h 69913"/>
                <a:gd name="connsiteX21" fmla="*/ 18383 w 73723"/>
                <a:gd name="connsiteY21" fmla="*/ 34957 h 69913"/>
                <a:gd name="connsiteX22" fmla="*/ 20860 w 73723"/>
                <a:gd name="connsiteY22" fmla="*/ 44291 h 69913"/>
                <a:gd name="connsiteX23" fmla="*/ 27527 w 73723"/>
                <a:gd name="connsiteY23" fmla="*/ 50959 h 69913"/>
                <a:gd name="connsiteX24" fmla="*/ 36766 w 73723"/>
                <a:gd name="connsiteY24" fmla="*/ 53435 h 69913"/>
                <a:gd name="connsiteX25" fmla="*/ 46101 w 73723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723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5" y="12002"/>
                    <a:pt x="12382" y="7810"/>
                    <a:pt x="18002" y="4667"/>
                  </a:cubicBezTo>
                  <a:cubicBezTo>
                    <a:pt x="23622" y="1524"/>
                    <a:pt x="29908" y="0"/>
                    <a:pt x="36862" y="0"/>
                  </a:cubicBezTo>
                  <a:cubicBezTo>
                    <a:pt x="43815" y="0"/>
                    <a:pt x="50102" y="1524"/>
                    <a:pt x="55721" y="4667"/>
                  </a:cubicBezTo>
                  <a:cubicBezTo>
                    <a:pt x="61341" y="7810"/>
                    <a:pt x="65722" y="12002"/>
                    <a:pt x="68961" y="17335"/>
                  </a:cubicBezTo>
                  <a:cubicBezTo>
                    <a:pt x="72104" y="22670"/>
                    <a:pt x="73723" y="28480"/>
                    <a:pt x="73723" y="34957"/>
                  </a:cubicBezTo>
                  <a:cubicBezTo>
                    <a:pt x="73723" y="41434"/>
                    <a:pt x="72104" y="47244"/>
                    <a:pt x="68961" y="52578"/>
                  </a:cubicBezTo>
                  <a:cubicBezTo>
                    <a:pt x="65817" y="57912"/>
                    <a:pt x="61341" y="62103"/>
                    <a:pt x="55721" y="65246"/>
                  </a:cubicBezTo>
                  <a:cubicBezTo>
                    <a:pt x="50102" y="68389"/>
                    <a:pt x="43815" y="69914"/>
                    <a:pt x="36862" y="69914"/>
                  </a:cubicBezTo>
                  <a:cubicBezTo>
                    <a:pt x="29908" y="69914"/>
                    <a:pt x="23622" y="68389"/>
                    <a:pt x="18002" y="65246"/>
                  </a:cubicBezTo>
                  <a:moveTo>
                    <a:pt x="46101" y="50959"/>
                  </a:moveTo>
                  <a:cubicBezTo>
                    <a:pt x="48863" y="49339"/>
                    <a:pt x="51149" y="47149"/>
                    <a:pt x="52768" y="44291"/>
                  </a:cubicBezTo>
                  <a:cubicBezTo>
                    <a:pt x="54387" y="41529"/>
                    <a:pt x="55245" y="38386"/>
                    <a:pt x="55245" y="34957"/>
                  </a:cubicBezTo>
                  <a:cubicBezTo>
                    <a:pt x="55245" y="31528"/>
                    <a:pt x="54387" y="28480"/>
                    <a:pt x="52768" y="25622"/>
                  </a:cubicBezTo>
                  <a:cubicBezTo>
                    <a:pt x="51149" y="22860"/>
                    <a:pt x="48958" y="20574"/>
                    <a:pt x="46101" y="18955"/>
                  </a:cubicBezTo>
                  <a:cubicBezTo>
                    <a:pt x="43339" y="17335"/>
                    <a:pt x="40195" y="16478"/>
                    <a:pt x="36766" y="16478"/>
                  </a:cubicBezTo>
                  <a:cubicBezTo>
                    <a:pt x="33338" y="16478"/>
                    <a:pt x="30289" y="17240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0" y="28384"/>
                    <a:pt x="18383" y="31528"/>
                    <a:pt x="18383" y="34957"/>
                  </a:cubicBezTo>
                  <a:cubicBezTo>
                    <a:pt x="18383" y="38386"/>
                    <a:pt x="19240" y="41434"/>
                    <a:pt x="20860" y="44291"/>
                  </a:cubicBezTo>
                  <a:cubicBezTo>
                    <a:pt x="22479" y="47053"/>
                    <a:pt x="24669" y="49339"/>
                    <a:pt x="27527" y="50959"/>
                  </a:cubicBezTo>
                  <a:cubicBezTo>
                    <a:pt x="30289" y="52578"/>
                    <a:pt x="33433" y="53435"/>
                    <a:pt x="36766" y="53435"/>
                  </a:cubicBezTo>
                  <a:cubicBezTo>
                    <a:pt x="40100" y="53435"/>
                    <a:pt x="43243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4" name="Полилиния: фигура 213">
              <a:extLst>
                <a:ext uri="{FF2B5EF4-FFF2-40B4-BE49-F238E27FC236}">
                  <a16:creationId xmlns:a16="http://schemas.microsoft.com/office/drawing/2014/main" id="{3AE0C83B-42D6-85F1-FE3F-BB42DF968E6C}"/>
                </a:ext>
              </a:extLst>
            </p:cNvPr>
            <p:cNvSpPr/>
            <p:nvPr/>
          </p:nvSpPr>
          <p:spPr>
            <a:xfrm>
              <a:off x="6520495" y="912925"/>
              <a:ext cx="72675" cy="66008"/>
            </a:xfrm>
            <a:custGeom>
              <a:avLst/>
              <a:gdLst>
                <a:gd name="connsiteX0" fmla="*/ 17907 w 72675"/>
                <a:gd name="connsiteY0" fmla="*/ 66008 h 66008"/>
                <a:gd name="connsiteX1" fmla="*/ 0 w 72675"/>
                <a:gd name="connsiteY1" fmla="*/ 66008 h 66008"/>
                <a:gd name="connsiteX2" fmla="*/ 0 w 72675"/>
                <a:gd name="connsiteY2" fmla="*/ 0 h 66008"/>
                <a:gd name="connsiteX3" fmla="*/ 16288 w 72675"/>
                <a:gd name="connsiteY3" fmla="*/ 0 h 66008"/>
                <a:gd name="connsiteX4" fmla="*/ 36386 w 72675"/>
                <a:gd name="connsiteY4" fmla="*/ 25336 h 66008"/>
                <a:gd name="connsiteX5" fmla="*/ 36672 w 72675"/>
                <a:gd name="connsiteY5" fmla="*/ 25336 h 66008"/>
                <a:gd name="connsiteX6" fmla="*/ 56865 w 72675"/>
                <a:gd name="connsiteY6" fmla="*/ 0 h 66008"/>
                <a:gd name="connsiteX7" fmla="*/ 72676 w 72675"/>
                <a:gd name="connsiteY7" fmla="*/ 0 h 66008"/>
                <a:gd name="connsiteX8" fmla="*/ 72676 w 72675"/>
                <a:gd name="connsiteY8" fmla="*/ 66008 h 66008"/>
                <a:gd name="connsiteX9" fmla="*/ 54769 w 72675"/>
                <a:gd name="connsiteY9" fmla="*/ 66008 h 66008"/>
                <a:gd name="connsiteX10" fmla="*/ 54769 w 72675"/>
                <a:gd name="connsiteY10" fmla="*/ 27337 h 66008"/>
                <a:gd name="connsiteX11" fmla="*/ 54388 w 72675"/>
                <a:gd name="connsiteY11" fmla="*/ 27337 h 66008"/>
                <a:gd name="connsiteX12" fmla="*/ 36386 w 72675"/>
                <a:gd name="connsiteY12" fmla="*/ 50006 h 66008"/>
                <a:gd name="connsiteX13" fmla="*/ 18288 w 72675"/>
                <a:gd name="connsiteY13" fmla="*/ 27337 h 66008"/>
                <a:gd name="connsiteX14" fmla="*/ 17907 w 72675"/>
                <a:gd name="connsiteY14" fmla="*/ 27337 h 66008"/>
                <a:gd name="connsiteX15" fmla="*/ 17907 w 72675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75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288" y="0"/>
                  </a:lnTo>
                  <a:lnTo>
                    <a:pt x="36386" y="25336"/>
                  </a:lnTo>
                  <a:lnTo>
                    <a:pt x="36672" y="25336"/>
                  </a:lnTo>
                  <a:lnTo>
                    <a:pt x="56865" y="0"/>
                  </a:lnTo>
                  <a:lnTo>
                    <a:pt x="72676" y="0"/>
                  </a:lnTo>
                  <a:lnTo>
                    <a:pt x="72676" y="66008"/>
                  </a:lnTo>
                  <a:lnTo>
                    <a:pt x="54769" y="66008"/>
                  </a:lnTo>
                  <a:lnTo>
                    <a:pt x="54769" y="27337"/>
                  </a:lnTo>
                  <a:lnTo>
                    <a:pt x="54388" y="27337"/>
                  </a:lnTo>
                  <a:lnTo>
                    <a:pt x="36386" y="50006"/>
                  </a:lnTo>
                  <a:lnTo>
                    <a:pt x="18288" y="27337"/>
                  </a:lnTo>
                  <a:lnTo>
                    <a:pt x="17907" y="27337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5" name="Полилиния: фигура 214">
              <a:extLst>
                <a:ext uri="{FF2B5EF4-FFF2-40B4-BE49-F238E27FC236}">
                  <a16:creationId xmlns:a16="http://schemas.microsoft.com/office/drawing/2014/main" id="{C5137526-B0B9-8203-14D7-EA219BC107DA}"/>
                </a:ext>
              </a:extLst>
            </p:cNvPr>
            <p:cNvSpPr/>
            <p:nvPr/>
          </p:nvSpPr>
          <p:spPr>
            <a:xfrm>
              <a:off x="6608221" y="912925"/>
              <a:ext cx="61817" cy="66008"/>
            </a:xfrm>
            <a:custGeom>
              <a:avLst/>
              <a:gdLst>
                <a:gd name="connsiteX0" fmla="*/ 15621 w 61817"/>
                <a:gd name="connsiteY0" fmla="*/ 66008 h 66008"/>
                <a:gd name="connsiteX1" fmla="*/ 0 w 61817"/>
                <a:gd name="connsiteY1" fmla="*/ 66008 h 66008"/>
                <a:gd name="connsiteX2" fmla="*/ 0 w 61817"/>
                <a:gd name="connsiteY2" fmla="*/ 0 h 66008"/>
                <a:gd name="connsiteX3" fmla="*/ 17907 w 61817"/>
                <a:gd name="connsiteY3" fmla="*/ 0 h 66008"/>
                <a:gd name="connsiteX4" fmla="*/ 17907 w 61817"/>
                <a:gd name="connsiteY4" fmla="*/ 36290 h 66008"/>
                <a:gd name="connsiteX5" fmla="*/ 18288 w 61817"/>
                <a:gd name="connsiteY5" fmla="*/ 36290 h 66008"/>
                <a:gd name="connsiteX6" fmla="*/ 46291 w 61817"/>
                <a:gd name="connsiteY6" fmla="*/ 0 h 66008"/>
                <a:gd name="connsiteX7" fmla="*/ 61817 w 61817"/>
                <a:gd name="connsiteY7" fmla="*/ 0 h 66008"/>
                <a:gd name="connsiteX8" fmla="*/ 61817 w 61817"/>
                <a:gd name="connsiteY8" fmla="*/ 66008 h 66008"/>
                <a:gd name="connsiteX9" fmla="*/ 43910 w 61817"/>
                <a:gd name="connsiteY9" fmla="*/ 66008 h 66008"/>
                <a:gd name="connsiteX10" fmla="*/ 43910 w 61817"/>
                <a:gd name="connsiteY10" fmla="*/ 29718 h 66008"/>
                <a:gd name="connsiteX11" fmla="*/ 43529 w 61817"/>
                <a:gd name="connsiteY11" fmla="*/ 29718 h 66008"/>
                <a:gd name="connsiteX12" fmla="*/ 15621 w 61817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008">
                  <a:moveTo>
                    <a:pt x="15621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290"/>
                  </a:lnTo>
                  <a:lnTo>
                    <a:pt x="18288" y="36290"/>
                  </a:lnTo>
                  <a:lnTo>
                    <a:pt x="46291" y="0"/>
                  </a:lnTo>
                  <a:lnTo>
                    <a:pt x="61817" y="0"/>
                  </a:lnTo>
                  <a:lnTo>
                    <a:pt x="61817" y="66008"/>
                  </a:lnTo>
                  <a:lnTo>
                    <a:pt x="43910" y="66008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6" name="Полилиния: фигура 215">
              <a:extLst>
                <a:ext uri="{FF2B5EF4-FFF2-40B4-BE49-F238E27FC236}">
                  <a16:creationId xmlns:a16="http://schemas.microsoft.com/office/drawing/2014/main" id="{B7F0966C-D53E-B599-65C5-401630DDA2DF}"/>
                </a:ext>
              </a:extLst>
            </p:cNvPr>
            <p:cNvSpPr/>
            <p:nvPr/>
          </p:nvSpPr>
          <p:spPr>
            <a:xfrm>
              <a:off x="6683278" y="912830"/>
              <a:ext cx="56578" cy="66103"/>
            </a:xfrm>
            <a:custGeom>
              <a:avLst/>
              <a:gdLst>
                <a:gd name="connsiteX0" fmla="*/ 38671 w 56578"/>
                <a:gd name="connsiteY0" fmla="*/ 43910 h 66103"/>
                <a:gd name="connsiteX1" fmla="*/ 32480 w 56578"/>
                <a:gd name="connsiteY1" fmla="*/ 45815 h 66103"/>
                <a:gd name="connsiteX2" fmla="*/ 24574 w 56578"/>
                <a:gd name="connsiteY2" fmla="*/ 46672 h 66103"/>
                <a:gd name="connsiteX3" fmla="*/ 11716 w 56578"/>
                <a:gd name="connsiteY3" fmla="*/ 43529 h 66103"/>
                <a:gd name="connsiteX4" fmla="*/ 3048 w 56578"/>
                <a:gd name="connsiteY4" fmla="*/ 34385 h 66103"/>
                <a:gd name="connsiteX5" fmla="*/ 0 w 56578"/>
                <a:gd name="connsiteY5" fmla="*/ 20288 h 66103"/>
                <a:gd name="connsiteX6" fmla="*/ 0 w 56578"/>
                <a:gd name="connsiteY6" fmla="*/ 0 h 66103"/>
                <a:gd name="connsiteX7" fmla="*/ 17907 w 56578"/>
                <a:gd name="connsiteY7" fmla="*/ 0 h 66103"/>
                <a:gd name="connsiteX8" fmla="*/ 17907 w 56578"/>
                <a:gd name="connsiteY8" fmla="*/ 20288 h 66103"/>
                <a:gd name="connsiteX9" fmla="*/ 20669 w 56578"/>
                <a:gd name="connsiteY9" fmla="*/ 27908 h 66103"/>
                <a:gd name="connsiteX10" fmla="*/ 28289 w 56578"/>
                <a:gd name="connsiteY10" fmla="*/ 30671 h 66103"/>
                <a:gd name="connsiteX11" fmla="*/ 34194 w 56578"/>
                <a:gd name="connsiteY11" fmla="*/ 29813 h 66103"/>
                <a:gd name="connsiteX12" fmla="*/ 38671 w 56578"/>
                <a:gd name="connsiteY12" fmla="*/ 27908 h 66103"/>
                <a:gd name="connsiteX13" fmla="*/ 38671 w 56578"/>
                <a:gd name="connsiteY13" fmla="*/ 95 h 66103"/>
                <a:gd name="connsiteX14" fmla="*/ 56579 w 56578"/>
                <a:gd name="connsiteY14" fmla="*/ 95 h 66103"/>
                <a:gd name="connsiteX15" fmla="*/ 56579 w 56578"/>
                <a:gd name="connsiteY15" fmla="*/ 66103 h 66103"/>
                <a:gd name="connsiteX16" fmla="*/ 38671 w 56578"/>
                <a:gd name="connsiteY16" fmla="*/ 66103 h 66103"/>
                <a:gd name="connsiteX17" fmla="*/ 38671 w 56578"/>
                <a:gd name="connsiteY17" fmla="*/ 4391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78" h="66103">
                  <a:moveTo>
                    <a:pt x="38671" y="43910"/>
                  </a:moveTo>
                  <a:cubicBezTo>
                    <a:pt x="37052" y="44577"/>
                    <a:pt x="35052" y="45244"/>
                    <a:pt x="32480" y="45815"/>
                  </a:cubicBezTo>
                  <a:cubicBezTo>
                    <a:pt x="29908" y="46387"/>
                    <a:pt x="27241" y="46672"/>
                    <a:pt x="24574" y="46672"/>
                  </a:cubicBezTo>
                  <a:cubicBezTo>
                    <a:pt x="19717" y="46672"/>
                    <a:pt x="15430" y="45625"/>
                    <a:pt x="11716" y="43529"/>
                  </a:cubicBezTo>
                  <a:cubicBezTo>
                    <a:pt x="8001" y="41434"/>
                    <a:pt x="5143" y="38386"/>
                    <a:pt x="3048" y="34385"/>
                  </a:cubicBezTo>
                  <a:cubicBezTo>
                    <a:pt x="1048" y="30385"/>
                    <a:pt x="0" y="25717"/>
                    <a:pt x="0" y="20288"/>
                  </a:cubicBezTo>
                  <a:lnTo>
                    <a:pt x="0" y="0"/>
                  </a:lnTo>
                  <a:lnTo>
                    <a:pt x="17907" y="0"/>
                  </a:lnTo>
                  <a:lnTo>
                    <a:pt x="17907" y="20288"/>
                  </a:lnTo>
                  <a:cubicBezTo>
                    <a:pt x="17907" y="23527"/>
                    <a:pt x="18859" y="26098"/>
                    <a:pt x="20669" y="27908"/>
                  </a:cubicBezTo>
                  <a:cubicBezTo>
                    <a:pt x="22479" y="29718"/>
                    <a:pt x="25051" y="30671"/>
                    <a:pt x="28289" y="30671"/>
                  </a:cubicBezTo>
                  <a:cubicBezTo>
                    <a:pt x="30289" y="30671"/>
                    <a:pt x="32289" y="30385"/>
                    <a:pt x="34194" y="29813"/>
                  </a:cubicBezTo>
                  <a:cubicBezTo>
                    <a:pt x="36100" y="29242"/>
                    <a:pt x="37624" y="28575"/>
                    <a:pt x="38671" y="27908"/>
                  </a:cubicBezTo>
                  <a:lnTo>
                    <a:pt x="38671" y="95"/>
                  </a:lnTo>
                  <a:lnTo>
                    <a:pt x="56579" y="95"/>
                  </a:lnTo>
                  <a:lnTo>
                    <a:pt x="56579" y="66103"/>
                  </a:lnTo>
                  <a:lnTo>
                    <a:pt x="38671" y="66103"/>
                  </a:lnTo>
                  <a:lnTo>
                    <a:pt x="38671" y="4391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7" name="Полилиния: фигура 216">
              <a:extLst>
                <a:ext uri="{FF2B5EF4-FFF2-40B4-BE49-F238E27FC236}">
                  <a16:creationId xmlns:a16="http://schemas.microsoft.com/office/drawing/2014/main" id="{FA419442-1B24-6F23-DC35-CCC30559C94C}"/>
                </a:ext>
              </a:extLst>
            </p:cNvPr>
            <p:cNvSpPr/>
            <p:nvPr/>
          </p:nvSpPr>
          <p:spPr>
            <a:xfrm>
              <a:off x="6754905" y="912925"/>
              <a:ext cx="51435" cy="66008"/>
            </a:xfrm>
            <a:custGeom>
              <a:avLst/>
              <a:gdLst>
                <a:gd name="connsiteX0" fmla="*/ 51435 w 51435"/>
                <a:gd name="connsiteY0" fmla="*/ 66008 h 66008"/>
                <a:gd name="connsiteX1" fmla="*/ 0 w 51435"/>
                <a:gd name="connsiteY1" fmla="*/ 66008 h 66008"/>
                <a:gd name="connsiteX2" fmla="*/ 0 w 51435"/>
                <a:gd name="connsiteY2" fmla="*/ 0 h 66008"/>
                <a:gd name="connsiteX3" fmla="*/ 50483 w 51435"/>
                <a:gd name="connsiteY3" fmla="*/ 0 h 66008"/>
                <a:gd name="connsiteX4" fmla="*/ 50483 w 51435"/>
                <a:gd name="connsiteY4" fmla="*/ 16002 h 66008"/>
                <a:gd name="connsiteX5" fmla="*/ 17907 w 51435"/>
                <a:gd name="connsiteY5" fmla="*/ 16002 h 66008"/>
                <a:gd name="connsiteX6" fmla="*/ 17907 w 51435"/>
                <a:gd name="connsiteY6" fmla="*/ 25241 h 66008"/>
                <a:gd name="connsiteX7" fmla="*/ 42958 w 51435"/>
                <a:gd name="connsiteY7" fmla="*/ 25241 h 66008"/>
                <a:gd name="connsiteX8" fmla="*/ 42958 w 51435"/>
                <a:gd name="connsiteY8" fmla="*/ 40386 h 66008"/>
                <a:gd name="connsiteX9" fmla="*/ 17907 w 51435"/>
                <a:gd name="connsiteY9" fmla="*/ 40386 h 66008"/>
                <a:gd name="connsiteX10" fmla="*/ 17907 w 51435"/>
                <a:gd name="connsiteY10" fmla="*/ 50006 h 66008"/>
                <a:gd name="connsiteX11" fmla="*/ 51435 w 51435"/>
                <a:gd name="connsiteY11" fmla="*/ 50006 h 66008"/>
                <a:gd name="connsiteX12" fmla="*/ 51435 w 51435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5" h="66008">
                  <a:moveTo>
                    <a:pt x="51435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483" y="0"/>
                  </a:lnTo>
                  <a:lnTo>
                    <a:pt x="50483" y="16002"/>
                  </a:lnTo>
                  <a:lnTo>
                    <a:pt x="17907" y="16002"/>
                  </a:lnTo>
                  <a:lnTo>
                    <a:pt x="17907" y="25241"/>
                  </a:lnTo>
                  <a:lnTo>
                    <a:pt x="42958" y="25241"/>
                  </a:lnTo>
                  <a:lnTo>
                    <a:pt x="42958" y="40386"/>
                  </a:lnTo>
                  <a:lnTo>
                    <a:pt x="17907" y="40386"/>
                  </a:lnTo>
                  <a:lnTo>
                    <a:pt x="17907" y="50006"/>
                  </a:lnTo>
                  <a:lnTo>
                    <a:pt x="51435" y="50006"/>
                  </a:lnTo>
                  <a:lnTo>
                    <a:pt x="51435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8" name="Полилиния: фигура 217">
              <a:extLst>
                <a:ext uri="{FF2B5EF4-FFF2-40B4-BE49-F238E27FC236}">
                  <a16:creationId xmlns:a16="http://schemas.microsoft.com/office/drawing/2014/main" id="{415CFB94-E35C-882E-109E-9DD2A893DF61}"/>
                </a:ext>
              </a:extLst>
            </p:cNvPr>
            <p:cNvSpPr/>
            <p:nvPr/>
          </p:nvSpPr>
          <p:spPr>
            <a:xfrm>
              <a:off x="6812913" y="910925"/>
              <a:ext cx="67055" cy="69913"/>
            </a:xfrm>
            <a:custGeom>
              <a:avLst/>
              <a:gdLst>
                <a:gd name="connsiteX0" fmla="*/ 18002 w 67055"/>
                <a:gd name="connsiteY0" fmla="*/ 65246 h 69913"/>
                <a:gd name="connsiteX1" fmla="*/ 4763 w 67055"/>
                <a:gd name="connsiteY1" fmla="*/ 52578 h 69913"/>
                <a:gd name="connsiteX2" fmla="*/ 0 w 67055"/>
                <a:gd name="connsiteY2" fmla="*/ 34957 h 69913"/>
                <a:gd name="connsiteX3" fmla="*/ 4763 w 67055"/>
                <a:gd name="connsiteY3" fmla="*/ 17335 h 69913"/>
                <a:gd name="connsiteX4" fmla="*/ 18002 w 67055"/>
                <a:gd name="connsiteY4" fmla="*/ 4667 h 69913"/>
                <a:gd name="connsiteX5" fmla="*/ 36862 w 67055"/>
                <a:gd name="connsiteY5" fmla="*/ 0 h 69913"/>
                <a:gd name="connsiteX6" fmla="*/ 54388 w 67055"/>
                <a:gd name="connsiteY6" fmla="*/ 3715 h 69913"/>
                <a:gd name="connsiteX7" fmla="*/ 66675 w 67055"/>
                <a:gd name="connsiteY7" fmla="*/ 12859 h 69913"/>
                <a:gd name="connsiteX8" fmla="*/ 54769 w 67055"/>
                <a:gd name="connsiteY8" fmla="*/ 24003 h 69913"/>
                <a:gd name="connsiteX9" fmla="*/ 46863 w 67055"/>
                <a:gd name="connsiteY9" fmla="*/ 18574 h 69913"/>
                <a:gd name="connsiteX10" fmla="*/ 36862 w 67055"/>
                <a:gd name="connsiteY10" fmla="*/ 16573 h 69913"/>
                <a:gd name="connsiteX11" fmla="*/ 27432 w 67055"/>
                <a:gd name="connsiteY11" fmla="*/ 18955 h 69913"/>
                <a:gd name="connsiteX12" fmla="*/ 20860 w 67055"/>
                <a:gd name="connsiteY12" fmla="*/ 25622 h 69913"/>
                <a:gd name="connsiteX13" fmla="*/ 18479 w 67055"/>
                <a:gd name="connsiteY13" fmla="*/ 34957 h 69913"/>
                <a:gd name="connsiteX14" fmla="*/ 20860 w 67055"/>
                <a:gd name="connsiteY14" fmla="*/ 44291 h 69913"/>
                <a:gd name="connsiteX15" fmla="*/ 27432 w 67055"/>
                <a:gd name="connsiteY15" fmla="*/ 50959 h 69913"/>
                <a:gd name="connsiteX16" fmla="*/ 36862 w 67055"/>
                <a:gd name="connsiteY16" fmla="*/ 53340 h 69913"/>
                <a:gd name="connsiteX17" fmla="*/ 47054 w 67055"/>
                <a:gd name="connsiteY17" fmla="*/ 51340 h 69913"/>
                <a:gd name="connsiteX18" fmla="*/ 55150 w 67055"/>
                <a:gd name="connsiteY18" fmla="*/ 45720 h 69913"/>
                <a:gd name="connsiteX19" fmla="*/ 67056 w 67055"/>
                <a:gd name="connsiteY19" fmla="*/ 56864 h 69913"/>
                <a:gd name="connsiteX20" fmla="*/ 54578 w 67055"/>
                <a:gd name="connsiteY20" fmla="*/ 66103 h 69913"/>
                <a:gd name="connsiteX21" fmla="*/ 36862 w 67055"/>
                <a:gd name="connsiteY21" fmla="*/ 69914 h 69913"/>
                <a:gd name="connsiteX22" fmla="*/ 18002 w 67055"/>
                <a:gd name="connsiteY22" fmla="*/ 65246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055" h="69913">
                  <a:moveTo>
                    <a:pt x="18002" y="65246"/>
                  </a:moveTo>
                  <a:cubicBezTo>
                    <a:pt x="12382" y="62103"/>
                    <a:pt x="7906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382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49530" y="1238"/>
                    <a:pt x="54388" y="3715"/>
                  </a:cubicBezTo>
                  <a:cubicBezTo>
                    <a:pt x="59341" y="6191"/>
                    <a:pt x="63436" y="9239"/>
                    <a:pt x="66675" y="12859"/>
                  </a:cubicBezTo>
                  <a:lnTo>
                    <a:pt x="54769" y="24003"/>
                  </a:lnTo>
                  <a:cubicBezTo>
                    <a:pt x="52197" y="21717"/>
                    <a:pt x="49530" y="19812"/>
                    <a:pt x="46863" y="18574"/>
                  </a:cubicBezTo>
                  <a:cubicBezTo>
                    <a:pt x="44101" y="17240"/>
                    <a:pt x="40767" y="16573"/>
                    <a:pt x="36862" y="16573"/>
                  </a:cubicBezTo>
                  <a:cubicBezTo>
                    <a:pt x="33433" y="16573"/>
                    <a:pt x="30289" y="17335"/>
                    <a:pt x="27432" y="18955"/>
                  </a:cubicBezTo>
                  <a:cubicBezTo>
                    <a:pt x="24670" y="20574"/>
                    <a:pt x="22479" y="22765"/>
                    <a:pt x="20860" y="25622"/>
                  </a:cubicBezTo>
                  <a:cubicBezTo>
                    <a:pt x="19241" y="28480"/>
                    <a:pt x="18479" y="31528"/>
                    <a:pt x="18479" y="34957"/>
                  </a:cubicBezTo>
                  <a:cubicBezTo>
                    <a:pt x="18479" y="38386"/>
                    <a:pt x="19241" y="41434"/>
                    <a:pt x="20860" y="44291"/>
                  </a:cubicBezTo>
                  <a:cubicBezTo>
                    <a:pt x="22479" y="47149"/>
                    <a:pt x="24670" y="49339"/>
                    <a:pt x="27432" y="50959"/>
                  </a:cubicBezTo>
                  <a:cubicBezTo>
                    <a:pt x="30194" y="52578"/>
                    <a:pt x="33338" y="53340"/>
                    <a:pt x="36862" y="53340"/>
                  </a:cubicBezTo>
                  <a:cubicBezTo>
                    <a:pt x="40862" y="53340"/>
                    <a:pt x="44196" y="52673"/>
                    <a:pt x="47054" y="51340"/>
                  </a:cubicBezTo>
                  <a:cubicBezTo>
                    <a:pt x="49911" y="50006"/>
                    <a:pt x="52578" y="48101"/>
                    <a:pt x="55150" y="45720"/>
                  </a:cubicBezTo>
                  <a:lnTo>
                    <a:pt x="67056" y="56864"/>
                  </a:lnTo>
                  <a:cubicBezTo>
                    <a:pt x="63818" y="60484"/>
                    <a:pt x="59627" y="63532"/>
                    <a:pt x="54578" y="66103"/>
                  </a:cubicBezTo>
                  <a:cubicBezTo>
                    <a:pt x="49530" y="68675"/>
                    <a:pt x="43625" y="69914"/>
                    <a:pt x="36862" y="69914"/>
                  </a:cubicBezTo>
                  <a:cubicBezTo>
                    <a:pt x="30099" y="69914"/>
                    <a:pt x="23622" y="68389"/>
                    <a:pt x="18002" y="65246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9" name="Полилиния: фигура 218">
              <a:extLst>
                <a:ext uri="{FF2B5EF4-FFF2-40B4-BE49-F238E27FC236}">
                  <a16:creationId xmlns:a16="http://schemas.microsoft.com/office/drawing/2014/main" id="{9BBC69E1-6611-598E-FDDB-0E347F76B39A}"/>
                </a:ext>
              </a:extLst>
            </p:cNvPr>
            <p:cNvSpPr/>
            <p:nvPr/>
          </p:nvSpPr>
          <p:spPr>
            <a:xfrm>
              <a:off x="6888922" y="912925"/>
              <a:ext cx="62198" cy="66008"/>
            </a:xfrm>
            <a:custGeom>
              <a:avLst/>
              <a:gdLst>
                <a:gd name="connsiteX0" fmla="*/ 17907 w 62198"/>
                <a:gd name="connsiteY0" fmla="*/ 66008 h 66008"/>
                <a:gd name="connsiteX1" fmla="*/ 0 w 62198"/>
                <a:gd name="connsiteY1" fmla="*/ 66008 h 66008"/>
                <a:gd name="connsiteX2" fmla="*/ 0 w 62198"/>
                <a:gd name="connsiteY2" fmla="*/ 0 h 66008"/>
                <a:gd name="connsiteX3" fmla="*/ 17907 w 62198"/>
                <a:gd name="connsiteY3" fmla="*/ 0 h 66008"/>
                <a:gd name="connsiteX4" fmla="*/ 17907 w 62198"/>
                <a:gd name="connsiteY4" fmla="*/ 25432 h 66008"/>
                <a:gd name="connsiteX5" fmla="*/ 39624 w 62198"/>
                <a:gd name="connsiteY5" fmla="*/ 0 h 66008"/>
                <a:gd name="connsiteX6" fmla="*/ 60389 w 62198"/>
                <a:gd name="connsiteY6" fmla="*/ 0 h 66008"/>
                <a:gd name="connsiteX7" fmla="*/ 36767 w 62198"/>
                <a:gd name="connsiteY7" fmla="*/ 27337 h 66008"/>
                <a:gd name="connsiteX8" fmla="*/ 62199 w 62198"/>
                <a:gd name="connsiteY8" fmla="*/ 66008 h 66008"/>
                <a:gd name="connsiteX9" fmla="*/ 41434 w 62198"/>
                <a:gd name="connsiteY9" fmla="*/ 66008 h 66008"/>
                <a:gd name="connsiteX10" fmla="*/ 24955 w 62198"/>
                <a:gd name="connsiteY10" fmla="*/ 41053 h 66008"/>
                <a:gd name="connsiteX11" fmla="*/ 17907 w 62198"/>
                <a:gd name="connsiteY11" fmla="*/ 49054 h 66008"/>
                <a:gd name="connsiteX12" fmla="*/ 17907 w 62198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98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199" y="66008"/>
                  </a:lnTo>
                  <a:lnTo>
                    <a:pt x="41434" y="66008"/>
                  </a:lnTo>
                  <a:lnTo>
                    <a:pt x="24955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2" name="Полилиния: фигура 221">
              <a:extLst>
                <a:ext uri="{FF2B5EF4-FFF2-40B4-BE49-F238E27FC236}">
                  <a16:creationId xmlns:a16="http://schemas.microsoft.com/office/drawing/2014/main" id="{E3A32584-CCE0-0A76-C24E-F56FF17E4541}"/>
                </a:ext>
              </a:extLst>
            </p:cNvPr>
            <p:cNvSpPr/>
            <p:nvPr/>
          </p:nvSpPr>
          <p:spPr>
            <a:xfrm>
              <a:off x="5369971" y="1026082"/>
              <a:ext cx="58959" cy="66103"/>
            </a:xfrm>
            <a:custGeom>
              <a:avLst/>
              <a:gdLst>
                <a:gd name="connsiteX0" fmla="*/ 18002 w 58959"/>
                <a:gd name="connsiteY0" fmla="*/ 66104 h 66103"/>
                <a:gd name="connsiteX1" fmla="*/ 0 w 58959"/>
                <a:gd name="connsiteY1" fmla="*/ 66104 h 66103"/>
                <a:gd name="connsiteX2" fmla="*/ 0 w 58959"/>
                <a:gd name="connsiteY2" fmla="*/ 0 h 66103"/>
                <a:gd name="connsiteX3" fmla="*/ 58960 w 58959"/>
                <a:gd name="connsiteY3" fmla="*/ 0 h 66103"/>
                <a:gd name="connsiteX4" fmla="*/ 58960 w 58959"/>
                <a:gd name="connsiteY4" fmla="*/ 66104 h 66103"/>
                <a:gd name="connsiteX5" fmla="*/ 41053 w 58959"/>
                <a:gd name="connsiteY5" fmla="*/ 66104 h 66103"/>
                <a:gd name="connsiteX6" fmla="*/ 41053 w 58959"/>
                <a:gd name="connsiteY6" fmla="*/ 16955 h 66103"/>
                <a:gd name="connsiteX7" fmla="*/ 18002 w 58959"/>
                <a:gd name="connsiteY7" fmla="*/ 16955 h 66103"/>
                <a:gd name="connsiteX8" fmla="*/ 18002 w 58959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9" h="66103">
                  <a:moveTo>
                    <a:pt x="18002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58960" y="0"/>
                  </a:lnTo>
                  <a:lnTo>
                    <a:pt x="58960" y="66104"/>
                  </a:lnTo>
                  <a:lnTo>
                    <a:pt x="41053" y="66104"/>
                  </a:lnTo>
                  <a:lnTo>
                    <a:pt x="41053" y="16955"/>
                  </a:lnTo>
                  <a:lnTo>
                    <a:pt x="18002" y="16955"/>
                  </a:lnTo>
                  <a:lnTo>
                    <a:pt x="18002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3" name="Полилиния: фигура 222">
              <a:extLst>
                <a:ext uri="{FF2B5EF4-FFF2-40B4-BE49-F238E27FC236}">
                  <a16:creationId xmlns:a16="http://schemas.microsoft.com/office/drawing/2014/main" id="{5E306D19-D897-BC7C-A902-58987BED0693}"/>
                </a:ext>
              </a:extLst>
            </p:cNvPr>
            <p:cNvSpPr/>
            <p:nvPr/>
          </p:nvSpPr>
          <p:spPr>
            <a:xfrm>
              <a:off x="5440265" y="1024082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7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7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7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7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3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69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7" y="0"/>
                  </a:cubicBezTo>
                  <a:cubicBezTo>
                    <a:pt x="43625" y="0"/>
                    <a:pt x="49911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69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7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388" y="28480"/>
                    <a:pt x="52769" y="25622"/>
                  </a:cubicBezTo>
                  <a:cubicBezTo>
                    <a:pt x="51149" y="22765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7" y="16478"/>
                  </a:cubicBezTo>
                  <a:cubicBezTo>
                    <a:pt x="33338" y="16478"/>
                    <a:pt x="30290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1" y="28384"/>
                    <a:pt x="18383" y="31528"/>
                    <a:pt x="18383" y="34957"/>
                  </a:cubicBezTo>
                  <a:cubicBezTo>
                    <a:pt x="18383" y="38386"/>
                    <a:pt x="19145" y="41434"/>
                    <a:pt x="20860" y="44291"/>
                  </a:cubicBezTo>
                  <a:cubicBezTo>
                    <a:pt x="22479" y="47054"/>
                    <a:pt x="24670" y="49340"/>
                    <a:pt x="27527" y="50959"/>
                  </a:cubicBezTo>
                  <a:cubicBezTo>
                    <a:pt x="30290" y="52578"/>
                    <a:pt x="33433" y="53435"/>
                    <a:pt x="36767" y="53435"/>
                  </a:cubicBezTo>
                  <a:cubicBezTo>
                    <a:pt x="40100" y="53435"/>
                    <a:pt x="43244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4" name="Полилиния: фигура 223">
              <a:extLst>
                <a:ext uri="{FF2B5EF4-FFF2-40B4-BE49-F238E27FC236}">
                  <a16:creationId xmlns:a16="http://schemas.microsoft.com/office/drawing/2014/main" id="{1E2A2D62-710A-2163-D581-B4E33253722B}"/>
                </a:ext>
              </a:extLst>
            </p:cNvPr>
            <p:cNvSpPr/>
            <p:nvPr/>
          </p:nvSpPr>
          <p:spPr>
            <a:xfrm>
              <a:off x="5515227" y="1026082"/>
              <a:ext cx="65150" cy="67913"/>
            </a:xfrm>
            <a:custGeom>
              <a:avLst/>
              <a:gdLst>
                <a:gd name="connsiteX0" fmla="*/ 15049 w 65150"/>
                <a:gd name="connsiteY0" fmla="*/ 0 h 67913"/>
                <a:gd name="connsiteX1" fmla="*/ 65151 w 65150"/>
                <a:gd name="connsiteY1" fmla="*/ 0 h 67913"/>
                <a:gd name="connsiteX2" fmla="*/ 65151 w 65150"/>
                <a:gd name="connsiteY2" fmla="*/ 66008 h 67913"/>
                <a:gd name="connsiteX3" fmla="*/ 47244 w 65150"/>
                <a:gd name="connsiteY3" fmla="*/ 66008 h 67913"/>
                <a:gd name="connsiteX4" fmla="*/ 47244 w 65150"/>
                <a:gd name="connsiteY4" fmla="*/ 16955 h 67913"/>
                <a:gd name="connsiteX5" fmla="*/ 32194 w 65150"/>
                <a:gd name="connsiteY5" fmla="*/ 16955 h 67913"/>
                <a:gd name="connsiteX6" fmla="*/ 32194 w 65150"/>
                <a:gd name="connsiteY6" fmla="*/ 20765 h 67913"/>
                <a:gd name="connsiteX7" fmla="*/ 28861 w 65150"/>
                <a:gd name="connsiteY7" fmla="*/ 49244 h 67913"/>
                <a:gd name="connsiteX8" fmla="*/ 20955 w 65150"/>
                <a:gd name="connsiteY8" fmla="*/ 63722 h 67913"/>
                <a:gd name="connsiteX9" fmla="*/ 8477 w 65150"/>
                <a:gd name="connsiteY9" fmla="*/ 67913 h 67913"/>
                <a:gd name="connsiteX10" fmla="*/ 3810 w 65150"/>
                <a:gd name="connsiteY10" fmla="*/ 67342 h 67913"/>
                <a:gd name="connsiteX11" fmla="*/ 0 w 65150"/>
                <a:gd name="connsiteY11" fmla="*/ 66008 h 67913"/>
                <a:gd name="connsiteX12" fmla="*/ 0 w 65150"/>
                <a:gd name="connsiteY12" fmla="*/ 49530 h 67913"/>
                <a:gd name="connsiteX13" fmla="*/ 4286 w 65150"/>
                <a:gd name="connsiteY13" fmla="*/ 50483 h 67913"/>
                <a:gd name="connsiteX14" fmla="*/ 9525 w 65150"/>
                <a:gd name="connsiteY14" fmla="*/ 48101 h 67913"/>
                <a:gd name="connsiteX15" fmla="*/ 13049 w 65150"/>
                <a:gd name="connsiteY15" fmla="*/ 39243 h 67913"/>
                <a:gd name="connsiteX16" fmla="*/ 14573 w 65150"/>
                <a:gd name="connsiteY16" fmla="*/ 20860 h 67913"/>
                <a:gd name="connsiteX17" fmla="*/ 14954 w 65150"/>
                <a:gd name="connsiteY17" fmla="*/ 0 h 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50" h="67913">
                  <a:moveTo>
                    <a:pt x="15049" y="0"/>
                  </a:moveTo>
                  <a:lnTo>
                    <a:pt x="65151" y="0"/>
                  </a:lnTo>
                  <a:lnTo>
                    <a:pt x="65151" y="66008"/>
                  </a:lnTo>
                  <a:lnTo>
                    <a:pt x="47244" y="66008"/>
                  </a:lnTo>
                  <a:lnTo>
                    <a:pt x="47244" y="16955"/>
                  </a:lnTo>
                  <a:lnTo>
                    <a:pt x="32194" y="16955"/>
                  </a:lnTo>
                  <a:lnTo>
                    <a:pt x="32194" y="20765"/>
                  </a:lnTo>
                  <a:cubicBezTo>
                    <a:pt x="31813" y="32861"/>
                    <a:pt x="30766" y="42291"/>
                    <a:pt x="28861" y="49244"/>
                  </a:cubicBezTo>
                  <a:cubicBezTo>
                    <a:pt x="26956" y="56102"/>
                    <a:pt x="24289" y="60960"/>
                    <a:pt x="20955" y="63722"/>
                  </a:cubicBezTo>
                  <a:cubicBezTo>
                    <a:pt x="17621" y="66485"/>
                    <a:pt x="13430" y="67913"/>
                    <a:pt x="8477" y="67913"/>
                  </a:cubicBezTo>
                  <a:cubicBezTo>
                    <a:pt x="6953" y="67913"/>
                    <a:pt x="5429" y="67723"/>
                    <a:pt x="3810" y="67342"/>
                  </a:cubicBezTo>
                  <a:cubicBezTo>
                    <a:pt x="2286" y="66961"/>
                    <a:pt x="952" y="66485"/>
                    <a:pt x="0" y="66008"/>
                  </a:cubicBezTo>
                  <a:lnTo>
                    <a:pt x="0" y="49530"/>
                  </a:lnTo>
                  <a:cubicBezTo>
                    <a:pt x="1714" y="50197"/>
                    <a:pt x="3143" y="50483"/>
                    <a:pt x="4286" y="50483"/>
                  </a:cubicBezTo>
                  <a:cubicBezTo>
                    <a:pt x="6382" y="50483"/>
                    <a:pt x="8096" y="49721"/>
                    <a:pt x="9525" y="48101"/>
                  </a:cubicBezTo>
                  <a:cubicBezTo>
                    <a:pt x="10954" y="46577"/>
                    <a:pt x="12192" y="43625"/>
                    <a:pt x="13049" y="39243"/>
                  </a:cubicBezTo>
                  <a:cubicBezTo>
                    <a:pt x="14002" y="34862"/>
                    <a:pt x="14478" y="28766"/>
                    <a:pt x="14573" y="20860"/>
                  </a:cubicBezTo>
                  <a:lnTo>
                    <a:pt x="14954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5" name="Полилиния: фигура 224">
              <a:extLst>
                <a:ext uri="{FF2B5EF4-FFF2-40B4-BE49-F238E27FC236}">
                  <a16:creationId xmlns:a16="http://schemas.microsoft.com/office/drawing/2014/main" id="{7893D199-9F80-44A9-6C0A-C868FCEBEC80}"/>
                </a:ext>
              </a:extLst>
            </p:cNvPr>
            <p:cNvSpPr/>
            <p:nvPr/>
          </p:nvSpPr>
          <p:spPr>
            <a:xfrm>
              <a:off x="5595427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7907 w 61817"/>
                <a:gd name="connsiteY3" fmla="*/ 0 h 66103"/>
                <a:gd name="connsiteX4" fmla="*/ 17907 w 61817"/>
                <a:gd name="connsiteY4" fmla="*/ 36385 h 66103"/>
                <a:gd name="connsiteX5" fmla="*/ 18288 w 61817"/>
                <a:gd name="connsiteY5" fmla="*/ 36385 h 66103"/>
                <a:gd name="connsiteX6" fmla="*/ 46292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0 w 61817"/>
                <a:gd name="connsiteY9" fmla="*/ 66104 h 66103"/>
                <a:gd name="connsiteX10" fmla="*/ 43910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292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0" y="66104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6" name="Полилиния: фигура 225">
              <a:extLst>
                <a:ext uri="{FF2B5EF4-FFF2-40B4-BE49-F238E27FC236}">
                  <a16:creationId xmlns:a16="http://schemas.microsoft.com/office/drawing/2014/main" id="{9E68AD42-089C-46D6-E913-C0A3C2D28695}"/>
                </a:ext>
              </a:extLst>
            </p:cNvPr>
            <p:cNvSpPr/>
            <p:nvPr/>
          </p:nvSpPr>
          <p:spPr>
            <a:xfrm>
              <a:off x="5666674" y="1026082"/>
              <a:ext cx="54768" cy="66103"/>
            </a:xfrm>
            <a:custGeom>
              <a:avLst/>
              <a:gdLst>
                <a:gd name="connsiteX0" fmla="*/ 36290 w 54768"/>
                <a:gd name="connsiteY0" fmla="*/ 66104 h 66103"/>
                <a:gd name="connsiteX1" fmla="*/ 18383 w 54768"/>
                <a:gd name="connsiteY1" fmla="*/ 66104 h 66103"/>
                <a:gd name="connsiteX2" fmla="*/ 18383 w 54768"/>
                <a:gd name="connsiteY2" fmla="*/ 16955 h 66103"/>
                <a:gd name="connsiteX3" fmla="*/ 0 w 54768"/>
                <a:gd name="connsiteY3" fmla="*/ 16955 h 66103"/>
                <a:gd name="connsiteX4" fmla="*/ 0 w 54768"/>
                <a:gd name="connsiteY4" fmla="*/ 0 h 66103"/>
                <a:gd name="connsiteX5" fmla="*/ 54768 w 54768"/>
                <a:gd name="connsiteY5" fmla="*/ 0 h 66103"/>
                <a:gd name="connsiteX6" fmla="*/ 54768 w 54768"/>
                <a:gd name="connsiteY6" fmla="*/ 16955 h 66103"/>
                <a:gd name="connsiteX7" fmla="*/ 36290 w 54768"/>
                <a:gd name="connsiteY7" fmla="*/ 16955 h 66103"/>
                <a:gd name="connsiteX8" fmla="*/ 36290 w 54768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68" h="66103">
                  <a:moveTo>
                    <a:pt x="36290" y="66104"/>
                  </a:moveTo>
                  <a:lnTo>
                    <a:pt x="18383" y="66104"/>
                  </a:lnTo>
                  <a:lnTo>
                    <a:pt x="18383" y="16955"/>
                  </a:lnTo>
                  <a:lnTo>
                    <a:pt x="0" y="16955"/>
                  </a:lnTo>
                  <a:lnTo>
                    <a:pt x="0" y="0"/>
                  </a:lnTo>
                  <a:lnTo>
                    <a:pt x="54768" y="0"/>
                  </a:lnTo>
                  <a:lnTo>
                    <a:pt x="54768" y="16955"/>
                  </a:lnTo>
                  <a:lnTo>
                    <a:pt x="36290" y="16955"/>
                  </a:lnTo>
                  <a:lnTo>
                    <a:pt x="36290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7" name="Полилиния: фигура 226">
              <a:extLst>
                <a:ext uri="{FF2B5EF4-FFF2-40B4-BE49-F238E27FC236}">
                  <a16:creationId xmlns:a16="http://schemas.microsoft.com/office/drawing/2014/main" id="{1C167D65-4035-88E6-42BD-A3C587157A0D}"/>
                </a:ext>
              </a:extLst>
            </p:cNvPr>
            <p:cNvSpPr/>
            <p:nvPr/>
          </p:nvSpPr>
          <p:spPr>
            <a:xfrm>
              <a:off x="5730778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8002 w 61817"/>
                <a:gd name="connsiteY3" fmla="*/ 0 h 66103"/>
                <a:gd name="connsiteX4" fmla="*/ 18002 w 61817"/>
                <a:gd name="connsiteY4" fmla="*/ 36385 h 66103"/>
                <a:gd name="connsiteX5" fmla="*/ 18383 w 61817"/>
                <a:gd name="connsiteY5" fmla="*/ 36385 h 66103"/>
                <a:gd name="connsiteX6" fmla="*/ 46291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0 w 61817"/>
                <a:gd name="connsiteY9" fmla="*/ 66104 h 66103"/>
                <a:gd name="connsiteX10" fmla="*/ 43910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8002" y="0"/>
                  </a:lnTo>
                  <a:lnTo>
                    <a:pt x="18002" y="36385"/>
                  </a:lnTo>
                  <a:lnTo>
                    <a:pt x="18383" y="36385"/>
                  </a:lnTo>
                  <a:lnTo>
                    <a:pt x="46291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0" y="66104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8" name="Полилиния: фигура 227">
              <a:extLst>
                <a:ext uri="{FF2B5EF4-FFF2-40B4-BE49-F238E27FC236}">
                  <a16:creationId xmlns:a16="http://schemas.microsoft.com/office/drawing/2014/main" id="{083C5644-D931-E942-F26D-270564C51437}"/>
                </a:ext>
              </a:extLst>
            </p:cNvPr>
            <p:cNvSpPr/>
            <p:nvPr/>
          </p:nvSpPr>
          <p:spPr>
            <a:xfrm>
              <a:off x="5807739" y="1026082"/>
              <a:ext cx="62198" cy="66103"/>
            </a:xfrm>
            <a:custGeom>
              <a:avLst/>
              <a:gdLst>
                <a:gd name="connsiteX0" fmla="*/ 17907 w 62198"/>
                <a:gd name="connsiteY0" fmla="*/ 66104 h 66103"/>
                <a:gd name="connsiteX1" fmla="*/ 0 w 62198"/>
                <a:gd name="connsiteY1" fmla="*/ 66104 h 66103"/>
                <a:gd name="connsiteX2" fmla="*/ 0 w 62198"/>
                <a:gd name="connsiteY2" fmla="*/ 0 h 66103"/>
                <a:gd name="connsiteX3" fmla="*/ 17907 w 62198"/>
                <a:gd name="connsiteY3" fmla="*/ 0 h 66103"/>
                <a:gd name="connsiteX4" fmla="*/ 17907 w 62198"/>
                <a:gd name="connsiteY4" fmla="*/ 25527 h 66103"/>
                <a:gd name="connsiteX5" fmla="*/ 39624 w 62198"/>
                <a:gd name="connsiteY5" fmla="*/ 0 h 66103"/>
                <a:gd name="connsiteX6" fmla="*/ 60389 w 62198"/>
                <a:gd name="connsiteY6" fmla="*/ 0 h 66103"/>
                <a:gd name="connsiteX7" fmla="*/ 36767 w 62198"/>
                <a:gd name="connsiteY7" fmla="*/ 27337 h 66103"/>
                <a:gd name="connsiteX8" fmla="*/ 62199 w 62198"/>
                <a:gd name="connsiteY8" fmla="*/ 66104 h 66103"/>
                <a:gd name="connsiteX9" fmla="*/ 41529 w 62198"/>
                <a:gd name="connsiteY9" fmla="*/ 66104 h 66103"/>
                <a:gd name="connsiteX10" fmla="*/ 24956 w 62198"/>
                <a:gd name="connsiteY10" fmla="*/ 41053 h 66103"/>
                <a:gd name="connsiteX11" fmla="*/ 17907 w 62198"/>
                <a:gd name="connsiteY11" fmla="*/ 49054 h 66103"/>
                <a:gd name="connsiteX12" fmla="*/ 17907 w 62198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98" h="66103">
                  <a:moveTo>
                    <a:pt x="17907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527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199" y="66104"/>
                  </a:lnTo>
                  <a:lnTo>
                    <a:pt x="41529" y="66104"/>
                  </a:lnTo>
                  <a:lnTo>
                    <a:pt x="24956" y="41053"/>
                  </a:lnTo>
                  <a:lnTo>
                    <a:pt x="17907" y="49054"/>
                  </a:lnTo>
                  <a:lnTo>
                    <a:pt x="17907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9" name="Полилиния: фигура 228">
              <a:extLst>
                <a:ext uri="{FF2B5EF4-FFF2-40B4-BE49-F238E27FC236}">
                  <a16:creationId xmlns:a16="http://schemas.microsoft.com/office/drawing/2014/main" id="{5E0AB3F0-F39C-4A91-A8B8-F00742FFBE8B}"/>
                </a:ext>
              </a:extLst>
            </p:cNvPr>
            <p:cNvSpPr/>
            <p:nvPr/>
          </p:nvSpPr>
          <p:spPr>
            <a:xfrm>
              <a:off x="5877558" y="1026082"/>
              <a:ext cx="61817" cy="66103"/>
            </a:xfrm>
            <a:custGeom>
              <a:avLst/>
              <a:gdLst>
                <a:gd name="connsiteX0" fmla="*/ 15526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7907 w 61817"/>
                <a:gd name="connsiteY3" fmla="*/ 0 h 66103"/>
                <a:gd name="connsiteX4" fmla="*/ 17907 w 61817"/>
                <a:gd name="connsiteY4" fmla="*/ 36385 h 66103"/>
                <a:gd name="connsiteX5" fmla="*/ 18288 w 61817"/>
                <a:gd name="connsiteY5" fmla="*/ 36385 h 66103"/>
                <a:gd name="connsiteX6" fmla="*/ 46197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815 w 61817"/>
                <a:gd name="connsiteY9" fmla="*/ 66104 h 66103"/>
                <a:gd name="connsiteX10" fmla="*/ 43815 w 61817"/>
                <a:gd name="connsiteY10" fmla="*/ 29718 h 66103"/>
                <a:gd name="connsiteX11" fmla="*/ 43434 w 61817"/>
                <a:gd name="connsiteY11" fmla="*/ 29718 h 66103"/>
                <a:gd name="connsiteX12" fmla="*/ 15526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526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197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6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0" name="Полилиния: фигура 229">
              <a:extLst>
                <a:ext uri="{FF2B5EF4-FFF2-40B4-BE49-F238E27FC236}">
                  <a16:creationId xmlns:a16="http://schemas.microsoft.com/office/drawing/2014/main" id="{C7A914E4-A183-65AF-8138-A0B932B7C69B}"/>
                </a:ext>
              </a:extLst>
            </p:cNvPr>
            <p:cNvSpPr/>
            <p:nvPr/>
          </p:nvSpPr>
          <p:spPr>
            <a:xfrm>
              <a:off x="5976142" y="1026082"/>
              <a:ext cx="61721" cy="66103"/>
            </a:xfrm>
            <a:custGeom>
              <a:avLst/>
              <a:gdLst>
                <a:gd name="connsiteX0" fmla="*/ 15525 w 61721"/>
                <a:gd name="connsiteY0" fmla="*/ 66104 h 66103"/>
                <a:gd name="connsiteX1" fmla="*/ 0 w 61721"/>
                <a:gd name="connsiteY1" fmla="*/ 66104 h 66103"/>
                <a:gd name="connsiteX2" fmla="*/ 0 w 61721"/>
                <a:gd name="connsiteY2" fmla="*/ 0 h 66103"/>
                <a:gd name="connsiteX3" fmla="*/ 17906 w 61721"/>
                <a:gd name="connsiteY3" fmla="*/ 0 h 66103"/>
                <a:gd name="connsiteX4" fmla="*/ 17906 w 61721"/>
                <a:gd name="connsiteY4" fmla="*/ 36385 h 66103"/>
                <a:gd name="connsiteX5" fmla="*/ 18288 w 61721"/>
                <a:gd name="connsiteY5" fmla="*/ 36385 h 66103"/>
                <a:gd name="connsiteX6" fmla="*/ 46196 w 61721"/>
                <a:gd name="connsiteY6" fmla="*/ 0 h 66103"/>
                <a:gd name="connsiteX7" fmla="*/ 61722 w 61721"/>
                <a:gd name="connsiteY7" fmla="*/ 0 h 66103"/>
                <a:gd name="connsiteX8" fmla="*/ 61722 w 61721"/>
                <a:gd name="connsiteY8" fmla="*/ 66104 h 66103"/>
                <a:gd name="connsiteX9" fmla="*/ 43815 w 61721"/>
                <a:gd name="connsiteY9" fmla="*/ 66104 h 66103"/>
                <a:gd name="connsiteX10" fmla="*/ 43815 w 61721"/>
                <a:gd name="connsiteY10" fmla="*/ 29718 h 66103"/>
                <a:gd name="connsiteX11" fmla="*/ 43434 w 61721"/>
                <a:gd name="connsiteY11" fmla="*/ 29718 h 66103"/>
                <a:gd name="connsiteX12" fmla="*/ 15525 w 61721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1" h="66103">
                  <a:moveTo>
                    <a:pt x="15525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6" y="0"/>
                  </a:lnTo>
                  <a:lnTo>
                    <a:pt x="17906" y="36385"/>
                  </a:lnTo>
                  <a:lnTo>
                    <a:pt x="18288" y="36385"/>
                  </a:lnTo>
                  <a:lnTo>
                    <a:pt x="46196" y="0"/>
                  </a:lnTo>
                  <a:lnTo>
                    <a:pt x="61722" y="0"/>
                  </a:lnTo>
                  <a:lnTo>
                    <a:pt x="61722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5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1" name="Полилиния: фигура 230">
              <a:extLst>
                <a:ext uri="{FF2B5EF4-FFF2-40B4-BE49-F238E27FC236}">
                  <a16:creationId xmlns:a16="http://schemas.microsoft.com/office/drawing/2014/main" id="{EE7E0713-B6AF-005D-B3DE-9412907EEBF4}"/>
                </a:ext>
              </a:extLst>
            </p:cNvPr>
            <p:cNvSpPr/>
            <p:nvPr/>
          </p:nvSpPr>
          <p:spPr>
            <a:xfrm>
              <a:off x="6074725" y="1026177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2 w 54292"/>
                <a:gd name="connsiteY3" fmla="*/ 3048 h 66103"/>
                <a:gd name="connsiteX4" fmla="*/ 51149 w 54292"/>
                <a:gd name="connsiteY4" fmla="*/ 11335 h 66103"/>
                <a:gd name="connsiteX5" fmla="*/ 54293 w 54292"/>
                <a:gd name="connsiteY5" fmla="*/ 23146 h 66103"/>
                <a:gd name="connsiteX6" fmla="*/ 51149 w 54292"/>
                <a:gd name="connsiteY6" fmla="*/ 34957 h 66103"/>
                <a:gd name="connsiteX7" fmla="*/ 42482 w 54292"/>
                <a:gd name="connsiteY7" fmla="*/ 43244 h 66103"/>
                <a:gd name="connsiteX8" fmla="*/ 29718 w 54292"/>
                <a:gd name="connsiteY8" fmla="*/ 46292 h 66103"/>
                <a:gd name="connsiteX9" fmla="*/ 17907 w 54292"/>
                <a:gd name="connsiteY9" fmla="*/ 46292 h 66103"/>
                <a:gd name="connsiteX10" fmla="*/ 17907 w 54292"/>
                <a:gd name="connsiteY10" fmla="*/ 66104 h 66103"/>
                <a:gd name="connsiteX11" fmla="*/ 0 w 54292"/>
                <a:gd name="connsiteY11" fmla="*/ 66104 h 66103"/>
                <a:gd name="connsiteX12" fmla="*/ 28766 w 54292"/>
                <a:gd name="connsiteY12" fmla="*/ 30194 h 66103"/>
                <a:gd name="connsiteX13" fmla="*/ 34100 w 54292"/>
                <a:gd name="connsiteY13" fmla="*/ 28099 h 66103"/>
                <a:gd name="connsiteX14" fmla="*/ 36290 w 54292"/>
                <a:gd name="connsiteY14" fmla="*/ 23146 h 66103"/>
                <a:gd name="connsiteX15" fmla="*/ 34100 w 54292"/>
                <a:gd name="connsiteY15" fmla="*/ 18193 h 66103"/>
                <a:gd name="connsiteX16" fmla="*/ 28766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90 h 66103"/>
                <a:gd name="connsiteX19" fmla="*/ 28766 w 54292"/>
                <a:gd name="connsiteY19" fmla="*/ 3029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953"/>
                    <a:pt x="42482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3" y="18764"/>
                    <a:pt x="54293" y="23146"/>
                  </a:cubicBezTo>
                  <a:cubicBezTo>
                    <a:pt x="54293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2" y="43244"/>
                  </a:cubicBezTo>
                  <a:cubicBezTo>
                    <a:pt x="38767" y="45244"/>
                    <a:pt x="34576" y="46292"/>
                    <a:pt x="29718" y="46292"/>
                  </a:cubicBezTo>
                  <a:lnTo>
                    <a:pt x="17907" y="46292"/>
                  </a:lnTo>
                  <a:lnTo>
                    <a:pt x="17907" y="66104"/>
                  </a:lnTo>
                  <a:lnTo>
                    <a:pt x="0" y="66104"/>
                  </a:lnTo>
                  <a:close/>
                  <a:moveTo>
                    <a:pt x="28766" y="30194"/>
                  </a:moveTo>
                  <a:cubicBezTo>
                    <a:pt x="30861" y="30194"/>
                    <a:pt x="32575" y="29528"/>
                    <a:pt x="34100" y="28099"/>
                  </a:cubicBezTo>
                  <a:cubicBezTo>
                    <a:pt x="35528" y="26670"/>
                    <a:pt x="36290" y="25051"/>
                    <a:pt x="36290" y="23146"/>
                  </a:cubicBezTo>
                  <a:cubicBezTo>
                    <a:pt x="36290" y="21241"/>
                    <a:pt x="35528" y="19621"/>
                    <a:pt x="34100" y="18193"/>
                  </a:cubicBezTo>
                  <a:cubicBezTo>
                    <a:pt x="32575" y="16764"/>
                    <a:pt x="30861" y="16097"/>
                    <a:pt x="28766" y="16097"/>
                  </a:cubicBezTo>
                  <a:lnTo>
                    <a:pt x="17907" y="16097"/>
                  </a:lnTo>
                  <a:lnTo>
                    <a:pt x="17907" y="30290"/>
                  </a:lnTo>
                  <a:lnTo>
                    <a:pt x="28766" y="3029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2" name="Полилиния: фигура 231">
              <a:extLst>
                <a:ext uri="{FF2B5EF4-FFF2-40B4-BE49-F238E27FC236}">
                  <a16:creationId xmlns:a16="http://schemas.microsoft.com/office/drawing/2014/main" id="{808B9952-9DCE-C9EA-EE28-477F43FE2B9F}"/>
                </a:ext>
              </a:extLst>
            </p:cNvPr>
            <p:cNvSpPr/>
            <p:nvPr/>
          </p:nvSpPr>
          <p:spPr>
            <a:xfrm>
              <a:off x="6127970" y="1026177"/>
              <a:ext cx="69722" cy="66008"/>
            </a:xfrm>
            <a:custGeom>
              <a:avLst/>
              <a:gdLst>
                <a:gd name="connsiteX0" fmla="*/ 18859 w 69722"/>
                <a:gd name="connsiteY0" fmla="*/ 66008 h 66008"/>
                <a:gd name="connsiteX1" fmla="*/ 0 w 69722"/>
                <a:gd name="connsiteY1" fmla="*/ 66008 h 66008"/>
                <a:gd name="connsiteX2" fmla="*/ 24765 w 69722"/>
                <a:gd name="connsiteY2" fmla="*/ 0 h 66008"/>
                <a:gd name="connsiteX3" fmla="*/ 44958 w 69722"/>
                <a:gd name="connsiteY3" fmla="*/ 0 h 66008"/>
                <a:gd name="connsiteX4" fmla="*/ 69722 w 69722"/>
                <a:gd name="connsiteY4" fmla="*/ 66008 h 66008"/>
                <a:gd name="connsiteX5" fmla="*/ 50672 w 69722"/>
                <a:gd name="connsiteY5" fmla="*/ 66008 h 66008"/>
                <a:gd name="connsiteX6" fmla="*/ 46196 w 69722"/>
                <a:gd name="connsiteY6" fmla="*/ 53245 h 66008"/>
                <a:gd name="connsiteX7" fmla="*/ 23146 w 69722"/>
                <a:gd name="connsiteY7" fmla="*/ 53245 h 66008"/>
                <a:gd name="connsiteX8" fmla="*/ 18669 w 69722"/>
                <a:gd name="connsiteY8" fmla="*/ 66008 h 66008"/>
                <a:gd name="connsiteX9" fmla="*/ 34575 w 69722"/>
                <a:gd name="connsiteY9" fmla="*/ 16955 h 66008"/>
                <a:gd name="connsiteX10" fmla="*/ 27813 w 69722"/>
                <a:gd name="connsiteY10" fmla="*/ 38671 h 66008"/>
                <a:gd name="connsiteX11" fmla="*/ 41719 w 69722"/>
                <a:gd name="connsiteY11" fmla="*/ 38671 h 66008"/>
                <a:gd name="connsiteX12" fmla="*/ 34957 w 69722"/>
                <a:gd name="connsiteY12" fmla="*/ 16955 h 66008"/>
                <a:gd name="connsiteX13" fmla="*/ 34575 w 69722"/>
                <a:gd name="connsiteY13" fmla="*/ 16955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2" h="66008">
                  <a:moveTo>
                    <a:pt x="18859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2" y="66008"/>
                  </a:lnTo>
                  <a:lnTo>
                    <a:pt x="50672" y="66008"/>
                  </a:lnTo>
                  <a:lnTo>
                    <a:pt x="46196" y="53245"/>
                  </a:lnTo>
                  <a:lnTo>
                    <a:pt x="23146" y="53245"/>
                  </a:lnTo>
                  <a:lnTo>
                    <a:pt x="18669" y="66008"/>
                  </a:lnTo>
                  <a:close/>
                  <a:moveTo>
                    <a:pt x="34575" y="16955"/>
                  </a:moveTo>
                  <a:lnTo>
                    <a:pt x="27813" y="38671"/>
                  </a:lnTo>
                  <a:lnTo>
                    <a:pt x="41719" y="38671"/>
                  </a:lnTo>
                  <a:lnTo>
                    <a:pt x="34957" y="16955"/>
                  </a:lnTo>
                  <a:lnTo>
                    <a:pt x="34575" y="16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3" name="Полилиния: фигура 232">
              <a:extLst>
                <a:ext uri="{FF2B5EF4-FFF2-40B4-BE49-F238E27FC236}">
                  <a16:creationId xmlns:a16="http://schemas.microsoft.com/office/drawing/2014/main" id="{F9133353-B98A-77F6-F51B-055C3F3F15C3}"/>
                </a:ext>
              </a:extLst>
            </p:cNvPr>
            <p:cNvSpPr/>
            <p:nvPr/>
          </p:nvSpPr>
          <p:spPr>
            <a:xfrm>
              <a:off x="6198646" y="1024273"/>
              <a:ext cx="54292" cy="69627"/>
            </a:xfrm>
            <a:custGeom>
              <a:avLst/>
              <a:gdLst>
                <a:gd name="connsiteX0" fmla="*/ 11144 w 54292"/>
                <a:gd name="connsiteY0" fmla="*/ 66294 h 69627"/>
                <a:gd name="connsiteX1" fmla="*/ 0 w 54292"/>
                <a:gd name="connsiteY1" fmla="*/ 58483 h 69627"/>
                <a:gd name="connsiteX2" fmla="*/ 10382 w 54292"/>
                <a:gd name="connsiteY2" fmla="*/ 47149 h 69627"/>
                <a:gd name="connsiteX3" fmla="*/ 16859 w 54292"/>
                <a:gd name="connsiteY3" fmla="*/ 51435 h 69627"/>
                <a:gd name="connsiteX4" fmla="*/ 25527 w 54292"/>
                <a:gd name="connsiteY4" fmla="*/ 53245 h 69627"/>
                <a:gd name="connsiteX5" fmla="*/ 32575 w 54292"/>
                <a:gd name="connsiteY5" fmla="*/ 51626 h 69627"/>
                <a:gd name="connsiteX6" fmla="*/ 34957 w 54292"/>
                <a:gd name="connsiteY6" fmla="*/ 47625 h 69627"/>
                <a:gd name="connsiteX7" fmla="*/ 32766 w 54292"/>
                <a:gd name="connsiteY7" fmla="*/ 43720 h 69627"/>
                <a:gd name="connsiteX8" fmla="*/ 26479 w 54292"/>
                <a:gd name="connsiteY8" fmla="*/ 42005 h 69627"/>
                <a:gd name="connsiteX9" fmla="*/ 18002 w 54292"/>
                <a:gd name="connsiteY9" fmla="*/ 42005 h 69627"/>
                <a:gd name="connsiteX10" fmla="*/ 18002 w 54292"/>
                <a:gd name="connsiteY10" fmla="*/ 26956 h 69627"/>
                <a:gd name="connsiteX11" fmla="*/ 25051 w 54292"/>
                <a:gd name="connsiteY11" fmla="*/ 26956 h 69627"/>
                <a:gd name="connsiteX12" fmla="*/ 31052 w 54292"/>
                <a:gd name="connsiteY12" fmla="*/ 25527 h 69627"/>
                <a:gd name="connsiteX13" fmla="*/ 33051 w 54292"/>
                <a:gd name="connsiteY13" fmla="*/ 21812 h 69627"/>
                <a:gd name="connsiteX14" fmla="*/ 31052 w 54292"/>
                <a:gd name="connsiteY14" fmla="*/ 18002 h 69627"/>
                <a:gd name="connsiteX15" fmla="*/ 24765 w 54292"/>
                <a:gd name="connsiteY15" fmla="*/ 16573 h 69627"/>
                <a:gd name="connsiteX16" fmla="*/ 18192 w 54292"/>
                <a:gd name="connsiteY16" fmla="*/ 17907 h 69627"/>
                <a:gd name="connsiteX17" fmla="*/ 12859 w 54292"/>
                <a:gd name="connsiteY17" fmla="*/ 21241 h 69627"/>
                <a:gd name="connsiteX18" fmla="*/ 2477 w 54292"/>
                <a:gd name="connsiteY18" fmla="*/ 9906 h 69627"/>
                <a:gd name="connsiteX19" fmla="*/ 12573 w 54292"/>
                <a:gd name="connsiteY19" fmla="*/ 3048 h 69627"/>
                <a:gd name="connsiteX20" fmla="*/ 27051 w 54292"/>
                <a:gd name="connsiteY20" fmla="*/ 0 h 69627"/>
                <a:gd name="connsiteX21" fmla="*/ 40767 w 54292"/>
                <a:gd name="connsiteY21" fmla="*/ 2572 h 69627"/>
                <a:gd name="connsiteX22" fmla="*/ 49530 w 54292"/>
                <a:gd name="connsiteY22" fmla="*/ 9430 h 69627"/>
                <a:gd name="connsiteX23" fmla="*/ 52483 w 54292"/>
                <a:gd name="connsiteY23" fmla="*/ 18764 h 69627"/>
                <a:gd name="connsiteX24" fmla="*/ 49149 w 54292"/>
                <a:gd name="connsiteY24" fmla="*/ 27718 h 69627"/>
                <a:gd name="connsiteX25" fmla="*/ 40767 w 54292"/>
                <a:gd name="connsiteY25" fmla="*/ 32861 h 69627"/>
                <a:gd name="connsiteX26" fmla="*/ 47054 w 54292"/>
                <a:gd name="connsiteY26" fmla="*/ 35909 h 69627"/>
                <a:gd name="connsiteX27" fmla="*/ 52197 w 54292"/>
                <a:gd name="connsiteY27" fmla="*/ 41529 h 69627"/>
                <a:gd name="connsiteX28" fmla="*/ 54293 w 54292"/>
                <a:gd name="connsiteY28" fmla="*/ 49339 h 69627"/>
                <a:gd name="connsiteX29" fmla="*/ 51149 w 54292"/>
                <a:gd name="connsiteY29" fmla="*/ 59531 h 69627"/>
                <a:gd name="connsiteX30" fmla="*/ 41815 w 54292"/>
                <a:gd name="connsiteY30" fmla="*/ 66865 h 69627"/>
                <a:gd name="connsiteX31" fmla="*/ 26956 w 54292"/>
                <a:gd name="connsiteY31" fmla="*/ 69628 h 69627"/>
                <a:gd name="connsiteX32" fmla="*/ 11144 w 54292"/>
                <a:gd name="connsiteY32" fmla="*/ 66103 h 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292" h="69627">
                  <a:moveTo>
                    <a:pt x="11144" y="66294"/>
                  </a:moveTo>
                  <a:cubicBezTo>
                    <a:pt x="6286" y="64008"/>
                    <a:pt x="2571" y="61341"/>
                    <a:pt x="0" y="58483"/>
                  </a:cubicBezTo>
                  <a:lnTo>
                    <a:pt x="10382" y="47149"/>
                  </a:lnTo>
                  <a:cubicBezTo>
                    <a:pt x="12096" y="48863"/>
                    <a:pt x="14288" y="50292"/>
                    <a:pt x="16859" y="51435"/>
                  </a:cubicBezTo>
                  <a:cubicBezTo>
                    <a:pt x="19431" y="52673"/>
                    <a:pt x="22384" y="53245"/>
                    <a:pt x="25527" y="53245"/>
                  </a:cubicBezTo>
                  <a:cubicBezTo>
                    <a:pt x="28670" y="53245"/>
                    <a:pt x="30956" y="52673"/>
                    <a:pt x="32575" y="51626"/>
                  </a:cubicBezTo>
                  <a:cubicBezTo>
                    <a:pt x="34194" y="50482"/>
                    <a:pt x="34957" y="49149"/>
                    <a:pt x="34957" y="47625"/>
                  </a:cubicBezTo>
                  <a:cubicBezTo>
                    <a:pt x="34957" y="46101"/>
                    <a:pt x="34194" y="44767"/>
                    <a:pt x="32766" y="43720"/>
                  </a:cubicBezTo>
                  <a:cubicBezTo>
                    <a:pt x="31242" y="42577"/>
                    <a:pt x="29146" y="42005"/>
                    <a:pt x="26479" y="42005"/>
                  </a:cubicBezTo>
                  <a:lnTo>
                    <a:pt x="18002" y="42005"/>
                  </a:lnTo>
                  <a:lnTo>
                    <a:pt x="18002" y="26956"/>
                  </a:lnTo>
                  <a:lnTo>
                    <a:pt x="25051" y="26956"/>
                  </a:lnTo>
                  <a:cubicBezTo>
                    <a:pt x="27717" y="26956"/>
                    <a:pt x="29718" y="26479"/>
                    <a:pt x="31052" y="25527"/>
                  </a:cubicBezTo>
                  <a:cubicBezTo>
                    <a:pt x="32385" y="24575"/>
                    <a:pt x="33051" y="23336"/>
                    <a:pt x="33051" y="21812"/>
                  </a:cubicBezTo>
                  <a:cubicBezTo>
                    <a:pt x="33051" y="20288"/>
                    <a:pt x="32385" y="18955"/>
                    <a:pt x="31052" y="18002"/>
                  </a:cubicBezTo>
                  <a:cubicBezTo>
                    <a:pt x="29718" y="17050"/>
                    <a:pt x="27622" y="16573"/>
                    <a:pt x="24765" y="16573"/>
                  </a:cubicBezTo>
                  <a:cubicBezTo>
                    <a:pt x="22479" y="16573"/>
                    <a:pt x="20288" y="17050"/>
                    <a:pt x="18192" y="17907"/>
                  </a:cubicBezTo>
                  <a:cubicBezTo>
                    <a:pt x="16097" y="18859"/>
                    <a:pt x="14288" y="19907"/>
                    <a:pt x="12859" y="21241"/>
                  </a:cubicBezTo>
                  <a:lnTo>
                    <a:pt x="2477" y="9906"/>
                  </a:lnTo>
                  <a:cubicBezTo>
                    <a:pt x="4763" y="7429"/>
                    <a:pt x="8096" y="5143"/>
                    <a:pt x="12573" y="3048"/>
                  </a:cubicBezTo>
                  <a:cubicBezTo>
                    <a:pt x="17050" y="1048"/>
                    <a:pt x="21812" y="0"/>
                    <a:pt x="27051" y="0"/>
                  </a:cubicBezTo>
                  <a:cubicBezTo>
                    <a:pt x="32290" y="0"/>
                    <a:pt x="36957" y="857"/>
                    <a:pt x="40767" y="2572"/>
                  </a:cubicBezTo>
                  <a:cubicBezTo>
                    <a:pt x="44672" y="4286"/>
                    <a:pt x="47530" y="6572"/>
                    <a:pt x="49530" y="9430"/>
                  </a:cubicBezTo>
                  <a:cubicBezTo>
                    <a:pt x="51530" y="12287"/>
                    <a:pt x="52483" y="15430"/>
                    <a:pt x="52483" y="18764"/>
                  </a:cubicBezTo>
                  <a:cubicBezTo>
                    <a:pt x="52483" y="22098"/>
                    <a:pt x="51340" y="25241"/>
                    <a:pt x="49149" y="27718"/>
                  </a:cubicBezTo>
                  <a:cubicBezTo>
                    <a:pt x="46958" y="30194"/>
                    <a:pt x="44196" y="32004"/>
                    <a:pt x="40767" y="32861"/>
                  </a:cubicBezTo>
                  <a:cubicBezTo>
                    <a:pt x="42958" y="33433"/>
                    <a:pt x="45053" y="34480"/>
                    <a:pt x="47054" y="35909"/>
                  </a:cubicBezTo>
                  <a:cubicBezTo>
                    <a:pt x="49149" y="37338"/>
                    <a:pt x="50863" y="39243"/>
                    <a:pt x="52197" y="41529"/>
                  </a:cubicBezTo>
                  <a:cubicBezTo>
                    <a:pt x="53626" y="43815"/>
                    <a:pt x="54293" y="46387"/>
                    <a:pt x="54293" y="49339"/>
                  </a:cubicBezTo>
                  <a:cubicBezTo>
                    <a:pt x="54293" y="53054"/>
                    <a:pt x="53244" y="56483"/>
                    <a:pt x="51149" y="59531"/>
                  </a:cubicBezTo>
                  <a:cubicBezTo>
                    <a:pt x="49053" y="62579"/>
                    <a:pt x="45911" y="65056"/>
                    <a:pt x="41815" y="66865"/>
                  </a:cubicBezTo>
                  <a:cubicBezTo>
                    <a:pt x="37719" y="68675"/>
                    <a:pt x="32766" y="69628"/>
                    <a:pt x="26956" y="69628"/>
                  </a:cubicBezTo>
                  <a:cubicBezTo>
                    <a:pt x="21145" y="69628"/>
                    <a:pt x="16002" y="68485"/>
                    <a:pt x="11144" y="6610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4" name="Полилиния: фигура 233">
              <a:extLst>
                <a:ext uri="{FF2B5EF4-FFF2-40B4-BE49-F238E27FC236}">
                  <a16:creationId xmlns:a16="http://schemas.microsoft.com/office/drawing/2014/main" id="{4C164AC9-8766-DDA1-B7CD-13003C96DF70}"/>
                </a:ext>
              </a:extLst>
            </p:cNvPr>
            <p:cNvSpPr/>
            <p:nvPr/>
          </p:nvSpPr>
          <p:spPr>
            <a:xfrm>
              <a:off x="6264558" y="1026177"/>
              <a:ext cx="56197" cy="66103"/>
            </a:xfrm>
            <a:custGeom>
              <a:avLst/>
              <a:gdLst>
                <a:gd name="connsiteX0" fmla="*/ 191 w 56197"/>
                <a:gd name="connsiteY0" fmla="*/ 66008 h 66103"/>
                <a:gd name="connsiteX1" fmla="*/ 191 w 56197"/>
                <a:gd name="connsiteY1" fmla="*/ 0 h 66103"/>
                <a:gd name="connsiteX2" fmla="*/ 29909 w 56197"/>
                <a:gd name="connsiteY2" fmla="*/ 0 h 66103"/>
                <a:gd name="connsiteX3" fmla="*/ 42386 w 56197"/>
                <a:gd name="connsiteY3" fmla="*/ 2381 h 66103"/>
                <a:gd name="connsiteX4" fmla="*/ 50292 w 56197"/>
                <a:gd name="connsiteY4" fmla="*/ 8668 h 66103"/>
                <a:gd name="connsiteX5" fmla="*/ 52959 w 56197"/>
                <a:gd name="connsiteY5" fmla="*/ 17431 h 66103"/>
                <a:gd name="connsiteX6" fmla="*/ 50197 w 56197"/>
                <a:gd name="connsiteY6" fmla="*/ 26194 h 66103"/>
                <a:gd name="connsiteX7" fmla="*/ 43434 w 56197"/>
                <a:gd name="connsiteY7" fmla="*/ 31242 h 66103"/>
                <a:gd name="connsiteX8" fmla="*/ 49244 w 56197"/>
                <a:gd name="connsiteY8" fmla="*/ 34385 h 66103"/>
                <a:gd name="connsiteX9" fmla="*/ 54197 w 56197"/>
                <a:gd name="connsiteY9" fmla="*/ 39910 h 66103"/>
                <a:gd name="connsiteX10" fmla="*/ 56198 w 56197"/>
                <a:gd name="connsiteY10" fmla="*/ 47720 h 66103"/>
                <a:gd name="connsiteX11" fmla="*/ 53340 w 56197"/>
                <a:gd name="connsiteY11" fmla="*/ 56959 h 66103"/>
                <a:gd name="connsiteX12" fmla="*/ 45053 w 56197"/>
                <a:gd name="connsiteY12" fmla="*/ 63627 h 66103"/>
                <a:gd name="connsiteX13" fmla="*/ 32099 w 56197"/>
                <a:gd name="connsiteY13" fmla="*/ 66104 h 66103"/>
                <a:gd name="connsiteX14" fmla="*/ 0 w 56197"/>
                <a:gd name="connsiteY14" fmla="*/ 66104 h 66103"/>
                <a:gd name="connsiteX15" fmla="*/ 28480 w 56197"/>
                <a:gd name="connsiteY15" fmla="*/ 25432 h 66103"/>
                <a:gd name="connsiteX16" fmla="*/ 32957 w 56197"/>
                <a:gd name="connsiteY16" fmla="*/ 23908 h 66103"/>
                <a:gd name="connsiteX17" fmla="*/ 34576 w 56197"/>
                <a:gd name="connsiteY17" fmla="*/ 19812 h 66103"/>
                <a:gd name="connsiteX18" fmla="*/ 32957 w 56197"/>
                <a:gd name="connsiteY18" fmla="*/ 15716 h 66103"/>
                <a:gd name="connsiteX19" fmla="*/ 28480 w 56197"/>
                <a:gd name="connsiteY19" fmla="*/ 14192 h 66103"/>
                <a:gd name="connsiteX20" fmla="*/ 18098 w 56197"/>
                <a:gd name="connsiteY20" fmla="*/ 14192 h 66103"/>
                <a:gd name="connsiteX21" fmla="*/ 18098 w 56197"/>
                <a:gd name="connsiteY21" fmla="*/ 25527 h 66103"/>
                <a:gd name="connsiteX22" fmla="*/ 28480 w 56197"/>
                <a:gd name="connsiteY22" fmla="*/ 25527 h 66103"/>
                <a:gd name="connsiteX23" fmla="*/ 30861 w 56197"/>
                <a:gd name="connsiteY23" fmla="*/ 51816 h 66103"/>
                <a:gd name="connsiteX24" fmla="*/ 35909 w 56197"/>
                <a:gd name="connsiteY24" fmla="*/ 49911 h 66103"/>
                <a:gd name="connsiteX25" fmla="*/ 37909 w 56197"/>
                <a:gd name="connsiteY25" fmla="*/ 45244 h 66103"/>
                <a:gd name="connsiteX26" fmla="*/ 35909 w 56197"/>
                <a:gd name="connsiteY26" fmla="*/ 40481 h 66103"/>
                <a:gd name="connsiteX27" fmla="*/ 30861 w 56197"/>
                <a:gd name="connsiteY27" fmla="*/ 38576 h 66103"/>
                <a:gd name="connsiteX28" fmla="*/ 18098 w 56197"/>
                <a:gd name="connsiteY28" fmla="*/ 38576 h 66103"/>
                <a:gd name="connsiteX29" fmla="*/ 18098 w 56197"/>
                <a:gd name="connsiteY29" fmla="*/ 51816 h 66103"/>
                <a:gd name="connsiteX30" fmla="*/ 30861 w 56197"/>
                <a:gd name="connsiteY30" fmla="*/ 51816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197" h="66103">
                  <a:moveTo>
                    <a:pt x="191" y="66008"/>
                  </a:moveTo>
                  <a:lnTo>
                    <a:pt x="191" y="0"/>
                  </a:lnTo>
                  <a:lnTo>
                    <a:pt x="29909" y="0"/>
                  </a:lnTo>
                  <a:cubicBezTo>
                    <a:pt x="34766" y="0"/>
                    <a:pt x="38958" y="762"/>
                    <a:pt x="42386" y="2381"/>
                  </a:cubicBezTo>
                  <a:cubicBezTo>
                    <a:pt x="45911" y="3905"/>
                    <a:pt x="48483" y="6096"/>
                    <a:pt x="50292" y="8668"/>
                  </a:cubicBezTo>
                  <a:cubicBezTo>
                    <a:pt x="52102" y="11335"/>
                    <a:pt x="52959" y="14192"/>
                    <a:pt x="52959" y="17431"/>
                  </a:cubicBezTo>
                  <a:cubicBezTo>
                    <a:pt x="52959" y="20669"/>
                    <a:pt x="52007" y="23622"/>
                    <a:pt x="50197" y="26194"/>
                  </a:cubicBezTo>
                  <a:cubicBezTo>
                    <a:pt x="48387" y="28766"/>
                    <a:pt x="46101" y="30385"/>
                    <a:pt x="43434" y="31242"/>
                  </a:cubicBezTo>
                  <a:cubicBezTo>
                    <a:pt x="45339" y="31909"/>
                    <a:pt x="47340" y="32861"/>
                    <a:pt x="49244" y="34385"/>
                  </a:cubicBezTo>
                  <a:cubicBezTo>
                    <a:pt x="51245" y="35814"/>
                    <a:pt x="52864" y="37719"/>
                    <a:pt x="54197" y="39910"/>
                  </a:cubicBezTo>
                  <a:cubicBezTo>
                    <a:pt x="55531" y="42196"/>
                    <a:pt x="56198" y="44768"/>
                    <a:pt x="56198" y="47720"/>
                  </a:cubicBezTo>
                  <a:cubicBezTo>
                    <a:pt x="56198" y="51054"/>
                    <a:pt x="55245" y="54102"/>
                    <a:pt x="53340" y="56959"/>
                  </a:cubicBezTo>
                  <a:cubicBezTo>
                    <a:pt x="51435" y="59722"/>
                    <a:pt x="48673" y="62008"/>
                    <a:pt x="45053" y="63627"/>
                  </a:cubicBezTo>
                  <a:cubicBezTo>
                    <a:pt x="41434" y="65246"/>
                    <a:pt x="37148" y="66104"/>
                    <a:pt x="32099" y="66104"/>
                  </a:cubicBezTo>
                  <a:lnTo>
                    <a:pt x="0" y="66104"/>
                  </a:lnTo>
                  <a:close/>
                  <a:moveTo>
                    <a:pt x="28480" y="25432"/>
                  </a:moveTo>
                  <a:cubicBezTo>
                    <a:pt x="30385" y="25432"/>
                    <a:pt x="31814" y="24956"/>
                    <a:pt x="32957" y="23908"/>
                  </a:cubicBezTo>
                  <a:cubicBezTo>
                    <a:pt x="34004" y="22860"/>
                    <a:pt x="34576" y="21527"/>
                    <a:pt x="34576" y="19812"/>
                  </a:cubicBezTo>
                  <a:cubicBezTo>
                    <a:pt x="34576" y="18097"/>
                    <a:pt x="34004" y="16764"/>
                    <a:pt x="32957" y="15716"/>
                  </a:cubicBezTo>
                  <a:cubicBezTo>
                    <a:pt x="31814" y="14669"/>
                    <a:pt x="30385" y="14192"/>
                    <a:pt x="28480" y="14192"/>
                  </a:cubicBezTo>
                  <a:lnTo>
                    <a:pt x="18098" y="14192"/>
                  </a:lnTo>
                  <a:lnTo>
                    <a:pt x="18098" y="25527"/>
                  </a:lnTo>
                  <a:lnTo>
                    <a:pt x="28480" y="25527"/>
                  </a:lnTo>
                  <a:close/>
                  <a:moveTo>
                    <a:pt x="30861" y="51816"/>
                  </a:moveTo>
                  <a:cubicBezTo>
                    <a:pt x="32957" y="51816"/>
                    <a:pt x="34671" y="51149"/>
                    <a:pt x="35909" y="49911"/>
                  </a:cubicBezTo>
                  <a:cubicBezTo>
                    <a:pt x="37243" y="48673"/>
                    <a:pt x="37909" y="47054"/>
                    <a:pt x="37909" y="45244"/>
                  </a:cubicBezTo>
                  <a:cubicBezTo>
                    <a:pt x="37909" y="43434"/>
                    <a:pt x="37243" y="41815"/>
                    <a:pt x="35909" y="40481"/>
                  </a:cubicBezTo>
                  <a:cubicBezTo>
                    <a:pt x="34576" y="39243"/>
                    <a:pt x="32861" y="38576"/>
                    <a:pt x="30861" y="38576"/>
                  </a:cubicBezTo>
                  <a:lnTo>
                    <a:pt x="18098" y="38576"/>
                  </a:lnTo>
                  <a:lnTo>
                    <a:pt x="18098" y="51816"/>
                  </a:lnTo>
                  <a:lnTo>
                    <a:pt x="30861" y="51816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5" name="Полилиния: фигура 234">
              <a:extLst>
                <a:ext uri="{FF2B5EF4-FFF2-40B4-BE49-F238E27FC236}">
                  <a16:creationId xmlns:a16="http://schemas.microsoft.com/office/drawing/2014/main" id="{EB578545-F69C-E341-5963-40038D04A6F9}"/>
                </a:ext>
              </a:extLst>
            </p:cNvPr>
            <p:cNvSpPr/>
            <p:nvPr/>
          </p:nvSpPr>
          <p:spPr>
            <a:xfrm>
              <a:off x="6331710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8002 w 61817"/>
                <a:gd name="connsiteY3" fmla="*/ 0 h 66103"/>
                <a:gd name="connsiteX4" fmla="*/ 18002 w 61817"/>
                <a:gd name="connsiteY4" fmla="*/ 36385 h 66103"/>
                <a:gd name="connsiteX5" fmla="*/ 18383 w 61817"/>
                <a:gd name="connsiteY5" fmla="*/ 36385 h 66103"/>
                <a:gd name="connsiteX6" fmla="*/ 46292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1 w 61817"/>
                <a:gd name="connsiteY9" fmla="*/ 66104 h 66103"/>
                <a:gd name="connsiteX10" fmla="*/ 43911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8002" y="0"/>
                  </a:lnTo>
                  <a:lnTo>
                    <a:pt x="18002" y="36385"/>
                  </a:lnTo>
                  <a:lnTo>
                    <a:pt x="18383" y="36385"/>
                  </a:lnTo>
                  <a:lnTo>
                    <a:pt x="46292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1" y="66104"/>
                  </a:lnTo>
                  <a:lnTo>
                    <a:pt x="43911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6" name="Полилиния: фигура 235">
              <a:extLst>
                <a:ext uri="{FF2B5EF4-FFF2-40B4-BE49-F238E27FC236}">
                  <a16:creationId xmlns:a16="http://schemas.microsoft.com/office/drawing/2014/main" id="{64F61C3D-EBC1-20DC-10CC-4E28D602A43F}"/>
                </a:ext>
              </a:extLst>
            </p:cNvPr>
            <p:cNvSpPr/>
            <p:nvPr/>
          </p:nvSpPr>
          <p:spPr>
            <a:xfrm>
              <a:off x="6402957" y="1026082"/>
              <a:ext cx="54673" cy="66103"/>
            </a:xfrm>
            <a:custGeom>
              <a:avLst/>
              <a:gdLst>
                <a:gd name="connsiteX0" fmla="*/ 36385 w 54673"/>
                <a:gd name="connsiteY0" fmla="*/ 66104 h 66103"/>
                <a:gd name="connsiteX1" fmla="*/ 18383 w 54673"/>
                <a:gd name="connsiteY1" fmla="*/ 66104 h 66103"/>
                <a:gd name="connsiteX2" fmla="*/ 18383 w 54673"/>
                <a:gd name="connsiteY2" fmla="*/ 16955 h 66103"/>
                <a:gd name="connsiteX3" fmla="*/ 0 w 54673"/>
                <a:gd name="connsiteY3" fmla="*/ 16955 h 66103"/>
                <a:gd name="connsiteX4" fmla="*/ 0 w 54673"/>
                <a:gd name="connsiteY4" fmla="*/ 0 h 66103"/>
                <a:gd name="connsiteX5" fmla="*/ 54673 w 54673"/>
                <a:gd name="connsiteY5" fmla="*/ 0 h 66103"/>
                <a:gd name="connsiteX6" fmla="*/ 54673 w 54673"/>
                <a:gd name="connsiteY6" fmla="*/ 16955 h 66103"/>
                <a:gd name="connsiteX7" fmla="*/ 36385 w 54673"/>
                <a:gd name="connsiteY7" fmla="*/ 16955 h 66103"/>
                <a:gd name="connsiteX8" fmla="*/ 36385 w 54673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103">
                  <a:moveTo>
                    <a:pt x="36385" y="66104"/>
                  </a:moveTo>
                  <a:lnTo>
                    <a:pt x="18383" y="66104"/>
                  </a:lnTo>
                  <a:lnTo>
                    <a:pt x="18383" y="16955"/>
                  </a:lnTo>
                  <a:lnTo>
                    <a:pt x="0" y="16955"/>
                  </a:lnTo>
                  <a:lnTo>
                    <a:pt x="0" y="0"/>
                  </a:lnTo>
                  <a:lnTo>
                    <a:pt x="54673" y="0"/>
                  </a:lnTo>
                  <a:lnTo>
                    <a:pt x="54673" y="16955"/>
                  </a:lnTo>
                  <a:lnTo>
                    <a:pt x="36385" y="16955"/>
                  </a:lnTo>
                  <a:lnTo>
                    <a:pt x="36385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7" name="Полилиния: фигура 236">
              <a:extLst>
                <a:ext uri="{FF2B5EF4-FFF2-40B4-BE49-F238E27FC236}">
                  <a16:creationId xmlns:a16="http://schemas.microsoft.com/office/drawing/2014/main" id="{60B1003A-F0A5-72B3-7115-34BD3F8B3449}"/>
                </a:ext>
              </a:extLst>
            </p:cNvPr>
            <p:cNvSpPr/>
            <p:nvPr/>
          </p:nvSpPr>
          <p:spPr>
            <a:xfrm>
              <a:off x="6467155" y="1026082"/>
              <a:ext cx="61721" cy="66103"/>
            </a:xfrm>
            <a:custGeom>
              <a:avLst/>
              <a:gdLst>
                <a:gd name="connsiteX0" fmla="*/ 15526 w 61721"/>
                <a:gd name="connsiteY0" fmla="*/ 66104 h 66103"/>
                <a:gd name="connsiteX1" fmla="*/ 0 w 61721"/>
                <a:gd name="connsiteY1" fmla="*/ 66104 h 66103"/>
                <a:gd name="connsiteX2" fmla="*/ 0 w 61721"/>
                <a:gd name="connsiteY2" fmla="*/ 0 h 66103"/>
                <a:gd name="connsiteX3" fmla="*/ 17907 w 61721"/>
                <a:gd name="connsiteY3" fmla="*/ 0 h 66103"/>
                <a:gd name="connsiteX4" fmla="*/ 17907 w 61721"/>
                <a:gd name="connsiteY4" fmla="*/ 36385 h 66103"/>
                <a:gd name="connsiteX5" fmla="*/ 18288 w 61721"/>
                <a:gd name="connsiteY5" fmla="*/ 36385 h 66103"/>
                <a:gd name="connsiteX6" fmla="*/ 46196 w 61721"/>
                <a:gd name="connsiteY6" fmla="*/ 0 h 66103"/>
                <a:gd name="connsiteX7" fmla="*/ 61722 w 61721"/>
                <a:gd name="connsiteY7" fmla="*/ 0 h 66103"/>
                <a:gd name="connsiteX8" fmla="*/ 61722 w 61721"/>
                <a:gd name="connsiteY8" fmla="*/ 66104 h 66103"/>
                <a:gd name="connsiteX9" fmla="*/ 43815 w 61721"/>
                <a:gd name="connsiteY9" fmla="*/ 66104 h 66103"/>
                <a:gd name="connsiteX10" fmla="*/ 43815 w 61721"/>
                <a:gd name="connsiteY10" fmla="*/ 29718 h 66103"/>
                <a:gd name="connsiteX11" fmla="*/ 43434 w 61721"/>
                <a:gd name="connsiteY11" fmla="*/ 29718 h 66103"/>
                <a:gd name="connsiteX12" fmla="*/ 15526 w 61721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1" h="66103">
                  <a:moveTo>
                    <a:pt x="15526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196" y="0"/>
                  </a:lnTo>
                  <a:lnTo>
                    <a:pt x="61722" y="0"/>
                  </a:lnTo>
                  <a:lnTo>
                    <a:pt x="61722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6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8" name="Полилиния: фигура 237">
              <a:extLst>
                <a:ext uri="{FF2B5EF4-FFF2-40B4-BE49-F238E27FC236}">
                  <a16:creationId xmlns:a16="http://schemas.microsoft.com/office/drawing/2014/main" id="{3BA3F6E2-FC74-A567-5A9F-4189D24EB88B}"/>
                </a:ext>
              </a:extLst>
            </p:cNvPr>
            <p:cNvSpPr/>
            <p:nvPr/>
          </p:nvSpPr>
          <p:spPr>
            <a:xfrm>
              <a:off x="6539736" y="1025987"/>
              <a:ext cx="58102" cy="66103"/>
            </a:xfrm>
            <a:custGeom>
              <a:avLst/>
              <a:gdLst>
                <a:gd name="connsiteX0" fmla="*/ 58007 w 58102"/>
                <a:gd name="connsiteY0" fmla="*/ 95 h 66103"/>
                <a:gd name="connsiteX1" fmla="*/ 58007 w 58102"/>
                <a:gd name="connsiteY1" fmla="*/ 66104 h 66103"/>
                <a:gd name="connsiteX2" fmla="*/ 40100 w 58102"/>
                <a:gd name="connsiteY2" fmla="*/ 66104 h 66103"/>
                <a:gd name="connsiteX3" fmla="*/ 40100 w 58102"/>
                <a:gd name="connsiteY3" fmla="*/ 45339 h 66103"/>
                <a:gd name="connsiteX4" fmla="*/ 31242 w 58102"/>
                <a:gd name="connsiteY4" fmla="*/ 45339 h 66103"/>
                <a:gd name="connsiteX5" fmla="*/ 19335 w 58102"/>
                <a:gd name="connsiteY5" fmla="*/ 66104 h 66103"/>
                <a:gd name="connsiteX6" fmla="*/ 0 w 58102"/>
                <a:gd name="connsiteY6" fmla="*/ 66104 h 66103"/>
                <a:gd name="connsiteX7" fmla="*/ 14478 w 58102"/>
                <a:gd name="connsiteY7" fmla="*/ 42291 h 66103"/>
                <a:gd name="connsiteX8" fmla="*/ 6001 w 58102"/>
                <a:gd name="connsiteY8" fmla="*/ 34195 h 66103"/>
                <a:gd name="connsiteX9" fmla="*/ 2857 w 58102"/>
                <a:gd name="connsiteY9" fmla="*/ 22670 h 66103"/>
                <a:gd name="connsiteX10" fmla="*/ 5905 w 58102"/>
                <a:gd name="connsiteY10" fmla="*/ 11144 h 66103"/>
                <a:gd name="connsiteX11" fmla="*/ 14478 w 58102"/>
                <a:gd name="connsiteY11" fmla="*/ 2953 h 66103"/>
                <a:gd name="connsiteX12" fmla="*/ 26956 w 58102"/>
                <a:gd name="connsiteY12" fmla="*/ 0 h 66103"/>
                <a:gd name="connsiteX13" fmla="*/ 58102 w 58102"/>
                <a:gd name="connsiteY13" fmla="*/ 0 h 66103"/>
                <a:gd name="connsiteX14" fmla="*/ 40100 w 58102"/>
                <a:gd name="connsiteY14" fmla="*/ 29337 h 66103"/>
                <a:gd name="connsiteX15" fmla="*/ 40100 w 58102"/>
                <a:gd name="connsiteY15" fmla="*/ 16097 h 66103"/>
                <a:gd name="connsiteX16" fmla="*/ 27813 w 58102"/>
                <a:gd name="connsiteY16" fmla="*/ 16097 h 66103"/>
                <a:gd name="connsiteX17" fmla="*/ 22765 w 58102"/>
                <a:gd name="connsiteY17" fmla="*/ 18002 h 66103"/>
                <a:gd name="connsiteX18" fmla="*/ 20764 w 58102"/>
                <a:gd name="connsiteY18" fmla="*/ 22670 h 66103"/>
                <a:gd name="connsiteX19" fmla="*/ 22765 w 58102"/>
                <a:gd name="connsiteY19" fmla="*/ 27337 h 66103"/>
                <a:gd name="connsiteX20" fmla="*/ 27813 w 58102"/>
                <a:gd name="connsiteY20" fmla="*/ 29242 h 66103"/>
                <a:gd name="connsiteX21" fmla="*/ 40100 w 58102"/>
                <a:gd name="connsiteY21" fmla="*/ 2924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102" h="66103">
                  <a:moveTo>
                    <a:pt x="58007" y="95"/>
                  </a:moveTo>
                  <a:lnTo>
                    <a:pt x="58007" y="66104"/>
                  </a:lnTo>
                  <a:lnTo>
                    <a:pt x="40100" y="66104"/>
                  </a:lnTo>
                  <a:lnTo>
                    <a:pt x="40100" y="45339"/>
                  </a:lnTo>
                  <a:lnTo>
                    <a:pt x="31242" y="45339"/>
                  </a:lnTo>
                  <a:lnTo>
                    <a:pt x="19335" y="66104"/>
                  </a:lnTo>
                  <a:lnTo>
                    <a:pt x="0" y="66104"/>
                  </a:lnTo>
                  <a:lnTo>
                    <a:pt x="14478" y="42291"/>
                  </a:lnTo>
                  <a:cubicBezTo>
                    <a:pt x="10859" y="40386"/>
                    <a:pt x="8096" y="37624"/>
                    <a:pt x="6001" y="34195"/>
                  </a:cubicBezTo>
                  <a:cubicBezTo>
                    <a:pt x="3905" y="30766"/>
                    <a:pt x="2857" y="26861"/>
                    <a:pt x="2857" y="22670"/>
                  </a:cubicBezTo>
                  <a:cubicBezTo>
                    <a:pt x="2857" y="18479"/>
                    <a:pt x="3905" y="14669"/>
                    <a:pt x="5905" y="11144"/>
                  </a:cubicBezTo>
                  <a:cubicBezTo>
                    <a:pt x="7906" y="7715"/>
                    <a:pt x="10763" y="4953"/>
                    <a:pt x="14478" y="2953"/>
                  </a:cubicBezTo>
                  <a:cubicBezTo>
                    <a:pt x="18097" y="953"/>
                    <a:pt x="22288" y="0"/>
                    <a:pt x="26956" y="0"/>
                  </a:cubicBezTo>
                  <a:lnTo>
                    <a:pt x="58102" y="0"/>
                  </a:lnTo>
                  <a:close/>
                  <a:moveTo>
                    <a:pt x="40100" y="29337"/>
                  </a:moveTo>
                  <a:lnTo>
                    <a:pt x="40100" y="16097"/>
                  </a:lnTo>
                  <a:lnTo>
                    <a:pt x="27813" y="16097"/>
                  </a:lnTo>
                  <a:cubicBezTo>
                    <a:pt x="25718" y="16097"/>
                    <a:pt x="24003" y="16764"/>
                    <a:pt x="22765" y="18002"/>
                  </a:cubicBezTo>
                  <a:cubicBezTo>
                    <a:pt x="21431" y="19241"/>
                    <a:pt x="20764" y="20860"/>
                    <a:pt x="20764" y="22670"/>
                  </a:cubicBezTo>
                  <a:cubicBezTo>
                    <a:pt x="20764" y="24479"/>
                    <a:pt x="21431" y="26099"/>
                    <a:pt x="22765" y="27337"/>
                  </a:cubicBezTo>
                  <a:cubicBezTo>
                    <a:pt x="24098" y="28575"/>
                    <a:pt x="25812" y="29242"/>
                    <a:pt x="27813" y="29242"/>
                  </a:cubicBezTo>
                  <a:lnTo>
                    <a:pt x="40100" y="29242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9" name="Полилиния: фигура 238">
              <a:extLst>
                <a:ext uri="{FF2B5EF4-FFF2-40B4-BE49-F238E27FC236}">
                  <a16:creationId xmlns:a16="http://schemas.microsoft.com/office/drawing/2014/main" id="{8F33AD56-ED6F-3F2E-8261-85A04F6DEB71}"/>
                </a:ext>
              </a:extLst>
            </p:cNvPr>
            <p:cNvSpPr/>
            <p:nvPr/>
          </p:nvSpPr>
          <p:spPr>
            <a:xfrm>
              <a:off x="5369971" y="1139334"/>
              <a:ext cx="46291" cy="66008"/>
            </a:xfrm>
            <a:custGeom>
              <a:avLst/>
              <a:gdLst>
                <a:gd name="connsiteX0" fmla="*/ 18002 w 46291"/>
                <a:gd name="connsiteY0" fmla="*/ 66008 h 66008"/>
                <a:gd name="connsiteX1" fmla="*/ 0 w 46291"/>
                <a:gd name="connsiteY1" fmla="*/ 66008 h 66008"/>
                <a:gd name="connsiteX2" fmla="*/ 0 w 46291"/>
                <a:gd name="connsiteY2" fmla="*/ 0 h 66008"/>
                <a:gd name="connsiteX3" fmla="*/ 46291 w 46291"/>
                <a:gd name="connsiteY3" fmla="*/ 0 h 66008"/>
                <a:gd name="connsiteX4" fmla="*/ 46291 w 46291"/>
                <a:gd name="connsiteY4" fmla="*/ 16955 h 66008"/>
                <a:gd name="connsiteX5" fmla="*/ 18002 w 46291"/>
                <a:gd name="connsiteY5" fmla="*/ 16955 h 66008"/>
                <a:gd name="connsiteX6" fmla="*/ 18002 w 46291"/>
                <a:gd name="connsiteY6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1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46291" y="0"/>
                  </a:lnTo>
                  <a:lnTo>
                    <a:pt x="46291" y="16955"/>
                  </a:lnTo>
                  <a:lnTo>
                    <a:pt x="18002" y="16955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0" name="Полилиния: фигура 239">
              <a:extLst>
                <a:ext uri="{FF2B5EF4-FFF2-40B4-BE49-F238E27FC236}">
                  <a16:creationId xmlns:a16="http://schemas.microsoft.com/office/drawing/2014/main" id="{76081CEC-3DAA-0B14-625F-6F828303A083}"/>
                </a:ext>
              </a:extLst>
            </p:cNvPr>
            <p:cNvSpPr/>
            <p:nvPr/>
          </p:nvSpPr>
          <p:spPr>
            <a:xfrm>
              <a:off x="5418072" y="1137334"/>
              <a:ext cx="73723" cy="69913"/>
            </a:xfrm>
            <a:custGeom>
              <a:avLst/>
              <a:gdLst>
                <a:gd name="connsiteX0" fmla="*/ 18002 w 73723"/>
                <a:gd name="connsiteY0" fmla="*/ 65246 h 69913"/>
                <a:gd name="connsiteX1" fmla="*/ 4763 w 73723"/>
                <a:gd name="connsiteY1" fmla="*/ 52578 h 69913"/>
                <a:gd name="connsiteX2" fmla="*/ 0 w 73723"/>
                <a:gd name="connsiteY2" fmla="*/ 34957 h 69913"/>
                <a:gd name="connsiteX3" fmla="*/ 4763 w 73723"/>
                <a:gd name="connsiteY3" fmla="*/ 17335 h 69913"/>
                <a:gd name="connsiteX4" fmla="*/ 18002 w 73723"/>
                <a:gd name="connsiteY4" fmla="*/ 4667 h 69913"/>
                <a:gd name="connsiteX5" fmla="*/ 36862 w 73723"/>
                <a:gd name="connsiteY5" fmla="*/ 0 h 69913"/>
                <a:gd name="connsiteX6" fmla="*/ 55721 w 73723"/>
                <a:gd name="connsiteY6" fmla="*/ 4667 h 69913"/>
                <a:gd name="connsiteX7" fmla="*/ 68961 w 73723"/>
                <a:gd name="connsiteY7" fmla="*/ 17335 h 69913"/>
                <a:gd name="connsiteX8" fmla="*/ 73723 w 73723"/>
                <a:gd name="connsiteY8" fmla="*/ 34957 h 69913"/>
                <a:gd name="connsiteX9" fmla="*/ 68961 w 73723"/>
                <a:gd name="connsiteY9" fmla="*/ 52578 h 69913"/>
                <a:gd name="connsiteX10" fmla="*/ 55721 w 73723"/>
                <a:gd name="connsiteY10" fmla="*/ 65246 h 69913"/>
                <a:gd name="connsiteX11" fmla="*/ 36862 w 73723"/>
                <a:gd name="connsiteY11" fmla="*/ 69914 h 69913"/>
                <a:gd name="connsiteX12" fmla="*/ 18002 w 73723"/>
                <a:gd name="connsiteY12" fmla="*/ 65246 h 69913"/>
                <a:gd name="connsiteX13" fmla="*/ 46101 w 73723"/>
                <a:gd name="connsiteY13" fmla="*/ 50959 h 69913"/>
                <a:gd name="connsiteX14" fmla="*/ 52769 w 73723"/>
                <a:gd name="connsiteY14" fmla="*/ 44291 h 69913"/>
                <a:gd name="connsiteX15" fmla="*/ 55245 w 73723"/>
                <a:gd name="connsiteY15" fmla="*/ 34957 h 69913"/>
                <a:gd name="connsiteX16" fmla="*/ 52769 w 73723"/>
                <a:gd name="connsiteY16" fmla="*/ 25622 h 69913"/>
                <a:gd name="connsiteX17" fmla="*/ 46101 w 73723"/>
                <a:gd name="connsiteY17" fmla="*/ 18955 h 69913"/>
                <a:gd name="connsiteX18" fmla="*/ 36766 w 73723"/>
                <a:gd name="connsiteY18" fmla="*/ 16478 h 69913"/>
                <a:gd name="connsiteX19" fmla="*/ 27432 w 73723"/>
                <a:gd name="connsiteY19" fmla="*/ 18955 h 69913"/>
                <a:gd name="connsiteX20" fmla="*/ 20764 w 73723"/>
                <a:gd name="connsiteY20" fmla="*/ 25622 h 69913"/>
                <a:gd name="connsiteX21" fmla="*/ 18288 w 73723"/>
                <a:gd name="connsiteY21" fmla="*/ 34957 h 69913"/>
                <a:gd name="connsiteX22" fmla="*/ 20764 w 73723"/>
                <a:gd name="connsiteY22" fmla="*/ 44291 h 69913"/>
                <a:gd name="connsiteX23" fmla="*/ 27432 w 73723"/>
                <a:gd name="connsiteY23" fmla="*/ 50959 h 69913"/>
                <a:gd name="connsiteX24" fmla="*/ 36766 w 73723"/>
                <a:gd name="connsiteY24" fmla="*/ 53435 h 69913"/>
                <a:gd name="connsiteX25" fmla="*/ 46101 w 73723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723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50006" y="1524"/>
                    <a:pt x="55721" y="4667"/>
                  </a:cubicBezTo>
                  <a:cubicBezTo>
                    <a:pt x="61341" y="7810"/>
                    <a:pt x="65722" y="12002"/>
                    <a:pt x="68961" y="17335"/>
                  </a:cubicBezTo>
                  <a:cubicBezTo>
                    <a:pt x="72104" y="22670"/>
                    <a:pt x="73723" y="28480"/>
                    <a:pt x="73723" y="34957"/>
                  </a:cubicBezTo>
                  <a:cubicBezTo>
                    <a:pt x="73723" y="41434"/>
                    <a:pt x="72104" y="47244"/>
                    <a:pt x="68961" y="52578"/>
                  </a:cubicBezTo>
                  <a:cubicBezTo>
                    <a:pt x="65818" y="57912"/>
                    <a:pt x="61341" y="62103"/>
                    <a:pt x="55721" y="65246"/>
                  </a:cubicBezTo>
                  <a:cubicBezTo>
                    <a:pt x="50102" y="68390"/>
                    <a:pt x="43815" y="69914"/>
                    <a:pt x="36862" y="69914"/>
                  </a:cubicBezTo>
                  <a:cubicBezTo>
                    <a:pt x="29909" y="69914"/>
                    <a:pt x="23717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6" y="16478"/>
                  </a:cubicBezTo>
                  <a:cubicBezTo>
                    <a:pt x="33338" y="16478"/>
                    <a:pt x="30289" y="17335"/>
                    <a:pt x="27432" y="18955"/>
                  </a:cubicBezTo>
                  <a:cubicBezTo>
                    <a:pt x="24574" y="20574"/>
                    <a:pt x="22384" y="22765"/>
                    <a:pt x="20764" y="25622"/>
                  </a:cubicBezTo>
                  <a:cubicBezTo>
                    <a:pt x="19145" y="28384"/>
                    <a:pt x="18288" y="31528"/>
                    <a:pt x="18288" y="34957"/>
                  </a:cubicBezTo>
                  <a:cubicBezTo>
                    <a:pt x="18288" y="38386"/>
                    <a:pt x="19145" y="41434"/>
                    <a:pt x="20764" y="44291"/>
                  </a:cubicBezTo>
                  <a:cubicBezTo>
                    <a:pt x="22384" y="47053"/>
                    <a:pt x="24574" y="49340"/>
                    <a:pt x="27432" y="50959"/>
                  </a:cubicBezTo>
                  <a:cubicBezTo>
                    <a:pt x="30194" y="52578"/>
                    <a:pt x="33338" y="53435"/>
                    <a:pt x="36766" y="53435"/>
                  </a:cubicBezTo>
                  <a:cubicBezTo>
                    <a:pt x="40196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1" name="Полилиния: фигура 240">
              <a:extLst>
                <a:ext uri="{FF2B5EF4-FFF2-40B4-BE49-F238E27FC236}">
                  <a16:creationId xmlns:a16="http://schemas.microsoft.com/office/drawing/2014/main" id="{76F9AF82-20D8-914D-9607-7FE321FA505A}"/>
                </a:ext>
              </a:extLst>
            </p:cNvPr>
            <p:cNvSpPr/>
            <p:nvPr/>
          </p:nvSpPr>
          <p:spPr>
            <a:xfrm>
              <a:off x="5503035" y="1139334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1 w 54292"/>
                <a:gd name="connsiteY3" fmla="*/ 3048 h 66103"/>
                <a:gd name="connsiteX4" fmla="*/ 51149 w 54292"/>
                <a:gd name="connsiteY4" fmla="*/ 11335 h 66103"/>
                <a:gd name="connsiteX5" fmla="*/ 54292 w 54292"/>
                <a:gd name="connsiteY5" fmla="*/ 23146 h 66103"/>
                <a:gd name="connsiteX6" fmla="*/ 51149 w 54292"/>
                <a:gd name="connsiteY6" fmla="*/ 34957 h 66103"/>
                <a:gd name="connsiteX7" fmla="*/ 42481 w 54292"/>
                <a:gd name="connsiteY7" fmla="*/ 43244 h 66103"/>
                <a:gd name="connsiteX8" fmla="*/ 29718 w 54292"/>
                <a:gd name="connsiteY8" fmla="*/ 46292 h 66103"/>
                <a:gd name="connsiteX9" fmla="*/ 17907 w 54292"/>
                <a:gd name="connsiteY9" fmla="*/ 46292 h 66103"/>
                <a:gd name="connsiteX10" fmla="*/ 17907 w 54292"/>
                <a:gd name="connsiteY10" fmla="*/ 66104 h 66103"/>
                <a:gd name="connsiteX11" fmla="*/ 0 w 54292"/>
                <a:gd name="connsiteY11" fmla="*/ 66104 h 66103"/>
                <a:gd name="connsiteX12" fmla="*/ 28765 w 54292"/>
                <a:gd name="connsiteY12" fmla="*/ 30194 h 66103"/>
                <a:gd name="connsiteX13" fmla="*/ 34099 w 54292"/>
                <a:gd name="connsiteY13" fmla="*/ 28099 h 66103"/>
                <a:gd name="connsiteX14" fmla="*/ 36290 w 54292"/>
                <a:gd name="connsiteY14" fmla="*/ 23146 h 66103"/>
                <a:gd name="connsiteX15" fmla="*/ 34099 w 54292"/>
                <a:gd name="connsiteY15" fmla="*/ 18193 h 66103"/>
                <a:gd name="connsiteX16" fmla="*/ 28765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90 h 66103"/>
                <a:gd name="connsiteX19" fmla="*/ 28765 w 54292"/>
                <a:gd name="connsiteY19" fmla="*/ 3029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1048"/>
                    <a:pt x="42481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2" y="18764"/>
                    <a:pt x="54292" y="23146"/>
                  </a:cubicBezTo>
                  <a:cubicBezTo>
                    <a:pt x="54292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1" y="43244"/>
                  </a:cubicBezTo>
                  <a:cubicBezTo>
                    <a:pt x="38767" y="45244"/>
                    <a:pt x="34480" y="46292"/>
                    <a:pt x="29718" y="46292"/>
                  </a:cubicBezTo>
                  <a:lnTo>
                    <a:pt x="17907" y="46292"/>
                  </a:lnTo>
                  <a:lnTo>
                    <a:pt x="17907" y="66104"/>
                  </a:lnTo>
                  <a:lnTo>
                    <a:pt x="0" y="66104"/>
                  </a:lnTo>
                  <a:close/>
                  <a:moveTo>
                    <a:pt x="28765" y="30194"/>
                  </a:moveTo>
                  <a:cubicBezTo>
                    <a:pt x="30861" y="30194"/>
                    <a:pt x="32575" y="29528"/>
                    <a:pt x="34099" y="28099"/>
                  </a:cubicBezTo>
                  <a:cubicBezTo>
                    <a:pt x="35623" y="26670"/>
                    <a:pt x="36290" y="25051"/>
                    <a:pt x="36290" y="23146"/>
                  </a:cubicBezTo>
                  <a:cubicBezTo>
                    <a:pt x="36290" y="21241"/>
                    <a:pt x="35528" y="19622"/>
                    <a:pt x="34099" y="18193"/>
                  </a:cubicBezTo>
                  <a:cubicBezTo>
                    <a:pt x="32575" y="16764"/>
                    <a:pt x="30861" y="16097"/>
                    <a:pt x="28765" y="16097"/>
                  </a:cubicBezTo>
                  <a:lnTo>
                    <a:pt x="17907" y="16097"/>
                  </a:lnTo>
                  <a:lnTo>
                    <a:pt x="17907" y="30290"/>
                  </a:lnTo>
                  <a:lnTo>
                    <a:pt x="28765" y="3029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2" name="Полилиния: фигура 241">
              <a:extLst>
                <a:ext uri="{FF2B5EF4-FFF2-40B4-BE49-F238E27FC236}">
                  <a16:creationId xmlns:a16="http://schemas.microsoft.com/office/drawing/2014/main" id="{AE8F55C4-E5E6-681B-8D4F-51694925C8C9}"/>
                </a:ext>
              </a:extLst>
            </p:cNvPr>
            <p:cNvSpPr/>
            <p:nvPr/>
          </p:nvSpPr>
          <p:spPr>
            <a:xfrm>
              <a:off x="5563328" y="1137334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6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6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6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6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6" y="0"/>
                  </a:cubicBezTo>
                  <a:cubicBezTo>
                    <a:pt x="43624" y="0"/>
                    <a:pt x="50006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2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6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6" y="16478"/>
                  </a:cubicBezTo>
                  <a:cubicBezTo>
                    <a:pt x="33338" y="16478"/>
                    <a:pt x="30289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0" y="28384"/>
                    <a:pt x="18383" y="31528"/>
                    <a:pt x="18383" y="34957"/>
                  </a:cubicBezTo>
                  <a:cubicBezTo>
                    <a:pt x="18383" y="38386"/>
                    <a:pt x="19240" y="41434"/>
                    <a:pt x="20860" y="44291"/>
                  </a:cubicBezTo>
                  <a:cubicBezTo>
                    <a:pt x="22479" y="47053"/>
                    <a:pt x="24670" y="49340"/>
                    <a:pt x="27527" y="50959"/>
                  </a:cubicBezTo>
                  <a:cubicBezTo>
                    <a:pt x="30289" y="52578"/>
                    <a:pt x="33433" y="53435"/>
                    <a:pt x="36766" y="53435"/>
                  </a:cubicBezTo>
                  <a:cubicBezTo>
                    <a:pt x="40100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3" name="Полилиния: фигура 242">
              <a:extLst>
                <a:ext uri="{FF2B5EF4-FFF2-40B4-BE49-F238E27FC236}">
                  <a16:creationId xmlns:a16="http://schemas.microsoft.com/office/drawing/2014/main" id="{F6822FC7-AB87-036B-2DD5-A54215366820}"/>
                </a:ext>
              </a:extLst>
            </p:cNvPr>
            <p:cNvSpPr/>
            <p:nvPr/>
          </p:nvSpPr>
          <p:spPr>
            <a:xfrm>
              <a:off x="5639718" y="1139334"/>
              <a:ext cx="70770" cy="80200"/>
            </a:xfrm>
            <a:custGeom>
              <a:avLst/>
              <a:gdLst>
                <a:gd name="connsiteX0" fmla="*/ 62294 w 70770"/>
                <a:gd name="connsiteY0" fmla="*/ 49054 h 80200"/>
                <a:gd name="connsiteX1" fmla="*/ 70771 w 70770"/>
                <a:gd name="connsiteY1" fmla="*/ 49054 h 80200"/>
                <a:gd name="connsiteX2" fmla="*/ 70771 w 70770"/>
                <a:gd name="connsiteY2" fmla="*/ 80201 h 80200"/>
                <a:gd name="connsiteX3" fmla="*/ 52864 w 70770"/>
                <a:gd name="connsiteY3" fmla="*/ 80201 h 80200"/>
                <a:gd name="connsiteX4" fmla="*/ 52864 w 70770"/>
                <a:gd name="connsiteY4" fmla="*/ 66008 h 80200"/>
                <a:gd name="connsiteX5" fmla="*/ 17907 w 70770"/>
                <a:gd name="connsiteY5" fmla="*/ 66008 h 80200"/>
                <a:gd name="connsiteX6" fmla="*/ 17907 w 70770"/>
                <a:gd name="connsiteY6" fmla="*/ 80201 h 80200"/>
                <a:gd name="connsiteX7" fmla="*/ 0 w 70770"/>
                <a:gd name="connsiteY7" fmla="*/ 80201 h 80200"/>
                <a:gd name="connsiteX8" fmla="*/ 0 w 70770"/>
                <a:gd name="connsiteY8" fmla="*/ 49054 h 80200"/>
                <a:gd name="connsiteX9" fmla="*/ 3810 w 70770"/>
                <a:gd name="connsiteY9" fmla="*/ 49054 h 80200"/>
                <a:gd name="connsiteX10" fmla="*/ 10192 w 70770"/>
                <a:gd name="connsiteY10" fmla="*/ 38767 h 80200"/>
                <a:gd name="connsiteX11" fmla="*/ 13240 w 70770"/>
                <a:gd name="connsiteY11" fmla="*/ 20765 h 80200"/>
                <a:gd name="connsiteX12" fmla="*/ 13621 w 70770"/>
                <a:gd name="connsiteY12" fmla="*/ 0 h 80200"/>
                <a:gd name="connsiteX13" fmla="*/ 62294 w 70770"/>
                <a:gd name="connsiteY13" fmla="*/ 0 h 80200"/>
                <a:gd name="connsiteX14" fmla="*/ 62294 w 70770"/>
                <a:gd name="connsiteY14" fmla="*/ 49054 h 80200"/>
                <a:gd name="connsiteX15" fmla="*/ 44387 w 70770"/>
                <a:gd name="connsiteY15" fmla="*/ 49054 h 80200"/>
                <a:gd name="connsiteX16" fmla="*/ 44387 w 70770"/>
                <a:gd name="connsiteY16" fmla="*/ 16955 h 80200"/>
                <a:gd name="connsiteX17" fmla="*/ 30861 w 70770"/>
                <a:gd name="connsiteY17" fmla="*/ 16955 h 80200"/>
                <a:gd name="connsiteX18" fmla="*/ 30861 w 70770"/>
                <a:gd name="connsiteY18" fmla="*/ 20765 h 80200"/>
                <a:gd name="connsiteX19" fmla="*/ 28099 w 70770"/>
                <a:gd name="connsiteY19" fmla="*/ 38957 h 80200"/>
                <a:gd name="connsiteX20" fmla="*/ 22479 w 70770"/>
                <a:gd name="connsiteY20" fmla="*/ 49054 h 80200"/>
                <a:gd name="connsiteX21" fmla="*/ 44291 w 70770"/>
                <a:gd name="connsiteY21" fmla="*/ 49054 h 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770" h="80200">
                  <a:moveTo>
                    <a:pt x="62294" y="49054"/>
                  </a:moveTo>
                  <a:lnTo>
                    <a:pt x="70771" y="49054"/>
                  </a:lnTo>
                  <a:lnTo>
                    <a:pt x="70771" y="80201"/>
                  </a:lnTo>
                  <a:lnTo>
                    <a:pt x="52864" y="80201"/>
                  </a:lnTo>
                  <a:lnTo>
                    <a:pt x="52864" y="66008"/>
                  </a:lnTo>
                  <a:lnTo>
                    <a:pt x="17907" y="66008"/>
                  </a:lnTo>
                  <a:lnTo>
                    <a:pt x="17907" y="80201"/>
                  </a:lnTo>
                  <a:lnTo>
                    <a:pt x="0" y="80201"/>
                  </a:lnTo>
                  <a:lnTo>
                    <a:pt x="0" y="49054"/>
                  </a:lnTo>
                  <a:lnTo>
                    <a:pt x="3810" y="49054"/>
                  </a:lnTo>
                  <a:cubicBezTo>
                    <a:pt x="6096" y="47244"/>
                    <a:pt x="8287" y="43815"/>
                    <a:pt x="10192" y="38767"/>
                  </a:cubicBezTo>
                  <a:cubicBezTo>
                    <a:pt x="12097" y="33719"/>
                    <a:pt x="13145" y="27718"/>
                    <a:pt x="13240" y="20765"/>
                  </a:cubicBezTo>
                  <a:lnTo>
                    <a:pt x="13621" y="0"/>
                  </a:lnTo>
                  <a:lnTo>
                    <a:pt x="62294" y="0"/>
                  </a:lnTo>
                  <a:lnTo>
                    <a:pt x="62294" y="49054"/>
                  </a:lnTo>
                  <a:close/>
                  <a:moveTo>
                    <a:pt x="44387" y="49054"/>
                  </a:moveTo>
                  <a:lnTo>
                    <a:pt x="44387" y="16955"/>
                  </a:lnTo>
                  <a:lnTo>
                    <a:pt x="30861" y="16955"/>
                  </a:lnTo>
                  <a:lnTo>
                    <a:pt x="30861" y="20765"/>
                  </a:lnTo>
                  <a:cubicBezTo>
                    <a:pt x="30671" y="27813"/>
                    <a:pt x="29813" y="33909"/>
                    <a:pt x="28099" y="38957"/>
                  </a:cubicBezTo>
                  <a:cubicBezTo>
                    <a:pt x="26479" y="43910"/>
                    <a:pt x="24575" y="47339"/>
                    <a:pt x="22479" y="49054"/>
                  </a:cubicBezTo>
                  <a:lnTo>
                    <a:pt x="44291" y="490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4" name="Полилиния: фигура 243">
              <a:extLst>
                <a:ext uri="{FF2B5EF4-FFF2-40B4-BE49-F238E27FC236}">
                  <a16:creationId xmlns:a16="http://schemas.microsoft.com/office/drawing/2014/main" id="{C1810F71-E00E-EB8E-1EC5-071818A670DC}"/>
                </a:ext>
              </a:extLst>
            </p:cNvPr>
            <p:cNvSpPr/>
            <p:nvPr/>
          </p:nvSpPr>
          <p:spPr>
            <a:xfrm>
              <a:off x="5712966" y="1139334"/>
              <a:ext cx="69723" cy="66008"/>
            </a:xfrm>
            <a:custGeom>
              <a:avLst/>
              <a:gdLst>
                <a:gd name="connsiteX0" fmla="*/ 18859 w 69723"/>
                <a:gd name="connsiteY0" fmla="*/ 66008 h 66008"/>
                <a:gd name="connsiteX1" fmla="*/ 0 w 69723"/>
                <a:gd name="connsiteY1" fmla="*/ 66008 h 66008"/>
                <a:gd name="connsiteX2" fmla="*/ 24765 w 69723"/>
                <a:gd name="connsiteY2" fmla="*/ 0 h 66008"/>
                <a:gd name="connsiteX3" fmla="*/ 44958 w 69723"/>
                <a:gd name="connsiteY3" fmla="*/ 0 h 66008"/>
                <a:gd name="connsiteX4" fmla="*/ 69723 w 69723"/>
                <a:gd name="connsiteY4" fmla="*/ 66008 h 66008"/>
                <a:gd name="connsiteX5" fmla="*/ 50673 w 69723"/>
                <a:gd name="connsiteY5" fmla="*/ 66008 h 66008"/>
                <a:gd name="connsiteX6" fmla="*/ 46291 w 69723"/>
                <a:gd name="connsiteY6" fmla="*/ 53245 h 66008"/>
                <a:gd name="connsiteX7" fmla="*/ 23241 w 69723"/>
                <a:gd name="connsiteY7" fmla="*/ 53245 h 66008"/>
                <a:gd name="connsiteX8" fmla="*/ 18764 w 69723"/>
                <a:gd name="connsiteY8" fmla="*/ 66008 h 66008"/>
                <a:gd name="connsiteX9" fmla="*/ 34576 w 69723"/>
                <a:gd name="connsiteY9" fmla="*/ 16955 h 66008"/>
                <a:gd name="connsiteX10" fmla="*/ 27813 w 69723"/>
                <a:gd name="connsiteY10" fmla="*/ 38672 h 66008"/>
                <a:gd name="connsiteX11" fmla="*/ 41720 w 69723"/>
                <a:gd name="connsiteY11" fmla="*/ 38672 h 66008"/>
                <a:gd name="connsiteX12" fmla="*/ 34957 w 69723"/>
                <a:gd name="connsiteY12" fmla="*/ 16955 h 66008"/>
                <a:gd name="connsiteX13" fmla="*/ 34576 w 69723"/>
                <a:gd name="connsiteY13" fmla="*/ 16955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3" h="66008">
                  <a:moveTo>
                    <a:pt x="18859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3" y="66008"/>
                  </a:lnTo>
                  <a:lnTo>
                    <a:pt x="50673" y="66008"/>
                  </a:lnTo>
                  <a:lnTo>
                    <a:pt x="46291" y="53245"/>
                  </a:lnTo>
                  <a:lnTo>
                    <a:pt x="23241" y="53245"/>
                  </a:lnTo>
                  <a:lnTo>
                    <a:pt x="18764" y="66008"/>
                  </a:lnTo>
                  <a:close/>
                  <a:moveTo>
                    <a:pt x="34576" y="16955"/>
                  </a:moveTo>
                  <a:lnTo>
                    <a:pt x="27813" y="38672"/>
                  </a:lnTo>
                  <a:lnTo>
                    <a:pt x="41720" y="38672"/>
                  </a:lnTo>
                  <a:lnTo>
                    <a:pt x="34957" y="16955"/>
                  </a:lnTo>
                  <a:lnTo>
                    <a:pt x="34576" y="16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5" name="Полилиния: фигура 244">
              <a:extLst>
                <a:ext uri="{FF2B5EF4-FFF2-40B4-BE49-F238E27FC236}">
                  <a16:creationId xmlns:a16="http://schemas.microsoft.com/office/drawing/2014/main" id="{7C876E8C-339C-B2E2-8E3F-05D3C9818F53}"/>
                </a:ext>
              </a:extLst>
            </p:cNvPr>
            <p:cNvSpPr/>
            <p:nvPr/>
          </p:nvSpPr>
          <p:spPr>
            <a:xfrm>
              <a:off x="5809644" y="1139334"/>
              <a:ext cx="72580" cy="66008"/>
            </a:xfrm>
            <a:custGeom>
              <a:avLst/>
              <a:gdLst>
                <a:gd name="connsiteX0" fmla="*/ 17907 w 72580"/>
                <a:gd name="connsiteY0" fmla="*/ 66008 h 66008"/>
                <a:gd name="connsiteX1" fmla="*/ 0 w 72580"/>
                <a:gd name="connsiteY1" fmla="*/ 66008 h 66008"/>
                <a:gd name="connsiteX2" fmla="*/ 0 w 72580"/>
                <a:gd name="connsiteY2" fmla="*/ 0 h 66008"/>
                <a:gd name="connsiteX3" fmla="*/ 16193 w 72580"/>
                <a:gd name="connsiteY3" fmla="*/ 0 h 66008"/>
                <a:gd name="connsiteX4" fmla="*/ 36386 w 72580"/>
                <a:gd name="connsiteY4" fmla="*/ 25336 h 66008"/>
                <a:gd name="connsiteX5" fmla="*/ 36576 w 72580"/>
                <a:gd name="connsiteY5" fmla="*/ 25336 h 66008"/>
                <a:gd name="connsiteX6" fmla="*/ 56769 w 72580"/>
                <a:gd name="connsiteY6" fmla="*/ 0 h 66008"/>
                <a:gd name="connsiteX7" fmla="*/ 72580 w 72580"/>
                <a:gd name="connsiteY7" fmla="*/ 0 h 66008"/>
                <a:gd name="connsiteX8" fmla="*/ 72580 w 72580"/>
                <a:gd name="connsiteY8" fmla="*/ 66008 h 66008"/>
                <a:gd name="connsiteX9" fmla="*/ 54673 w 72580"/>
                <a:gd name="connsiteY9" fmla="*/ 66008 h 66008"/>
                <a:gd name="connsiteX10" fmla="*/ 54673 w 72580"/>
                <a:gd name="connsiteY10" fmla="*/ 27337 h 66008"/>
                <a:gd name="connsiteX11" fmla="*/ 54293 w 72580"/>
                <a:gd name="connsiteY11" fmla="*/ 27337 h 66008"/>
                <a:gd name="connsiteX12" fmla="*/ 36290 w 72580"/>
                <a:gd name="connsiteY12" fmla="*/ 50006 h 66008"/>
                <a:gd name="connsiteX13" fmla="*/ 18288 w 72580"/>
                <a:gd name="connsiteY13" fmla="*/ 27337 h 66008"/>
                <a:gd name="connsiteX14" fmla="*/ 17907 w 72580"/>
                <a:gd name="connsiteY14" fmla="*/ 27337 h 66008"/>
                <a:gd name="connsiteX15" fmla="*/ 17907 w 72580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80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193" y="0"/>
                  </a:lnTo>
                  <a:lnTo>
                    <a:pt x="36386" y="25336"/>
                  </a:lnTo>
                  <a:lnTo>
                    <a:pt x="36576" y="25336"/>
                  </a:lnTo>
                  <a:lnTo>
                    <a:pt x="56769" y="0"/>
                  </a:lnTo>
                  <a:lnTo>
                    <a:pt x="72580" y="0"/>
                  </a:lnTo>
                  <a:lnTo>
                    <a:pt x="72580" y="66008"/>
                  </a:lnTo>
                  <a:lnTo>
                    <a:pt x="54673" y="66008"/>
                  </a:lnTo>
                  <a:lnTo>
                    <a:pt x="54673" y="27337"/>
                  </a:lnTo>
                  <a:lnTo>
                    <a:pt x="54293" y="27337"/>
                  </a:lnTo>
                  <a:lnTo>
                    <a:pt x="36290" y="50006"/>
                  </a:lnTo>
                  <a:lnTo>
                    <a:pt x="18288" y="27337"/>
                  </a:lnTo>
                  <a:lnTo>
                    <a:pt x="17907" y="27337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6" name="Полилиния: фигура 245">
              <a:extLst>
                <a:ext uri="{FF2B5EF4-FFF2-40B4-BE49-F238E27FC236}">
                  <a16:creationId xmlns:a16="http://schemas.microsoft.com/office/drawing/2014/main" id="{FE5889C4-1AF5-0DD8-EAB1-11146369841B}"/>
                </a:ext>
              </a:extLst>
            </p:cNvPr>
            <p:cNvSpPr/>
            <p:nvPr/>
          </p:nvSpPr>
          <p:spPr>
            <a:xfrm>
              <a:off x="5893560" y="1137334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7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9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7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7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7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20" y="47244"/>
                    <a:pt x="0" y="41434"/>
                    <a:pt x="0" y="34957"/>
                  </a:cubicBezTo>
                  <a:cubicBezTo>
                    <a:pt x="0" y="28480"/>
                    <a:pt x="1620" y="22670"/>
                    <a:pt x="4763" y="17335"/>
                  </a:cubicBezTo>
                  <a:cubicBezTo>
                    <a:pt x="7906" y="12002"/>
                    <a:pt x="12288" y="7810"/>
                    <a:pt x="18002" y="4667"/>
                  </a:cubicBezTo>
                  <a:cubicBezTo>
                    <a:pt x="23622" y="1524"/>
                    <a:pt x="29909" y="0"/>
                    <a:pt x="36767" y="0"/>
                  </a:cubicBezTo>
                  <a:cubicBezTo>
                    <a:pt x="43625" y="0"/>
                    <a:pt x="50006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9" y="28480"/>
                    <a:pt x="73629" y="34957"/>
                  </a:cubicBezTo>
                  <a:cubicBezTo>
                    <a:pt x="73629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7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959" y="20574"/>
                    <a:pt x="46101" y="18955"/>
                  </a:cubicBezTo>
                  <a:cubicBezTo>
                    <a:pt x="43339" y="17335"/>
                    <a:pt x="40196" y="16478"/>
                    <a:pt x="36767" y="16478"/>
                  </a:cubicBezTo>
                  <a:cubicBezTo>
                    <a:pt x="33338" y="16478"/>
                    <a:pt x="30289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1" y="28384"/>
                    <a:pt x="18383" y="31528"/>
                    <a:pt x="18383" y="34957"/>
                  </a:cubicBezTo>
                  <a:cubicBezTo>
                    <a:pt x="18383" y="38386"/>
                    <a:pt x="19241" y="41434"/>
                    <a:pt x="20860" y="44291"/>
                  </a:cubicBezTo>
                  <a:cubicBezTo>
                    <a:pt x="22479" y="47053"/>
                    <a:pt x="24670" y="49340"/>
                    <a:pt x="27527" y="50959"/>
                  </a:cubicBezTo>
                  <a:cubicBezTo>
                    <a:pt x="30289" y="52578"/>
                    <a:pt x="33433" y="53435"/>
                    <a:pt x="36767" y="53435"/>
                  </a:cubicBezTo>
                  <a:cubicBezTo>
                    <a:pt x="40100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7" name="Полилиния: фигура 246">
              <a:extLst>
                <a:ext uri="{FF2B5EF4-FFF2-40B4-BE49-F238E27FC236}">
                  <a16:creationId xmlns:a16="http://schemas.microsoft.com/office/drawing/2014/main" id="{7A29BC89-D5E3-03FC-F82B-CAFE94FEEF6B}"/>
                </a:ext>
              </a:extLst>
            </p:cNvPr>
            <p:cNvSpPr/>
            <p:nvPr/>
          </p:nvSpPr>
          <p:spPr>
            <a:xfrm>
              <a:off x="5974617" y="1137334"/>
              <a:ext cx="66961" cy="69913"/>
            </a:xfrm>
            <a:custGeom>
              <a:avLst/>
              <a:gdLst>
                <a:gd name="connsiteX0" fmla="*/ 18002 w 66961"/>
                <a:gd name="connsiteY0" fmla="*/ 65246 h 69913"/>
                <a:gd name="connsiteX1" fmla="*/ 4763 w 66961"/>
                <a:gd name="connsiteY1" fmla="*/ 52578 h 69913"/>
                <a:gd name="connsiteX2" fmla="*/ 0 w 66961"/>
                <a:gd name="connsiteY2" fmla="*/ 34957 h 69913"/>
                <a:gd name="connsiteX3" fmla="*/ 4763 w 66961"/>
                <a:gd name="connsiteY3" fmla="*/ 17335 h 69913"/>
                <a:gd name="connsiteX4" fmla="*/ 18002 w 66961"/>
                <a:gd name="connsiteY4" fmla="*/ 4667 h 69913"/>
                <a:gd name="connsiteX5" fmla="*/ 36862 w 66961"/>
                <a:gd name="connsiteY5" fmla="*/ 0 h 69913"/>
                <a:gd name="connsiteX6" fmla="*/ 54388 w 66961"/>
                <a:gd name="connsiteY6" fmla="*/ 3715 h 69913"/>
                <a:gd name="connsiteX7" fmla="*/ 66675 w 66961"/>
                <a:gd name="connsiteY7" fmla="*/ 12859 h 69913"/>
                <a:gd name="connsiteX8" fmla="*/ 54769 w 66961"/>
                <a:gd name="connsiteY8" fmla="*/ 24003 h 69913"/>
                <a:gd name="connsiteX9" fmla="*/ 46768 w 66961"/>
                <a:gd name="connsiteY9" fmla="*/ 18574 h 69913"/>
                <a:gd name="connsiteX10" fmla="*/ 36766 w 66961"/>
                <a:gd name="connsiteY10" fmla="*/ 16574 h 69913"/>
                <a:gd name="connsiteX11" fmla="*/ 27337 w 66961"/>
                <a:gd name="connsiteY11" fmla="*/ 18955 h 69913"/>
                <a:gd name="connsiteX12" fmla="*/ 20764 w 66961"/>
                <a:gd name="connsiteY12" fmla="*/ 25622 h 69913"/>
                <a:gd name="connsiteX13" fmla="*/ 18383 w 66961"/>
                <a:gd name="connsiteY13" fmla="*/ 34957 h 69913"/>
                <a:gd name="connsiteX14" fmla="*/ 20764 w 66961"/>
                <a:gd name="connsiteY14" fmla="*/ 44291 h 69913"/>
                <a:gd name="connsiteX15" fmla="*/ 27337 w 66961"/>
                <a:gd name="connsiteY15" fmla="*/ 50959 h 69913"/>
                <a:gd name="connsiteX16" fmla="*/ 36766 w 66961"/>
                <a:gd name="connsiteY16" fmla="*/ 53340 h 69913"/>
                <a:gd name="connsiteX17" fmla="*/ 46958 w 66961"/>
                <a:gd name="connsiteY17" fmla="*/ 51340 h 69913"/>
                <a:gd name="connsiteX18" fmla="*/ 55055 w 66961"/>
                <a:gd name="connsiteY18" fmla="*/ 45720 h 69913"/>
                <a:gd name="connsiteX19" fmla="*/ 66961 w 66961"/>
                <a:gd name="connsiteY19" fmla="*/ 56864 h 69913"/>
                <a:gd name="connsiteX20" fmla="*/ 54483 w 66961"/>
                <a:gd name="connsiteY20" fmla="*/ 66103 h 69913"/>
                <a:gd name="connsiteX21" fmla="*/ 36766 w 66961"/>
                <a:gd name="connsiteY21" fmla="*/ 69914 h 69913"/>
                <a:gd name="connsiteX22" fmla="*/ 17907 w 66961"/>
                <a:gd name="connsiteY22" fmla="*/ 65246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61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382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49530" y="1238"/>
                    <a:pt x="54388" y="3715"/>
                  </a:cubicBezTo>
                  <a:cubicBezTo>
                    <a:pt x="59246" y="6191"/>
                    <a:pt x="63341" y="9239"/>
                    <a:pt x="66675" y="12859"/>
                  </a:cubicBezTo>
                  <a:lnTo>
                    <a:pt x="54769" y="24003"/>
                  </a:lnTo>
                  <a:cubicBezTo>
                    <a:pt x="52197" y="21717"/>
                    <a:pt x="49530" y="19812"/>
                    <a:pt x="46768" y="18574"/>
                  </a:cubicBezTo>
                  <a:cubicBezTo>
                    <a:pt x="44005" y="17240"/>
                    <a:pt x="40672" y="16574"/>
                    <a:pt x="36766" y="16574"/>
                  </a:cubicBezTo>
                  <a:cubicBezTo>
                    <a:pt x="33338" y="16574"/>
                    <a:pt x="30194" y="17335"/>
                    <a:pt x="27337" y="18955"/>
                  </a:cubicBezTo>
                  <a:cubicBezTo>
                    <a:pt x="24575" y="20574"/>
                    <a:pt x="22384" y="22765"/>
                    <a:pt x="20764" y="25622"/>
                  </a:cubicBezTo>
                  <a:cubicBezTo>
                    <a:pt x="19145" y="28480"/>
                    <a:pt x="18383" y="31528"/>
                    <a:pt x="18383" y="34957"/>
                  </a:cubicBezTo>
                  <a:cubicBezTo>
                    <a:pt x="18383" y="38386"/>
                    <a:pt x="19145" y="41434"/>
                    <a:pt x="20764" y="44291"/>
                  </a:cubicBezTo>
                  <a:cubicBezTo>
                    <a:pt x="22384" y="47149"/>
                    <a:pt x="24575" y="49340"/>
                    <a:pt x="27337" y="50959"/>
                  </a:cubicBezTo>
                  <a:cubicBezTo>
                    <a:pt x="30099" y="52578"/>
                    <a:pt x="33242" y="53340"/>
                    <a:pt x="36766" y="53340"/>
                  </a:cubicBezTo>
                  <a:cubicBezTo>
                    <a:pt x="40767" y="53340"/>
                    <a:pt x="44101" y="52673"/>
                    <a:pt x="46958" y="51340"/>
                  </a:cubicBezTo>
                  <a:cubicBezTo>
                    <a:pt x="49816" y="50006"/>
                    <a:pt x="52483" y="48101"/>
                    <a:pt x="55055" y="45720"/>
                  </a:cubicBezTo>
                  <a:lnTo>
                    <a:pt x="66961" y="56864"/>
                  </a:lnTo>
                  <a:cubicBezTo>
                    <a:pt x="63722" y="60484"/>
                    <a:pt x="59531" y="63532"/>
                    <a:pt x="54483" y="66103"/>
                  </a:cubicBezTo>
                  <a:cubicBezTo>
                    <a:pt x="49435" y="68675"/>
                    <a:pt x="43529" y="69914"/>
                    <a:pt x="36766" y="69914"/>
                  </a:cubicBezTo>
                  <a:cubicBezTo>
                    <a:pt x="30004" y="69914"/>
                    <a:pt x="23527" y="68390"/>
                    <a:pt x="17907" y="65246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8" name="Полилиния: фигура 247">
              <a:extLst>
                <a:ext uri="{FF2B5EF4-FFF2-40B4-BE49-F238E27FC236}">
                  <a16:creationId xmlns:a16="http://schemas.microsoft.com/office/drawing/2014/main" id="{18AA8528-998E-20A3-5E18-F60638472C6B}"/>
                </a:ext>
              </a:extLst>
            </p:cNvPr>
            <p:cNvSpPr/>
            <p:nvPr/>
          </p:nvSpPr>
          <p:spPr>
            <a:xfrm>
              <a:off x="6050627" y="1139334"/>
              <a:ext cx="62293" cy="66008"/>
            </a:xfrm>
            <a:custGeom>
              <a:avLst/>
              <a:gdLst>
                <a:gd name="connsiteX0" fmla="*/ 17907 w 62293"/>
                <a:gd name="connsiteY0" fmla="*/ 66008 h 66008"/>
                <a:gd name="connsiteX1" fmla="*/ 0 w 62293"/>
                <a:gd name="connsiteY1" fmla="*/ 66008 h 66008"/>
                <a:gd name="connsiteX2" fmla="*/ 0 w 62293"/>
                <a:gd name="connsiteY2" fmla="*/ 0 h 66008"/>
                <a:gd name="connsiteX3" fmla="*/ 17907 w 62293"/>
                <a:gd name="connsiteY3" fmla="*/ 0 h 66008"/>
                <a:gd name="connsiteX4" fmla="*/ 17907 w 62293"/>
                <a:gd name="connsiteY4" fmla="*/ 25432 h 66008"/>
                <a:gd name="connsiteX5" fmla="*/ 39624 w 62293"/>
                <a:gd name="connsiteY5" fmla="*/ 0 h 66008"/>
                <a:gd name="connsiteX6" fmla="*/ 60389 w 62293"/>
                <a:gd name="connsiteY6" fmla="*/ 0 h 66008"/>
                <a:gd name="connsiteX7" fmla="*/ 36767 w 62293"/>
                <a:gd name="connsiteY7" fmla="*/ 27337 h 66008"/>
                <a:gd name="connsiteX8" fmla="*/ 62294 w 62293"/>
                <a:gd name="connsiteY8" fmla="*/ 66008 h 66008"/>
                <a:gd name="connsiteX9" fmla="*/ 41529 w 62293"/>
                <a:gd name="connsiteY9" fmla="*/ 66008 h 66008"/>
                <a:gd name="connsiteX10" fmla="*/ 24956 w 62293"/>
                <a:gd name="connsiteY10" fmla="*/ 41053 h 66008"/>
                <a:gd name="connsiteX11" fmla="*/ 17907 w 62293"/>
                <a:gd name="connsiteY11" fmla="*/ 49054 h 66008"/>
                <a:gd name="connsiteX12" fmla="*/ 17907 w 62293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93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294" y="66008"/>
                  </a:lnTo>
                  <a:lnTo>
                    <a:pt x="41529" y="66008"/>
                  </a:lnTo>
                  <a:lnTo>
                    <a:pt x="24956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9" name="Полилиния: фигура 248">
              <a:extLst>
                <a:ext uri="{FF2B5EF4-FFF2-40B4-BE49-F238E27FC236}">
                  <a16:creationId xmlns:a16="http://schemas.microsoft.com/office/drawing/2014/main" id="{7EFD00F1-09C8-B30D-D6B8-6998341D256A}"/>
                </a:ext>
              </a:extLst>
            </p:cNvPr>
            <p:cNvSpPr/>
            <p:nvPr/>
          </p:nvSpPr>
          <p:spPr>
            <a:xfrm>
              <a:off x="6120254" y="1139334"/>
              <a:ext cx="56197" cy="66198"/>
            </a:xfrm>
            <a:custGeom>
              <a:avLst/>
              <a:gdLst>
                <a:gd name="connsiteX0" fmla="*/ 191 w 56197"/>
                <a:gd name="connsiteY0" fmla="*/ 66008 h 66198"/>
                <a:gd name="connsiteX1" fmla="*/ 191 w 56197"/>
                <a:gd name="connsiteY1" fmla="*/ 0 h 66198"/>
                <a:gd name="connsiteX2" fmla="*/ 29909 w 56197"/>
                <a:gd name="connsiteY2" fmla="*/ 0 h 66198"/>
                <a:gd name="connsiteX3" fmla="*/ 42386 w 56197"/>
                <a:gd name="connsiteY3" fmla="*/ 2381 h 66198"/>
                <a:gd name="connsiteX4" fmla="*/ 50292 w 56197"/>
                <a:gd name="connsiteY4" fmla="*/ 8668 h 66198"/>
                <a:gd name="connsiteX5" fmla="*/ 52960 w 56197"/>
                <a:gd name="connsiteY5" fmla="*/ 17431 h 66198"/>
                <a:gd name="connsiteX6" fmla="*/ 50197 w 56197"/>
                <a:gd name="connsiteY6" fmla="*/ 26194 h 66198"/>
                <a:gd name="connsiteX7" fmla="*/ 43435 w 56197"/>
                <a:gd name="connsiteY7" fmla="*/ 31242 h 66198"/>
                <a:gd name="connsiteX8" fmla="*/ 49245 w 56197"/>
                <a:gd name="connsiteY8" fmla="*/ 34385 h 66198"/>
                <a:gd name="connsiteX9" fmla="*/ 54197 w 56197"/>
                <a:gd name="connsiteY9" fmla="*/ 40005 h 66198"/>
                <a:gd name="connsiteX10" fmla="*/ 56198 w 56197"/>
                <a:gd name="connsiteY10" fmla="*/ 47816 h 66198"/>
                <a:gd name="connsiteX11" fmla="*/ 53340 w 56197"/>
                <a:gd name="connsiteY11" fmla="*/ 57055 h 66198"/>
                <a:gd name="connsiteX12" fmla="*/ 45054 w 56197"/>
                <a:gd name="connsiteY12" fmla="*/ 63722 h 66198"/>
                <a:gd name="connsiteX13" fmla="*/ 32100 w 56197"/>
                <a:gd name="connsiteY13" fmla="*/ 66199 h 66198"/>
                <a:gd name="connsiteX14" fmla="*/ 0 w 56197"/>
                <a:gd name="connsiteY14" fmla="*/ 66199 h 66198"/>
                <a:gd name="connsiteX15" fmla="*/ 28480 w 56197"/>
                <a:gd name="connsiteY15" fmla="*/ 25432 h 66198"/>
                <a:gd name="connsiteX16" fmla="*/ 32957 w 56197"/>
                <a:gd name="connsiteY16" fmla="*/ 23908 h 66198"/>
                <a:gd name="connsiteX17" fmla="*/ 34576 w 56197"/>
                <a:gd name="connsiteY17" fmla="*/ 19812 h 66198"/>
                <a:gd name="connsiteX18" fmla="*/ 32957 w 56197"/>
                <a:gd name="connsiteY18" fmla="*/ 15716 h 66198"/>
                <a:gd name="connsiteX19" fmla="*/ 28480 w 56197"/>
                <a:gd name="connsiteY19" fmla="*/ 14192 h 66198"/>
                <a:gd name="connsiteX20" fmla="*/ 18098 w 56197"/>
                <a:gd name="connsiteY20" fmla="*/ 14192 h 66198"/>
                <a:gd name="connsiteX21" fmla="*/ 18098 w 56197"/>
                <a:gd name="connsiteY21" fmla="*/ 25527 h 66198"/>
                <a:gd name="connsiteX22" fmla="*/ 28480 w 56197"/>
                <a:gd name="connsiteY22" fmla="*/ 25527 h 66198"/>
                <a:gd name="connsiteX23" fmla="*/ 30861 w 56197"/>
                <a:gd name="connsiteY23" fmla="*/ 51816 h 66198"/>
                <a:gd name="connsiteX24" fmla="*/ 35909 w 56197"/>
                <a:gd name="connsiteY24" fmla="*/ 49911 h 66198"/>
                <a:gd name="connsiteX25" fmla="*/ 37910 w 56197"/>
                <a:gd name="connsiteY25" fmla="*/ 45244 h 66198"/>
                <a:gd name="connsiteX26" fmla="*/ 35909 w 56197"/>
                <a:gd name="connsiteY26" fmla="*/ 40577 h 66198"/>
                <a:gd name="connsiteX27" fmla="*/ 30861 w 56197"/>
                <a:gd name="connsiteY27" fmla="*/ 38672 h 66198"/>
                <a:gd name="connsiteX28" fmla="*/ 18098 w 56197"/>
                <a:gd name="connsiteY28" fmla="*/ 38672 h 66198"/>
                <a:gd name="connsiteX29" fmla="*/ 18098 w 56197"/>
                <a:gd name="connsiteY29" fmla="*/ 51911 h 66198"/>
                <a:gd name="connsiteX30" fmla="*/ 30861 w 56197"/>
                <a:gd name="connsiteY30" fmla="*/ 51911 h 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197" h="66198">
                  <a:moveTo>
                    <a:pt x="191" y="66008"/>
                  </a:moveTo>
                  <a:lnTo>
                    <a:pt x="191" y="0"/>
                  </a:lnTo>
                  <a:lnTo>
                    <a:pt x="29909" y="0"/>
                  </a:lnTo>
                  <a:cubicBezTo>
                    <a:pt x="34766" y="0"/>
                    <a:pt x="38958" y="762"/>
                    <a:pt x="42386" y="2381"/>
                  </a:cubicBezTo>
                  <a:cubicBezTo>
                    <a:pt x="45911" y="3905"/>
                    <a:pt x="48483" y="6001"/>
                    <a:pt x="50292" y="8668"/>
                  </a:cubicBezTo>
                  <a:cubicBezTo>
                    <a:pt x="52102" y="11335"/>
                    <a:pt x="52960" y="14192"/>
                    <a:pt x="52960" y="17431"/>
                  </a:cubicBezTo>
                  <a:cubicBezTo>
                    <a:pt x="52960" y="20669"/>
                    <a:pt x="52007" y="23622"/>
                    <a:pt x="50197" y="26194"/>
                  </a:cubicBezTo>
                  <a:cubicBezTo>
                    <a:pt x="48387" y="28766"/>
                    <a:pt x="46101" y="30480"/>
                    <a:pt x="43435" y="31242"/>
                  </a:cubicBezTo>
                  <a:cubicBezTo>
                    <a:pt x="45434" y="31909"/>
                    <a:pt x="47340" y="32957"/>
                    <a:pt x="49245" y="34385"/>
                  </a:cubicBezTo>
                  <a:cubicBezTo>
                    <a:pt x="51245" y="35814"/>
                    <a:pt x="52864" y="37719"/>
                    <a:pt x="54197" y="40005"/>
                  </a:cubicBezTo>
                  <a:cubicBezTo>
                    <a:pt x="55531" y="42291"/>
                    <a:pt x="56198" y="44863"/>
                    <a:pt x="56198" y="47816"/>
                  </a:cubicBezTo>
                  <a:cubicBezTo>
                    <a:pt x="56198" y="51149"/>
                    <a:pt x="55245" y="54197"/>
                    <a:pt x="53340" y="57055"/>
                  </a:cubicBezTo>
                  <a:cubicBezTo>
                    <a:pt x="51435" y="59817"/>
                    <a:pt x="48673" y="62103"/>
                    <a:pt x="45054" y="63722"/>
                  </a:cubicBezTo>
                  <a:cubicBezTo>
                    <a:pt x="41434" y="65342"/>
                    <a:pt x="37148" y="66199"/>
                    <a:pt x="32100" y="66199"/>
                  </a:cubicBezTo>
                  <a:lnTo>
                    <a:pt x="0" y="66199"/>
                  </a:lnTo>
                  <a:close/>
                  <a:moveTo>
                    <a:pt x="28480" y="25432"/>
                  </a:moveTo>
                  <a:cubicBezTo>
                    <a:pt x="30385" y="25432"/>
                    <a:pt x="31814" y="24956"/>
                    <a:pt x="32957" y="23908"/>
                  </a:cubicBezTo>
                  <a:cubicBezTo>
                    <a:pt x="34004" y="22860"/>
                    <a:pt x="34576" y="21527"/>
                    <a:pt x="34576" y="19812"/>
                  </a:cubicBezTo>
                  <a:cubicBezTo>
                    <a:pt x="34576" y="18098"/>
                    <a:pt x="34004" y="16764"/>
                    <a:pt x="32957" y="15716"/>
                  </a:cubicBezTo>
                  <a:cubicBezTo>
                    <a:pt x="31814" y="14669"/>
                    <a:pt x="30385" y="14192"/>
                    <a:pt x="28480" y="14192"/>
                  </a:cubicBezTo>
                  <a:lnTo>
                    <a:pt x="18098" y="14192"/>
                  </a:lnTo>
                  <a:lnTo>
                    <a:pt x="18098" y="25527"/>
                  </a:lnTo>
                  <a:lnTo>
                    <a:pt x="28480" y="25527"/>
                  </a:lnTo>
                  <a:close/>
                  <a:moveTo>
                    <a:pt x="30861" y="51816"/>
                  </a:moveTo>
                  <a:cubicBezTo>
                    <a:pt x="32957" y="51816"/>
                    <a:pt x="34671" y="51149"/>
                    <a:pt x="35909" y="49911"/>
                  </a:cubicBezTo>
                  <a:cubicBezTo>
                    <a:pt x="37243" y="48673"/>
                    <a:pt x="37910" y="47054"/>
                    <a:pt x="37910" y="45244"/>
                  </a:cubicBezTo>
                  <a:cubicBezTo>
                    <a:pt x="37910" y="43434"/>
                    <a:pt x="37243" y="41815"/>
                    <a:pt x="35909" y="40577"/>
                  </a:cubicBezTo>
                  <a:cubicBezTo>
                    <a:pt x="34576" y="39338"/>
                    <a:pt x="32861" y="38672"/>
                    <a:pt x="30861" y="38672"/>
                  </a:cubicBezTo>
                  <a:lnTo>
                    <a:pt x="18098" y="38672"/>
                  </a:lnTo>
                  <a:lnTo>
                    <a:pt x="18098" y="51911"/>
                  </a:lnTo>
                  <a:lnTo>
                    <a:pt x="30861" y="51911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0" name="Полилиния: фигура 249">
              <a:extLst>
                <a:ext uri="{FF2B5EF4-FFF2-40B4-BE49-F238E27FC236}">
                  <a16:creationId xmlns:a16="http://schemas.microsoft.com/office/drawing/2014/main" id="{78A9587E-DF53-54E5-4F79-FCE687A9CAD6}"/>
                </a:ext>
              </a:extLst>
            </p:cNvPr>
            <p:cNvSpPr/>
            <p:nvPr/>
          </p:nvSpPr>
          <p:spPr>
            <a:xfrm>
              <a:off x="6187406" y="1139334"/>
              <a:ext cx="77819" cy="66103"/>
            </a:xfrm>
            <a:custGeom>
              <a:avLst/>
              <a:gdLst>
                <a:gd name="connsiteX0" fmla="*/ 0 w 77819"/>
                <a:gd name="connsiteY0" fmla="*/ 66008 h 66103"/>
                <a:gd name="connsiteX1" fmla="*/ 0 w 77819"/>
                <a:gd name="connsiteY1" fmla="*/ 0 h 66103"/>
                <a:gd name="connsiteX2" fmla="*/ 17907 w 77819"/>
                <a:gd name="connsiteY2" fmla="*/ 0 h 66103"/>
                <a:gd name="connsiteX3" fmla="*/ 17907 w 77819"/>
                <a:gd name="connsiteY3" fmla="*/ 19812 h 66103"/>
                <a:gd name="connsiteX4" fmla="*/ 28765 w 77819"/>
                <a:gd name="connsiteY4" fmla="*/ 19812 h 66103"/>
                <a:gd name="connsiteX5" fmla="*/ 41529 w 77819"/>
                <a:gd name="connsiteY5" fmla="*/ 22860 h 66103"/>
                <a:gd name="connsiteX6" fmla="*/ 50196 w 77819"/>
                <a:gd name="connsiteY6" fmla="*/ 31147 h 66103"/>
                <a:gd name="connsiteX7" fmla="*/ 53340 w 77819"/>
                <a:gd name="connsiteY7" fmla="*/ 42958 h 66103"/>
                <a:gd name="connsiteX8" fmla="*/ 50196 w 77819"/>
                <a:gd name="connsiteY8" fmla="*/ 54769 h 66103"/>
                <a:gd name="connsiteX9" fmla="*/ 41529 w 77819"/>
                <a:gd name="connsiteY9" fmla="*/ 63056 h 66103"/>
                <a:gd name="connsiteX10" fmla="*/ 28765 w 77819"/>
                <a:gd name="connsiteY10" fmla="*/ 66104 h 66103"/>
                <a:gd name="connsiteX11" fmla="*/ 0 w 77819"/>
                <a:gd name="connsiteY11" fmla="*/ 66104 h 66103"/>
                <a:gd name="connsiteX12" fmla="*/ 27813 w 77819"/>
                <a:gd name="connsiteY12" fmla="*/ 50006 h 66103"/>
                <a:gd name="connsiteX13" fmla="*/ 33242 w 77819"/>
                <a:gd name="connsiteY13" fmla="*/ 47911 h 66103"/>
                <a:gd name="connsiteX14" fmla="*/ 35337 w 77819"/>
                <a:gd name="connsiteY14" fmla="*/ 42863 h 66103"/>
                <a:gd name="connsiteX15" fmla="*/ 33242 w 77819"/>
                <a:gd name="connsiteY15" fmla="*/ 37909 h 66103"/>
                <a:gd name="connsiteX16" fmla="*/ 27813 w 77819"/>
                <a:gd name="connsiteY16" fmla="*/ 35814 h 66103"/>
                <a:gd name="connsiteX17" fmla="*/ 17907 w 77819"/>
                <a:gd name="connsiteY17" fmla="*/ 35814 h 66103"/>
                <a:gd name="connsiteX18" fmla="*/ 17907 w 77819"/>
                <a:gd name="connsiteY18" fmla="*/ 50006 h 66103"/>
                <a:gd name="connsiteX19" fmla="*/ 27813 w 77819"/>
                <a:gd name="connsiteY19" fmla="*/ 50006 h 66103"/>
                <a:gd name="connsiteX20" fmla="*/ 77819 w 77819"/>
                <a:gd name="connsiteY20" fmla="*/ 66008 h 66103"/>
                <a:gd name="connsiteX21" fmla="*/ 59912 w 77819"/>
                <a:gd name="connsiteY21" fmla="*/ 66008 h 66103"/>
                <a:gd name="connsiteX22" fmla="*/ 59912 w 77819"/>
                <a:gd name="connsiteY22" fmla="*/ 0 h 66103"/>
                <a:gd name="connsiteX23" fmla="*/ 77819 w 77819"/>
                <a:gd name="connsiteY23" fmla="*/ 0 h 66103"/>
                <a:gd name="connsiteX24" fmla="*/ 77819 w 77819"/>
                <a:gd name="connsiteY24" fmla="*/ 66008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819" h="66103">
                  <a:moveTo>
                    <a:pt x="0" y="66008"/>
                  </a:moveTo>
                  <a:lnTo>
                    <a:pt x="0" y="0"/>
                  </a:lnTo>
                  <a:lnTo>
                    <a:pt x="17907" y="0"/>
                  </a:lnTo>
                  <a:lnTo>
                    <a:pt x="17907" y="19812"/>
                  </a:lnTo>
                  <a:lnTo>
                    <a:pt x="28765" y="19812"/>
                  </a:lnTo>
                  <a:cubicBezTo>
                    <a:pt x="33528" y="19812"/>
                    <a:pt x="37814" y="20860"/>
                    <a:pt x="41529" y="22860"/>
                  </a:cubicBezTo>
                  <a:cubicBezTo>
                    <a:pt x="45244" y="24860"/>
                    <a:pt x="48101" y="27623"/>
                    <a:pt x="50196" y="31147"/>
                  </a:cubicBezTo>
                  <a:cubicBezTo>
                    <a:pt x="52292" y="34671"/>
                    <a:pt x="53340" y="38576"/>
                    <a:pt x="53340" y="42958"/>
                  </a:cubicBezTo>
                  <a:cubicBezTo>
                    <a:pt x="53340" y="47339"/>
                    <a:pt x="52292" y="51340"/>
                    <a:pt x="50196" y="54769"/>
                  </a:cubicBezTo>
                  <a:cubicBezTo>
                    <a:pt x="48101" y="58293"/>
                    <a:pt x="45244" y="61055"/>
                    <a:pt x="41529" y="63056"/>
                  </a:cubicBezTo>
                  <a:cubicBezTo>
                    <a:pt x="37814" y="65056"/>
                    <a:pt x="33623" y="66104"/>
                    <a:pt x="28765" y="66104"/>
                  </a:cubicBezTo>
                  <a:lnTo>
                    <a:pt x="0" y="66104"/>
                  </a:lnTo>
                  <a:close/>
                  <a:moveTo>
                    <a:pt x="27813" y="50006"/>
                  </a:moveTo>
                  <a:cubicBezTo>
                    <a:pt x="30003" y="50006"/>
                    <a:pt x="31813" y="49340"/>
                    <a:pt x="33242" y="47911"/>
                  </a:cubicBezTo>
                  <a:cubicBezTo>
                    <a:pt x="34671" y="46482"/>
                    <a:pt x="35337" y="44863"/>
                    <a:pt x="35337" y="42863"/>
                  </a:cubicBezTo>
                  <a:cubicBezTo>
                    <a:pt x="35337" y="40862"/>
                    <a:pt x="34671" y="39243"/>
                    <a:pt x="33242" y="37909"/>
                  </a:cubicBezTo>
                  <a:cubicBezTo>
                    <a:pt x="31813" y="36481"/>
                    <a:pt x="30003" y="35814"/>
                    <a:pt x="27813" y="35814"/>
                  </a:cubicBezTo>
                  <a:lnTo>
                    <a:pt x="17907" y="35814"/>
                  </a:lnTo>
                  <a:lnTo>
                    <a:pt x="17907" y="50006"/>
                  </a:lnTo>
                  <a:lnTo>
                    <a:pt x="27813" y="50006"/>
                  </a:lnTo>
                  <a:close/>
                  <a:moveTo>
                    <a:pt x="77819" y="66008"/>
                  </a:moveTo>
                  <a:lnTo>
                    <a:pt x="59912" y="66008"/>
                  </a:lnTo>
                  <a:lnTo>
                    <a:pt x="59912" y="0"/>
                  </a:lnTo>
                  <a:lnTo>
                    <a:pt x="77819" y="0"/>
                  </a:lnTo>
                  <a:lnTo>
                    <a:pt x="77819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1" name="Полилиния: фигура 250">
              <a:extLst>
                <a:ext uri="{FF2B5EF4-FFF2-40B4-BE49-F238E27FC236}">
                  <a16:creationId xmlns:a16="http://schemas.microsoft.com/office/drawing/2014/main" id="{D0C7507E-8A9D-3D36-AA9B-61A3A3237EEC}"/>
                </a:ext>
              </a:extLst>
            </p:cNvPr>
            <p:cNvSpPr/>
            <p:nvPr/>
          </p:nvSpPr>
          <p:spPr>
            <a:xfrm>
              <a:off x="4815616" y="831868"/>
              <a:ext cx="367665" cy="201072"/>
            </a:xfrm>
            <a:custGeom>
              <a:avLst/>
              <a:gdLst>
                <a:gd name="connsiteX0" fmla="*/ 271081 w 367665"/>
                <a:gd name="connsiteY0" fmla="*/ 0 h 201072"/>
                <a:gd name="connsiteX1" fmla="*/ 271081 w 367665"/>
                <a:gd name="connsiteY1" fmla="*/ 0 h 201072"/>
                <a:gd name="connsiteX2" fmla="*/ 271081 w 367665"/>
                <a:gd name="connsiteY2" fmla="*/ 37433 h 201072"/>
                <a:gd name="connsiteX3" fmla="*/ 303847 w 367665"/>
                <a:gd name="connsiteY3" fmla="*/ 37433 h 201072"/>
                <a:gd name="connsiteX4" fmla="*/ 155829 w 367665"/>
                <a:gd name="connsiteY4" fmla="*/ 153543 h 201072"/>
                <a:gd name="connsiteX5" fmla="*/ 59246 w 367665"/>
                <a:gd name="connsiteY5" fmla="*/ 77819 h 201072"/>
                <a:gd name="connsiteX6" fmla="*/ 0 w 367665"/>
                <a:gd name="connsiteY6" fmla="*/ 124206 h 201072"/>
                <a:gd name="connsiteX7" fmla="*/ 0 w 367665"/>
                <a:gd name="connsiteY7" fmla="*/ 171736 h 201072"/>
                <a:gd name="connsiteX8" fmla="*/ 59246 w 367665"/>
                <a:gd name="connsiteY8" fmla="*/ 125349 h 201072"/>
                <a:gd name="connsiteX9" fmla="*/ 155829 w 367665"/>
                <a:gd name="connsiteY9" fmla="*/ 201073 h 201072"/>
                <a:gd name="connsiteX10" fmla="*/ 330232 w 367665"/>
                <a:gd name="connsiteY10" fmla="*/ 64198 h 201072"/>
                <a:gd name="connsiteX11" fmla="*/ 330232 w 367665"/>
                <a:gd name="connsiteY11" fmla="*/ 96584 h 201072"/>
                <a:gd name="connsiteX12" fmla="*/ 367665 w 367665"/>
                <a:gd name="connsiteY12" fmla="*/ 96584 h 201072"/>
                <a:gd name="connsiteX13" fmla="*/ 367665 w 367665"/>
                <a:gd name="connsiteY13" fmla="*/ 0 h 201072"/>
                <a:gd name="connsiteX14" fmla="*/ 271081 w 367665"/>
                <a:gd name="connsiteY14" fmla="*/ 0 h 2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665" h="201072">
                  <a:moveTo>
                    <a:pt x="271081" y="0"/>
                  </a:moveTo>
                  <a:lnTo>
                    <a:pt x="271081" y="0"/>
                  </a:lnTo>
                  <a:lnTo>
                    <a:pt x="271081" y="37433"/>
                  </a:lnTo>
                  <a:lnTo>
                    <a:pt x="303847" y="37433"/>
                  </a:lnTo>
                  <a:lnTo>
                    <a:pt x="155829" y="153543"/>
                  </a:lnTo>
                  <a:lnTo>
                    <a:pt x="59246" y="77819"/>
                  </a:lnTo>
                  <a:lnTo>
                    <a:pt x="0" y="124206"/>
                  </a:lnTo>
                  <a:lnTo>
                    <a:pt x="0" y="171736"/>
                  </a:lnTo>
                  <a:lnTo>
                    <a:pt x="59246" y="125349"/>
                  </a:lnTo>
                  <a:lnTo>
                    <a:pt x="155829" y="201073"/>
                  </a:lnTo>
                  <a:lnTo>
                    <a:pt x="330232" y="64198"/>
                  </a:lnTo>
                  <a:lnTo>
                    <a:pt x="330232" y="96584"/>
                  </a:lnTo>
                  <a:lnTo>
                    <a:pt x="367665" y="96584"/>
                  </a:lnTo>
                  <a:lnTo>
                    <a:pt x="367665" y="0"/>
                  </a:lnTo>
                  <a:lnTo>
                    <a:pt x="271081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2" name="Полилиния: фигура 251">
              <a:extLst>
                <a:ext uri="{FF2B5EF4-FFF2-40B4-BE49-F238E27FC236}">
                  <a16:creationId xmlns:a16="http://schemas.microsoft.com/office/drawing/2014/main" id="{B0206B56-D6E3-4704-5BE4-4E21BAA63E74}"/>
                </a:ext>
              </a:extLst>
            </p:cNvPr>
            <p:cNvSpPr/>
            <p:nvPr/>
          </p:nvSpPr>
          <p:spPr>
            <a:xfrm>
              <a:off x="4759608" y="831868"/>
              <a:ext cx="423767" cy="508444"/>
            </a:xfrm>
            <a:custGeom>
              <a:avLst/>
              <a:gdLst>
                <a:gd name="connsiteX0" fmla="*/ 386239 w 423767"/>
                <a:gd name="connsiteY0" fmla="*/ 115253 h 508444"/>
                <a:gd name="connsiteX1" fmla="*/ 375285 w 423767"/>
                <a:gd name="connsiteY1" fmla="*/ 115253 h 508444"/>
                <a:gd name="connsiteX2" fmla="*/ 342805 w 423767"/>
                <a:gd name="connsiteY2" fmla="*/ 196977 h 508444"/>
                <a:gd name="connsiteX3" fmla="*/ 342805 w 423767"/>
                <a:gd name="connsiteY3" fmla="*/ 237839 h 508444"/>
                <a:gd name="connsiteX4" fmla="*/ 330327 w 423767"/>
                <a:gd name="connsiteY4" fmla="*/ 250317 h 508444"/>
                <a:gd name="connsiteX5" fmla="*/ 330327 w 423767"/>
                <a:gd name="connsiteY5" fmla="*/ 302324 h 508444"/>
                <a:gd name="connsiteX6" fmla="*/ 319373 w 423767"/>
                <a:gd name="connsiteY6" fmla="*/ 313277 h 508444"/>
                <a:gd name="connsiteX7" fmla="*/ 319373 w 423767"/>
                <a:gd name="connsiteY7" fmla="*/ 349758 h 508444"/>
                <a:gd name="connsiteX8" fmla="*/ 300800 w 423767"/>
                <a:gd name="connsiteY8" fmla="*/ 355283 h 508444"/>
                <a:gd name="connsiteX9" fmla="*/ 300800 w 423767"/>
                <a:gd name="connsiteY9" fmla="*/ 301466 h 508444"/>
                <a:gd name="connsiteX10" fmla="*/ 272987 w 423767"/>
                <a:gd name="connsiteY10" fmla="*/ 301466 h 508444"/>
                <a:gd name="connsiteX11" fmla="*/ 242126 w 423767"/>
                <a:gd name="connsiteY11" fmla="*/ 286036 h 508444"/>
                <a:gd name="connsiteX12" fmla="*/ 211264 w 423767"/>
                <a:gd name="connsiteY12" fmla="*/ 301466 h 508444"/>
                <a:gd name="connsiteX13" fmla="*/ 183452 w 423767"/>
                <a:gd name="connsiteY13" fmla="*/ 301466 h 508444"/>
                <a:gd name="connsiteX14" fmla="*/ 183452 w 423767"/>
                <a:gd name="connsiteY14" fmla="*/ 390620 h 508444"/>
                <a:gd name="connsiteX15" fmla="*/ 163068 w 423767"/>
                <a:gd name="connsiteY15" fmla="*/ 396050 h 508444"/>
                <a:gd name="connsiteX16" fmla="*/ 163068 w 423767"/>
                <a:gd name="connsiteY16" fmla="*/ 346043 h 508444"/>
                <a:gd name="connsiteX17" fmla="*/ 150019 w 423767"/>
                <a:gd name="connsiteY17" fmla="*/ 348520 h 508444"/>
                <a:gd name="connsiteX18" fmla="*/ 150019 w 423767"/>
                <a:gd name="connsiteY18" fmla="*/ 295466 h 508444"/>
                <a:gd name="connsiteX19" fmla="*/ 135446 w 423767"/>
                <a:gd name="connsiteY19" fmla="*/ 297466 h 508444"/>
                <a:gd name="connsiteX20" fmla="*/ 116586 w 423767"/>
                <a:gd name="connsiteY20" fmla="*/ 196501 h 508444"/>
                <a:gd name="connsiteX21" fmla="*/ 126968 w 423767"/>
                <a:gd name="connsiteY21" fmla="*/ 204121 h 508444"/>
                <a:gd name="connsiteX22" fmla="*/ 122492 w 423767"/>
                <a:gd name="connsiteY22" fmla="*/ 190310 h 508444"/>
                <a:gd name="connsiteX23" fmla="*/ 134303 w 423767"/>
                <a:gd name="connsiteY23" fmla="*/ 181737 h 508444"/>
                <a:gd name="connsiteX24" fmla="*/ 119729 w 423767"/>
                <a:gd name="connsiteY24" fmla="*/ 181737 h 508444"/>
                <a:gd name="connsiteX25" fmla="*/ 115253 w 423767"/>
                <a:gd name="connsiteY25" fmla="*/ 167926 h 508444"/>
                <a:gd name="connsiteX26" fmla="*/ 110776 w 423767"/>
                <a:gd name="connsiteY26" fmla="*/ 181737 h 508444"/>
                <a:gd name="connsiteX27" fmla="*/ 96203 w 423767"/>
                <a:gd name="connsiteY27" fmla="*/ 181737 h 508444"/>
                <a:gd name="connsiteX28" fmla="*/ 108013 w 423767"/>
                <a:gd name="connsiteY28" fmla="*/ 190310 h 508444"/>
                <a:gd name="connsiteX29" fmla="*/ 103537 w 423767"/>
                <a:gd name="connsiteY29" fmla="*/ 204121 h 508444"/>
                <a:gd name="connsiteX30" fmla="*/ 113633 w 423767"/>
                <a:gd name="connsiteY30" fmla="*/ 196787 h 508444"/>
                <a:gd name="connsiteX31" fmla="*/ 94774 w 423767"/>
                <a:gd name="connsiteY31" fmla="*/ 297466 h 508444"/>
                <a:gd name="connsiteX32" fmla="*/ 81058 w 423767"/>
                <a:gd name="connsiteY32" fmla="*/ 295466 h 508444"/>
                <a:gd name="connsiteX33" fmla="*/ 81058 w 423767"/>
                <a:gd name="connsiteY33" fmla="*/ 348520 h 508444"/>
                <a:gd name="connsiteX34" fmla="*/ 67532 w 423767"/>
                <a:gd name="connsiteY34" fmla="*/ 345948 h 508444"/>
                <a:gd name="connsiteX35" fmla="*/ 67532 w 423767"/>
                <a:gd name="connsiteY35" fmla="*/ 424910 h 508444"/>
                <a:gd name="connsiteX36" fmla="*/ 59436 w 423767"/>
                <a:gd name="connsiteY36" fmla="*/ 427482 h 508444"/>
                <a:gd name="connsiteX37" fmla="*/ 57341 w 423767"/>
                <a:gd name="connsiteY37" fmla="*/ 426530 h 508444"/>
                <a:gd name="connsiteX38" fmla="*/ 37338 w 423767"/>
                <a:gd name="connsiteY38" fmla="*/ 390335 h 508444"/>
                <a:gd name="connsiteX39" fmla="*/ 37338 w 423767"/>
                <a:gd name="connsiteY39" fmla="*/ 37338 h 508444"/>
                <a:gd name="connsiteX40" fmla="*/ 308420 w 423767"/>
                <a:gd name="connsiteY40" fmla="*/ 37338 h 508444"/>
                <a:gd name="connsiteX41" fmla="*/ 308420 w 423767"/>
                <a:gd name="connsiteY41" fmla="*/ 0 h 508444"/>
                <a:gd name="connsiteX42" fmla="*/ 0 w 423767"/>
                <a:gd name="connsiteY42" fmla="*/ 0 h 508444"/>
                <a:gd name="connsiteX43" fmla="*/ 0 w 423767"/>
                <a:gd name="connsiteY43" fmla="*/ 390144 h 508444"/>
                <a:gd name="connsiteX44" fmla="*/ 88202 w 423767"/>
                <a:gd name="connsiteY44" fmla="*/ 473202 h 508444"/>
                <a:gd name="connsiteX45" fmla="*/ 129635 w 423767"/>
                <a:gd name="connsiteY45" fmla="*/ 473202 h 508444"/>
                <a:gd name="connsiteX46" fmla="*/ 211931 w 423767"/>
                <a:gd name="connsiteY46" fmla="*/ 508445 h 508444"/>
                <a:gd name="connsiteX47" fmla="*/ 294132 w 423767"/>
                <a:gd name="connsiteY47" fmla="*/ 473202 h 508444"/>
                <a:gd name="connsiteX48" fmla="*/ 335566 w 423767"/>
                <a:gd name="connsiteY48" fmla="*/ 473202 h 508444"/>
                <a:gd name="connsiteX49" fmla="*/ 423767 w 423767"/>
                <a:gd name="connsiteY49" fmla="*/ 390144 h 508444"/>
                <a:gd name="connsiteX50" fmla="*/ 423767 w 423767"/>
                <a:gd name="connsiteY50" fmla="*/ 115253 h 508444"/>
                <a:gd name="connsiteX51" fmla="*/ 386429 w 423767"/>
                <a:gd name="connsiteY51" fmla="*/ 115253 h 508444"/>
                <a:gd name="connsiteX52" fmla="*/ 386239 w 423767"/>
                <a:gd name="connsiteY52" fmla="*/ 390144 h 508444"/>
                <a:gd name="connsiteX53" fmla="*/ 335375 w 423767"/>
                <a:gd name="connsiteY53" fmla="*/ 435769 h 508444"/>
                <a:gd name="connsiteX54" fmla="*/ 293942 w 423767"/>
                <a:gd name="connsiteY54" fmla="*/ 435769 h 508444"/>
                <a:gd name="connsiteX55" fmla="*/ 212979 w 423767"/>
                <a:gd name="connsiteY55" fmla="*/ 459200 h 508444"/>
                <a:gd name="connsiteX56" fmla="*/ 211741 w 423767"/>
                <a:gd name="connsiteY56" fmla="*/ 460058 h 508444"/>
                <a:gd name="connsiteX57" fmla="*/ 210407 w 423767"/>
                <a:gd name="connsiteY57" fmla="*/ 459200 h 508444"/>
                <a:gd name="connsiteX58" fmla="*/ 129445 w 423767"/>
                <a:gd name="connsiteY58" fmla="*/ 435769 h 508444"/>
                <a:gd name="connsiteX59" fmla="*/ 95821 w 423767"/>
                <a:gd name="connsiteY59" fmla="*/ 435769 h 508444"/>
                <a:gd name="connsiteX60" fmla="*/ 95821 w 423767"/>
                <a:gd name="connsiteY60" fmla="*/ 380238 h 508444"/>
                <a:gd name="connsiteX61" fmla="*/ 109347 w 423767"/>
                <a:gd name="connsiteY61" fmla="*/ 382810 h 508444"/>
                <a:gd name="connsiteX62" fmla="*/ 109347 w 423767"/>
                <a:gd name="connsiteY62" fmla="*/ 328327 h 508444"/>
                <a:gd name="connsiteX63" fmla="*/ 114967 w 423767"/>
                <a:gd name="connsiteY63" fmla="*/ 327946 h 508444"/>
                <a:gd name="connsiteX64" fmla="*/ 121444 w 423767"/>
                <a:gd name="connsiteY64" fmla="*/ 328422 h 508444"/>
                <a:gd name="connsiteX65" fmla="*/ 121444 w 423767"/>
                <a:gd name="connsiteY65" fmla="*/ 382715 h 508444"/>
                <a:gd name="connsiteX66" fmla="*/ 134493 w 423767"/>
                <a:gd name="connsiteY66" fmla="*/ 380238 h 508444"/>
                <a:gd name="connsiteX67" fmla="*/ 134493 w 423767"/>
                <a:gd name="connsiteY67" fmla="*/ 434626 h 508444"/>
                <a:gd name="connsiteX68" fmla="*/ 211836 w 423767"/>
                <a:gd name="connsiteY68" fmla="*/ 412051 h 508444"/>
                <a:gd name="connsiteX69" fmla="*/ 211836 w 423767"/>
                <a:gd name="connsiteY69" fmla="*/ 329660 h 508444"/>
                <a:gd name="connsiteX70" fmla="*/ 217837 w 423767"/>
                <a:gd name="connsiteY70" fmla="*/ 329660 h 508444"/>
                <a:gd name="connsiteX71" fmla="*/ 241935 w 423767"/>
                <a:gd name="connsiteY71" fmla="*/ 317564 h 508444"/>
                <a:gd name="connsiteX72" fmla="*/ 266033 w 423767"/>
                <a:gd name="connsiteY72" fmla="*/ 329660 h 508444"/>
                <a:gd name="connsiteX73" fmla="*/ 272129 w 423767"/>
                <a:gd name="connsiteY73" fmla="*/ 329660 h 508444"/>
                <a:gd name="connsiteX74" fmla="*/ 272129 w 423767"/>
                <a:gd name="connsiteY74" fmla="*/ 393859 h 508444"/>
                <a:gd name="connsiteX75" fmla="*/ 347567 w 423767"/>
                <a:gd name="connsiteY75" fmla="*/ 371189 h 508444"/>
                <a:gd name="connsiteX76" fmla="*/ 347567 w 423767"/>
                <a:gd name="connsiteY76" fmla="*/ 327565 h 508444"/>
                <a:gd name="connsiteX77" fmla="*/ 368237 w 423767"/>
                <a:gd name="connsiteY77" fmla="*/ 307181 h 508444"/>
                <a:gd name="connsiteX78" fmla="*/ 368237 w 423767"/>
                <a:gd name="connsiteY78" fmla="*/ 264509 h 508444"/>
                <a:gd name="connsiteX79" fmla="*/ 358521 w 423767"/>
                <a:gd name="connsiteY79" fmla="*/ 273939 h 508444"/>
                <a:gd name="connsiteX80" fmla="*/ 358521 w 423767"/>
                <a:gd name="connsiteY80" fmla="*/ 264795 h 508444"/>
                <a:gd name="connsiteX81" fmla="*/ 381000 w 423767"/>
                <a:gd name="connsiteY81" fmla="*/ 241649 h 508444"/>
                <a:gd name="connsiteX82" fmla="*/ 381000 w 423767"/>
                <a:gd name="connsiteY82" fmla="*/ 198311 h 508444"/>
                <a:gd name="connsiteX83" fmla="*/ 370999 w 423767"/>
                <a:gd name="connsiteY83" fmla="*/ 209169 h 508444"/>
                <a:gd name="connsiteX84" fmla="*/ 370999 w 423767"/>
                <a:gd name="connsiteY84" fmla="*/ 205740 h 508444"/>
                <a:gd name="connsiteX85" fmla="*/ 386048 w 423767"/>
                <a:gd name="connsiteY85" fmla="*/ 165926 h 508444"/>
                <a:gd name="connsiteX86" fmla="*/ 386048 w 423767"/>
                <a:gd name="connsiteY86" fmla="*/ 390144 h 5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23767" h="508444">
                  <a:moveTo>
                    <a:pt x="386239" y="115253"/>
                  </a:moveTo>
                  <a:lnTo>
                    <a:pt x="375285" y="115253"/>
                  </a:lnTo>
                  <a:lnTo>
                    <a:pt x="342805" y="196977"/>
                  </a:lnTo>
                  <a:lnTo>
                    <a:pt x="342805" y="237839"/>
                  </a:lnTo>
                  <a:lnTo>
                    <a:pt x="330327" y="250317"/>
                  </a:lnTo>
                  <a:lnTo>
                    <a:pt x="330327" y="302324"/>
                  </a:lnTo>
                  <a:lnTo>
                    <a:pt x="319373" y="313277"/>
                  </a:lnTo>
                  <a:lnTo>
                    <a:pt x="319373" y="349758"/>
                  </a:lnTo>
                  <a:lnTo>
                    <a:pt x="300800" y="355283"/>
                  </a:lnTo>
                  <a:lnTo>
                    <a:pt x="300800" y="301466"/>
                  </a:lnTo>
                  <a:lnTo>
                    <a:pt x="272987" y="301466"/>
                  </a:lnTo>
                  <a:lnTo>
                    <a:pt x="242126" y="286036"/>
                  </a:lnTo>
                  <a:lnTo>
                    <a:pt x="211264" y="301466"/>
                  </a:lnTo>
                  <a:lnTo>
                    <a:pt x="183452" y="301466"/>
                  </a:lnTo>
                  <a:lnTo>
                    <a:pt x="183452" y="390620"/>
                  </a:lnTo>
                  <a:lnTo>
                    <a:pt x="163068" y="396050"/>
                  </a:lnTo>
                  <a:lnTo>
                    <a:pt x="163068" y="346043"/>
                  </a:lnTo>
                  <a:lnTo>
                    <a:pt x="150019" y="348520"/>
                  </a:lnTo>
                  <a:lnTo>
                    <a:pt x="150019" y="295466"/>
                  </a:lnTo>
                  <a:lnTo>
                    <a:pt x="135446" y="297466"/>
                  </a:lnTo>
                  <a:lnTo>
                    <a:pt x="116586" y="196501"/>
                  </a:lnTo>
                  <a:lnTo>
                    <a:pt x="126968" y="204121"/>
                  </a:lnTo>
                  <a:lnTo>
                    <a:pt x="122492" y="190310"/>
                  </a:lnTo>
                  <a:lnTo>
                    <a:pt x="134303" y="181737"/>
                  </a:lnTo>
                  <a:lnTo>
                    <a:pt x="119729" y="181737"/>
                  </a:lnTo>
                  <a:lnTo>
                    <a:pt x="115253" y="167926"/>
                  </a:lnTo>
                  <a:lnTo>
                    <a:pt x="110776" y="181737"/>
                  </a:lnTo>
                  <a:lnTo>
                    <a:pt x="96203" y="181737"/>
                  </a:lnTo>
                  <a:lnTo>
                    <a:pt x="108013" y="190310"/>
                  </a:lnTo>
                  <a:lnTo>
                    <a:pt x="103537" y="204121"/>
                  </a:lnTo>
                  <a:lnTo>
                    <a:pt x="113633" y="196787"/>
                  </a:lnTo>
                  <a:lnTo>
                    <a:pt x="94774" y="297466"/>
                  </a:lnTo>
                  <a:lnTo>
                    <a:pt x="81058" y="295466"/>
                  </a:lnTo>
                  <a:lnTo>
                    <a:pt x="81058" y="348520"/>
                  </a:lnTo>
                  <a:lnTo>
                    <a:pt x="67532" y="345948"/>
                  </a:lnTo>
                  <a:lnTo>
                    <a:pt x="67532" y="424910"/>
                  </a:lnTo>
                  <a:lnTo>
                    <a:pt x="59436" y="427482"/>
                  </a:lnTo>
                  <a:cubicBezTo>
                    <a:pt x="58293" y="427101"/>
                    <a:pt x="57341" y="426530"/>
                    <a:pt x="57341" y="426530"/>
                  </a:cubicBezTo>
                  <a:cubicBezTo>
                    <a:pt x="45244" y="418148"/>
                    <a:pt x="37338" y="405098"/>
                    <a:pt x="37338" y="390335"/>
                  </a:cubicBezTo>
                  <a:lnTo>
                    <a:pt x="37338" y="37338"/>
                  </a:lnTo>
                  <a:lnTo>
                    <a:pt x="308420" y="37338"/>
                  </a:lnTo>
                  <a:lnTo>
                    <a:pt x="308420" y="0"/>
                  </a:lnTo>
                  <a:lnTo>
                    <a:pt x="0" y="0"/>
                  </a:lnTo>
                  <a:lnTo>
                    <a:pt x="0" y="390144"/>
                  </a:lnTo>
                  <a:cubicBezTo>
                    <a:pt x="0" y="435959"/>
                    <a:pt x="39529" y="473202"/>
                    <a:pt x="88202" y="473202"/>
                  </a:cubicBezTo>
                  <a:lnTo>
                    <a:pt x="129635" y="473202"/>
                  </a:lnTo>
                  <a:cubicBezTo>
                    <a:pt x="182594" y="473202"/>
                    <a:pt x="211931" y="508445"/>
                    <a:pt x="211931" y="508445"/>
                  </a:cubicBezTo>
                  <a:cubicBezTo>
                    <a:pt x="211931" y="508445"/>
                    <a:pt x="241173" y="473202"/>
                    <a:pt x="294132" y="473202"/>
                  </a:cubicBezTo>
                  <a:lnTo>
                    <a:pt x="335566" y="473202"/>
                  </a:lnTo>
                  <a:cubicBezTo>
                    <a:pt x="384238" y="473202"/>
                    <a:pt x="423767" y="436055"/>
                    <a:pt x="423767" y="390144"/>
                  </a:cubicBezTo>
                  <a:lnTo>
                    <a:pt x="423767" y="115253"/>
                  </a:lnTo>
                  <a:lnTo>
                    <a:pt x="386429" y="115253"/>
                  </a:lnTo>
                  <a:close/>
                  <a:moveTo>
                    <a:pt x="386239" y="390144"/>
                  </a:moveTo>
                  <a:cubicBezTo>
                    <a:pt x="386239" y="415290"/>
                    <a:pt x="363379" y="435769"/>
                    <a:pt x="335375" y="435769"/>
                  </a:cubicBezTo>
                  <a:lnTo>
                    <a:pt x="293942" y="435769"/>
                  </a:lnTo>
                  <a:cubicBezTo>
                    <a:pt x="265176" y="435769"/>
                    <a:pt x="237172" y="443865"/>
                    <a:pt x="212979" y="459200"/>
                  </a:cubicBezTo>
                  <a:cubicBezTo>
                    <a:pt x="212598" y="459486"/>
                    <a:pt x="212122" y="459772"/>
                    <a:pt x="211741" y="460058"/>
                  </a:cubicBezTo>
                  <a:cubicBezTo>
                    <a:pt x="211360" y="459772"/>
                    <a:pt x="210884" y="459486"/>
                    <a:pt x="210407" y="459200"/>
                  </a:cubicBezTo>
                  <a:cubicBezTo>
                    <a:pt x="186214" y="443865"/>
                    <a:pt x="158210" y="435769"/>
                    <a:pt x="129445" y="435769"/>
                  </a:cubicBezTo>
                  <a:lnTo>
                    <a:pt x="95821" y="435769"/>
                  </a:lnTo>
                  <a:lnTo>
                    <a:pt x="95821" y="380238"/>
                  </a:lnTo>
                  <a:lnTo>
                    <a:pt x="109347" y="382810"/>
                  </a:lnTo>
                  <a:lnTo>
                    <a:pt x="109347" y="328327"/>
                  </a:lnTo>
                  <a:lnTo>
                    <a:pt x="114967" y="327946"/>
                  </a:lnTo>
                  <a:lnTo>
                    <a:pt x="121444" y="328422"/>
                  </a:lnTo>
                  <a:lnTo>
                    <a:pt x="121444" y="382715"/>
                  </a:lnTo>
                  <a:lnTo>
                    <a:pt x="134493" y="380238"/>
                  </a:lnTo>
                  <a:lnTo>
                    <a:pt x="134493" y="434626"/>
                  </a:lnTo>
                  <a:lnTo>
                    <a:pt x="211836" y="412051"/>
                  </a:lnTo>
                  <a:lnTo>
                    <a:pt x="211836" y="329660"/>
                  </a:lnTo>
                  <a:lnTo>
                    <a:pt x="217837" y="329660"/>
                  </a:lnTo>
                  <a:lnTo>
                    <a:pt x="241935" y="317564"/>
                  </a:lnTo>
                  <a:lnTo>
                    <a:pt x="266033" y="329660"/>
                  </a:lnTo>
                  <a:lnTo>
                    <a:pt x="272129" y="329660"/>
                  </a:lnTo>
                  <a:lnTo>
                    <a:pt x="272129" y="393859"/>
                  </a:lnTo>
                  <a:lnTo>
                    <a:pt x="347567" y="371189"/>
                  </a:lnTo>
                  <a:lnTo>
                    <a:pt x="347567" y="327565"/>
                  </a:lnTo>
                  <a:lnTo>
                    <a:pt x="368237" y="307181"/>
                  </a:lnTo>
                  <a:lnTo>
                    <a:pt x="368237" y="264509"/>
                  </a:lnTo>
                  <a:lnTo>
                    <a:pt x="358521" y="273939"/>
                  </a:lnTo>
                  <a:lnTo>
                    <a:pt x="358521" y="264795"/>
                  </a:lnTo>
                  <a:lnTo>
                    <a:pt x="381000" y="241649"/>
                  </a:lnTo>
                  <a:lnTo>
                    <a:pt x="381000" y="198311"/>
                  </a:lnTo>
                  <a:lnTo>
                    <a:pt x="370999" y="209169"/>
                  </a:lnTo>
                  <a:lnTo>
                    <a:pt x="370999" y="205740"/>
                  </a:lnTo>
                  <a:lnTo>
                    <a:pt x="386048" y="165926"/>
                  </a:lnTo>
                  <a:lnTo>
                    <a:pt x="386048" y="39014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286" name="Рисунок 285">
            <a:extLst>
              <a:ext uri="{FF2B5EF4-FFF2-40B4-BE49-F238E27FC236}">
                <a16:creationId xmlns:a16="http://schemas.microsoft.com/office/drawing/2014/main" id="{FFF79827-12E2-AC99-6EB4-1E9687BF0E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64009" y="647700"/>
            <a:ext cx="2213759" cy="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 userDrawn="1">
          <p15:clr>
            <a:srgbClr val="FBAE40"/>
          </p15:clr>
        </p15:guide>
        <p15:guide id="2" orient="horz" pos="50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095FC-DE30-F18F-44FC-C3154064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BB9320E-31DA-9757-F2E3-80771F8AF5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340918"/>
            <a:fld id="{6EA857BB-4099-4933-84E3-9D03C8EF2254}" type="slidenum">
              <a:rPr lang="ru-RU" smtClean="0">
                <a:solidFill>
                  <a:srgbClr val="3E3E41"/>
                </a:solidFill>
              </a:rPr>
              <a:pPr defTabSz="340918"/>
              <a:t>‹#›</a:t>
            </a:fld>
            <a:endParaRPr lang="ru-RU" dirty="0">
              <a:solidFill>
                <a:srgbClr val="3E3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42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166" y="4347002"/>
            <a:ext cx="4717912" cy="857843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accent4"/>
                </a:solidFill>
                <a:latin typeface="TT Moscow Economy" panose="020B0103030101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9B5E702-2FCB-4766-88C9-833A84FB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45162" y="6331225"/>
            <a:ext cx="2144563" cy="365125"/>
          </a:xfrm>
          <a:prstGeom prst="rect">
            <a:avLst/>
          </a:prstGeom>
        </p:spPr>
        <p:txBody>
          <a:bodyPr/>
          <a:lstStyle>
            <a:lvl1pPr algn="r">
              <a:defRPr sz="1117"/>
            </a:lvl1pPr>
          </a:lstStyle>
          <a:p>
            <a:fld id="{6EA857BB-4099-4933-84E3-9D03C8EF2254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BCD29AE-4599-1E3D-2394-34284A37612A}"/>
              </a:ext>
            </a:extLst>
          </p:cNvPr>
          <p:cNvCxnSpPr>
            <a:cxnSpLocks/>
          </p:cNvCxnSpPr>
          <p:nvPr userDrawn="1"/>
        </p:nvCxnSpPr>
        <p:spPr>
          <a:xfrm>
            <a:off x="560388" y="1617569"/>
            <a:ext cx="8819832" cy="0"/>
          </a:xfrm>
          <a:prstGeom prst="line">
            <a:avLst/>
          </a:prstGeom>
          <a:ln w="28575">
            <a:solidFill>
              <a:srgbClr val="B91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37D60E54-E860-6AB0-B902-8D0808D38BB3}"/>
              </a:ext>
            </a:extLst>
          </p:cNvPr>
          <p:cNvGrpSpPr/>
          <p:nvPr userDrawn="1"/>
        </p:nvGrpSpPr>
        <p:grpSpPr>
          <a:xfrm>
            <a:off x="834166" y="831868"/>
            <a:ext cx="2182748" cy="508444"/>
            <a:chOff x="834166" y="831868"/>
            <a:chExt cx="2182748" cy="508444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16410881-EF5E-A343-B2EC-FDFAC7902846}"/>
                </a:ext>
              </a:extLst>
            </p:cNvPr>
            <p:cNvSpPr/>
            <p:nvPr/>
          </p:nvSpPr>
          <p:spPr>
            <a:xfrm>
              <a:off x="2051937" y="920164"/>
              <a:ext cx="93059" cy="100012"/>
            </a:xfrm>
            <a:custGeom>
              <a:avLst/>
              <a:gdLst>
                <a:gd name="connsiteX0" fmla="*/ 40386 w 93059"/>
                <a:gd name="connsiteY0" fmla="*/ 0 h 100012"/>
                <a:gd name="connsiteX1" fmla="*/ 77819 w 93059"/>
                <a:gd name="connsiteY1" fmla="*/ 14764 h 100012"/>
                <a:gd name="connsiteX2" fmla="*/ 93059 w 93059"/>
                <a:gd name="connsiteY2" fmla="*/ 50006 h 100012"/>
                <a:gd name="connsiteX3" fmla="*/ 77724 w 93059"/>
                <a:gd name="connsiteY3" fmla="*/ 85249 h 100012"/>
                <a:gd name="connsiteX4" fmla="*/ 40386 w 93059"/>
                <a:gd name="connsiteY4" fmla="*/ 100013 h 100012"/>
                <a:gd name="connsiteX5" fmla="*/ 25718 w 93059"/>
                <a:gd name="connsiteY5" fmla="*/ 98107 h 100012"/>
                <a:gd name="connsiteX6" fmla="*/ 14192 w 93059"/>
                <a:gd name="connsiteY6" fmla="*/ 93440 h 100012"/>
                <a:gd name="connsiteX7" fmla="*/ 6286 w 93059"/>
                <a:gd name="connsiteY7" fmla="*/ 87916 h 100012"/>
                <a:gd name="connsiteX8" fmla="*/ 1429 w 93059"/>
                <a:gd name="connsiteY8" fmla="*/ 83058 h 100012"/>
                <a:gd name="connsiteX9" fmla="*/ 0 w 93059"/>
                <a:gd name="connsiteY9" fmla="*/ 81153 h 100012"/>
                <a:gd name="connsiteX10" fmla="*/ 14859 w 93059"/>
                <a:gd name="connsiteY10" fmla="*/ 64960 h 100012"/>
                <a:gd name="connsiteX11" fmla="*/ 16002 w 93059"/>
                <a:gd name="connsiteY11" fmla="*/ 66294 h 100012"/>
                <a:gd name="connsiteX12" fmla="*/ 19240 w 93059"/>
                <a:gd name="connsiteY12" fmla="*/ 69247 h 100012"/>
                <a:gd name="connsiteX13" fmla="*/ 24479 w 93059"/>
                <a:gd name="connsiteY13" fmla="*/ 72962 h 100012"/>
                <a:gd name="connsiteX14" fmla="*/ 31528 w 93059"/>
                <a:gd name="connsiteY14" fmla="*/ 75819 h 100012"/>
                <a:gd name="connsiteX15" fmla="*/ 40386 w 93059"/>
                <a:gd name="connsiteY15" fmla="*/ 77057 h 100012"/>
                <a:gd name="connsiteX16" fmla="*/ 56198 w 93059"/>
                <a:gd name="connsiteY16" fmla="*/ 72390 h 100012"/>
                <a:gd name="connsiteX17" fmla="*/ 65437 w 93059"/>
                <a:gd name="connsiteY17" fmla="*/ 60865 h 100012"/>
                <a:gd name="connsiteX18" fmla="*/ 28289 w 93059"/>
                <a:gd name="connsiteY18" fmla="*/ 60865 h 100012"/>
                <a:gd name="connsiteX19" fmla="*/ 28289 w 93059"/>
                <a:gd name="connsiteY19" fmla="*/ 39243 h 100012"/>
                <a:gd name="connsiteX20" fmla="*/ 65437 w 93059"/>
                <a:gd name="connsiteY20" fmla="*/ 39243 h 100012"/>
                <a:gd name="connsiteX21" fmla="*/ 56293 w 93059"/>
                <a:gd name="connsiteY21" fmla="*/ 27718 h 100012"/>
                <a:gd name="connsiteX22" fmla="*/ 40481 w 93059"/>
                <a:gd name="connsiteY22" fmla="*/ 23050 h 100012"/>
                <a:gd name="connsiteX23" fmla="*/ 32004 w 93059"/>
                <a:gd name="connsiteY23" fmla="*/ 24289 h 100012"/>
                <a:gd name="connsiteX24" fmla="*/ 25146 w 93059"/>
                <a:gd name="connsiteY24" fmla="*/ 27337 h 100012"/>
                <a:gd name="connsiteX25" fmla="*/ 20288 w 93059"/>
                <a:gd name="connsiteY25" fmla="*/ 30861 h 100012"/>
                <a:gd name="connsiteX26" fmla="*/ 17240 w 93059"/>
                <a:gd name="connsiteY26" fmla="*/ 33814 h 100012"/>
                <a:gd name="connsiteX27" fmla="*/ 16193 w 93059"/>
                <a:gd name="connsiteY27" fmla="*/ 35243 h 100012"/>
                <a:gd name="connsiteX28" fmla="*/ 667 w 93059"/>
                <a:gd name="connsiteY28" fmla="*/ 19050 h 100012"/>
                <a:gd name="connsiteX29" fmla="*/ 2191 w 93059"/>
                <a:gd name="connsiteY29" fmla="*/ 16954 h 100012"/>
                <a:gd name="connsiteX30" fmla="*/ 6858 w 93059"/>
                <a:gd name="connsiteY30" fmla="*/ 12478 h 100012"/>
                <a:gd name="connsiteX31" fmla="*/ 14764 w 93059"/>
                <a:gd name="connsiteY31" fmla="*/ 6763 h 100012"/>
                <a:gd name="connsiteX32" fmla="*/ 25908 w 93059"/>
                <a:gd name="connsiteY32" fmla="*/ 2191 h 100012"/>
                <a:gd name="connsiteX33" fmla="*/ 40386 w 93059"/>
                <a:gd name="connsiteY33" fmla="*/ 95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93059" h="100012">
                  <a:moveTo>
                    <a:pt x="40386" y="0"/>
                  </a:moveTo>
                  <a:cubicBezTo>
                    <a:pt x="55150" y="0"/>
                    <a:pt x="67627" y="4953"/>
                    <a:pt x="77819" y="14764"/>
                  </a:cubicBezTo>
                  <a:cubicBezTo>
                    <a:pt x="88011" y="24575"/>
                    <a:pt x="93059" y="36290"/>
                    <a:pt x="93059" y="50006"/>
                  </a:cubicBezTo>
                  <a:cubicBezTo>
                    <a:pt x="93059" y="63722"/>
                    <a:pt x="87916" y="75438"/>
                    <a:pt x="77724" y="85249"/>
                  </a:cubicBezTo>
                  <a:cubicBezTo>
                    <a:pt x="67532" y="95059"/>
                    <a:pt x="55055" y="100013"/>
                    <a:pt x="40386" y="100013"/>
                  </a:cubicBezTo>
                  <a:cubicBezTo>
                    <a:pt x="35243" y="100013"/>
                    <a:pt x="30385" y="99346"/>
                    <a:pt x="25718" y="98107"/>
                  </a:cubicBezTo>
                  <a:cubicBezTo>
                    <a:pt x="21050" y="96869"/>
                    <a:pt x="17240" y="95250"/>
                    <a:pt x="14192" y="93440"/>
                  </a:cubicBezTo>
                  <a:cubicBezTo>
                    <a:pt x="11144" y="91630"/>
                    <a:pt x="8477" y="89726"/>
                    <a:pt x="6286" y="87916"/>
                  </a:cubicBezTo>
                  <a:cubicBezTo>
                    <a:pt x="4096" y="86106"/>
                    <a:pt x="2381" y="84487"/>
                    <a:pt x="1429" y="83058"/>
                  </a:cubicBezTo>
                  <a:lnTo>
                    <a:pt x="0" y="81153"/>
                  </a:lnTo>
                  <a:lnTo>
                    <a:pt x="14859" y="64960"/>
                  </a:lnTo>
                  <a:cubicBezTo>
                    <a:pt x="14859" y="64960"/>
                    <a:pt x="15526" y="65723"/>
                    <a:pt x="16002" y="66294"/>
                  </a:cubicBezTo>
                  <a:cubicBezTo>
                    <a:pt x="16478" y="66866"/>
                    <a:pt x="17621" y="67818"/>
                    <a:pt x="19240" y="69247"/>
                  </a:cubicBezTo>
                  <a:cubicBezTo>
                    <a:pt x="20860" y="70676"/>
                    <a:pt x="22669" y="71914"/>
                    <a:pt x="24479" y="72962"/>
                  </a:cubicBezTo>
                  <a:cubicBezTo>
                    <a:pt x="26384" y="74009"/>
                    <a:pt x="28670" y="74962"/>
                    <a:pt x="31528" y="75819"/>
                  </a:cubicBezTo>
                  <a:cubicBezTo>
                    <a:pt x="34385" y="76676"/>
                    <a:pt x="37338" y="77057"/>
                    <a:pt x="40386" y="77057"/>
                  </a:cubicBezTo>
                  <a:cubicBezTo>
                    <a:pt x="46673" y="77057"/>
                    <a:pt x="51911" y="75533"/>
                    <a:pt x="56198" y="72390"/>
                  </a:cubicBezTo>
                  <a:cubicBezTo>
                    <a:pt x="60484" y="69247"/>
                    <a:pt x="63532" y="65437"/>
                    <a:pt x="65437" y="60865"/>
                  </a:cubicBezTo>
                  <a:lnTo>
                    <a:pt x="28289" y="60865"/>
                  </a:lnTo>
                  <a:lnTo>
                    <a:pt x="28289" y="39243"/>
                  </a:lnTo>
                  <a:lnTo>
                    <a:pt x="65437" y="39243"/>
                  </a:lnTo>
                  <a:cubicBezTo>
                    <a:pt x="63532" y="34671"/>
                    <a:pt x="60484" y="30861"/>
                    <a:pt x="56293" y="27718"/>
                  </a:cubicBezTo>
                  <a:cubicBezTo>
                    <a:pt x="52102" y="24575"/>
                    <a:pt x="46768" y="23050"/>
                    <a:pt x="40481" y="23050"/>
                  </a:cubicBezTo>
                  <a:cubicBezTo>
                    <a:pt x="37624" y="23050"/>
                    <a:pt x="34766" y="23431"/>
                    <a:pt x="32004" y="24289"/>
                  </a:cubicBezTo>
                  <a:cubicBezTo>
                    <a:pt x="29242" y="25146"/>
                    <a:pt x="26956" y="26194"/>
                    <a:pt x="25146" y="27337"/>
                  </a:cubicBezTo>
                  <a:cubicBezTo>
                    <a:pt x="23336" y="28480"/>
                    <a:pt x="21717" y="29623"/>
                    <a:pt x="20288" y="30861"/>
                  </a:cubicBezTo>
                  <a:cubicBezTo>
                    <a:pt x="18860" y="32004"/>
                    <a:pt x="17907" y="32956"/>
                    <a:pt x="17240" y="33814"/>
                  </a:cubicBezTo>
                  <a:lnTo>
                    <a:pt x="16193" y="35243"/>
                  </a:lnTo>
                  <a:lnTo>
                    <a:pt x="667" y="19050"/>
                  </a:lnTo>
                  <a:cubicBezTo>
                    <a:pt x="1048" y="18478"/>
                    <a:pt x="1524" y="17812"/>
                    <a:pt x="2191" y="16954"/>
                  </a:cubicBezTo>
                  <a:cubicBezTo>
                    <a:pt x="2857" y="16097"/>
                    <a:pt x="4477" y="14573"/>
                    <a:pt x="6858" y="12478"/>
                  </a:cubicBezTo>
                  <a:cubicBezTo>
                    <a:pt x="9335" y="10287"/>
                    <a:pt x="11906" y="8382"/>
                    <a:pt x="14764" y="6763"/>
                  </a:cubicBezTo>
                  <a:cubicBezTo>
                    <a:pt x="17621" y="5143"/>
                    <a:pt x="21336" y="3619"/>
                    <a:pt x="25908" y="2191"/>
                  </a:cubicBezTo>
                  <a:cubicBezTo>
                    <a:pt x="30480" y="857"/>
                    <a:pt x="35338" y="95"/>
                    <a:pt x="40386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20C08871-AF7D-1C52-EC92-1B5BC0A5719E}"/>
                </a:ext>
              </a:extLst>
            </p:cNvPr>
            <p:cNvSpPr/>
            <p:nvPr/>
          </p:nvSpPr>
          <p:spPr>
            <a:xfrm>
              <a:off x="2161189" y="922831"/>
              <a:ext cx="89153" cy="94583"/>
            </a:xfrm>
            <a:custGeom>
              <a:avLst/>
              <a:gdLst>
                <a:gd name="connsiteX0" fmla="*/ 35814 w 89153"/>
                <a:gd name="connsiteY0" fmla="*/ 58769 h 94583"/>
                <a:gd name="connsiteX1" fmla="*/ 25622 w 89153"/>
                <a:gd name="connsiteY1" fmla="*/ 70295 h 94583"/>
                <a:gd name="connsiteX2" fmla="*/ 25622 w 89153"/>
                <a:gd name="connsiteY2" fmla="*/ 94583 h 94583"/>
                <a:gd name="connsiteX3" fmla="*/ 0 w 89153"/>
                <a:gd name="connsiteY3" fmla="*/ 94583 h 94583"/>
                <a:gd name="connsiteX4" fmla="*/ 0 w 89153"/>
                <a:gd name="connsiteY4" fmla="*/ 0 h 94583"/>
                <a:gd name="connsiteX5" fmla="*/ 25622 w 89153"/>
                <a:gd name="connsiteY5" fmla="*/ 0 h 94583"/>
                <a:gd name="connsiteX6" fmla="*/ 25622 w 89153"/>
                <a:gd name="connsiteY6" fmla="*/ 36481 h 94583"/>
                <a:gd name="connsiteX7" fmla="*/ 56674 w 89153"/>
                <a:gd name="connsiteY7" fmla="*/ 0 h 94583"/>
                <a:gd name="connsiteX8" fmla="*/ 86392 w 89153"/>
                <a:gd name="connsiteY8" fmla="*/ 0 h 94583"/>
                <a:gd name="connsiteX9" fmla="*/ 52673 w 89153"/>
                <a:gd name="connsiteY9" fmla="*/ 39243 h 94583"/>
                <a:gd name="connsiteX10" fmla="*/ 89154 w 89153"/>
                <a:gd name="connsiteY10" fmla="*/ 94583 h 94583"/>
                <a:gd name="connsiteX11" fmla="*/ 59436 w 89153"/>
                <a:gd name="connsiteY11" fmla="*/ 94583 h 94583"/>
                <a:gd name="connsiteX12" fmla="*/ 35814 w 89153"/>
                <a:gd name="connsiteY12" fmla="*/ 58769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3" h="94583">
                  <a:moveTo>
                    <a:pt x="35814" y="58769"/>
                  </a:moveTo>
                  <a:lnTo>
                    <a:pt x="25622" y="70295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6481"/>
                  </a:lnTo>
                  <a:lnTo>
                    <a:pt x="56674" y="0"/>
                  </a:lnTo>
                  <a:lnTo>
                    <a:pt x="86392" y="0"/>
                  </a:lnTo>
                  <a:lnTo>
                    <a:pt x="52673" y="39243"/>
                  </a:lnTo>
                  <a:lnTo>
                    <a:pt x="89154" y="94583"/>
                  </a:lnTo>
                  <a:lnTo>
                    <a:pt x="59436" y="94583"/>
                  </a:lnTo>
                  <a:lnTo>
                    <a:pt x="35814" y="58769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43042201-2B74-F528-FBB1-6C355D582878}"/>
                </a:ext>
              </a:extLst>
            </p:cNvPr>
            <p:cNvSpPr/>
            <p:nvPr/>
          </p:nvSpPr>
          <p:spPr>
            <a:xfrm>
              <a:off x="2248914" y="920164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290"/>
                    <a:pt x="105346" y="50006"/>
                  </a:cubicBezTo>
                  <a:cubicBezTo>
                    <a:pt x="105346" y="63722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4" y="75438"/>
                    <a:pt x="0" y="63722"/>
                    <a:pt x="0" y="50006"/>
                  </a:cubicBezTo>
                  <a:cubicBezTo>
                    <a:pt x="0" y="36290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953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9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FF84D2F4-3360-1561-ACA5-3B0D12B33205}"/>
                </a:ext>
              </a:extLst>
            </p:cNvPr>
            <p:cNvSpPr/>
            <p:nvPr/>
          </p:nvSpPr>
          <p:spPr>
            <a:xfrm>
              <a:off x="2370453" y="922831"/>
              <a:ext cx="85725" cy="94583"/>
            </a:xfrm>
            <a:custGeom>
              <a:avLst/>
              <a:gdLst>
                <a:gd name="connsiteX0" fmla="*/ 85725 w 85725"/>
                <a:gd name="connsiteY0" fmla="*/ 0 h 94583"/>
                <a:gd name="connsiteX1" fmla="*/ 85725 w 85725"/>
                <a:gd name="connsiteY1" fmla="*/ 94583 h 94583"/>
                <a:gd name="connsiteX2" fmla="*/ 60008 w 85725"/>
                <a:gd name="connsiteY2" fmla="*/ 94583 h 94583"/>
                <a:gd name="connsiteX3" fmla="*/ 60008 w 85725"/>
                <a:gd name="connsiteY3" fmla="*/ 58102 h 94583"/>
                <a:gd name="connsiteX4" fmla="*/ 25622 w 85725"/>
                <a:gd name="connsiteY4" fmla="*/ 58102 h 94583"/>
                <a:gd name="connsiteX5" fmla="*/ 25622 w 85725"/>
                <a:gd name="connsiteY5" fmla="*/ 94583 h 94583"/>
                <a:gd name="connsiteX6" fmla="*/ 0 w 85725"/>
                <a:gd name="connsiteY6" fmla="*/ 94583 h 94583"/>
                <a:gd name="connsiteX7" fmla="*/ 0 w 85725"/>
                <a:gd name="connsiteY7" fmla="*/ 0 h 94583"/>
                <a:gd name="connsiteX8" fmla="*/ 25622 w 85725"/>
                <a:gd name="connsiteY8" fmla="*/ 0 h 94583"/>
                <a:gd name="connsiteX9" fmla="*/ 25622 w 85725"/>
                <a:gd name="connsiteY9" fmla="*/ 35147 h 94583"/>
                <a:gd name="connsiteX10" fmla="*/ 60008 w 85725"/>
                <a:gd name="connsiteY10" fmla="*/ 35147 h 94583"/>
                <a:gd name="connsiteX11" fmla="*/ 60008 w 85725"/>
                <a:gd name="connsiteY11" fmla="*/ 0 h 94583"/>
                <a:gd name="connsiteX12" fmla="*/ 85725 w 85725"/>
                <a:gd name="connsiteY12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725" h="94583">
                  <a:moveTo>
                    <a:pt x="85725" y="0"/>
                  </a:moveTo>
                  <a:lnTo>
                    <a:pt x="85725" y="94583"/>
                  </a:lnTo>
                  <a:lnTo>
                    <a:pt x="60008" y="94583"/>
                  </a:lnTo>
                  <a:lnTo>
                    <a:pt x="60008" y="58102"/>
                  </a:lnTo>
                  <a:lnTo>
                    <a:pt x="25622" y="58102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5147"/>
                  </a:lnTo>
                  <a:lnTo>
                    <a:pt x="60008" y="35147"/>
                  </a:lnTo>
                  <a:lnTo>
                    <a:pt x="60008" y="0"/>
                  </a:lnTo>
                  <a:lnTo>
                    <a:pt x="85725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AFA621C5-E9D5-08E1-0718-0C2A2A1AECF6}"/>
                </a:ext>
              </a:extLst>
            </p:cNvPr>
            <p:cNvSpPr/>
            <p:nvPr/>
          </p:nvSpPr>
          <p:spPr>
            <a:xfrm>
              <a:off x="2472275" y="920164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290"/>
                    <a:pt x="105346" y="50006"/>
                  </a:cubicBezTo>
                  <a:cubicBezTo>
                    <a:pt x="105346" y="63722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4" y="75438"/>
                    <a:pt x="0" y="63722"/>
                    <a:pt x="0" y="50006"/>
                  </a:cubicBezTo>
                  <a:cubicBezTo>
                    <a:pt x="0" y="36290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953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9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7EFC3F1-1581-8CBD-7BE7-6C7FBEFB2665}"/>
                </a:ext>
              </a:extLst>
            </p:cNvPr>
            <p:cNvSpPr/>
            <p:nvPr/>
          </p:nvSpPr>
          <p:spPr>
            <a:xfrm>
              <a:off x="2593814" y="922831"/>
              <a:ext cx="104012" cy="94583"/>
            </a:xfrm>
            <a:custGeom>
              <a:avLst/>
              <a:gdLst>
                <a:gd name="connsiteX0" fmla="*/ 52006 w 104012"/>
                <a:gd name="connsiteY0" fmla="*/ 71628 h 94583"/>
                <a:gd name="connsiteX1" fmla="*/ 25622 w 104012"/>
                <a:gd name="connsiteY1" fmla="*/ 38576 h 94583"/>
                <a:gd name="connsiteX2" fmla="*/ 25622 w 104012"/>
                <a:gd name="connsiteY2" fmla="*/ 94583 h 94583"/>
                <a:gd name="connsiteX3" fmla="*/ 0 w 104012"/>
                <a:gd name="connsiteY3" fmla="*/ 94583 h 94583"/>
                <a:gd name="connsiteX4" fmla="*/ 0 w 104012"/>
                <a:gd name="connsiteY4" fmla="*/ 0 h 94583"/>
                <a:gd name="connsiteX5" fmla="*/ 22955 w 104012"/>
                <a:gd name="connsiteY5" fmla="*/ 0 h 94583"/>
                <a:gd name="connsiteX6" fmla="*/ 52006 w 104012"/>
                <a:gd name="connsiteY6" fmla="*/ 37243 h 94583"/>
                <a:gd name="connsiteX7" fmla="*/ 81058 w 104012"/>
                <a:gd name="connsiteY7" fmla="*/ 0 h 94583"/>
                <a:gd name="connsiteX8" fmla="*/ 104013 w 104012"/>
                <a:gd name="connsiteY8" fmla="*/ 0 h 94583"/>
                <a:gd name="connsiteX9" fmla="*/ 104013 w 104012"/>
                <a:gd name="connsiteY9" fmla="*/ 94583 h 94583"/>
                <a:gd name="connsiteX10" fmla="*/ 78296 w 104012"/>
                <a:gd name="connsiteY10" fmla="*/ 94583 h 94583"/>
                <a:gd name="connsiteX11" fmla="*/ 78296 w 104012"/>
                <a:gd name="connsiteY11" fmla="*/ 38576 h 94583"/>
                <a:gd name="connsiteX12" fmla="*/ 52006 w 104012"/>
                <a:gd name="connsiteY12" fmla="*/ 71628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012" h="94583">
                  <a:moveTo>
                    <a:pt x="52006" y="71628"/>
                  </a:moveTo>
                  <a:lnTo>
                    <a:pt x="25622" y="38576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2955" y="0"/>
                  </a:lnTo>
                  <a:lnTo>
                    <a:pt x="52006" y="37243"/>
                  </a:lnTo>
                  <a:lnTo>
                    <a:pt x="81058" y="0"/>
                  </a:lnTo>
                  <a:lnTo>
                    <a:pt x="104013" y="0"/>
                  </a:lnTo>
                  <a:lnTo>
                    <a:pt x="104013" y="94583"/>
                  </a:lnTo>
                  <a:lnTo>
                    <a:pt x="78296" y="94583"/>
                  </a:lnTo>
                  <a:lnTo>
                    <a:pt x="78296" y="38576"/>
                  </a:lnTo>
                  <a:lnTo>
                    <a:pt x="52006" y="71628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84C737E6-EB87-9832-0586-981C2B38EAD8}"/>
                </a:ext>
              </a:extLst>
            </p:cNvPr>
            <p:cNvSpPr/>
            <p:nvPr/>
          </p:nvSpPr>
          <p:spPr>
            <a:xfrm>
              <a:off x="2719353" y="922831"/>
              <a:ext cx="88391" cy="94583"/>
            </a:xfrm>
            <a:custGeom>
              <a:avLst/>
              <a:gdLst>
                <a:gd name="connsiteX0" fmla="*/ 0 w 88391"/>
                <a:gd name="connsiteY0" fmla="*/ 0 h 94583"/>
                <a:gd name="connsiteX1" fmla="*/ 25622 w 88391"/>
                <a:gd name="connsiteY1" fmla="*/ 0 h 94583"/>
                <a:gd name="connsiteX2" fmla="*/ 25622 w 88391"/>
                <a:gd name="connsiteY2" fmla="*/ 52673 h 94583"/>
                <a:gd name="connsiteX3" fmla="*/ 66104 w 88391"/>
                <a:gd name="connsiteY3" fmla="*/ 0 h 94583"/>
                <a:gd name="connsiteX4" fmla="*/ 88392 w 88391"/>
                <a:gd name="connsiteY4" fmla="*/ 0 h 94583"/>
                <a:gd name="connsiteX5" fmla="*/ 88392 w 88391"/>
                <a:gd name="connsiteY5" fmla="*/ 94583 h 94583"/>
                <a:gd name="connsiteX6" fmla="*/ 62770 w 88391"/>
                <a:gd name="connsiteY6" fmla="*/ 94583 h 94583"/>
                <a:gd name="connsiteX7" fmla="*/ 62770 w 88391"/>
                <a:gd name="connsiteY7" fmla="*/ 41910 h 94583"/>
                <a:gd name="connsiteX8" fmla="*/ 22098 w 88391"/>
                <a:gd name="connsiteY8" fmla="*/ 94583 h 94583"/>
                <a:gd name="connsiteX9" fmla="*/ 0 w 88391"/>
                <a:gd name="connsiteY9" fmla="*/ 94583 h 94583"/>
                <a:gd name="connsiteX10" fmla="*/ 0 w 88391"/>
                <a:gd name="connsiteY10" fmla="*/ 0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391" h="94583">
                  <a:moveTo>
                    <a:pt x="0" y="0"/>
                  </a:moveTo>
                  <a:lnTo>
                    <a:pt x="25622" y="0"/>
                  </a:lnTo>
                  <a:lnTo>
                    <a:pt x="25622" y="52673"/>
                  </a:lnTo>
                  <a:lnTo>
                    <a:pt x="66104" y="0"/>
                  </a:lnTo>
                  <a:lnTo>
                    <a:pt x="88392" y="0"/>
                  </a:lnTo>
                  <a:lnTo>
                    <a:pt x="88392" y="94583"/>
                  </a:lnTo>
                  <a:lnTo>
                    <a:pt x="62770" y="94583"/>
                  </a:lnTo>
                  <a:lnTo>
                    <a:pt x="62770" y="41910"/>
                  </a:lnTo>
                  <a:lnTo>
                    <a:pt x="22098" y="94583"/>
                  </a:lnTo>
                  <a:lnTo>
                    <a:pt x="0" y="945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CA80AE1-E34C-E1D3-F0C5-4FD762F7708D}"/>
                </a:ext>
              </a:extLst>
            </p:cNvPr>
            <p:cNvSpPr/>
            <p:nvPr/>
          </p:nvSpPr>
          <p:spPr>
            <a:xfrm>
              <a:off x="2829367" y="922831"/>
              <a:ext cx="89154" cy="94583"/>
            </a:xfrm>
            <a:custGeom>
              <a:avLst/>
              <a:gdLst>
                <a:gd name="connsiteX0" fmla="*/ 35814 w 89154"/>
                <a:gd name="connsiteY0" fmla="*/ 58769 h 94583"/>
                <a:gd name="connsiteX1" fmla="*/ 25622 w 89154"/>
                <a:gd name="connsiteY1" fmla="*/ 70295 h 94583"/>
                <a:gd name="connsiteX2" fmla="*/ 25622 w 89154"/>
                <a:gd name="connsiteY2" fmla="*/ 94583 h 94583"/>
                <a:gd name="connsiteX3" fmla="*/ 0 w 89154"/>
                <a:gd name="connsiteY3" fmla="*/ 94583 h 94583"/>
                <a:gd name="connsiteX4" fmla="*/ 0 w 89154"/>
                <a:gd name="connsiteY4" fmla="*/ 0 h 94583"/>
                <a:gd name="connsiteX5" fmla="*/ 25622 w 89154"/>
                <a:gd name="connsiteY5" fmla="*/ 0 h 94583"/>
                <a:gd name="connsiteX6" fmla="*/ 25622 w 89154"/>
                <a:gd name="connsiteY6" fmla="*/ 36481 h 94583"/>
                <a:gd name="connsiteX7" fmla="*/ 56674 w 89154"/>
                <a:gd name="connsiteY7" fmla="*/ 0 h 94583"/>
                <a:gd name="connsiteX8" fmla="*/ 86392 w 89154"/>
                <a:gd name="connsiteY8" fmla="*/ 0 h 94583"/>
                <a:gd name="connsiteX9" fmla="*/ 52673 w 89154"/>
                <a:gd name="connsiteY9" fmla="*/ 39243 h 94583"/>
                <a:gd name="connsiteX10" fmla="*/ 89154 w 89154"/>
                <a:gd name="connsiteY10" fmla="*/ 94583 h 94583"/>
                <a:gd name="connsiteX11" fmla="*/ 59436 w 89154"/>
                <a:gd name="connsiteY11" fmla="*/ 94583 h 94583"/>
                <a:gd name="connsiteX12" fmla="*/ 35814 w 89154"/>
                <a:gd name="connsiteY12" fmla="*/ 58769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4" h="94583">
                  <a:moveTo>
                    <a:pt x="35814" y="58769"/>
                  </a:moveTo>
                  <a:lnTo>
                    <a:pt x="25622" y="70295"/>
                  </a:lnTo>
                  <a:lnTo>
                    <a:pt x="25622" y="94583"/>
                  </a:lnTo>
                  <a:lnTo>
                    <a:pt x="0" y="94583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36481"/>
                  </a:lnTo>
                  <a:lnTo>
                    <a:pt x="56674" y="0"/>
                  </a:lnTo>
                  <a:lnTo>
                    <a:pt x="86392" y="0"/>
                  </a:lnTo>
                  <a:lnTo>
                    <a:pt x="52673" y="39243"/>
                  </a:lnTo>
                  <a:lnTo>
                    <a:pt x="89154" y="94583"/>
                  </a:lnTo>
                  <a:lnTo>
                    <a:pt x="59436" y="94583"/>
                  </a:lnTo>
                  <a:lnTo>
                    <a:pt x="35814" y="58769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96D011A5-77A3-7085-AB1C-9768CBEC4D6B}"/>
                </a:ext>
              </a:extLst>
            </p:cNvPr>
            <p:cNvSpPr/>
            <p:nvPr/>
          </p:nvSpPr>
          <p:spPr>
            <a:xfrm>
              <a:off x="2916997" y="922831"/>
              <a:ext cx="99917" cy="94487"/>
            </a:xfrm>
            <a:custGeom>
              <a:avLst/>
              <a:gdLst>
                <a:gd name="connsiteX0" fmla="*/ 65532 w 99917"/>
                <a:gd name="connsiteY0" fmla="*/ 74295 h 94487"/>
                <a:gd name="connsiteX1" fmla="*/ 34480 w 99917"/>
                <a:gd name="connsiteY1" fmla="*/ 74295 h 94487"/>
                <a:gd name="connsiteX2" fmla="*/ 27718 w 99917"/>
                <a:gd name="connsiteY2" fmla="*/ 94488 h 94487"/>
                <a:gd name="connsiteX3" fmla="*/ 0 w 99917"/>
                <a:gd name="connsiteY3" fmla="*/ 94488 h 94487"/>
                <a:gd name="connsiteX4" fmla="*/ 35814 w 99917"/>
                <a:gd name="connsiteY4" fmla="*/ 0 h 94487"/>
                <a:gd name="connsiteX5" fmla="*/ 64103 w 99917"/>
                <a:gd name="connsiteY5" fmla="*/ 0 h 94487"/>
                <a:gd name="connsiteX6" fmla="*/ 99917 w 99917"/>
                <a:gd name="connsiteY6" fmla="*/ 94488 h 94487"/>
                <a:gd name="connsiteX7" fmla="*/ 72200 w 99917"/>
                <a:gd name="connsiteY7" fmla="*/ 94488 h 94487"/>
                <a:gd name="connsiteX8" fmla="*/ 65437 w 99917"/>
                <a:gd name="connsiteY8" fmla="*/ 74295 h 94487"/>
                <a:gd name="connsiteX9" fmla="*/ 58769 w 99917"/>
                <a:gd name="connsiteY9" fmla="*/ 54102 h 94487"/>
                <a:gd name="connsiteX10" fmla="*/ 50006 w 99917"/>
                <a:gd name="connsiteY10" fmla="*/ 26384 h 94487"/>
                <a:gd name="connsiteX11" fmla="*/ 41243 w 99917"/>
                <a:gd name="connsiteY11" fmla="*/ 54102 h 94487"/>
                <a:gd name="connsiteX12" fmla="*/ 58769 w 99917"/>
                <a:gd name="connsiteY12" fmla="*/ 54102 h 94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9917" h="94487">
                  <a:moveTo>
                    <a:pt x="65532" y="74295"/>
                  </a:moveTo>
                  <a:lnTo>
                    <a:pt x="34480" y="74295"/>
                  </a:lnTo>
                  <a:lnTo>
                    <a:pt x="27718" y="94488"/>
                  </a:lnTo>
                  <a:lnTo>
                    <a:pt x="0" y="94488"/>
                  </a:lnTo>
                  <a:lnTo>
                    <a:pt x="35814" y="0"/>
                  </a:lnTo>
                  <a:lnTo>
                    <a:pt x="64103" y="0"/>
                  </a:lnTo>
                  <a:lnTo>
                    <a:pt x="99917" y="94488"/>
                  </a:lnTo>
                  <a:lnTo>
                    <a:pt x="72200" y="94488"/>
                  </a:lnTo>
                  <a:lnTo>
                    <a:pt x="65437" y="74295"/>
                  </a:lnTo>
                  <a:close/>
                  <a:moveTo>
                    <a:pt x="58769" y="54102"/>
                  </a:moveTo>
                  <a:lnTo>
                    <a:pt x="50006" y="26384"/>
                  </a:lnTo>
                  <a:lnTo>
                    <a:pt x="41243" y="54102"/>
                  </a:lnTo>
                  <a:lnTo>
                    <a:pt x="58769" y="54102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3D919BF3-20D9-C0AF-47EF-91FE0569B17D}"/>
                </a:ext>
              </a:extLst>
            </p:cNvPr>
            <p:cNvSpPr/>
            <p:nvPr/>
          </p:nvSpPr>
          <p:spPr>
            <a:xfrm>
              <a:off x="2051841" y="1079422"/>
              <a:ext cx="103917" cy="94488"/>
            </a:xfrm>
            <a:custGeom>
              <a:avLst/>
              <a:gdLst>
                <a:gd name="connsiteX0" fmla="*/ 51911 w 103917"/>
                <a:gd name="connsiteY0" fmla="*/ 71533 h 94488"/>
                <a:gd name="connsiteX1" fmla="*/ 25622 w 103917"/>
                <a:gd name="connsiteY1" fmla="*/ 38481 h 94488"/>
                <a:gd name="connsiteX2" fmla="*/ 25622 w 103917"/>
                <a:gd name="connsiteY2" fmla="*/ 94488 h 94488"/>
                <a:gd name="connsiteX3" fmla="*/ 0 w 103917"/>
                <a:gd name="connsiteY3" fmla="*/ 94488 h 94488"/>
                <a:gd name="connsiteX4" fmla="*/ 0 w 103917"/>
                <a:gd name="connsiteY4" fmla="*/ 0 h 94488"/>
                <a:gd name="connsiteX5" fmla="*/ 22955 w 103917"/>
                <a:gd name="connsiteY5" fmla="*/ 0 h 94488"/>
                <a:gd name="connsiteX6" fmla="*/ 51911 w 103917"/>
                <a:gd name="connsiteY6" fmla="*/ 37147 h 94488"/>
                <a:gd name="connsiteX7" fmla="*/ 81058 w 103917"/>
                <a:gd name="connsiteY7" fmla="*/ 0 h 94488"/>
                <a:gd name="connsiteX8" fmla="*/ 103918 w 103917"/>
                <a:gd name="connsiteY8" fmla="*/ 0 h 94488"/>
                <a:gd name="connsiteX9" fmla="*/ 103918 w 103917"/>
                <a:gd name="connsiteY9" fmla="*/ 94488 h 94488"/>
                <a:gd name="connsiteX10" fmla="*/ 78296 w 103917"/>
                <a:gd name="connsiteY10" fmla="*/ 94488 h 94488"/>
                <a:gd name="connsiteX11" fmla="*/ 78296 w 103917"/>
                <a:gd name="connsiteY11" fmla="*/ 38481 h 94488"/>
                <a:gd name="connsiteX12" fmla="*/ 51911 w 103917"/>
                <a:gd name="connsiteY12" fmla="*/ 71533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17" h="94488">
                  <a:moveTo>
                    <a:pt x="51911" y="71533"/>
                  </a:moveTo>
                  <a:lnTo>
                    <a:pt x="25622" y="38481"/>
                  </a:lnTo>
                  <a:lnTo>
                    <a:pt x="25622" y="94488"/>
                  </a:lnTo>
                  <a:lnTo>
                    <a:pt x="0" y="94488"/>
                  </a:lnTo>
                  <a:lnTo>
                    <a:pt x="0" y="0"/>
                  </a:lnTo>
                  <a:lnTo>
                    <a:pt x="22955" y="0"/>
                  </a:lnTo>
                  <a:lnTo>
                    <a:pt x="51911" y="37147"/>
                  </a:lnTo>
                  <a:lnTo>
                    <a:pt x="81058" y="0"/>
                  </a:lnTo>
                  <a:lnTo>
                    <a:pt x="103918" y="0"/>
                  </a:lnTo>
                  <a:lnTo>
                    <a:pt x="103918" y="94488"/>
                  </a:lnTo>
                  <a:lnTo>
                    <a:pt x="78296" y="94488"/>
                  </a:lnTo>
                  <a:lnTo>
                    <a:pt x="78296" y="38481"/>
                  </a:lnTo>
                  <a:lnTo>
                    <a:pt x="51911" y="7153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65A7C17A-A506-A648-7208-12C744E56F74}"/>
                </a:ext>
              </a:extLst>
            </p:cNvPr>
            <p:cNvSpPr/>
            <p:nvPr/>
          </p:nvSpPr>
          <p:spPr>
            <a:xfrm>
              <a:off x="2171857" y="1076660"/>
              <a:ext cx="105346" cy="100012"/>
            </a:xfrm>
            <a:custGeom>
              <a:avLst/>
              <a:gdLst>
                <a:gd name="connsiteX0" fmla="*/ 90011 w 105346"/>
                <a:gd name="connsiteY0" fmla="*/ 14764 h 100012"/>
                <a:gd name="connsiteX1" fmla="*/ 105346 w 105346"/>
                <a:gd name="connsiteY1" fmla="*/ 50006 h 100012"/>
                <a:gd name="connsiteX2" fmla="*/ 90011 w 105346"/>
                <a:gd name="connsiteY2" fmla="*/ 85249 h 100012"/>
                <a:gd name="connsiteX3" fmla="*/ 52673 w 105346"/>
                <a:gd name="connsiteY3" fmla="*/ 100013 h 100012"/>
                <a:gd name="connsiteX4" fmla="*/ 15335 w 105346"/>
                <a:gd name="connsiteY4" fmla="*/ 85249 h 100012"/>
                <a:gd name="connsiteX5" fmla="*/ 0 w 105346"/>
                <a:gd name="connsiteY5" fmla="*/ 50006 h 100012"/>
                <a:gd name="connsiteX6" fmla="*/ 15335 w 105346"/>
                <a:gd name="connsiteY6" fmla="*/ 14764 h 100012"/>
                <a:gd name="connsiteX7" fmla="*/ 52673 w 105346"/>
                <a:gd name="connsiteY7" fmla="*/ 0 h 100012"/>
                <a:gd name="connsiteX8" fmla="*/ 90011 w 105346"/>
                <a:gd name="connsiteY8" fmla="*/ 14764 h 100012"/>
                <a:gd name="connsiteX9" fmla="*/ 33909 w 105346"/>
                <a:gd name="connsiteY9" fmla="*/ 30670 h 100012"/>
                <a:gd name="connsiteX10" fmla="*/ 26289 w 105346"/>
                <a:gd name="connsiteY10" fmla="*/ 49911 h 100012"/>
                <a:gd name="connsiteX11" fmla="*/ 33909 w 105346"/>
                <a:gd name="connsiteY11" fmla="*/ 69247 h 100012"/>
                <a:gd name="connsiteX12" fmla="*/ 52673 w 105346"/>
                <a:gd name="connsiteY12" fmla="*/ 76962 h 100012"/>
                <a:gd name="connsiteX13" fmla="*/ 71438 w 105346"/>
                <a:gd name="connsiteY13" fmla="*/ 69247 h 100012"/>
                <a:gd name="connsiteX14" fmla="*/ 78962 w 105346"/>
                <a:gd name="connsiteY14" fmla="*/ 49911 h 100012"/>
                <a:gd name="connsiteX15" fmla="*/ 71438 w 105346"/>
                <a:gd name="connsiteY15" fmla="*/ 30670 h 100012"/>
                <a:gd name="connsiteX16" fmla="*/ 52673 w 105346"/>
                <a:gd name="connsiteY16" fmla="*/ 22955 h 100012"/>
                <a:gd name="connsiteX17" fmla="*/ 33909 w 105346"/>
                <a:gd name="connsiteY17" fmla="*/ 30670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346" h="100012">
                  <a:moveTo>
                    <a:pt x="90011" y="14764"/>
                  </a:moveTo>
                  <a:cubicBezTo>
                    <a:pt x="100203" y="24575"/>
                    <a:pt x="105346" y="36385"/>
                    <a:pt x="105346" y="50006"/>
                  </a:cubicBezTo>
                  <a:cubicBezTo>
                    <a:pt x="105346" y="63627"/>
                    <a:pt x="100203" y="75438"/>
                    <a:pt x="90011" y="85249"/>
                  </a:cubicBezTo>
                  <a:cubicBezTo>
                    <a:pt x="79820" y="95059"/>
                    <a:pt x="67342" y="100013"/>
                    <a:pt x="52673" y="100013"/>
                  </a:cubicBezTo>
                  <a:cubicBezTo>
                    <a:pt x="38005" y="100013"/>
                    <a:pt x="25527" y="95059"/>
                    <a:pt x="15335" y="85249"/>
                  </a:cubicBezTo>
                  <a:cubicBezTo>
                    <a:pt x="5143" y="75438"/>
                    <a:pt x="0" y="63627"/>
                    <a:pt x="0" y="50006"/>
                  </a:cubicBezTo>
                  <a:cubicBezTo>
                    <a:pt x="0" y="36385"/>
                    <a:pt x="5143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67342" y="0"/>
                    <a:pt x="79724" y="4858"/>
                    <a:pt x="90011" y="14764"/>
                  </a:cubicBezTo>
                  <a:moveTo>
                    <a:pt x="33909" y="30670"/>
                  </a:moveTo>
                  <a:cubicBezTo>
                    <a:pt x="28861" y="35814"/>
                    <a:pt x="26289" y="42196"/>
                    <a:pt x="26289" y="49911"/>
                  </a:cubicBezTo>
                  <a:cubicBezTo>
                    <a:pt x="26289" y="57626"/>
                    <a:pt x="28861" y="64103"/>
                    <a:pt x="33909" y="69247"/>
                  </a:cubicBezTo>
                  <a:cubicBezTo>
                    <a:pt x="38957" y="74390"/>
                    <a:pt x="45244" y="76962"/>
                    <a:pt x="52673" y="76962"/>
                  </a:cubicBezTo>
                  <a:cubicBezTo>
                    <a:pt x="60103" y="76962"/>
                    <a:pt x="66389" y="74390"/>
                    <a:pt x="71438" y="69247"/>
                  </a:cubicBezTo>
                  <a:cubicBezTo>
                    <a:pt x="76486" y="64103"/>
                    <a:pt x="78962" y="57626"/>
                    <a:pt x="78962" y="49911"/>
                  </a:cubicBezTo>
                  <a:cubicBezTo>
                    <a:pt x="78962" y="42196"/>
                    <a:pt x="76486" y="35719"/>
                    <a:pt x="71438" y="30670"/>
                  </a:cubicBezTo>
                  <a:cubicBezTo>
                    <a:pt x="66389" y="25527"/>
                    <a:pt x="60198" y="22955"/>
                    <a:pt x="52673" y="22955"/>
                  </a:cubicBezTo>
                  <a:cubicBezTo>
                    <a:pt x="45148" y="22955"/>
                    <a:pt x="38957" y="25527"/>
                    <a:pt x="33909" y="30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C3CB5EF-5147-1DA3-4E49-46D193242F93}"/>
                </a:ext>
              </a:extLst>
            </p:cNvPr>
            <p:cNvSpPr/>
            <p:nvPr/>
          </p:nvSpPr>
          <p:spPr>
            <a:xfrm>
              <a:off x="2288157" y="1076565"/>
              <a:ext cx="93154" cy="100012"/>
            </a:xfrm>
            <a:custGeom>
              <a:avLst/>
              <a:gdLst>
                <a:gd name="connsiteX0" fmla="*/ 33242 w 93154"/>
                <a:gd name="connsiteY0" fmla="*/ 30766 h 100012"/>
                <a:gd name="connsiteX1" fmla="*/ 25527 w 93154"/>
                <a:gd name="connsiteY1" fmla="*/ 50006 h 100012"/>
                <a:gd name="connsiteX2" fmla="*/ 33242 w 93154"/>
                <a:gd name="connsiteY2" fmla="*/ 69342 h 100012"/>
                <a:gd name="connsiteX3" fmla="*/ 52578 w 93154"/>
                <a:gd name="connsiteY3" fmla="*/ 77057 h 100012"/>
                <a:gd name="connsiteX4" fmla="*/ 66199 w 93154"/>
                <a:gd name="connsiteY4" fmla="*/ 74009 h 100012"/>
                <a:gd name="connsiteX5" fmla="*/ 75438 w 93154"/>
                <a:gd name="connsiteY5" fmla="*/ 67913 h 100012"/>
                <a:gd name="connsiteX6" fmla="*/ 78296 w 93154"/>
                <a:gd name="connsiteY6" fmla="*/ 64865 h 100012"/>
                <a:gd name="connsiteX7" fmla="*/ 93154 w 93154"/>
                <a:gd name="connsiteY7" fmla="*/ 81058 h 100012"/>
                <a:gd name="connsiteX8" fmla="*/ 91631 w 93154"/>
                <a:gd name="connsiteY8" fmla="*/ 83153 h 100012"/>
                <a:gd name="connsiteX9" fmla="*/ 86868 w 93154"/>
                <a:gd name="connsiteY9" fmla="*/ 87725 h 100012"/>
                <a:gd name="connsiteX10" fmla="*/ 78867 w 93154"/>
                <a:gd name="connsiteY10" fmla="*/ 93535 h 100012"/>
                <a:gd name="connsiteX11" fmla="*/ 67437 w 93154"/>
                <a:gd name="connsiteY11" fmla="*/ 98012 h 100012"/>
                <a:gd name="connsiteX12" fmla="*/ 52673 w 93154"/>
                <a:gd name="connsiteY12" fmla="*/ 100012 h 100012"/>
                <a:gd name="connsiteX13" fmla="*/ 15335 w 93154"/>
                <a:gd name="connsiteY13" fmla="*/ 85249 h 100012"/>
                <a:gd name="connsiteX14" fmla="*/ 0 w 93154"/>
                <a:gd name="connsiteY14" fmla="*/ 50006 h 100012"/>
                <a:gd name="connsiteX15" fmla="*/ 15335 w 93154"/>
                <a:gd name="connsiteY15" fmla="*/ 14764 h 100012"/>
                <a:gd name="connsiteX16" fmla="*/ 52673 w 93154"/>
                <a:gd name="connsiteY16" fmla="*/ 0 h 100012"/>
                <a:gd name="connsiteX17" fmla="*/ 67151 w 93154"/>
                <a:gd name="connsiteY17" fmla="*/ 2000 h 100012"/>
                <a:gd name="connsiteX18" fmla="*/ 78486 w 93154"/>
                <a:gd name="connsiteY18" fmla="*/ 6763 h 100012"/>
                <a:gd name="connsiteX19" fmla="*/ 86297 w 93154"/>
                <a:gd name="connsiteY19" fmla="*/ 12287 h 100012"/>
                <a:gd name="connsiteX20" fmla="*/ 91059 w 93154"/>
                <a:gd name="connsiteY20" fmla="*/ 17050 h 100012"/>
                <a:gd name="connsiteX21" fmla="*/ 92583 w 93154"/>
                <a:gd name="connsiteY21" fmla="*/ 18955 h 100012"/>
                <a:gd name="connsiteX22" fmla="*/ 77057 w 93154"/>
                <a:gd name="connsiteY22" fmla="*/ 35147 h 100012"/>
                <a:gd name="connsiteX23" fmla="*/ 76010 w 93154"/>
                <a:gd name="connsiteY23" fmla="*/ 33814 h 100012"/>
                <a:gd name="connsiteX24" fmla="*/ 72962 w 93154"/>
                <a:gd name="connsiteY24" fmla="*/ 30956 h 100012"/>
                <a:gd name="connsiteX25" fmla="*/ 68008 w 93154"/>
                <a:gd name="connsiteY25" fmla="*/ 27241 h 100012"/>
                <a:gd name="connsiteX26" fmla="*/ 61246 w 93154"/>
                <a:gd name="connsiteY26" fmla="*/ 24384 h 100012"/>
                <a:gd name="connsiteX27" fmla="*/ 52769 w 93154"/>
                <a:gd name="connsiteY27" fmla="*/ 23051 h 100012"/>
                <a:gd name="connsiteX28" fmla="*/ 33433 w 93154"/>
                <a:gd name="connsiteY28" fmla="*/ 30766 h 10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3154" h="100012">
                  <a:moveTo>
                    <a:pt x="33242" y="30766"/>
                  </a:moveTo>
                  <a:cubicBezTo>
                    <a:pt x="28099" y="35909"/>
                    <a:pt x="25527" y="42291"/>
                    <a:pt x="25527" y="50006"/>
                  </a:cubicBezTo>
                  <a:cubicBezTo>
                    <a:pt x="25527" y="57721"/>
                    <a:pt x="28099" y="64198"/>
                    <a:pt x="33242" y="69342"/>
                  </a:cubicBezTo>
                  <a:cubicBezTo>
                    <a:pt x="38386" y="74485"/>
                    <a:pt x="44863" y="77057"/>
                    <a:pt x="52578" y="77057"/>
                  </a:cubicBezTo>
                  <a:cubicBezTo>
                    <a:pt x="57341" y="77057"/>
                    <a:pt x="61913" y="76009"/>
                    <a:pt x="66199" y="74009"/>
                  </a:cubicBezTo>
                  <a:cubicBezTo>
                    <a:pt x="70485" y="72009"/>
                    <a:pt x="73533" y="69913"/>
                    <a:pt x="75438" y="67913"/>
                  </a:cubicBezTo>
                  <a:lnTo>
                    <a:pt x="78296" y="64865"/>
                  </a:lnTo>
                  <a:lnTo>
                    <a:pt x="93154" y="81058"/>
                  </a:lnTo>
                  <a:cubicBezTo>
                    <a:pt x="92774" y="81534"/>
                    <a:pt x="92297" y="82296"/>
                    <a:pt x="91631" y="83153"/>
                  </a:cubicBezTo>
                  <a:cubicBezTo>
                    <a:pt x="90964" y="84010"/>
                    <a:pt x="89345" y="85534"/>
                    <a:pt x="86868" y="87725"/>
                  </a:cubicBezTo>
                  <a:cubicBezTo>
                    <a:pt x="84392" y="89916"/>
                    <a:pt x="81725" y="91821"/>
                    <a:pt x="78867" y="93535"/>
                  </a:cubicBezTo>
                  <a:cubicBezTo>
                    <a:pt x="76010" y="95250"/>
                    <a:pt x="72200" y="96679"/>
                    <a:pt x="67437" y="98012"/>
                  </a:cubicBezTo>
                  <a:cubicBezTo>
                    <a:pt x="62675" y="99346"/>
                    <a:pt x="57817" y="100012"/>
                    <a:pt x="52673" y="100012"/>
                  </a:cubicBezTo>
                  <a:cubicBezTo>
                    <a:pt x="38005" y="100012"/>
                    <a:pt x="25527" y="95059"/>
                    <a:pt x="15335" y="85249"/>
                  </a:cubicBezTo>
                  <a:cubicBezTo>
                    <a:pt x="5144" y="75438"/>
                    <a:pt x="0" y="63627"/>
                    <a:pt x="0" y="50006"/>
                  </a:cubicBezTo>
                  <a:cubicBezTo>
                    <a:pt x="0" y="36385"/>
                    <a:pt x="5144" y="24575"/>
                    <a:pt x="15335" y="14764"/>
                  </a:cubicBezTo>
                  <a:cubicBezTo>
                    <a:pt x="25527" y="4953"/>
                    <a:pt x="38005" y="0"/>
                    <a:pt x="52673" y="0"/>
                  </a:cubicBezTo>
                  <a:cubicBezTo>
                    <a:pt x="57722" y="0"/>
                    <a:pt x="62579" y="667"/>
                    <a:pt x="67151" y="2000"/>
                  </a:cubicBezTo>
                  <a:cubicBezTo>
                    <a:pt x="71723" y="3334"/>
                    <a:pt x="75533" y="4858"/>
                    <a:pt x="78486" y="6763"/>
                  </a:cubicBezTo>
                  <a:cubicBezTo>
                    <a:pt x="81439" y="8572"/>
                    <a:pt x="84011" y="10478"/>
                    <a:pt x="86297" y="12287"/>
                  </a:cubicBezTo>
                  <a:cubicBezTo>
                    <a:pt x="88487" y="14097"/>
                    <a:pt x="90107" y="15716"/>
                    <a:pt x="91059" y="17050"/>
                  </a:cubicBezTo>
                  <a:lnTo>
                    <a:pt x="92583" y="18955"/>
                  </a:lnTo>
                  <a:lnTo>
                    <a:pt x="77057" y="35147"/>
                  </a:lnTo>
                  <a:cubicBezTo>
                    <a:pt x="77057" y="35147"/>
                    <a:pt x="76486" y="34385"/>
                    <a:pt x="76010" y="33814"/>
                  </a:cubicBezTo>
                  <a:cubicBezTo>
                    <a:pt x="75533" y="33242"/>
                    <a:pt x="74581" y="32290"/>
                    <a:pt x="72962" y="30956"/>
                  </a:cubicBezTo>
                  <a:cubicBezTo>
                    <a:pt x="71342" y="29528"/>
                    <a:pt x="69723" y="28289"/>
                    <a:pt x="68008" y="27241"/>
                  </a:cubicBezTo>
                  <a:cubicBezTo>
                    <a:pt x="66294" y="26194"/>
                    <a:pt x="64008" y="25146"/>
                    <a:pt x="61246" y="24384"/>
                  </a:cubicBezTo>
                  <a:cubicBezTo>
                    <a:pt x="58483" y="23527"/>
                    <a:pt x="55626" y="23051"/>
                    <a:pt x="52769" y="23051"/>
                  </a:cubicBezTo>
                  <a:cubicBezTo>
                    <a:pt x="45053" y="23051"/>
                    <a:pt x="38576" y="25622"/>
                    <a:pt x="33433" y="30766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7D2F8FF0-EBE8-8C9A-C624-C4EE5ABAC957}"/>
                </a:ext>
              </a:extLst>
            </p:cNvPr>
            <p:cNvSpPr/>
            <p:nvPr/>
          </p:nvSpPr>
          <p:spPr>
            <a:xfrm>
              <a:off x="2394646" y="1079422"/>
              <a:ext cx="89154" cy="94488"/>
            </a:xfrm>
            <a:custGeom>
              <a:avLst/>
              <a:gdLst>
                <a:gd name="connsiteX0" fmla="*/ 35814 w 89154"/>
                <a:gd name="connsiteY0" fmla="*/ 58674 h 94488"/>
                <a:gd name="connsiteX1" fmla="*/ 25717 w 89154"/>
                <a:gd name="connsiteY1" fmla="*/ 70199 h 94488"/>
                <a:gd name="connsiteX2" fmla="*/ 25717 w 89154"/>
                <a:gd name="connsiteY2" fmla="*/ 94488 h 94488"/>
                <a:gd name="connsiteX3" fmla="*/ 0 w 89154"/>
                <a:gd name="connsiteY3" fmla="*/ 94488 h 94488"/>
                <a:gd name="connsiteX4" fmla="*/ 0 w 89154"/>
                <a:gd name="connsiteY4" fmla="*/ 0 h 94488"/>
                <a:gd name="connsiteX5" fmla="*/ 25717 w 89154"/>
                <a:gd name="connsiteY5" fmla="*/ 0 h 94488"/>
                <a:gd name="connsiteX6" fmla="*/ 25717 w 89154"/>
                <a:gd name="connsiteY6" fmla="*/ 36385 h 94488"/>
                <a:gd name="connsiteX7" fmla="*/ 56769 w 89154"/>
                <a:gd name="connsiteY7" fmla="*/ 0 h 94488"/>
                <a:gd name="connsiteX8" fmla="*/ 86487 w 89154"/>
                <a:gd name="connsiteY8" fmla="*/ 0 h 94488"/>
                <a:gd name="connsiteX9" fmla="*/ 52673 w 89154"/>
                <a:gd name="connsiteY9" fmla="*/ 39148 h 94488"/>
                <a:gd name="connsiteX10" fmla="*/ 89154 w 89154"/>
                <a:gd name="connsiteY10" fmla="*/ 94488 h 94488"/>
                <a:gd name="connsiteX11" fmla="*/ 59436 w 89154"/>
                <a:gd name="connsiteY11" fmla="*/ 94488 h 94488"/>
                <a:gd name="connsiteX12" fmla="*/ 35814 w 89154"/>
                <a:gd name="connsiteY12" fmla="*/ 58674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9154" h="94488">
                  <a:moveTo>
                    <a:pt x="35814" y="58674"/>
                  </a:moveTo>
                  <a:lnTo>
                    <a:pt x="25717" y="70199"/>
                  </a:lnTo>
                  <a:lnTo>
                    <a:pt x="25717" y="94488"/>
                  </a:lnTo>
                  <a:lnTo>
                    <a:pt x="0" y="94488"/>
                  </a:lnTo>
                  <a:lnTo>
                    <a:pt x="0" y="0"/>
                  </a:lnTo>
                  <a:lnTo>
                    <a:pt x="25717" y="0"/>
                  </a:lnTo>
                  <a:lnTo>
                    <a:pt x="25717" y="36385"/>
                  </a:lnTo>
                  <a:lnTo>
                    <a:pt x="56769" y="0"/>
                  </a:lnTo>
                  <a:lnTo>
                    <a:pt x="86487" y="0"/>
                  </a:lnTo>
                  <a:lnTo>
                    <a:pt x="52673" y="39148"/>
                  </a:lnTo>
                  <a:lnTo>
                    <a:pt x="89154" y="94488"/>
                  </a:lnTo>
                  <a:lnTo>
                    <a:pt x="59436" y="94488"/>
                  </a:lnTo>
                  <a:lnTo>
                    <a:pt x="35814" y="58674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D122FB14-EA93-522D-753A-676E9F54134E}"/>
                </a:ext>
              </a:extLst>
            </p:cNvPr>
            <p:cNvSpPr/>
            <p:nvPr/>
          </p:nvSpPr>
          <p:spPr>
            <a:xfrm>
              <a:off x="2493230" y="1079422"/>
              <a:ext cx="79629" cy="94488"/>
            </a:xfrm>
            <a:custGeom>
              <a:avLst/>
              <a:gdLst>
                <a:gd name="connsiteX0" fmla="*/ 45244 w 79629"/>
                <a:gd name="connsiteY0" fmla="*/ 94488 h 94488"/>
                <a:gd name="connsiteX1" fmla="*/ 0 w 79629"/>
                <a:gd name="connsiteY1" fmla="*/ 94488 h 94488"/>
                <a:gd name="connsiteX2" fmla="*/ 0 w 79629"/>
                <a:gd name="connsiteY2" fmla="*/ 0 h 94488"/>
                <a:gd name="connsiteX3" fmla="*/ 42482 w 79629"/>
                <a:gd name="connsiteY3" fmla="*/ 0 h 94488"/>
                <a:gd name="connsiteX4" fmla="*/ 65913 w 79629"/>
                <a:gd name="connsiteY4" fmla="*/ 7430 h 94488"/>
                <a:gd name="connsiteX5" fmla="*/ 74771 w 79629"/>
                <a:gd name="connsiteY5" fmla="*/ 24956 h 94488"/>
                <a:gd name="connsiteX6" fmla="*/ 73533 w 79629"/>
                <a:gd name="connsiteY6" fmla="*/ 32385 h 94488"/>
                <a:gd name="connsiteX7" fmla="*/ 70485 w 79629"/>
                <a:gd name="connsiteY7" fmla="*/ 38005 h 94488"/>
                <a:gd name="connsiteX8" fmla="*/ 66961 w 79629"/>
                <a:gd name="connsiteY8" fmla="*/ 41624 h 94488"/>
                <a:gd name="connsiteX9" fmla="*/ 63913 w 79629"/>
                <a:gd name="connsiteY9" fmla="*/ 43815 h 94488"/>
                <a:gd name="connsiteX10" fmla="*/ 62675 w 79629"/>
                <a:gd name="connsiteY10" fmla="*/ 44482 h 94488"/>
                <a:gd name="connsiteX11" fmla="*/ 64484 w 79629"/>
                <a:gd name="connsiteY11" fmla="*/ 45244 h 94488"/>
                <a:gd name="connsiteX12" fmla="*/ 68580 w 79629"/>
                <a:gd name="connsiteY12" fmla="*/ 47530 h 94488"/>
                <a:gd name="connsiteX13" fmla="*/ 73724 w 79629"/>
                <a:gd name="connsiteY13" fmla="*/ 51626 h 94488"/>
                <a:gd name="connsiteX14" fmla="*/ 77819 w 79629"/>
                <a:gd name="connsiteY14" fmla="*/ 57912 h 94488"/>
                <a:gd name="connsiteX15" fmla="*/ 79629 w 79629"/>
                <a:gd name="connsiteY15" fmla="*/ 66675 h 94488"/>
                <a:gd name="connsiteX16" fmla="*/ 70009 w 79629"/>
                <a:gd name="connsiteY16" fmla="*/ 86106 h 94488"/>
                <a:gd name="connsiteX17" fmla="*/ 45244 w 79629"/>
                <a:gd name="connsiteY17" fmla="*/ 94393 h 94488"/>
                <a:gd name="connsiteX18" fmla="*/ 39815 w 79629"/>
                <a:gd name="connsiteY18" fmla="*/ 20193 h 94488"/>
                <a:gd name="connsiteX19" fmla="*/ 25622 w 79629"/>
                <a:gd name="connsiteY19" fmla="*/ 20193 h 94488"/>
                <a:gd name="connsiteX20" fmla="*/ 25622 w 79629"/>
                <a:gd name="connsiteY20" fmla="*/ 36385 h 94488"/>
                <a:gd name="connsiteX21" fmla="*/ 39815 w 79629"/>
                <a:gd name="connsiteY21" fmla="*/ 36385 h 94488"/>
                <a:gd name="connsiteX22" fmla="*/ 46196 w 79629"/>
                <a:gd name="connsiteY22" fmla="*/ 34195 h 94488"/>
                <a:gd name="connsiteX23" fmla="*/ 48578 w 79629"/>
                <a:gd name="connsiteY23" fmla="*/ 28289 h 94488"/>
                <a:gd name="connsiteX24" fmla="*/ 46196 w 79629"/>
                <a:gd name="connsiteY24" fmla="*/ 22384 h 94488"/>
                <a:gd name="connsiteX25" fmla="*/ 39815 w 79629"/>
                <a:gd name="connsiteY25" fmla="*/ 20193 h 94488"/>
                <a:gd name="connsiteX26" fmla="*/ 25622 w 79629"/>
                <a:gd name="connsiteY26" fmla="*/ 74200 h 94488"/>
                <a:gd name="connsiteX27" fmla="*/ 43148 w 79629"/>
                <a:gd name="connsiteY27" fmla="*/ 74200 h 94488"/>
                <a:gd name="connsiteX28" fmla="*/ 50483 w 79629"/>
                <a:gd name="connsiteY28" fmla="*/ 71533 h 94488"/>
                <a:gd name="connsiteX29" fmla="*/ 53340 w 79629"/>
                <a:gd name="connsiteY29" fmla="*/ 64770 h 94488"/>
                <a:gd name="connsiteX30" fmla="*/ 50483 w 79629"/>
                <a:gd name="connsiteY30" fmla="*/ 58007 h 94488"/>
                <a:gd name="connsiteX31" fmla="*/ 43148 w 79629"/>
                <a:gd name="connsiteY31" fmla="*/ 55340 h 94488"/>
                <a:gd name="connsiteX32" fmla="*/ 25622 w 79629"/>
                <a:gd name="connsiteY32" fmla="*/ 55340 h 94488"/>
                <a:gd name="connsiteX33" fmla="*/ 25622 w 79629"/>
                <a:gd name="connsiteY33" fmla="*/ 74295 h 94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9629" h="94488">
                  <a:moveTo>
                    <a:pt x="45244" y="94488"/>
                  </a:moveTo>
                  <a:lnTo>
                    <a:pt x="0" y="94488"/>
                  </a:lnTo>
                  <a:lnTo>
                    <a:pt x="0" y="0"/>
                  </a:lnTo>
                  <a:lnTo>
                    <a:pt x="42482" y="0"/>
                  </a:lnTo>
                  <a:cubicBezTo>
                    <a:pt x="52197" y="0"/>
                    <a:pt x="60008" y="2477"/>
                    <a:pt x="65913" y="7430"/>
                  </a:cubicBezTo>
                  <a:cubicBezTo>
                    <a:pt x="71819" y="12383"/>
                    <a:pt x="74771" y="18288"/>
                    <a:pt x="74771" y="24956"/>
                  </a:cubicBezTo>
                  <a:cubicBezTo>
                    <a:pt x="74771" y="27527"/>
                    <a:pt x="74390" y="30004"/>
                    <a:pt x="73533" y="32385"/>
                  </a:cubicBezTo>
                  <a:cubicBezTo>
                    <a:pt x="72676" y="34766"/>
                    <a:pt x="71723" y="36576"/>
                    <a:pt x="70485" y="38005"/>
                  </a:cubicBezTo>
                  <a:cubicBezTo>
                    <a:pt x="69342" y="39433"/>
                    <a:pt x="68104" y="40672"/>
                    <a:pt x="66961" y="41624"/>
                  </a:cubicBezTo>
                  <a:cubicBezTo>
                    <a:pt x="65818" y="42672"/>
                    <a:pt x="64770" y="43434"/>
                    <a:pt x="63913" y="43815"/>
                  </a:cubicBezTo>
                  <a:lnTo>
                    <a:pt x="62675" y="44482"/>
                  </a:lnTo>
                  <a:cubicBezTo>
                    <a:pt x="62675" y="44482"/>
                    <a:pt x="63722" y="44863"/>
                    <a:pt x="64484" y="45244"/>
                  </a:cubicBezTo>
                  <a:cubicBezTo>
                    <a:pt x="65246" y="45625"/>
                    <a:pt x="66580" y="46387"/>
                    <a:pt x="68580" y="47530"/>
                  </a:cubicBezTo>
                  <a:cubicBezTo>
                    <a:pt x="70485" y="48768"/>
                    <a:pt x="72200" y="50102"/>
                    <a:pt x="73724" y="51626"/>
                  </a:cubicBezTo>
                  <a:cubicBezTo>
                    <a:pt x="75248" y="53150"/>
                    <a:pt x="76581" y="55245"/>
                    <a:pt x="77819" y="57912"/>
                  </a:cubicBezTo>
                  <a:cubicBezTo>
                    <a:pt x="78962" y="60579"/>
                    <a:pt x="79629" y="63532"/>
                    <a:pt x="79629" y="66675"/>
                  </a:cubicBezTo>
                  <a:cubicBezTo>
                    <a:pt x="79629" y="74105"/>
                    <a:pt x="76391" y="80486"/>
                    <a:pt x="70009" y="86106"/>
                  </a:cubicBezTo>
                  <a:cubicBezTo>
                    <a:pt x="63532" y="91631"/>
                    <a:pt x="55340" y="94393"/>
                    <a:pt x="45244" y="94393"/>
                  </a:cubicBezTo>
                  <a:moveTo>
                    <a:pt x="39815" y="20193"/>
                  </a:moveTo>
                  <a:lnTo>
                    <a:pt x="25622" y="20193"/>
                  </a:lnTo>
                  <a:lnTo>
                    <a:pt x="25622" y="36385"/>
                  </a:lnTo>
                  <a:lnTo>
                    <a:pt x="39815" y="36385"/>
                  </a:lnTo>
                  <a:cubicBezTo>
                    <a:pt x="42482" y="36385"/>
                    <a:pt x="44672" y="35623"/>
                    <a:pt x="46196" y="34195"/>
                  </a:cubicBezTo>
                  <a:cubicBezTo>
                    <a:pt x="47816" y="32766"/>
                    <a:pt x="48578" y="30766"/>
                    <a:pt x="48578" y="28289"/>
                  </a:cubicBezTo>
                  <a:cubicBezTo>
                    <a:pt x="48578" y="25813"/>
                    <a:pt x="47816" y="23908"/>
                    <a:pt x="46196" y="22384"/>
                  </a:cubicBezTo>
                  <a:cubicBezTo>
                    <a:pt x="44577" y="20955"/>
                    <a:pt x="42482" y="20193"/>
                    <a:pt x="39815" y="20193"/>
                  </a:cubicBezTo>
                  <a:moveTo>
                    <a:pt x="25622" y="74200"/>
                  </a:moveTo>
                  <a:lnTo>
                    <a:pt x="43148" y="74200"/>
                  </a:lnTo>
                  <a:cubicBezTo>
                    <a:pt x="46101" y="74200"/>
                    <a:pt x="48578" y="73342"/>
                    <a:pt x="50483" y="71533"/>
                  </a:cubicBezTo>
                  <a:cubicBezTo>
                    <a:pt x="52388" y="69723"/>
                    <a:pt x="53340" y="67437"/>
                    <a:pt x="53340" y="64770"/>
                  </a:cubicBezTo>
                  <a:cubicBezTo>
                    <a:pt x="53340" y="62103"/>
                    <a:pt x="52388" y="59817"/>
                    <a:pt x="50483" y="58007"/>
                  </a:cubicBezTo>
                  <a:cubicBezTo>
                    <a:pt x="48578" y="56197"/>
                    <a:pt x="46196" y="55340"/>
                    <a:pt x="43148" y="55340"/>
                  </a:cubicBezTo>
                  <a:lnTo>
                    <a:pt x="25622" y="55340"/>
                  </a:lnTo>
                  <a:lnTo>
                    <a:pt x="25622" y="74295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0F48D9BF-D71F-C9BE-9F33-BCFD9FAB71ED}"/>
                </a:ext>
              </a:extLst>
            </p:cNvPr>
            <p:cNvSpPr/>
            <p:nvPr/>
          </p:nvSpPr>
          <p:spPr>
            <a:xfrm>
              <a:off x="2589052" y="1079422"/>
              <a:ext cx="111347" cy="94583"/>
            </a:xfrm>
            <a:custGeom>
              <a:avLst/>
              <a:gdLst>
                <a:gd name="connsiteX0" fmla="*/ 41148 w 111347"/>
                <a:gd name="connsiteY0" fmla="*/ 94488 h 94583"/>
                <a:gd name="connsiteX1" fmla="*/ 0 w 111347"/>
                <a:gd name="connsiteY1" fmla="*/ 94488 h 94583"/>
                <a:gd name="connsiteX2" fmla="*/ 0 w 111347"/>
                <a:gd name="connsiteY2" fmla="*/ 0 h 94583"/>
                <a:gd name="connsiteX3" fmla="*/ 25622 w 111347"/>
                <a:gd name="connsiteY3" fmla="*/ 0 h 94583"/>
                <a:gd name="connsiteX4" fmla="*/ 25622 w 111347"/>
                <a:gd name="connsiteY4" fmla="*/ 28384 h 94583"/>
                <a:gd name="connsiteX5" fmla="*/ 41148 w 111347"/>
                <a:gd name="connsiteY5" fmla="*/ 28384 h 94583"/>
                <a:gd name="connsiteX6" fmla="*/ 66484 w 111347"/>
                <a:gd name="connsiteY6" fmla="*/ 37814 h 94583"/>
                <a:gd name="connsiteX7" fmla="*/ 76295 w 111347"/>
                <a:gd name="connsiteY7" fmla="*/ 61532 h 94583"/>
                <a:gd name="connsiteX8" fmla="*/ 66484 w 111347"/>
                <a:gd name="connsiteY8" fmla="*/ 85249 h 94583"/>
                <a:gd name="connsiteX9" fmla="*/ 41148 w 111347"/>
                <a:gd name="connsiteY9" fmla="*/ 94583 h 94583"/>
                <a:gd name="connsiteX10" fmla="*/ 25622 w 111347"/>
                <a:gd name="connsiteY10" fmla="*/ 71628 h 94583"/>
                <a:gd name="connsiteX11" fmla="*/ 39814 w 111347"/>
                <a:gd name="connsiteY11" fmla="*/ 71628 h 94583"/>
                <a:gd name="connsiteX12" fmla="*/ 47434 w 111347"/>
                <a:gd name="connsiteY12" fmla="*/ 68580 h 94583"/>
                <a:gd name="connsiteX13" fmla="*/ 50578 w 111347"/>
                <a:gd name="connsiteY13" fmla="*/ 61532 h 94583"/>
                <a:gd name="connsiteX14" fmla="*/ 47434 w 111347"/>
                <a:gd name="connsiteY14" fmla="*/ 54483 h 94583"/>
                <a:gd name="connsiteX15" fmla="*/ 39814 w 111347"/>
                <a:gd name="connsiteY15" fmla="*/ 51435 h 94583"/>
                <a:gd name="connsiteX16" fmla="*/ 25622 w 111347"/>
                <a:gd name="connsiteY16" fmla="*/ 51435 h 94583"/>
                <a:gd name="connsiteX17" fmla="*/ 25622 w 111347"/>
                <a:gd name="connsiteY17" fmla="*/ 71628 h 94583"/>
                <a:gd name="connsiteX18" fmla="*/ 111347 w 111347"/>
                <a:gd name="connsiteY18" fmla="*/ 94583 h 94583"/>
                <a:gd name="connsiteX19" fmla="*/ 85725 w 111347"/>
                <a:gd name="connsiteY19" fmla="*/ 94583 h 94583"/>
                <a:gd name="connsiteX20" fmla="*/ 85725 w 111347"/>
                <a:gd name="connsiteY20" fmla="*/ 95 h 94583"/>
                <a:gd name="connsiteX21" fmla="*/ 111347 w 111347"/>
                <a:gd name="connsiteY21" fmla="*/ 95 h 94583"/>
                <a:gd name="connsiteX22" fmla="*/ 111347 w 111347"/>
                <a:gd name="connsiteY22" fmla="*/ 94583 h 94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1347" h="94583">
                  <a:moveTo>
                    <a:pt x="41148" y="94488"/>
                  </a:moveTo>
                  <a:lnTo>
                    <a:pt x="0" y="94488"/>
                  </a:lnTo>
                  <a:lnTo>
                    <a:pt x="0" y="0"/>
                  </a:lnTo>
                  <a:lnTo>
                    <a:pt x="25622" y="0"/>
                  </a:lnTo>
                  <a:lnTo>
                    <a:pt x="25622" y="28384"/>
                  </a:lnTo>
                  <a:lnTo>
                    <a:pt x="41148" y="28384"/>
                  </a:lnTo>
                  <a:cubicBezTo>
                    <a:pt x="51530" y="28384"/>
                    <a:pt x="60007" y="31528"/>
                    <a:pt x="66484" y="37814"/>
                  </a:cubicBezTo>
                  <a:cubicBezTo>
                    <a:pt x="72961" y="44101"/>
                    <a:pt x="76295" y="52007"/>
                    <a:pt x="76295" y="61532"/>
                  </a:cubicBezTo>
                  <a:cubicBezTo>
                    <a:pt x="76295" y="71057"/>
                    <a:pt x="73057" y="78962"/>
                    <a:pt x="66484" y="85249"/>
                  </a:cubicBezTo>
                  <a:cubicBezTo>
                    <a:pt x="59912" y="91535"/>
                    <a:pt x="51530" y="94583"/>
                    <a:pt x="41148" y="94583"/>
                  </a:cubicBezTo>
                  <a:moveTo>
                    <a:pt x="25622" y="71628"/>
                  </a:moveTo>
                  <a:lnTo>
                    <a:pt x="39814" y="71628"/>
                  </a:lnTo>
                  <a:cubicBezTo>
                    <a:pt x="42767" y="71628"/>
                    <a:pt x="45339" y="70580"/>
                    <a:pt x="47434" y="68580"/>
                  </a:cubicBezTo>
                  <a:cubicBezTo>
                    <a:pt x="49530" y="66580"/>
                    <a:pt x="50578" y="64198"/>
                    <a:pt x="50578" y="61532"/>
                  </a:cubicBezTo>
                  <a:cubicBezTo>
                    <a:pt x="50578" y="58864"/>
                    <a:pt x="49530" y="56483"/>
                    <a:pt x="47434" y="54483"/>
                  </a:cubicBezTo>
                  <a:cubicBezTo>
                    <a:pt x="45339" y="52483"/>
                    <a:pt x="42767" y="51435"/>
                    <a:pt x="39814" y="51435"/>
                  </a:cubicBezTo>
                  <a:lnTo>
                    <a:pt x="25622" y="51435"/>
                  </a:lnTo>
                  <a:lnTo>
                    <a:pt x="25622" y="71628"/>
                  </a:lnTo>
                  <a:close/>
                  <a:moveTo>
                    <a:pt x="111347" y="94583"/>
                  </a:moveTo>
                  <a:lnTo>
                    <a:pt x="85725" y="94583"/>
                  </a:lnTo>
                  <a:lnTo>
                    <a:pt x="85725" y="95"/>
                  </a:lnTo>
                  <a:lnTo>
                    <a:pt x="111347" y="95"/>
                  </a:lnTo>
                  <a:lnTo>
                    <a:pt x="111347" y="9458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53B54948-9532-F4C8-A217-9DBFD9F245B4}"/>
                </a:ext>
              </a:extLst>
            </p:cNvPr>
            <p:cNvSpPr/>
            <p:nvPr/>
          </p:nvSpPr>
          <p:spPr>
            <a:xfrm>
              <a:off x="1445099" y="831868"/>
              <a:ext cx="423767" cy="508444"/>
            </a:xfrm>
            <a:custGeom>
              <a:avLst/>
              <a:gdLst>
                <a:gd name="connsiteX0" fmla="*/ 386429 w 423767"/>
                <a:gd name="connsiteY0" fmla="*/ 390144 h 508444"/>
                <a:gd name="connsiteX1" fmla="*/ 335566 w 423767"/>
                <a:gd name="connsiteY1" fmla="*/ 435769 h 508444"/>
                <a:gd name="connsiteX2" fmla="*/ 294132 w 423767"/>
                <a:gd name="connsiteY2" fmla="*/ 435769 h 508444"/>
                <a:gd name="connsiteX3" fmla="*/ 213169 w 423767"/>
                <a:gd name="connsiteY3" fmla="*/ 459200 h 508444"/>
                <a:gd name="connsiteX4" fmla="*/ 211931 w 423767"/>
                <a:gd name="connsiteY4" fmla="*/ 460058 h 508444"/>
                <a:gd name="connsiteX5" fmla="*/ 210598 w 423767"/>
                <a:gd name="connsiteY5" fmla="*/ 459200 h 508444"/>
                <a:gd name="connsiteX6" fmla="*/ 129635 w 423767"/>
                <a:gd name="connsiteY6" fmla="*/ 435769 h 508444"/>
                <a:gd name="connsiteX7" fmla="*/ 88202 w 423767"/>
                <a:gd name="connsiteY7" fmla="*/ 435769 h 508444"/>
                <a:gd name="connsiteX8" fmla="*/ 37338 w 423767"/>
                <a:gd name="connsiteY8" fmla="*/ 390144 h 508444"/>
                <a:gd name="connsiteX9" fmla="*/ 37338 w 423767"/>
                <a:gd name="connsiteY9" fmla="*/ 37338 h 508444"/>
                <a:gd name="connsiteX10" fmla="*/ 308419 w 423767"/>
                <a:gd name="connsiteY10" fmla="*/ 37338 h 508444"/>
                <a:gd name="connsiteX11" fmla="*/ 308419 w 423767"/>
                <a:gd name="connsiteY11" fmla="*/ 0 h 508444"/>
                <a:gd name="connsiteX12" fmla="*/ 0 w 423767"/>
                <a:gd name="connsiteY12" fmla="*/ 0 h 508444"/>
                <a:gd name="connsiteX13" fmla="*/ 0 w 423767"/>
                <a:gd name="connsiteY13" fmla="*/ 390144 h 508444"/>
                <a:gd name="connsiteX14" fmla="*/ 88202 w 423767"/>
                <a:gd name="connsiteY14" fmla="*/ 473202 h 508444"/>
                <a:gd name="connsiteX15" fmla="*/ 129635 w 423767"/>
                <a:gd name="connsiteY15" fmla="*/ 473202 h 508444"/>
                <a:gd name="connsiteX16" fmla="*/ 211931 w 423767"/>
                <a:gd name="connsiteY16" fmla="*/ 508445 h 508444"/>
                <a:gd name="connsiteX17" fmla="*/ 294132 w 423767"/>
                <a:gd name="connsiteY17" fmla="*/ 473202 h 508444"/>
                <a:gd name="connsiteX18" fmla="*/ 335566 w 423767"/>
                <a:gd name="connsiteY18" fmla="*/ 473202 h 508444"/>
                <a:gd name="connsiteX19" fmla="*/ 423767 w 423767"/>
                <a:gd name="connsiteY19" fmla="*/ 390144 h 508444"/>
                <a:gd name="connsiteX20" fmla="*/ 423767 w 423767"/>
                <a:gd name="connsiteY20" fmla="*/ 115253 h 508444"/>
                <a:gd name="connsiteX21" fmla="*/ 386429 w 423767"/>
                <a:gd name="connsiteY21" fmla="*/ 115253 h 508444"/>
                <a:gd name="connsiteX22" fmla="*/ 386429 w 423767"/>
                <a:gd name="connsiteY22" fmla="*/ 390144 h 5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3767" h="508444">
                  <a:moveTo>
                    <a:pt x="386429" y="390144"/>
                  </a:moveTo>
                  <a:cubicBezTo>
                    <a:pt x="386429" y="415290"/>
                    <a:pt x="363569" y="435769"/>
                    <a:pt x="335566" y="435769"/>
                  </a:cubicBezTo>
                  <a:lnTo>
                    <a:pt x="294132" y="435769"/>
                  </a:lnTo>
                  <a:cubicBezTo>
                    <a:pt x="265367" y="435769"/>
                    <a:pt x="237363" y="443865"/>
                    <a:pt x="213169" y="459200"/>
                  </a:cubicBezTo>
                  <a:cubicBezTo>
                    <a:pt x="212789" y="459486"/>
                    <a:pt x="212312" y="459772"/>
                    <a:pt x="211931" y="460058"/>
                  </a:cubicBezTo>
                  <a:cubicBezTo>
                    <a:pt x="211550" y="459772"/>
                    <a:pt x="211074" y="459486"/>
                    <a:pt x="210598" y="459200"/>
                  </a:cubicBezTo>
                  <a:cubicBezTo>
                    <a:pt x="186404" y="443865"/>
                    <a:pt x="158401" y="435769"/>
                    <a:pt x="129635" y="435769"/>
                  </a:cubicBezTo>
                  <a:lnTo>
                    <a:pt x="88202" y="435769"/>
                  </a:lnTo>
                  <a:cubicBezTo>
                    <a:pt x="60198" y="435769"/>
                    <a:pt x="37338" y="415290"/>
                    <a:pt x="37338" y="390144"/>
                  </a:cubicBezTo>
                  <a:lnTo>
                    <a:pt x="37338" y="37338"/>
                  </a:lnTo>
                  <a:lnTo>
                    <a:pt x="308419" y="37338"/>
                  </a:lnTo>
                  <a:lnTo>
                    <a:pt x="308419" y="0"/>
                  </a:lnTo>
                  <a:lnTo>
                    <a:pt x="0" y="0"/>
                  </a:lnTo>
                  <a:lnTo>
                    <a:pt x="0" y="390144"/>
                  </a:lnTo>
                  <a:cubicBezTo>
                    <a:pt x="0" y="435959"/>
                    <a:pt x="39529" y="473202"/>
                    <a:pt x="88202" y="473202"/>
                  </a:cubicBezTo>
                  <a:lnTo>
                    <a:pt x="129635" y="473202"/>
                  </a:lnTo>
                  <a:cubicBezTo>
                    <a:pt x="182594" y="473202"/>
                    <a:pt x="211931" y="508445"/>
                    <a:pt x="211931" y="508445"/>
                  </a:cubicBezTo>
                  <a:cubicBezTo>
                    <a:pt x="211931" y="508445"/>
                    <a:pt x="241173" y="473202"/>
                    <a:pt x="294132" y="473202"/>
                  </a:cubicBezTo>
                  <a:lnTo>
                    <a:pt x="335566" y="473202"/>
                  </a:lnTo>
                  <a:cubicBezTo>
                    <a:pt x="384239" y="473202"/>
                    <a:pt x="423767" y="436055"/>
                    <a:pt x="423767" y="390144"/>
                  </a:cubicBezTo>
                  <a:lnTo>
                    <a:pt x="423767" y="115253"/>
                  </a:lnTo>
                  <a:lnTo>
                    <a:pt x="386429" y="115253"/>
                  </a:lnTo>
                  <a:lnTo>
                    <a:pt x="386429" y="390144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686DBCCF-642B-2816-3AAB-E4DF4119D125}"/>
                </a:ext>
              </a:extLst>
            </p:cNvPr>
            <p:cNvSpPr/>
            <p:nvPr/>
          </p:nvSpPr>
          <p:spPr>
            <a:xfrm>
              <a:off x="1638361" y="1071802"/>
              <a:ext cx="37338" cy="169449"/>
            </a:xfrm>
            <a:custGeom>
              <a:avLst/>
              <a:gdLst>
                <a:gd name="connsiteX0" fmla="*/ 0 w 37338"/>
                <a:gd name="connsiteY0" fmla="*/ 0 h 169449"/>
                <a:gd name="connsiteX1" fmla="*/ 37338 w 37338"/>
                <a:gd name="connsiteY1" fmla="*/ 0 h 169449"/>
                <a:gd name="connsiteX2" fmla="*/ 37338 w 37338"/>
                <a:gd name="connsiteY2" fmla="*/ 169450 h 169449"/>
                <a:gd name="connsiteX3" fmla="*/ 0 w 37338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" h="169449">
                  <a:moveTo>
                    <a:pt x="0" y="0"/>
                  </a:moveTo>
                  <a:lnTo>
                    <a:pt x="37338" y="0"/>
                  </a:lnTo>
                  <a:lnTo>
                    <a:pt x="37338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4B533BC1-E7BA-DB88-C909-F1947C527468}"/>
                </a:ext>
              </a:extLst>
            </p:cNvPr>
            <p:cNvSpPr/>
            <p:nvPr/>
          </p:nvSpPr>
          <p:spPr>
            <a:xfrm>
              <a:off x="1541873" y="1032940"/>
              <a:ext cx="37338" cy="169449"/>
            </a:xfrm>
            <a:custGeom>
              <a:avLst/>
              <a:gdLst>
                <a:gd name="connsiteX0" fmla="*/ 0 w 37338"/>
                <a:gd name="connsiteY0" fmla="*/ 0 h 169449"/>
                <a:gd name="connsiteX1" fmla="*/ 37338 w 37338"/>
                <a:gd name="connsiteY1" fmla="*/ 0 h 169449"/>
                <a:gd name="connsiteX2" fmla="*/ 37338 w 37338"/>
                <a:gd name="connsiteY2" fmla="*/ 169450 h 169449"/>
                <a:gd name="connsiteX3" fmla="*/ 0 w 37338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" h="169449">
                  <a:moveTo>
                    <a:pt x="0" y="0"/>
                  </a:moveTo>
                  <a:lnTo>
                    <a:pt x="37338" y="0"/>
                  </a:lnTo>
                  <a:lnTo>
                    <a:pt x="37338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66FD764F-9CC7-9D52-8589-57BF15FB2184}"/>
                </a:ext>
              </a:extLst>
            </p:cNvPr>
            <p:cNvSpPr/>
            <p:nvPr/>
          </p:nvSpPr>
          <p:spPr>
            <a:xfrm>
              <a:off x="1734945" y="1032940"/>
              <a:ext cx="37433" cy="169449"/>
            </a:xfrm>
            <a:custGeom>
              <a:avLst/>
              <a:gdLst>
                <a:gd name="connsiteX0" fmla="*/ 0 w 37433"/>
                <a:gd name="connsiteY0" fmla="*/ 0 h 169449"/>
                <a:gd name="connsiteX1" fmla="*/ 37433 w 37433"/>
                <a:gd name="connsiteY1" fmla="*/ 0 h 169449"/>
                <a:gd name="connsiteX2" fmla="*/ 37433 w 37433"/>
                <a:gd name="connsiteY2" fmla="*/ 169450 h 169449"/>
                <a:gd name="connsiteX3" fmla="*/ 0 w 37433"/>
                <a:gd name="connsiteY3" fmla="*/ 169450 h 16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33" h="169449">
                  <a:moveTo>
                    <a:pt x="0" y="0"/>
                  </a:moveTo>
                  <a:lnTo>
                    <a:pt x="37433" y="0"/>
                  </a:lnTo>
                  <a:lnTo>
                    <a:pt x="37433" y="169450"/>
                  </a:lnTo>
                  <a:lnTo>
                    <a:pt x="0" y="16945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8A89D692-187F-DBDC-F7A4-19C4AAE0B87B}"/>
                </a:ext>
              </a:extLst>
            </p:cNvPr>
            <p:cNvSpPr/>
            <p:nvPr/>
          </p:nvSpPr>
          <p:spPr>
            <a:xfrm>
              <a:off x="1501297" y="831868"/>
              <a:ext cx="367664" cy="201072"/>
            </a:xfrm>
            <a:custGeom>
              <a:avLst/>
              <a:gdLst>
                <a:gd name="connsiteX0" fmla="*/ 271082 w 367664"/>
                <a:gd name="connsiteY0" fmla="*/ 0 h 201072"/>
                <a:gd name="connsiteX1" fmla="*/ 271082 w 367664"/>
                <a:gd name="connsiteY1" fmla="*/ 0 h 201072"/>
                <a:gd name="connsiteX2" fmla="*/ 271082 w 367664"/>
                <a:gd name="connsiteY2" fmla="*/ 37433 h 201072"/>
                <a:gd name="connsiteX3" fmla="*/ 303943 w 367664"/>
                <a:gd name="connsiteY3" fmla="*/ 37433 h 201072"/>
                <a:gd name="connsiteX4" fmla="*/ 155829 w 367664"/>
                <a:gd name="connsiteY4" fmla="*/ 153543 h 201072"/>
                <a:gd name="connsiteX5" fmla="*/ 59246 w 367664"/>
                <a:gd name="connsiteY5" fmla="*/ 77819 h 201072"/>
                <a:gd name="connsiteX6" fmla="*/ 0 w 367664"/>
                <a:gd name="connsiteY6" fmla="*/ 124206 h 201072"/>
                <a:gd name="connsiteX7" fmla="*/ 0 w 367664"/>
                <a:gd name="connsiteY7" fmla="*/ 171736 h 201072"/>
                <a:gd name="connsiteX8" fmla="*/ 59246 w 367664"/>
                <a:gd name="connsiteY8" fmla="*/ 125349 h 201072"/>
                <a:gd name="connsiteX9" fmla="*/ 155829 w 367664"/>
                <a:gd name="connsiteY9" fmla="*/ 201073 h 201072"/>
                <a:gd name="connsiteX10" fmla="*/ 330327 w 367664"/>
                <a:gd name="connsiteY10" fmla="*/ 64198 h 201072"/>
                <a:gd name="connsiteX11" fmla="*/ 330327 w 367664"/>
                <a:gd name="connsiteY11" fmla="*/ 96584 h 201072"/>
                <a:gd name="connsiteX12" fmla="*/ 367665 w 367664"/>
                <a:gd name="connsiteY12" fmla="*/ 96584 h 201072"/>
                <a:gd name="connsiteX13" fmla="*/ 367665 w 367664"/>
                <a:gd name="connsiteY13" fmla="*/ 0 h 201072"/>
                <a:gd name="connsiteX14" fmla="*/ 271082 w 367664"/>
                <a:gd name="connsiteY14" fmla="*/ 0 h 2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664" h="201072">
                  <a:moveTo>
                    <a:pt x="271082" y="0"/>
                  </a:moveTo>
                  <a:lnTo>
                    <a:pt x="271082" y="0"/>
                  </a:lnTo>
                  <a:lnTo>
                    <a:pt x="271082" y="37433"/>
                  </a:lnTo>
                  <a:lnTo>
                    <a:pt x="303943" y="37433"/>
                  </a:lnTo>
                  <a:lnTo>
                    <a:pt x="155829" y="153543"/>
                  </a:lnTo>
                  <a:lnTo>
                    <a:pt x="59246" y="77819"/>
                  </a:lnTo>
                  <a:lnTo>
                    <a:pt x="0" y="124206"/>
                  </a:lnTo>
                  <a:lnTo>
                    <a:pt x="0" y="171736"/>
                  </a:lnTo>
                  <a:lnTo>
                    <a:pt x="59246" y="125349"/>
                  </a:lnTo>
                  <a:lnTo>
                    <a:pt x="155829" y="201073"/>
                  </a:lnTo>
                  <a:lnTo>
                    <a:pt x="330327" y="64198"/>
                  </a:lnTo>
                  <a:lnTo>
                    <a:pt x="330327" y="96584"/>
                  </a:lnTo>
                  <a:lnTo>
                    <a:pt x="367665" y="96584"/>
                  </a:lnTo>
                  <a:lnTo>
                    <a:pt x="367665" y="0"/>
                  </a:lnTo>
                  <a:lnTo>
                    <a:pt x="271082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3D42D9E5-B586-66D6-4390-0AD2265824DC}"/>
                </a:ext>
              </a:extLst>
            </p:cNvPr>
            <p:cNvSpPr/>
            <p:nvPr/>
          </p:nvSpPr>
          <p:spPr>
            <a:xfrm>
              <a:off x="834166" y="832153"/>
              <a:ext cx="428339" cy="508158"/>
            </a:xfrm>
            <a:custGeom>
              <a:avLst/>
              <a:gdLst>
                <a:gd name="connsiteX0" fmla="*/ 415290 w 428339"/>
                <a:gd name="connsiteY0" fmla="*/ 13049 h 508158"/>
                <a:gd name="connsiteX1" fmla="*/ 415290 w 428339"/>
                <a:gd name="connsiteY1" fmla="*/ 397859 h 508158"/>
                <a:gd name="connsiteX2" fmla="*/ 342805 w 428339"/>
                <a:gd name="connsiteY2" fmla="*/ 462820 h 508158"/>
                <a:gd name="connsiteX3" fmla="*/ 293846 w 428339"/>
                <a:gd name="connsiteY3" fmla="*/ 462820 h 508158"/>
                <a:gd name="connsiteX4" fmla="*/ 214313 w 428339"/>
                <a:gd name="connsiteY4" fmla="*/ 490823 h 508158"/>
                <a:gd name="connsiteX5" fmla="*/ 134684 w 428339"/>
                <a:gd name="connsiteY5" fmla="*/ 462820 h 508158"/>
                <a:gd name="connsiteX6" fmla="*/ 85725 w 428339"/>
                <a:gd name="connsiteY6" fmla="*/ 462820 h 508158"/>
                <a:gd name="connsiteX7" fmla="*/ 13049 w 428339"/>
                <a:gd name="connsiteY7" fmla="*/ 397859 h 508158"/>
                <a:gd name="connsiteX8" fmla="*/ 13049 w 428339"/>
                <a:gd name="connsiteY8" fmla="*/ 13049 h 508158"/>
                <a:gd name="connsiteX9" fmla="*/ 415290 w 428339"/>
                <a:gd name="connsiteY9" fmla="*/ 13049 h 508158"/>
                <a:gd name="connsiteX10" fmla="*/ 428244 w 428339"/>
                <a:gd name="connsiteY10" fmla="*/ 0 h 508158"/>
                <a:gd name="connsiteX11" fmla="*/ 0 w 428339"/>
                <a:gd name="connsiteY11" fmla="*/ 0 h 508158"/>
                <a:gd name="connsiteX12" fmla="*/ 0 w 428339"/>
                <a:gd name="connsiteY12" fmla="*/ 397859 h 508158"/>
                <a:gd name="connsiteX13" fmla="*/ 85725 w 428339"/>
                <a:gd name="connsiteY13" fmla="*/ 475869 h 508158"/>
                <a:gd name="connsiteX14" fmla="*/ 134684 w 428339"/>
                <a:gd name="connsiteY14" fmla="*/ 475869 h 508158"/>
                <a:gd name="connsiteX15" fmla="*/ 205645 w 428339"/>
                <a:gd name="connsiteY15" fmla="*/ 500539 h 508158"/>
                <a:gd name="connsiteX16" fmla="*/ 214313 w 428339"/>
                <a:gd name="connsiteY16" fmla="*/ 508159 h 508158"/>
                <a:gd name="connsiteX17" fmla="*/ 222885 w 428339"/>
                <a:gd name="connsiteY17" fmla="*/ 500539 h 508158"/>
                <a:gd name="connsiteX18" fmla="*/ 293846 w 428339"/>
                <a:gd name="connsiteY18" fmla="*/ 475869 h 508158"/>
                <a:gd name="connsiteX19" fmla="*/ 342805 w 428339"/>
                <a:gd name="connsiteY19" fmla="*/ 475869 h 508158"/>
                <a:gd name="connsiteX20" fmla="*/ 405003 w 428339"/>
                <a:gd name="connsiteY20" fmla="*/ 455486 h 508158"/>
                <a:gd name="connsiteX21" fmla="*/ 428339 w 428339"/>
                <a:gd name="connsiteY21" fmla="*/ 397859 h 508158"/>
                <a:gd name="connsiteX22" fmla="*/ 428339 w 428339"/>
                <a:gd name="connsiteY22" fmla="*/ 0 h 508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28339" h="508158">
                  <a:moveTo>
                    <a:pt x="415290" y="13049"/>
                  </a:moveTo>
                  <a:lnTo>
                    <a:pt x="415290" y="397859"/>
                  </a:lnTo>
                  <a:cubicBezTo>
                    <a:pt x="415290" y="439103"/>
                    <a:pt x="388906" y="462820"/>
                    <a:pt x="342805" y="462820"/>
                  </a:cubicBezTo>
                  <a:lnTo>
                    <a:pt x="293846" y="462820"/>
                  </a:lnTo>
                  <a:cubicBezTo>
                    <a:pt x="261652" y="462820"/>
                    <a:pt x="235553" y="471964"/>
                    <a:pt x="214313" y="490823"/>
                  </a:cubicBezTo>
                  <a:cubicBezTo>
                    <a:pt x="192977" y="471964"/>
                    <a:pt x="166878" y="462820"/>
                    <a:pt x="134684" y="462820"/>
                  </a:cubicBezTo>
                  <a:lnTo>
                    <a:pt x="85725" y="462820"/>
                  </a:lnTo>
                  <a:cubicBezTo>
                    <a:pt x="40195" y="462820"/>
                    <a:pt x="13049" y="438531"/>
                    <a:pt x="13049" y="397859"/>
                  </a:cubicBezTo>
                  <a:lnTo>
                    <a:pt x="13049" y="13049"/>
                  </a:lnTo>
                  <a:lnTo>
                    <a:pt x="415290" y="13049"/>
                  </a:lnTo>
                  <a:close/>
                  <a:moveTo>
                    <a:pt x="428244" y="0"/>
                  </a:moveTo>
                  <a:lnTo>
                    <a:pt x="0" y="0"/>
                  </a:lnTo>
                  <a:lnTo>
                    <a:pt x="0" y="397859"/>
                  </a:lnTo>
                  <a:cubicBezTo>
                    <a:pt x="0" y="445961"/>
                    <a:pt x="32861" y="475869"/>
                    <a:pt x="85725" y="475869"/>
                  </a:cubicBezTo>
                  <a:lnTo>
                    <a:pt x="134684" y="475869"/>
                  </a:lnTo>
                  <a:cubicBezTo>
                    <a:pt x="163544" y="475869"/>
                    <a:pt x="186785" y="483965"/>
                    <a:pt x="205645" y="500539"/>
                  </a:cubicBezTo>
                  <a:lnTo>
                    <a:pt x="214313" y="508159"/>
                  </a:lnTo>
                  <a:lnTo>
                    <a:pt x="222885" y="500539"/>
                  </a:lnTo>
                  <a:cubicBezTo>
                    <a:pt x="241744" y="483870"/>
                    <a:pt x="264890" y="475869"/>
                    <a:pt x="293846" y="475869"/>
                  </a:cubicBezTo>
                  <a:lnTo>
                    <a:pt x="342805" y="475869"/>
                  </a:lnTo>
                  <a:cubicBezTo>
                    <a:pt x="368999" y="475869"/>
                    <a:pt x="389954" y="469011"/>
                    <a:pt x="405003" y="455486"/>
                  </a:cubicBezTo>
                  <a:cubicBezTo>
                    <a:pt x="420243" y="441865"/>
                    <a:pt x="428339" y="421862"/>
                    <a:pt x="428339" y="397859"/>
                  </a:cubicBezTo>
                  <a:lnTo>
                    <a:pt x="428339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5ADDB8D5-D4AF-9899-1235-37AC6BF925DD}"/>
                </a:ext>
              </a:extLst>
            </p:cNvPr>
            <p:cNvSpPr/>
            <p:nvPr/>
          </p:nvSpPr>
          <p:spPr>
            <a:xfrm>
              <a:off x="865727" y="857346"/>
              <a:ext cx="369278" cy="427911"/>
            </a:xfrm>
            <a:custGeom>
              <a:avLst/>
              <a:gdLst>
                <a:gd name="connsiteX0" fmla="*/ 368108 w 369278"/>
                <a:gd name="connsiteY0" fmla="*/ 250270 h 427911"/>
                <a:gd name="connsiteX1" fmla="*/ 365917 w 369278"/>
                <a:gd name="connsiteY1" fmla="*/ 242936 h 427911"/>
                <a:gd name="connsiteX2" fmla="*/ 366108 w 369278"/>
                <a:gd name="connsiteY2" fmla="*/ 235411 h 427911"/>
                <a:gd name="connsiteX3" fmla="*/ 360774 w 369278"/>
                <a:gd name="connsiteY3" fmla="*/ 222171 h 427911"/>
                <a:gd name="connsiteX4" fmla="*/ 341247 w 369278"/>
                <a:gd name="connsiteY4" fmla="*/ 197692 h 427911"/>
                <a:gd name="connsiteX5" fmla="*/ 325626 w 369278"/>
                <a:gd name="connsiteY5" fmla="*/ 195692 h 427911"/>
                <a:gd name="connsiteX6" fmla="*/ 313720 w 369278"/>
                <a:gd name="connsiteY6" fmla="*/ 203979 h 427911"/>
                <a:gd name="connsiteX7" fmla="*/ 308767 w 369278"/>
                <a:gd name="connsiteY7" fmla="*/ 199597 h 427911"/>
                <a:gd name="connsiteX8" fmla="*/ 286479 w 369278"/>
                <a:gd name="connsiteY8" fmla="*/ 161497 h 427911"/>
                <a:gd name="connsiteX9" fmla="*/ 269524 w 369278"/>
                <a:gd name="connsiteY9" fmla="*/ 114729 h 427911"/>
                <a:gd name="connsiteX10" fmla="*/ 292670 w 369278"/>
                <a:gd name="connsiteY10" fmla="*/ 121397 h 427911"/>
                <a:gd name="connsiteX11" fmla="*/ 305433 w 369278"/>
                <a:gd name="connsiteY11" fmla="*/ 125778 h 427911"/>
                <a:gd name="connsiteX12" fmla="*/ 300766 w 369278"/>
                <a:gd name="connsiteY12" fmla="*/ 120635 h 427911"/>
                <a:gd name="connsiteX13" fmla="*/ 308005 w 369278"/>
                <a:gd name="connsiteY13" fmla="*/ 125207 h 427911"/>
                <a:gd name="connsiteX14" fmla="*/ 313149 w 369278"/>
                <a:gd name="connsiteY14" fmla="*/ 116349 h 427911"/>
                <a:gd name="connsiteX15" fmla="*/ 311815 w 369278"/>
                <a:gd name="connsiteY15" fmla="*/ 107681 h 427911"/>
                <a:gd name="connsiteX16" fmla="*/ 307624 w 369278"/>
                <a:gd name="connsiteY16" fmla="*/ 105300 h 427911"/>
                <a:gd name="connsiteX17" fmla="*/ 290289 w 369278"/>
                <a:gd name="connsiteY17" fmla="*/ 82059 h 427911"/>
                <a:gd name="connsiteX18" fmla="*/ 289431 w 369278"/>
                <a:gd name="connsiteY18" fmla="*/ 79487 h 427911"/>
                <a:gd name="connsiteX19" fmla="*/ 285145 w 369278"/>
                <a:gd name="connsiteY19" fmla="*/ 70152 h 427911"/>
                <a:gd name="connsiteX20" fmla="*/ 286764 w 369278"/>
                <a:gd name="connsiteY20" fmla="*/ 69390 h 427911"/>
                <a:gd name="connsiteX21" fmla="*/ 286574 w 369278"/>
                <a:gd name="connsiteY21" fmla="*/ 68247 h 427911"/>
                <a:gd name="connsiteX22" fmla="*/ 290098 w 369278"/>
                <a:gd name="connsiteY22" fmla="*/ 69009 h 427911"/>
                <a:gd name="connsiteX23" fmla="*/ 286574 w 369278"/>
                <a:gd name="connsiteY23" fmla="*/ 63104 h 427911"/>
                <a:gd name="connsiteX24" fmla="*/ 267810 w 369278"/>
                <a:gd name="connsiteY24" fmla="*/ 57579 h 427911"/>
                <a:gd name="connsiteX25" fmla="*/ 262857 w 369278"/>
                <a:gd name="connsiteY25" fmla="*/ 54436 h 427911"/>
                <a:gd name="connsiteX26" fmla="*/ 252189 w 369278"/>
                <a:gd name="connsiteY26" fmla="*/ 49483 h 427911"/>
                <a:gd name="connsiteX27" fmla="*/ 252379 w 369278"/>
                <a:gd name="connsiteY27" fmla="*/ 52245 h 427911"/>
                <a:gd name="connsiteX28" fmla="*/ 241521 w 369278"/>
                <a:gd name="connsiteY28" fmla="*/ 50436 h 427911"/>
                <a:gd name="connsiteX29" fmla="*/ 239330 w 369278"/>
                <a:gd name="connsiteY29" fmla="*/ 52055 h 427911"/>
                <a:gd name="connsiteX30" fmla="*/ 244092 w 369278"/>
                <a:gd name="connsiteY30" fmla="*/ 58627 h 427911"/>
                <a:gd name="connsiteX31" fmla="*/ 230281 w 369278"/>
                <a:gd name="connsiteY31" fmla="*/ 59389 h 427911"/>
                <a:gd name="connsiteX32" fmla="*/ 222566 w 369278"/>
                <a:gd name="connsiteY32" fmla="*/ 60532 h 427911"/>
                <a:gd name="connsiteX33" fmla="*/ 196086 w 369278"/>
                <a:gd name="connsiteY33" fmla="*/ 66247 h 427911"/>
                <a:gd name="connsiteX34" fmla="*/ 194658 w 369278"/>
                <a:gd name="connsiteY34" fmla="*/ 65676 h 427911"/>
                <a:gd name="connsiteX35" fmla="*/ 194467 w 369278"/>
                <a:gd name="connsiteY35" fmla="*/ 54436 h 427911"/>
                <a:gd name="connsiteX36" fmla="*/ 195610 w 369278"/>
                <a:gd name="connsiteY36" fmla="*/ 54436 h 427911"/>
                <a:gd name="connsiteX37" fmla="*/ 194658 w 369278"/>
                <a:gd name="connsiteY37" fmla="*/ 47102 h 427911"/>
                <a:gd name="connsiteX38" fmla="*/ 195420 w 369278"/>
                <a:gd name="connsiteY38" fmla="*/ 47102 h 427911"/>
                <a:gd name="connsiteX39" fmla="*/ 189895 w 369278"/>
                <a:gd name="connsiteY39" fmla="*/ 23956 h 427911"/>
                <a:gd name="connsiteX40" fmla="*/ 193229 w 369278"/>
                <a:gd name="connsiteY40" fmla="*/ 20051 h 427911"/>
                <a:gd name="connsiteX41" fmla="*/ 196182 w 369278"/>
                <a:gd name="connsiteY41" fmla="*/ 9192 h 427911"/>
                <a:gd name="connsiteX42" fmla="*/ 191610 w 369278"/>
                <a:gd name="connsiteY42" fmla="*/ 4430 h 427911"/>
                <a:gd name="connsiteX43" fmla="*/ 188847 w 369278"/>
                <a:gd name="connsiteY43" fmla="*/ 4430 h 427911"/>
                <a:gd name="connsiteX44" fmla="*/ 182275 w 369278"/>
                <a:gd name="connsiteY44" fmla="*/ 1668 h 427911"/>
                <a:gd name="connsiteX45" fmla="*/ 173226 w 369278"/>
                <a:gd name="connsiteY45" fmla="*/ 1477 h 427911"/>
                <a:gd name="connsiteX46" fmla="*/ 139032 w 369278"/>
                <a:gd name="connsiteY46" fmla="*/ 8621 h 427911"/>
                <a:gd name="connsiteX47" fmla="*/ 137508 w 369278"/>
                <a:gd name="connsiteY47" fmla="*/ 10812 h 427911"/>
                <a:gd name="connsiteX48" fmla="*/ 149128 w 369278"/>
                <a:gd name="connsiteY48" fmla="*/ 19289 h 427911"/>
                <a:gd name="connsiteX49" fmla="*/ 139222 w 369278"/>
                <a:gd name="connsiteY49" fmla="*/ 20241 h 427911"/>
                <a:gd name="connsiteX50" fmla="*/ 156843 w 369278"/>
                <a:gd name="connsiteY50" fmla="*/ 25956 h 427911"/>
                <a:gd name="connsiteX51" fmla="*/ 168464 w 369278"/>
                <a:gd name="connsiteY51" fmla="*/ 25385 h 427911"/>
                <a:gd name="connsiteX52" fmla="*/ 169512 w 369278"/>
                <a:gd name="connsiteY52" fmla="*/ 27957 h 427911"/>
                <a:gd name="connsiteX53" fmla="*/ 161225 w 369278"/>
                <a:gd name="connsiteY53" fmla="*/ 52245 h 427911"/>
                <a:gd name="connsiteX54" fmla="*/ 157891 w 369278"/>
                <a:gd name="connsiteY54" fmla="*/ 61294 h 427911"/>
                <a:gd name="connsiteX55" fmla="*/ 143318 w 369278"/>
                <a:gd name="connsiteY55" fmla="*/ 60342 h 427911"/>
                <a:gd name="connsiteX56" fmla="*/ 140746 w 369278"/>
                <a:gd name="connsiteY56" fmla="*/ 60151 h 427911"/>
                <a:gd name="connsiteX57" fmla="*/ 124935 w 369278"/>
                <a:gd name="connsiteY57" fmla="*/ 59008 h 427911"/>
                <a:gd name="connsiteX58" fmla="*/ 114838 w 369278"/>
                <a:gd name="connsiteY58" fmla="*/ 66723 h 427911"/>
                <a:gd name="connsiteX59" fmla="*/ 107409 w 369278"/>
                <a:gd name="connsiteY59" fmla="*/ 66342 h 427911"/>
                <a:gd name="connsiteX60" fmla="*/ 103218 w 369278"/>
                <a:gd name="connsiteY60" fmla="*/ 57484 h 427911"/>
                <a:gd name="connsiteX61" fmla="*/ 96645 w 369278"/>
                <a:gd name="connsiteY61" fmla="*/ 47864 h 427911"/>
                <a:gd name="connsiteX62" fmla="*/ 92835 w 369278"/>
                <a:gd name="connsiteY62" fmla="*/ 41577 h 427911"/>
                <a:gd name="connsiteX63" fmla="*/ 89883 w 369278"/>
                <a:gd name="connsiteY63" fmla="*/ 37863 h 427911"/>
                <a:gd name="connsiteX64" fmla="*/ 87120 w 369278"/>
                <a:gd name="connsiteY64" fmla="*/ 33291 h 427911"/>
                <a:gd name="connsiteX65" fmla="*/ 80739 w 369278"/>
                <a:gd name="connsiteY65" fmla="*/ 31862 h 427911"/>
                <a:gd name="connsiteX66" fmla="*/ 60260 w 369278"/>
                <a:gd name="connsiteY66" fmla="*/ 6621 h 427911"/>
                <a:gd name="connsiteX67" fmla="*/ 57117 w 369278"/>
                <a:gd name="connsiteY67" fmla="*/ 11764 h 427911"/>
                <a:gd name="connsiteX68" fmla="*/ 74643 w 369278"/>
                <a:gd name="connsiteY68" fmla="*/ 36720 h 427911"/>
                <a:gd name="connsiteX69" fmla="*/ 76262 w 369278"/>
                <a:gd name="connsiteY69" fmla="*/ 40053 h 427911"/>
                <a:gd name="connsiteX70" fmla="*/ 77310 w 369278"/>
                <a:gd name="connsiteY70" fmla="*/ 48531 h 427911"/>
                <a:gd name="connsiteX71" fmla="*/ 83215 w 369278"/>
                <a:gd name="connsiteY71" fmla="*/ 54246 h 427911"/>
                <a:gd name="connsiteX72" fmla="*/ 85977 w 369278"/>
                <a:gd name="connsiteY72" fmla="*/ 62913 h 427911"/>
                <a:gd name="connsiteX73" fmla="*/ 88740 w 369278"/>
                <a:gd name="connsiteY73" fmla="*/ 70819 h 427911"/>
                <a:gd name="connsiteX74" fmla="*/ 90454 w 369278"/>
                <a:gd name="connsiteY74" fmla="*/ 73391 h 427911"/>
                <a:gd name="connsiteX75" fmla="*/ 91502 w 369278"/>
                <a:gd name="connsiteY75" fmla="*/ 81868 h 427911"/>
                <a:gd name="connsiteX76" fmla="*/ 78262 w 369278"/>
                <a:gd name="connsiteY76" fmla="*/ 97108 h 427911"/>
                <a:gd name="connsiteX77" fmla="*/ 78738 w 369278"/>
                <a:gd name="connsiteY77" fmla="*/ 101204 h 427911"/>
                <a:gd name="connsiteX78" fmla="*/ 90359 w 369278"/>
                <a:gd name="connsiteY78" fmla="*/ 100061 h 427911"/>
                <a:gd name="connsiteX79" fmla="*/ 92931 w 369278"/>
                <a:gd name="connsiteY79" fmla="*/ 101680 h 427911"/>
                <a:gd name="connsiteX80" fmla="*/ 86073 w 369278"/>
                <a:gd name="connsiteY80" fmla="*/ 113110 h 427911"/>
                <a:gd name="connsiteX81" fmla="*/ 65403 w 369278"/>
                <a:gd name="connsiteY81" fmla="*/ 131303 h 427911"/>
                <a:gd name="connsiteX82" fmla="*/ 58831 w 369278"/>
                <a:gd name="connsiteY82" fmla="*/ 149877 h 427911"/>
                <a:gd name="connsiteX83" fmla="*/ 56069 w 369278"/>
                <a:gd name="connsiteY83" fmla="*/ 157782 h 427911"/>
                <a:gd name="connsiteX84" fmla="*/ 49782 w 369278"/>
                <a:gd name="connsiteY84" fmla="*/ 167022 h 427911"/>
                <a:gd name="connsiteX85" fmla="*/ 51116 w 369278"/>
                <a:gd name="connsiteY85" fmla="*/ 172356 h 427911"/>
                <a:gd name="connsiteX86" fmla="*/ 105027 w 369278"/>
                <a:gd name="connsiteY86" fmla="*/ 174451 h 427911"/>
                <a:gd name="connsiteX87" fmla="*/ 121601 w 369278"/>
                <a:gd name="connsiteY87" fmla="*/ 183786 h 427911"/>
                <a:gd name="connsiteX88" fmla="*/ 125506 w 369278"/>
                <a:gd name="connsiteY88" fmla="*/ 191691 h 427911"/>
                <a:gd name="connsiteX89" fmla="*/ 126078 w 369278"/>
                <a:gd name="connsiteY89" fmla="*/ 196835 h 427911"/>
                <a:gd name="connsiteX90" fmla="*/ 112457 w 369278"/>
                <a:gd name="connsiteY90" fmla="*/ 199026 h 427911"/>
                <a:gd name="connsiteX91" fmla="*/ 98455 w 369278"/>
                <a:gd name="connsiteY91" fmla="*/ 202169 h 427911"/>
                <a:gd name="connsiteX92" fmla="*/ 86739 w 369278"/>
                <a:gd name="connsiteY92" fmla="*/ 195216 h 427911"/>
                <a:gd name="connsiteX93" fmla="*/ 40162 w 369278"/>
                <a:gd name="connsiteY93" fmla="*/ 198740 h 427911"/>
                <a:gd name="connsiteX94" fmla="*/ 21779 w 369278"/>
                <a:gd name="connsiteY94" fmla="*/ 234935 h 427911"/>
                <a:gd name="connsiteX95" fmla="*/ 13683 w 369278"/>
                <a:gd name="connsiteY95" fmla="*/ 236268 h 427911"/>
                <a:gd name="connsiteX96" fmla="*/ 7206 w 369278"/>
                <a:gd name="connsiteY96" fmla="*/ 217123 h 427911"/>
                <a:gd name="connsiteX97" fmla="*/ 12921 w 369278"/>
                <a:gd name="connsiteY97" fmla="*/ 217885 h 427911"/>
                <a:gd name="connsiteX98" fmla="*/ 13111 w 369278"/>
                <a:gd name="connsiteY98" fmla="*/ 218647 h 427911"/>
                <a:gd name="connsiteX99" fmla="*/ 22160 w 369278"/>
                <a:gd name="connsiteY99" fmla="*/ 225981 h 427911"/>
                <a:gd name="connsiteX100" fmla="*/ 17969 w 369278"/>
                <a:gd name="connsiteY100" fmla="*/ 200931 h 427911"/>
                <a:gd name="connsiteX101" fmla="*/ 16540 w 369278"/>
                <a:gd name="connsiteY101" fmla="*/ 200740 h 427911"/>
                <a:gd name="connsiteX102" fmla="*/ 17112 w 369278"/>
                <a:gd name="connsiteY102" fmla="*/ 210360 h 427911"/>
                <a:gd name="connsiteX103" fmla="*/ 62 w 369278"/>
                <a:gd name="connsiteY103" fmla="*/ 223791 h 427911"/>
                <a:gd name="connsiteX104" fmla="*/ 12349 w 369278"/>
                <a:gd name="connsiteY104" fmla="*/ 243126 h 427911"/>
                <a:gd name="connsiteX105" fmla="*/ 15111 w 369278"/>
                <a:gd name="connsiteY105" fmla="*/ 257128 h 427911"/>
                <a:gd name="connsiteX106" fmla="*/ 15683 w 369278"/>
                <a:gd name="connsiteY106" fmla="*/ 308658 h 427911"/>
                <a:gd name="connsiteX107" fmla="*/ 16826 w 369278"/>
                <a:gd name="connsiteY107" fmla="*/ 308087 h 427911"/>
                <a:gd name="connsiteX108" fmla="*/ 31018 w 369278"/>
                <a:gd name="connsiteY108" fmla="*/ 271892 h 427911"/>
                <a:gd name="connsiteX109" fmla="*/ 37590 w 369278"/>
                <a:gd name="connsiteY109" fmla="*/ 266939 h 427911"/>
                <a:gd name="connsiteX110" fmla="*/ 42543 w 369278"/>
                <a:gd name="connsiteY110" fmla="*/ 267606 h 427911"/>
                <a:gd name="connsiteX111" fmla="*/ 40543 w 369278"/>
                <a:gd name="connsiteY111" fmla="*/ 295228 h 427911"/>
                <a:gd name="connsiteX112" fmla="*/ 45496 w 369278"/>
                <a:gd name="connsiteY112" fmla="*/ 345425 h 427911"/>
                <a:gd name="connsiteX113" fmla="*/ 46068 w 369278"/>
                <a:gd name="connsiteY113" fmla="*/ 346949 h 427911"/>
                <a:gd name="connsiteX114" fmla="*/ 41115 w 369278"/>
                <a:gd name="connsiteY114" fmla="*/ 353235 h 427911"/>
                <a:gd name="connsiteX115" fmla="*/ 45020 w 369278"/>
                <a:gd name="connsiteY115" fmla="*/ 362570 h 427911"/>
                <a:gd name="connsiteX116" fmla="*/ 50735 w 369278"/>
                <a:gd name="connsiteY116" fmla="*/ 380096 h 427911"/>
                <a:gd name="connsiteX117" fmla="*/ 49973 w 369278"/>
                <a:gd name="connsiteY117" fmla="*/ 388764 h 427911"/>
                <a:gd name="connsiteX118" fmla="*/ 68928 w 369278"/>
                <a:gd name="connsiteY118" fmla="*/ 393907 h 427911"/>
                <a:gd name="connsiteX119" fmla="*/ 69785 w 369278"/>
                <a:gd name="connsiteY119" fmla="*/ 391907 h 427911"/>
                <a:gd name="connsiteX120" fmla="*/ 64451 w 369278"/>
                <a:gd name="connsiteY120" fmla="*/ 379048 h 427911"/>
                <a:gd name="connsiteX121" fmla="*/ 56164 w 369278"/>
                <a:gd name="connsiteY121" fmla="*/ 355140 h 427911"/>
                <a:gd name="connsiteX122" fmla="*/ 57593 w 369278"/>
                <a:gd name="connsiteY122" fmla="*/ 353045 h 427911"/>
                <a:gd name="connsiteX123" fmla="*/ 82644 w 369278"/>
                <a:gd name="connsiteY123" fmla="*/ 359712 h 427911"/>
                <a:gd name="connsiteX124" fmla="*/ 82644 w 369278"/>
                <a:gd name="connsiteY124" fmla="*/ 381525 h 427911"/>
                <a:gd name="connsiteX125" fmla="*/ 106932 w 369278"/>
                <a:gd name="connsiteY125" fmla="*/ 395526 h 427911"/>
                <a:gd name="connsiteX126" fmla="*/ 124935 w 369278"/>
                <a:gd name="connsiteY126" fmla="*/ 362951 h 427911"/>
                <a:gd name="connsiteX127" fmla="*/ 136365 w 369278"/>
                <a:gd name="connsiteY127" fmla="*/ 363618 h 427911"/>
                <a:gd name="connsiteX128" fmla="*/ 139889 w 369278"/>
                <a:gd name="connsiteY128" fmla="*/ 376953 h 427911"/>
                <a:gd name="connsiteX129" fmla="*/ 137127 w 369278"/>
                <a:gd name="connsiteY129" fmla="*/ 396955 h 427911"/>
                <a:gd name="connsiteX130" fmla="*/ 132650 w 369278"/>
                <a:gd name="connsiteY130" fmla="*/ 404670 h 427911"/>
                <a:gd name="connsiteX131" fmla="*/ 119029 w 369278"/>
                <a:gd name="connsiteY131" fmla="*/ 409242 h 427911"/>
                <a:gd name="connsiteX132" fmla="*/ 110552 w 369278"/>
                <a:gd name="connsiteY132" fmla="*/ 419910 h 427911"/>
                <a:gd name="connsiteX133" fmla="*/ 118267 w 369278"/>
                <a:gd name="connsiteY133" fmla="*/ 416005 h 427911"/>
                <a:gd name="connsiteX134" fmla="*/ 128745 w 369278"/>
                <a:gd name="connsiteY134" fmla="*/ 415434 h 427911"/>
                <a:gd name="connsiteX135" fmla="*/ 138841 w 369278"/>
                <a:gd name="connsiteY135" fmla="*/ 415624 h 427911"/>
                <a:gd name="connsiteX136" fmla="*/ 143223 w 369278"/>
                <a:gd name="connsiteY136" fmla="*/ 418005 h 427911"/>
                <a:gd name="connsiteX137" fmla="*/ 157796 w 369278"/>
                <a:gd name="connsiteY137" fmla="*/ 423720 h 427911"/>
                <a:gd name="connsiteX138" fmla="*/ 165511 w 369278"/>
                <a:gd name="connsiteY138" fmla="*/ 427911 h 427911"/>
                <a:gd name="connsiteX139" fmla="*/ 166559 w 369278"/>
                <a:gd name="connsiteY139" fmla="*/ 424197 h 427911"/>
                <a:gd name="connsiteX140" fmla="*/ 165321 w 369278"/>
                <a:gd name="connsiteY140" fmla="*/ 419815 h 427911"/>
                <a:gd name="connsiteX141" fmla="*/ 176560 w 369278"/>
                <a:gd name="connsiteY141" fmla="*/ 417434 h 427911"/>
                <a:gd name="connsiteX142" fmla="*/ 189609 w 369278"/>
                <a:gd name="connsiteY142" fmla="*/ 420006 h 427911"/>
                <a:gd name="connsiteX143" fmla="*/ 195420 w 369278"/>
                <a:gd name="connsiteY143" fmla="*/ 423911 h 427911"/>
                <a:gd name="connsiteX144" fmla="*/ 188371 w 369278"/>
                <a:gd name="connsiteY144" fmla="*/ 411052 h 427911"/>
                <a:gd name="connsiteX145" fmla="*/ 193324 w 369278"/>
                <a:gd name="connsiteY145" fmla="*/ 407909 h 427911"/>
                <a:gd name="connsiteX146" fmla="*/ 201039 w 369278"/>
                <a:gd name="connsiteY146" fmla="*/ 410481 h 427911"/>
                <a:gd name="connsiteX147" fmla="*/ 194086 w 369278"/>
                <a:gd name="connsiteY147" fmla="*/ 402956 h 427911"/>
                <a:gd name="connsiteX148" fmla="*/ 186752 w 369278"/>
                <a:gd name="connsiteY148" fmla="*/ 402765 h 427911"/>
                <a:gd name="connsiteX149" fmla="*/ 178656 w 369278"/>
                <a:gd name="connsiteY149" fmla="*/ 388002 h 427911"/>
                <a:gd name="connsiteX150" fmla="*/ 188562 w 369278"/>
                <a:gd name="connsiteY150" fmla="*/ 392955 h 427911"/>
                <a:gd name="connsiteX151" fmla="*/ 196467 w 369278"/>
                <a:gd name="connsiteY151" fmla="*/ 393907 h 427911"/>
                <a:gd name="connsiteX152" fmla="*/ 206945 w 369278"/>
                <a:gd name="connsiteY152" fmla="*/ 396669 h 427911"/>
                <a:gd name="connsiteX153" fmla="*/ 209898 w 369278"/>
                <a:gd name="connsiteY153" fmla="*/ 397717 h 427911"/>
                <a:gd name="connsiteX154" fmla="*/ 215041 w 369278"/>
                <a:gd name="connsiteY154" fmla="*/ 398479 h 427911"/>
                <a:gd name="connsiteX155" fmla="*/ 221328 w 369278"/>
                <a:gd name="connsiteY155" fmla="*/ 399527 h 427911"/>
                <a:gd name="connsiteX156" fmla="*/ 235520 w 369278"/>
                <a:gd name="connsiteY156" fmla="*/ 397717 h 427911"/>
                <a:gd name="connsiteX157" fmla="*/ 237711 w 369278"/>
                <a:gd name="connsiteY157" fmla="*/ 403242 h 427911"/>
                <a:gd name="connsiteX158" fmla="*/ 239711 w 369278"/>
                <a:gd name="connsiteY158" fmla="*/ 408385 h 427911"/>
                <a:gd name="connsiteX159" fmla="*/ 229995 w 369278"/>
                <a:gd name="connsiteY159" fmla="*/ 413338 h 427911"/>
                <a:gd name="connsiteX160" fmla="*/ 227233 w 369278"/>
                <a:gd name="connsiteY160" fmla="*/ 423625 h 427911"/>
                <a:gd name="connsiteX161" fmla="*/ 242664 w 369278"/>
                <a:gd name="connsiteY161" fmla="*/ 416672 h 427911"/>
                <a:gd name="connsiteX162" fmla="*/ 248188 w 369278"/>
                <a:gd name="connsiteY162" fmla="*/ 416100 h 427911"/>
                <a:gd name="connsiteX163" fmla="*/ 256284 w 369278"/>
                <a:gd name="connsiteY163" fmla="*/ 419815 h 427911"/>
                <a:gd name="connsiteX164" fmla="*/ 262666 w 369278"/>
                <a:gd name="connsiteY164" fmla="*/ 418577 h 427911"/>
                <a:gd name="connsiteX165" fmla="*/ 285717 w 369278"/>
                <a:gd name="connsiteY165" fmla="*/ 424482 h 427911"/>
                <a:gd name="connsiteX166" fmla="*/ 285145 w 369278"/>
                <a:gd name="connsiteY166" fmla="*/ 417243 h 427911"/>
                <a:gd name="connsiteX167" fmla="*/ 294765 w 369278"/>
                <a:gd name="connsiteY167" fmla="*/ 421720 h 427911"/>
                <a:gd name="connsiteX168" fmla="*/ 297528 w 369278"/>
                <a:gd name="connsiteY168" fmla="*/ 409909 h 427911"/>
                <a:gd name="connsiteX169" fmla="*/ 306005 w 369278"/>
                <a:gd name="connsiteY169" fmla="*/ 413243 h 427911"/>
                <a:gd name="connsiteX170" fmla="*/ 305814 w 369278"/>
                <a:gd name="connsiteY170" fmla="*/ 404575 h 427911"/>
                <a:gd name="connsiteX171" fmla="*/ 297528 w 369278"/>
                <a:gd name="connsiteY171" fmla="*/ 401527 h 427911"/>
                <a:gd name="connsiteX172" fmla="*/ 286479 w 369278"/>
                <a:gd name="connsiteY172" fmla="*/ 400765 h 427911"/>
                <a:gd name="connsiteX173" fmla="*/ 275525 w 369278"/>
                <a:gd name="connsiteY173" fmla="*/ 400003 h 427911"/>
                <a:gd name="connsiteX174" fmla="*/ 277144 w 369278"/>
                <a:gd name="connsiteY174" fmla="*/ 395241 h 427911"/>
                <a:gd name="connsiteX175" fmla="*/ 281907 w 369278"/>
                <a:gd name="connsiteY175" fmla="*/ 389526 h 427911"/>
                <a:gd name="connsiteX176" fmla="*/ 285431 w 369278"/>
                <a:gd name="connsiteY176" fmla="*/ 384001 h 427911"/>
                <a:gd name="connsiteX177" fmla="*/ 300004 w 369278"/>
                <a:gd name="connsiteY177" fmla="*/ 369618 h 427911"/>
                <a:gd name="connsiteX178" fmla="*/ 305719 w 369278"/>
                <a:gd name="connsiteY178" fmla="*/ 349140 h 427911"/>
                <a:gd name="connsiteX179" fmla="*/ 311910 w 369278"/>
                <a:gd name="connsiteY179" fmla="*/ 347711 h 427911"/>
                <a:gd name="connsiteX180" fmla="*/ 309339 w 369278"/>
                <a:gd name="connsiteY180" fmla="*/ 342377 h 427911"/>
                <a:gd name="connsiteX181" fmla="*/ 314292 w 369278"/>
                <a:gd name="connsiteY181" fmla="*/ 342377 h 427911"/>
                <a:gd name="connsiteX182" fmla="*/ 316863 w 369278"/>
                <a:gd name="connsiteY182" fmla="*/ 339805 h 427911"/>
                <a:gd name="connsiteX183" fmla="*/ 313530 w 369278"/>
                <a:gd name="connsiteY183" fmla="*/ 337043 h 427911"/>
                <a:gd name="connsiteX184" fmla="*/ 308386 w 369278"/>
                <a:gd name="connsiteY184" fmla="*/ 328756 h 427911"/>
                <a:gd name="connsiteX185" fmla="*/ 303624 w 369278"/>
                <a:gd name="connsiteY185" fmla="*/ 321136 h 427911"/>
                <a:gd name="connsiteX186" fmla="*/ 291432 w 369278"/>
                <a:gd name="connsiteY186" fmla="*/ 308277 h 427911"/>
                <a:gd name="connsiteX187" fmla="*/ 290098 w 369278"/>
                <a:gd name="connsiteY187" fmla="*/ 307420 h 427911"/>
                <a:gd name="connsiteX188" fmla="*/ 281430 w 369278"/>
                <a:gd name="connsiteY188" fmla="*/ 291609 h 427911"/>
                <a:gd name="connsiteX189" fmla="*/ 269619 w 369278"/>
                <a:gd name="connsiteY189" fmla="*/ 290847 h 427911"/>
                <a:gd name="connsiteX190" fmla="*/ 268476 w 369278"/>
                <a:gd name="connsiteY190" fmla="*/ 284941 h 427911"/>
                <a:gd name="connsiteX191" fmla="*/ 266476 w 369278"/>
                <a:gd name="connsiteY191" fmla="*/ 288084 h 427911"/>
                <a:gd name="connsiteX192" fmla="*/ 253998 w 369278"/>
                <a:gd name="connsiteY192" fmla="*/ 270082 h 427911"/>
                <a:gd name="connsiteX193" fmla="*/ 259142 w 369278"/>
                <a:gd name="connsiteY193" fmla="*/ 268272 h 427911"/>
                <a:gd name="connsiteX194" fmla="*/ 305148 w 369278"/>
                <a:gd name="connsiteY194" fmla="*/ 253890 h 427911"/>
                <a:gd name="connsiteX195" fmla="*/ 316197 w 369278"/>
                <a:gd name="connsiteY195" fmla="*/ 250556 h 427911"/>
                <a:gd name="connsiteX196" fmla="*/ 325341 w 369278"/>
                <a:gd name="connsiteY196" fmla="*/ 252747 h 427911"/>
                <a:gd name="connsiteX197" fmla="*/ 336580 w 369278"/>
                <a:gd name="connsiteY197" fmla="*/ 264367 h 427911"/>
                <a:gd name="connsiteX198" fmla="*/ 337533 w 369278"/>
                <a:gd name="connsiteY198" fmla="*/ 271225 h 427911"/>
                <a:gd name="connsiteX199" fmla="*/ 343057 w 369278"/>
                <a:gd name="connsiteY199" fmla="*/ 280179 h 427911"/>
                <a:gd name="connsiteX200" fmla="*/ 343819 w 369278"/>
                <a:gd name="connsiteY200" fmla="*/ 296181 h 427911"/>
                <a:gd name="connsiteX201" fmla="*/ 345057 w 369278"/>
                <a:gd name="connsiteY201" fmla="*/ 304658 h 427911"/>
                <a:gd name="connsiteX202" fmla="*/ 352677 w 369278"/>
                <a:gd name="connsiteY202" fmla="*/ 310182 h 427911"/>
                <a:gd name="connsiteX203" fmla="*/ 360202 w 369278"/>
                <a:gd name="connsiteY203" fmla="*/ 305706 h 427911"/>
                <a:gd name="connsiteX204" fmla="*/ 356392 w 369278"/>
                <a:gd name="connsiteY204" fmla="*/ 294657 h 427911"/>
                <a:gd name="connsiteX205" fmla="*/ 351915 w 369278"/>
                <a:gd name="connsiteY205" fmla="*/ 281226 h 427911"/>
                <a:gd name="connsiteX206" fmla="*/ 346772 w 369278"/>
                <a:gd name="connsiteY206" fmla="*/ 264272 h 427911"/>
                <a:gd name="connsiteX207" fmla="*/ 335723 w 369278"/>
                <a:gd name="connsiteY207" fmla="*/ 250270 h 427911"/>
                <a:gd name="connsiteX208" fmla="*/ 332389 w 369278"/>
                <a:gd name="connsiteY208" fmla="*/ 244746 h 427911"/>
                <a:gd name="connsiteX209" fmla="*/ 320673 w 369278"/>
                <a:gd name="connsiteY209" fmla="*/ 233030 h 427911"/>
                <a:gd name="connsiteX210" fmla="*/ 309434 w 369278"/>
                <a:gd name="connsiteY210" fmla="*/ 233697 h 427911"/>
                <a:gd name="connsiteX211" fmla="*/ 309434 w 369278"/>
                <a:gd name="connsiteY211" fmla="*/ 231506 h 427911"/>
                <a:gd name="connsiteX212" fmla="*/ 331341 w 369278"/>
                <a:gd name="connsiteY212" fmla="*/ 210551 h 427911"/>
                <a:gd name="connsiteX213" fmla="*/ 339247 w 369278"/>
                <a:gd name="connsiteY213" fmla="*/ 211313 h 427911"/>
                <a:gd name="connsiteX214" fmla="*/ 351534 w 369278"/>
                <a:gd name="connsiteY214" fmla="*/ 224172 h 427911"/>
                <a:gd name="connsiteX215" fmla="*/ 356487 w 369278"/>
                <a:gd name="connsiteY215" fmla="*/ 234173 h 427911"/>
                <a:gd name="connsiteX216" fmla="*/ 358107 w 369278"/>
                <a:gd name="connsiteY216" fmla="*/ 246365 h 427911"/>
                <a:gd name="connsiteX217" fmla="*/ 353154 w 369278"/>
                <a:gd name="connsiteY217" fmla="*/ 253699 h 427911"/>
                <a:gd name="connsiteX218" fmla="*/ 365822 w 369278"/>
                <a:gd name="connsiteY218" fmla="*/ 266177 h 427911"/>
                <a:gd name="connsiteX219" fmla="*/ 367822 w 369278"/>
                <a:gd name="connsiteY219" fmla="*/ 265224 h 427911"/>
                <a:gd name="connsiteX220" fmla="*/ 368013 w 369278"/>
                <a:gd name="connsiteY220" fmla="*/ 250556 h 427911"/>
                <a:gd name="connsiteX221" fmla="*/ 354392 w 369278"/>
                <a:gd name="connsiteY221" fmla="*/ 299133 h 427911"/>
                <a:gd name="connsiteX222" fmla="*/ 349725 w 369278"/>
                <a:gd name="connsiteY222" fmla="*/ 300467 h 427911"/>
                <a:gd name="connsiteX223" fmla="*/ 351249 w 369278"/>
                <a:gd name="connsiteY223" fmla="*/ 303039 h 427911"/>
                <a:gd name="connsiteX224" fmla="*/ 349725 w 369278"/>
                <a:gd name="connsiteY224" fmla="*/ 303801 h 427911"/>
                <a:gd name="connsiteX225" fmla="*/ 349153 w 369278"/>
                <a:gd name="connsiteY225" fmla="*/ 305896 h 427911"/>
                <a:gd name="connsiteX226" fmla="*/ 345438 w 369278"/>
                <a:gd name="connsiteY226" fmla="*/ 299038 h 427911"/>
                <a:gd name="connsiteX227" fmla="*/ 347439 w 369278"/>
                <a:gd name="connsiteY227" fmla="*/ 294847 h 427911"/>
                <a:gd name="connsiteX228" fmla="*/ 349820 w 369278"/>
                <a:gd name="connsiteY228" fmla="*/ 294657 h 427911"/>
                <a:gd name="connsiteX229" fmla="*/ 354487 w 369278"/>
                <a:gd name="connsiteY229" fmla="*/ 299038 h 427911"/>
                <a:gd name="connsiteX230" fmla="*/ 350677 w 369278"/>
                <a:gd name="connsiteY230" fmla="*/ 288656 h 427911"/>
                <a:gd name="connsiteX231" fmla="*/ 349534 w 369278"/>
                <a:gd name="connsiteY231" fmla="*/ 292466 h 427911"/>
                <a:gd name="connsiteX232" fmla="*/ 348296 w 369278"/>
                <a:gd name="connsiteY232" fmla="*/ 288656 h 427911"/>
                <a:gd name="connsiteX233" fmla="*/ 349534 w 369278"/>
                <a:gd name="connsiteY233" fmla="*/ 284941 h 427911"/>
                <a:gd name="connsiteX234" fmla="*/ 350677 w 369278"/>
                <a:gd name="connsiteY234" fmla="*/ 288656 h 427911"/>
                <a:gd name="connsiteX235" fmla="*/ 346772 w 369278"/>
                <a:gd name="connsiteY235" fmla="*/ 268939 h 427911"/>
                <a:gd name="connsiteX236" fmla="*/ 348772 w 369278"/>
                <a:gd name="connsiteY236" fmla="*/ 270368 h 427911"/>
                <a:gd name="connsiteX237" fmla="*/ 349344 w 369278"/>
                <a:gd name="connsiteY237" fmla="*/ 272940 h 427911"/>
                <a:gd name="connsiteX238" fmla="*/ 347343 w 369278"/>
                <a:gd name="connsiteY238" fmla="*/ 271320 h 427911"/>
                <a:gd name="connsiteX239" fmla="*/ 346772 w 369278"/>
                <a:gd name="connsiteY239" fmla="*/ 269034 h 427911"/>
                <a:gd name="connsiteX240" fmla="*/ 303719 w 369278"/>
                <a:gd name="connsiteY240" fmla="*/ 210837 h 427911"/>
                <a:gd name="connsiteX241" fmla="*/ 305433 w 369278"/>
                <a:gd name="connsiteY241" fmla="*/ 212456 h 427911"/>
                <a:gd name="connsiteX242" fmla="*/ 305433 w 369278"/>
                <a:gd name="connsiteY242" fmla="*/ 214647 h 427911"/>
                <a:gd name="connsiteX243" fmla="*/ 303909 w 369278"/>
                <a:gd name="connsiteY243" fmla="*/ 213218 h 427911"/>
                <a:gd name="connsiteX244" fmla="*/ 303719 w 369278"/>
                <a:gd name="connsiteY244" fmla="*/ 210837 h 427911"/>
                <a:gd name="connsiteX245" fmla="*/ 302576 w 369278"/>
                <a:gd name="connsiteY245" fmla="*/ 229410 h 427911"/>
                <a:gd name="connsiteX246" fmla="*/ 303243 w 369278"/>
                <a:gd name="connsiteY246" fmla="*/ 230172 h 427911"/>
                <a:gd name="connsiteX247" fmla="*/ 302576 w 369278"/>
                <a:gd name="connsiteY247" fmla="*/ 230934 h 427911"/>
                <a:gd name="connsiteX248" fmla="*/ 302004 w 369278"/>
                <a:gd name="connsiteY248" fmla="*/ 230172 h 427911"/>
                <a:gd name="connsiteX249" fmla="*/ 302576 w 369278"/>
                <a:gd name="connsiteY249" fmla="*/ 229410 h 427911"/>
                <a:gd name="connsiteX250" fmla="*/ 298385 w 369278"/>
                <a:gd name="connsiteY250" fmla="*/ 231411 h 427911"/>
                <a:gd name="connsiteX251" fmla="*/ 295908 w 369278"/>
                <a:gd name="connsiteY251" fmla="*/ 231792 h 427911"/>
                <a:gd name="connsiteX252" fmla="*/ 293527 w 369278"/>
                <a:gd name="connsiteY252" fmla="*/ 212646 h 427911"/>
                <a:gd name="connsiteX253" fmla="*/ 295337 w 369278"/>
                <a:gd name="connsiteY253" fmla="*/ 211789 h 427911"/>
                <a:gd name="connsiteX254" fmla="*/ 298480 w 369278"/>
                <a:gd name="connsiteY254" fmla="*/ 231411 h 427911"/>
                <a:gd name="connsiteX255" fmla="*/ 292384 w 369278"/>
                <a:gd name="connsiteY255" fmla="*/ 175308 h 427911"/>
                <a:gd name="connsiteX256" fmla="*/ 294194 w 369278"/>
                <a:gd name="connsiteY256" fmla="*/ 175689 h 427911"/>
                <a:gd name="connsiteX257" fmla="*/ 292956 w 369278"/>
                <a:gd name="connsiteY257" fmla="*/ 195882 h 427911"/>
                <a:gd name="connsiteX258" fmla="*/ 291241 w 369278"/>
                <a:gd name="connsiteY258" fmla="*/ 196454 h 427911"/>
                <a:gd name="connsiteX259" fmla="*/ 292384 w 369278"/>
                <a:gd name="connsiteY259" fmla="*/ 175308 h 427911"/>
                <a:gd name="connsiteX260" fmla="*/ 291051 w 369278"/>
                <a:gd name="connsiteY260" fmla="*/ 199597 h 427911"/>
                <a:gd name="connsiteX261" fmla="*/ 294575 w 369278"/>
                <a:gd name="connsiteY261" fmla="*/ 203121 h 427911"/>
                <a:gd name="connsiteX262" fmla="*/ 292860 w 369278"/>
                <a:gd name="connsiteY262" fmla="*/ 207884 h 427911"/>
                <a:gd name="connsiteX263" fmla="*/ 289050 w 369278"/>
                <a:gd name="connsiteY263" fmla="*/ 204360 h 427911"/>
                <a:gd name="connsiteX264" fmla="*/ 291051 w 369278"/>
                <a:gd name="connsiteY264" fmla="*/ 199597 h 427911"/>
                <a:gd name="connsiteX265" fmla="*/ 287241 w 369278"/>
                <a:gd name="connsiteY265" fmla="*/ 222552 h 427911"/>
                <a:gd name="connsiteX266" fmla="*/ 278192 w 369278"/>
                <a:gd name="connsiteY266" fmla="*/ 207312 h 427911"/>
                <a:gd name="connsiteX267" fmla="*/ 280383 w 369278"/>
                <a:gd name="connsiteY267" fmla="*/ 206741 h 427911"/>
                <a:gd name="connsiteX268" fmla="*/ 288669 w 369278"/>
                <a:gd name="connsiteY268" fmla="*/ 221790 h 427911"/>
                <a:gd name="connsiteX269" fmla="*/ 287241 w 369278"/>
                <a:gd name="connsiteY269" fmla="*/ 222552 h 427911"/>
                <a:gd name="connsiteX270" fmla="*/ 285526 w 369278"/>
                <a:gd name="connsiteY270" fmla="*/ 226077 h 427911"/>
                <a:gd name="connsiteX271" fmla="*/ 272096 w 369278"/>
                <a:gd name="connsiteY271" fmla="*/ 205407 h 427911"/>
                <a:gd name="connsiteX272" fmla="*/ 275620 w 369278"/>
                <a:gd name="connsiteY272" fmla="*/ 205598 h 427911"/>
                <a:gd name="connsiteX273" fmla="*/ 287241 w 369278"/>
                <a:gd name="connsiteY273" fmla="*/ 224743 h 427911"/>
                <a:gd name="connsiteX274" fmla="*/ 285526 w 369278"/>
                <a:gd name="connsiteY274" fmla="*/ 226172 h 427911"/>
                <a:gd name="connsiteX275" fmla="*/ 287717 w 369278"/>
                <a:gd name="connsiteY275" fmla="*/ 213123 h 427911"/>
                <a:gd name="connsiteX276" fmla="*/ 285907 w 369278"/>
                <a:gd name="connsiteY276" fmla="*/ 211503 h 427911"/>
                <a:gd name="connsiteX277" fmla="*/ 285717 w 369278"/>
                <a:gd name="connsiteY277" fmla="*/ 209313 h 427911"/>
                <a:gd name="connsiteX278" fmla="*/ 287526 w 369278"/>
                <a:gd name="connsiteY278" fmla="*/ 210646 h 427911"/>
                <a:gd name="connsiteX279" fmla="*/ 287717 w 369278"/>
                <a:gd name="connsiteY279" fmla="*/ 213027 h 427911"/>
                <a:gd name="connsiteX280" fmla="*/ 287717 w 369278"/>
                <a:gd name="connsiteY280" fmla="*/ 203502 h 427911"/>
                <a:gd name="connsiteX281" fmla="*/ 287717 w 369278"/>
                <a:gd name="connsiteY281" fmla="*/ 204360 h 427911"/>
                <a:gd name="connsiteX282" fmla="*/ 286955 w 369278"/>
                <a:gd name="connsiteY282" fmla="*/ 204931 h 427911"/>
                <a:gd name="connsiteX283" fmla="*/ 286193 w 369278"/>
                <a:gd name="connsiteY283" fmla="*/ 204741 h 427911"/>
                <a:gd name="connsiteX284" fmla="*/ 283050 w 369278"/>
                <a:gd name="connsiteY284" fmla="*/ 201026 h 427911"/>
                <a:gd name="connsiteX285" fmla="*/ 283240 w 369278"/>
                <a:gd name="connsiteY285" fmla="*/ 200264 h 427911"/>
                <a:gd name="connsiteX286" fmla="*/ 284097 w 369278"/>
                <a:gd name="connsiteY286" fmla="*/ 199692 h 427911"/>
                <a:gd name="connsiteX287" fmla="*/ 284955 w 369278"/>
                <a:gd name="connsiteY287" fmla="*/ 199883 h 427911"/>
                <a:gd name="connsiteX288" fmla="*/ 287907 w 369278"/>
                <a:gd name="connsiteY288" fmla="*/ 203598 h 427911"/>
                <a:gd name="connsiteX289" fmla="*/ 303338 w 369278"/>
                <a:gd name="connsiteY289" fmla="*/ 125112 h 427911"/>
                <a:gd name="connsiteX290" fmla="*/ 298766 w 369278"/>
                <a:gd name="connsiteY290" fmla="*/ 124350 h 427911"/>
                <a:gd name="connsiteX291" fmla="*/ 299337 w 369278"/>
                <a:gd name="connsiteY291" fmla="*/ 121111 h 427911"/>
                <a:gd name="connsiteX292" fmla="*/ 303338 w 369278"/>
                <a:gd name="connsiteY292" fmla="*/ 125112 h 427911"/>
                <a:gd name="connsiteX293" fmla="*/ 266000 w 369278"/>
                <a:gd name="connsiteY293" fmla="*/ 59103 h 427911"/>
                <a:gd name="connsiteX294" fmla="*/ 281621 w 369278"/>
                <a:gd name="connsiteY294" fmla="*/ 59294 h 427911"/>
                <a:gd name="connsiteX295" fmla="*/ 284383 w 369278"/>
                <a:gd name="connsiteY295" fmla="*/ 62437 h 427911"/>
                <a:gd name="connsiteX296" fmla="*/ 282192 w 369278"/>
                <a:gd name="connsiteY296" fmla="*/ 65580 h 427911"/>
                <a:gd name="connsiteX297" fmla="*/ 279049 w 369278"/>
                <a:gd name="connsiteY297" fmla="*/ 60818 h 427911"/>
                <a:gd name="connsiteX298" fmla="*/ 281811 w 369278"/>
                <a:gd name="connsiteY298" fmla="*/ 70152 h 427911"/>
                <a:gd name="connsiteX299" fmla="*/ 281049 w 369278"/>
                <a:gd name="connsiteY299" fmla="*/ 72724 h 427911"/>
                <a:gd name="connsiteX300" fmla="*/ 279335 w 369278"/>
                <a:gd name="connsiteY300" fmla="*/ 64723 h 427911"/>
                <a:gd name="connsiteX301" fmla="*/ 279335 w 369278"/>
                <a:gd name="connsiteY301" fmla="*/ 71581 h 427911"/>
                <a:gd name="connsiteX302" fmla="*/ 278192 w 369278"/>
                <a:gd name="connsiteY302" fmla="*/ 65485 h 427911"/>
                <a:gd name="connsiteX303" fmla="*/ 276573 w 369278"/>
                <a:gd name="connsiteY303" fmla="*/ 61389 h 427911"/>
                <a:gd name="connsiteX304" fmla="*/ 267524 w 369278"/>
                <a:gd name="connsiteY304" fmla="*/ 61389 h 427911"/>
                <a:gd name="connsiteX305" fmla="*/ 275811 w 369278"/>
                <a:gd name="connsiteY305" fmla="*/ 62532 h 427911"/>
                <a:gd name="connsiteX306" fmla="*/ 276763 w 369278"/>
                <a:gd name="connsiteY306" fmla="*/ 68724 h 427911"/>
                <a:gd name="connsiteX307" fmla="*/ 275239 w 369278"/>
                <a:gd name="connsiteY307" fmla="*/ 67962 h 427911"/>
                <a:gd name="connsiteX308" fmla="*/ 274572 w 369278"/>
                <a:gd name="connsiteY308" fmla="*/ 65390 h 427911"/>
                <a:gd name="connsiteX309" fmla="*/ 270572 w 369278"/>
                <a:gd name="connsiteY309" fmla="*/ 64056 h 427911"/>
                <a:gd name="connsiteX310" fmla="*/ 266095 w 369278"/>
                <a:gd name="connsiteY310" fmla="*/ 63675 h 427911"/>
                <a:gd name="connsiteX311" fmla="*/ 265905 w 369278"/>
                <a:gd name="connsiteY311" fmla="*/ 62342 h 427911"/>
                <a:gd name="connsiteX312" fmla="*/ 266095 w 369278"/>
                <a:gd name="connsiteY312" fmla="*/ 59389 h 427911"/>
                <a:gd name="connsiteX313" fmla="*/ 246950 w 369278"/>
                <a:gd name="connsiteY313" fmla="*/ 53103 h 427911"/>
                <a:gd name="connsiteX314" fmla="*/ 261809 w 369278"/>
                <a:gd name="connsiteY314" fmla="*/ 57865 h 427911"/>
                <a:gd name="connsiteX315" fmla="*/ 260761 w 369278"/>
                <a:gd name="connsiteY315" fmla="*/ 59675 h 427911"/>
                <a:gd name="connsiteX316" fmla="*/ 256665 w 369278"/>
                <a:gd name="connsiteY316" fmla="*/ 57484 h 427911"/>
                <a:gd name="connsiteX317" fmla="*/ 252855 w 369278"/>
                <a:gd name="connsiteY317" fmla="*/ 56532 h 427911"/>
                <a:gd name="connsiteX318" fmla="*/ 247140 w 369278"/>
                <a:gd name="connsiteY318" fmla="*/ 54912 h 427911"/>
                <a:gd name="connsiteX319" fmla="*/ 248569 w 369278"/>
                <a:gd name="connsiteY319" fmla="*/ 58818 h 427911"/>
                <a:gd name="connsiteX320" fmla="*/ 247617 w 369278"/>
                <a:gd name="connsiteY320" fmla="*/ 59008 h 427911"/>
                <a:gd name="connsiteX321" fmla="*/ 245045 w 369278"/>
                <a:gd name="connsiteY321" fmla="*/ 55674 h 427911"/>
                <a:gd name="connsiteX322" fmla="*/ 247045 w 369278"/>
                <a:gd name="connsiteY322" fmla="*/ 53103 h 427911"/>
                <a:gd name="connsiteX323" fmla="*/ 254379 w 369278"/>
                <a:gd name="connsiteY323" fmla="*/ 61389 h 427911"/>
                <a:gd name="connsiteX324" fmla="*/ 253617 w 369278"/>
                <a:gd name="connsiteY324" fmla="*/ 58818 h 427911"/>
                <a:gd name="connsiteX325" fmla="*/ 255808 w 369278"/>
                <a:gd name="connsiteY325" fmla="*/ 60627 h 427911"/>
                <a:gd name="connsiteX326" fmla="*/ 254379 w 369278"/>
                <a:gd name="connsiteY326" fmla="*/ 61389 h 427911"/>
                <a:gd name="connsiteX327" fmla="*/ 253998 w 369278"/>
                <a:gd name="connsiteY327" fmla="*/ 64152 h 427911"/>
                <a:gd name="connsiteX328" fmla="*/ 254379 w 369278"/>
                <a:gd name="connsiteY328" fmla="*/ 64342 h 427911"/>
                <a:gd name="connsiteX329" fmla="*/ 256380 w 369278"/>
                <a:gd name="connsiteY329" fmla="*/ 75772 h 427911"/>
                <a:gd name="connsiteX330" fmla="*/ 255618 w 369278"/>
                <a:gd name="connsiteY330" fmla="*/ 67676 h 427911"/>
                <a:gd name="connsiteX331" fmla="*/ 255618 w 369278"/>
                <a:gd name="connsiteY331" fmla="*/ 64723 h 427911"/>
                <a:gd name="connsiteX332" fmla="*/ 257142 w 369278"/>
                <a:gd name="connsiteY332" fmla="*/ 65104 h 427911"/>
                <a:gd name="connsiteX333" fmla="*/ 260475 w 369278"/>
                <a:gd name="connsiteY333" fmla="*/ 73200 h 427911"/>
                <a:gd name="connsiteX334" fmla="*/ 258856 w 369278"/>
                <a:gd name="connsiteY334" fmla="*/ 65866 h 427911"/>
                <a:gd name="connsiteX335" fmla="*/ 261047 w 369278"/>
                <a:gd name="connsiteY335" fmla="*/ 66438 h 427911"/>
                <a:gd name="connsiteX336" fmla="*/ 264381 w 369278"/>
                <a:gd name="connsiteY336" fmla="*/ 75391 h 427911"/>
                <a:gd name="connsiteX337" fmla="*/ 262857 w 369278"/>
                <a:gd name="connsiteY337" fmla="*/ 67295 h 427911"/>
                <a:gd name="connsiteX338" fmla="*/ 263238 w 369278"/>
                <a:gd name="connsiteY338" fmla="*/ 67485 h 427911"/>
                <a:gd name="connsiteX339" fmla="*/ 265047 w 369278"/>
                <a:gd name="connsiteY339" fmla="*/ 71486 h 427911"/>
                <a:gd name="connsiteX340" fmla="*/ 264857 w 369278"/>
                <a:gd name="connsiteY340" fmla="*/ 66342 h 427911"/>
                <a:gd name="connsiteX341" fmla="*/ 272382 w 369278"/>
                <a:gd name="connsiteY341" fmla="*/ 67104 h 427911"/>
                <a:gd name="connsiteX342" fmla="*/ 271620 w 369278"/>
                <a:gd name="connsiteY342" fmla="*/ 68914 h 427911"/>
                <a:gd name="connsiteX343" fmla="*/ 270191 w 369278"/>
                <a:gd name="connsiteY343" fmla="*/ 68914 h 427911"/>
                <a:gd name="connsiteX344" fmla="*/ 273334 w 369278"/>
                <a:gd name="connsiteY344" fmla="*/ 70248 h 427911"/>
                <a:gd name="connsiteX345" fmla="*/ 272382 w 369278"/>
                <a:gd name="connsiteY345" fmla="*/ 71200 h 427911"/>
                <a:gd name="connsiteX346" fmla="*/ 271239 w 369278"/>
                <a:gd name="connsiteY346" fmla="*/ 72153 h 427911"/>
                <a:gd name="connsiteX347" fmla="*/ 275334 w 369278"/>
                <a:gd name="connsiteY347" fmla="*/ 72534 h 427911"/>
                <a:gd name="connsiteX348" fmla="*/ 276096 w 369278"/>
                <a:gd name="connsiteY348" fmla="*/ 74153 h 427911"/>
                <a:gd name="connsiteX349" fmla="*/ 275144 w 369278"/>
                <a:gd name="connsiteY349" fmla="*/ 75296 h 427911"/>
                <a:gd name="connsiteX350" fmla="*/ 286955 w 369278"/>
                <a:gd name="connsiteY350" fmla="*/ 78439 h 427911"/>
                <a:gd name="connsiteX351" fmla="*/ 281621 w 369278"/>
                <a:gd name="connsiteY351" fmla="*/ 78058 h 427911"/>
                <a:gd name="connsiteX352" fmla="*/ 285336 w 369278"/>
                <a:gd name="connsiteY352" fmla="*/ 81392 h 427911"/>
                <a:gd name="connsiteX353" fmla="*/ 278001 w 369278"/>
                <a:gd name="connsiteY353" fmla="*/ 84345 h 427911"/>
                <a:gd name="connsiteX354" fmla="*/ 283240 w 369278"/>
                <a:gd name="connsiteY354" fmla="*/ 84535 h 427911"/>
                <a:gd name="connsiteX355" fmla="*/ 282288 w 369278"/>
                <a:gd name="connsiteY355" fmla="*/ 85964 h 427911"/>
                <a:gd name="connsiteX356" fmla="*/ 288003 w 369278"/>
                <a:gd name="connsiteY356" fmla="*/ 87869 h 427911"/>
                <a:gd name="connsiteX357" fmla="*/ 290384 w 369278"/>
                <a:gd name="connsiteY357" fmla="*/ 87869 h 427911"/>
                <a:gd name="connsiteX358" fmla="*/ 292384 w 369278"/>
                <a:gd name="connsiteY358" fmla="*/ 90441 h 427911"/>
                <a:gd name="connsiteX359" fmla="*/ 289241 w 369278"/>
                <a:gd name="connsiteY359" fmla="*/ 91012 h 427911"/>
                <a:gd name="connsiteX360" fmla="*/ 293051 w 369278"/>
                <a:gd name="connsiteY360" fmla="*/ 91679 h 427911"/>
                <a:gd name="connsiteX361" fmla="*/ 293432 w 369278"/>
                <a:gd name="connsiteY361" fmla="*/ 93489 h 427911"/>
                <a:gd name="connsiteX362" fmla="*/ 295337 w 369278"/>
                <a:gd name="connsiteY362" fmla="*/ 94441 h 427911"/>
                <a:gd name="connsiteX363" fmla="*/ 297337 w 369278"/>
                <a:gd name="connsiteY363" fmla="*/ 97203 h 427911"/>
                <a:gd name="connsiteX364" fmla="*/ 298385 w 369278"/>
                <a:gd name="connsiteY364" fmla="*/ 98346 h 427911"/>
                <a:gd name="connsiteX365" fmla="*/ 299718 w 369278"/>
                <a:gd name="connsiteY365" fmla="*/ 100347 h 427911"/>
                <a:gd name="connsiteX366" fmla="*/ 300671 w 369278"/>
                <a:gd name="connsiteY366" fmla="*/ 101490 h 427911"/>
                <a:gd name="connsiteX367" fmla="*/ 300861 w 369278"/>
                <a:gd name="connsiteY367" fmla="*/ 103109 h 427911"/>
                <a:gd name="connsiteX368" fmla="*/ 302100 w 369278"/>
                <a:gd name="connsiteY368" fmla="*/ 104252 h 427911"/>
                <a:gd name="connsiteX369" fmla="*/ 305243 w 369278"/>
                <a:gd name="connsiteY369" fmla="*/ 107205 h 427911"/>
                <a:gd name="connsiteX370" fmla="*/ 307053 w 369278"/>
                <a:gd name="connsiteY370" fmla="*/ 108824 h 427911"/>
                <a:gd name="connsiteX371" fmla="*/ 306862 w 369278"/>
                <a:gd name="connsiteY371" fmla="*/ 109395 h 427911"/>
                <a:gd name="connsiteX372" fmla="*/ 312768 w 369278"/>
                <a:gd name="connsiteY372" fmla="*/ 113491 h 427911"/>
                <a:gd name="connsiteX373" fmla="*/ 308862 w 369278"/>
                <a:gd name="connsiteY373" fmla="*/ 120540 h 427911"/>
                <a:gd name="connsiteX374" fmla="*/ 309815 w 369278"/>
                <a:gd name="connsiteY374" fmla="*/ 121492 h 427911"/>
                <a:gd name="connsiteX375" fmla="*/ 312577 w 369278"/>
                <a:gd name="connsiteY375" fmla="*/ 117587 h 427911"/>
                <a:gd name="connsiteX376" fmla="*/ 312768 w 369278"/>
                <a:gd name="connsiteY376" fmla="*/ 121492 h 427911"/>
                <a:gd name="connsiteX377" fmla="*/ 308672 w 369278"/>
                <a:gd name="connsiteY377" fmla="*/ 123302 h 427911"/>
                <a:gd name="connsiteX378" fmla="*/ 305719 w 369278"/>
                <a:gd name="connsiteY378" fmla="*/ 118920 h 427911"/>
                <a:gd name="connsiteX379" fmla="*/ 305910 w 369278"/>
                <a:gd name="connsiteY379" fmla="*/ 115968 h 427911"/>
                <a:gd name="connsiteX380" fmla="*/ 303147 w 369278"/>
                <a:gd name="connsiteY380" fmla="*/ 112634 h 427911"/>
                <a:gd name="connsiteX381" fmla="*/ 302576 w 369278"/>
                <a:gd name="connsiteY381" fmla="*/ 111872 h 427911"/>
                <a:gd name="connsiteX382" fmla="*/ 296480 w 369278"/>
                <a:gd name="connsiteY382" fmla="*/ 115015 h 427911"/>
                <a:gd name="connsiteX383" fmla="*/ 295146 w 369278"/>
                <a:gd name="connsiteY383" fmla="*/ 114158 h 427911"/>
                <a:gd name="connsiteX384" fmla="*/ 293146 w 369278"/>
                <a:gd name="connsiteY384" fmla="*/ 113967 h 427911"/>
                <a:gd name="connsiteX385" fmla="*/ 292098 w 369278"/>
                <a:gd name="connsiteY385" fmla="*/ 112824 h 427911"/>
                <a:gd name="connsiteX386" fmla="*/ 290955 w 369278"/>
                <a:gd name="connsiteY386" fmla="*/ 113396 h 427911"/>
                <a:gd name="connsiteX387" fmla="*/ 289336 w 369278"/>
                <a:gd name="connsiteY387" fmla="*/ 113015 h 427911"/>
                <a:gd name="connsiteX388" fmla="*/ 288098 w 369278"/>
                <a:gd name="connsiteY388" fmla="*/ 112634 h 427911"/>
                <a:gd name="connsiteX389" fmla="*/ 286955 w 369278"/>
                <a:gd name="connsiteY389" fmla="*/ 112443 h 427911"/>
                <a:gd name="connsiteX390" fmla="*/ 285621 w 369278"/>
                <a:gd name="connsiteY390" fmla="*/ 111872 h 427911"/>
                <a:gd name="connsiteX391" fmla="*/ 283240 w 369278"/>
                <a:gd name="connsiteY391" fmla="*/ 111300 h 427911"/>
                <a:gd name="connsiteX392" fmla="*/ 282097 w 369278"/>
                <a:gd name="connsiteY392" fmla="*/ 110919 h 427911"/>
                <a:gd name="connsiteX393" fmla="*/ 281049 w 369278"/>
                <a:gd name="connsiteY393" fmla="*/ 110729 h 427911"/>
                <a:gd name="connsiteX394" fmla="*/ 279049 w 369278"/>
                <a:gd name="connsiteY394" fmla="*/ 110157 h 427911"/>
                <a:gd name="connsiteX395" fmla="*/ 276096 w 369278"/>
                <a:gd name="connsiteY395" fmla="*/ 108633 h 427911"/>
                <a:gd name="connsiteX396" fmla="*/ 273334 w 369278"/>
                <a:gd name="connsiteY396" fmla="*/ 101966 h 427911"/>
                <a:gd name="connsiteX397" fmla="*/ 274668 w 369278"/>
                <a:gd name="connsiteY397" fmla="*/ 108919 h 427911"/>
                <a:gd name="connsiteX398" fmla="*/ 272953 w 369278"/>
                <a:gd name="connsiteY398" fmla="*/ 108538 h 427911"/>
                <a:gd name="connsiteX399" fmla="*/ 269810 w 369278"/>
                <a:gd name="connsiteY399" fmla="*/ 98632 h 427911"/>
                <a:gd name="connsiteX400" fmla="*/ 271620 w 369278"/>
                <a:gd name="connsiteY400" fmla="*/ 108157 h 427911"/>
                <a:gd name="connsiteX401" fmla="*/ 269238 w 369278"/>
                <a:gd name="connsiteY401" fmla="*/ 107395 h 427911"/>
                <a:gd name="connsiteX402" fmla="*/ 266857 w 369278"/>
                <a:gd name="connsiteY402" fmla="*/ 95489 h 427911"/>
                <a:gd name="connsiteX403" fmla="*/ 267619 w 369278"/>
                <a:gd name="connsiteY403" fmla="*/ 105966 h 427911"/>
                <a:gd name="connsiteX404" fmla="*/ 266190 w 369278"/>
                <a:gd name="connsiteY404" fmla="*/ 105776 h 427911"/>
                <a:gd name="connsiteX405" fmla="*/ 263904 w 369278"/>
                <a:gd name="connsiteY405" fmla="*/ 94155 h 427911"/>
                <a:gd name="connsiteX406" fmla="*/ 263333 w 369278"/>
                <a:gd name="connsiteY406" fmla="*/ 105014 h 427911"/>
                <a:gd name="connsiteX407" fmla="*/ 261523 w 369278"/>
                <a:gd name="connsiteY407" fmla="*/ 93393 h 427911"/>
                <a:gd name="connsiteX408" fmla="*/ 261142 w 369278"/>
                <a:gd name="connsiteY408" fmla="*/ 104061 h 427911"/>
                <a:gd name="connsiteX409" fmla="*/ 259142 w 369278"/>
                <a:gd name="connsiteY409" fmla="*/ 88821 h 427911"/>
                <a:gd name="connsiteX410" fmla="*/ 257427 w 369278"/>
                <a:gd name="connsiteY410" fmla="*/ 101490 h 427911"/>
                <a:gd name="connsiteX411" fmla="*/ 266286 w 369278"/>
                <a:gd name="connsiteY411" fmla="*/ 114920 h 427911"/>
                <a:gd name="connsiteX412" fmla="*/ 260571 w 369278"/>
                <a:gd name="connsiteY412" fmla="*/ 111967 h 427911"/>
                <a:gd name="connsiteX413" fmla="*/ 266095 w 369278"/>
                <a:gd name="connsiteY413" fmla="*/ 121397 h 427911"/>
                <a:gd name="connsiteX414" fmla="*/ 267524 w 369278"/>
                <a:gd name="connsiteY414" fmla="*/ 125588 h 427911"/>
                <a:gd name="connsiteX415" fmla="*/ 269524 w 369278"/>
                <a:gd name="connsiteY415" fmla="*/ 129684 h 427911"/>
                <a:gd name="connsiteX416" fmla="*/ 270286 w 369278"/>
                <a:gd name="connsiteY416" fmla="*/ 131493 h 427911"/>
                <a:gd name="connsiteX417" fmla="*/ 272477 w 369278"/>
                <a:gd name="connsiteY417" fmla="*/ 135875 h 427911"/>
                <a:gd name="connsiteX418" fmla="*/ 272858 w 369278"/>
                <a:gd name="connsiteY418" fmla="*/ 138828 h 427911"/>
                <a:gd name="connsiteX419" fmla="*/ 274858 w 369278"/>
                <a:gd name="connsiteY419" fmla="*/ 141780 h 427911"/>
                <a:gd name="connsiteX420" fmla="*/ 273906 w 369278"/>
                <a:gd name="connsiteY420" fmla="*/ 142161 h 427911"/>
                <a:gd name="connsiteX421" fmla="*/ 271524 w 369278"/>
                <a:gd name="connsiteY421" fmla="*/ 140733 h 427911"/>
                <a:gd name="connsiteX422" fmla="*/ 276668 w 369278"/>
                <a:gd name="connsiteY422" fmla="*/ 146257 h 427911"/>
                <a:gd name="connsiteX423" fmla="*/ 277620 w 369278"/>
                <a:gd name="connsiteY423" fmla="*/ 148829 h 427911"/>
                <a:gd name="connsiteX424" fmla="*/ 278573 w 369278"/>
                <a:gd name="connsiteY424" fmla="*/ 151972 h 427911"/>
                <a:gd name="connsiteX425" fmla="*/ 279906 w 369278"/>
                <a:gd name="connsiteY425" fmla="*/ 156354 h 427911"/>
                <a:gd name="connsiteX426" fmla="*/ 280287 w 369278"/>
                <a:gd name="connsiteY426" fmla="*/ 158544 h 427911"/>
                <a:gd name="connsiteX427" fmla="*/ 281049 w 369278"/>
                <a:gd name="connsiteY427" fmla="*/ 161688 h 427911"/>
                <a:gd name="connsiteX428" fmla="*/ 283240 w 369278"/>
                <a:gd name="connsiteY428" fmla="*/ 166260 h 427911"/>
                <a:gd name="connsiteX429" fmla="*/ 282859 w 369278"/>
                <a:gd name="connsiteY429" fmla="*/ 167022 h 427911"/>
                <a:gd name="connsiteX430" fmla="*/ 283050 w 369278"/>
                <a:gd name="connsiteY430" fmla="*/ 172356 h 427911"/>
                <a:gd name="connsiteX431" fmla="*/ 283716 w 369278"/>
                <a:gd name="connsiteY431" fmla="*/ 174927 h 427911"/>
                <a:gd name="connsiteX432" fmla="*/ 282288 w 369278"/>
                <a:gd name="connsiteY432" fmla="*/ 174737 h 427911"/>
                <a:gd name="connsiteX433" fmla="*/ 283812 w 369278"/>
                <a:gd name="connsiteY433" fmla="*/ 180452 h 427911"/>
                <a:gd name="connsiteX434" fmla="*/ 283621 w 369278"/>
                <a:gd name="connsiteY434" fmla="*/ 182833 h 427911"/>
                <a:gd name="connsiteX435" fmla="*/ 283335 w 369278"/>
                <a:gd name="connsiteY435" fmla="*/ 185976 h 427911"/>
                <a:gd name="connsiteX436" fmla="*/ 283145 w 369278"/>
                <a:gd name="connsiteY436" fmla="*/ 188358 h 427911"/>
                <a:gd name="connsiteX437" fmla="*/ 282764 w 369278"/>
                <a:gd name="connsiteY437" fmla="*/ 190548 h 427911"/>
                <a:gd name="connsiteX438" fmla="*/ 282764 w 369278"/>
                <a:gd name="connsiteY438" fmla="*/ 191882 h 427911"/>
                <a:gd name="connsiteX439" fmla="*/ 282383 w 369278"/>
                <a:gd name="connsiteY439" fmla="*/ 193882 h 427911"/>
                <a:gd name="connsiteX440" fmla="*/ 282192 w 369278"/>
                <a:gd name="connsiteY440" fmla="*/ 195406 h 427911"/>
                <a:gd name="connsiteX441" fmla="*/ 281811 w 369278"/>
                <a:gd name="connsiteY441" fmla="*/ 197216 h 427911"/>
                <a:gd name="connsiteX442" fmla="*/ 281621 w 369278"/>
                <a:gd name="connsiteY442" fmla="*/ 198835 h 427911"/>
                <a:gd name="connsiteX443" fmla="*/ 281240 w 369278"/>
                <a:gd name="connsiteY443" fmla="*/ 200169 h 427911"/>
                <a:gd name="connsiteX444" fmla="*/ 279525 w 369278"/>
                <a:gd name="connsiteY444" fmla="*/ 201502 h 427911"/>
                <a:gd name="connsiteX445" fmla="*/ 277525 w 369278"/>
                <a:gd name="connsiteY445" fmla="*/ 198359 h 427911"/>
                <a:gd name="connsiteX446" fmla="*/ 277906 w 369278"/>
                <a:gd name="connsiteY446" fmla="*/ 201121 h 427911"/>
                <a:gd name="connsiteX447" fmla="*/ 274953 w 369278"/>
                <a:gd name="connsiteY447" fmla="*/ 200931 h 427911"/>
                <a:gd name="connsiteX448" fmla="*/ 272953 w 369278"/>
                <a:gd name="connsiteY448" fmla="*/ 200550 h 427911"/>
                <a:gd name="connsiteX449" fmla="*/ 269429 w 369278"/>
                <a:gd name="connsiteY449" fmla="*/ 199978 h 427911"/>
                <a:gd name="connsiteX450" fmla="*/ 267429 w 369278"/>
                <a:gd name="connsiteY450" fmla="*/ 197406 h 427911"/>
                <a:gd name="connsiteX451" fmla="*/ 265238 w 369278"/>
                <a:gd name="connsiteY451" fmla="*/ 198549 h 427911"/>
                <a:gd name="connsiteX452" fmla="*/ 265047 w 369278"/>
                <a:gd name="connsiteY452" fmla="*/ 199121 h 427911"/>
                <a:gd name="connsiteX453" fmla="*/ 258094 w 369278"/>
                <a:gd name="connsiteY453" fmla="*/ 197978 h 427911"/>
                <a:gd name="connsiteX454" fmla="*/ 255522 w 369278"/>
                <a:gd name="connsiteY454" fmla="*/ 196549 h 427911"/>
                <a:gd name="connsiteX455" fmla="*/ 245807 w 369278"/>
                <a:gd name="connsiteY455" fmla="*/ 184738 h 427911"/>
                <a:gd name="connsiteX456" fmla="*/ 252855 w 369278"/>
                <a:gd name="connsiteY456" fmla="*/ 194644 h 427911"/>
                <a:gd name="connsiteX457" fmla="*/ 248950 w 369278"/>
                <a:gd name="connsiteY457" fmla="*/ 195787 h 427911"/>
                <a:gd name="connsiteX458" fmla="*/ 242854 w 369278"/>
                <a:gd name="connsiteY458" fmla="*/ 188739 h 427911"/>
                <a:gd name="connsiteX459" fmla="*/ 216756 w 369278"/>
                <a:gd name="connsiteY459" fmla="*/ 158163 h 427911"/>
                <a:gd name="connsiteX460" fmla="*/ 217327 w 369278"/>
                <a:gd name="connsiteY460" fmla="*/ 153782 h 427911"/>
                <a:gd name="connsiteX461" fmla="*/ 242854 w 369278"/>
                <a:gd name="connsiteY461" fmla="*/ 183405 h 427911"/>
                <a:gd name="connsiteX462" fmla="*/ 221709 w 369278"/>
                <a:gd name="connsiteY462" fmla="*/ 158259 h 427911"/>
                <a:gd name="connsiteX463" fmla="*/ 217708 w 369278"/>
                <a:gd name="connsiteY463" fmla="*/ 150734 h 427911"/>
                <a:gd name="connsiteX464" fmla="*/ 218184 w 369278"/>
                <a:gd name="connsiteY464" fmla="*/ 147210 h 427911"/>
                <a:gd name="connsiteX465" fmla="*/ 243807 w 369278"/>
                <a:gd name="connsiteY465" fmla="*/ 178356 h 427911"/>
                <a:gd name="connsiteX466" fmla="*/ 223709 w 369278"/>
                <a:gd name="connsiteY466" fmla="*/ 154449 h 427911"/>
                <a:gd name="connsiteX467" fmla="*/ 218565 w 369278"/>
                <a:gd name="connsiteY467" fmla="*/ 144162 h 427911"/>
                <a:gd name="connsiteX468" fmla="*/ 218565 w 369278"/>
                <a:gd name="connsiteY468" fmla="*/ 142352 h 427911"/>
                <a:gd name="connsiteX469" fmla="*/ 244283 w 369278"/>
                <a:gd name="connsiteY469" fmla="*/ 173499 h 427911"/>
                <a:gd name="connsiteX470" fmla="*/ 224376 w 369278"/>
                <a:gd name="connsiteY470" fmla="*/ 149591 h 427911"/>
                <a:gd name="connsiteX471" fmla="*/ 219042 w 369278"/>
                <a:gd name="connsiteY471" fmla="*/ 139113 h 427911"/>
                <a:gd name="connsiteX472" fmla="*/ 219042 w 369278"/>
                <a:gd name="connsiteY472" fmla="*/ 137113 h 427911"/>
                <a:gd name="connsiteX473" fmla="*/ 246093 w 369278"/>
                <a:gd name="connsiteY473" fmla="*/ 170260 h 427911"/>
                <a:gd name="connsiteX474" fmla="*/ 224852 w 369278"/>
                <a:gd name="connsiteY474" fmla="*/ 144828 h 427911"/>
                <a:gd name="connsiteX475" fmla="*/ 219518 w 369278"/>
                <a:gd name="connsiteY475" fmla="*/ 133970 h 427911"/>
                <a:gd name="connsiteX476" fmla="*/ 219518 w 369278"/>
                <a:gd name="connsiteY476" fmla="*/ 131208 h 427911"/>
                <a:gd name="connsiteX477" fmla="*/ 245712 w 369278"/>
                <a:gd name="connsiteY477" fmla="*/ 163974 h 427911"/>
                <a:gd name="connsiteX478" fmla="*/ 225328 w 369278"/>
                <a:gd name="connsiteY478" fmla="*/ 140066 h 427911"/>
                <a:gd name="connsiteX479" fmla="*/ 219804 w 369278"/>
                <a:gd name="connsiteY479" fmla="*/ 128636 h 427911"/>
                <a:gd name="connsiteX480" fmla="*/ 219994 w 369278"/>
                <a:gd name="connsiteY480" fmla="*/ 125683 h 427911"/>
                <a:gd name="connsiteX481" fmla="*/ 245235 w 369278"/>
                <a:gd name="connsiteY481" fmla="*/ 157306 h 427911"/>
                <a:gd name="connsiteX482" fmla="*/ 226281 w 369278"/>
                <a:gd name="connsiteY482" fmla="*/ 135399 h 427911"/>
                <a:gd name="connsiteX483" fmla="*/ 220185 w 369278"/>
                <a:gd name="connsiteY483" fmla="*/ 123207 h 427911"/>
                <a:gd name="connsiteX484" fmla="*/ 220375 w 369278"/>
                <a:gd name="connsiteY484" fmla="*/ 119873 h 427911"/>
                <a:gd name="connsiteX485" fmla="*/ 244473 w 369278"/>
                <a:gd name="connsiteY485" fmla="*/ 151305 h 427911"/>
                <a:gd name="connsiteX486" fmla="*/ 226662 w 369278"/>
                <a:gd name="connsiteY486" fmla="*/ 130731 h 427911"/>
                <a:gd name="connsiteX487" fmla="*/ 220566 w 369278"/>
                <a:gd name="connsiteY487" fmla="*/ 117492 h 427911"/>
                <a:gd name="connsiteX488" fmla="*/ 220566 w 369278"/>
                <a:gd name="connsiteY488" fmla="*/ 116920 h 427911"/>
                <a:gd name="connsiteX489" fmla="*/ 220947 w 369278"/>
                <a:gd name="connsiteY489" fmla="*/ 113205 h 427911"/>
                <a:gd name="connsiteX490" fmla="*/ 243807 w 369278"/>
                <a:gd name="connsiteY490" fmla="*/ 145781 h 427911"/>
                <a:gd name="connsiteX491" fmla="*/ 227614 w 369278"/>
                <a:gd name="connsiteY491" fmla="*/ 126159 h 427911"/>
                <a:gd name="connsiteX492" fmla="*/ 220947 w 369278"/>
                <a:gd name="connsiteY492" fmla="*/ 112158 h 427911"/>
                <a:gd name="connsiteX493" fmla="*/ 253903 w 369278"/>
                <a:gd name="connsiteY493" fmla="*/ 64056 h 427911"/>
                <a:gd name="connsiteX494" fmla="*/ 212660 w 369278"/>
                <a:gd name="connsiteY494" fmla="*/ 187786 h 427911"/>
                <a:gd name="connsiteX495" fmla="*/ 212088 w 369278"/>
                <a:gd name="connsiteY495" fmla="*/ 184071 h 427911"/>
                <a:gd name="connsiteX496" fmla="*/ 221518 w 369278"/>
                <a:gd name="connsiteY496" fmla="*/ 192739 h 427911"/>
                <a:gd name="connsiteX497" fmla="*/ 218565 w 369278"/>
                <a:gd name="connsiteY497" fmla="*/ 193120 h 427911"/>
                <a:gd name="connsiteX498" fmla="*/ 212660 w 369278"/>
                <a:gd name="connsiteY498" fmla="*/ 187786 h 427911"/>
                <a:gd name="connsiteX499" fmla="*/ 216565 w 369278"/>
                <a:gd name="connsiteY499" fmla="*/ 192930 h 427911"/>
                <a:gd name="connsiteX500" fmla="*/ 212755 w 369278"/>
                <a:gd name="connsiteY500" fmla="*/ 189596 h 427911"/>
                <a:gd name="connsiteX501" fmla="*/ 216565 w 369278"/>
                <a:gd name="connsiteY501" fmla="*/ 192930 h 427911"/>
                <a:gd name="connsiteX502" fmla="*/ 211803 w 369278"/>
                <a:gd name="connsiteY502" fmla="*/ 182262 h 427911"/>
                <a:gd name="connsiteX503" fmla="*/ 212184 w 369278"/>
                <a:gd name="connsiteY503" fmla="*/ 177118 h 427911"/>
                <a:gd name="connsiteX504" fmla="*/ 225423 w 369278"/>
                <a:gd name="connsiteY504" fmla="*/ 192930 h 427911"/>
                <a:gd name="connsiteX505" fmla="*/ 222852 w 369278"/>
                <a:gd name="connsiteY505" fmla="*/ 192930 h 427911"/>
                <a:gd name="connsiteX506" fmla="*/ 211803 w 369278"/>
                <a:gd name="connsiteY506" fmla="*/ 182262 h 427911"/>
                <a:gd name="connsiteX507" fmla="*/ 203325 w 369278"/>
                <a:gd name="connsiteY507" fmla="*/ 170260 h 427911"/>
                <a:gd name="connsiteX508" fmla="*/ 202182 w 369278"/>
                <a:gd name="connsiteY508" fmla="*/ 169498 h 427911"/>
                <a:gd name="connsiteX509" fmla="*/ 208469 w 369278"/>
                <a:gd name="connsiteY509" fmla="*/ 164164 h 427911"/>
                <a:gd name="connsiteX510" fmla="*/ 209326 w 369278"/>
                <a:gd name="connsiteY510" fmla="*/ 165498 h 427911"/>
                <a:gd name="connsiteX511" fmla="*/ 203421 w 369278"/>
                <a:gd name="connsiteY511" fmla="*/ 170260 h 427911"/>
                <a:gd name="connsiteX512" fmla="*/ 206945 w 369278"/>
                <a:gd name="connsiteY512" fmla="*/ 171213 h 427911"/>
                <a:gd name="connsiteX513" fmla="*/ 202278 w 369278"/>
                <a:gd name="connsiteY513" fmla="*/ 179690 h 427911"/>
                <a:gd name="connsiteX514" fmla="*/ 200277 w 369278"/>
                <a:gd name="connsiteY514" fmla="*/ 179118 h 427911"/>
                <a:gd name="connsiteX515" fmla="*/ 205802 w 369278"/>
                <a:gd name="connsiteY515" fmla="*/ 169784 h 427911"/>
                <a:gd name="connsiteX516" fmla="*/ 206945 w 369278"/>
                <a:gd name="connsiteY516" fmla="*/ 171117 h 427911"/>
                <a:gd name="connsiteX517" fmla="*/ 207897 w 369278"/>
                <a:gd name="connsiteY517" fmla="*/ 162069 h 427911"/>
                <a:gd name="connsiteX518" fmla="*/ 201230 w 369278"/>
                <a:gd name="connsiteY518" fmla="*/ 167974 h 427911"/>
                <a:gd name="connsiteX519" fmla="*/ 192753 w 369278"/>
                <a:gd name="connsiteY519" fmla="*/ 178642 h 427911"/>
                <a:gd name="connsiteX520" fmla="*/ 191610 w 369278"/>
                <a:gd name="connsiteY520" fmla="*/ 177309 h 427911"/>
                <a:gd name="connsiteX521" fmla="*/ 195801 w 369278"/>
                <a:gd name="connsiteY521" fmla="*/ 172356 h 427911"/>
                <a:gd name="connsiteX522" fmla="*/ 197991 w 369278"/>
                <a:gd name="connsiteY522" fmla="*/ 168165 h 427911"/>
                <a:gd name="connsiteX523" fmla="*/ 207231 w 369278"/>
                <a:gd name="connsiteY523" fmla="*/ 158640 h 427911"/>
                <a:gd name="connsiteX524" fmla="*/ 216756 w 369278"/>
                <a:gd name="connsiteY524" fmla="*/ 144828 h 427911"/>
                <a:gd name="connsiteX525" fmla="*/ 217137 w 369278"/>
                <a:gd name="connsiteY525" fmla="*/ 145971 h 427911"/>
                <a:gd name="connsiteX526" fmla="*/ 208088 w 369278"/>
                <a:gd name="connsiteY526" fmla="*/ 161973 h 427911"/>
                <a:gd name="connsiteX527" fmla="*/ 199801 w 369278"/>
                <a:gd name="connsiteY527" fmla="*/ 173975 h 427911"/>
                <a:gd name="connsiteX528" fmla="*/ 199230 w 369278"/>
                <a:gd name="connsiteY528" fmla="*/ 175975 h 427911"/>
                <a:gd name="connsiteX529" fmla="*/ 198658 w 369278"/>
                <a:gd name="connsiteY529" fmla="*/ 173975 h 427911"/>
                <a:gd name="connsiteX530" fmla="*/ 199230 w 369278"/>
                <a:gd name="connsiteY530" fmla="*/ 171975 h 427911"/>
                <a:gd name="connsiteX531" fmla="*/ 199801 w 369278"/>
                <a:gd name="connsiteY531" fmla="*/ 173975 h 427911"/>
                <a:gd name="connsiteX532" fmla="*/ 186752 w 369278"/>
                <a:gd name="connsiteY532" fmla="*/ 167593 h 427911"/>
                <a:gd name="connsiteX533" fmla="*/ 194086 w 369278"/>
                <a:gd name="connsiteY533" fmla="*/ 155973 h 427911"/>
                <a:gd name="connsiteX534" fmla="*/ 208088 w 369278"/>
                <a:gd name="connsiteY534" fmla="*/ 147876 h 427911"/>
                <a:gd name="connsiteX535" fmla="*/ 209136 w 369278"/>
                <a:gd name="connsiteY535" fmla="*/ 149591 h 427911"/>
                <a:gd name="connsiteX536" fmla="*/ 201420 w 369278"/>
                <a:gd name="connsiteY536" fmla="*/ 153687 h 427911"/>
                <a:gd name="connsiteX537" fmla="*/ 191133 w 369278"/>
                <a:gd name="connsiteY537" fmla="*/ 163212 h 427911"/>
                <a:gd name="connsiteX538" fmla="*/ 199801 w 369278"/>
                <a:gd name="connsiteY538" fmla="*/ 156830 h 427911"/>
                <a:gd name="connsiteX539" fmla="*/ 200944 w 369278"/>
                <a:gd name="connsiteY539" fmla="*/ 158354 h 427911"/>
                <a:gd name="connsiteX540" fmla="*/ 189038 w 369278"/>
                <a:gd name="connsiteY540" fmla="*/ 170451 h 427911"/>
                <a:gd name="connsiteX541" fmla="*/ 189419 w 369278"/>
                <a:gd name="connsiteY541" fmla="*/ 166355 h 427911"/>
                <a:gd name="connsiteX542" fmla="*/ 186657 w 369278"/>
                <a:gd name="connsiteY542" fmla="*/ 167498 h 427911"/>
                <a:gd name="connsiteX543" fmla="*/ 185704 w 369278"/>
                <a:gd name="connsiteY543" fmla="*/ 93393 h 427911"/>
                <a:gd name="connsiteX544" fmla="*/ 187704 w 369278"/>
                <a:gd name="connsiteY544" fmla="*/ 95108 h 427911"/>
                <a:gd name="connsiteX545" fmla="*/ 186942 w 369278"/>
                <a:gd name="connsiteY545" fmla="*/ 90441 h 427911"/>
                <a:gd name="connsiteX546" fmla="*/ 190276 w 369278"/>
                <a:gd name="connsiteY546" fmla="*/ 95775 h 427911"/>
                <a:gd name="connsiteX547" fmla="*/ 189800 w 369278"/>
                <a:gd name="connsiteY547" fmla="*/ 90250 h 427911"/>
                <a:gd name="connsiteX548" fmla="*/ 194372 w 369278"/>
                <a:gd name="connsiteY548" fmla="*/ 95013 h 427911"/>
                <a:gd name="connsiteX549" fmla="*/ 193991 w 369278"/>
                <a:gd name="connsiteY549" fmla="*/ 99013 h 427911"/>
                <a:gd name="connsiteX550" fmla="*/ 193705 w 369278"/>
                <a:gd name="connsiteY550" fmla="*/ 101966 h 427911"/>
                <a:gd name="connsiteX551" fmla="*/ 191133 w 369278"/>
                <a:gd name="connsiteY551" fmla="*/ 101204 h 427911"/>
                <a:gd name="connsiteX552" fmla="*/ 190943 w 369278"/>
                <a:gd name="connsiteY552" fmla="*/ 104347 h 427911"/>
                <a:gd name="connsiteX553" fmla="*/ 188752 w 369278"/>
                <a:gd name="connsiteY553" fmla="*/ 103776 h 427911"/>
                <a:gd name="connsiteX554" fmla="*/ 185990 w 369278"/>
                <a:gd name="connsiteY554" fmla="*/ 106347 h 427911"/>
                <a:gd name="connsiteX555" fmla="*/ 185228 w 369278"/>
                <a:gd name="connsiteY555" fmla="*/ 104538 h 427911"/>
                <a:gd name="connsiteX556" fmla="*/ 184847 w 369278"/>
                <a:gd name="connsiteY556" fmla="*/ 96632 h 427911"/>
                <a:gd name="connsiteX557" fmla="*/ 185990 w 369278"/>
                <a:gd name="connsiteY557" fmla="*/ 95775 h 427911"/>
                <a:gd name="connsiteX558" fmla="*/ 185609 w 369278"/>
                <a:gd name="connsiteY558" fmla="*/ 93393 h 427911"/>
                <a:gd name="connsiteX559" fmla="*/ 186752 w 369278"/>
                <a:gd name="connsiteY559" fmla="*/ 68533 h 427911"/>
                <a:gd name="connsiteX560" fmla="*/ 188943 w 369278"/>
                <a:gd name="connsiteY560" fmla="*/ 63961 h 427911"/>
                <a:gd name="connsiteX561" fmla="*/ 189895 w 369278"/>
                <a:gd name="connsiteY561" fmla="*/ 65390 h 427911"/>
                <a:gd name="connsiteX562" fmla="*/ 186752 w 369278"/>
                <a:gd name="connsiteY562" fmla="*/ 68533 h 427911"/>
                <a:gd name="connsiteX563" fmla="*/ 208659 w 369278"/>
                <a:gd name="connsiteY563" fmla="*/ 73867 h 427911"/>
                <a:gd name="connsiteX564" fmla="*/ 207135 w 369278"/>
                <a:gd name="connsiteY564" fmla="*/ 73296 h 427911"/>
                <a:gd name="connsiteX565" fmla="*/ 203802 w 369278"/>
                <a:gd name="connsiteY565" fmla="*/ 76248 h 427911"/>
                <a:gd name="connsiteX566" fmla="*/ 203421 w 369278"/>
                <a:gd name="connsiteY566" fmla="*/ 75677 h 427911"/>
                <a:gd name="connsiteX567" fmla="*/ 205802 w 369278"/>
                <a:gd name="connsiteY567" fmla="*/ 72534 h 427911"/>
                <a:gd name="connsiteX568" fmla="*/ 213136 w 369278"/>
                <a:gd name="connsiteY568" fmla="*/ 65485 h 427911"/>
                <a:gd name="connsiteX569" fmla="*/ 214184 w 369278"/>
                <a:gd name="connsiteY569" fmla="*/ 67200 h 427911"/>
                <a:gd name="connsiteX570" fmla="*/ 211422 w 369278"/>
                <a:gd name="connsiteY570" fmla="*/ 68628 h 427911"/>
                <a:gd name="connsiteX571" fmla="*/ 208850 w 369278"/>
                <a:gd name="connsiteY571" fmla="*/ 73962 h 427911"/>
                <a:gd name="connsiteX572" fmla="*/ 211231 w 369278"/>
                <a:gd name="connsiteY572" fmla="*/ 89583 h 427911"/>
                <a:gd name="connsiteX573" fmla="*/ 226852 w 369278"/>
                <a:gd name="connsiteY573" fmla="*/ 75772 h 427911"/>
                <a:gd name="connsiteX574" fmla="*/ 227995 w 369278"/>
                <a:gd name="connsiteY574" fmla="*/ 78153 h 427911"/>
                <a:gd name="connsiteX575" fmla="*/ 215517 w 369278"/>
                <a:gd name="connsiteY575" fmla="*/ 88059 h 427911"/>
                <a:gd name="connsiteX576" fmla="*/ 213136 w 369278"/>
                <a:gd name="connsiteY576" fmla="*/ 92631 h 427911"/>
                <a:gd name="connsiteX577" fmla="*/ 208374 w 369278"/>
                <a:gd name="connsiteY577" fmla="*/ 97394 h 427911"/>
                <a:gd name="connsiteX578" fmla="*/ 203992 w 369278"/>
                <a:gd name="connsiteY578" fmla="*/ 102918 h 427911"/>
                <a:gd name="connsiteX579" fmla="*/ 200277 w 369278"/>
                <a:gd name="connsiteY579" fmla="*/ 109681 h 427911"/>
                <a:gd name="connsiteX580" fmla="*/ 197896 w 369278"/>
                <a:gd name="connsiteY580" fmla="*/ 107681 h 427911"/>
                <a:gd name="connsiteX581" fmla="*/ 207040 w 369278"/>
                <a:gd name="connsiteY581" fmla="*/ 91679 h 427911"/>
                <a:gd name="connsiteX582" fmla="*/ 208564 w 369278"/>
                <a:gd name="connsiteY582" fmla="*/ 89107 h 427911"/>
                <a:gd name="connsiteX583" fmla="*/ 209898 w 369278"/>
                <a:gd name="connsiteY583" fmla="*/ 89107 h 427911"/>
                <a:gd name="connsiteX584" fmla="*/ 211041 w 369278"/>
                <a:gd name="connsiteY584" fmla="*/ 89679 h 427911"/>
                <a:gd name="connsiteX585" fmla="*/ 213612 w 369278"/>
                <a:gd name="connsiteY585" fmla="*/ 79392 h 427911"/>
                <a:gd name="connsiteX586" fmla="*/ 213422 w 369278"/>
                <a:gd name="connsiteY586" fmla="*/ 77868 h 427911"/>
                <a:gd name="connsiteX587" fmla="*/ 234567 w 369278"/>
                <a:gd name="connsiteY587" fmla="*/ 71105 h 427911"/>
                <a:gd name="connsiteX588" fmla="*/ 234377 w 369278"/>
                <a:gd name="connsiteY588" fmla="*/ 73486 h 427911"/>
                <a:gd name="connsiteX589" fmla="*/ 228852 w 369278"/>
                <a:gd name="connsiteY589" fmla="*/ 74439 h 427911"/>
                <a:gd name="connsiteX590" fmla="*/ 222280 w 369278"/>
                <a:gd name="connsiteY590" fmla="*/ 76439 h 427911"/>
                <a:gd name="connsiteX591" fmla="*/ 211612 w 369278"/>
                <a:gd name="connsiteY591" fmla="*/ 87107 h 427911"/>
                <a:gd name="connsiteX592" fmla="*/ 210850 w 369278"/>
                <a:gd name="connsiteY592" fmla="*/ 85964 h 427911"/>
                <a:gd name="connsiteX593" fmla="*/ 224471 w 369278"/>
                <a:gd name="connsiteY593" fmla="*/ 74724 h 427911"/>
                <a:gd name="connsiteX594" fmla="*/ 224661 w 369278"/>
                <a:gd name="connsiteY594" fmla="*/ 74343 h 427911"/>
                <a:gd name="connsiteX595" fmla="*/ 213612 w 369278"/>
                <a:gd name="connsiteY595" fmla="*/ 79487 h 427911"/>
                <a:gd name="connsiteX596" fmla="*/ 217708 w 369278"/>
                <a:gd name="connsiteY596" fmla="*/ 71772 h 427911"/>
                <a:gd name="connsiteX597" fmla="*/ 232758 w 369278"/>
                <a:gd name="connsiteY597" fmla="*/ 68247 h 427911"/>
                <a:gd name="connsiteX598" fmla="*/ 234377 w 369278"/>
                <a:gd name="connsiteY598" fmla="*/ 70533 h 427911"/>
                <a:gd name="connsiteX599" fmla="*/ 218184 w 369278"/>
                <a:gd name="connsiteY599" fmla="*/ 72534 h 427911"/>
                <a:gd name="connsiteX600" fmla="*/ 217803 w 369278"/>
                <a:gd name="connsiteY600" fmla="*/ 71772 h 427911"/>
                <a:gd name="connsiteX601" fmla="*/ 227900 w 369278"/>
                <a:gd name="connsiteY601" fmla="*/ 81678 h 427911"/>
                <a:gd name="connsiteX602" fmla="*/ 218661 w 369278"/>
                <a:gd name="connsiteY602" fmla="*/ 89202 h 427911"/>
                <a:gd name="connsiteX603" fmla="*/ 217613 w 369278"/>
                <a:gd name="connsiteY603" fmla="*/ 87393 h 427911"/>
                <a:gd name="connsiteX604" fmla="*/ 226947 w 369278"/>
                <a:gd name="connsiteY604" fmla="*/ 80344 h 427911"/>
                <a:gd name="connsiteX605" fmla="*/ 227900 w 369278"/>
                <a:gd name="connsiteY605" fmla="*/ 81678 h 427911"/>
                <a:gd name="connsiteX606" fmla="*/ 201897 w 369278"/>
                <a:gd name="connsiteY606" fmla="*/ 90822 h 427911"/>
                <a:gd name="connsiteX607" fmla="*/ 203706 w 369278"/>
                <a:gd name="connsiteY607" fmla="*/ 90822 h 427911"/>
                <a:gd name="connsiteX608" fmla="*/ 203325 w 369278"/>
                <a:gd name="connsiteY608" fmla="*/ 91774 h 427911"/>
                <a:gd name="connsiteX609" fmla="*/ 201992 w 369278"/>
                <a:gd name="connsiteY609" fmla="*/ 90822 h 427911"/>
                <a:gd name="connsiteX610" fmla="*/ 202563 w 369278"/>
                <a:gd name="connsiteY610" fmla="*/ 87488 h 427911"/>
                <a:gd name="connsiteX611" fmla="*/ 203325 w 369278"/>
                <a:gd name="connsiteY611" fmla="*/ 89869 h 427911"/>
                <a:gd name="connsiteX612" fmla="*/ 201135 w 369278"/>
                <a:gd name="connsiteY612" fmla="*/ 89869 h 427911"/>
                <a:gd name="connsiteX613" fmla="*/ 199992 w 369278"/>
                <a:gd name="connsiteY613" fmla="*/ 87869 h 427911"/>
                <a:gd name="connsiteX614" fmla="*/ 199801 w 369278"/>
                <a:gd name="connsiteY614" fmla="*/ 87488 h 427911"/>
                <a:gd name="connsiteX615" fmla="*/ 202563 w 369278"/>
                <a:gd name="connsiteY615" fmla="*/ 87488 h 427911"/>
                <a:gd name="connsiteX616" fmla="*/ 199420 w 369278"/>
                <a:gd name="connsiteY616" fmla="*/ 86726 h 427911"/>
                <a:gd name="connsiteX617" fmla="*/ 198944 w 369278"/>
                <a:gd name="connsiteY617" fmla="*/ 83773 h 427911"/>
                <a:gd name="connsiteX618" fmla="*/ 201897 w 369278"/>
                <a:gd name="connsiteY618" fmla="*/ 86726 h 427911"/>
                <a:gd name="connsiteX619" fmla="*/ 199325 w 369278"/>
                <a:gd name="connsiteY619" fmla="*/ 86726 h 427911"/>
                <a:gd name="connsiteX620" fmla="*/ 199611 w 369278"/>
                <a:gd name="connsiteY620" fmla="*/ 92441 h 427911"/>
                <a:gd name="connsiteX621" fmla="*/ 200182 w 369278"/>
                <a:gd name="connsiteY621" fmla="*/ 94822 h 427911"/>
                <a:gd name="connsiteX622" fmla="*/ 198563 w 369278"/>
                <a:gd name="connsiteY622" fmla="*/ 93012 h 427911"/>
                <a:gd name="connsiteX623" fmla="*/ 197801 w 369278"/>
                <a:gd name="connsiteY623" fmla="*/ 90631 h 427911"/>
                <a:gd name="connsiteX624" fmla="*/ 199611 w 369278"/>
                <a:gd name="connsiteY624" fmla="*/ 92441 h 427911"/>
                <a:gd name="connsiteX625" fmla="*/ 211231 w 369278"/>
                <a:gd name="connsiteY625" fmla="*/ 100728 h 427911"/>
                <a:gd name="connsiteX626" fmla="*/ 224090 w 369278"/>
                <a:gd name="connsiteY626" fmla="*/ 85297 h 427911"/>
                <a:gd name="connsiteX627" fmla="*/ 226662 w 369278"/>
                <a:gd name="connsiteY627" fmla="*/ 87488 h 427911"/>
                <a:gd name="connsiteX628" fmla="*/ 210088 w 369278"/>
                <a:gd name="connsiteY628" fmla="*/ 108062 h 427911"/>
                <a:gd name="connsiteX629" fmla="*/ 204564 w 369278"/>
                <a:gd name="connsiteY629" fmla="*/ 111872 h 427911"/>
                <a:gd name="connsiteX630" fmla="*/ 208088 w 369278"/>
                <a:gd name="connsiteY630" fmla="*/ 110062 h 427911"/>
                <a:gd name="connsiteX631" fmla="*/ 208850 w 369278"/>
                <a:gd name="connsiteY631" fmla="*/ 111586 h 427911"/>
                <a:gd name="connsiteX632" fmla="*/ 199801 w 369278"/>
                <a:gd name="connsiteY632" fmla="*/ 115968 h 427911"/>
                <a:gd name="connsiteX633" fmla="*/ 194277 w 369278"/>
                <a:gd name="connsiteY633" fmla="*/ 122921 h 427911"/>
                <a:gd name="connsiteX634" fmla="*/ 193896 w 369278"/>
                <a:gd name="connsiteY634" fmla="*/ 127874 h 427911"/>
                <a:gd name="connsiteX635" fmla="*/ 191800 w 369278"/>
                <a:gd name="connsiteY635" fmla="*/ 127874 h 427911"/>
                <a:gd name="connsiteX636" fmla="*/ 196086 w 369278"/>
                <a:gd name="connsiteY636" fmla="*/ 114253 h 427911"/>
                <a:gd name="connsiteX637" fmla="*/ 211231 w 369278"/>
                <a:gd name="connsiteY637" fmla="*/ 100823 h 427911"/>
                <a:gd name="connsiteX638" fmla="*/ 217327 w 369278"/>
                <a:gd name="connsiteY638" fmla="*/ 122064 h 427911"/>
                <a:gd name="connsiteX639" fmla="*/ 215803 w 369278"/>
                <a:gd name="connsiteY639" fmla="*/ 125493 h 427911"/>
                <a:gd name="connsiteX640" fmla="*/ 213231 w 369278"/>
                <a:gd name="connsiteY640" fmla="*/ 136542 h 427911"/>
                <a:gd name="connsiteX641" fmla="*/ 210850 w 369278"/>
                <a:gd name="connsiteY641" fmla="*/ 135208 h 427911"/>
                <a:gd name="connsiteX642" fmla="*/ 212184 w 369278"/>
                <a:gd name="connsiteY642" fmla="*/ 128160 h 427911"/>
                <a:gd name="connsiteX643" fmla="*/ 215136 w 369278"/>
                <a:gd name="connsiteY643" fmla="*/ 120635 h 427911"/>
                <a:gd name="connsiteX644" fmla="*/ 217327 w 369278"/>
                <a:gd name="connsiteY644" fmla="*/ 114634 h 427911"/>
                <a:gd name="connsiteX645" fmla="*/ 218946 w 369278"/>
                <a:gd name="connsiteY645" fmla="*/ 115491 h 427911"/>
                <a:gd name="connsiteX646" fmla="*/ 217518 w 369278"/>
                <a:gd name="connsiteY646" fmla="*/ 119206 h 427911"/>
                <a:gd name="connsiteX647" fmla="*/ 217327 w 369278"/>
                <a:gd name="connsiteY647" fmla="*/ 122159 h 427911"/>
                <a:gd name="connsiteX648" fmla="*/ 204754 w 369278"/>
                <a:gd name="connsiteY648" fmla="*/ 136637 h 427911"/>
                <a:gd name="connsiteX649" fmla="*/ 203325 w 369278"/>
                <a:gd name="connsiteY649" fmla="*/ 136256 h 427911"/>
                <a:gd name="connsiteX650" fmla="*/ 207135 w 369278"/>
                <a:gd name="connsiteY650" fmla="*/ 128731 h 427911"/>
                <a:gd name="connsiteX651" fmla="*/ 202373 w 369278"/>
                <a:gd name="connsiteY651" fmla="*/ 135208 h 427911"/>
                <a:gd name="connsiteX652" fmla="*/ 201325 w 369278"/>
                <a:gd name="connsiteY652" fmla="*/ 134256 h 427911"/>
                <a:gd name="connsiteX653" fmla="*/ 204564 w 369278"/>
                <a:gd name="connsiteY653" fmla="*/ 126540 h 427911"/>
                <a:gd name="connsiteX654" fmla="*/ 208469 w 369278"/>
                <a:gd name="connsiteY654" fmla="*/ 121968 h 427911"/>
                <a:gd name="connsiteX655" fmla="*/ 212850 w 369278"/>
                <a:gd name="connsiteY655" fmla="*/ 117873 h 427911"/>
                <a:gd name="connsiteX656" fmla="*/ 213898 w 369278"/>
                <a:gd name="connsiteY656" fmla="*/ 119206 h 427911"/>
                <a:gd name="connsiteX657" fmla="*/ 210755 w 369278"/>
                <a:gd name="connsiteY657" fmla="*/ 124350 h 427911"/>
                <a:gd name="connsiteX658" fmla="*/ 204849 w 369278"/>
                <a:gd name="connsiteY658" fmla="*/ 136637 h 427911"/>
                <a:gd name="connsiteX659" fmla="*/ 209136 w 369278"/>
                <a:gd name="connsiteY659" fmla="*/ 137875 h 427911"/>
                <a:gd name="connsiteX660" fmla="*/ 201039 w 369278"/>
                <a:gd name="connsiteY660" fmla="*/ 146543 h 427911"/>
                <a:gd name="connsiteX661" fmla="*/ 198468 w 369278"/>
                <a:gd name="connsiteY661" fmla="*/ 144352 h 427911"/>
                <a:gd name="connsiteX662" fmla="*/ 205992 w 369278"/>
                <a:gd name="connsiteY662" fmla="*/ 137875 h 427911"/>
                <a:gd name="connsiteX663" fmla="*/ 209136 w 369278"/>
                <a:gd name="connsiteY663" fmla="*/ 137875 h 427911"/>
                <a:gd name="connsiteX664" fmla="*/ 201420 w 369278"/>
                <a:gd name="connsiteY664" fmla="*/ 129207 h 427911"/>
                <a:gd name="connsiteX665" fmla="*/ 199039 w 369278"/>
                <a:gd name="connsiteY665" fmla="*/ 138828 h 427911"/>
                <a:gd name="connsiteX666" fmla="*/ 195896 w 369278"/>
                <a:gd name="connsiteY666" fmla="*/ 137494 h 427911"/>
                <a:gd name="connsiteX667" fmla="*/ 200087 w 369278"/>
                <a:gd name="connsiteY667" fmla="*/ 128636 h 427911"/>
                <a:gd name="connsiteX668" fmla="*/ 201420 w 369278"/>
                <a:gd name="connsiteY668" fmla="*/ 129207 h 427911"/>
                <a:gd name="connsiteX669" fmla="*/ 201230 w 369278"/>
                <a:gd name="connsiteY669" fmla="*/ 148162 h 427911"/>
                <a:gd name="connsiteX670" fmla="*/ 211707 w 369278"/>
                <a:gd name="connsiteY670" fmla="*/ 140256 h 427911"/>
                <a:gd name="connsiteX671" fmla="*/ 213231 w 369278"/>
                <a:gd name="connsiteY671" fmla="*/ 142161 h 427911"/>
                <a:gd name="connsiteX672" fmla="*/ 209326 w 369278"/>
                <a:gd name="connsiteY672" fmla="*/ 145971 h 427911"/>
                <a:gd name="connsiteX673" fmla="*/ 200658 w 369278"/>
                <a:gd name="connsiteY673" fmla="*/ 150924 h 427911"/>
                <a:gd name="connsiteX674" fmla="*/ 191133 w 369278"/>
                <a:gd name="connsiteY674" fmla="*/ 157592 h 427911"/>
                <a:gd name="connsiteX675" fmla="*/ 189228 w 369278"/>
                <a:gd name="connsiteY675" fmla="*/ 155592 h 427911"/>
                <a:gd name="connsiteX676" fmla="*/ 201230 w 369278"/>
                <a:gd name="connsiteY676" fmla="*/ 148067 h 427911"/>
                <a:gd name="connsiteX677" fmla="*/ 212469 w 369278"/>
                <a:gd name="connsiteY677" fmla="*/ 114920 h 427911"/>
                <a:gd name="connsiteX678" fmla="*/ 205707 w 369278"/>
                <a:gd name="connsiteY678" fmla="*/ 119206 h 427911"/>
                <a:gd name="connsiteX679" fmla="*/ 198372 w 369278"/>
                <a:gd name="connsiteY679" fmla="*/ 126159 h 427911"/>
                <a:gd name="connsiteX680" fmla="*/ 196658 w 369278"/>
                <a:gd name="connsiteY680" fmla="*/ 131112 h 427911"/>
                <a:gd name="connsiteX681" fmla="*/ 195420 w 369278"/>
                <a:gd name="connsiteY681" fmla="*/ 131112 h 427911"/>
                <a:gd name="connsiteX682" fmla="*/ 198563 w 369278"/>
                <a:gd name="connsiteY682" fmla="*/ 123588 h 427911"/>
                <a:gd name="connsiteX683" fmla="*/ 200182 w 369278"/>
                <a:gd name="connsiteY683" fmla="*/ 120063 h 427911"/>
                <a:gd name="connsiteX684" fmla="*/ 211231 w 369278"/>
                <a:gd name="connsiteY684" fmla="*/ 112729 h 427911"/>
                <a:gd name="connsiteX685" fmla="*/ 217994 w 369278"/>
                <a:gd name="connsiteY685" fmla="*/ 104061 h 427911"/>
                <a:gd name="connsiteX686" fmla="*/ 219804 w 369278"/>
                <a:gd name="connsiteY686" fmla="*/ 105871 h 427911"/>
                <a:gd name="connsiteX687" fmla="*/ 212469 w 369278"/>
                <a:gd name="connsiteY687" fmla="*/ 114920 h 427911"/>
                <a:gd name="connsiteX688" fmla="*/ 195896 w 369278"/>
                <a:gd name="connsiteY688" fmla="*/ 121397 h 427911"/>
                <a:gd name="connsiteX689" fmla="*/ 197420 w 369278"/>
                <a:gd name="connsiteY689" fmla="*/ 120825 h 427911"/>
                <a:gd name="connsiteX690" fmla="*/ 197229 w 369278"/>
                <a:gd name="connsiteY690" fmla="*/ 122540 h 427911"/>
                <a:gd name="connsiteX691" fmla="*/ 195515 w 369278"/>
                <a:gd name="connsiteY691" fmla="*/ 123207 h 427911"/>
                <a:gd name="connsiteX692" fmla="*/ 195896 w 369278"/>
                <a:gd name="connsiteY692" fmla="*/ 121397 h 427911"/>
                <a:gd name="connsiteX693" fmla="*/ 196277 w 369278"/>
                <a:gd name="connsiteY693" fmla="*/ 92155 h 427911"/>
                <a:gd name="connsiteX694" fmla="*/ 197039 w 369278"/>
                <a:gd name="connsiteY694" fmla="*/ 95108 h 427911"/>
                <a:gd name="connsiteX695" fmla="*/ 194943 w 369278"/>
                <a:gd name="connsiteY695" fmla="*/ 92917 h 427911"/>
                <a:gd name="connsiteX696" fmla="*/ 194086 w 369278"/>
                <a:gd name="connsiteY696" fmla="*/ 89964 h 427911"/>
                <a:gd name="connsiteX697" fmla="*/ 196277 w 369278"/>
                <a:gd name="connsiteY697" fmla="*/ 92155 h 427911"/>
                <a:gd name="connsiteX698" fmla="*/ 195515 w 369278"/>
                <a:gd name="connsiteY698" fmla="*/ 75201 h 427911"/>
                <a:gd name="connsiteX699" fmla="*/ 197229 w 369278"/>
                <a:gd name="connsiteY699" fmla="*/ 74629 h 427911"/>
                <a:gd name="connsiteX700" fmla="*/ 196658 w 369278"/>
                <a:gd name="connsiteY700" fmla="*/ 76439 h 427911"/>
                <a:gd name="connsiteX701" fmla="*/ 194848 w 369278"/>
                <a:gd name="connsiteY701" fmla="*/ 77010 h 427911"/>
                <a:gd name="connsiteX702" fmla="*/ 195420 w 369278"/>
                <a:gd name="connsiteY702" fmla="*/ 75201 h 427911"/>
                <a:gd name="connsiteX703" fmla="*/ 190276 w 369278"/>
                <a:gd name="connsiteY703" fmla="*/ 173594 h 427911"/>
                <a:gd name="connsiteX704" fmla="*/ 205326 w 369278"/>
                <a:gd name="connsiteY704" fmla="*/ 156639 h 427911"/>
                <a:gd name="connsiteX705" fmla="*/ 215613 w 369278"/>
                <a:gd name="connsiteY705" fmla="*/ 139399 h 427911"/>
                <a:gd name="connsiteX706" fmla="*/ 217041 w 369278"/>
                <a:gd name="connsiteY706" fmla="*/ 142542 h 427911"/>
                <a:gd name="connsiteX707" fmla="*/ 203802 w 369278"/>
                <a:gd name="connsiteY707" fmla="*/ 160068 h 427911"/>
                <a:gd name="connsiteX708" fmla="*/ 191324 w 369278"/>
                <a:gd name="connsiteY708" fmla="*/ 174642 h 427911"/>
                <a:gd name="connsiteX709" fmla="*/ 190276 w 369278"/>
                <a:gd name="connsiteY709" fmla="*/ 173499 h 427911"/>
                <a:gd name="connsiteX710" fmla="*/ 211422 w 369278"/>
                <a:gd name="connsiteY710" fmla="*/ 168927 h 427911"/>
                <a:gd name="connsiteX711" fmla="*/ 213612 w 369278"/>
                <a:gd name="connsiteY711" fmla="*/ 166736 h 427911"/>
                <a:gd name="connsiteX712" fmla="*/ 213993 w 369278"/>
                <a:gd name="connsiteY712" fmla="*/ 169689 h 427911"/>
                <a:gd name="connsiteX713" fmla="*/ 211993 w 369278"/>
                <a:gd name="connsiteY713" fmla="*/ 171594 h 427911"/>
                <a:gd name="connsiteX714" fmla="*/ 211422 w 369278"/>
                <a:gd name="connsiteY714" fmla="*/ 168831 h 427911"/>
                <a:gd name="connsiteX715" fmla="*/ 213041 w 369278"/>
                <a:gd name="connsiteY715" fmla="*/ 176070 h 427911"/>
                <a:gd name="connsiteX716" fmla="*/ 213231 w 369278"/>
                <a:gd name="connsiteY716" fmla="*/ 175023 h 427911"/>
                <a:gd name="connsiteX717" fmla="*/ 214279 w 369278"/>
                <a:gd name="connsiteY717" fmla="*/ 172451 h 427911"/>
                <a:gd name="connsiteX718" fmla="*/ 231805 w 369278"/>
                <a:gd name="connsiteY718" fmla="*/ 193787 h 427911"/>
                <a:gd name="connsiteX719" fmla="*/ 228471 w 369278"/>
                <a:gd name="connsiteY719" fmla="*/ 193596 h 427911"/>
                <a:gd name="connsiteX720" fmla="*/ 213041 w 369278"/>
                <a:gd name="connsiteY720" fmla="*/ 175975 h 427911"/>
                <a:gd name="connsiteX721" fmla="*/ 214374 w 369278"/>
                <a:gd name="connsiteY721" fmla="*/ 171022 h 427911"/>
                <a:gd name="connsiteX722" fmla="*/ 215136 w 369278"/>
                <a:gd name="connsiteY722" fmla="*/ 168069 h 427911"/>
                <a:gd name="connsiteX723" fmla="*/ 230757 w 369278"/>
                <a:gd name="connsiteY723" fmla="*/ 186834 h 427911"/>
                <a:gd name="connsiteX724" fmla="*/ 237044 w 369278"/>
                <a:gd name="connsiteY724" fmla="*/ 194358 h 427911"/>
                <a:gd name="connsiteX725" fmla="*/ 234282 w 369278"/>
                <a:gd name="connsiteY725" fmla="*/ 194168 h 427911"/>
                <a:gd name="connsiteX726" fmla="*/ 214374 w 369278"/>
                <a:gd name="connsiteY726" fmla="*/ 171022 h 427911"/>
                <a:gd name="connsiteX727" fmla="*/ 232948 w 369278"/>
                <a:gd name="connsiteY727" fmla="*/ 187405 h 427911"/>
                <a:gd name="connsiteX728" fmla="*/ 215613 w 369278"/>
                <a:gd name="connsiteY728" fmla="*/ 166831 h 427911"/>
                <a:gd name="connsiteX729" fmla="*/ 216375 w 369278"/>
                <a:gd name="connsiteY729" fmla="*/ 163116 h 427911"/>
                <a:gd name="connsiteX730" fmla="*/ 239520 w 369278"/>
                <a:gd name="connsiteY730" fmla="*/ 191310 h 427911"/>
                <a:gd name="connsiteX731" fmla="*/ 241425 w 369278"/>
                <a:gd name="connsiteY731" fmla="*/ 194263 h 427911"/>
                <a:gd name="connsiteX732" fmla="*/ 238663 w 369278"/>
                <a:gd name="connsiteY732" fmla="*/ 193692 h 427911"/>
                <a:gd name="connsiteX733" fmla="*/ 232948 w 369278"/>
                <a:gd name="connsiteY733" fmla="*/ 187405 h 427911"/>
                <a:gd name="connsiteX734" fmla="*/ 241235 w 369278"/>
                <a:gd name="connsiteY734" fmla="*/ 191120 h 427911"/>
                <a:gd name="connsiteX735" fmla="*/ 216565 w 369278"/>
                <a:gd name="connsiteY735" fmla="*/ 162164 h 427911"/>
                <a:gd name="connsiteX736" fmla="*/ 217137 w 369278"/>
                <a:gd name="connsiteY736" fmla="*/ 159021 h 427911"/>
                <a:gd name="connsiteX737" fmla="*/ 241425 w 369278"/>
                <a:gd name="connsiteY737" fmla="*/ 188739 h 427911"/>
                <a:gd name="connsiteX738" fmla="*/ 246759 w 369278"/>
                <a:gd name="connsiteY738" fmla="*/ 195025 h 427911"/>
                <a:gd name="connsiteX739" fmla="*/ 244569 w 369278"/>
                <a:gd name="connsiteY739" fmla="*/ 195216 h 427911"/>
                <a:gd name="connsiteX740" fmla="*/ 241235 w 369278"/>
                <a:gd name="connsiteY740" fmla="*/ 191025 h 427911"/>
                <a:gd name="connsiteX741" fmla="*/ 242283 w 369278"/>
                <a:gd name="connsiteY741" fmla="*/ 60913 h 427911"/>
                <a:gd name="connsiteX742" fmla="*/ 241902 w 369278"/>
                <a:gd name="connsiteY742" fmla="*/ 63961 h 427911"/>
                <a:gd name="connsiteX743" fmla="*/ 221518 w 369278"/>
                <a:gd name="connsiteY743" fmla="*/ 66723 h 427911"/>
                <a:gd name="connsiteX744" fmla="*/ 240282 w 369278"/>
                <a:gd name="connsiteY744" fmla="*/ 65961 h 427911"/>
                <a:gd name="connsiteX745" fmla="*/ 240473 w 369278"/>
                <a:gd name="connsiteY745" fmla="*/ 66914 h 427911"/>
                <a:gd name="connsiteX746" fmla="*/ 237901 w 369278"/>
                <a:gd name="connsiteY746" fmla="*/ 67485 h 427911"/>
                <a:gd name="connsiteX747" fmla="*/ 232377 w 369278"/>
                <a:gd name="connsiteY747" fmla="*/ 66914 h 427911"/>
                <a:gd name="connsiteX748" fmla="*/ 214374 w 369278"/>
                <a:gd name="connsiteY748" fmla="*/ 73677 h 427911"/>
                <a:gd name="connsiteX749" fmla="*/ 215803 w 369278"/>
                <a:gd name="connsiteY749" fmla="*/ 73677 h 427911"/>
                <a:gd name="connsiteX750" fmla="*/ 213803 w 369278"/>
                <a:gd name="connsiteY750" fmla="*/ 75772 h 427911"/>
                <a:gd name="connsiteX751" fmla="*/ 212469 w 369278"/>
                <a:gd name="connsiteY751" fmla="*/ 77963 h 427911"/>
                <a:gd name="connsiteX752" fmla="*/ 210660 w 369278"/>
                <a:gd name="connsiteY752" fmla="*/ 81297 h 427911"/>
                <a:gd name="connsiteX753" fmla="*/ 212279 w 369278"/>
                <a:gd name="connsiteY753" fmla="*/ 81963 h 427911"/>
                <a:gd name="connsiteX754" fmla="*/ 207516 w 369278"/>
                <a:gd name="connsiteY754" fmla="*/ 86440 h 427911"/>
                <a:gd name="connsiteX755" fmla="*/ 213708 w 369278"/>
                <a:gd name="connsiteY755" fmla="*/ 70438 h 427911"/>
                <a:gd name="connsiteX756" fmla="*/ 242378 w 369278"/>
                <a:gd name="connsiteY756" fmla="*/ 61008 h 427911"/>
                <a:gd name="connsiteX757" fmla="*/ 205802 w 369278"/>
                <a:gd name="connsiteY757" fmla="*/ 63580 h 427911"/>
                <a:gd name="connsiteX758" fmla="*/ 214089 w 369278"/>
                <a:gd name="connsiteY758" fmla="*/ 60437 h 427911"/>
                <a:gd name="connsiteX759" fmla="*/ 217613 w 369278"/>
                <a:gd name="connsiteY759" fmla="*/ 60627 h 427911"/>
                <a:gd name="connsiteX760" fmla="*/ 216851 w 369278"/>
                <a:gd name="connsiteY760" fmla="*/ 62818 h 427911"/>
                <a:gd name="connsiteX761" fmla="*/ 214470 w 369278"/>
                <a:gd name="connsiteY761" fmla="*/ 62437 h 427911"/>
                <a:gd name="connsiteX762" fmla="*/ 211326 w 369278"/>
                <a:gd name="connsiteY762" fmla="*/ 64437 h 427911"/>
                <a:gd name="connsiteX763" fmla="*/ 210564 w 369278"/>
                <a:gd name="connsiteY763" fmla="*/ 63199 h 427911"/>
                <a:gd name="connsiteX764" fmla="*/ 204849 w 369278"/>
                <a:gd name="connsiteY764" fmla="*/ 71295 h 427911"/>
                <a:gd name="connsiteX765" fmla="*/ 204468 w 369278"/>
                <a:gd name="connsiteY765" fmla="*/ 69105 h 427911"/>
                <a:gd name="connsiteX766" fmla="*/ 200754 w 369278"/>
                <a:gd name="connsiteY766" fmla="*/ 73200 h 427911"/>
                <a:gd name="connsiteX767" fmla="*/ 199992 w 369278"/>
                <a:gd name="connsiteY767" fmla="*/ 70819 h 427911"/>
                <a:gd name="connsiteX768" fmla="*/ 194086 w 369278"/>
                <a:gd name="connsiteY768" fmla="*/ 73010 h 427911"/>
                <a:gd name="connsiteX769" fmla="*/ 205897 w 369278"/>
                <a:gd name="connsiteY769" fmla="*/ 63485 h 427911"/>
                <a:gd name="connsiteX770" fmla="*/ 193515 w 369278"/>
                <a:gd name="connsiteY770" fmla="*/ 42720 h 427911"/>
                <a:gd name="connsiteX771" fmla="*/ 193515 w 369278"/>
                <a:gd name="connsiteY771" fmla="*/ 43863 h 427911"/>
                <a:gd name="connsiteX772" fmla="*/ 187228 w 369278"/>
                <a:gd name="connsiteY772" fmla="*/ 45864 h 427911"/>
                <a:gd name="connsiteX773" fmla="*/ 187609 w 369278"/>
                <a:gd name="connsiteY773" fmla="*/ 41958 h 427911"/>
                <a:gd name="connsiteX774" fmla="*/ 184085 w 369278"/>
                <a:gd name="connsiteY774" fmla="*/ 43387 h 427911"/>
                <a:gd name="connsiteX775" fmla="*/ 183894 w 369278"/>
                <a:gd name="connsiteY775" fmla="*/ 44721 h 427911"/>
                <a:gd name="connsiteX776" fmla="*/ 181704 w 369278"/>
                <a:gd name="connsiteY776" fmla="*/ 42911 h 427911"/>
                <a:gd name="connsiteX777" fmla="*/ 176751 w 369278"/>
                <a:gd name="connsiteY777" fmla="*/ 42720 h 427911"/>
                <a:gd name="connsiteX778" fmla="*/ 175036 w 369278"/>
                <a:gd name="connsiteY778" fmla="*/ 42530 h 427911"/>
                <a:gd name="connsiteX779" fmla="*/ 176179 w 369278"/>
                <a:gd name="connsiteY779" fmla="*/ 44244 h 427911"/>
                <a:gd name="connsiteX780" fmla="*/ 173988 w 369278"/>
                <a:gd name="connsiteY780" fmla="*/ 47007 h 427911"/>
                <a:gd name="connsiteX781" fmla="*/ 176370 w 369278"/>
                <a:gd name="connsiteY781" fmla="*/ 47388 h 427911"/>
                <a:gd name="connsiteX782" fmla="*/ 182466 w 369278"/>
                <a:gd name="connsiteY782" fmla="*/ 47959 h 427911"/>
                <a:gd name="connsiteX783" fmla="*/ 182466 w 369278"/>
                <a:gd name="connsiteY783" fmla="*/ 53293 h 427911"/>
                <a:gd name="connsiteX784" fmla="*/ 181323 w 369278"/>
                <a:gd name="connsiteY784" fmla="*/ 53484 h 427911"/>
                <a:gd name="connsiteX785" fmla="*/ 180942 w 369278"/>
                <a:gd name="connsiteY785" fmla="*/ 55484 h 427911"/>
                <a:gd name="connsiteX786" fmla="*/ 184371 w 369278"/>
                <a:gd name="connsiteY786" fmla="*/ 57103 h 427911"/>
                <a:gd name="connsiteX787" fmla="*/ 186276 w 369278"/>
                <a:gd name="connsiteY787" fmla="*/ 54722 h 427911"/>
                <a:gd name="connsiteX788" fmla="*/ 187133 w 369278"/>
                <a:gd name="connsiteY788" fmla="*/ 48626 h 427911"/>
                <a:gd name="connsiteX789" fmla="*/ 189895 w 369278"/>
                <a:gd name="connsiteY789" fmla="*/ 49864 h 427911"/>
                <a:gd name="connsiteX790" fmla="*/ 192848 w 369278"/>
                <a:gd name="connsiteY790" fmla="*/ 49483 h 427911"/>
                <a:gd name="connsiteX791" fmla="*/ 192848 w 369278"/>
                <a:gd name="connsiteY791" fmla="*/ 54246 h 427911"/>
                <a:gd name="connsiteX792" fmla="*/ 191895 w 369278"/>
                <a:gd name="connsiteY792" fmla="*/ 55579 h 427911"/>
                <a:gd name="connsiteX793" fmla="*/ 190371 w 369278"/>
                <a:gd name="connsiteY793" fmla="*/ 58627 h 427911"/>
                <a:gd name="connsiteX794" fmla="*/ 189609 w 369278"/>
                <a:gd name="connsiteY794" fmla="*/ 61770 h 427911"/>
                <a:gd name="connsiteX795" fmla="*/ 184656 w 369278"/>
                <a:gd name="connsiteY795" fmla="*/ 67295 h 427911"/>
                <a:gd name="connsiteX796" fmla="*/ 180942 w 369278"/>
                <a:gd name="connsiteY796" fmla="*/ 66914 h 427911"/>
                <a:gd name="connsiteX797" fmla="*/ 177227 w 369278"/>
                <a:gd name="connsiteY797" fmla="*/ 63771 h 427911"/>
                <a:gd name="connsiteX798" fmla="*/ 176084 w 369278"/>
                <a:gd name="connsiteY798" fmla="*/ 63294 h 427911"/>
                <a:gd name="connsiteX799" fmla="*/ 176465 w 369278"/>
                <a:gd name="connsiteY799" fmla="*/ 61770 h 427911"/>
                <a:gd name="connsiteX800" fmla="*/ 175322 w 369278"/>
                <a:gd name="connsiteY800" fmla="*/ 61580 h 427911"/>
                <a:gd name="connsiteX801" fmla="*/ 175703 w 369278"/>
                <a:gd name="connsiteY801" fmla="*/ 59961 h 427911"/>
                <a:gd name="connsiteX802" fmla="*/ 174084 w 369278"/>
                <a:gd name="connsiteY802" fmla="*/ 59770 h 427911"/>
                <a:gd name="connsiteX803" fmla="*/ 174655 w 369278"/>
                <a:gd name="connsiteY803" fmla="*/ 58151 h 427911"/>
                <a:gd name="connsiteX804" fmla="*/ 173512 w 369278"/>
                <a:gd name="connsiteY804" fmla="*/ 57389 h 427911"/>
                <a:gd name="connsiteX805" fmla="*/ 174465 w 369278"/>
                <a:gd name="connsiteY805" fmla="*/ 54817 h 427911"/>
                <a:gd name="connsiteX806" fmla="*/ 173322 w 369278"/>
                <a:gd name="connsiteY806" fmla="*/ 54436 h 427911"/>
                <a:gd name="connsiteX807" fmla="*/ 174750 w 369278"/>
                <a:gd name="connsiteY807" fmla="*/ 52436 h 427911"/>
                <a:gd name="connsiteX808" fmla="*/ 172560 w 369278"/>
                <a:gd name="connsiteY808" fmla="*/ 52436 h 427911"/>
                <a:gd name="connsiteX809" fmla="*/ 174179 w 369278"/>
                <a:gd name="connsiteY809" fmla="*/ 51293 h 427911"/>
                <a:gd name="connsiteX810" fmla="*/ 172369 w 369278"/>
                <a:gd name="connsiteY810" fmla="*/ 50912 h 427911"/>
                <a:gd name="connsiteX811" fmla="*/ 174941 w 369278"/>
                <a:gd name="connsiteY811" fmla="*/ 40244 h 427911"/>
                <a:gd name="connsiteX812" fmla="*/ 185418 w 369278"/>
                <a:gd name="connsiteY812" fmla="*/ 38910 h 427911"/>
                <a:gd name="connsiteX813" fmla="*/ 193896 w 369278"/>
                <a:gd name="connsiteY813" fmla="*/ 42911 h 427911"/>
                <a:gd name="connsiteX814" fmla="*/ 192753 w 369278"/>
                <a:gd name="connsiteY814" fmla="*/ 48054 h 427911"/>
                <a:gd name="connsiteX815" fmla="*/ 191229 w 369278"/>
                <a:gd name="connsiteY815" fmla="*/ 48816 h 427911"/>
                <a:gd name="connsiteX816" fmla="*/ 189609 w 369278"/>
                <a:gd name="connsiteY816" fmla="*/ 47673 h 427911"/>
                <a:gd name="connsiteX817" fmla="*/ 191229 w 369278"/>
                <a:gd name="connsiteY817" fmla="*/ 46816 h 427911"/>
                <a:gd name="connsiteX818" fmla="*/ 192753 w 369278"/>
                <a:gd name="connsiteY818" fmla="*/ 48054 h 427911"/>
                <a:gd name="connsiteX819" fmla="*/ 185418 w 369278"/>
                <a:gd name="connsiteY819" fmla="*/ 45292 h 427911"/>
                <a:gd name="connsiteX820" fmla="*/ 185609 w 369278"/>
                <a:gd name="connsiteY820" fmla="*/ 43863 h 427911"/>
                <a:gd name="connsiteX821" fmla="*/ 186942 w 369278"/>
                <a:gd name="connsiteY821" fmla="*/ 43292 h 427911"/>
                <a:gd name="connsiteX822" fmla="*/ 186752 w 369278"/>
                <a:gd name="connsiteY822" fmla="*/ 45292 h 427911"/>
                <a:gd name="connsiteX823" fmla="*/ 185323 w 369278"/>
                <a:gd name="connsiteY823" fmla="*/ 45292 h 427911"/>
                <a:gd name="connsiteX824" fmla="*/ 186561 w 369278"/>
                <a:gd name="connsiteY824" fmla="*/ 47007 h 427911"/>
                <a:gd name="connsiteX825" fmla="*/ 185418 w 369278"/>
                <a:gd name="connsiteY825" fmla="*/ 55293 h 427911"/>
                <a:gd name="connsiteX826" fmla="*/ 184180 w 369278"/>
                <a:gd name="connsiteY826" fmla="*/ 54912 h 427911"/>
                <a:gd name="connsiteX827" fmla="*/ 185228 w 369278"/>
                <a:gd name="connsiteY827" fmla="*/ 47007 h 427911"/>
                <a:gd name="connsiteX828" fmla="*/ 186561 w 369278"/>
                <a:gd name="connsiteY828" fmla="*/ 47007 h 427911"/>
                <a:gd name="connsiteX829" fmla="*/ 180465 w 369278"/>
                <a:gd name="connsiteY829" fmla="*/ 46245 h 427911"/>
                <a:gd name="connsiteX830" fmla="*/ 178656 w 369278"/>
                <a:gd name="connsiteY830" fmla="*/ 47292 h 427911"/>
                <a:gd name="connsiteX831" fmla="*/ 177036 w 369278"/>
                <a:gd name="connsiteY831" fmla="*/ 46054 h 427911"/>
                <a:gd name="connsiteX832" fmla="*/ 178751 w 369278"/>
                <a:gd name="connsiteY832" fmla="*/ 45102 h 427911"/>
                <a:gd name="connsiteX833" fmla="*/ 180370 w 369278"/>
                <a:gd name="connsiteY833" fmla="*/ 46245 h 427911"/>
                <a:gd name="connsiteX834" fmla="*/ 182656 w 369278"/>
                <a:gd name="connsiteY834" fmla="*/ 54912 h 427911"/>
                <a:gd name="connsiteX835" fmla="*/ 182085 w 369278"/>
                <a:gd name="connsiteY835" fmla="*/ 55293 h 427911"/>
                <a:gd name="connsiteX836" fmla="*/ 181513 w 369278"/>
                <a:gd name="connsiteY836" fmla="*/ 55103 h 427911"/>
                <a:gd name="connsiteX837" fmla="*/ 182085 w 369278"/>
                <a:gd name="connsiteY837" fmla="*/ 54341 h 427911"/>
                <a:gd name="connsiteX838" fmla="*/ 182656 w 369278"/>
                <a:gd name="connsiteY838" fmla="*/ 54912 h 427911"/>
                <a:gd name="connsiteX839" fmla="*/ 178751 w 369278"/>
                <a:gd name="connsiteY839" fmla="*/ 145114 h 427911"/>
                <a:gd name="connsiteX840" fmla="*/ 174274 w 369278"/>
                <a:gd name="connsiteY840" fmla="*/ 143304 h 427911"/>
                <a:gd name="connsiteX841" fmla="*/ 174274 w 369278"/>
                <a:gd name="connsiteY841" fmla="*/ 141590 h 427911"/>
                <a:gd name="connsiteX842" fmla="*/ 181608 w 369278"/>
                <a:gd name="connsiteY842" fmla="*/ 141590 h 427911"/>
                <a:gd name="connsiteX843" fmla="*/ 182751 w 369278"/>
                <a:gd name="connsiteY843" fmla="*/ 145019 h 427911"/>
                <a:gd name="connsiteX844" fmla="*/ 178846 w 369278"/>
                <a:gd name="connsiteY844" fmla="*/ 145209 h 427911"/>
                <a:gd name="connsiteX845" fmla="*/ 171131 w 369278"/>
                <a:gd name="connsiteY845" fmla="*/ 141876 h 427911"/>
                <a:gd name="connsiteX846" fmla="*/ 171988 w 369278"/>
                <a:gd name="connsiteY846" fmla="*/ 142638 h 427911"/>
                <a:gd name="connsiteX847" fmla="*/ 171131 w 369278"/>
                <a:gd name="connsiteY847" fmla="*/ 143685 h 427911"/>
                <a:gd name="connsiteX848" fmla="*/ 170559 w 369278"/>
                <a:gd name="connsiteY848" fmla="*/ 142638 h 427911"/>
                <a:gd name="connsiteX849" fmla="*/ 171131 w 369278"/>
                <a:gd name="connsiteY849" fmla="*/ 141876 h 427911"/>
                <a:gd name="connsiteX850" fmla="*/ 169226 w 369278"/>
                <a:gd name="connsiteY850" fmla="*/ 139971 h 427911"/>
                <a:gd name="connsiteX851" fmla="*/ 167607 w 369278"/>
                <a:gd name="connsiteY851" fmla="*/ 139304 h 427911"/>
                <a:gd name="connsiteX852" fmla="*/ 169226 w 369278"/>
                <a:gd name="connsiteY852" fmla="*/ 138542 h 427911"/>
                <a:gd name="connsiteX853" fmla="*/ 170940 w 369278"/>
                <a:gd name="connsiteY853" fmla="*/ 139304 h 427911"/>
                <a:gd name="connsiteX854" fmla="*/ 169226 w 369278"/>
                <a:gd name="connsiteY854" fmla="*/ 139971 h 427911"/>
                <a:gd name="connsiteX855" fmla="*/ 171417 w 369278"/>
                <a:gd name="connsiteY855" fmla="*/ 117301 h 427911"/>
                <a:gd name="connsiteX856" fmla="*/ 171036 w 369278"/>
                <a:gd name="connsiteY856" fmla="*/ 107014 h 427911"/>
                <a:gd name="connsiteX857" fmla="*/ 169035 w 369278"/>
                <a:gd name="connsiteY857" fmla="*/ 106633 h 427911"/>
                <a:gd name="connsiteX858" fmla="*/ 168083 w 369278"/>
                <a:gd name="connsiteY858" fmla="*/ 117301 h 427911"/>
                <a:gd name="connsiteX859" fmla="*/ 167702 w 369278"/>
                <a:gd name="connsiteY859" fmla="*/ 106443 h 427911"/>
                <a:gd name="connsiteX860" fmla="*/ 165892 w 369278"/>
                <a:gd name="connsiteY860" fmla="*/ 105871 h 427911"/>
                <a:gd name="connsiteX861" fmla="*/ 164368 w 369278"/>
                <a:gd name="connsiteY861" fmla="*/ 115777 h 427911"/>
                <a:gd name="connsiteX862" fmla="*/ 164559 w 369278"/>
                <a:gd name="connsiteY862" fmla="*/ 105490 h 427911"/>
                <a:gd name="connsiteX863" fmla="*/ 162749 w 369278"/>
                <a:gd name="connsiteY863" fmla="*/ 104919 h 427911"/>
                <a:gd name="connsiteX864" fmla="*/ 161892 w 369278"/>
                <a:gd name="connsiteY864" fmla="*/ 116539 h 427911"/>
                <a:gd name="connsiteX865" fmla="*/ 161320 w 369278"/>
                <a:gd name="connsiteY865" fmla="*/ 104347 h 427911"/>
                <a:gd name="connsiteX866" fmla="*/ 159796 w 369278"/>
                <a:gd name="connsiteY866" fmla="*/ 103585 h 427911"/>
                <a:gd name="connsiteX867" fmla="*/ 158844 w 369278"/>
                <a:gd name="connsiteY867" fmla="*/ 117206 h 427911"/>
                <a:gd name="connsiteX868" fmla="*/ 158653 w 369278"/>
                <a:gd name="connsiteY868" fmla="*/ 103204 h 427911"/>
                <a:gd name="connsiteX869" fmla="*/ 157510 w 369278"/>
                <a:gd name="connsiteY869" fmla="*/ 102442 h 427911"/>
                <a:gd name="connsiteX870" fmla="*/ 154748 w 369278"/>
                <a:gd name="connsiteY870" fmla="*/ 107776 h 427911"/>
                <a:gd name="connsiteX871" fmla="*/ 156748 w 369278"/>
                <a:gd name="connsiteY871" fmla="*/ 102061 h 427911"/>
                <a:gd name="connsiteX872" fmla="*/ 154748 w 369278"/>
                <a:gd name="connsiteY872" fmla="*/ 100918 h 427911"/>
                <a:gd name="connsiteX873" fmla="*/ 151224 w 369278"/>
                <a:gd name="connsiteY873" fmla="*/ 109586 h 427911"/>
                <a:gd name="connsiteX874" fmla="*/ 154176 w 369278"/>
                <a:gd name="connsiteY874" fmla="*/ 89869 h 427911"/>
                <a:gd name="connsiteX875" fmla="*/ 155129 w 369278"/>
                <a:gd name="connsiteY875" fmla="*/ 97299 h 427911"/>
                <a:gd name="connsiteX876" fmla="*/ 157320 w 369278"/>
                <a:gd name="connsiteY876" fmla="*/ 98251 h 427911"/>
                <a:gd name="connsiteX877" fmla="*/ 157891 w 369278"/>
                <a:gd name="connsiteY877" fmla="*/ 87964 h 427911"/>
                <a:gd name="connsiteX878" fmla="*/ 158653 w 369278"/>
                <a:gd name="connsiteY878" fmla="*/ 98442 h 427911"/>
                <a:gd name="connsiteX879" fmla="*/ 160368 w 369278"/>
                <a:gd name="connsiteY879" fmla="*/ 99013 h 427911"/>
                <a:gd name="connsiteX880" fmla="*/ 161415 w 369278"/>
                <a:gd name="connsiteY880" fmla="*/ 97394 h 427911"/>
                <a:gd name="connsiteX881" fmla="*/ 160844 w 369278"/>
                <a:gd name="connsiteY881" fmla="*/ 99204 h 427911"/>
                <a:gd name="connsiteX882" fmla="*/ 162273 w 369278"/>
                <a:gd name="connsiteY882" fmla="*/ 99394 h 427911"/>
                <a:gd name="connsiteX883" fmla="*/ 163416 w 369278"/>
                <a:gd name="connsiteY883" fmla="*/ 95298 h 427911"/>
                <a:gd name="connsiteX884" fmla="*/ 163225 w 369278"/>
                <a:gd name="connsiteY884" fmla="*/ 99775 h 427911"/>
                <a:gd name="connsiteX885" fmla="*/ 164749 w 369278"/>
                <a:gd name="connsiteY885" fmla="*/ 99966 h 427911"/>
                <a:gd name="connsiteX886" fmla="*/ 164940 w 369278"/>
                <a:gd name="connsiteY886" fmla="*/ 96632 h 427911"/>
                <a:gd name="connsiteX887" fmla="*/ 165511 w 369278"/>
                <a:gd name="connsiteY887" fmla="*/ 100156 h 427911"/>
                <a:gd name="connsiteX888" fmla="*/ 167416 w 369278"/>
                <a:gd name="connsiteY888" fmla="*/ 100347 h 427911"/>
                <a:gd name="connsiteX889" fmla="*/ 167416 w 369278"/>
                <a:gd name="connsiteY889" fmla="*/ 95870 h 427911"/>
                <a:gd name="connsiteX890" fmla="*/ 168369 w 369278"/>
                <a:gd name="connsiteY890" fmla="*/ 100347 h 427911"/>
                <a:gd name="connsiteX891" fmla="*/ 170750 w 369278"/>
                <a:gd name="connsiteY891" fmla="*/ 100537 h 427911"/>
                <a:gd name="connsiteX892" fmla="*/ 170940 w 369278"/>
                <a:gd name="connsiteY892" fmla="*/ 95775 h 427911"/>
                <a:gd name="connsiteX893" fmla="*/ 171988 w 369278"/>
                <a:gd name="connsiteY893" fmla="*/ 100537 h 427911"/>
                <a:gd name="connsiteX894" fmla="*/ 173893 w 369278"/>
                <a:gd name="connsiteY894" fmla="*/ 100537 h 427911"/>
                <a:gd name="connsiteX895" fmla="*/ 173893 w 369278"/>
                <a:gd name="connsiteY895" fmla="*/ 93489 h 427911"/>
                <a:gd name="connsiteX896" fmla="*/ 175227 w 369278"/>
                <a:gd name="connsiteY896" fmla="*/ 100347 h 427911"/>
                <a:gd name="connsiteX897" fmla="*/ 176941 w 369278"/>
                <a:gd name="connsiteY897" fmla="*/ 100156 h 427911"/>
                <a:gd name="connsiteX898" fmla="*/ 176370 w 369278"/>
                <a:gd name="connsiteY898" fmla="*/ 95013 h 427911"/>
                <a:gd name="connsiteX899" fmla="*/ 177989 w 369278"/>
                <a:gd name="connsiteY899" fmla="*/ 99966 h 427911"/>
                <a:gd name="connsiteX900" fmla="*/ 179132 w 369278"/>
                <a:gd name="connsiteY900" fmla="*/ 99775 h 427911"/>
                <a:gd name="connsiteX901" fmla="*/ 178370 w 369278"/>
                <a:gd name="connsiteY901" fmla="*/ 94251 h 427911"/>
                <a:gd name="connsiteX902" fmla="*/ 180084 w 369278"/>
                <a:gd name="connsiteY902" fmla="*/ 99394 h 427911"/>
                <a:gd name="connsiteX903" fmla="*/ 181227 w 369278"/>
                <a:gd name="connsiteY903" fmla="*/ 99204 h 427911"/>
                <a:gd name="connsiteX904" fmla="*/ 180084 w 369278"/>
                <a:gd name="connsiteY904" fmla="*/ 90155 h 427911"/>
                <a:gd name="connsiteX905" fmla="*/ 180465 w 369278"/>
                <a:gd name="connsiteY905" fmla="*/ 117968 h 427911"/>
                <a:gd name="connsiteX906" fmla="*/ 181608 w 369278"/>
                <a:gd name="connsiteY906" fmla="*/ 105776 h 427911"/>
                <a:gd name="connsiteX907" fmla="*/ 180656 w 369278"/>
                <a:gd name="connsiteY907" fmla="*/ 106157 h 427911"/>
                <a:gd name="connsiteX908" fmla="*/ 178656 w 369278"/>
                <a:gd name="connsiteY908" fmla="*/ 114063 h 427911"/>
                <a:gd name="connsiteX909" fmla="*/ 179513 w 369278"/>
                <a:gd name="connsiteY909" fmla="*/ 106347 h 427911"/>
                <a:gd name="connsiteX910" fmla="*/ 178370 w 369278"/>
                <a:gd name="connsiteY910" fmla="*/ 106728 h 427911"/>
                <a:gd name="connsiteX911" fmla="*/ 176751 w 369278"/>
                <a:gd name="connsiteY911" fmla="*/ 113015 h 427911"/>
                <a:gd name="connsiteX912" fmla="*/ 177322 w 369278"/>
                <a:gd name="connsiteY912" fmla="*/ 106824 h 427911"/>
                <a:gd name="connsiteX913" fmla="*/ 175512 w 369278"/>
                <a:gd name="connsiteY913" fmla="*/ 107014 h 427911"/>
                <a:gd name="connsiteX914" fmla="*/ 174274 w 369278"/>
                <a:gd name="connsiteY914" fmla="*/ 115872 h 427911"/>
                <a:gd name="connsiteX915" fmla="*/ 174084 w 369278"/>
                <a:gd name="connsiteY915" fmla="*/ 107109 h 427911"/>
                <a:gd name="connsiteX916" fmla="*/ 172083 w 369278"/>
                <a:gd name="connsiteY916" fmla="*/ 107109 h 427911"/>
                <a:gd name="connsiteX917" fmla="*/ 171131 w 369278"/>
                <a:gd name="connsiteY917" fmla="*/ 117206 h 427911"/>
                <a:gd name="connsiteX918" fmla="*/ 165987 w 369278"/>
                <a:gd name="connsiteY918" fmla="*/ 137304 h 427911"/>
                <a:gd name="connsiteX919" fmla="*/ 165225 w 369278"/>
                <a:gd name="connsiteY919" fmla="*/ 139494 h 427911"/>
                <a:gd name="connsiteX920" fmla="*/ 164654 w 369278"/>
                <a:gd name="connsiteY920" fmla="*/ 137304 h 427911"/>
                <a:gd name="connsiteX921" fmla="*/ 165225 w 369278"/>
                <a:gd name="connsiteY921" fmla="*/ 134922 h 427911"/>
                <a:gd name="connsiteX922" fmla="*/ 165987 w 369278"/>
                <a:gd name="connsiteY922" fmla="*/ 137304 h 427911"/>
                <a:gd name="connsiteX923" fmla="*/ 163797 w 369278"/>
                <a:gd name="connsiteY923" fmla="*/ 137113 h 427911"/>
                <a:gd name="connsiteX924" fmla="*/ 162844 w 369278"/>
                <a:gd name="connsiteY924" fmla="*/ 138732 h 427911"/>
                <a:gd name="connsiteX925" fmla="*/ 162082 w 369278"/>
                <a:gd name="connsiteY925" fmla="*/ 137113 h 427911"/>
                <a:gd name="connsiteX926" fmla="*/ 162844 w 369278"/>
                <a:gd name="connsiteY926" fmla="*/ 135780 h 427911"/>
                <a:gd name="connsiteX927" fmla="*/ 163797 w 369278"/>
                <a:gd name="connsiteY927" fmla="*/ 137113 h 427911"/>
                <a:gd name="connsiteX928" fmla="*/ 149795 w 369278"/>
                <a:gd name="connsiteY928" fmla="*/ 87012 h 427911"/>
                <a:gd name="connsiteX929" fmla="*/ 148176 w 369278"/>
                <a:gd name="connsiteY929" fmla="*/ 99775 h 427911"/>
                <a:gd name="connsiteX930" fmla="*/ 149795 w 369278"/>
                <a:gd name="connsiteY930" fmla="*/ 87012 h 427911"/>
                <a:gd name="connsiteX931" fmla="*/ 173893 w 369278"/>
                <a:gd name="connsiteY931" fmla="*/ 35672 h 427911"/>
                <a:gd name="connsiteX932" fmla="*/ 175893 w 369278"/>
                <a:gd name="connsiteY932" fmla="*/ 35672 h 427911"/>
                <a:gd name="connsiteX933" fmla="*/ 174750 w 369278"/>
                <a:gd name="connsiteY933" fmla="*/ 37101 h 427911"/>
                <a:gd name="connsiteX934" fmla="*/ 172750 w 369278"/>
                <a:gd name="connsiteY934" fmla="*/ 36910 h 427911"/>
                <a:gd name="connsiteX935" fmla="*/ 173893 w 369278"/>
                <a:gd name="connsiteY935" fmla="*/ 35767 h 427911"/>
                <a:gd name="connsiteX936" fmla="*/ 178560 w 369278"/>
                <a:gd name="connsiteY936" fmla="*/ 31005 h 427911"/>
                <a:gd name="connsiteX937" fmla="*/ 183513 w 369278"/>
                <a:gd name="connsiteY937" fmla="*/ 28814 h 427911"/>
                <a:gd name="connsiteX938" fmla="*/ 186276 w 369278"/>
                <a:gd name="connsiteY938" fmla="*/ 31005 h 427911"/>
                <a:gd name="connsiteX939" fmla="*/ 186085 w 369278"/>
                <a:gd name="connsiteY939" fmla="*/ 36339 h 427911"/>
                <a:gd name="connsiteX940" fmla="*/ 183323 w 369278"/>
                <a:gd name="connsiteY940" fmla="*/ 37958 h 427911"/>
                <a:gd name="connsiteX941" fmla="*/ 177989 w 369278"/>
                <a:gd name="connsiteY941" fmla="*/ 38339 h 427911"/>
                <a:gd name="connsiteX942" fmla="*/ 178560 w 369278"/>
                <a:gd name="connsiteY942" fmla="*/ 31005 h 427911"/>
                <a:gd name="connsiteX943" fmla="*/ 187133 w 369278"/>
                <a:gd name="connsiteY943" fmla="*/ 23385 h 427911"/>
                <a:gd name="connsiteX944" fmla="*/ 188276 w 369278"/>
                <a:gd name="connsiteY944" fmla="*/ 22337 h 427911"/>
                <a:gd name="connsiteX945" fmla="*/ 190276 w 369278"/>
                <a:gd name="connsiteY945" fmla="*/ 26052 h 427911"/>
                <a:gd name="connsiteX946" fmla="*/ 187895 w 369278"/>
                <a:gd name="connsiteY946" fmla="*/ 27480 h 427911"/>
                <a:gd name="connsiteX947" fmla="*/ 187133 w 369278"/>
                <a:gd name="connsiteY947" fmla="*/ 23385 h 427911"/>
                <a:gd name="connsiteX948" fmla="*/ 188847 w 369278"/>
                <a:gd name="connsiteY948" fmla="*/ 18241 h 427911"/>
                <a:gd name="connsiteX949" fmla="*/ 187514 w 369278"/>
                <a:gd name="connsiteY949" fmla="*/ 18432 h 427911"/>
                <a:gd name="connsiteX950" fmla="*/ 187704 w 369278"/>
                <a:gd name="connsiteY950" fmla="*/ 17003 h 427911"/>
                <a:gd name="connsiteX951" fmla="*/ 189133 w 369278"/>
                <a:gd name="connsiteY951" fmla="*/ 16812 h 427911"/>
                <a:gd name="connsiteX952" fmla="*/ 188943 w 369278"/>
                <a:gd name="connsiteY952" fmla="*/ 18146 h 427911"/>
                <a:gd name="connsiteX953" fmla="*/ 185799 w 369278"/>
                <a:gd name="connsiteY953" fmla="*/ 16908 h 427911"/>
                <a:gd name="connsiteX954" fmla="*/ 182275 w 369278"/>
                <a:gd name="connsiteY954" fmla="*/ 11383 h 427911"/>
                <a:gd name="connsiteX955" fmla="*/ 180275 w 369278"/>
                <a:gd name="connsiteY955" fmla="*/ 11193 h 427911"/>
                <a:gd name="connsiteX956" fmla="*/ 180275 w 369278"/>
                <a:gd name="connsiteY956" fmla="*/ 10050 h 427911"/>
                <a:gd name="connsiteX957" fmla="*/ 184466 w 369278"/>
                <a:gd name="connsiteY957" fmla="*/ 9859 h 427911"/>
                <a:gd name="connsiteX958" fmla="*/ 188371 w 369278"/>
                <a:gd name="connsiteY958" fmla="*/ 13860 h 427911"/>
                <a:gd name="connsiteX959" fmla="*/ 185799 w 369278"/>
                <a:gd name="connsiteY959" fmla="*/ 17003 h 427911"/>
                <a:gd name="connsiteX960" fmla="*/ 184847 w 369278"/>
                <a:gd name="connsiteY960" fmla="*/ 19575 h 427911"/>
                <a:gd name="connsiteX961" fmla="*/ 185133 w 369278"/>
                <a:gd name="connsiteY961" fmla="*/ 26052 h 427911"/>
                <a:gd name="connsiteX962" fmla="*/ 179989 w 369278"/>
                <a:gd name="connsiteY962" fmla="*/ 25861 h 427911"/>
                <a:gd name="connsiteX963" fmla="*/ 184847 w 369278"/>
                <a:gd name="connsiteY963" fmla="*/ 19575 h 427911"/>
                <a:gd name="connsiteX964" fmla="*/ 178084 w 369278"/>
                <a:gd name="connsiteY964" fmla="*/ 25290 h 427911"/>
                <a:gd name="connsiteX965" fmla="*/ 176941 w 369278"/>
                <a:gd name="connsiteY965" fmla="*/ 25861 h 427911"/>
                <a:gd name="connsiteX966" fmla="*/ 176941 w 369278"/>
                <a:gd name="connsiteY966" fmla="*/ 24528 h 427911"/>
                <a:gd name="connsiteX967" fmla="*/ 178084 w 369278"/>
                <a:gd name="connsiteY967" fmla="*/ 24147 h 427911"/>
                <a:gd name="connsiteX968" fmla="*/ 178084 w 369278"/>
                <a:gd name="connsiteY968" fmla="*/ 25290 h 427911"/>
                <a:gd name="connsiteX969" fmla="*/ 191705 w 369278"/>
                <a:gd name="connsiteY969" fmla="*/ 32814 h 427911"/>
                <a:gd name="connsiteX970" fmla="*/ 191895 w 369278"/>
                <a:gd name="connsiteY970" fmla="*/ 39101 h 427911"/>
                <a:gd name="connsiteX971" fmla="*/ 188943 w 369278"/>
                <a:gd name="connsiteY971" fmla="*/ 37577 h 427911"/>
                <a:gd name="connsiteX972" fmla="*/ 188562 w 369278"/>
                <a:gd name="connsiteY972" fmla="*/ 34243 h 427911"/>
                <a:gd name="connsiteX973" fmla="*/ 188181 w 369278"/>
                <a:gd name="connsiteY973" fmla="*/ 30814 h 427911"/>
                <a:gd name="connsiteX974" fmla="*/ 190752 w 369278"/>
                <a:gd name="connsiteY974" fmla="*/ 29671 h 427911"/>
                <a:gd name="connsiteX975" fmla="*/ 191800 w 369278"/>
                <a:gd name="connsiteY975" fmla="*/ 32814 h 427911"/>
                <a:gd name="connsiteX976" fmla="*/ 191610 w 369278"/>
                <a:gd name="connsiteY976" fmla="*/ 20813 h 427911"/>
                <a:gd name="connsiteX977" fmla="*/ 190276 w 369278"/>
                <a:gd name="connsiteY977" fmla="*/ 20622 h 427911"/>
                <a:gd name="connsiteX978" fmla="*/ 191133 w 369278"/>
                <a:gd name="connsiteY978" fmla="*/ 19194 h 427911"/>
                <a:gd name="connsiteX979" fmla="*/ 192467 w 369278"/>
                <a:gd name="connsiteY979" fmla="*/ 19384 h 427911"/>
                <a:gd name="connsiteX980" fmla="*/ 191705 w 369278"/>
                <a:gd name="connsiteY980" fmla="*/ 20813 h 427911"/>
                <a:gd name="connsiteX981" fmla="*/ 195705 w 369278"/>
                <a:gd name="connsiteY981" fmla="*/ 7954 h 427911"/>
                <a:gd name="connsiteX982" fmla="*/ 194562 w 369278"/>
                <a:gd name="connsiteY982" fmla="*/ 13383 h 427911"/>
                <a:gd name="connsiteX983" fmla="*/ 192181 w 369278"/>
                <a:gd name="connsiteY983" fmla="*/ 17670 h 427911"/>
                <a:gd name="connsiteX984" fmla="*/ 191229 w 369278"/>
                <a:gd name="connsiteY984" fmla="*/ 16336 h 427911"/>
                <a:gd name="connsiteX985" fmla="*/ 192753 w 369278"/>
                <a:gd name="connsiteY985" fmla="*/ 13383 h 427911"/>
                <a:gd name="connsiteX986" fmla="*/ 192753 w 369278"/>
                <a:gd name="connsiteY986" fmla="*/ 8621 h 427911"/>
                <a:gd name="connsiteX987" fmla="*/ 195705 w 369278"/>
                <a:gd name="connsiteY987" fmla="*/ 7954 h 427911"/>
                <a:gd name="connsiteX988" fmla="*/ 191324 w 369278"/>
                <a:gd name="connsiteY988" fmla="*/ 11193 h 427911"/>
                <a:gd name="connsiteX989" fmla="*/ 189895 w 369278"/>
                <a:gd name="connsiteY989" fmla="*/ 15098 h 427911"/>
                <a:gd name="connsiteX990" fmla="*/ 188371 w 369278"/>
                <a:gd name="connsiteY990" fmla="*/ 9573 h 427911"/>
                <a:gd name="connsiteX991" fmla="*/ 191324 w 369278"/>
                <a:gd name="connsiteY991" fmla="*/ 11097 h 427911"/>
                <a:gd name="connsiteX992" fmla="*/ 180084 w 369278"/>
                <a:gd name="connsiteY992" fmla="*/ 5763 h 427911"/>
                <a:gd name="connsiteX993" fmla="*/ 187609 w 369278"/>
                <a:gd name="connsiteY993" fmla="*/ 5954 h 427911"/>
                <a:gd name="connsiteX994" fmla="*/ 187419 w 369278"/>
                <a:gd name="connsiteY994" fmla="*/ 8145 h 427911"/>
                <a:gd name="connsiteX995" fmla="*/ 180275 w 369278"/>
                <a:gd name="connsiteY995" fmla="*/ 8145 h 427911"/>
                <a:gd name="connsiteX996" fmla="*/ 174750 w 369278"/>
                <a:gd name="connsiteY996" fmla="*/ 9859 h 427911"/>
                <a:gd name="connsiteX997" fmla="*/ 173988 w 369278"/>
                <a:gd name="connsiteY997" fmla="*/ 8907 h 427911"/>
                <a:gd name="connsiteX998" fmla="*/ 180084 w 369278"/>
                <a:gd name="connsiteY998" fmla="*/ 5763 h 427911"/>
                <a:gd name="connsiteX999" fmla="*/ 179227 w 369278"/>
                <a:gd name="connsiteY999" fmla="*/ 10050 h 427911"/>
                <a:gd name="connsiteX1000" fmla="*/ 179227 w 369278"/>
                <a:gd name="connsiteY1000" fmla="*/ 11193 h 427911"/>
                <a:gd name="connsiteX1001" fmla="*/ 177703 w 369278"/>
                <a:gd name="connsiteY1001" fmla="*/ 11574 h 427911"/>
                <a:gd name="connsiteX1002" fmla="*/ 177513 w 369278"/>
                <a:gd name="connsiteY1002" fmla="*/ 10716 h 427911"/>
                <a:gd name="connsiteX1003" fmla="*/ 179227 w 369278"/>
                <a:gd name="connsiteY1003" fmla="*/ 9954 h 427911"/>
                <a:gd name="connsiteX1004" fmla="*/ 149795 w 369278"/>
                <a:gd name="connsiteY1004" fmla="*/ 17098 h 427911"/>
                <a:gd name="connsiteX1005" fmla="*/ 142270 w 369278"/>
                <a:gd name="connsiteY1005" fmla="*/ 12526 h 427911"/>
                <a:gd name="connsiteX1006" fmla="*/ 143889 w 369278"/>
                <a:gd name="connsiteY1006" fmla="*/ 11574 h 427911"/>
                <a:gd name="connsiteX1007" fmla="*/ 151890 w 369278"/>
                <a:gd name="connsiteY1007" fmla="*/ 13574 h 427911"/>
                <a:gd name="connsiteX1008" fmla="*/ 152176 w 369278"/>
                <a:gd name="connsiteY1008" fmla="*/ 15098 h 427911"/>
                <a:gd name="connsiteX1009" fmla="*/ 166749 w 369278"/>
                <a:gd name="connsiteY1009" fmla="*/ 9573 h 427911"/>
                <a:gd name="connsiteX1010" fmla="*/ 164559 w 369278"/>
                <a:gd name="connsiteY1010" fmla="*/ 9573 h 427911"/>
                <a:gd name="connsiteX1011" fmla="*/ 168178 w 369278"/>
                <a:gd name="connsiteY1011" fmla="*/ 6811 h 427911"/>
                <a:gd name="connsiteX1012" fmla="*/ 171512 w 369278"/>
                <a:gd name="connsiteY1012" fmla="*/ 6430 h 427911"/>
                <a:gd name="connsiteX1013" fmla="*/ 175893 w 369278"/>
                <a:gd name="connsiteY1013" fmla="*/ 5382 h 427911"/>
                <a:gd name="connsiteX1014" fmla="*/ 164844 w 369278"/>
                <a:gd name="connsiteY1014" fmla="*/ 14717 h 427911"/>
                <a:gd name="connsiteX1015" fmla="*/ 149795 w 369278"/>
                <a:gd name="connsiteY1015" fmla="*/ 17098 h 427911"/>
                <a:gd name="connsiteX1016" fmla="*/ 172083 w 369278"/>
                <a:gd name="connsiteY1016" fmla="*/ 13383 h 427911"/>
                <a:gd name="connsiteX1017" fmla="*/ 171036 w 369278"/>
                <a:gd name="connsiteY1017" fmla="*/ 14145 h 427911"/>
                <a:gd name="connsiteX1018" fmla="*/ 170274 w 369278"/>
                <a:gd name="connsiteY1018" fmla="*/ 13383 h 427911"/>
                <a:gd name="connsiteX1019" fmla="*/ 171036 w 369278"/>
                <a:gd name="connsiteY1019" fmla="*/ 12621 h 427911"/>
                <a:gd name="connsiteX1020" fmla="*/ 172083 w 369278"/>
                <a:gd name="connsiteY1020" fmla="*/ 13383 h 427911"/>
                <a:gd name="connsiteX1021" fmla="*/ 156843 w 369278"/>
                <a:gd name="connsiteY1021" fmla="*/ 22623 h 427911"/>
                <a:gd name="connsiteX1022" fmla="*/ 148176 w 369278"/>
                <a:gd name="connsiteY1022" fmla="*/ 24242 h 427911"/>
                <a:gd name="connsiteX1023" fmla="*/ 148842 w 369278"/>
                <a:gd name="connsiteY1023" fmla="*/ 22337 h 427911"/>
                <a:gd name="connsiteX1024" fmla="*/ 157891 w 369278"/>
                <a:gd name="connsiteY1024" fmla="*/ 19575 h 427911"/>
                <a:gd name="connsiteX1025" fmla="*/ 162368 w 369278"/>
                <a:gd name="connsiteY1025" fmla="*/ 17384 h 427911"/>
                <a:gd name="connsiteX1026" fmla="*/ 163225 w 369278"/>
                <a:gd name="connsiteY1026" fmla="*/ 18432 h 427911"/>
                <a:gd name="connsiteX1027" fmla="*/ 156939 w 369278"/>
                <a:gd name="connsiteY1027" fmla="*/ 22718 h 427911"/>
                <a:gd name="connsiteX1028" fmla="*/ 166845 w 369278"/>
                <a:gd name="connsiteY1028" fmla="*/ 22527 h 427911"/>
                <a:gd name="connsiteX1029" fmla="*/ 165511 w 369278"/>
                <a:gd name="connsiteY1029" fmla="*/ 22146 h 427911"/>
                <a:gd name="connsiteX1030" fmla="*/ 166464 w 369278"/>
                <a:gd name="connsiteY1030" fmla="*/ 21099 h 427911"/>
                <a:gd name="connsiteX1031" fmla="*/ 167892 w 369278"/>
                <a:gd name="connsiteY1031" fmla="*/ 21480 h 427911"/>
                <a:gd name="connsiteX1032" fmla="*/ 166845 w 369278"/>
                <a:gd name="connsiteY1032" fmla="*/ 22432 h 427911"/>
                <a:gd name="connsiteX1033" fmla="*/ 171607 w 369278"/>
                <a:gd name="connsiteY1033" fmla="*/ 22432 h 427911"/>
                <a:gd name="connsiteX1034" fmla="*/ 170655 w 369278"/>
                <a:gd name="connsiteY1034" fmla="*/ 21099 h 427911"/>
                <a:gd name="connsiteX1035" fmla="*/ 173417 w 369278"/>
                <a:gd name="connsiteY1035" fmla="*/ 19194 h 427911"/>
                <a:gd name="connsiteX1036" fmla="*/ 180180 w 369278"/>
                <a:gd name="connsiteY1036" fmla="*/ 17193 h 427911"/>
                <a:gd name="connsiteX1037" fmla="*/ 163797 w 369278"/>
                <a:gd name="connsiteY1037" fmla="*/ 21480 h 427911"/>
                <a:gd name="connsiteX1038" fmla="*/ 162844 w 369278"/>
                <a:gd name="connsiteY1038" fmla="*/ 20337 h 427911"/>
                <a:gd name="connsiteX1039" fmla="*/ 170559 w 369278"/>
                <a:gd name="connsiteY1039" fmla="*/ 15860 h 427911"/>
                <a:gd name="connsiteX1040" fmla="*/ 180656 w 369278"/>
                <a:gd name="connsiteY1040" fmla="*/ 14050 h 427911"/>
                <a:gd name="connsiteX1041" fmla="*/ 182656 w 369278"/>
                <a:gd name="connsiteY1041" fmla="*/ 17193 h 427911"/>
                <a:gd name="connsiteX1042" fmla="*/ 179894 w 369278"/>
                <a:gd name="connsiteY1042" fmla="*/ 19003 h 427911"/>
                <a:gd name="connsiteX1043" fmla="*/ 171798 w 369278"/>
                <a:gd name="connsiteY1043" fmla="*/ 22527 h 427911"/>
                <a:gd name="connsiteX1044" fmla="*/ 178275 w 369278"/>
                <a:gd name="connsiteY1044" fmla="*/ 67771 h 427911"/>
                <a:gd name="connsiteX1045" fmla="*/ 176084 w 369278"/>
                <a:gd name="connsiteY1045" fmla="*/ 69390 h 427911"/>
                <a:gd name="connsiteX1046" fmla="*/ 167988 w 369278"/>
                <a:gd name="connsiteY1046" fmla="*/ 52817 h 427911"/>
                <a:gd name="connsiteX1047" fmla="*/ 169131 w 369278"/>
                <a:gd name="connsiteY1047" fmla="*/ 52436 h 427911"/>
                <a:gd name="connsiteX1048" fmla="*/ 178275 w 369278"/>
                <a:gd name="connsiteY1048" fmla="*/ 67866 h 427911"/>
                <a:gd name="connsiteX1049" fmla="*/ 167797 w 369278"/>
                <a:gd name="connsiteY1049" fmla="*/ 46721 h 427911"/>
                <a:gd name="connsiteX1050" fmla="*/ 169131 w 369278"/>
                <a:gd name="connsiteY1050" fmla="*/ 41577 h 427911"/>
                <a:gd name="connsiteX1051" fmla="*/ 170750 w 369278"/>
                <a:gd name="connsiteY1051" fmla="*/ 41577 h 427911"/>
                <a:gd name="connsiteX1052" fmla="*/ 169416 w 369278"/>
                <a:gd name="connsiteY1052" fmla="*/ 47864 h 427911"/>
                <a:gd name="connsiteX1053" fmla="*/ 167797 w 369278"/>
                <a:gd name="connsiteY1053" fmla="*/ 46626 h 427911"/>
                <a:gd name="connsiteX1054" fmla="*/ 148652 w 369278"/>
                <a:gd name="connsiteY1054" fmla="*/ 62437 h 427911"/>
                <a:gd name="connsiteX1055" fmla="*/ 161415 w 369278"/>
                <a:gd name="connsiteY1055" fmla="*/ 66723 h 427911"/>
                <a:gd name="connsiteX1056" fmla="*/ 161034 w 369278"/>
                <a:gd name="connsiteY1056" fmla="*/ 67390 h 427911"/>
                <a:gd name="connsiteX1057" fmla="*/ 156843 w 369278"/>
                <a:gd name="connsiteY1057" fmla="*/ 65580 h 427911"/>
                <a:gd name="connsiteX1058" fmla="*/ 156272 w 369278"/>
                <a:gd name="connsiteY1058" fmla="*/ 67962 h 427911"/>
                <a:gd name="connsiteX1059" fmla="*/ 152081 w 369278"/>
                <a:gd name="connsiteY1059" fmla="*/ 65390 h 427911"/>
                <a:gd name="connsiteX1060" fmla="*/ 151128 w 369278"/>
                <a:gd name="connsiteY1060" fmla="*/ 65580 h 427911"/>
                <a:gd name="connsiteX1061" fmla="*/ 148747 w 369278"/>
                <a:gd name="connsiteY1061" fmla="*/ 64056 h 427911"/>
                <a:gd name="connsiteX1062" fmla="*/ 148557 w 369278"/>
                <a:gd name="connsiteY1062" fmla="*/ 62437 h 427911"/>
                <a:gd name="connsiteX1063" fmla="*/ 126173 w 369278"/>
                <a:gd name="connsiteY1063" fmla="*/ 63580 h 427911"/>
                <a:gd name="connsiteX1064" fmla="*/ 138651 w 369278"/>
                <a:gd name="connsiteY1064" fmla="*/ 61675 h 427911"/>
                <a:gd name="connsiteX1065" fmla="*/ 150557 w 369278"/>
                <a:gd name="connsiteY1065" fmla="*/ 67581 h 427911"/>
                <a:gd name="connsiteX1066" fmla="*/ 166749 w 369278"/>
                <a:gd name="connsiteY1066" fmla="*/ 75486 h 427911"/>
                <a:gd name="connsiteX1067" fmla="*/ 165797 w 369278"/>
                <a:gd name="connsiteY1067" fmla="*/ 77487 h 427911"/>
                <a:gd name="connsiteX1068" fmla="*/ 162273 w 369278"/>
                <a:gd name="connsiteY1068" fmla="*/ 77487 h 427911"/>
                <a:gd name="connsiteX1069" fmla="*/ 161130 w 369278"/>
                <a:gd name="connsiteY1069" fmla="*/ 76915 h 427911"/>
                <a:gd name="connsiteX1070" fmla="*/ 152843 w 369278"/>
                <a:gd name="connsiteY1070" fmla="*/ 72343 h 427911"/>
                <a:gd name="connsiteX1071" fmla="*/ 149700 w 369278"/>
                <a:gd name="connsiteY1071" fmla="*/ 71581 h 427911"/>
                <a:gd name="connsiteX1072" fmla="*/ 148271 w 369278"/>
                <a:gd name="connsiteY1072" fmla="*/ 71200 h 427911"/>
                <a:gd name="connsiteX1073" fmla="*/ 144175 w 369278"/>
                <a:gd name="connsiteY1073" fmla="*/ 69486 h 427911"/>
                <a:gd name="connsiteX1074" fmla="*/ 142937 w 369278"/>
                <a:gd name="connsiteY1074" fmla="*/ 69105 h 427911"/>
                <a:gd name="connsiteX1075" fmla="*/ 140937 w 369278"/>
                <a:gd name="connsiteY1075" fmla="*/ 68724 h 427911"/>
                <a:gd name="connsiteX1076" fmla="*/ 139603 w 369278"/>
                <a:gd name="connsiteY1076" fmla="*/ 68343 h 427911"/>
                <a:gd name="connsiteX1077" fmla="*/ 137222 w 369278"/>
                <a:gd name="connsiteY1077" fmla="*/ 66914 h 427911"/>
                <a:gd name="connsiteX1078" fmla="*/ 133888 w 369278"/>
                <a:gd name="connsiteY1078" fmla="*/ 66152 h 427911"/>
                <a:gd name="connsiteX1079" fmla="*/ 130745 w 369278"/>
                <a:gd name="connsiteY1079" fmla="*/ 65390 h 427911"/>
                <a:gd name="connsiteX1080" fmla="*/ 126173 w 369278"/>
                <a:gd name="connsiteY1080" fmla="*/ 65009 h 427911"/>
                <a:gd name="connsiteX1081" fmla="*/ 126363 w 369278"/>
                <a:gd name="connsiteY1081" fmla="*/ 63771 h 427911"/>
                <a:gd name="connsiteX1082" fmla="*/ 116743 w 369278"/>
                <a:gd name="connsiteY1082" fmla="*/ 70152 h 427911"/>
                <a:gd name="connsiteX1083" fmla="*/ 147128 w 369278"/>
                <a:gd name="connsiteY1083" fmla="*/ 73867 h 427911"/>
                <a:gd name="connsiteX1084" fmla="*/ 173417 w 369278"/>
                <a:gd name="connsiteY1084" fmla="*/ 80916 h 427911"/>
                <a:gd name="connsiteX1085" fmla="*/ 173417 w 369278"/>
                <a:gd name="connsiteY1085" fmla="*/ 82344 h 427911"/>
                <a:gd name="connsiteX1086" fmla="*/ 167702 w 369278"/>
                <a:gd name="connsiteY1086" fmla="*/ 84059 h 427911"/>
                <a:gd name="connsiteX1087" fmla="*/ 165797 w 369278"/>
                <a:gd name="connsiteY1087" fmla="*/ 84916 h 427911"/>
                <a:gd name="connsiteX1088" fmla="*/ 161987 w 369278"/>
                <a:gd name="connsiteY1088" fmla="*/ 82154 h 427911"/>
                <a:gd name="connsiteX1089" fmla="*/ 159606 w 369278"/>
                <a:gd name="connsiteY1089" fmla="*/ 82154 h 427911"/>
                <a:gd name="connsiteX1090" fmla="*/ 159987 w 369278"/>
                <a:gd name="connsiteY1090" fmla="*/ 84154 h 427911"/>
                <a:gd name="connsiteX1091" fmla="*/ 155796 w 369278"/>
                <a:gd name="connsiteY1091" fmla="*/ 81201 h 427911"/>
                <a:gd name="connsiteX1092" fmla="*/ 154843 w 369278"/>
                <a:gd name="connsiteY1092" fmla="*/ 81582 h 427911"/>
                <a:gd name="connsiteX1093" fmla="*/ 155605 w 369278"/>
                <a:gd name="connsiteY1093" fmla="*/ 82821 h 427911"/>
                <a:gd name="connsiteX1094" fmla="*/ 154272 w 369278"/>
                <a:gd name="connsiteY1094" fmla="*/ 83011 h 427911"/>
                <a:gd name="connsiteX1095" fmla="*/ 149509 w 369278"/>
                <a:gd name="connsiteY1095" fmla="*/ 79106 h 427911"/>
                <a:gd name="connsiteX1096" fmla="*/ 147795 w 369278"/>
                <a:gd name="connsiteY1096" fmla="*/ 79106 h 427911"/>
                <a:gd name="connsiteX1097" fmla="*/ 148176 w 369278"/>
                <a:gd name="connsiteY1097" fmla="*/ 80630 h 427911"/>
                <a:gd name="connsiteX1098" fmla="*/ 144556 w 369278"/>
                <a:gd name="connsiteY1098" fmla="*/ 77677 h 427911"/>
                <a:gd name="connsiteX1099" fmla="*/ 143032 w 369278"/>
                <a:gd name="connsiteY1099" fmla="*/ 77677 h 427911"/>
                <a:gd name="connsiteX1100" fmla="*/ 143032 w 369278"/>
                <a:gd name="connsiteY1100" fmla="*/ 79487 h 427911"/>
                <a:gd name="connsiteX1101" fmla="*/ 136936 w 369278"/>
                <a:gd name="connsiteY1101" fmla="*/ 73772 h 427911"/>
                <a:gd name="connsiteX1102" fmla="*/ 135412 w 369278"/>
                <a:gd name="connsiteY1102" fmla="*/ 73772 h 427911"/>
                <a:gd name="connsiteX1103" fmla="*/ 136174 w 369278"/>
                <a:gd name="connsiteY1103" fmla="*/ 76915 h 427911"/>
                <a:gd name="connsiteX1104" fmla="*/ 131697 w 369278"/>
                <a:gd name="connsiteY1104" fmla="*/ 72915 h 427911"/>
                <a:gd name="connsiteX1105" fmla="*/ 129507 w 369278"/>
                <a:gd name="connsiteY1105" fmla="*/ 72724 h 427911"/>
                <a:gd name="connsiteX1106" fmla="*/ 130840 w 369278"/>
                <a:gd name="connsiteY1106" fmla="*/ 76248 h 427911"/>
                <a:gd name="connsiteX1107" fmla="*/ 124554 w 369278"/>
                <a:gd name="connsiteY1107" fmla="*/ 71867 h 427911"/>
                <a:gd name="connsiteX1108" fmla="*/ 123411 w 369278"/>
                <a:gd name="connsiteY1108" fmla="*/ 71867 h 427911"/>
                <a:gd name="connsiteX1109" fmla="*/ 124935 w 369278"/>
                <a:gd name="connsiteY1109" fmla="*/ 75582 h 427911"/>
                <a:gd name="connsiteX1110" fmla="*/ 121791 w 369278"/>
                <a:gd name="connsiteY1110" fmla="*/ 73391 h 427911"/>
                <a:gd name="connsiteX1111" fmla="*/ 119220 w 369278"/>
                <a:gd name="connsiteY1111" fmla="*/ 72248 h 427911"/>
                <a:gd name="connsiteX1112" fmla="*/ 116648 w 369278"/>
                <a:gd name="connsiteY1112" fmla="*/ 72248 h 427911"/>
                <a:gd name="connsiteX1113" fmla="*/ 116838 w 369278"/>
                <a:gd name="connsiteY1113" fmla="*/ 70057 h 427911"/>
                <a:gd name="connsiteX1114" fmla="*/ 144461 w 369278"/>
                <a:gd name="connsiteY1114" fmla="*/ 96156 h 427911"/>
                <a:gd name="connsiteX1115" fmla="*/ 145032 w 369278"/>
                <a:gd name="connsiteY1115" fmla="*/ 93965 h 427911"/>
                <a:gd name="connsiteX1116" fmla="*/ 145413 w 369278"/>
                <a:gd name="connsiteY1116" fmla="*/ 93584 h 427911"/>
                <a:gd name="connsiteX1117" fmla="*/ 145794 w 369278"/>
                <a:gd name="connsiteY1117" fmla="*/ 92822 h 427911"/>
                <a:gd name="connsiteX1118" fmla="*/ 146937 w 369278"/>
                <a:gd name="connsiteY1118" fmla="*/ 91393 h 427911"/>
                <a:gd name="connsiteX1119" fmla="*/ 144366 w 369278"/>
                <a:gd name="connsiteY1119" fmla="*/ 96156 h 427911"/>
                <a:gd name="connsiteX1120" fmla="*/ 146366 w 369278"/>
                <a:gd name="connsiteY1120" fmla="*/ 97299 h 427911"/>
                <a:gd name="connsiteX1121" fmla="*/ 143985 w 369278"/>
                <a:gd name="connsiteY1121" fmla="*/ 101775 h 427911"/>
                <a:gd name="connsiteX1122" fmla="*/ 146366 w 369278"/>
                <a:gd name="connsiteY1122" fmla="*/ 97299 h 427911"/>
                <a:gd name="connsiteX1123" fmla="*/ 138651 w 369278"/>
                <a:gd name="connsiteY1123" fmla="*/ 87964 h 427911"/>
                <a:gd name="connsiteX1124" fmla="*/ 138460 w 369278"/>
                <a:gd name="connsiteY1124" fmla="*/ 88631 h 427911"/>
                <a:gd name="connsiteX1125" fmla="*/ 138270 w 369278"/>
                <a:gd name="connsiteY1125" fmla="*/ 88440 h 427911"/>
                <a:gd name="connsiteX1126" fmla="*/ 136269 w 369278"/>
                <a:gd name="connsiteY1126" fmla="*/ 91012 h 427911"/>
                <a:gd name="connsiteX1127" fmla="*/ 137508 w 369278"/>
                <a:gd name="connsiteY1127" fmla="*/ 87678 h 427911"/>
                <a:gd name="connsiteX1128" fmla="*/ 136079 w 369278"/>
                <a:gd name="connsiteY1128" fmla="*/ 86726 h 427911"/>
                <a:gd name="connsiteX1129" fmla="*/ 131793 w 369278"/>
                <a:gd name="connsiteY1129" fmla="*/ 93203 h 427911"/>
                <a:gd name="connsiteX1130" fmla="*/ 137508 w 369278"/>
                <a:gd name="connsiteY1130" fmla="*/ 82725 h 427911"/>
                <a:gd name="connsiteX1131" fmla="*/ 136269 w 369278"/>
                <a:gd name="connsiteY1131" fmla="*/ 86345 h 427911"/>
                <a:gd name="connsiteX1132" fmla="*/ 137698 w 369278"/>
                <a:gd name="connsiteY1132" fmla="*/ 87488 h 427911"/>
                <a:gd name="connsiteX1133" fmla="*/ 138651 w 369278"/>
                <a:gd name="connsiteY1133" fmla="*/ 86345 h 427911"/>
                <a:gd name="connsiteX1134" fmla="*/ 138460 w 369278"/>
                <a:gd name="connsiteY1134" fmla="*/ 88059 h 427911"/>
                <a:gd name="connsiteX1135" fmla="*/ 138651 w 369278"/>
                <a:gd name="connsiteY1135" fmla="*/ 88059 h 427911"/>
                <a:gd name="connsiteX1136" fmla="*/ 135317 w 369278"/>
                <a:gd name="connsiteY1136" fmla="*/ 91774 h 427911"/>
                <a:gd name="connsiteX1137" fmla="*/ 133983 w 369278"/>
                <a:gd name="connsiteY1137" fmla="*/ 94536 h 427911"/>
                <a:gd name="connsiteX1138" fmla="*/ 135317 w 369278"/>
                <a:gd name="connsiteY1138" fmla="*/ 91774 h 427911"/>
                <a:gd name="connsiteX1139" fmla="*/ 131126 w 369278"/>
                <a:gd name="connsiteY1139" fmla="*/ 82344 h 427911"/>
                <a:gd name="connsiteX1140" fmla="*/ 132459 w 369278"/>
                <a:gd name="connsiteY1140" fmla="*/ 83297 h 427911"/>
                <a:gd name="connsiteX1141" fmla="*/ 133412 w 369278"/>
                <a:gd name="connsiteY1141" fmla="*/ 82344 h 427911"/>
                <a:gd name="connsiteX1142" fmla="*/ 131793 w 369278"/>
                <a:gd name="connsiteY1142" fmla="*/ 85107 h 427911"/>
                <a:gd name="connsiteX1143" fmla="*/ 132364 w 369278"/>
                <a:gd name="connsiteY1143" fmla="*/ 83583 h 427911"/>
                <a:gd name="connsiteX1144" fmla="*/ 131031 w 369278"/>
                <a:gd name="connsiteY1144" fmla="*/ 82440 h 427911"/>
                <a:gd name="connsiteX1145" fmla="*/ 94074 w 369278"/>
                <a:gd name="connsiteY1145" fmla="*/ 47007 h 427911"/>
                <a:gd name="connsiteX1146" fmla="*/ 95026 w 369278"/>
                <a:gd name="connsiteY1146" fmla="*/ 48245 h 427911"/>
                <a:gd name="connsiteX1147" fmla="*/ 94074 w 369278"/>
                <a:gd name="connsiteY1147" fmla="*/ 49388 h 427911"/>
                <a:gd name="connsiteX1148" fmla="*/ 93121 w 369278"/>
                <a:gd name="connsiteY1148" fmla="*/ 48245 h 427911"/>
                <a:gd name="connsiteX1149" fmla="*/ 94074 w 369278"/>
                <a:gd name="connsiteY1149" fmla="*/ 47007 h 427911"/>
                <a:gd name="connsiteX1150" fmla="*/ 80262 w 369278"/>
                <a:gd name="connsiteY1150" fmla="*/ 38815 h 427911"/>
                <a:gd name="connsiteX1151" fmla="*/ 84549 w 369278"/>
                <a:gd name="connsiteY1151" fmla="*/ 34529 h 427911"/>
                <a:gd name="connsiteX1152" fmla="*/ 88930 w 369278"/>
                <a:gd name="connsiteY1152" fmla="*/ 35291 h 427911"/>
                <a:gd name="connsiteX1153" fmla="*/ 88549 w 369278"/>
                <a:gd name="connsiteY1153" fmla="*/ 37005 h 427911"/>
                <a:gd name="connsiteX1154" fmla="*/ 82072 w 369278"/>
                <a:gd name="connsiteY1154" fmla="*/ 39577 h 427911"/>
                <a:gd name="connsiteX1155" fmla="*/ 80358 w 369278"/>
                <a:gd name="connsiteY1155" fmla="*/ 38815 h 427911"/>
                <a:gd name="connsiteX1156" fmla="*/ 77786 w 369278"/>
                <a:gd name="connsiteY1156" fmla="*/ 36053 h 427911"/>
                <a:gd name="connsiteX1157" fmla="*/ 61403 w 369278"/>
                <a:gd name="connsiteY1157" fmla="*/ 12145 h 427911"/>
                <a:gd name="connsiteX1158" fmla="*/ 62165 w 369278"/>
                <a:gd name="connsiteY1158" fmla="*/ 11383 h 427911"/>
                <a:gd name="connsiteX1159" fmla="*/ 79881 w 369278"/>
                <a:gd name="connsiteY1159" fmla="*/ 33862 h 427911"/>
                <a:gd name="connsiteX1160" fmla="*/ 77786 w 369278"/>
                <a:gd name="connsiteY1160" fmla="*/ 36053 h 427911"/>
                <a:gd name="connsiteX1161" fmla="*/ 88073 w 369278"/>
                <a:gd name="connsiteY1161" fmla="*/ 51864 h 427911"/>
                <a:gd name="connsiteX1162" fmla="*/ 84358 w 369278"/>
                <a:gd name="connsiteY1162" fmla="*/ 53293 h 427911"/>
                <a:gd name="connsiteX1163" fmla="*/ 81215 w 369278"/>
                <a:gd name="connsiteY1163" fmla="*/ 49293 h 427911"/>
                <a:gd name="connsiteX1164" fmla="*/ 79881 w 369278"/>
                <a:gd name="connsiteY1164" fmla="*/ 43197 h 427911"/>
                <a:gd name="connsiteX1165" fmla="*/ 82834 w 369278"/>
                <a:gd name="connsiteY1165" fmla="*/ 39672 h 427911"/>
                <a:gd name="connsiteX1166" fmla="*/ 88930 w 369278"/>
                <a:gd name="connsiteY1166" fmla="*/ 37863 h 427911"/>
                <a:gd name="connsiteX1167" fmla="*/ 89978 w 369278"/>
                <a:gd name="connsiteY1167" fmla="*/ 40434 h 427911"/>
                <a:gd name="connsiteX1168" fmla="*/ 82453 w 369278"/>
                <a:gd name="connsiteY1168" fmla="*/ 45768 h 427911"/>
                <a:gd name="connsiteX1169" fmla="*/ 90549 w 369278"/>
                <a:gd name="connsiteY1169" fmla="*/ 41006 h 427911"/>
                <a:gd name="connsiteX1170" fmla="*/ 92264 w 369278"/>
                <a:gd name="connsiteY1170" fmla="*/ 43387 h 427911"/>
                <a:gd name="connsiteX1171" fmla="*/ 89692 w 369278"/>
                <a:gd name="connsiteY1171" fmla="*/ 43768 h 427911"/>
                <a:gd name="connsiteX1172" fmla="*/ 84930 w 369278"/>
                <a:gd name="connsiteY1172" fmla="*/ 47483 h 427911"/>
                <a:gd name="connsiteX1173" fmla="*/ 91407 w 369278"/>
                <a:gd name="connsiteY1173" fmla="*/ 44530 h 427911"/>
                <a:gd name="connsiteX1174" fmla="*/ 92645 w 369278"/>
                <a:gd name="connsiteY1174" fmla="*/ 47292 h 427911"/>
                <a:gd name="connsiteX1175" fmla="*/ 90073 w 369278"/>
                <a:gd name="connsiteY1175" fmla="*/ 49102 h 427911"/>
                <a:gd name="connsiteX1176" fmla="*/ 88073 w 369278"/>
                <a:gd name="connsiteY1176" fmla="*/ 51864 h 427911"/>
                <a:gd name="connsiteX1177" fmla="*/ 91978 w 369278"/>
                <a:gd name="connsiteY1177" fmla="*/ 62151 h 427911"/>
                <a:gd name="connsiteX1178" fmla="*/ 90264 w 369278"/>
                <a:gd name="connsiteY1178" fmla="*/ 62913 h 427911"/>
                <a:gd name="connsiteX1179" fmla="*/ 91026 w 369278"/>
                <a:gd name="connsiteY1179" fmla="*/ 52912 h 427911"/>
                <a:gd name="connsiteX1180" fmla="*/ 101027 w 369278"/>
                <a:gd name="connsiteY1180" fmla="*/ 51864 h 427911"/>
                <a:gd name="connsiteX1181" fmla="*/ 100074 w 369278"/>
                <a:gd name="connsiteY1181" fmla="*/ 53674 h 427911"/>
                <a:gd name="connsiteX1182" fmla="*/ 91978 w 369278"/>
                <a:gd name="connsiteY1182" fmla="*/ 62151 h 427911"/>
                <a:gd name="connsiteX1183" fmla="*/ 109123 w 369278"/>
                <a:gd name="connsiteY1183" fmla="*/ 97299 h 427911"/>
                <a:gd name="connsiteX1184" fmla="*/ 107218 w 369278"/>
                <a:gd name="connsiteY1184" fmla="*/ 85392 h 427911"/>
                <a:gd name="connsiteX1185" fmla="*/ 105885 w 369278"/>
                <a:gd name="connsiteY1185" fmla="*/ 90536 h 427911"/>
                <a:gd name="connsiteX1186" fmla="*/ 104742 w 369278"/>
                <a:gd name="connsiteY1186" fmla="*/ 83202 h 427911"/>
                <a:gd name="connsiteX1187" fmla="*/ 103694 w 369278"/>
                <a:gd name="connsiteY1187" fmla="*/ 93298 h 427911"/>
                <a:gd name="connsiteX1188" fmla="*/ 102360 w 369278"/>
                <a:gd name="connsiteY1188" fmla="*/ 80630 h 427911"/>
                <a:gd name="connsiteX1189" fmla="*/ 100360 w 369278"/>
                <a:gd name="connsiteY1189" fmla="*/ 86154 h 427911"/>
                <a:gd name="connsiteX1190" fmla="*/ 100360 w 369278"/>
                <a:gd name="connsiteY1190" fmla="*/ 75486 h 427911"/>
                <a:gd name="connsiteX1191" fmla="*/ 97979 w 369278"/>
                <a:gd name="connsiteY1191" fmla="*/ 82440 h 427911"/>
                <a:gd name="connsiteX1192" fmla="*/ 97598 w 369278"/>
                <a:gd name="connsiteY1192" fmla="*/ 71581 h 427911"/>
                <a:gd name="connsiteX1193" fmla="*/ 96169 w 369278"/>
                <a:gd name="connsiteY1193" fmla="*/ 74534 h 427911"/>
                <a:gd name="connsiteX1194" fmla="*/ 95788 w 369278"/>
                <a:gd name="connsiteY1194" fmla="*/ 67676 h 427911"/>
                <a:gd name="connsiteX1195" fmla="*/ 112171 w 369278"/>
                <a:gd name="connsiteY1195" fmla="*/ 89964 h 427911"/>
                <a:gd name="connsiteX1196" fmla="*/ 112171 w 369278"/>
                <a:gd name="connsiteY1196" fmla="*/ 97299 h 427911"/>
                <a:gd name="connsiteX1197" fmla="*/ 109885 w 369278"/>
                <a:gd name="connsiteY1197" fmla="*/ 89012 h 427911"/>
                <a:gd name="connsiteX1198" fmla="*/ 109218 w 369278"/>
                <a:gd name="connsiteY1198" fmla="*/ 97299 h 427911"/>
                <a:gd name="connsiteX1199" fmla="*/ 105123 w 369278"/>
                <a:gd name="connsiteY1199" fmla="*/ 104157 h 427911"/>
                <a:gd name="connsiteX1200" fmla="*/ 103599 w 369278"/>
                <a:gd name="connsiteY1200" fmla="*/ 101966 h 427911"/>
                <a:gd name="connsiteX1201" fmla="*/ 103408 w 369278"/>
                <a:gd name="connsiteY1201" fmla="*/ 99394 h 427911"/>
                <a:gd name="connsiteX1202" fmla="*/ 105027 w 369278"/>
                <a:gd name="connsiteY1202" fmla="*/ 101585 h 427911"/>
                <a:gd name="connsiteX1203" fmla="*/ 105218 w 369278"/>
                <a:gd name="connsiteY1203" fmla="*/ 104157 h 427911"/>
                <a:gd name="connsiteX1204" fmla="*/ 83310 w 369278"/>
                <a:gd name="connsiteY1204" fmla="*/ 97108 h 427911"/>
                <a:gd name="connsiteX1205" fmla="*/ 90168 w 369278"/>
                <a:gd name="connsiteY1205" fmla="*/ 94727 h 427911"/>
                <a:gd name="connsiteX1206" fmla="*/ 97122 w 369278"/>
                <a:gd name="connsiteY1206" fmla="*/ 93298 h 427911"/>
                <a:gd name="connsiteX1207" fmla="*/ 101027 w 369278"/>
                <a:gd name="connsiteY1207" fmla="*/ 107490 h 427911"/>
                <a:gd name="connsiteX1208" fmla="*/ 97407 w 369278"/>
                <a:gd name="connsiteY1208" fmla="*/ 98061 h 427911"/>
                <a:gd name="connsiteX1209" fmla="*/ 97407 w 369278"/>
                <a:gd name="connsiteY1209" fmla="*/ 104157 h 427911"/>
                <a:gd name="connsiteX1210" fmla="*/ 83215 w 369278"/>
                <a:gd name="connsiteY1210" fmla="*/ 97108 h 427911"/>
                <a:gd name="connsiteX1211" fmla="*/ 71785 w 369278"/>
                <a:gd name="connsiteY1211" fmla="*/ 145686 h 427911"/>
                <a:gd name="connsiteX1212" fmla="*/ 86930 w 369278"/>
                <a:gd name="connsiteY1212" fmla="*/ 142923 h 427911"/>
                <a:gd name="connsiteX1213" fmla="*/ 103694 w 369278"/>
                <a:gd name="connsiteY1213" fmla="*/ 138732 h 427911"/>
                <a:gd name="connsiteX1214" fmla="*/ 112362 w 369278"/>
                <a:gd name="connsiteY1214" fmla="*/ 133970 h 427911"/>
                <a:gd name="connsiteX1215" fmla="*/ 111504 w 369278"/>
                <a:gd name="connsiteY1215" fmla="*/ 132541 h 427911"/>
                <a:gd name="connsiteX1216" fmla="*/ 104456 w 369278"/>
                <a:gd name="connsiteY1216" fmla="*/ 132922 h 427911"/>
                <a:gd name="connsiteX1217" fmla="*/ 104456 w 369278"/>
                <a:gd name="connsiteY1217" fmla="*/ 129779 h 427911"/>
                <a:gd name="connsiteX1218" fmla="*/ 101694 w 369278"/>
                <a:gd name="connsiteY1218" fmla="*/ 133494 h 427911"/>
                <a:gd name="connsiteX1219" fmla="*/ 101122 w 369278"/>
                <a:gd name="connsiteY1219" fmla="*/ 129779 h 427911"/>
                <a:gd name="connsiteX1220" fmla="*/ 98741 w 369278"/>
                <a:gd name="connsiteY1220" fmla="*/ 136256 h 427911"/>
                <a:gd name="connsiteX1221" fmla="*/ 97693 w 369278"/>
                <a:gd name="connsiteY1221" fmla="*/ 128731 h 427911"/>
                <a:gd name="connsiteX1222" fmla="*/ 95883 w 369278"/>
                <a:gd name="connsiteY1222" fmla="*/ 136827 h 427911"/>
                <a:gd name="connsiteX1223" fmla="*/ 94931 w 369278"/>
                <a:gd name="connsiteY1223" fmla="*/ 128922 h 427911"/>
                <a:gd name="connsiteX1224" fmla="*/ 91978 w 369278"/>
                <a:gd name="connsiteY1224" fmla="*/ 138066 h 427911"/>
                <a:gd name="connsiteX1225" fmla="*/ 91216 w 369278"/>
                <a:gd name="connsiteY1225" fmla="*/ 128541 h 427911"/>
                <a:gd name="connsiteX1226" fmla="*/ 89502 w 369278"/>
                <a:gd name="connsiteY1226" fmla="*/ 138256 h 427911"/>
                <a:gd name="connsiteX1227" fmla="*/ 87692 w 369278"/>
                <a:gd name="connsiteY1227" fmla="*/ 128350 h 427911"/>
                <a:gd name="connsiteX1228" fmla="*/ 86549 w 369278"/>
                <a:gd name="connsiteY1228" fmla="*/ 138256 h 427911"/>
                <a:gd name="connsiteX1229" fmla="*/ 84549 w 369278"/>
                <a:gd name="connsiteY1229" fmla="*/ 128922 h 427911"/>
                <a:gd name="connsiteX1230" fmla="*/ 83787 w 369278"/>
                <a:gd name="connsiteY1230" fmla="*/ 137875 h 427911"/>
                <a:gd name="connsiteX1231" fmla="*/ 81215 w 369278"/>
                <a:gd name="connsiteY1231" fmla="*/ 128731 h 427911"/>
                <a:gd name="connsiteX1232" fmla="*/ 81024 w 369278"/>
                <a:gd name="connsiteY1232" fmla="*/ 138161 h 427911"/>
                <a:gd name="connsiteX1233" fmla="*/ 78072 w 369278"/>
                <a:gd name="connsiteY1233" fmla="*/ 129112 h 427911"/>
                <a:gd name="connsiteX1234" fmla="*/ 77500 w 369278"/>
                <a:gd name="connsiteY1234" fmla="*/ 137208 h 427911"/>
                <a:gd name="connsiteX1235" fmla="*/ 75595 w 369278"/>
                <a:gd name="connsiteY1235" fmla="*/ 129303 h 427911"/>
                <a:gd name="connsiteX1236" fmla="*/ 74833 w 369278"/>
                <a:gd name="connsiteY1236" fmla="*/ 136351 h 427911"/>
                <a:gd name="connsiteX1237" fmla="*/ 73214 w 369278"/>
                <a:gd name="connsiteY1237" fmla="*/ 129874 h 427911"/>
                <a:gd name="connsiteX1238" fmla="*/ 72166 w 369278"/>
                <a:gd name="connsiteY1238" fmla="*/ 136923 h 427911"/>
                <a:gd name="connsiteX1239" fmla="*/ 69975 w 369278"/>
                <a:gd name="connsiteY1239" fmla="*/ 124254 h 427911"/>
                <a:gd name="connsiteX1240" fmla="*/ 80834 w 369278"/>
                <a:gd name="connsiteY1240" fmla="*/ 120730 h 427911"/>
                <a:gd name="connsiteX1241" fmla="*/ 85215 w 369278"/>
                <a:gd name="connsiteY1241" fmla="*/ 117015 h 427911"/>
                <a:gd name="connsiteX1242" fmla="*/ 85596 w 369278"/>
                <a:gd name="connsiteY1242" fmla="*/ 118730 h 427911"/>
                <a:gd name="connsiteX1243" fmla="*/ 90359 w 369278"/>
                <a:gd name="connsiteY1243" fmla="*/ 117111 h 427911"/>
                <a:gd name="connsiteX1244" fmla="*/ 90740 w 369278"/>
                <a:gd name="connsiteY1244" fmla="*/ 118730 h 427911"/>
                <a:gd name="connsiteX1245" fmla="*/ 95883 w 369278"/>
                <a:gd name="connsiteY1245" fmla="*/ 115968 h 427911"/>
                <a:gd name="connsiteX1246" fmla="*/ 93312 w 369278"/>
                <a:gd name="connsiteY1246" fmla="*/ 121302 h 427911"/>
                <a:gd name="connsiteX1247" fmla="*/ 99027 w 369278"/>
                <a:gd name="connsiteY1247" fmla="*/ 118063 h 427911"/>
                <a:gd name="connsiteX1248" fmla="*/ 103218 w 369278"/>
                <a:gd name="connsiteY1248" fmla="*/ 117301 h 427911"/>
                <a:gd name="connsiteX1249" fmla="*/ 102075 w 369278"/>
                <a:gd name="connsiteY1249" fmla="*/ 120825 h 427911"/>
                <a:gd name="connsiteX1250" fmla="*/ 107218 w 369278"/>
                <a:gd name="connsiteY1250" fmla="*/ 117873 h 427911"/>
                <a:gd name="connsiteX1251" fmla="*/ 110171 w 369278"/>
                <a:gd name="connsiteY1251" fmla="*/ 116253 h 427911"/>
                <a:gd name="connsiteX1252" fmla="*/ 108552 w 369278"/>
                <a:gd name="connsiteY1252" fmla="*/ 118825 h 427911"/>
                <a:gd name="connsiteX1253" fmla="*/ 111695 w 369278"/>
                <a:gd name="connsiteY1253" fmla="*/ 118444 h 427911"/>
                <a:gd name="connsiteX1254" fmla="*/ 114457 w 369278"/>
                <a:gd name="connsiteY1254" fmla="*/ 117396 h 427911"/>
                <a:gd name="connsiteX1255" fmla="*/ 117791 w 369278"/>
                <a:gd name="connsiteY1255" fmla="*/ 117968 h 427911"/>
                <a:gd name="connsiteX1256" fmla="*/ 120553 w 369278"/>
                <a:gd name="connsiteY1256" fmla="*/ 117206 h 427911"/>
                <a:gd name="connsiteX1257" fmla="*/ 123696 w 369278"/>
                <a:gd name="connsiteY1257" fmla="*/ 119778 h 427911"/>
                <a:gd name="connsiteX1258" fmla="*/ 127030 w 369278"/>
                <a:gd name="connsiteY1258" fmla="*/ 120540 h 427911"/>
                <a:gd name="connsiteX1259" fmla="*/ 129221 w 369278"/>
                <a:gd name="connsiteY1259" fmla="*/ 120159 h 427911"/>
                <a:gd name="connsiteX1260" fmla="*/ 127221 w 369278"/>
                <a:gd name="connsiteY1260" fmla="*/ 124540 h 427911"/>
                <a:gd name="connsiteX1261" fmla="*/ 133507 w 369278"/>
                <a:gd name="connsiteY1261" fmla="*/ 122826 h 427911"/>
                <a:gd name="connsiteX1262" fmla="*/ 134555 w 369278"/>
                <a:gd name="connsiteY1262" fmla="*/ 126159 h 427911"/>
                <a:gd name="connsiteX1263" fmla="*/ 130935 w 369278"/>
                <a:gd name="connsiteY1263" fmla="*/ 130350 h 427911"/>
                <a:gd name="connsiteX1264" fmla="*/ 129221 w 369278"/>
                <a:gd name="connsiteY1264" fmla="*/ 127969 h 427911"/>
                <a:gd name="connsiteX1265" fmla="*/ 127602 w 369278"/>
                <a:gd name="connsiteY1265" fmla="*/ 128541 h 427911"/>
                <a:gd name="connsiteX1266" fmla="*/ 126840 w 369278"/>
                <a:gd name="connsiteY1266" fmla="*/ 133684 h 427911"/>
                <a:gd name="connsiteX1267" fmla="*/ 125697 w 369278"/>
                <a:gd name="connsiteY1267" fmla="*/ 133494 h 427911"/>
                <a:gd name="connsiteX1268" fmla="*/ 125697 w 369278"/>
                <a:gd name="connsiteY1268" fmla="*/ 130446 h 427911"/>
                <a:gd name="connsiteX1269" fmla="*/ 123887 w 369278"/>
                <a:gd name="connsiteY1269" fmla="*/ 130446 h 427911"/>
                <a:gd name="connsiteX1270" fmla="*/ 122934 w 369278"/>
                <a:gd name="connsiteY1270" fmla="*/ 134446 h 427911"/>
                <a:gd name="connsiteX1271" fmla="*/ 121125 w 369278"/>
                <a:gd name="connsiteY1271" fmla="*/ 133494 h 427911"/>
                <a:gd name="connsiteX1272" fmla="*/ 118362 w 369278"/>
                <a:gd name="connsiteY1272" fmla="*/ 137208 h 427911"/>
                <a:gd name="connsiteX1273" fmla="*/ 115981 w 369278"/>
                <a:gd name="connsiteY1273" fmla="*/ 137399 h 427911"/>
                <a:gd name="connsiteX1274" fmla="*/ 113981 w 369278"/>
                <a:gd name="connsiteY1274" fmla="*/ 137208 h 427911"/>
                <a:gd name="connsiteX1275" fmla="*/ 111885 w 369278"/>
                <a:gd name="connsiteY1275" fmla="*/ 138256 h 427911"/>
                <a:gd name="connsiteX1276" fmla="*/ 107313 w 369278"/>
                <a:gd name="connsiteY1276" fmla="*/ 141780 h 427911"/>
                <a:gd name="connsiteX1277" fmla="*/ 106456 w 369278"/>
                <a:gd name="connsiteY1277" fmla="*/ 139780 h 427911"/>
                <a:gd name="connsiteX1278" fmla="*/ 103122 w 369278"/>
                <a:gd name="connsiteY1278" fmla="*/ 142542 h 427911"/>
                <a:gd name="connsiteX1279" fmla="*/ 101694 w 369278"/>
                <a:gd name="connsiteY1279" fmla="*/ 141114 h 427911"/>
                <a:gd name="connsiteX1280" fmla="*/ 99503 w 369278"/>
                <a:gd name="connsiteY1280" fmla="*/ 144638 h 427911"/>
                <a:gd name="connsiteX1281" fmla="*/ 95979 w 369278"/>
                <a:gd name="connsiteY1281" fmla="*/ 145590 h 427911"/>
                <a:gd name="connsiteX1282" fmla="*/ 99789 w 369278"/>
                <a:gd name="connsiteY1282" fmla="*/ 146162 h 427911"/>
                <a:gd name="connsiteX1283" fmla="*/ 113028 w 369278"/>
                <a:gd name="connsiteY1283" fmla="*/ 143209 h 427911"/>
                <a:gd name="connsiteX1284" fmla="*/ 126078 w 369278"/>
                <a:gd name="connsiteY1284" fmla="*/ 139399 h 427911"/>
                <a:gd name="connsiteX1285" fmla="*/ 138555 w 369278"/>
                <a:gd name="connsiteY1285" fmla="*/ 132351 h 427911"/>
                <a:gd name="connsiteX1286" fmla="*/ 130459 w 369278"/>
                <a:gd name="connsiteY1286" fmla="*/ 141590 h 427911"/>
                <a:gd name="connsiteX1287" fmla="*/ 126459 w 369278"/>
                <a:gd name="connsiteY1287" fmla="*/ 140447 h 427911"/>
                <a:gd name="connsiteX1288" fmla="*/ 128649 w 369278"/>
                <a:gd name="connsiteY1288" fmla="*/ 143400 h 427911"/>
                <a:gd name="connsiteX1289" fmla="*/ 125887 w 369278"/>
                <a:gd name="connsiteY1289" fmla="*/ 144638 h 427911"/>
                <a:gd name="connsiteX1290" fmla="*/ 122363 w 369278"/>
                <a:gd name="connsiteY1290" fmla="*/ 142828 h 427911"/>
                <a:gd name="connsiteX1291" fmla="*/ 123506 w 369278"/>
                <a:gd name="connsiteY1291" fmla="*/ 146543 h 427911"/>
                <a:gd name="connsiteX1292" fmla="*/ 117410 w 369278"/>
                <a:gd name="connsiteY1292" fmla="*/ 144828 h 427911"/>
                <a:gd name="connsiteX1293" fmla="*/ 118362 w 369278"/>
                <a:gd name="connsiteY1293" fmla="*/ 147781 h 427911"/>
                <a:gd name="connsiteX1294" fmla="*/ 113028 w 369278"/>
                <a:gd name="connsiteY1294" fmla="*/ 146162 h 427911"/>
                <a:gd name="connsiteX1295" fmla="*/ 113981 w 369278"/>
                <a:gd name="connsiteY1295" fmla="*/ 149686 h 427911"/>
                <a:gd name="connsiteX1296" fmla="*/ 109409 w 369278"/>
                <a:gd name="connsiteY1296" fmla="*/ 147686 h 427911"/>
                <a:gd name="connsiteX1297" fmla="*/ 108456 w 369278"/>
                <a:gd name="connsiteY1297" fmla="*/ 149686 h 427911"/>
                <a:gd name="connsiteX1298" fmla="*/ 106075 w 369278"/>
                <a:gd name="connsiteY1298" fmla="*/ 150639 h 427911"/>
                <a:gd name="connsiteX1299" fmla="*/ 139889 w 369278"/>
                <a:gd name="connsiteY1299" fmla="*/ 142923 h 427911"/>
                <a:gd name="connsiteX1300" fmla="*/ 140651 w 369278"/>
                <a:gd name="connsiteY1300" fmla="*/ 144162 h 427911"/>
                <a:gd name="connsiteX1301" fmla="*/ 131031 w 369278"/>
                <a:gd name="connsiteY1301" fmla="*/ 156735 h 427911"/>
                <a:gd name="connsiteX1302" fmla="*/ 132555 w 369278"/>
                <a:gd name="connsiteY1302" fmla="*/ 150448 h 427911"/>
                <a:gd name="connsiteX1303" fmla="*/ 122077 w 369278"/>
                <a:gd name="connsiteY1303" fmla="*/ 160735 h 427911"/>
                <a:gd name="connsiteX1304" fmla="*/ 125220 w 369278"/>
                <a:gd name="connsiteY1304" fmla="*/ 152448 h 427911"/>
                <a:gd name="connsiteX1305" fmla="*/ 115886 w 369278"/>
                <a:gd name="connsiteY1305" fmla="*/ 160164 h 427911"/>
                <a:gd name="connsiteX1306" fmla="*/ 118267 w 369278"/>
                <a:gd name="connsiteY1306" fmla="*/ 154258 h 427911"/>
                <a:gd name="connsiteX1307" fmla="*/ 109980 w 369278"/>
                <a:gd name="connsiteY1307" fmla="*/ 160449 h 427911"/>
                <a:gd name="connsiteX1308" fmla="*/ 112362 w 369278"/>
                <a:gd name="connsiteY1308" fmla="*/ 156068 h 427911"/>
                <a:gd name="connsiteX1309" fmla="*/ 105885 w 369278"/>
                <a:gd name="connsiteY1309" fmla="*/ 159402 h 427911"/>
                <a:gd name="connsiteX1310" fmla="*/ 109409 w 369278"/>
                <a:gd name="connsiteY1310" fmla="*/ 154639 h 427911"/>
                <a:gd name="connsiteX1311" fmla="*/ 101694 w 369278"/>
                <a:gd name="connsiteY1311" fmla="*/ 158259 h 427911"/>
                <a:gd name="connsiteX1312" fmla="*/ 105313 w 369278"/>
                <a:gd name="connsiteY1312" fmla="*/ 153687 h 427911"/>
                <a:gd name="connsiteX1313" fmla="*/ 97788 w 369278"/>
                <a:gd name="connsiteY1313" fmla="*/ 157401 h 427911"/>
                <a:gd name="connsiteX1314" fmla="*/ 100170 w 369278"/>
                <a:gd name="connsiteY1314" fmla="*/ 153687 h 427911"/>
                <a:gd name="connsiteX1315" fmla="*/ 93407 w 369278"/>
                <a:gd name="connsiteY1315" fmla="*/ 157211 h 427911"/>
                <a:gd name="connsiteX1316" fmla="*/ 97598 w 369278"/>
                <a:gd name="connsiteY1316" fmla="*/ 152925 h 427911"/>
                <a:gd name="connsiteX1317" fmla="*/ 90454 w 369278"/>
                <a:gd name="connsiteY1317" fmla="*/ 156354 h 427911"/>
                <a:gd name="connsiteX1318" fmla="*/ 92454 w 369278"/>
                <a:gd name="connsiteY1318" fmla="*/ 152544 h 427911"/>
                <a:gd name="connsiteX1319" fmla="*/ 87311 w 369278"/>
                <a:gd name="connsiteY1319" fmla="*/ 155877 h 427911"/>
                <a:gd name="connsiteX1320" fmla="*/ 89502 w 369278"/>
                <a:gd name="connsiteY1320" fmla="*/ 151782 h 427911"/>
                <a:gd name="connsiteX1321" fmla="*/ 83215 w 369278"/>
                <a:gd name="connsiteY1321" fmla="*/ 155306 h 427911"/>
                <a:gd name="connsiteX1322" fmla="*/ 85406 w 369278"/>
                <a:gd name="connsiteY1322" fmla="*/ 151210 h 427911"/>
                <a:gd name="connsiteX1323" fmla="*/ 79691 w 369278"/>
                <a:gd name="connsiteY1323" fmla="*/ 154544 h 427911"/>
                <a:gd name="connsiteX1324" fmla="*/ 80643 w 369278"/>
                <a:gd name="connsiteY1324" fmla="*/ 151210 h 427911"/>
                <a:gd name="connsiteX1325" fmla="*/ 74166 w 369278"/>
                <a:gd name="connsiteY1325" fmla="*/ 155306 h 427911"/>
                <a:gd name="connsiteX1326" fmla="*/ 76548 w 369278"/>
                <a:gd name="connsiteY1326" fmla="*/ 151401 h 427911"/>
                <a:gd name="connsiteX1327" fmla="*/ 75976 w 369278"/>
                <a:gd name="connsiteY1327" fmla="*/ 150639 h 427911"/>
                <a:gd name="connsiteX1328" fmla="*/ 70642 w 369278"/>
                <a:gd name="connsiteY1328" fmla="*/ 155020 h 427911"/>
                <a:gd name="connsiteX1329" fmla="*/ 71595 w 369278"/>
                <a:gd name="connsiteY1329" fmla="*/ 150829 h 427911"/>
                <a:gd name="connsiteX1330" fmla="*/ 67880 w 369278"/>
                <a:gd name="connsiteY1330" fmla="*/ 152829 h 427911"/>
                <a:gd name="connsiteX1331" fmla="*/ 68261 w 369278"/>
                <a:gd name="connsiteY1331" fmla="*/ 150639 h 427911"/>
                <a:gd name="connsiteX1332" fmla="*/ 63879 w 369278"/>
                <a:gd name="connsiteY1332" fmla="*/ 155401 h 427911"/>
                <a:gd name="connsiteX1333" fmla="*/ 64737 w 369278"/>
                <a:gd name="connsiteY1333" fmla="*/ 151877 h 427911"/>
                <a:gd name="connsiteX1334" fmla="*/ 60165 w 369278"/>
                <a:gd name="connsiteY1334" fmla="*/ 154830 h 427911"/>
                <a:gd name="connsiteX1335" fmla="*/ 71880 w 369278"/>
                <a:gd name="connsiteY1335" fmla="*/ 145400 h 427911"/>
                <a:gd name="connsiteX1336" fmla="*/ 147699 w 369278"/>
                <a:gd name="connsiteY1336" fmla="*/ 174832 h 427911"/>
                <a:gd name="connsiteX1337" fmla="*/ 144080 w 369278"/>
                <a:gd name="connsiteY1337" fmla="*/ 181785 h 427911"/>
                <a:gd name="connsiteX1338" fmla="*/ 145318 w 369278"/>
                <a:gd name="connsiteY1338" fmla="*/ 182738 h 427911"/>
                <a:gd name="connsiteX1339" fmla="*/ 151414 w 369278"/>
                <a:gd name="connsiteY1339" fmla="*/ 172641 h 427911"/>
                <a:gd name="connsiteX1340" fmla="*/ 148271 w 369278"/>
                <a:gd name="connsiteY1340" fmla="*/ 182071 h 427911"/>
                <a:gd name="connsiteX1341" fmla="*/ 151224 w 369278"/>
                <a:gd name="connsiteY1341" fmla="*/ 178547 h 427911"/>
                <a:gd name="connsiteX1342" fmla="*/ 150462 w 369278"/>
                <a:gd name="connsiteY1342" fmla="*/ 181500 h 427911"/>
                <a:gd name="connsiteX1343" fmla="*/ 153986 w 369278"/>
                <a:gd name="connsiteY1343" fmla="*/ 177594 h 427911"/>
                <a:gd name="connsiteX1344" fmla="*/ 153605 w 369278"/>
                <a:gd name="connsiteY1344" fmla="*/ 180357 h 427911"/>
                <a:gd name="connsiteX1345" fmla="*/ 155986 w 369278"/>
                <a:gd name="connsiteY1345" fmla="*/ 177785 h 427911"/>
                <a:gd name="connsiteX1346" fmla="*/ 156939 w 369278"/>
                <a:gd name="connsiteY1346" fmla="*/ 179880 h 427911"/>
                <a:gd name="connsiteX1347" fmla="*/ 159510 w 369278"/>
                <a:gd name="connsiteY1347" fmla="*/ 175785 h 427911"/>
                <a:gd name="connsiteX1348" fmla="*/ 160368 w 369278"/>
                <a:gd name="connsiteY1348" fmla="*/ 177785 h 427911"/>
                <a:gd name="connsiteX1349" fmla="*/ 165702 w 369278"/>
                <a:gd name="connsiteY1349" fmla="*/ 171689 h 427911"/>
                <a:gd name="connsiteX1350" fmla="*/ 164463 w 369278"/>
                <a:gd name="connsiteY1350" fmla="*/ 175594 h 427911"/>
                <a:gd name="connsiteX1351" fmla="*/ 169226 w 369278"/>
                <a:gd name="connsiteY1351" fmla="*/ 173213 h 427911"/>
                <a:gd name="connsiteX1352" fmla="*/ 170178 w 369278"/>
                <a:gd name="connsiteY1352" fmla="*/ 175118 h 427911"/>
                <a:gd name="connsiteX1353" fmla="*/ 160463 w 369278"/>
                <a:gd name="connsiteY1353" fmla="*/ 179690 h 427911"/>
                <a:gd name="connsiteX1354" fmla="*/ 137127 w 369278"/>
                <a:gd name="connsiteY1354" fmla="*/ 184262 h 427911"/>
                <a:gd name="connsiteX1355" fmla="*/ 135698 w 369278"/>
                <a:gd name="connsiteY1355" fmla="*/ 180642 h 427911"/>
                <a:gd name="connsiteX1356" fmla="*/ 139032 w 369278"/>
                <a:gd name="connsiteY1356" fmla="*/ 177880 h 427911"/>
                <a:gd name="connsiteX1357" fmla="*/ 139032 w 369278"/>
                <a:gd name="connsiteY1357" fmla="*/ 180452 h 427911"/>
                <a:gd name="connsiteX1358" fmla="*/ 144175 w 369278"/>
                <a:gd name="connsiteY1358" fmla="*/ 173689 h 427911"/>
                <a:gd name="connsiteX1359" fmla="*/ 141413 w 369278"/>
                <a:gd name="connsiteY1359" fmla="*/ 181595 h 427911"/>
                <a:gd name="connsiteX1360" fmla="*/ 147509 w 369278"/>
                <a:gd name="connsiteY1360" fmla="*/ 174642 h 427911"/>
                <a:gd name="connsiteX1361" fmla="*/ 146652 w 369278"/>
                <a:gd name="connsiteY1361" fmla="*/ 169689 h 427911"/>
                <a:gd name="connsiteX1362" fmla="*/ 149414 w 369278"/>
                <a:gd name="connsiteY1362" fmla="*/ 166926 h 427911"/>
                <a:gd name="connsiteX1363" fmla="*/ 147414 w 369278"/>
                <a:gd name="connsiteY1363" fmla="*/ 170165 h 427911"/>
                <a:gd name="connsiteX1364" fmla="*/ 144842 w 369278"/>
                <a:gd name="connsiteY1364" fmla="*/ 172927 h 427911"/>
                <a:gd name="connsiteX1365" fmla="*/ 146556 w 369278"/>
                <a:gd name="connsiteY1365" fmla="*/ 169689 h 427911"/>
                <a:gd name="connsiteX1366" fmla="*/ 178179 w 369278"/>
                <a:gd name="connsiteY1366" fmla="*/ 193596 h 427911"/>
                <a:gd name="connsiteX1367" fmla="*/ 183894 w 369278"/>
                <a:gd name="connsiteY1367" fmla="*/ 190072 h 427911"/>
                <a:gd name="connsiteX1368" fmla="*/ 179513 w 369278"/>
                <a:gd name="connsiteY1368" fmla="*/ 194358 h 427911"/>
                <a:gd name="connsiteX1369" fmla="*/ 180942 w 369278"/>
                <a:gd name="connsiteY1369" fmla="*/ 195120 h 427911"/>
                <a:gd name="connsiteX1370" fmla="*/ 186942 w 369278"/>
                <a:gd name="connsiteY1370" fmla="*/ 192358 h 427911"/>
                <a:gd name="connsiteX1371" fmla="*/ 184180 w 369278"/>
                <a:gd name="connsiteY1371" fmla="*/ 194835 h 427911"/>
                <a:gd name="connsiteX1372" fmla="*/ 189133 w 369278"/>
                <a:gd name="connsiteY1372" fmla="*/ 194263 h 427911"/>
                <a:gd name="connsiteX1373" fmla="*/ 182942 w 369278"/>
                <a:gd name="connsiteY1373" fmla="*/ 196549 h 427911"/>
                <a:gd name="connsiteX1374" fmla="*/ 184561 w 369278"/>
                <a:gd name="connsiteY1374" fmla="*/ 197502 h 427911"/>
                <a:gd name="connsiteX1375" fmla="*/ 190467 w 369278"/>
                <a:gd name="connsiteY1375" fmla="*/ 195692 h 427911"/>
                <a:gd name="connsiteX1376" fmla="*/ 185895 w 369278"/>
                <a:gd name="connsiteY1376" fmla="*/ 198264 h 427911"/>
                <a:gd name="connsiteX1377" fmla="*/ 187228 w 369278"/>
                <a:gd name="connsiteY1377" fmla="*/ 199026 h 427911"/>
                <a:gd name="connsiteX1378" fmla="*/ 193038 w 369278"/>
                <a:gd name="connsiteY1378" fmla="*/ 197883 h 427911"/>
                <a:gd name="connsiteX1379" fmla="*/ 188657 w 369278"/>
                <a:gd name="connsiteY1379" fmla="*/ 199883 h 427911"/>
                <a:gd name="connsiteX1380" fmla="*/ 189419 w 369278"/>
                <a:gd name="connsiteY1380" fmla="*/ 200454 h 427911"/>
                <a:gd name="connsiteX1381" fmla="*/ 194753 w 369278"/>
                <a:gd name="connsiteY1381" fmla="*/ 199311 h 427911"/>
                <a:gd name="connsiteX1382" fmla="*/ 190657 w 369278"/>
                <a:gd name="connsiteY1382" fmla="*/ 201312 h 427911"/>
                <a:gd name="connsiteX1383" fmla="*/ 191800 w 369278"/>
                <a:gd name="connsiteY1383" fmla="*/ 201883 h 427911"/>
                <a:gd name="connsiteX1384" fmla="*/ 196372 w 369278"/>
                <a:gd name="connsiteY1384" fmla="*/ 201407 h 427911"/>
                <a:gd name="connsiteX1385" fmla="*/ 192848 w 369278"/>
                <a:gd name="connsiteY1385" fmla="*/ 202645 h 427911"/>
                <a:gd name="connsiteX1386" fmla="*/ 196944 w 369278"/>
                <a:gd name="connsiteY1386" fmla="*/ 205217 h 427911"/>
                <a:gd name="connsiteX1387" fmla="*/ 196182 w 369278"/>
                <a:gd name="connsiteY1387" fmla="*/ 205598 h 427911"/>
                <a:gd name="connsiteX1388" fmla="*/ 189895 w 369278"/>
                <a:gd name="connsiteY1388" fmla="*/ 203407 h 427911"/>
                <a:gd name="connsiteX1389" fmla="*/ 189038 w 369278"/>
                <a:gd name="connsiteY1389" fmla="*/ 203788 h 427911"/>
                <a:gd name="connsiteX1390" fmla="*/ 189419 w 369278"/>
                <a:gd name="connsiteY1390" fmla="*/ 203121 h 427911"/>
                <a:gd name="connsiteX1391" fmla="*/ 187895 w 369278"/>
                <a:gd name="connsiteY1391" fmla="*/ 202740 h 427911"/>
                <a:gd name="connsiteX1392" fmla="*/ 185133 w 369278"/>
                <a:gd name="connsiteY1392" fmla="*/ 204074 h 427911"/>
                <a:gd name="connsiteX1393" fmla="*/ 186752 w 369278"/>
                <a:gd name="connsiteY1393" fmla="*/ 202264 h 427911"/>
                <a:gd name="connsiteX1394" fmla="*/ 185133 w 369278"/>
                <a:gd name="connsiteY1394" fmla="*/ 201693 h 427911"/>
                <a:gd name="connsiteX1395" fmla="*/ 182370 w 369278"/>
                <a:gd name="connsiteY1395" fmla="*/ 203026 h 427911"/>
                <a:gd name="connsiteX1396" fmla="*/ 183990 w 369278"/>
                <a:gd name="connsiteY1396" fmla="*/ 201121 h 427911"/>
                <a:gd name="connsiteX1397" fmla="*/ 182370 w 369278"/>
                <a:gd name="connsiteY1397" fmla="*/ 200550 h 427911"/>
                <a:gd name="connsiteX1398" fmla="*/ 179037 w 369278"/>
                <a:gd name="connsiteY1398" fmla="*/ 202740 h 427911"/>
                <a:gd name="connsiteX1399" fmla="*/ 181037 w 369278"/>
                <a:gd name="connsiteY1399" fmla="*/ 200169 h 427911"/>
                <a:gd name="connsiteX1400" fmla="*/ 178846 w 369278"/>
                <a:gd name="connsiteY1400" fmla="*/ 199407 h 427911"/>
                <a:gd name="connsiteX1401" fmla="*/ 175893 w 369278"/>
                <a:gd name="connsiteY1401" fmla="*/ 201883 h 427911"/>
                <a:gd name="connsiteX1402" fmla="*/ 177417 w 369278"/>
                <a:gd name="connsiteY1402" fmla="*/ 198930 h 427911"/>
                <a:gd name="connsiteX1403" fmla="*/ 175417 w 369278"/>
                <a:gd name="connsiteY1403" fmla="*/ 198168 h 427911"/>
                <a:gd name="connsiteX1404" fmla="*/ 172083 w 369278"/>
                <a:gd name="connsiteY1404" fmla="*/ 201121 h 427911"/>
                <a:gd name="connsiteX1405" fmla="*/ 173988 w 369278"/>
                <a:gd name="connsiteY1405" fmla="*/ 197787 h 427911"/>
                <a:gd name="connsiteX1406" fmla="*/ 170845 w 369278"/>
                <a:gd name="connsiteY1406" fmla="*/ 196644 h 427911"/>
                <a:gd name="connsiteX1407" fmla="*/ 167035 w 369278"/>
                <a:gd name="connsiteY1407" fmla="*/ 199978 h 427911"/>
                <a:gd name="connsiteX1408" fmla="*/ 169035 w 369278"/>
                <a:gd name="connsiteY1408" fmla="*/ 196073 h 427911"/>
                <a:gd name="connsiteX1409" fmla="*/ 168654 w 369278"/>
                <a:gd name="connsiteY1409" fmla="*/ 195882 h 427911"/>
                <a:gd name="connsiteX1410" fmla="*/ 173226 w 369278"/>
                <a:gd name="connsiteY1410" fmla="*/ 190548 h 427911"/>
                <a:gd name="connsiteX1411" fmla="*/ 173607 w 369278"/>
                <a:gd name="connsiteY1411" fmla="*/ 190739 h 427911"/>
                <a:gd name="connsiteX1412" fmla="*/ 176560 w 369278"/>
                <a:gd name="connsiteY1412" fmla="*/ 188739 h 427911"/>
                <a:gd name="connsiteX1413" fmla="*/ 175036 w 369278"/>
                <a:gd name="connsiteY1413" fmla="*/ 191501 h 427911"/>
                <a:gd name="connsiteX1414" fmla="*/ 175608 w 369278"/>
                <a:gd name="connsiteY1414" fmla="*/ 191882 h 427911"/>
                <a:gd name="connsiteX1415" fmla="*/ 180751 w 369278"/>
                <a:gd name="connsiteY1415" fmla="*/ 188643 h 427911"/>
                <a:gd name="connsiteX1416" fmla="*/ 177036 w 369278"/>
                <a:gd name="connsiteY1416" fmla="*/ 192644 h 427911"/>
                <a:gd name="connsiteX1417" fmla="*/ 178179 w 369278"/>
                <a:gd name="connsiteY1417" fmla="*/ 193406 h 427911"/>
                <a:gd name="connsiteX1418" fmla="*/ 207993 w 369278"/>
                <a:gd name="connsiteY1418" fmla="*/ 239793 h 427911"/>
                <a:gd name="connsiteX1419" fmla="*/ 208945 w 369278"/>
                <a:gd name="connsiteY1419" fmla="*/ 240745 h 427911"/>
                <a:gd name="connsiteX1420" fmla="*/ 207993 w 369278"/>
                <a:gd name="connsiteY1420" fmla="*/ 241793 h 427911"/>
                <a:gd name="connsiteX1421" fmla="*/ 207231 w 369278"/>
                <a:gd name="connsiteY1421" fmla="*/ 240745 h 427911"/>
                <a:gd name="connsiteX1422" fmla="*/ 207993 w 369278"/>
                <a:gd name="connsiteY1422" fmla="*/ 239793 h 427911"/>
                <a:gd name="connsiteX1423" fmla="*/ 207231 w 369278"/>
                <a:gd name="connsiteY1423" fmla="*/ 237602 h 427911"/>
                <a:gd name="connsiteX1424" fmla="*/ 207421 w 369278"/>
                <a:gd name="connsiteY1424" fmla="*/ 234649 h 427911"/>
                <a:gd name="connsiteX1425" fmla="*/ 209136 w 369278"/>
                <a:gd name="connsiteY1425" fmla="*/ 235411 h 427911"/>
                <a:gd name="connsiteX1426" fmla="*/ 208564 w 369278"/>
                <a:gd name="connsiteY1426" fmla="*/ 238554 h 427911"/>
                <a:gd name="connsiteX1427" fmla="*/ 207231 w 369278"/>
                <a:gd name="connsiteY1427" fmla="*/ 237602 h 427911"/>
                <a:gd name="connsiteX1428" fmla="*/ 210183 w 369278"/>
                <a:gd name="connsiteY1428" fmla="*/ 242936 h 427911"/>
                <a:gd name="connsiteX1429" fmla="*/ 211898 w 369278"/>
                <a:gd name="connsiteY1429" fmla="*/ 239983 h 427911"/>
                <a:gd name="connsiteX1430" fmla="*/ 211136 w 369278"/>
                <a:gd name="connsiteY1430" fmla="*/ 226934 h 427911"/>
                <a:gd name="connsiteX1431" fmla="*/ 212946 w 369278"/>
                <a:gd name="connsiteY1431" fmla="*/ 226743 h 427911"/>
                <a:gd name="connsiteX1432" fmla="*/ 213327 w 369278"/>
                <a:gd name="connsiteY1432" fmla="*/ 229125 h 427911"/>
                <a:gd name="connsiteX1433" fmla="*/ 215898 w 369278"/>
                <a:gd name="connsiteY1433" fmla="*/ 231887 h 427911"/>
                <a:gd name="connsiteX1434" fmla="*/ 213136 w 369278"/>
                <a:gd name="connsiteY1434" fmla="*/ 232554 h 427911"/>
                <a:gd name="connsiteX1435" fmla="*/ 216660 w 369278"/>
                <a:gd name="connsiteY1435" fmla="*/ 232935 h 427911"/>
                <a:gd name="connsiteX1436" fmla="*/ 216851 w 369278"/>
                <a:gd name="connsiteY1436" fmla="*/ 234935 h 427911"/>
                <a:gd name="connsiteX1437" fmla="*/ 213517 w 369278"/>
                <a:gd name="connsiteY1437" fmla="*/ 235506 h 427911"/>
                <a:gd name="connsiteX1438" fmla="*/ 217708 w 369278"/>
                <a:gd name="connsiteY1438" fmla="*/ 236078 h 427911"/>
                <a:gd name="connsiteX1439" fmla="*/ 217327 w 369278"/>
                <a:gd name="connsiteY1439" fmla="*/ 237888 h 427911"/>
                <a:gd name="connsiteX1440" fmla="*/ 215613 w 369278"/>
                <a:gd name="connsiteY1440" fmla="*/ 239031 h 427911"/>
                <a:gd name="connsiteX1441" fmla="*/ 218565 w 369278"/>
                <a:gd name="connsiteY1441" fmla="*/ 239412 h 427911"/>
                <a:gd name="connsiteX1442" fmla="*/ 219708 w 369278"/>
                <a:gd name="connsiteY1442" fmla="*/ 241412 h 427911"/>
                <a:gd name="connsiteX1443" fmla="*/ 215803 w 369278"/>
                <a:gd name="connsiteY1443" fmla="*/ 249127 h 427911"/>
                <a:gd name="connsiteX1444" fmla="*/ 202563 w 369278"/>
                <a:gd name="connsiteY1444" fmla="*/ 252080 h 427911"/>
                <a:gd name="connsiteX1445" fmla="*/ 201801 w 369278"/>
                <a:gd name="connsiteY1445" fmla="*/ 251318 h 427911"/>
                <a:gd name="connsiteX1446" fmla="*/ 201516 w 369278"/>
                <a:gd name="connsiteY1446" fmla="*/ 250937 h 427911"/>
                <a:gd name="connsiteX1447" fmla="*/ 202278 w 369278"/>
                <a:gd name="connsiteY1447" fmla="*/ 250175 h 427911"/>
                <a:gd name="connsiteX1448" fmla="*/ 202849 w 369278"/>
                <a:gd name="connsiteY1448" fmla="*/ 250746 h 427911"/>
                <a:gd name="connsiteX1449" fmla="*/ 204754 w 369278"/>
                <a:gd name="connsiteY1449" fmla="*/ 250365 h 427911"/>
                <a:gd name="connsiteX1450" fmla="*/ 204754 w 369278"/>
                <a:gd name="connsiteY1450" fmla="*/ 246460 h 427911"/>
                <a:gd name="connsiteX1451" fmla="*/ 203040 w 369278"/>
                <a:gd name="connsiteY1451" fmla="*/ 246841 h 427911"/>
                <a:gd name="connsiteX1452" fmla="*/ 203040 w 369278"/>
                <a:gd name="connsiteY1452" fmla="*/ 247508 h 427911"/>
                <a:gd name="connsiteX1453" fmla="*/ 202278 w 369278"/>
                <a:gd name="connsiteY1453" fmla="*/ 248841 h 427911"/>
                <a:gd name="connsiteX1454" fmla="*/ 201516 w 369278"/>
                <a:gd name="connsiteY1454" fmla="*/ 247508 h 427911"/>
                <a:gd name="connsiteX1455" fmla="*/ 201516 w 369278"/>
                <a:gd name="connsiteY1455" fmla="*/ 247222 h 427911"/>
                <a:gd name="connsiteX1456" fmla="*/ 200754 w 369278"/>
                <a:gd name="connsiteY1456" fmla="*/ 247508 h 427911"/>
                <a:gd name="connsiteX1457" fmla="*/ 200563 w 369278"/>
                <a:gd name="connsiteY1457" fmla="*/ 245127 h 427911"/>
                <a:gd name="connsiteX1458" fmla="*/ 210279 w 369278"/>
                <a:gd name="connsiteY1458" fmla="*/ 243126 h 427911"/>
                <a:gd name="connsiteX1459" fmla="*/ 224566 w 369278"/>
                <a:gd name="connsiteY1459" fmla="*/ 250842 h 427911"/>
                <a:gd name="connsiteX1460" fmla="*/ 226090 w 369278"/>
                <a:gd name="connsiteY1460" fmla="*/ 251413 h 427911"/>
                <a:gd name="connsiteX1461" fmla="*/ 224947 w 369278"/>
                <a:gd name="connsiteY1461" fmla="*/ 254175 h 427911"/>
                <a:gd name="connsiteX1462" fmla="*/ 224376 w 369278"/>
                <a:gd name="connsiteY1462" fmla="*/ 254175 h 427911"/>
                <a:gd name="connsiteX1463" fmla="*/ 224566 w 369278"/>
                <a:gd name="connsiteY1463" fmla="*/ 250842 h 427911"/>
                <a:gd name="connsiteX1464" fmla="*/ 224757 w 369278"/>
                <a:gd name="connsiteY1464" fmla="*/ 243888 h 427911"/>
                <a:gd name="connsiteX1465" fmla="*/ 225900 w 369278"/>
                <a:gd name="connsiteY1465" fmla="*/ 245698 h 427911"/>
                <a:gd name="connsiteX1466" fmla="*/ 225519 w 369278"/>
                <a:gd name="connsiteY1466" fmla="*/ 247698 h 427911"/>
                <a:gd name="connsiteX1467" fmla="*/ 224566 w 369278"/>
                <a:gd name="connsiteY1467" fmla="*/ 246079 h 427911"/>
                <a:gd name="connsiteX1468" fmla="*/ 224757 w 369278"/>
                <a:gd name="connsiteY1468" fmla="*/ 243888 h 427911"/>
                <a:gd name="connsiteX1469" fmla="*/ 224947 w 369278"/>
                <a:gd name="connsiteY1469" fmla="*/ 255985 h 427911"/>
                <a:gd name="connsiteX1470" fmla="*/ 225519 w 369278"/>
                <a:gd name="connsiteY1470" fmla="*/ 256747 h 427911"/>
                <a:gd name="connsiteX1471" fmla="*/ 224947 w 369278"/>
                <a:gd name="connsiteY1471" fmla="*/ 257509 h 427911"/>
                <a:gd name="connsiteX1472" fmla="*/ 224185 w 369278"/>
                <a:gd name="connsiteY1472" fmla="*/ 256747 h 427911"/>
                <a:gd name="connsiteX1473" fmla="*/ 224947 w 369278"/>
                <a:gd name="connsiteY1473" fmla="*/ 255985 h 427911"/>
                <a:gd name="connsiteX1474" fmla="*/ 224376 w 369278"/>
                <a:gd name="connsiteY1474" fmla="*/ 260271 h 427911"/>
                <a:gd name="connsiteX1475" fmla="*/ 223995 w 369278"/>
                <a:gd name="connsiteY1475" fmla="*/ 261605 h 427911"/>
                <a:gd name="connsiteX1476" fmla="*/ 223614 w 369278"/>
                <a:gd name="connsiteY1476" fmla="*/ 260271 h 427911"/>
                <a:gd name="connsiteX1477" fmla="*/ 223995 w 369278"/>
                <a:gd name="connsiteY1477" fmla="*/ 258938 h 427911"/>
                <a:gd name="connsiteX1478" fmla="*/ 224376 w 369278"/>
                <a:gd name="connsiteY1478" fmla="*/ 260271 h 427911"/>
                <a:gd name="connsiteX1479" fmla="*/ 223614 w 369278"/>
                <a:gd name="connsiteY1479" fmla="*/ 242936 h 427911"/>
                <a:gd name="connsiteX1480" fmla="*/ 221804 w 369278"/>
                <a:gd name="connsiteY1480" fmla="*/ 244936 h 427911"/>
                <a:gd name="connsiteX1481" fmla="*/ 220470 w 369278"/>
                <a:gd name="connsiteY1481" fmla="*/ 238840 h 427911"/>
                <a:gd name="connsiteX1482" fmla="*/ 221804 w 369278"/>
                <a:gd name="connsiteY1482" fmla="*/ 238269 h 427911"/>
                <a:gd name="connsiteX1483" fmla="*/ 223614 w 369278"/>
                <a:gd name="connsiteY1483" fmla="*/ 242936 h 427911"/>
                <a:gd name="connsiteX1484" fmla="*/ 220661 w 369278"/>
                <a:gd name="connsiteY1484" fmla="*/ 248841 h 427911"/>
                <a:gd name="connsiteX1485" fmla="*/ 223233 w 369278"/>
                <a:gd name="connsiteY1485" fmla="*/ 249984 h 427911"/>
                <a:gd name="connsiteX1486" fmla="*/ 220089 w 369278"/>
                <a:gd name="connsiteY1486" fmla="*/ 262843 h 427911"/>
                <a:gd name="connsiteX1487" fmla="*/ 220089 w 369278"/>
                <a:gd name="connsiteY1487" fmla="*/ 252175 h 427911"/>
                <a:gd name="connsiteX1488" fmla="*/ 219327 w 369278"/>
                <a:gd name="connsiteY1488" fmla="*/ 252366 h 427911"/>
                <a:gd name="connsiteX1489" fmla="*/ 216565 w 369278"/>
                <a:gd name="connsiteY1489" fmla="*/ 263224 h 427911"/>
                <a:gd name="connsiteX1490" fmla="*/ 216946 w 369278"/>
                <a:gd name="connsiteY1490" fmla="*/ 253413 h 427911"/>
                <a:gd name="connsiteX1491" fmla="*/ 215994 w 369278"/>
                <a:gd name="connsiteY1491" fmla="*/ 253413 h 427911"/>
                <a:gd name="connsiteX1492" fmla="*/ 213803 w 369278"/>
                <a:gd name="connsiteY1492" fmla="*/ 263129 h 427911"/>
                <a:gd name="connsiteX1493" fmla="*/ 214374 w 369278"/>
                <a:gd name="connsiteY1493" fmla="*/ 254652 h 427911"/>
                <a:gd name="connsiteX1494" fmla="*/ 213327 w 369278"/>
                <a:gd name="connsiteY1494" fmla="*/ 253890 h 427911"/>
                <a:gd name="connsiteX1495" fmla="*/ 208183 w 369278"/>
                <a:gd name="connsiteY1495" fmla="*/ 269320 h 427911"/>
                <a:gd name="connsiteX1496" fmla="*/ 209802 w 369278"/>
                <a:gd name="connsiteY1496" fmla="*/ 254937 h 427911"/>
                <a:gd name="connsiteX1497" fmla="*/ 209231 w 369278"/>
                <a:gd name="connsiteY1497" fmla="*/ 254556 h 427911"/>
                <a:gd name="connsiteX1498" fmla="*/ 206088 w 369278"/>
                <a:gd name="connsiteY1498" fmla="*/ 268368 h 427911"/>
                <a:gd name="connsiteX1499" fmla="*/ 207040 w 369278"/>
                <a:gd name="connsiteY1499" fmla="*/ 255318 h 427911"/>
                <a:gd name="connsiteX1500" fmla="*/ 206659 w 369278"/>
                <a:gd name="connsiteY1500" fmla="*/ 255318 h 427911"/>
                <a:gd name="connsiteX1501" fmla="*/ 203135 w 369278"/>
                <a:gd name="connsiteY1501" fmla="*/ 267510 h 427911"/>
                <a:gd name="connsiteX1502" fmla="*/ 203516 w 369278"/>
                <a:gd name="connsiteY1502" fmla="*/ 262843 h 427911"/>
                <a:gd name="connsiteX1503" fmla="*/ 203897 w 369278"/>
                <a:gd name="connsiteY1503" fmla="*/ 255890 h 427911"/>
                <a:gd name="connsiteX1504" fmla="*/ 203325 w 369278"/>
                <a:gd name="connsiteY1504" fmla="*/ 256271 h 427911"/>
                <a:gd name="connsiteX1505" fmla="*/ 199992 w 369278"/>
                <a:gd name="connsiteY1505" fmla="*/ 265224 h 427911"/>
                <a:gd name="connsiteX1506" fmla="*/ 200563 w 369278"/>
                <a:gd name="connsiteY1506" fmla="*/ 256080 h 427911"/>
                <a:gd name="connsiteX1507" fmla="*/ 197991 w 369278"/>
                <a:gd name="connsiteY1507" fmla="*/ 262557 h 427911"/>
                <a:gd name="connsiteX1508" fmla="*/ 198182 w 369278"/>
                <a:gd name="connsiteY1508" fmla="*/ 257223 h 427911"/>
                <a:gd name="connsiteX1509" fmla="*/ 195420 w 369278"/>
                <a:gd name="connsiteY1509" fmla="*/ 258462 h 427911"/>
                <a:gd name="connsiteX1510" fmla="*/ 200944 w 369278"/>
                <a:gd name="connsiteY1510" fmla="*/ 253699 h 427911"/>
                <a:gd name="connsiteX1511" fmla="*/ 220756 w 369278"/>
                <a:gd name="connsiteY1511" fmla="*/ 249032 h 427911"/>
                <a:gd name="connsiteX1512" fmla="*/ 203135 w 369278"/>
                <a:gd name="connsiteY1512" fmla="*/ 283798 h 427911"/>
                <a:gd name="connsiteX1513" fmla="*/ 202754 w 369278"/>
                <a:gd name="connsiteY1513" fmla="*/ 285798 h 427911"/>
                <a:gd name="connsiteX1514" fmla="*/ 193705 w 369278"/>
                <a:gd name="connsiteY1514" fmla="*/ 283989 h 427911"/>
                <a:gd name="connsiteX1515" fmla="*/ 185418 w 369278"/>
                <a:gd name="connsiteY1515" fmla="*/ 278655 h 427911"/>
                <a:gd name="connsiteX1516" fmla="*/ 186752 w 369278"/>
                <a:gd name="connsiteY1516" fmla="*/ 277512 h 427911"/>
                <a:gd name="connsiteX1517" fmla="*/ 203135 w 369278"/>
                <a:gd name="connsiteY1517" fmla="*/ 283798 h 427911"/>
                <a:gd name="connsiteX1518" fmla="*/ 188943 w 369278"/>
                <a:gd name="connsiteY1518" fmla="*/ 274273 h 427911"/>
                <a:gd name="connsiteX1519" fmla="*/ 196086 w 369278"/>
                <a:gd name="connsiteY1519" fmla="*/ 273702 h 427911"/>
                <a:gd name="connsiteX1520" fmla="*/ 199801 w 369278"/>
                <a:gd name="connsiteY1520" fmla="*/ 276083 h 427911"/>
                <a:gd name="connsiteX1521" fmla="*/ 203135 w 369278"/>
                <a:gd name="connsiteY1521" fmla="*/ 279893 h 427911"/>
                <a:gd name="connsiteX1522" fmla="*/ 201992 w 369278"/>
                <a:gd name="connsiteY1522" fmla="*/ 282655 h 427911"/>
                <a:gd name="connsiteX1523" fmla="*/ 188371 w 369278"/>
                <a:gd name="connsiteY1523" fmla="*/ 277321 h 427911"/>
                <a:gd name="connsiteX1524" fmla="*/ 188943 w 369278"/>
                <a:gd name="connsiteY1524" fmla="*/ 274368 h 427911"/>
                <a:gd name="connsiteX1525" fmla="*/ 201230 w 369278"/>
                <a:gd name="connsiteY1525" fmla="*/ 211218 h 427911"/>
                <a:gd name="connsiteX1526" fmla="*/ 189133 w 369278"/>
                <a:gd name="connsiteY1526" fmla="*/ 223791 h 427911"/>
                <a:gd name="connsiteX1527" fmla="*/ 193134 w 369278"/>
                <a:gd name="connsiteY1527" fmla="*/ 220647 h 427911"/>
                <a:gd name="connsiteX1528" fmla="*/ 200658 w 369278"/>
                <a:gd name="connsiteY1528" fmla="*/ 215313 h 427911"/>
                <a:gd name="connsiteX1529" fmla="*/ 192943 w 369278"/>
                <a:gd name="connsiteY1529" fmla="*/ 223600 h 427911"/>
                <a:gd name="connsiteX1530" fmla="*/ 187990 w 369278"/>
                <a:gd name="connsiteY1530" fmla="*/ 228934 h 427911"/>
                <a:gd name="connsiteX1531" fmla="*/ 187609 w 369278"/>
                <a:gd name="connsiteY1531" fmla="*/ 230077 h 427911"/>
                <a:gd name="connsiteX1532" fmla="*/ 196277 w 369278"/>
                <a:gd name="connsiteY1532" fmla="*/ 224362 h 427911"/>
                <a:gd name="connsiteX1533" fmla="*/ 186752 w 369278"/>
                <a:gd name="connsiteY1533" fmla="*/ 235602 h 427911"/>
                <a:gd name="connsiteX1534" fmla="*/ 197229 w 369278"/>
                <a:gd name="connsiteY1534" fmla="*/ 227505 h 427911"/>
                <a:gd name="connsiteX1535" fmla="*/ 184466 w 369278"/>
                <a:gd name="connsiteY1535" fmla="*/ 240555 h 427911"/>
                <a:gd name="connsiteX1536" fmla="*/ 184466 w 369278"/>
                <a:gd name="connsiteY1536" fmla="*/ 241507 h 427911"/>
                <a:gd name="connsiteX1537" fmla="*/ 194943 w 369278"/>
                <a:gd name="connsiteY1537" fmla="*/ 235221 h 427911"/>
                <a:gd name="connsiteX1538" fmla="*/ 186085 w 369278"/>
                <a:gd name="connsiteY1538" fmla="*/ 245031 h 427911"/>
                <a:gd name="connsiteX1539" fmla="*/ 191419 w 369278"/>
                <a:gd name="connsiteY1539" fmla="*/ 242460 h 427911"/>
                <a:gd name="connsiteX1540" fmla="*/ 188181 w 369278"/>
                <a:gd name="connsiteY1540" fmla="*/ 247413 h 427911"/>
                <a:gd name="connsiteX1541" fmla="*/ 183704 w 369278"/>
                <a:gd name="connsiteY1541" fmla="*/ 250556 h 427911"/>
                <a:gd name="connsiteX1542" fmla="*/ 187228 w 369278"/>
                <a:gd name="connsiteY1542" fmla="*/ 249127 h 427911"/>
                <a:gd name="connsiteX1543" fmla="*/ 182466 w 369278"/>
                <a:gd name="connsiteY1543" fmla="*/ 254652 h 427911"/>
                <a:gd name="connsiteX1544" fmla="*/ 186657 w 369278"/>
                <a:gd name="connsiteY1544" fmla="*/ 253509 h 427911"/>
                <a:gd name="connsiteX1545" fmla="*/ 181323 w 369278"/>
                <a:gd name="connsiteY1545" fmla="*/ 259224 h 427911"/>
                <a:gd name="connsiteX1546" fmla="*/ 185037 w 369278"/>
                <a:gd name="connsiteY1546" fmla="*/ 258462 h 427911"/>
                <a:gd name="connsiteX1547" fmla="*/ 182942 w 369278"/>
                <a:gd name="connsiteY1547" fmla="*/ 261795 h 427911"/>
                <a:gd name="connsiteX1548" fmla="*/ 188276 w 369278"/>
                <a:gd name="connsiteY1548" fmla="*/ 260081 h 427911"/>
                <a:gd name="connsiteX1549" fmla="*/ 185704 w 369278"/>
                <a:gd name="connsiteY1549" fmla="*/ 262843 h 427911"/>
                <a:gd name="connsiteX1550" fmla="*/ 186085 w 369278"/>
                <a:gd name="connsiteY1550" fmla="*/ 263796 h 427911"/>
                <a:gd name="connsiteX1551" fmla="*/ 188276 w 369278"/>
                <a:gd name="connsiteY1551" fmla="*/ 263986 h 427911"/>
                <a:gd name="connsiteX1552" fmla="*/ 189419 w 369278"/>
                <a:gd name="connsiteY1552" fmla="*/ 266558 h 427911"/>
                <a:gd name="connsiteX1553" fmla="*/ 192562 w 369278"/>
                <a:gd name="connsiteY1553" fmla="*/ 267891 h 427911"/>
                <a:gd name="connsiteX1554" fmla="*/ 192753 w 369278"/>
                <a:gd name="connsiteY1554" fmla="*/ 272273 h 427911"/>
                <a:gd name="connsiteX1555" fmla="*/ 186847 w 369278"/>
                <a:gd name="connsiteY1555" fmla="*/ 273321 h 427911"/>
                <a:gd name="connsiteX1556" fmla="*/ 182751 w 369278"/>
                <a:gd name="connsiteY1556" fmla="*/ 271320 h 427911"/>
                <a:gd name="connsiteX1557" fmla="*/ 177322 w 369278"/>
                <a:gd name="connsiteY1557" fmla="*/ 262081 h 427911"/>
                <a:gd name="connsiteX1558" fmla="*/ 179513 w 369278"/>
                <a:gd name="connsiteY1558" fmla="*/ 252366 h 427911"/>
                <a:gd name="connsiteX1559" fmla="*/ 183228 w 369278"/>
                <a:gd name="connsiteY1559" fmla="*/ 246841 h 427911"/>
                <a:gd name="connsiteX1560" fmla="*/ 183418 w 369278"/>
                <a:gd name="connsiteY1560" fmla="*/ 241698 h 427911"/>
                <a:gd name="connsiteX1561" fmla="*/ 185418 w 369278"/>
                <a:gd name="connsiteY1561" fmla="*/ 236364 h 427911"/>
                <a:gd name="connsiteX1562" fmla="*/ 186180 w 369278"/>
                <a:gd name="connsiteY1562" fmla="*/ 231030 h 427911"/>
                <a:gd name="connsiteX1563" fmla="*/ 186466 w 369278"/>
                <a:gd name="connsiteY1563" fmla="*/ 226934 h 427911"/>
                <a:gd name="connsiteX1564" fmla="*/ 187038 w 369278"/>
                <a:gd name="connsiteY1564" fmla="*/ 223029 h 427911"/>
                <a:gd name="connsiteX1565" fmla="*/ 185990 w 369278"/>
                <a:gd name="connsiteY1565" fmla="*/ 220647 h 427911"/>
                <a:gd name="connsiteX1566" fmla="*/ 201420 w 369278"/>
                <a:gd name="connsiteY1566" fmla="*/ 209598 h 427911"/>
                <a:gd name="connsiteX1567" fmla="*/ 201230 w 369278"/>
                <a:gd name="connsiteY1567" fmla="*/ 211218 h 427911"/>
                <a:gd name="connsiteX1568" fmla="*/ 148080 w 369278"/>
                <a:gd name="connsiteY1568" fmla="*/ 210170 h 427911"/>
                <a:gd name="connsiteX1569" fmla="*/ 147699 w 369278"/>
                <a:gd name="connsiteY1569" fmla="*/ 210932 h 427911"/>
                <a:gd name="connsiteX1570" fmla="*/ 143604 w 369278"/>
                <a:gd name="connsiteY1570" fmla="*/ 211980 h 427911"/>
                <a:gd name="connsiteX1571" fmla="*/ 145318 w 369278"/>
                <a:gd name="connsiteY1571" fmla="*/ 213313 h 427911"/>
                <a:gd name="connsiteX1572" fmla="*/ 143889 w 369278"/>
                <a:gd name="connsiteY1572" fmla="*/ 214456 h 427911"/>
                <a:gd name="connsiteX1573" fmla="*/ 146652 w 369278"/>
                <a:gd name="connsiteY1573" fmla="*/ 214075 h 427911"/>
                <a:gd name="connsiteX1574" fmla="*/ 146461 w 369278"/>
                <a:gd name="connsiteY1574" fmla="*/ 215313 h 427911"/>
                <a:gd name="connsiteX1575" fmla="*/ 143508 w 369278"/>
                <a:gd name="connsiteY1575" fmla="*/ 216456 h 427911"/>
                <a:gd name="connsiteX1576" fmla="*/ 145985 w 369278"/>
                <a:gd name="connsiteY1576" fmla="*/ 217885 h 427911"/>
                <a:gd name="connsiteX1577" fmla="*/ 143508 w 369278"/>
                <a:gd name="connsiteY1577" fmla="*/ 219409 h 427911"/>
                <a:gd name="connsiteX1578" fmla="*/ 145699 w 369278"/>
                <a:gd name="connsiteY1578" fmla="*/ 220171 h 427911"/>
                <a:gd name="connsiteX1579" fmla="*/ 142937 w 369278"/>
                <a:gd name="connsiteY1579" fmla="*/ 221314 h 427911"/>
                <a:gd name="connsiteX1580" fmla="*/ 145318 w 369278"/>
                <a:gd name="connsiteY1580" fmla="*/ 222933 h 427911"/>
                <a:gd name="connsiteX1581" fmla="*/ 142365 w 369278"/>
                <a:gd name="connsiteY1581" fmla="*/ 223886 h 427911"/>
                <a:gd name="connsiteX1582" fmla="*/ 145318 w 369278"/>
                <a:gd name="connsiteY1582" fmla="*/ 226077 h 427911"/>
                <a:gd name="connsiteX1583" fmla="*/ 142080 w 369278"/>
                <a:gd name="connsiteY1583" fmla="*/ 227410 h 427911"/>
                <a:gd name="connsiteX1584" fmla="*/ 144270 w 369278"/>
                <a:gd name="connsiteY1584" fmla="*/ 229601 h 427911"/>
                <a:gd name="connsiteX1585" fmla="*/ 141318 w 369278"/>
                <a:gd name="connsiteY1585" fmla="*/ 230839 h 427911"/>
                <a:gd name="connsiteX1586" fmla="*/ 143604 w 369278"/>
                <a:gd name="connsiteY1586" fmla="*/ 232554 h 427911"/>
                <a:gd name="connsiteX1587" fmla="*/ 141318 w 369278"/>
                <a:gd name="connsiteY1587" fmla="*/ 233316 h 427911"/>
                <a:gd name="connsiteX1588" fmla="*/ 143604 w 369278"/>
                <a:gd name="connsiteY1588" fmla="*/ 235887 h 427911"/>
                <a:gd name="connsiteX1589" fmla="*/ 140841 w 369278"/>
                <a:gd name="connsiteY1589" fmla="*/ 236649 h 427911"/>
                <a:gd name="connsiteX1590" fmla="*/ 143604 w 369278"/>
                <a:gd name="connsiteY1590" fmla="*/ 238840 h 427911"/>
                <a:gd name="connsiteX1591" fmla="*/ 140270 w 369278"/>
                <a:gd name="connsiteY1591" fmla="*/ 240364 h 427911"/>
                <a:gd name="connsiteX1592" fmla="*/ 143413 w 369278"/>
                <a:gd name="connsiteY1592" fmla="*/ 240745 h 427911"/>
                <a:gd name="connsiteX1593" fmla="*/ 143413 w 369278"/>
                <a:gd name="connsiteY1593" fmla="*/ 241507 h 427911"/>
                <a:gd name="connsiteX1594" fmla="*/ 140270 w 369278"/>
                <a:gd name="connsiteY1594" fmla="*/ 242460 h 427911"/>
                <a:gd name="connsiteX1595" fmla="*/ 143413 w 369278"/>
                <a:gd name="connsiteY1595" fmla="*/ 245031 h 427911"/>
                <a:gd name="connsiteX1596" fmla="*/ 140460 w 369278"/>
                <a:gd name="connsiteY1596" fmla="*/ 246746 h 427911"/>
                <a:gd name="connsiteX1597" fmla="*/ 143604 w 369278"/>
                <a:gd name="connsiteY1597" fmla="*/ 247413 h 427911"/>
                <a:gd name="connsiteX1598" fmla="*/ 140651 w 369278"/>
                <a:gd name="connsiteY1598" fmla="*/ 249603 h 427911"/>
                <a:gd name="connsiteX1599" fmla="*/ 143413 w 369278"/>
                <a:gd name="connsiteY1599" fmla="*/ 250746 h 427911"/>
                <a:gd name="connsiteX1600" fmla="*/ 140651 w 369278"/>
                <a:gd name="connsiteY1600" fmla="*/ 252080 h 427911"/>
                <a:gd name="connsiteX1601" fmla="*/ 147414 w 369278"/>
                <a:gd name="connsiteY1601" fmla="*/ 253413 h 427911"/>
                <a:gd name="connsiteX1602" fmla="*/ 148176 w 369278"/>
                <a:gd name="connsiteY1602" fmla="*/ 254366 h 427911"/>
                <a:gd name="connsiteX1603" fmla="*/ 148747 w 369278"/>
                <a:gd name="connsiteY1603" fmla="*/ 253413 h 427911"/>
                <a:gd name="connsiteX1604" fmla="*/ 152938 w 369278"/>
                <a:gd name="connsiteY1604" fmla="*/ 253413 h 427911"/>
                <a:gd name="connsiteX1605" fmla="*/ 154272 w 369278"/>
                <a:gd name="connsiteY1605" fmla="*/ 255414 h 427911"/>
                <a:gd name="connsiteX1606" fmla="*/ 155319 w 369278"/>
                <a:gd name="connsiteY1606" fmla="*/ 253032 h 427911"/>
                <a:gd name="connsiteX1607" fmla="*/ 156748 w 369278"/>
                <a:gd name="connsiteY1607" fmla="*/ 255604 h 427911"/>
                <a:gd name="connsiteX1608" fmla="*/ 157891 w 369278"/>
                <a:gd name="connsiteY1608" fmla="*/ 252461 h 427911"/>
                <a:gd name="connsiteX1609" fmla="*/ 159510 w 369278"/>
                <a:gd name="connsiteY1609" fmla="*/ 256747 h 427911"/>
                <a:gd name="connsiteX1610" fmla="*/ 160653 w 369278"/>
                <a:gd name="connsiteY1610" fmla="*/ 252270 h 427911"/>
                <a:gd name="connsiteX1611" fmla="*/ 162082 w 369278"/>
                <a:gd name="connsiteY1611" fmla="*/ 255985 h 427911"/>
                <a:gd name="connsiteX1612" fmla="*/ 163320 w 369278"/>
                <a:gd name="connsiteY1612" fmla="*/ 251794 h 427911"/>
                <a:gd name="connsiteX1613" fmla="*/ 164273 w 369278"/>
                <a:gd name="connsiteY1613" fmla="*/ 255223 h 427911"/>
                <a:gd name="connsiteX1614" fmla="*/ 165321 w 369278"/>
                <a:gd name="connsiteY1614" fmla="*/ 251223 h 427911"/>
                <a:gd name="connsiteX1615" fmla="*/ 167130 w 369278"/>
                <a:gd name="connsiteY1615" fmla="*/ 255033 h 427911"/>
                <a:gd name="connsiteX1616" fmla="*/ 168559 w 369278"/>
                <a:gd name="connsiteY1616" fmla="*/ 250270 h 427911"/>
                <a:gd name="connsiteX1617" fmla="*/ 170274 w 369278"/>
                <a:gd name="connsiteY1617" fmla="*/ 254175 h 427911"/>
                <a:gd name="connsiteX1618" fmla="*/ 171417 w 369278"/>
                <a:gd name="connsiteY1618" fmla="*/ 251032 h 427911"/>
                <a:gd name="connsiteX1619" fmla="*/ 173036 w 369278"/>
                <a:gd name="connsiteY1619" fmla="*/ 253794 h 427911"/>
                <a:gd name="connsiteX1620" fmla="*/ 173988 w 369278"/>
                <a:gd name="connsiteY1620" fmla="*/ 250461 h 427911"/>
                <a:gd name="connsiteX1621" fmla="*/ 175227 w 369278"/>
                <a:gd name="connsiteY1621" fmla="*/ 252842 h 427911"/>
                <a:gd name="connsiteX1622" fmla="*/ 171893 w 369278"/>
                <a:gd name="connsiteY1622" fmla="*/ 256938 h 427911"/>
                <a:gd name="connsiteX1623" fmla="*/ 142461 w 369278"/>
                <a:gd name="connsiteY1623" fmla="*/ 261700 h 427911"/>
                <a:gd name="connsiteX1624" fmla="*/ 138174 w 369278"/>
                <a:gd name="connsiteY1624" fmla="*/ 256652 h 427911"/>
                <a:gd name="connsiteX1625" fmla="*/ 138365 w 369278"/>
                <a:gd name="connsiteY1625" fmla="*/ 235125 h 427911"/>
                <a:gd name="connsiteX1626" fmla="*/ 145318 w 369278"/>
                <a:gd name="connsiteY1626" fmla="*/ 206074 h 427911"/>
                <a:gd name="connsiteX1627" fmla="*/ 147699 w 369278"/>
                <a:gd name="connsiteY1627" fmla="*/ 207693 h 427911"/>
                <a:gd name="connsiteX1628" fmla="*/ 145318 w 369278"/>
                <a:gd name="connsiteY1628" fmla="*/ 209122 h 427911"/>
                <a:gd name="connsiteX1629" fmla="*/ 148271 w 369278"/>
                <a:gd name="connsiteY1629" fmla="*/ 209884 h 427911"/>
                <a:gd name="connsiteX1630" fmla="*/ 153414 w 369278"/>
                <a:gd name="connsiteY1630" fmla="*/ 207789 h 427911"/>
                <a:gd name="connsiteX1631" fmla="*/ 153986 w 369278"/>
                <a:gd name="connsiteY1631" fmla="*/ 209122 h 427911"/>
                <a:gd name="connsiteX1632" fmla="*/ 152176 w 369278"/>
                <a:gd name="connsiteY1632" fmla="*/ 249603 h 427911"/>
                <a:gd name="connsiteX1633" fmla="*/ 155510 w 369278"/>
                <a:gd name="connsiteY1633" fmla="*/ 210932 h 427911"/>
                <a:gd name="connsiteX1634" fmla="*/ 155510 w 369278"/>
                <a:gd name="connsiteY1634" fmla="*/ 212932 h 427911"/>
                <a:gd name="connsiteX1635" fmla="*/ 155129 w 369278"/>
                <a:gd name="connsiteY1635" fmla="*/ 248460 h 427911"/>
                <a:gd name="connsiteX1636" fmla="*/ 155891 w 369278"/>
                <a:gd name="connsiteY1636" fmla="*/ 247889 h 427911"/>
                <a:gd name="connsiteX1637" fmla="*/ 157415 w 369278"/>
                <a:gd name="connsiteY1637" fmla="*/ 209598 h 427911"/>
                <a:gd name="connsiteX1638" fmla="*/ 158844 w 369278"/>
                <a:gd name="connsiteY1638" fmla="*/ 209789 h 427911"/>
                <a:gd name="connsiteX1639" fmla="*/ 157986 w 369278"/>
                <a:gd name="connsiteY1639" fmla="*/ 247698 h 427911"/>
                <a:gd name="connsiteX1640" fmla="*/ 158844 w 369278"/>
                <a:gd name="connsiteY1640" fmla="*/ 246936 h 427911"/>
                <a:gd name="connsiteX1641" fmla="*/ 159796 w 369278"/>
                <a:gd name="connsiteY1641" fmla="*/ 210646 h 427911"/>
                <a:gd name="connsiteX1642" fmla="*/ 160939 w 369278"/>
                <a:gd name="connsiteY1642" fmla="*/ 210837 h 427911"/>
                <a:gd name="connsiteX1643" fmla="*/ 160558 w 369278"/>
                <a:gd name="connsiteY1643" fmla="*/ 247317 h 427911"/>
                <a:gd name="connsiteX1644" fmla="*/ 161320 w 369278"/>
                <a:gd name="connsiteY1644" fmla="*/ 247127 h 427911"/>
                <a:gd name="connsiteX1645" fmla="*/ 162749 w 369278"/>
                <a:gd name="connsiteY1645" fmla="*/ 210456 h 427911"/>
                <a:gd name="connsiteX1646" fmla="*/ 163511 w 369278"/>
                <a:gd name="connsiteY1646" fmla="*/ 211218 h 427911"/>
                <a:gd name="connsiteX1647" fmla="*/ 163511 w 369278"/>
                <a:gd name="connsiteY1647" fmla="*/ 246555 h 427911"/>
                <a:gd name="connsiteX1648" fmla="*/ 164368 w 369278"/>
                <a:gd name="connsiteY1648" fmla="*/ 246174 h 427911"/>
                <a:gd name="connsiteX1649" fmla="*/ 164940 w 369278"/>
                <a:gd name="connsiteY1649" fmla="*/ 212456 h 427911"/>
                <a:gd name="connsiteX1650" fmla="*/ 165892 w 369278"/>
                <a:gd name="connsiteY1650" fmla="*/ 211313 h 427911"/>
                <a:gd name="connsiteX1651" fmla="*/ 166273 w 369278"/>
                <a:gd name="connsiteY1651" fmla="*/ 246460 h 427911"/>
                <a:gd name="connsiteX1652" fmla="*/ 167035 w 369278"/>
                <a:gd name="connsiteY1652" fmla="*/ 246460 h 427911"/>
                <a:gd name="connsiteX1653" fmla="*/ 167702 w 369278"/>
                <a:gd name="connsiteY1653" fmla="*/ 209979 h 427911"/>
                <a:gd name="connsiteX1654" fmla="*/ 168464 w 369278"/>
                <a:gd name="connsiteY1654" fmla="*/ 210551 h 427911"/>
                <a:gd name="connsiteX1655" fmla="*/ 168654 w 369278"/>
                <a:gd name="connsiteY1655" fmla="*/ 246746 h 427911"/>
                <a:gd name="connsiteX1656" fmla="*/ 169416 w 369278"/>
                <a:gd name="connsiteY1656" fmla="*/ 246555 h 427911"/>
                <a:gd name="connsiteX1657" fmla="*/ 170940 w 369278"/>
                <a:gd name="connsiteY1657" fmla="*/ 211027 h 427911"/>
                <a:gd name="connsiteX1658" fmla="*/ 171131 w 369278"/>
                <a:gd name="connsiteY1658" fmla="*/ 214647 h 427911"/>
                <a:gd name="connsiteX1659" fmla="*/ 171131 w 369278"/>
                <a:gd name="connsiteY1659" fmla="*/ 246460 h 427911"/>
                <a:gd name="connsiteX1660" fmla="*/ 172369 w 369278"/>
                <a:gd name="connsiteY1660" fmla="*/ 246651 h 427911"/>
                <a:gd name="connsiteX1661" fmla="*/ 173988 w 369278"/>
                <a:gd name="connsiteY1661" fmla="*/ 211503 h 427911"/>
                <a:gd name="connsiteX1662" fmla="*/ 174750 w 369278"/>
                <a:gd name="connsiteY1662" fmla="*/ 214075 h 427911"/>
                <a:gd name="connsiteX1663" fmla="*/ 173703 w 369278"/>
                <a:gd name="connsiteY1663" fmla="*/ 246651 h 427911"/>
                <a:gd name="connsiteX1664" fmla="*/ 175036 w 369278"/>
                <a:gd name="connsiteY1664" fmla="*/ 246651 h 427911"/>
                <a:gd name="connsiteX1665" fmla="*/ 175227 w 369278"/>
                <a:gd name="connsiteY1665" fmla="*/ 248460 h 427911"/>
                <a:gd name="connsiteX1666" fmla="*/ 147414 w 369278"/>
                <a:gd name="connsiteY1666" fmla="*/ 252747 h 427911"/>
                <a:gd name="connsiteX1667" fmla="*/ 145032 w 369278"/>
                <a:gd name="connsiteY1667" fmla="*/ 249413 h 427911"/>
                <a:gd name="connsiteX1668" fmla="*/ 149414 w 369278"/>
                <a:gd name="connsiteY1668" fmla="*/ 210932 h 427911"/>
                <a:gd name="connsiteX1669" fmla="*/ 149985 w 369278"/>
                <a:gd name="connsiteY1669" fmla="*/ 210741 h 427911"/>
                <a:gd name="connsiteX1670" fmla="*/ 148176 w 369278"/>
                <a:gd name="connsiteY1670" fmla="*/ 250270 h 427911"/>
                <a:gd name="connsiteX1671" fmla="*/ 153129 w 369278"/>
                <a:gd name="connsiteY1671" fmla="*/ 208170 h 427911"/>
                <a:gd name="connsiteX1672" fmla="*/ 163606 w 369278"/>
                <a:gd name="connsiteY1672" fmla="*/ 191787 h 427911"/>
                <a:gd name="connsiteX1673" fmla="*/ 169131 w 369278"/>
                <a:gd name="connsiteY1673" fmla="*/ 189405 h 427911"/>
                <a:gd name="connsiteX1674" fmla="*/ 164940 w 369278"/>
                <a:gd name="connsiteY1674" fmla="*/ 193977 h 427911"/>
                <a:gd name="connsiteX1675" fmla="*/ 159225 w 369278"/>
                <a:gd name="connsiteY1675" fmla="*/ 196168 h 427911"/>
                <a:gd name="connsiteX1676" fmla="*/ 163606 w 369278"/>
                <a:gd name="connsiteY1676" fmla="*/ 191787 h 427911"/>
                <a:gd name="connsiteX1677" fmla="*/ 161987 w 369278"/>
                <a:gd name="connsiteY1677" fmla="*/ 189691 h 427911"/>
                <a:gd name="connsiteX1678" fmla="*/ 162749 w 369278"/>
                <a:gd name="connsiteY1678" fmla="*/ 188739 h 427911"/>
                <a:gd name="connsiteX1679" fmla="*/ 163701 w 369278"/>
                <a:gd name="connsiteY1679" fmla="*/ 189691 h 427911"/>
                <a:gd name="connsiteX1680" fmla="*/ 162749 w 369278"/>
                <a:gd name="connsiteY1680" fmla="*/ 190834 h 427911"/>
                <a:gd name="connsiteX1681" fmla="*/ 161987 w 369278"/>
                <a:gd name="connsiteY1681" fmla="*/ 189691 h 427911"/>
                <a:gd name="connsiteX1682" fmla="*/ 159606 w 369278"/>
                <a:gd name="connsiteY1682" fmla="*/ 192263 h 427911"/>
                <a:gd name="connsiteX1683" fmla="*/ 158367 w 369278"/>
                <a:gd name="connsiteY1683" fmla="*/ 191120 h 427911"/>
                <a:gd name="connsiteX1684" fmla="*/ 159606 w 369278"/>
                <a:gd name="connsiteY1684" fmla="*/ 189786 h 427911"/>
                <a:gd name="connsiteX1685" fmla="*/ 160749 w 369278"/>
                <a:gd name="connsiteY1685" fmla="*/ 191120 h 427911"/>
                <a:gd name="connsiteX1686" fmla="*/ 159606 w 369278"/>
                <a:gd name="connsiteY1686" fmla="*/ 192263 h 427911"/>
                <a:gd name="connsiteX1687" fmla="*/ 175417 w 369278"/>
                <a:gd name="connsiteY1687" fmla="*/ 242841 h 427911"/>
                <a:gd name="connsiteX1688" fmla="*/ 174846 w 369278"/>
                <a:gd name="connsiteY1688" fmla="*/ 242841 h 427911"/>
                <a:gd name="connsiteX1689" fmla="*/ 176846 w 369278"/>
                <a:gd name="connsiteY1689" fmla="*/ 212456 h 427911"/>
                <a:gd name="connsiteX1690" fmla="*/ 178179 w 369278"/>
                <a:gd name="connsiteY1690" fmla="*/ 212837 h 427911"/>
                <a:gd name="connsiteX1691" fmla="*/ 175417 w 369278"/>
                <a:gd name="connsiteY1691" fmla="*/ 242841 h 427911"/>
                <a:gd name="connsiteX1692" fmla="*/ 179703 w 369278"/>
                <a:gd name="connsiteY1692" fmla="*/ 212837 h 427911"/>
                <a:gd name="connsiteX1693" fmla="*/ 181513 w 369278"/>
                <a:gd name="connsiteY1693" fmla="*/ 213218 h 427911"/>
                <a:gd name="connsiteX1694" fmla="*/ 178084 w 369278"/>
                <a:gd name="connsiteY1694" fmla="*/ 240650 h 427911"/>
                <a:gd name="connsiteX1695" fmla="*/ 177322 w 369278"/>
                <a:gd name="connsiteY1695" fmla="*/ 238935 h 427911"/>
                <a:gd name="connsiteX1696" fmla="*/ 179703 w 369278"/>
                <a:gd name="connsiteY1696" fmla="*/ 212837 h 427911"/>
                <a:gd name="connsiteX1697" fmla="*/ 175608 w 369278"/>
                <a:gd name="connsiteY1697" fmla="*/ 263224 h 427911"/>
                <a:gd name="connsiteX1698" fmla="*/ 178751 w 369278"/>
                <a:gd name="connsiteY1698" fmla="*/ 266367 h 427911"/>
                <a:gd name="connsiteX1699" fmla="*/ 177798 w 369278"/>
                <a:gd name="connsiteY1699" fmla="*/ 268558 h 427911"/>
                <a:gd name="connsiteX1700" fmla="*/ 173798 w 369278"/>
                <a:gd name="connsiteY1700" fmla="*/ 266177 h 427911"/>
                <a:gd name="connsiteX1701" fmla="*/ 175608 w 369278"/>
                <a:gd name="connsiteY1701" fmla="*/ 263224 h 427911"/>
                <a:gd name="connsiteX1702" fmla="*/ 173226 w 369278"/>
                <a:gd name="connsiteY1702" fmla="*/ 266748 h 427911"/>
                <a:gd name="connsiteX1703" fmla="*/ 179132 w 369278"/>
                <a:gd name="connsiteY1703" fmla="*/ 271130 h 427911"/>
                <a:gd name="connsiteX1704" fmla="*/ 177798 w 369278"/>
                <a:gd name="connsiteY1704" fmla="*/ 273892 h 427911"/>
                <a:gd name="connsiteX1705" fmla="*/ 171417 w 369278"/>
                <a:gd name="connsiteY1705" fmla="*/ 269892 h 427911"/>
                <a:gd name="connsiteX1706" fmla="*/ 173226 w 369278"/>
                <a:gd name="connsiteY1706" fmla="*/ 266748 h 427911"/>
                <a:gd name="connsiteX1707" fmla="*/ 181894 w 369278"/>
                <a:gd name="connsiteY1707" fmla="*/ 219123 h 427911"/>
                <a:gd name="connsiteX1708" fmla="*/ 183037 w 369278"/>
                <a:gd name="connsiteY1708" fmla="*/ 213218 h 427911"/>
                <a:gd name="connsiteX1709" fmla="*/ 184752 w 369278"/>
                <a:gd name="connsiteY1709" fmla="*/ 214456 h 427911"/>
                <a:gd name="connsiteX1710" fmla="*/ 182275 w 369278"/>
                <a:gd name="connsiteY1710" fmla="*/ 219314 h 427911"/>
                <a:gd name="connsiteX1711" fmla="*/ 181799 w 369278"/>
                <a:gd name="connsiteY1711" fmla="*/ 219123 h 427911"/>
                <a:gd name="connsiteX1712" fmla="*/ 173988 w 369278"/>
                <a:gd name="connsiteY1712" fmla="*/ 186929 h 427911"/>
                <a:gd name="connsiteX1713" fmla="*/ 170655 w 369278"/>
                <a:gd name="connsiteY1713" fmla="*/ 188739 h 427911"/>
                <a:gd name="connsiteX1714" fmla="*/ 173036 w 369278"/>
                <a:gd name="connsiteY1714" fmla="*/ 185786 h 427911"/>
                <a:gd name="connsiteX1715" fmla="*/ 176370 w 369278"/>
                <a:gd name="connsiteY1715" fmla="*/ 183786 h 427911"/>
                <a:gd name="connsiteX1716" fmla="*/ 173988 w 369278"/>
                <a:gd name="connsiteY1716" fmla="*/ 186929 h 427911"/>
                <a:gd name="connsiteX1717" fmla="*/ 115886 w 369278"/>
                <a:gd name="connsiteY1717" fmla="*/ 179880 h 427911"/>
                <a:gd name="connsiteX1718" fmla="*/ 112362 w 369278"/>
                <a:gd name="connsiteY1718" fmla="*/ 178452 h 427911"/>
                <a:gd name="connsiteX1719" fmla="*/ 115886 w 369278"/>
                <a:gd name="connsiteY1719" fmla="*/ 177309 h 427911"/>
                <a:gd name="connsiteX1720" fmla="*/ 119220 w 369278"/>
                <a:gd name="connsiteY1720" fmla="*/ 178452 h 427911"/>
                <a:gd name="connsiteX1721" fmla="*/ 115886 w 369278"/>
                <a:gd name="connsiteY1721" fmla="*/ 179880 h 427911"/>
                <a:gd name="connsiteX1722" fmla="*/ 122268 w 369278"/>
                <a:gd name="connsiteY1722" fmla="*/ 178833 h 427911"/>
                <a:gd name="connsiteX1723" fmla="*/ 120267 w 369278"/>
                <a:gd name="connsiteY1723" fmla="*/ 180166 h 427911"/>
                <a:gd name="connsiteX1724" fmla="*/ 121029 w 369278"/>
                <a:gd name="connsiteY1724" fmla="*/ 177594 h 427911"/>
                <a:gd name="connsiteX1725" fmla="*/ 122839 w 369278"/>
                <a:gd name="connsiteY1725" fmla="*/ 175975 h 427911"/>
                <a:gd name="connsiteX1726" fmla="*/ 122268 w 369278"/>
                <a:gd name="connsiteY1726" fmla="*/ 178737 h 427911"/>
                <a:gd name="connsiteX1727" fmla="*/ 126363 w 369278"/>
                <a:gd name="connsiteY1727" fmla="*/ 178166 h 427911"/>
                <a:gd name="connsiteX1728" fmla="*/ 123982 w 369278"/>
                <a:gd name="connsiteY1728" fmla="*/ 179976 h 427911"/>
                <a:gd name="connsiteX1729" fmla="*/ 124935 w 369278"/>
                <a:gd name="connsiteY1729" fmla="*/ 176832 h 427911"/>
                <a:gd name="connsiteX1730" fmla="*/ 127125 w 369278"/>
                <a:gd name="connsiteY1730" fmla="*/ 175118 h 427911"/>
                <a:gd name="connsiteX1731" fmla="*/ 126363 w 369278"/>
                <a:gd name="connsiteY1731" fmla="*/ 178261 h 427911"/>
                <a:gd name="connsiteX1732" fmla="*/ 123601 w 369278"/>
                <a:gd name="connsiteY1732" fmla="*/ 171498 h 427911"/>
                <a:gd name="connsiteX1733" fmla="*/ 124554 w 369278"/>
                <a:gd name="connsiteY1733" fmla="*/ 167403 h 427911"/>
                <a:gd name="connsiteX1734" fmla="*/ 118648 w 369278"/>
                <a:gd name="connsiteY1734" fmla="*/ 173308 h 427911"/>
                <a:gd name="connsiteX1735" fmla="*/ 120648 w 369278"/>
                <a:gd name="connsiteY1735" fmla="*/ 167403 h 427911"/>
                <a:gd name="connsiteX1736" fmla="*/ 112552 w 369278"/>
                <a:gd name="connsiteY1736" fmla="*/ 173499 h 427911"/>
                <a:gd name="connsiteX1737" fmla="*/ 113886 w 369278"/>
                <a:gd name="connsiteY1737" fmla="*/ 169689 h 427911"/>
                <a:gd name="connsiteX1738" fmla="*/ 107980 w 369278"/>
                <a:gd name="connsiteY1738" fmla="*/ 172641 h 427911"/>
                <a:gd name="connsiteX1739" fmla="*/ 110552 w 369278"/>
                <a:gd name="connsiteY1739" fmla="*/ 168450 h 427911"/>
                <a:gd name="connsiteX1740" fmla="*/ 105980 w 369278"/>
                <a:gd name="connsiteY1740" fmla="*/ 170451 h 427911"/>
                <a:gd name="connsiteX1741" fmla="*/ 106551 w 369278"/>
                <a:gd name="connsiteY1741" fmla="*/ 167688 h 427911"/>
                <a:gd name="connsiteX1742" fmla="*/ 102456 w 369278"/>
                <a:gd name="connsiteY1742" fmla="*/ 170260 h 427911"/>
                <a:gd name="connsiteX1743" fmla="*/ 103980 w 369278"/>
                <a:gd name="connsiteY1743" fmla="*/ 166736 h 427911"/>
                <a:gd name="connsiteX1744" fmla="*/ 99312 w 369278"/>
                <a:gd name="connsiteY1744" fmla="*/ 168641 h 427911"/>
                <a:gd name="connsiteX1745" fmla="*/ 99122 w 369278"/>
                <a:gd name="connsiteY1745" fmla="*/ 166260 h 427911"/>
                <a:gd name="connsiteX1746" fmla="*/ 95979 w 369278"/>
                <a:gd name="connsiteY1746" fmla="*/ 167022 h 427911"/>
                <a:gd name="connsiteX1747" fmla="*/ 95979 w 369278"/>
                <a:gd name="connsiteY1747" fmla="*/ 164450 h 427911"/>
                <a:gd name="connsiteX1748" fmla="*/ 93216 w 369278"/>
                <a:gd name="connsiteY1748" fmla="*/ 166069 h 427911"/>
                <a:gd name="connsiteX1749" fmla="*/ 92835 w 369278"/>
                <a:gd name="connsiteY1749" fmla="*/ 164069 h 427911"/>
                <a:gd name="connsiteX1750" fmla="*/ 89121 w 369278"/>
                <a:gd name="connsiteY1750" fmla="*/ 165688 h 427911"/>
                <a:gd name="connsiteX1751" fmla="*/ 89311 w 369278"/>
                <a:gd name="connsiteY1751" fmla="*/ 162735 h 427911"/>
                <a:gd name="connsiteX1752" fmla="*/ 86549 w 369278"/>
                <a:gd name="connsiteY1752" fmla="*/ 164069 h 427911"/>
                <a:gd name="connsiteX1753" fmla="*/ 85596 w 369278"/>
                <a:gd name="connsiteY1753" fmla="*/ 162735 h 427911"/>
                <a:gd name="connsiteX1754" fmla="*/ 82167 w 369278"/>
                <a:gd name="connsiteY1754" fmla="*/ 163878 h 427911"/>
                <a:gd name="connsiteX1755" fmla="*/ 81596 w 369278"/>
                <a:gd name="connsiteY1755" fmla="*/ 161307 h 427911"/>
                <a:gd name="connsiteX1756" fmla="*/ 78643 w 369278"/>
                <a:gd name="connsiteY1756" fmla="*/ 164259 h 427911"/>
                <a:gd name="connsiteX1757" fmla="*/ 78072 w 369278"/>
                <a:gd name="connsiteY1757" fmla="*/ 161878 h 427911"/>
                <a:gd name="connsiteX1758" fmla="*/ 74738 w 369278"/>
                <a:gd name="connsiteY1758" fmla="*/ 164450 h 427911"/>
                <a:gd name="connsiteX1759" fmla="*/ 73881 w 369278"/>
                <a:gd name="connsiteY1759" fmla="*/ 161878 h 427911"/>
                <a:gd name="connsiteX1760" fmla="*/ 69594 w 369278"/>
                <a:gd name="connsiteY1760" fmla="*/ 165688 h 427911"/>
                <a:gd name="connsiteX1761" fmla="*/ 69975 w 369278"/>
                <a:gd name="connsiteY1761" fmla="*/ 162069 h 427911"/>
                <a:gd name="connsiteX1762" fmla="*/ 64641 w 369278"/>
                <a:gd name="connsiteY1762" fmla="*/ 166641 h 427911"/>
                <a:gd name="connsiteX1763" fmla="*/ 65403 w 369278"/>
                <a:gd name="connsiteY1763" fmla="*/ 162831 h 427911"/>
                <a:gd name="connsiteX1764" fmla="*/ 61022 w 369278"/>
                <a:gd name="connsiteY1764" fmla="*/ 166736 h 427911"/>
                <a:gd name="connsiteX1765" fmla="*/ 62355 w 369278"/>
                <a:gd name="connsiteY1765" fmla="*/ 163212 h 427911"/>
                <a:gd name="connsiteX1766" fmla="*/ 56450 w 369278"/>
                <a:gd name="connsiteY1766" fmla="*/ 167307 h 427911"/>
                <a:gd name="connsiteX1767" fmla="*/ 57212 w 369278"/>
                <a:gd name="connsiteY1767" fmla="*/ 163783 h 427911"/>
                <a:gd name="connsiteX1768" fmla="*/ 54450 w 369278"/>
                <a:gd name="connsiteY1768" fmla="*/ 165593 h 427911"/>
                <a:gd name="connsiteX1769" fmla="*/ 55307 w 369278"/>
                <a:gd name="connsiteY1769" fmla="*/ 163402 h 427911"/>
                <a:gd name="connsiteX1770" fmla="*/ 66356 w 369278"/>
                <a:gd name="connsiteY1770" fmla="*/ 158259 h 427911"/>
                <a:gd name="connsiteX1771" fmla="*/ 99122 w 369278"/>
                <a:gd name="connsiteY1771" fmla="*/ 161973 h 427911"/>
                <a:gd name="connsiteX1772" fmla="*/ 135507 w 369278"/>
                <a:gd name="connsiteY1772" fmla="*/ 159497 h 427911"/>
                <a:gd name="connsiteX1773" fmla="*/ 137698 w 369278"/>
                <a:gd name="connsiteY1773" fmla="*/ 162450 h 427911"/>
                <a:gd name="connsiteX1774" fmla="*/ 132745 w 369278"/>
                <a:gd name="connsiteY1774" fmla="*/ 165974 h 427911"/>
                <a:gd name="connsiteX1775" fmla="*/ 129221 w 369278"/>
                <a:gd name="connsiteY1775" fmla="*/ 170736 h 427911"/>
                <a:gd name="connsiteX1776" fmla="*/ 129411 w 369278"/>
                <a:gd name="connsiteY1776" fmla="*/ 166736 h 427911"/>
                <a:gd name="connsiteX1777" fmla="*/ 123696 w 369278"/>
                <a:gd name="connsiteY1777" fmla="*/ 171308 h 427911"/>
                <a:gd name="connsiteX1778" fmla="*/ 131221 w 369278"/>
                <a:gd name="connsiteY1778" fmla="*/ 176070 h 427911"/>
                <a:gd name="connsiteX1779" fmla="*/ 128173 w 369278"/>
                <a:gd name="connsiteY1779" fmla="*/ 178166 h 427911"/>
                <a:gd name="connsiteX1780" fmla="*/ 129316 w 369278"/>
                <a:gd name="connsiteY1780" fmla="*/ 174261 h 427911"/>
                <a:gd name="connsiteX1781" fmla="*/ 132269 w 369278"/>
                <a:gd name="connsiteY1781" fmla="*/ 172070 h 427911"/>
                <a:gd name="connsiteX1782" fmla="*/ 131126 w 369278"/>
                <a:gd name="connsiteY1782" fmla="*/ 176070 h 427911"/>
                <a:gd name="connsiteX1783" fmla="*/ 114171 w 369278"/>
                <a:gd name="connsiteY1783" fmla="*/ 209789 h 427911"/>
                <a:gd name="connsiteX1784" fmla="*/ 126840 w 369278"/>
                <a:gd name="connsiteY1784" fmla="*/ 205407 h 427911"/>
                <a:gd name="connsiteX1785" fmla="*/ 135126 w 369278"/>
                <a:gd name="connsiteY1785" fmla="*/ 205407 h 427911"/>
                <a:gd name="connsiteX1786" fmla="*/ 134936 w 369278"/>
                <a:gd name="connsiteY1786" fmla="*/ 208360 h 427911"/>
                <a:gd name="connsiteX1787" fmla="*/ 129030 w 369278"/>
                <a:gd name="connsiteY1787" fmla="*/ 208360 h 427911"/>
                <a:gd name="connsiteX1788" fmla="*/ 115029 w 369278"/>
                <a:gd name="connsiteY1788" fmla="*/ 212075 h 427911"/>
                <a:gd name="connsiteX1789" fmla="*/ 114267 w 369278"/>
                <a:gd name="connsiteY1789" fmla="*/ 209694 h 427911"/>
                <a:gd name="connsiteX1790" fmla="*/ 136936 w 369278"/>
                <a:gd name="connsiteY1790" fmla="*/ 209884 h 427911"/>
                <a:gd name="connsiteX1791" fmla="*/ 132936 w 369278"/>
                <a:gd name="connsiteY1791" fmla="*/ 210646 h 427911"/>
                <a:gd name="connsiteX1792" fmla="*/ 129030 w 369278"/>
                <a:gd name="connsiteY1792" fmla="*/ 209884 h 427911"/>
                <a:gd name="connsiteX1793" fmla="*/ 132936 w 369278"/>
                <a:gd name="connsiteY1793" fmla="*/ 209027 h 427911"/>
                <a:gd name="connsiteX1794" fmla="*/ 136936 w 369278"/>
                <a:gd name="connsiteY1794" fmla="*/ 209884 h 427911"/>
                <a:gd name="connsiteX1795" fmla="*/ 20445 w 369278"/>
                <a:gd name="connsiteY1795" fmla="*/ 257604 h 427911"/>
                <a:gd name="connsiteX1796" fmla="*/ 22446 w 369278"/>
                <a:gd name="connsiteY1796" fmla="*/ 259224 h 427911"/>
                <a:gd name="connsiteX1797" fmla="*/ 14349 w 369278"/>
                <a:gd name="connsiteY1797" fmla="*/ 268082 h 427911"/>
                <a:gd name="connsiteX1798" fmla="*/ 20445 w 369278"/>
                <a:gd name="connsiteY1798" fmla="*/ 257604 h 427911"/>
                <a:gd name="connsiteX1799" fmla="*/ 16064 w 369278"/>
                <a:gd name="connsiteY1799" fmla="*/ 290561 h 427911"/>
                <a:gd name="connsiteX1800" fmla="*/ 14730 w 369278"/>
                <a:gd name="connsiteY1800" fmla="*/ 285608 h 427911"/>
                <a:gd name="connsiteX1801" fmla="*/ 17112 w 369278"/>
                <a:gd name="connsiteY1801" fmla="*/ 284941 h 427911"/>
                <a:gd name="connsiteX1802" fmla="*/ 16064 w 369278"/>
                <a:gd name="connsiteY1802" fmla="*/ 290561 h 427911"/>
                <a:gd name="connsiteX1803" fmla="*/ 39972 w 369278"/>
                <a:gd name="connsiteY1803" fmla="*/ 255985 h 427911"/>
                <a:gd name="connsiteX1804" fmla="*/ 38733 w 369278"/>
                <a:gd name="connsiteY1804" fmla="*/ 256366 h 427911"/>
                <a:gd name="connsiteX1805" fmla="*/ 44925 w 369278"/>
                <a:gd name="connsiteY1805" fmla="*/ 231506 h 427911"/>
                <a:gd name="connsiteX1806" fmla="*/ 61308 w 369278"/>
                <a:gd name="connsiteY1806" fmla="*/ 207598 h 427911"/>
                <a:gd name="connsiteX1807" fmla="*/ 74357 w 369278"/>
                <a:gd name="connsiteY1807" fmla="*/ 199121 h 427911"/>
                <a:gd name="connsiteX1808" fmla="*/ 73404 w 369278"/>
                <a:gd name="connsiteY1808" fmla="*/ 199121 h 427911"/>
                <a:gd name="connsiteX1809" fmla="*/ 62927 w 369278"/>
                <a:gd name="connsiteY1809" fmla="*/ 204931 h 427911"/>
                <a:gd name="connsiteX1810" fmla="*/ 45020 w 369278"/>
                <a:gd name="connsiteY1810" fmla="*/ 228363 h 427911"/>
                <a:gd name="connsiteX1811" fmla="*/ 37495 w 369278"/>
                <a:gd name="connsiteY1811" fmla="*/ 256080 h 427911"/>
                <a:gd name="connsiteX1812" fmla="*/ 32161 w 369278"/>
                <a:gd name="connsiteY1812" fmla="*/ 268653 h 427911"/>
                <a:gd name="connsiteX1813" fmla="*/ 22065 w 369278"/>
                <a:gd name="connsiteY1813" fmla="*/ 281703 h 427911"/>
                <a:gd name="connsiteX1814" fmla="*/ 21017 w 369278"/>
                <a:gd name="connsiteY1814" fmla="*/ 282084 h 427911"/>
                <a:gd name="connsiteX1815" fmla="*/ 23970 w 369278"/>
                <a:gd name="connsiteY1815" fmla="*/ 274654 h 427911"/>
                <a:gd name="connsiteX1816" fmla="*/ 28542 w 369278"/>
                <a:gd name="connsiteY1816" fmla="*/ 269511 h 427911"/>
                <a:gd name="connsiteX1817" fmla="*/ 35781 w 369278"/>
                <a:gd name="connsiteY1817" fmla="*/ 252937 h 427911"/>
                <a:gd name="connsiteX1818" fmla="*/ 39781 w 369278"/>
                <a:gd name="connsiteY1818" fmla="*/ 233792 h 427911"/>
                <a:gd name="connsiteX1819" fmla="*/ 45877 w 369278"/>
                <a:gd name="connsiteY1819" fmla="*/ 221600 h 427911"/>
                <a:gd name="connsiteX1820" fmla="*/ 71499 w 369278"/>
                <a:gd name="connsiteY1820" fmla="*/ 197502 h 427911"/>
                <a:gd name="connsiteX1821" fmla="*/ 70071 w 369278"/>
                <a:gd name="connsiteY1821" fmla="*/ 197692 h 427911"/>
                <a:gd name="connsiteX1822" fmla="*/ 41591 w 369278"/>
                <a:gd name="connsiteY1822" fmla="*/ 225886 h 427911"/>
                <a:gd name="connsiteX1823" fmla="*/ 30542 w 369278"/>
                <a:gd name="connsiteY1823" fmla="*/ 263605 h 427911"/>
                <a:gd name="connsiteX1824" fmla="*/ 21684 w 369278"/>
                <a:gd name="connsiteY1824" fmla="*/ 275321 h 427911"/>
                <a:gd name="connsiteX1825" fmla="*/ 20636 w 369278"/>
                <a:gd name="connsiteY1825" fmla="*/ 275511 h 427911"/>
                <a:gd name="connsiteX1826" fmla="*/ 29304 w 369278"/>
                <a:gd name="connsiteY1826" fmla="*/ 262938 h 427911"/>
                <a:gd name="connsiteX1827" fmla="*/ 32066 w 369278"/>
                <a:gd name="connsiteY1827" fmla="*/ 251508 h 427911"/>
                <a:gd name="connsiteX1828" fmla="*/ 50449 w 369278"/>
                <a:gd name="connsiteY1828" fmla="*/ 210075 h 427911"/>
                <a:gd name="connsiteX1829" fmla="*/ 49116 w 369278"/>
                <a:gd name="connsiteY1829" fmla="*/ 210075 h 427911"/>
                <a:gd name="connsiteX1830" fmla="*/ 28732 w 369278"/>
                <a:gd name="connsiteY1830" fmla="*/ 259605 h 427911"/>
                <a:gd name="connsiteX1831" fmla="*/ 15778 w 369278"/>
                <a:gd name="connsiteY1831" fmla="*/ 280750 h 427911"/>
                <a:gd name="connsiteX1832" fmla="*/ 16731 w 369278"/>
                <a:gd name="connsiteY1832" fmla="*/ 275988 h 427911"/>
                <a:gd name="connsiteX1833" fmla="*/ 22446 w 369278"/>
                <a:gd name="connsiteY1833" fmla="*/ 268082 h 427911"/>
                <a:gd name="connsiteX1834" fmla="*/ 29113 w 369278"/>
                <a:gd name="connsiteY1834" fmla="*/ 246365 h 427911"/>
                <a:gd name="connsiteX1835" fmla="*/ 32637 w 369278"/>
                <a:gd name="connsiteY1835" fmla="*/ 233316 h 427911"/>
                <a:gd name="connsiteX1836" fmla="*/ 37209 w 369278"/>
                <a:gd name="connsiteY1836" fmla="*/ 223410 h 427911"/>
                <a:gd name="connsiteX1837" fmla="*/ 60165 w 369278"/>
                <a:gd name="connsiteY1837" fmla="*/ 199311 h 427911"/>
                <a:gd name="connsiteX1838" fmla="*/ 60165 w 369278"/>
                <a:gd name="connsiteY1838" fmla="*/ 198549 h 427911"/>
                <a:gd name="connsiteX1839" fmla="*/ 36447 w 369278"/>
                <a:gd name="connsiteY1839" fmla="*/ 222457 h 427911"/>
                <a:gd name="connsiteX1840" fmla="*/ 28923 w 369278"/>
                <a:gd name="connsiteY1840" fmla="*/ 239697 h 427911"/>
                <a:gd name="connsiteX1841" fmla="*/ 24922 w 369278"/>
                <a:gd name="connsiteY1841" fmla="*/ 258652 h 427911"/>
                <a:gd name="connsiteX1842" fmla="*/ 18636 w 369278"/>
                <a:gd name="connsiteY1842" fmla="*/ 269892 h 427911"/>
                <a:gd name="connsiteX1843" fmla="*/ 14254 w 369278"/>
                <a:gd name="connsiteY1843" fmla="*/ 275416 h 427911"/>
                <a:gd name="connsiteX1844" fmla="*/ 20350 w 369278"/>
                <a:gd name="connsiteY1844" fmla="*/ 264558 h 427911"/>
                <a:gd name="connsiteX1845" fmla="*/ 23493 w 369278"/>
                <a:gd name="connsiteY1845" fmla="*/ 259414 h 427911"/>
                <a:gd name="connsiteX1846" fmla="*/ 37971 w 369278"/>
                <a:gd name="connsiteY1846" fmla="*/ 215409 h 427911"/>
                <a:gd name="connsiteX1847" fmla="*/ 29304 w 369278"/>
                <a:gd name="connsiteY1847" fmla="*/ 224934 h 427911"/>
                <a:gd name="connsiteX1848" fmla="*/ 60450 w 369278"/>
                <a:gd name="connsiteY1848" fmla="*/ 189310 h 427911"/>
                <a:gd name="connsiteX1849" fmla="*/ 94836 w 369278"/>
                <a:gd name="connsiteY1849" fmla="*/ 204550 h 427911"/>
                <a:gd name="connsiteX1850" fmla="*/ 70166 w 369278"/>
                <a:gd name="connsiteY1850" fmla="*/ 211313 h 427911"/>
                <a:gd name="connsiteX1851" fmla="*/ 69785 w 369278"/>
                <a:gd name="connsiteY1851" fmla="*/ 210170 h 427911"/>
                <a:gd name="connsiteX1852" fmla="*/ 82644 w 369278"/>
                <a:gd name="connsiteY1852" fmla="*/ 203598 h 427911"/>
                <a:gd name="connsiteX1853" fmla="*/ 81405 w 369278"/>
                <a:gd name="connsiteY1853" fmla="*/ 203407 h 427911"/>
                <a:gd name="connsiteX1854" fmla="*/ 58545 w 369278"/>
                <a:gd name="connsiteY1854" fmla="*/ 217218 h 427911"/>
                <a:gd name="connsiteX1855" fmla="*/ 57402 w 369278"/>
                <a:gd name="connsiteY1855" fmla="*/ 217409 h 427911"/>
                <a:gd name="connsiteX1856" fmla="*/ 80739 w 369278"/>
                <a:gd name="connsiteY1856" fmla="*/ 201216 h 427911"/>
                <a:gd name="connsiteX1857" fmla="*/ 76929 w 369278"/>
                <a:gd name="connsiteY1857" fmla="*/ 201407 h 427911"/>
                <a:gd name="connsiteX1858" fmla="*/ 59974 w 369278"/>
                <a:gd name="connsiteY1858" fmla="*/ 212075 h 427911"/>
                <a:gd name="connsiteX1859" fmla="*/ 39876 w 369278"/>
                <a:gd name="connsiteY1859" fmla="*/ 256366 h 427911"/>
                <a:gd name="connsiteX1860" fmla="*/ 77881 w 369278"/>
                <a:gd name="connsiteY1860" fmla="*/ 268368 h 427911"/>
                <a:gd name="connsiteX1861" fmla="*/ 72261 w 369278"/>
                <a:gd name="connsiteY1861" fmla="*/ 297990 h 427911"/>
                <a:gd name="connsiteX1862" fmla="*/ 58450 w 369278"/>
                <a:gd name="connsiteY1862" fmla="*/ 313516 h 427911"/>
                <a:gd name="connsiteX1863" fmla="*/ 54735 w 369278"/>
                <a:gd name="connsiteY1863" fmla="*/ 329613 h 427911"/>
                <a:gd name="connsiteX1864" fmla="*/ 52830 w 369278"/>
                <a:gd name="connsiteY1864" fmla="*/ 309135 h 427911"/>
                <a:gd name="connsiteX1865" fmla="*/ 47592 w 369278"/>
                <a:gd name="connsiteY1865" fmla="*/ 252651 h 427911"/>
                <a:gd name="connsiteX1866" fmla="*/ 91216 w 369278"/>
                <a:gd name="connsiteY1866" fmla="*/ 211980 h 427911"/>
                <a:gd name="connsiteX1867" fmla="*/ 77881 w 369278"/>
                <a:gd name="connsiteY1867" fmla="*/ 268368 h 427911"/>
                <a:gd name="connsiteX1868" fmla="*/ 51497 w 369278"/>
                <a:gd name="connsiteY1868" fmla="*/ 288751 h 427911"/>
                <a:gd name="connsiteX1869" fmla="*/ 55021 w 369278"/>
                <a:gd name="connsiteY1869" fmla="*/ 288751 h 427911"/>
                <a:gd name="connsiteX1870" fmla="*/ 48925 w 369278"/>
                <a:gd name="connsiteY1870" fmla="*/ 290656 h 427911"/>
                <a:gd name="connsiteX1871" fmla="*/ 51497 w 369278"/>
                <a:gd name="connsiteY1871" fmla="*/ 288751 h 427911"/>
                <a:gd name="connsiteX1872" fmla="*/ 50925 w 369278"/>
                <a:gd name="connsiteY1872" fmla="*/ 285989 h 427911"/>
                <a:gd name="connsiteX1873" fmla="*/ 53497 w 369278"/>
                <a:gd name="connsiteY1873" fmla="*/ 285322 h 427911"/>
                <a:gd name="connsiteX1874" fmla="*/ 56259 w 369278"/>
                <a:gd name="connsiteY1874" fmla="*/ 286751 h 427911"/>
                <a:gd name="connsiteX1875" fmla="*/ 50925 w 369278"/>
                <a:gd name="connsiteY1875" fmla="*/ 285989 h 427911"/>
                <a:gd name="connsiteX1876" fmla="*/ 53307 w 369278"/>
                <a:gd name="connsiteY1876" fmla="*/ 294657 h 427911"/>
                <a:gd name="connsiteX1877" fmla="*/ 49592 w 369278"/>
                <a:gd name="connsiteY1877" fmla="*/ 295514 h 427911"/>
                <a:gd name="connsiteX1878" fmla="*/ 51211 w 369278"/>
                <a:gd name="connsiteY1878" fmla="*/ 294466 h 427911"/>
                <a:gd name="connsiteX1879" fmla="*/ 53402 w 369278"/>
                <a:gd name="connsiteY1879" fmla="*/ 294657 h 427911"/>
                <a:gd name="connsiteX1880" fmla="*/ 50449 w 369278"/>
                <a:gd name="connsiteY1880" fmla="*/ 297228 h 427911"/>
                <a:gd name="connsiteX1881" fmla="*/ 54354 w 369278"/>
                <a:gd name="connsiteY1881" fmla="*/ 298276 h 427911"/>
                <a:gd name="connsiteX1882" fmla="*/ 47020 w 369278"/>
                <a:gd name="connsiteY1882" fmla="*/ 298848 h 427911"/>
                <a:gd name="connsiteX1883" fmla="*/ 50354 w 369278"/>
                <a:gd name="connsiteY1883" fmla="*/ 297324 h 427911"/>
                <a:gd name="connsiteX1884" fmla="*/ 86168 w 369278"/>
                <a:gd name="connsiteY1884" fmla="*/ 208170 h 427911"/>
                <a:gd name="connsiteX1885" fmla="*/ 93788 w 369278"/>
                <a:gd name="connsiteY1885" fmla="*/ 206741 h 427911"/>
                <a:gd name="connsiteX1886" fmla="*/ 93407 w 369278"/>
                <a:gd name="connsiteY1886" fmla="*/ 208360 h 427911"/>
                <a:gd name="connsiteX1887" fmla="*/ 86168 w 369278"/>
                <a:gd name="connsiteY1887" fmla="*/ 208170 h 427911"/>
                <a:gd name="connsiteX1888" fmla="*/ 40924 w 369278"/>
                <a:gd name="connsiteY1888" fmla="*/ 309801 h 427911"/>
                <a:gd name="connsiteX1889" fmla="*/ 43972 w 369278"/>
                <a:gd name="connsiteY1889" fmla="*/ 309420 h 427911"/>
                <a:gd name="connsiteX1890" fmla="*/ 39019 w 369278"/>
                <a:gd name="connsiteY1890" fmla="*/ 311992 h 427911"/>
                <a:gd name="connsiteX1891" fmla="*/ 40924 w 369278"/>
                <a:gd name="connsiteY1891" fmla="*/ 309801 h 427911"/>
                <a:gd name="connsiteX1892" fmla="*/ 39781 w 369278"/>
                <a:gd name="connsiteY1892" fmla="*/ 315421 h 427911"/>
                <a:gd name="connsiteX1893" fmla="*/ 43972 w 369278"/>
                <a:gd name="connsiteY1893" fmla="*/ 314850 h 427911"/>
                <a:gd name="connsiteX1894" fmla="*/ 37209 w 369278"/>
                <a:gd name="connsiteY1894" fmla="*/ 318183 h 427911"/>
                <a:gd name="connsiteX1895" fmla="*/ 39781 w 369278"/>
                <a:gd name="connsiteY1895" fmla="*/ 315516 h 427911"/>
                <a:gd name="connsiteX1896" fmla="*/ 40353 w 369278"/>
                <a:gd name="connsiteY1896" fmla="*/ 318755 h 427911"/>
                <a:gd name="connsiteX1897" fmla="*/ 44734 w 369278"/>
                <a:gd name="connsiteY1897" fmla="*/ 318564 h 427911"/>
                <a:gd name="connsiteX1898" fmla="*/ 37400 w 369278"/>
                <a:gd name="connsiteY1898" fmla="*/ 321327 h 427911"/>
                <a:gd name="connsiteX1899" fmla="*/ 40353 w 369278"/>
                <a:gd name="connsiteY1899" fmla="*/ 318755 h 427911"/>
                <a:gd name="connsiteX1900" fmla="*/ 40924 w 369278"/>
                <a:gd name="connsiteY1900" fmla="*/ 321708 h 427911"/>
                <a:gd name="connsiteX1901" fmla="*/ 45115 w 369278"/>
                <a:gd name="connsiteY1901" fmla="*/ 321517 h 427911"/>
                <a:gd name="connsiteX1902" fmla="*/ 38162 w 369278"/>
                <a:gd name="connsiteY1902" fmla="*/ 324089 h 427911"/>
                <a:gd name="connsiteX1903" fmla="*/ 40924 w 369278"/>
                <a:gd name="connsiteY1903" fmla="*/ 321708 h 427911"/>
                <a:gd name="connsiteX1904" fmla="*/ 39591 w 369278"/>
                <a:gd name="connsiteY1904" fmla="*/ 327042 h 427911"/>
                <a:gd name="connsiteX1905" fmla="*/ 41305 w 369278"/>
                <a:gd name="connsiteY1905" fmla="*/ 325041 h 427911"/>
                <a:gd name="connsiteX1906" fmla="*/ 44258 w 369278"/>
                <a:gd name="connsiteY1906" fmla="*/ 324660 h 427911"/>
                <a:gd name="connsiteX1907" fmla="*/ 39495 w 369278"/>
                <a:gd name="connsiteY1907" fmla="*/ 327042 h 427911"/>
                <a:gd name="connsiteX1908" fmla="*/ 42639 w 369278"/>
                <a:gd name="connsiteY1908" fmla="*/ 333519 h 427911"/>
                <a:gd name="connsiteX1909" fmla="*/ 45591 w 369278"/>
                <a:gd name="connsiteY1909" fmla="*/ 330947 h 427911"/>
                <a:gd name="connsiteX1910" fmla="*/ 48925 w 369278"/>
                <a:gd name="connsiteY1910" fmla="*/ 330947 h 427911"/>
                <a:gd name="connsiteX1911" fmla="*/ 42639 w 369278"/>
                <a:gd name="connsiteY1911" fmla="*/ 333519 h 427911"/>
                <a:gd name="connsiteX1912" fmla="*/ 43305 w 369278"/>
                <a:gd name="connsiteY1912" fmla="*/ 337233 h 427911"/>
                <a:gd name="connsiteX1913" fmla="*/ 46639 w 369278"/>
                <a:gd name="connsiteY1913" fmla="*/ 333519 h 427911"/>
                <a:gd name="connsiteX1914" fmla="*/ 51021 w 369278"/>
                <a:gd name="connsiteY1914" fmla="*/ 332947 h 427911"/>
                <a:gd name="connsiteX1915" fmla="*/ 43305 w 369278"/>
                <a:gd name="connsiteY1915" fmla="*/ 337329 h 427911"/>
                <a:gd name="connsiteX1916" fmla="*/ 45401 w 369278"/>
                <a:gd name="connsiteY1916" fmla="*/ 339138 h 427911"/>
                <a:gd name="connsiteX1917" fmla="*/ 47211 w 369278"/>
                <a:gd name="connsiteY1917" fmla="*/ 338186 h 427911"/>
                <a:gd name="connsiteX1918" fmla="*/ 49401 w 369278"/>
                <a:gd name="connsiteY1918" fmla="*/ 338376 h 427911"/>
                <a:gd name="connsiteX1919" fmla="*/ 45401 w 369278"/>
                <a:gd name="connsiteY1919" fmla="*/ 339138 h 427911"/>
                <a:gd name="connsiteX1920" fmla="*/ 57593 w 369278"/>
                <a:gd name="connsiteY1920" fmla="*/ 392478 h 427911"/>
                <a:gd name="connsiteX1921" fmla="*/ 53688 w 369278"/>
                <a:gd name="connsiteY1921" fmla="*/ 390764 h 427911"/>
                <a:gd name="connsiteX1922" fmla="*/ 52830 w 369278"/>
                <a:gd name="connsiteY1922" fmla="*/ 383049 h 427911"/>
                <a:gd name="connsiteX1923" fmla="*/ 57212 w 369278"/>
                <a:gd name="connsiteY1923" fmla="*/ 384382 h 427911"/>
                <a:gd name="connsiteX1924" fmla="*/ 55307 w 369278"/>
                <a:gd name="connsiteY1924" fmla="*/ 384382 h 427911"/>
                <a:gd name="connsiteX1925" fmla="*/ 59022 w 369278"/>
                <a:gd name="connsiteY1925" fmla="*/ 388573 h 427911"/>
                <a:gd name="connsiteX1926" fmla="*/ 56069 w 369278"/>
                <a:gd name="connsiteY1926" fmla="*/ 387811 h 427911"/>
                <a:gd name="connsiteX1927" fmla="*/ 59212 w 369278"/>
                <a:gd name="connsiteY1927" fmla="*/ 392002 h 427911"/>
                <a:gd name="connsiteX1928" fmla="*/ 56831 w 369278"/>
                <a:gd name="connsiteY1928" fmla="*/ 390383 h 427911"/>
                <a:gd name="connsiteX1929" fmla="*/ 57593 w 369278"/>
                <a:gd name="connsiteY1929" fmla="*/ 392574 h 427911"/>
                <a:gd name="connsiteX1930" fmla="*/ 61117 w 369278"/>
                <a:gd name="connsiteY1930" fmla="*/ 388764 h 427911"/>
                <a:gd name="connsiteX1931" fmla="*/ 59498 w 369278"/>
                <a:gd name="connsiteY1931" fmla="*/ 386859 h 427911"/>
                <a:gd name="connsiteX1932" fmla="*/ 60450 w 369278"/>
                <a:gd name="connsiteY1932" fmla="*/ 384382 h 427911"/>
                <a:gd name="connsiteX1933" fmla="*/ 62070 w 369278"/>
                <a:gd name="connsiteY1933" fmla="*/ 386382 h 427911"/>
                <a:gd name="connsiteX1934" fmla="*/ 61022 w 369278"/>
                <a:gd name="connsiteY1934" fmla="*/ 388764 h 427911"/>
                <a:gd name="connsiteX1935" fmla="*/ 59307 w 369278"/>
                <a:gd name="connsiteY1935" fmla="*/ 376095 h 427911"/>
                <a:gd name="connsiteX1936" fmla="*/ 56926 w 369278"/>
                <a:gd name="connsiteY1936" fmla="*/ 380858 h 427911"/>
                <a:gd name="connsiteX1937" fmla="*/ 53783 w 369278"/>
                <a:gd name="connsiteY1937" fmla="*/ 376095 h 427911"/>
                <a:gd name="connsiteX1938" fmla="*/ 51783 w 369278"/>
                <a:gd name="connsiteY1938" fmla="*/ 367809 h 427911"/>
                <a:gd name="connsiteX1939" fmla="*/ 55783 w 369278"/>
                <a:gd name="connsiteY1939" fmla="*/ 370952 h 427911"/>
                <a:gd name="connsiteX1940" fmla="*/ 59307 w 369278"/>
                <a:gd name="connsiteY1940" fmla="*/ 376095 h 427911"/>
                <a:gd name="connsiteX1941" fmla="*/ 56545 w 369278"/>
                <a:gd name="connsiteY1941" fmla="*/ 338567 h 427911"/>
                <a:gd name="connsiteX1942" fmla="*/ 50354 w 369278"/>
                <a:gd name="connsiteY1942" fmla="*/ 351235 h 427911"/>
                <a:gd name="connsiteX1943" fmla="*/ 57117 w 369278"/>
                <a:gd name="connsiteY1943" fmla="*/ 340567 h 427911"/>
                <a:gd name="connsiteX1944" fmla="*/ 58736 w 369278"/>
                <a:gd name="connsiteY1944" fmla="*/ 344091 h 427911"/>
                <a:gd name="connsiteX1945" fmla="*/ 57117 w 369278"/>
                <a:gd name="connsiteY1945" fmla="*/ 345520 h 427911"/>
                <a:gd name="connsiteX1946" fmla="*/ 57307 w 369278"/>
                <a:gd name="connsiteY1946" fmla="*/ 347901 h 427911"/>
                <a:gd name="connsiteX1947" fmla="*/ 55307 w 369278"/>
                <a:gd name="connsiteY1947" fmla="*/ 348092 h 427911"/>
                <a:gd name="connsiteX1948" fmla="*/ 55307 w 369278"/>
                <a:gd name="connsiteY1948" fmla="*/ 351235 h 427911"/>
                <a:gd name="connsiteX1949" fmla="*/ 53497 w 369278"/>
                <a:gd name="connsiteY1949" fmla="*/ 351997 h 427911"/>
                <a:gd name="connsiteX1950" fmla="*/ 48735 w 369278"/>
                <a:gd name="connsiteY1950" fmla="*/ 356950 h 427911"/>
                <a:gd name="connsiteX1951" fmla="*/ 44448 w 369278"/>
                <a:gd name="connsiteY1951" fmla="*/ 354855 h 427911"/>
                <a:gd name="connsiteX1952" fmla="*/ 60260 w 369278"/>
                <a:gd name="connsiteY1952" fmla="*/ 315135 h 427911"/>
                <a:gd name="connsiteX1953" fmla="*/ 68737 w 369278"/>
                <a:gd name="connsiteY1953" fmla="*/ 304277 h 427911"/>
                <a:gd name="connsiteX1954" fmla="*/ 81596 w 369278"/>
                <a:gd name="connsiteY1954" fmla="*/ 279607 h 427911"/>
                <a:gd name="connsiteX1955" fmla="*/ 111028 w 369278"/>
                <a:gd name="connsiteY1955" fmla="*/ 207693 h 427911"/>
                <a:gd name="connsiteX1956" fmla="*/ 110457 w 369278"/>
                <a:gd name="connsiteY1956" fmla="*/ 209408 h 427911"/>
                <a:gd name="connsiteX1957" fmla="*/ 85977 w 369278"/>
                <a:gd name="connsiteY1957" fmla="*/ 267415 h 427911"/>
                <a:gd name="connsiteX1958" fmla="*/ 85977 w 369278"/>
                <a:gd name="connsiteY1958" fmla="*/ 286656 h 427911"/>
                <a:gd name="connsiteX1959" fmla="*/ 86549 w 369278"/>
                <a:gd name="connsiteY1959" fmla="*/ 285227 h 427911"/>
                <a:gd name="connsiteX1960" fmla="*/ 89121 w 369278"/>
                <a:gd name="connsiteY1960" fmla="*/ 245698 h 427911"/>
                <a:gd name="connsiteX1961" fmla="*/ 98074 w 369278"/>
                <a:gd name="connsiteY1961" fmla="*/ 224362 h 427911"/>
                <a:gd name="connsiteX1962" fmla="*/ 101408 w 369278"/>
                <a:gd name="connsiteY1962" fmla="*/ 219695 h 427911"/>
                <a:gd name="connsiteX1963" fmla="*/ 106170 w 369278"/>
                <a:gd name="connsiteY1963" fmla="*/ 216361 h 427911"/>
                <a:gd name="connsiteX1964" fmla="*/ 105980 w 369278"/>
                <a:gd name="connsiteY1964" fmla="*/ 217790 h 427911"/>
                <a:gd name="connsiteX1965" fmla="*/ 91407 w 369278"/>
                <a:gd name="connsiteY1965" fmla="*/ 243507 h 427911"/>
                <a:gd name="connsiteX1966" fmla="*/ 89502 w 369278"/>
                <a:gd name="connsiteY1966" fmla="*/ 285417 h 427911"/>
                <a:gd name="connsiteX1967" fmla="*/ 88073 w 369278"/>
                <a:gd name="connsiteY1967" fmla="*/ 290942 h 427911"/>
                <a:gd name="connsiteX1968" fmla="*/ 88835 w 369278"/>
                <a:gd name="connsiteY1968" fmla="*/ 290561 h 427911"/>
                <a:gd name="connsiteX1969" fmla="*/ 90645 w 369278"/>
                <a:gd name="connsiteY1969" fmla="*/ 282084 h 427911"/>
                <a:gd name="connsiteX1970" fmla="*/ 97122 w 369278"/>
                <a:gd name="connsiteY1970" fmla="*/ 232744 h 427911"/>
                <a:gd name="connsiteX1971" fmla="*/ 117029 w 369278"/>
                <a:gd name="connsiteY1971" fmla="*/ 213408 h 427911"/>
                <a:gd name="connsiteX1972" fmla="*/ 116648 w 369278"/>
                <a:gd name="connsiteY1972" fmla="*/ 214742 h 427911"/>
                <a:gd name="connsiteX1973" fmla="*/ 93883 w 369278"/>
                <a:gd name="connsiteY1973" fmla="*/ 259414 h 427911"/>
                <a:gd name="connsiteX1974" fmla="*/ 94550 w 369278"/>
                <a:gd name="connsiteY1974" fmla="*/ 258747 h 427911"/>
                <a:gd name="connsiteX1975" fmla="*/ 119029 w 369278"/>
                <a:gd name="connsiteY1975" fmla="*/ 214742 h 427911"/>
                <a:gd name="connsiteX1976" fmla="*/ 137031 w 369278"/>
                <a:gd name="connsiteY1976" fmla="*/ 213027 h 427911"/>
                <a:gd name="connsiteX1977" fmla="*/ 135793 w 369278"/>
                <a:gd name="connsiteY1977" fmla="*/ 213980 h 427911"/>
                <a:gd name="connsiteX1978" fmla="*/ 108933 w 369278"/>
                <a:gd name="connsiteY1978" fmla="*/ 224648 h 427911"/>
                <a:gd name="connsiteX1979" fmla="*/ 110171 w 369278"/>
                <a:gd name="connsiteY1979" fmla="*/ 225124 h 427911"/>
                <a:gd name="connsiteX1980" fmla="*/ 136650 w 369278"/>
                <a:gd name="connsiteY1980" fmla="*/ 215790 h 427911"/>
                <a:gd name="connsiteX1981" fmla="*/ 135793 w 369278"/>
                <a:gd name="connsiteY1981" fmla="*/ 217314 h 427911"/>
                <a:gd name="connsiteX1982" fmla="*/ 116076 w 369278"/>
                <a:gd name="connsiteY1982" fmla="*/ 223505 h 427911"/>
                <a:gd name="connsiteX1983" fmla="*/ 116076 w 369278"/>
                <a:gd name="connsiteY1983" fmla="*/ 224267 h 427911"/>
                <a:gd name="connsiteX1984" fmla="*/ 134841 w 369278"/>
                <a:gd name="connsiteY1984" fmla="*/ 218742 h 427911"/>
                <a:gd name="connsiteX1985" fmla="*/ 136841 w 369278"/>
                <a:gd name="connsiteY1985" fmla="*/ 222838 h 427911"/>
                <a:gd name="connsiteX1986" fmla="*/ 135603 w 369278"/>
                <a:gd name="connsiteY1986" fmla="*/ 233697 h 427911"/>
                <a:gd name="connsiteX1987" fmla="*/ 132269 w 369278"/>
                <a:gd name="connsiteY1987" fmla="*/ 263700 h 427911"/>
                <a:gd name="connsiteX1988" fmla="*/ 131316 w 369278"/>
                <a:gd name="connsiteY1988" fmla="*/ 264462 h 427911"/>
                <a:gd name="connsiteX1989" fmla="*/ 132269 w 369278"/>
                <a:gd name="connsiteY1989" fmla="*/ 246365 h 427911"/>
                <a:gd name="connsiteX1990" fmla="*/ 128078 w 369278"/>
                <a:gd name="connsiteY1990" fmla="*/ 268844 h 427911"/>
                <a:gd name="connsiteX1991" fmla="*/ 126363 w 369278"/>
                <a:gd name="connsiteY1991" fmla="*/ 268653 h 427911"/>
                <a:gd name="connsiteX1992" fmla="*/ 129983 w 369278"/>
                <a:gd name="connsiteY1992" fmla="*/ 250556 h 427911"/>
                <a:gd name="connsiteX1993" fmla="*/ 127983 w 369278"/>
                <a:gd name="connsiteY1993" fmla="*/ 252747 h 427911"/>
                <a:gd name="connsiteX1994" fmla="*/ 123030 w 369278"/>
                <a:gd name="connsiteY1994" fmla="*/ 273035 h 427911"/>
                <a:gd name="connsiteX1995" fmla="*/ 125411 w 369278"/>
                <a:gd name="connsiteY1995" fmla="*/ 254652 h 427911"/>
                <a:gd name="connsiteX1996" fmla="*/ 124268 w 369278"/>
                <a:gd name="connsiteY1996" fmla="*/ 255699 h 427911"/>
                <a:gd name="connsiteX1997" fmla="*/ 121315 w 369278"/>
                <a:gd name="connsiteY1997" fmla="*/ 272844 h 427911"/>
                <a:gd name="connsiteX1998" fmla="*/ 119886 w 369278"/>
                <a:gd name="connsiteY1998" fmla="*/ 273606 h 427911"/>
                <a:gd name="connsiteX1999" fmla="*/ 120839 w 369278"/>
                <a:gd name="connsiteY1999" fmla="*/ 264081 h 427911"/>
                <a:gd name="connsiteX2000" fmla="*/ 120077 w 369278"/>
                <a:gd name="connsiteY2000" fmla="*/ 263891 h 427911"/>
                <a:gd name="connsiteX2001" fmla="*/ 115886 w 369278"/>
                <a:gd name="connsiteY2001" fmla="*/ 279036 h 427911"/>
                <a:gd name="connsiteX2002" fmla="*/ 117315 w 369278"/>
                <a:gd name="connsiteY2002" fmla="*/ 268558 h 427911"/>
                <a:gd name="connsiteX2003" fmla="*/ 113790 w 369278"/>
                <a:gd name="connsiteY2003" fmla="*/ 279036 h 427911"/>
                <a:gd name="connsiteX2004" fmla="*/ 112457 w 369278"/>
                <a:gd name="connsiteY2004" fmla="*/ 279036 h 427911"/>
                <a:gd name="connsiteX2005" fmla="*/ 114267 w 369278"/>
                <a:gd name="connsiteY2005" fmla="*/ 270177 h 427911"/>
                <a:gd name="connsiteX2006" fmla="*/ 108266 w 369278"/>
                <a:gd name="connsiteY2006" fmla="*/ 286465 h 427911"/>
                <a:gd name="connsiteX2007" fmla="*/ 107694 w 369278"/>
                <a:gd name="connsiteY2007" fmla="*/ 283512 h 427911"/>
                <a:gd name="connsiteX2008" fmla="*/ 111504 w 369278"/>
                <a:gd name="connsiteY2008" fmla="*/ 272463 h 427911"/>
                <a:gd name="connsiteX2009" fmla="*/ 110266 w 369278"/>
                <a:gd name="connsiteY2009" fmla="*/ 272654 h 427911"/>
                <a:gd name="connsiteX2010" fmla="*/ 103122 w 369278"/>
                <a:gd name="connsiteY2010" fmla="*/ 288275 h 427911"/>
                <a:gd name="connsiteX2011" fmla="*/ 102170 w 369278"/>
                <a:gd name="connsiteY2011" fmla="*/ 288465 h 427911"/>
                <a:gd name="connsiteX2012" fmla="*/ 107123 w 369278"/>
                <a:gd name="connsiteY2012" fmla="*/ 274083 h 427911"/>
                <a:gd name="connsiteX2013" fmla="*/ 98836 w 369278"/>
                <a:gd name="connsiteY2013" fmla="*/ 290085 h 427911"/>
                <a:gd name="connsiteX2014" fmla="*/ 101313 w 369278"/>
                <a:gd name="connsiteY2014" fmla="*/ 283417 h 427911"/>
                <a:gd name="connsiteX2015" fmla="*/ 103503 w 369278"/>
                <a:gd name="connsiteY2015" fmla="*/ 277702 h 427911"/>
                <a:gd name="connsiteX2016" fmla="*/ 101313 w 369278"/>
                <a:gd name="connsiteY2016" fmla="*/ 278655 h 427911"/>
                <a:gd name="connsiteX2017" fmla="*/ 96074 w 369278"/>
                <a:gd name="connsiteY2017" fmla="*/ 290085 h 427911"/>
                <a:gd name="connsiteX2018" fmla="*/ 98550 w 369278"/>
                <a:gd name="connsiteY2018" fmla="*/ 280369 h 427911"/>
                <a:gd name="connsiteX2019" fmla="*/ 98169 w 369278"/>
                <a:gd name="connsiteY2019" fmla="*/ 279131 h 427911"/>
                <a:gd name="connsiteX2020" fmla="*/ 90645 w 369278"/>
                <a:gd name="connsiteY2020" fmla="*/ 292752 h 427911"/>
                <a:gd name="connsiteX2021" fmla="*/ 92264 w 369278"/>
                <a:gd name="connsiteY2021" fmla="*/ 293514 h 427911"/>
                <a:gd name="connsiteX2022" fmla="*/ 112362 w 369278"/>
                <a:gd name="connsiteY2022" fmla="*/ 287799 h 427911"/>
                <a:gd name="connsiteX2023" fmla="*/ 116457 w 369278"/>
                <a:gd name="connsiteY2023" fmla="*/ 287418 h 427911"/>
                <a:gd name="connsiteX2024" fmla="*/ 115124 w 369278"/>
                <a:gd name="connsiteY2024" fmla="*/ 291228 h 427911"/>
                <a:gd name="connsiteX2025" fmla="*/ 113695 w 369278"/>
                <a:gd name="connsiteY2025" fmla="*/ 289132 h 427911"/>
                <a:gd name="connsiteX2026" fmla="*/ 110171 w 369278"/>
                <a:gd name="connsiteY2026" fmla="*/ 295990 h 427911"/>
                <a:gd name="connsiteX2027" fmla="*/ 109599 w 369278"/>
                <a:gd name="connsiteY2027" fmla="*/ 291609 h 427911"/>
                <a:gd name="connsiteX2028" fmla="*/ 104075 w 369278"/>
                <a:gd name="connsiteY2028" fmla="*/ 298943 h 427911"/>
                <a:gd name="connsiteX2029" fmla="*/ 104646 w 369278"/>
                <a:gd name="connsiteY2029" fmla="*/ 294752 h 427911"/>
                <a:gd name="connsiteX2030" fmla="*/ 100074 w 369278"/>
                <a:gd name="connsiteY2030" fmla="*/ 303229 h 427911"/>
                <a:gd name="connsiteX2031" fmla="*/ 99122 w 369278"/>
                <a:gd name="connsiteY2031" fmla="*/ 297324 h 427911"/>
                <a:gd name="connsiteX2032" fmla="*/ 97122 w 369278"/>
                <a:gd name="connsiteY2032" fmla="*/ 304658 h 427911"/>
                <a:gd name="connsiteX2033" fmla="*/ 95979 w 369278"/>
                <a:gd name="connsiteY2033" fmla="*/ 298752 h 427911"/>
                <a:gd name="connsiteX2034" fmla="*/ 92359 w 369278"/>
                <a:gd name="connsiteY2034" fmla="*/ 305896 h 427911"/>
                <a:gd name="connsiteX2035" fmla="*/ 91978 w 369278"/>
                <a:gd name="connsiteY2035" fmla="*/ 300181 h 427911"/>
                <a:gd name="connsiteX2036" fmla="*/ 89978 w 369278"/>
                <a:gd name="connsiteY2036" fmla="*/ 303896 h 427911"/>
                <a:gd name="connsiteX2037" fmla="*/ 87978 w 369278"/>
                <a:gd name="connsiteY2037" fmla="*/ 307515 h 427911"/>
                <a:gd name="connsiteX2038" fmla="*/ 87787 w 369278"/>
                <a:gd name="connsiteY2038" fmla="*/ 302753 h 427911"/>
                <a:gd name="connsiteX2039" fmla="*/ 85501 w 369278"/>
                <a:gd name="connsiteY2039" fmla="*/ 309039 h 427911"/>
                <a:gd name="connsiteX2040" fmla="*/ 83882 w 369278"/>
                <a:gd name="connsiteY2040" fmla="*/ 304658 h 427911"/>
                <a:gd name="connsiteX2041" fmla="*/ 80739 w 369278"/>
                <a:gd name="connsiteY2041" fmla="*/ 311992 h 427911"/>
                <a:gd name="connsiteX2042" fmla="*/ 79500 w 369278"/>
                <a:gd name="connsiteY2042" fmla="*/ 307039 h 427911"/>
                <a:gd name="connsiteX2043" fmla="*/ 76167 w 369278"/>
                <a:gd name="connsiteY2043" fmla="*/ 312564 h 427911"/>
                <a:gd name="connsiteX2044" fmla="*/ 75786 w 369278"/>
                <a:gd name="connsiteY2044" fmla="*/ 305991 h 427911"/>
                <a:gd name="connsiteX2045" fmla="*/ 73214 w 369278"/>
                <a:gd name="connsiteY2045" fmla="*/ 313326 h 427911"/>
                <a:gd name="connsiteX2046" fmla="*/ 71404 w 369278"/>
                <a:gd name="connsiteY2046" fmla="*/ 308563 h 427911"/>
                <a:gd name="connsiteX2047" fmla="*/ 70642 w 369278"/>
                <a:gd name="connsiteY2047" fmla="*/ 313135 h 427911"/>
                <a:gd name="connsiteX2048" fmla="*/ 67213 w 369278"/>
                <a:gd name="connsiteY2048" fmla="*/ 309801 h 427911"/>
                <a:gd name="connsiteX2049" fmla="*/ 62451 w 369278"/>
                <a:gd name="connsiteY2049" fmla="*/ 323613 h 427911"/>
                <a:gd name="connsiteX2050" fmla="*/ 58736 w 369278"/>
                <a:gd name="connsiteY2050" fmla="*/ 334090 h 427911"/>
                <a:gd name="connsiteX2051" fmla="*/ 65118 w 369278"/>
                <a:gd name="connsiteY2051" fmla="*/ 324851 h 427911"/>
                <a:gd name="connsiteX2052" fmla="*/ 66546 w 369278"/>
                <a:gd name="connsiteY2052" fmla="*/ 328185 h 427911"/>
                <a:gd name="connsiteX2053" fmla="*/ 59974 w 369278"/>
                <a:gd name="connsiteY2053" fmla="*/ 338853 h 427911"/>
                <a:gd name="connsiteX2054" fmla="*/ 56640 w 369278"/>
                <a:gd name="connsiteY2054" fmla="*/ 338853 h 427911"/>
                <a:gd name="connsiteX2055" fmla="*/ 134079 w 369278"/>
                <a:gd name="connsiteY2055" fmla="*/ 275035 h 427911"/>
                <a:gd name="connsiteX2056" fmla="*/ 133602 w 369278"/>
                <a:gd name="connsiteY2056" fmla="*/ 278559 h 427911"/>
                <a:gd name="connsiteX2057" fmla="*/ 131888 w 369278"/>
                <a:gd name="connsiteY2057" fmla="*/ 278750 h 427911"/>
                <a:gd name="connsiteX2058" fmla="*/ 132269 w 369278"/>
                <a:gd name="connsiteY2058" fmla="*/ 275226 h 427911"/>
                <a:gd name="connsiteX2059" fmla="*/ 134079 w 369278"/>
                <a:gd name="connsiteY2059" fmla="*/ 274940 h 427911"/>
                <a:gd name="connsiteX2060" fmla="*/ 131316 w 369278"/>
                <a:gd name="connsiteY2060" fmla="*/ 279702 h 427911"/>
                <a:gd name="connsiteX2061" fmla="*/ 130554 w 369278"/>
                <a:gd name="connsiteY2061" fmla="*/ 280750 h 427911"/>
                <a:gd name="connsiteX2062" fmla="*/ 129983 w 369278"/>
                <a:gd name="connsiteY2062" fmla="*/ 279702 h 427911"/>
                <a:gd name="connsiteX2063" fmla="*/ 130554 w 369278"/>
                <a:gd name="connsiteY2063" fmla="*/ 278750 h 427911"/>
                <a:gd name="connsiteX2064" fmla="*/ 131316 w 369278"/>
                <a:gd name="connsiteY2064" fmla="*/ 279702 h 427911"/>
                <a:gd name="connsiteX2065" fmla="*/ 129316 w 369278"/>
                <a:gd name="connsiteY2065" fmla="*/ 282655 h 427911"/>
                <a:gd name="connsiteX2066" fmla="*/ 127602 w 369278"/>
                <a:gd name="connsiteY2066" fmla="*/ 282846 h 427911"/>
                <a:gd name="connsiteX2067" fmla="*/ 127221 w 369278"/>
                <a:gd name="connsiteY2067" fmla="*/ 280083 h 427911"/>
                <a:gd name="connsiteX2068" fmla="*/ 129030 w 369278"/>
                <a:gd name="connsiteY2068" fmla="*/ 279893 h 427911"/>
                <a:gd name="connsiteX2069" fmla="*/ 129411 w 369278"/>
                <a:gd name="connsiteY2069" fmla="*/ 282655 h 427911"/>
                <a:gd name="connsiteX2070" fmla="*/ 125982 w 369278"/>
                <a:gd name="connsiteY2070" fmla="*/ 283417 h 427911"/>
                <a:gd name="connsiteX2071" fmla="*/ 125030 w 369278"/>
                <a:gd name="connsiteY2071" fmla="*/ 284560 h 427911"/>
                <a:gd name="connsiteX2072" fmla="*/ 124077 w 369278"/>
                <a:gd name="connsiteY2072" fmla="*/ 283417 h 427911"/>
                <a:gd name="connsiteX2073" fmla="*/ 125030 w 369278"/>
                <a:gd name="connsiteY2073" fmla="*/ 282274 h 427911"/>
                <a:gd name="connsiteX2074" fmla="*/ 125982 w 369278"/>
                <a:gd name="connsiteY2074" fmla="*/ 283417 h 427911"/>
                <a:gd name="connsiteX2075" fmla="*/ 123030 w 369278"/>
                <a:gd name="connsiteY2075" fmla="*/ 283608 h 427911"/>
                <a:gd name="connsiteX2076" fmla="*/ 123030 w 369278"/>
                <a:gd name="connsiteY2076" fmla="*/ 286179 h 427911"/>
                <a:gd name="connsiteX2077" fmla="*/ 121696 w 369278"/>
                <a:gd name="connsiteY2077" fmla="*/ 286179 h 427911"/>
                <a:gd name="connsiteX2078" fmla="*/ 121887 w 369278"/>
                <a:gd name="connsiteY2078" fmla="*/ 283608 h 427911"/>
                <a:gd name="connsiteX2079" fmla="*/ 123030 w 369278"/>
                <a:gd name="connsiteY2079" fmla="*/ 283608 h 427911"/>
                <a:gd name="connsiteX2080" fmla="*/ 120267 w 369278"/>
                <a:gd name="connsiteY2080" fmla="*/ 288084 h 427911"/>
                <a:gd name="connsiteX2081" fmla="*/ 118458 w 369278"/>
                <a:gd name="connsiteY2081" fmla="*/ 287894 h 427911"/>
                <a:gd name="connsiteX2082" fmla="*/ 118458 w 369278"/>
                <a:gd name="connsiteY2082" fmla="*/ 285513 h 427911"/>
                <a:gd name="connsiteX2083" fmla="*/ 120077 w 369278"/>
                <a:gd name="connsiteY2083" fmla="*/ 285703 h 427911"/>
                <a:gd name="connsiteX2084" fmla="*/ 120267 w 369278"/>
                <a:gd name="connsiteY2084" fmla="*/ 288084 h 427911"/>
                <a:gd name="connsiteX2085" fmla="*/ 113124 w 369278"/>
                <a:gd name="connsiteY2085" fmla="*/ 280845 h 427911"/>
                <a:gd name="connsiteX2086" fmla="*/ 112362 w 369278"/>
                <a:gd name="connsiteY2086" fmla="*/ 283417 h 427911"/>
                <a:gd name="connsiteX2087" fmla="*/ 111600 w 369278"/>
                <a:gd name="connsiteY2087" fmla="*/ 283036 h 427911"/>
                <a:gd name="connsiteX2088" fmla="*/ 111981 w 369278"/>
                <a:gd name="connsiteY2088" fmla="*/ 280941 h 427911"/>
                <a:gd name="connsiteX2089" fmla="*/ 113124 w 369278"/>
                <a:gd name="connsiteY2089" fmla="*/ 280941 h 427911"/>
                <a:gd name="connsiteX2090" fmla="*/ 64356 w 369278"/>
                <a:gd name="connsiteY2090" fmla="*/ 347330 h 427911"/>
                <a:gd name="connsiteX2091" fmla="*/ 66356 w 369278"/>
                <a:gd name="connsiteY2091" fmla="*/ 343234 h 427911"/>
                <a:gd name="connsiteX2092" fmla="*/ 70737 w 369278"/>
                <a:gd name="connsiteY2092" fmla="*/ 341043 h 427911"/>
                <a:gd name="connsiteX2093" fmla="*/ 64356 w 369278"/>
                <a:gd name="connsiteY2093" fmla="*/ 347330 h 427911"/>
                <a:gd name="connsiteX2094" fmla="*/ 80739 w 369278"/>
                <a:gd name="connsiteY2094" fmla="*/ 343425 h 427911"/>
                <a:gd name="connsiteX2095" fmla="*/ 75214 w 369278"/>
                <a:gd name="connsiteY2095" fmla="*/ 348282 h 427911"/>
                <a:gd name="connsiteX2096" fmla="*/ 77024 w 369278"/>
                <a:gd name="connsiteY2096" fmla="*/ 344949 h 427911"/>
                <a:gd name="connsiteX2097" fmla="*/ 78453 w 369278"/>
                <a:gd name="connsiteY2097" fmla="*/ 343710 h 427911"/>
                <a:gd name="connsiteX2098" fmla="*/ 77214 w 369278"/>
                <a:gd name="connsiteY2098" fmla="*/ 343710 h 427911"/>
                <a:gd name="connsiteX2099" fmla="*/ 73023 w 369278"/>
                <a:gd name="connsiteY2099" fmla="*/ 347139 h 427911"/>
                <a:gd name="connsiteX2100" fmla="*/ 74357 w 369278"/>
                <a:gd name="connsiteY2100" fmla="*/ 344377 h 427911"/>
                <a:gd name="connsiteX2101" fmla="*/ 75119 w 369278"/>
                <a:gd name="connsiteY2101" fmla="*/ 343520 h 427911"/>
                <a:gd name="connsiteX2102" fmla="*/ 73119 w 369278"/>
                <a:gd name="connsiteY2102" fmla="*/ 343139 h 427911"/>
                <a:gd name="connsiteX2103" fmla="*/ 76643 w 369278"/>
                <a:gd name="connsiteY2103" fmla="*/ 341710 h 427911"/>
                <a:gd name="connsiteX2104" fmla="*/ 80739 w 369278"/>
                <a:gd name="connsiteY2104" fmla="*/ 343329 h 427911"/>
                <a:gd name="connsiteX2105" fmla="*/ 80548 w 369278"/>
                <a:gd name="connsiteY2105" fmla="*/ 343329 h 427911"/>
                <a:gd name="connsiteX2106" fmla="*/ 84072 w 369278"/>
                <a:gd name="connsiteY2106" fmla="*/ 375619 h 427911"/>
                <a:gd name="connsiteX2107" fmla="*/ 87216 w 369278"/>
                <a:gd name="connsiteY2107" fmla="*/ 375238 h 427911"/>
                <a:gd name="connsiteX2108" fmla="*/ 89978 w 369278"/>
                <a:gd name="connsiteY2108" fmla="*/ 376667 h 427911"/>
                <a:gd name="connsiteX2109" fmla="*/ 86835 w 369278"/>
                <a:gd name="connsiteY2109" fmla="*/ 377048 h 427911"/>
                <a:gd name="connsiteX2110" fmla="*/ 84072 w 369278"/>
                <a:gd name="connsiteY2110" fmla="*/ 375714 h 427911"/>
                <a:gd name="connsiteX2111" fmla="*/ 85215 w 369278"/>
                <a:gd name="connsiteY2111" fmla="*/ 378858 h 427911"/>
                <a:gd name="connsiteX2112" fmla="*/ 87787 w 369278"/>
                <a:gd name="connsiteY2112" fmla="*/ 378477 h 427911"/>
                <a:gd name="connsiteX2113" fmla="*/ 90168 w 369278"/>
                <a:gd name="connsiteY2113" fmla="*/ 379620 h 427911"/>
                <a:gd name="connsiteX2114" fmla="*/ 87597 w 369278"/>
                <a:gd name="connsiteY2114" fmla="*/ 380001 h 427911"/>
                <a:gd name="connsiteX2115" fmla="*/ 85215 w 369278"/>
                <a:gd name="connsiteY2115" fmla="*/ 378762 h 427911"/>
                <a:gd name="connsiteX2116" fmla="*/ 88549 w 369278"/>
                <a:gd name="connsiteY2116" fmla="*/ 382096 h 427911"/>
                <a:gd name="connsiteX2117" fmla="*/ 86835 w 369278"/>
                <a:gd name="connsiteY2117" fmla="*/ 381334 h 427911"/>
                <a:gd name="connsiteX2118" fmla="*/ 88835 w 369278"/>
                <a:gd name="connsiteY2118" fmla="*/ 380953 h 427911"/>
                <a:gd name="connsiteX2119" fmla="*/ 90835 w 369278"/>
                <a:gd name="connsiteY2119" fmla="*/ 381906 h 427911"/>
                <a:gd name="connsiteX2120" fmla="*/ 88644 w 369278"/>
                <a:gd name="connsiteY2120" fmla="*/ 382096 h 427911"/>
                <a:gd name="connsiteX2121" fmla="*/ 92645 w 369278"/>
                <a:gd name="connsiteY2121" fmla="*/ 362189 h 427911"/>
                <a:gd name="connsiteX2122" fmla="*/ 89502 w 369278"/>
                <a:gd name="connsiteY2122" fmla="*/ 359427 h 427911"/>
                <a:gd name="connsiteX2123" fmla="*/ 90454 w 369278"/>
                <a:gd name="connsiteY2123" fmla="*/ 364856 h 427911"/>
                <a:gd name="connsiteX2124" fmla="*/ 88073 w 369278"/>
                <a:gd name="connsiteY2124" fmla="*/ 362284 h 427911"/>
                <a:gd name="connsiteX2125" fmla="*/ 87501 w 369278"/>
                <a:gd name="connsiteY2125" fmla="*/ 367047 h 427911"/>
                <a:gd name="connsiteX2126" fmla="*/ 87501 w 369278"/>
                <a:gd name="connsiteY2126" fmla="*/ 358665 h 427911"/>
                <a:gd name="connsiteX2127" fmla="*/ 92264 w 369278"/>
                <a:gd name="connsiteY2127" fmla="*/ 353521 h 427911"/>
                <a:gd name="connsiteX2128" fmla="*/ 92645 w 369278"/>
                <a:gd name="connsiteY2128" fmla="*/ 362284 h 427911"/>
                <a:gd name="connsiteX2129" fmla="*/ 95217 w 369278"/>
                <a:gd name="connsiteY2129" fmla="*/ 345711 h 427911"/>
                <a:gd name="connsiteX2130" fmla="*/ 89692 w 369278"/>
                <a:gd name="connsiteY2130" fmla="*/ 351045 h 427911"/>
                <a:gd name="connsiteX2131" fmla="*/ 91311 w 369278"/>
                <a:gd name="connsiteY2131" fmla="*/ 347425 h 427911"/>
                <a:gd name="connsiteX2132" fmla="*/ 92454 w 369278"/>
                <a:gd name="connsiteY2132" fmla="*/ 346282 h 427911"/>
                <a:gd name="connsiteX2133" fmla="*/ 91026 w 369278"/>
                <a:gd name="connsiteY2133" fmla="*/ 346282 h 427911"/>
                <a:gd name="connsiteX2134" fmla="*/ 87120 w 369278"/>
                <a:gd name="connsiteY2134" fmla="*/ 349616 h 427911"/>
                <a:gd name="connsiteX2135" fmla="*/ 88263 w 369278"/>
                <a:gd name="connsiteY2135" fmla="*/ 346663 h 427911"/>
                <a:gd name="connsiteX2136" fmla="*/ 89025 w 369278"/>
                <a:gd name="connsiteY2136" fmla="*/ 346092 h 427911"/>
                <a:gd name="connsiteX2137" fmla="*/ 87978 w 369278"/>
                <a:gd name="connsiteY2137" fmla="*/ 345901 h 427911"/>
                <a:gd name="connsiteX2138" fmla="*/ 85025 w 369278"/>
                <a:gd name="connsiteY2138" fmla="*/ 348282 h 427911"/>
                <a:gd name="connsiteX2139" fmla="*/ 85787 w 369278"/>
                <a:gd name="connsiteY2139" fmla="*/ 346282 h 427911"/>
                <a:gd name="connsiteX2140" fmla="*/ 90359 w 369278"/>
                <a:gd name="connsiteY2140" fmla="*/ 343901 h 427911"/>
                <a:gd name="connsiteX2141" fmla="*/ 95121 w 369278"/>
                <a:gd name="connsiteY2141" fmla="*/ 345711 h 427911"/>
                <a:gd name="connsiteX2142" fmla="*/ 84072 w 369278"/>
                <a:gd name="connsiteY2142" fmla="*/ 342377 h 427911"/>
                <a:gd name="connsiteX2143" fmla="*/ 73785 w 369278"/>
                <a:gd name="connsiteY2143" fmla="*/ 339710 h 427911"/>
                <a:gd name="connsiteX2144" fmla="*/ 66356 w 369278"/>
                <a:gd name="connsiteY2144" fmla="*/ 335900 h 427911"/>
                <a:gd name="connsiteX2145" fmla="*/ 88835 w 369278"/>
                <a:gd name="connsiteY2145" fmla="*/ 315993 h 427911"/>
                <a:gd name="connsiteX2146" fmla="*/ 127316 w 369278"/>
                <a:gd name="connsiteY2146" fmla="*/ 300943 h 427911"/>
                <a:gd name="connsiteX2147" fmla="*/ 129602 w 369278"/>
                <a:gd name="connsiteY2147" fmla="*/ 307039 h 427911"/>
                <a:gd name="connsiteX2148" fmla="*/ 122934 w 369278"/>
                <a:gd name="connsiteY2148" fmla="*/ 314754 h 427911"/>
                <a:gd name="connsiteX2149" fmla="*/ 123506 w 369278"/>
                <a:gd name="connsiteY2149" fmla="*/ 326756 h 427911"/>
                <a:gd name="connsiteX2150" fmla="*/ 131983 w 369278"/>
                <a:gd name="connsiteY2150" fmla="*/ 336090 h 427911"/>
                <a:gd name="connsiteX2151" fmla="*/ 112266 w 369278"/>
                <a:gd name="connsiteY2151" fmla="*/ 340472 h 427911"/>
                <a:gd name="connsiteX2152" fmla="*/ 96264 w 369278"/>
                <a:gd name="connsiteY2152" fmla="*/ 343234 h 427911"/>
                <a:gd name="connsiteX2153" fmla="*/ 83977 w 369278"/>
                <a:gd name="connsiteY2153" fmla="*/ 342472 h 427911"/>
                <a:gd name="connsiteX2154" fmla="*/ 115410 w 369278"/>
                <a:gd name="connsiteY2154" fmla="*/ 372381 h 427911"/>
                <a:gd name="connsiteX2155" fmla="*/ 115981 w 369278"/>
                <a:gd name="connsiteY2155" fmla="*/ 374095 h 427911"/>
                <a:gd name="connsiteX2156" fmla="*/ 114648 w 369278"/>
                <a:gd name="connsiteY2156" fmla="*/ 372952 h 427911"/>
                <a:gd name="connsiteX2157" fmla="*/ 114267 w 369278"/>
                <a:gd name="connsiteY2157" fmla="*/ 371142 h 427911"/>
                <a:gd name="connsiteX2158" fmla="*/ 115410 w 369278"/>
                <a:gd name="connsiteY2158" fmla="*/ 372381 h 427911"/>
                <a:gd name="connsiteX2159" fmla="*/ 104361 w 369278"/>
                <a:gd name="connsiteY2159" fmla="*/ 376476 h 427911"/>
                <a:gd name="connsiteX2160" fmla="*/ 105123 w 369278"/>
                <a:gd name="connsiteY2160" fmla="*/ 370380 h 427911"/>
                <a:gd name="connsiteX2161" fmla="*/ 104361 w 369278"/>
                <a:gd name="connsiteY2161" fmla="*/ 376476 h 427911"/>
                <a:gd name="connsiteX2162" fmla="*/ 109504 w 369278"/>
                <a:gd name="connsiteY2162" fmla="*/ 343234 h 427911"/>
                <a:gd name="connsiteX2163" fmla="*/ 108266 w 369278"/>
                <a:gd name="connsiteY2163" fmla="*/ 343996 h 427911"/>
                <a:gd name="connsiteX2164" fmla="*/ 108456 w 369278"/>
                <a:gd name="connsiteY2164" fmla="*/ 347425 h 427911"/>
                <a:gd name="connsiteX2165" fmla="*/ 107028 w 369278"/>
                <a:gd name="connsiteY2165" fmla="*/ 344472 h 427911"/>
                <a:gd name="connsiteX2166" fmla="*/ 106266 w 369278"/>
                <a:gd name="connsiteY2166" fmla="*/ 344472 h 427911"/>
                <a:gd name="connsiteX2167" fmla="*/ 106456 w 369278"/>
                <a:gd name="connsiteY2167" fmla="*/ 349235 h 427911"/>
                <a:gd name="connsiteX2168" fmla="*/ 104456 w 369278"/>
                <a:gd name="connsiteY2168" fmla="*/ 344853 h 427911"/>
                <a:gd name="connsiteX2169" fmla="*/ 103503 w 369278"/>
                <a:gd name="connsiteY2169" fmla="*/ 345044 h 427911"/>
                <a:gd name="connsiteX2170" fmla="*/ 103694 w 369278"/>
                <a:gd name="connsiteY2170" fmla="*/ 351997 h 427911"/>
                <a:gd name="connsiteX2171" fmla="*/ 100932 w 369278"/>
                <a:gd name="connsiteY2171" fmla="*/ 346282 h 427911"/>
                <a:gd name="connsiteX2172" fmla="*/ 100932 w 369278"/>
                <a:gd name="connsiteY2172" fmla="*/ 345901 h 427911"/>
                <a:gd name="connsiteX2173" fmla="*/ 99884 w 369278"/>
                <a:gd name="connsiteY2173" fmla="*/ 349616 h 427911"/>
                <a:gd name="connsiteX2174" fmla="*/ 99312 w 369278"/>
                <a:gd name="connsiteY2174" fmla="*/ 345711 h 427911"/>
                <a:gd name="connsiteX2175" fmla="*/ 97312 w 369278"/>
                <a:gd name="connsiteY2175" fmla="*/ 351235 h 427911"/>
                <a:gd name="connsiteX2176" fmla="*/ 97122 w 369278"/>
                <a:gd name="connsiteY2176" fmla="*/ 347044 h 427911"/>
                <a:gd name="connsiteX2177" fmla="*/ 97122 w 369278"/>
                <a:gd name="connsiteY2177" fmla="*/ 345901 h 427911"/>
                <a:gd name="connsiteX2178" fmla="*/ 97503 w 369278"/>
                <a:gd name="connsiteY2178" fmla="*/ 345901 h 427911"/>
                <a:gd name="connsiteX2179" fmla="*/ 102456 w 369278"/>
                <a:gd name="connsiteY2179" fmla="*/ 342758 h 427911"/>
                <a:gd name="connsiteX2180" fmla="*/ 109409 w 369278"/>
                <a:gd name="connsiteY2180" fmla="*/ 343329 h 427911"/>
                <a:gd name="connsiteX2181" fmla="*/ 111790 w 369278"/>
                <a:gd name="connsiteY2181" fmla="*/ 385811 h 427911"/>
                <a:gd name="connsiteX2182" fmla="*/ 110171 w 369278"/>
                <a:gd name="connsiteY2182" fmla="*/ 383239 h 427911"/>
                <a:gd name="connsiteX2183" fmla="*/ 109980 w 369278"/>
                <a:gd name="connsiteY2183" fmla="*/ 380096 h 427911"/>
                <a:gd name="connsiteX2184" fmla="*/ 111790 w 369278"/>
                <a:gd name="connsiteY2184" fmla="*/ 382668 h 427911"/>
                <a:gd name="connsiteX2185" fmla="*/ 111790 w 369278"/>
                <a:gd name="connsiteY2185" fmla="*/ 385811 h 427911"/>
                <a:gd name="connsiteX2186" fmla="*/ 113695 w 369278"/>
                <a:gd name="connsiteY2186" fmla="*/ 381334 h 427911"/>
                <a:gd name="connsiteX2187" fmla="*/ 112362 w 369278"/>
                <a:gd name="connsiteY2187" fmla="*/ 379905 h 427911"/>
                <a:gd name="connsiteX2188" fmla="*/ 112171 w 369278"/>
                <a:gd name="connsiteY2188" fmla="*/ 377810 h 427911"/>
                <a:gd name="connsiteX2189" fmla="*/ 113505 w 369278"/>
                <a:gd name="connsiteY2189" fmla="*/ 379334 h 427911"/>
                <a:gd name="connsiteX2190" fmla="*/ 113695 w 369278"/>
                <a:gd name="connsiteY2190" fmla="*/ 381334 h 427911"/>
                <a:gd name="connsiteX2191" fmla="*/ 116076 w 369278"/>
                <a:gd name="connsiteY2191" fmla="*/ 378381 h 427911"/>
                <a:gd name="connsiteX2192" fmla="*/ 114076 w 369278"/>
                <a:gd name="connsiteY2192" fmla="*/ 376762 h 427911"/>
                <a:gd name="connsiteX2193" fmla="*/ 113314 w 369278"/>
                <a:gd name="connsiteY2193" fmla="*/ 374381 h 427911"/>
                <a:gd name="connsiteX2194" fmla="*/ 115314 w 369278"/>
                <a:gd name="connsiteY2194" fmla="*/ 376000 h 427911"/>
                <a:gd name="connsiteX2195" fmla="*/ 116076 w 369278"/>
                <a:gd name="connsiteY2195" fmla="*/ 378381 h 427911"/>
                <a:gd name="connsiteX2196" fmla="*/ 133888 w 369278"/>
                <a:gd name="connsiteY2196" fmla="*/ 340662 h 427911"/>
                <a:gd name="connsiteX2197" fmla="*/ 133317 w 369278"/>
                <a:gd name="connsiteY2197" fmla="*/ 340662 h 427911"/>
                <a:gd name="connsiteX2198" fmla="*/ 132269 w 369278"/>
                <a:gd name="connsiteY2198" fmla="*/ 342948 h 427911"/>
                <a:gd name="connsiteX2199" fmla="*/ 130078 w 369278"/>
                <a:gd name="connsiteY2199" fmla="*/ 346949 h 427911"/>
                <a:gd name="connsiteX2200" fmla="*/ 131507 w 369278"/>
                <a:gd name="connsiteY2200" fmla="*/ 342567 h 427911"/>
                <a:gd name="connsiteX2201" fmla="*/ 132078 w 369278"/>
                <a:gd name="connsiteY2201" fmla="*/ 340472 h 427911"/>
                <a:gd name="connsiteX2202" fmla="*/ 129507 w 369278"/>
                <a:gd name="connsiteY2202" fmla="*/ 339710 h 427911"/>
                <a:gd name="connsiteX2203" fmla="*/ 127697 w 369278"/>
                <a:gd name="connsiteY2203" fmla="*/ 341520 h 427911"/>
                <a:gd name="connsiteX2204" fmla="*/ 124744 w 369278"/>
                <a:gd name="connsiteY2204" fmla="*/ 344853 h 427911"/>
                <a:gd name="connsiteX2205" fmla="*/ 127125 w 369278"/>
                <a:gd name="connsiteY2205" fmla="*/ 340948 h 427911"/>
                <a:gd name="connsiteX2206" fmla="*/ 128078 w 369278"/>
                <a:gd name="connsiteY2206" fmla="*/ 339329 h 427911"/>
                <a:gd name="connsiteX2207" fmla="*/ 126935 w 369278"/>
                <a:gd name="connsiteY2207" fmla="*/ 339138 h 427911"/>
                <a:gd name="connsiteX2208" fmla="*/ 125125 w 369278"/>
                <a:gd name="connsiteY2208" fmla="*/ 340948 h 427911"/>
                <a:gd name="connsiteX2209" fmla="*/ 122172 w 369278"/>
                <a:gd name="connsiteY2209" fmla="*/ 344282 h 427911"/>
                <a:gd name="connsiteX2210" fmla="*/ 124554 w 369278"/>
                <a:gd name="connsiteY2210" fmla="*/ 340567 h 427911"/>
                <a:gd name="connsiteX2211" fmla="*/ 125506 w 369278"/>
                <a:gd name="connsiteY2211" fmla="*/ 338948 h 427911"/>
                <a:gd name="connsiteX2212" fmla="*/ 123982 w 369278"/>
                <a:gd name="connsiteY2212" fmla="*/ 338948 h 427911"/>
                <a:gd name="connsiteX2213" fmla="*/ 122744 w 369278"/>
                <a:gd name="connsiteY2213" fmla="*/ 340758 h 427911"/>
                <a:gd name="connsiteX2214" fmla="*/ 119982 w 369278"/>
                <a:gd name="connsiteY2214" fmla="*/ 344282 h 427911"/>
                <a:gd name="connsiteX2215" fmla="*/ 121982 w 369278"/>
                <a:gd name="connsiteY2215" fmla="*/ 340186 h 427911"/>
                <a:gd name="connsiteX2216" fmla="*/ 122553 w 369278"/>
                <a:gd name="connsiteY2216" fmla="*/ 339138 h 427911"/>
                <a:gd name="connsiteX2217" fmla="*/ 120363 w 369278"/>
                <a:gd name="connsiteY2217" fmla="*/ 339805 h 427911"/>
                <a:gd name="connsiteX2218" fmla="*/ 119029 w 369278"/>
                <a:gd name="connsiteY2218" fmla="*/ 343139 h 427911"/>
                <a:gd name="connsiteX2219" fmla="*/ 119601 w 369278"/>
                <a:gd name="connsiteY2219" fmla="*/ 339996 h 427911"/>
                <a:gd name="connsiteX2220" fmla="*/ 115600 w 369278"/>
                <a:gd name="connsiteY2220" fmla="*/ 343710 h 427911"/>
                <a:gd name="connsiteX2221" fmla="*/ 123125 w 369278"/>
                <a:gd name="connsiteY2221" fmla="*/ 337805 h 427911"/>
                <a:gd name="connsiteX2222" fmla="*/ 133793 w 369278"/>
                <a:gd name="connsiteY2222" fmla="*/ 340853 h 427911"/>
                <a:gd name="connsiteX2223" fmla="*/ 136746 w 369278"/>
                <a:gd name="connsiteY2223" fmla="*/ 267796 h 427911"/>
                <a:gd name="connsiteX2224" fmla="*/ 140841 w 369278"/>
                <a:gd name="connsiteY2224" fmla="*/ 265415 h 427911"/>
                <a:gd name="connsiteX2225" fmla="*/ 167321 w 369278"/>
                <a:gd name="connsiteY2225" fmla="*/ 261510 h 427911"/>
                <a:gd name="connsiteX2226" fmla="*/ 168750 w 369278"/>
                <a:gd name="connsiteY2226" fmla="*/ 263891 h 427911"/>
                <a:gd name="connsiteX2227" fmla="*/ 166749 w 369278"/>
                <a:gd name="connsiteY2227" fmla="*/ 270749 h 427911"/>
                <a:gd name="connsiteX2228" fmla="*/ 165702 w 369278"/>
                <a:gd name="connsiteY2228" fmla="*/ 263034 h 427911"/>
                <a:gd name="connsiteX2229" fmla="*/ 161320 w 369278"/>
                <a:gd name="connsiteY2229" fmla="*/ 273511 h 427911"/>
                <a:gd name="connsiteX2230" fmla="*/ 162558 w 369278"/>
                <a:gd name="connsiteY2230" fmla="*/ 264081 h 427911"/>
                <a:gd name="connsiteX2231" fmla="*/ 157986 w 369278"/>
                <a:gd name="connsiteY2231" fmla="*/ 273702 h 427911"/>
                <a:gd name="connsiteX2232" fmla="*/ 157796 w 369278"/>
                <a:gd name="connsiteY2232" fmla="*/ 265224 h 427911"/>
                <a:gd name="connsiteX2233" fmla="*/ 153891 w 369278"/>
                <a:gd name="connsiteY2233" fmla="*/ 273702 h 427911"/>
                <a:gd name="connsiteX2234" fmla="*/ 153319 w 369278"/>
                <a:gd name="connsiteY2234" fmla="*/ 266463 h 427911"/>
                <a:gd name="connsiteX2235" fmla="*/ 149604 w 369278"/>
                <a:gd name="connsiteY2235" fmla="*/ 275702 h 427911"/>
                <a:gd name="connsiteX2236" fmla="*/ 149795 w 369278"/>
                <a:gd name="connsiteY2236" fmla="*/ 267225 h 427911"/>
                <a:gd name="connsiteX2237" fmla="*/ 149223 w 369278"/>
                <a:gd name="connsiteY2237" fmla="*/ 266653 h 427911"/>
                <a:gd name="connsiteX2238" fmla="*/ 146461 w 369278"/>
                <a:gd name="connsiteY2238" fmla="*/ 275892 h 427911"/>
                <a:gd name="connsiteX2239" fmla="*/ 146842 w 369278"/>
                <a:gd name="connsiteY2239" fmla="*/ 266844 h 427911"/>
                <a:gd name="connsiteX2240" fmla="*/ 145699 w 369278"/>
                <a:gd name="connsiteY2240" fmla="*/ 266844 h 427911"/>
                <a:gd name="connsiteX2241" fmla="*/ 143318 w 369278"/>
                <a:gd name="connsiteY2241" fmla="*/ 272368 h 427911"/>
                <a:gd name="connsiteX2242" fmla="*/ 140937 w 369278"/>
                <a:gd name="connsiteY2242" fmla="*/ 267415 h 427911"/>
                <a:gd name="connsiteX2243" fmla="*/ 135412 w 369278"/>
                <a:gd name="connsiteY2243" fmla="*/ 277702 h 427911"/>
                <a:gd name="connsiteX2244" fmla="*/ 136841 w 369278"/>
                <a:gd name="connsiteY2244" fmla="*/ 267796 h 427911"/>
                <a:gd name="connsiteX2245" fmla="*/ 138936 w 369278"/>
                <a:gd name="connsiteY2245" fmla="*/ 307134 h 427911"/>
                <a:gd name="connsiteX2246" fmla="*/ 140079 w 369278"/>
                <a:gd name="connsiteY2246" fmla="*/ 305991 h 427911"/>
                <a:gd name="connsiteX2247" fmla="*/ 142461 w 369278"/>
                <a:gd name="connsiteY2247" fmla="*/ 308373 h 427911"/>
                <a:gd name="connsiteX2248" fmla="*/ 141032 w 369278"/>
                <a:gd name="connsiteY2248" fmla="*/ 309325 h 427911"/>
                <a:gd name="connsiteX2249" fmla="*/ 138841 w 369278"/>
                <a:gd name="connsiteY2249" fmla="*/ 307134 h 427911"/>
                <a:gd name="connsiteX2250" fmla="*/ 139698 w 369278"/>
                <a:gd name="connsiteY2250" fmla="*/ 310849 h 427911"/>
                <a:gd name="connsiteX2251" fmla="*/ 137698 w 369278"/>
                <a:gd name="connsiteY2251" fmla="*/ 308944 h 427911"/>
                <a:gd name="connsiteX2252" fmla="*/ 138651 w 369278"/>
                <a:gd name="connsiteY2252" fmla="*/ 307992 h 427911"/>
                <a:gd name="connsiteX2253" fmla="*/ 140651 w 369278"/>
                <a:gd name="connsiteY2253" fmla="*/ 309992 h 427911"/>
                <a:gd name="connsiteX2254" fmla="*/ 139603 w 369278"/>
                <a:gd name="connsiteY2254" fmla="*/ 310944 h 427911"/>
                <a:gd name="connsiteX2255" fmla="*/ 139794 w 369278"/>
                <a:gd name="connsiteY2255" fmla="*/ 304182 h 427911"/>
                <a:gd name="connsiteX2256" fmla="*/ 141794 w 369278"/>
                <a:gd name="connsiteY2256" fmla="*/ 302467 h 427911"/>
                <a:gd name="connsiteX2257" fmla="*/ 145318 w 369278"/>
                <a:gd name="connsiteY2257" fmla="*/ 305991 h 427911"/>
                <a:gd name="connsiteX2258" fmla="*/ 143413 w 369278"/>
                <a:gd name="connsiteY2258" fmla="*/ 307706 h 427911"/>
                <a:gd name="connsiteX2259" fmla="*/ 139794 w 369278"/>
                <a:gd name="connsiteY2259" fmla="*/ 304182 h 427911"/>
                <a:gd name="connsiteX2260" fmla="*/ 143604 w 369278"/>
                <a:gd name="connsiteY2260" fmla="*/ 301038 h 427911"/>
                <a:gd name="connsiteX2261" fmla="*/ 144937 w 369278"/>
                <a:gd name="connsiteY2261" fmla="*/ 299229 h 427911"/>
                <a:gd name="connsiteX2262" fmla="*/ 149319 w 369278"/>
                <a:gd name="connsiteY2262" fmla="*/ 303039 h 427911"/>
                <a:gd name="connsiteX2263" fmla="*/ 147699 w 369278"/>
                <a:gd name="connsiteY2263" fmla="*/ 304944 h 427911"/>
                <a:gd name="connsiteX2264" fmla="*/ 143604 w 369278"/>
                <a:gd name="connsiteY2264" fmla="*/ 301038 h 427911"/>
                <a:gd name="connsiteX2265" fmla="*/ 149700 w 369278"/>
                <a:gd name="connsiteY2265" fmla="*/ 302467 h 427911"/>
                <a:gd name="connsiteX2266" fmla="*/ 146175 w 369278"/>
                <a:gd name="connsiteY2266" fmla="*/ 299133 h 427911"/>
                <a:gd name="connsiteX2267" fmla="*/ 147318 w 369278"/>
                <a:gd name="connsiteY2267" fmla="*/ 297514 h 427911"/>
                <a:gd name="connsiteX2268" fmla="*/ 151128 w 369278"/>
                <a:gd name="connsiteY2268" fmla="*/ 300657 h 427911"/>
                <a:gd name="connsiteX2269" fmla="*/ 149700 w 369278"/>
                <a:gd name="connsiteY2269" fmla="*/ 302467 h 427911"/>
                <a:gd name="connsiteX2270" fmla="*/ 149509 w 369278"/>
                <a:gd name="connsiteY2270" fmla="*/ 297895 h 427911"/>
                <a:gd name="connsiteX2271" fmla="*/ 150462 w 369278"/>
                <a:gd name="connsiteY2271" fmla="*/ 296562 h 427911"/>
                <a:gd name="connsiteX2272" fmla="*/ 153605 w 369278"/>
                <a:gd name="connsiteY2272" fmla="*/ 299324 h 427911"/>
                <a:gd name="connsiteX2273" fmla="*/ 152462 w 369278"/>
                <a:gd name="connsiteY2273" fmla="*/ 300943 h 427911"/>
                <a:gd name="connsiteX2274" fmla="*/ 149509 w 369278"/>
                <a:gd name="connsiteY2274" fmla="*/ 297990 h 427911"/>
                <a:gd name="connsiteX2275" fmla="*/ 135888 w 369278"/>
                <a:gd name="connsiteY2275" fmla="*/ 310563 h 427911"/>
                <a:gd name="connsiteX2276" fmla="*/ 136841 w 369278"/>
                <a:gd name="connsiteY2276" fmla="*/ 309325 h 427911"/>
                <a:gd name="connsiteX2277" fmla="*/ 139222 w 369278"/>
                <a:gd name="connsiteY2277" fmla="*/ 311516 h 427911"/>
                <a:gd name="connsiteX2278" fmla="*/ 137793 w 369278"/>
                <a:gd name="connsiteY2278" fmla="*/ 312659 h 427911"/>
                <a:gd name="connsiteX2279" fmla="*/ 135793 w 369278"/>
                <a:gd name="connsiteY2279" fmla="*/ 310563 h 427911"/>
                <a:gd name="connsiteX2280" fmla="*/ 139222 w 369278"/>
                <a:gd name="connsiteY2280" fmla="*/ 390859 h 427911"/>
                <a:gd name="connsiteX2281" fmla="*/ 139413 w 369278"/>
                <a:gd name="connsiteY2281" fmla="*/ 386001 h 427911"/>
                <a:gd name="connsiteX2282" fmla="*/ 140937 w 369278"/>
                <a:gd name="connsiteY2282" fmla="*/ 386763 h 427911"/>
                <a:gd name="connsiteX2283" fmla="*/ 141318 w 369278"/>
                <a:gd name="connsiteY2283" fmla="*/ 390097 h 427911"/>
                <a:gd name="connsiteX2284" fmla="*/ 139222 w 369278"/>
                <a:gd name="connsiteY2284" fmla="*/ 390859 h 427911"/>
                <a:gd name="connsiteX2285" fmla="*/ 143699 w 369278"/>
                <a:gd name="connsiteY2285" fmla="*/ 391812 h 427911"/>
                <a:gd name="connsiteX2286" fmla="*/ 142175 w 369278"/>
                <a:gd name="connsiteY2286" fmla="*/ 387906 h 427911"/>
                <a:gd name="connsiteX2287" fmla="*/ 143699 w 369278"/>
                <a:gd name="connsiteY2287" fmla="*/ 388097 h 427911"/>
                <a:gd name="connsiteX2288" fmla="*/ 144937 w 369278"/>
                <a:gd name="connsiteY2288" fmla="*/ 390478 h 427911"/>
                <a:gd name="connsiteX2289" fmla="*/ 143699 w 369278"/>
                <a:gd name="connsiteY2289" fmla="*/ 391812 h 427911"/>
                <a:gd name="connsiteX2290" fmla="*/ 141794 w 369278"/>
                <a:gd name="connsiteY2290" fmla="*/ 364570 h 427911"/>
                <a:gd name="connsiteX2291" fmla="*/ 144556 w 369278"/>
                <a:gd name="connsiteY2291" fmla="*/ 370857 h 427911"/>
                <a:gd name="connsiteX2292" fmla="*/ 143604 w 369278"/>
                <a:gd name="connsiteY2292" fmla="*/ 372476 h 427911"/>
                <a:gd name="connsiteX2293" fmla="*/ 141794 w 369278"/>
                <a:gd name="connsiteY2293" fmla="*/ 364570 h 427911"/>
                <a:gd name="connsiteX2294" fmla="*/ 146937 w 369278"/>
                <a:gd name="connsiteY2294" fmla="*/ 408576 h 427911"/>
                <a:gd name="connsiteX2295" fmla="*/ 148461 w 369278"/>
                <a:gd name="connsiteY2295" fmla="*/ 407814 h 427911"/>
                <a:gd name="connsiteX2296" fmla="*/ 150462 w 369278"/>
                <a:gd name="connsiteY2296" fmla="*/ 408576 h 427911"/>
                <a:gd name="connsiteX2297" fmla="*/ 148938 w 369278"/>
                <a:gd name="connsiteY2297" fmla="*/ 409242 h 427911"/>
                <a:gd name="connsiteX2298" fmla="*/ 146937 w 369278"/>
                <a:gd name="connsiteY2298" fmla="*/ 408576 h 427911"/>
                <a:gd name="connsiteX2299" fmla="*/ 151033 w 369278"/>
                <a:gd name="connsiteY2299" fmla="*/ 412671 h 427911"/>
                <a:gd name="connsiteX2300" fmla="*/ 154557 w 369278"/>
                <a:gd name="connsiteY2300" fmla="*/ 412481 h 427911"/>
                <a:gd name="connsiteX2301" fmla="*/ 152176 w 369278"/>
                <a:gd name="connsiteY2301" fmla="*/ 414100 h 427911"/>
                <a:gd name="connsiteX2302" fmla="*/ 148652 w 369278"/>
                <a:gd name="connsiteY2302" fmla="*/ 414100 h 427911"/>
                <a:gd name="connsiteX2303" fmla="*/ 151033 w 369278"/>
                <a:gd name="connsiteY2303" fmla="*/ 412671 h 427911"/>
                <a:gd name="connsiteX2304" fmla="*/ 150843 w 369278"/>
                <a:gd name="connsiteY2304" fmla="*/ 368094 h 427911"/>
                <a:gd name="connsiteX2305" fmla="*/ 151605 w 369278"/>
                <a:gd name="connsiteY2305" fmla="*/ 365713 h 427911"/>
                <a:gd name="connsiteX2306" fmla="*/ 152367 w 369278"/>
                <a:gd name="connsiteY2306" fmla="*/ 368094 h 427911"/>
                <a:gd name="connsiteX2307" fmla="*/ 151605 w 369278"/>
                <a:gd name="connsiteY2307" fmla="*/ 370666 h 427911"/>
                <a:gd name="connsiteX2308" fmla="*/ 150843 w 369278"/>
                <a:gd name="connsiteY2308" fmla="*/ 368094 h 427911"/>
                <a:gd name="connsiteX2309" fmla="*/ 155034 w 369278"/>
                <a:gd name="connsiteY2309" fmla="*/ 391335 h 427911"/>
                <a:gd name="connsiteX2310" fmla="*/ 156843 w 369278"/>
                <a:gd name="connsiteY2310" fmla="*/ 395241 h 427911"/>
                <a:gd name="connsiteX2311" fmla="*/ 157320 w 369278"/>
                <a:gd name="connsiteY2311" fmla="*/ 400860 h 427911"/>
                <a:gd name="connsiteX2312" fmla="*/ 153129 w 369278"/>
                <a:gd name="connsiteY2312" fmla="*/ 396955 h 427911"/>
                <a:gd name="connsiteX2313" fmla="*/ 155034 w 369278"/>
                <a:gd name="connsiteY2313" fmla="*/ 391335 h 427911"/>
                <a:gd name="connsiteX2314" fmla="*/ 149890 w 369278"/>
                <a:gd name="connsiteY2314" fmla="*/ 415910 h 427911"/>
                <a:gd name="connsiteX2315" fmla="*/ 152652 w 369278"/>
                <a:gd name="connsiteY2315" fmla="*/ 414291 h 427911"/>
                <a:gd name="connsiteX2316" fmla="*/ 156653 w 369278"/>
                <a:gd name="connsiteY2316" fmla="*/ 414100 h 427911"/>
                <a:gd name="connsiteX2317" fmla="*/ 153891 w 369278"/>
                <a:gd name="connsiteY2317" fmla="*/ 415624 h 427911"/>
                <a:gd name="connsiteX2318" fmla="*/ 149890 w 369278"/>
                <a:gd name="connsiteY2318" fmla="*/ 415815 h 427911"/>
                <a:gd name="connsiteX2319" fmla="*/ 153033 w 369278"/>
                <a:gd name="connsiteY2319" fmla="*/ 416958 h 427911"/>
                <a:gd name="connsiteX2320" fmla="*/ 155034 w 369278"/>
                <a:gd name="connsiteY2320" fmla="*/ 415910 h 427911"/>
                <a:gd name="connsiteX2321" fmla="*/ 157605 w 369278"/>
                <a:gd name="connsiteY2321" fmla="*/ 415910 h 427911"/>
                <a:gd name="connsiteX2322" fmla="*/ 155796 w 369278"/>
                <a:gd name="connsiteY2322" fmla="*/ 417053 h 427911"/>
                <a:gd name="connsiteX2323" fmla="*/ 153033 w 369278"/>
                <a:gd name="connsiteY2323" fmla="*/ 416862 h 427911"/>
                <a:gd name="connsiteX2324" fmla="*/ 157034 w 369278"/>
                <a:gd name="connsiteY2324" fmla="*/ 418863 h 427911"/>
                <a:gd name="connsiteX2325" fmla="*/ 155034 w 369278"/>
                <a:gd name="connsiteY2325" fmla="*/ 418291 h 427911"/>
                <a:gd name="connsiteX2326" fmla="*/ 156653 w 369278"/>
                <a:gd name="connsiteY2326" fmla="*/ 417529 h 427911"/>
                <a:gd name="connsiteX2327" fmla="*/ 158558 w 369278"/>
                <a:gd name="connsiteY2327" fmla="*/ 418291 h 427911"/>
                <a:gd name="connsiteX2328" fmla="*/ 157034 w 369278"/>
                <a:gd name="connsiteY2328" fmla="*/ 418863 h 427911"/>
                <a:gd name="connsiteX2329" fmla="*/ 160558 w 369278"/>
                <a:gd name="connsiteY2329" fmla="*/ 357617 h 427911"/>
                <a:gd name="connsiteX2330" fmla="*/ 158939 w 369278"/>
                <a:gd name="connsiteY2330" fmla="*/ 359331 h 427911"/>
                <a:gd name="connsiteX2331" fmla="*/ 159129 w 369278"/>
                <a:gd name="connsiteY2331" fmla="*/ 357141 h 427911"/>
                <a:gd name="connsiteX2332" fmla="*/ 160653 w 369278"/>
                <a:gd name="connsiteY2332" fmla="*/ 355331 h 427911"/>
                <a:gd name="connsiteX2333" fmla="*/ 160463 w 369278"/>
                <a:gd name="connsiteY2333" fmla="*/ 357522 h 427911"/>
                <a:gd name="connsiteX2334" fmla="*/ 162273 w 369278"/>
                <a:gd name="connsiteY2334" fmla="*/ 352569 h 427911"/>
                <a:gd name="connsiteX2335" fmla="*/ 160653 w 369278"/>
                <a:gd name="connsiteY2335" fmla="*/ 353902 h 427911"/>
                <a:gd name="connsiteX2336" fmla="*/ 161225 w 369278"/>
                <a:gd name="connsiteY2336" fmla="*/ 351997 h 427911"/>
                <a:gd name="connsiteX2337" fmla="*/ 162749 w 369278"/>
                <a:gd name="connsiteY2337" fmla="*/ 350568 h 427911"/>
                <a:gd name="connsiteX2338" fmla="*/ 162177 w 369278"/>
                <a:gd name="connsiteY2338" fmla="*/ 352569 h 427911"/>
                <a:gd name="connsiteX2339" fmla="*/ 167511 w 369278"/>
                <a:gd name="connsiteY2339" fmla="*/ 342663 h 427911"/>
                <a:gd name="connsiteX2340" fmla="*/ 155605 w 369278"/>
                <a:gd name="connsiteY2340" fmla="*/ 360665 h 427911"/>
                <a:gd name="connsiteX2341" fmla="*/ 165130 w 369278"/>
                <a:gd name="connsiteY2341" fmla="*/ 340853 h 427911"/>
                <a:gd name="connsiteX2342" fmla="*/ 153033 w 369278"/>
                <a:gd name="connsiteY2342" fmla="*/ 353521 h 427911"/>
                <a:gd name="connsiteX2343" fmla="*/ 159891 w 369278"/>
                <a:gd name="connsiteY2343" fmla="*/ 341329 h 427911"/>
                <a:gd name="connsiteX2344" fmla="*/ 147699 w 369278"/>
                <a:gd name="connsiteY2344" fmla="*/ 371333 h 427911"/>
                <a:gd name="connsiteX2345" fmla="*/ 152843 w 369278"/>
                <a:gd name="connsiteY2345" fmla="*/ 343806 h 427911"/>
                <a:gd name="connsiteX2346" fmla="*/ 144366 w 369278"/>
                <a:gd name="connsiteY2346" fmla="*/ 352664 h 427911"/>
                <a:gd name="connsiteX2347" fmla="*/ 152081 w 369278"/>
                <a:gd name="connsiteY2347" fmla="*/ 340853 h 427911"/>
                <a:gd name="connsiteX2348" fmla="*/ 147318 w 369278"/>
                <a:gd name="connsiteY2348" fmla="*/ 342472 h 427911"/>
                <a:gd name="connsiteX2349" fmla="*/ 147699 w 369278"/>
                <a:gd name="connsiteY2349" fmla="*/ 340758 h 427911"/>
                <a:gd name="connsiteX2350" fmla="*/ 144747 w 369278"/>
                <a:gd name="connsiteY2350" fmla="*/ 342091 h 427911"/>
                <a:gd name="connsiteX2351" fmla="*/ 144747 w 369278"/>
                <a:gd name="connsiteY2351" fmla="*/ 340091 h 427911"/>
                <a:gd name="connsiteX2352" fmla="*/ 140746 w 369278"/>
                <a:gd name="connsiteY2352" fmla="*/ 343234 h 427911"/>
                <a:gd name="connsiteX2353" fmla="*/ 141603 w 369278"/>
                <a:gd name="connsiteY2353" fmla="*/ 339900 h 427911"/>
                <a:gd name="connsiteX2354" fmla="*/ 137984 w 369278"/>
                <a:gd name="connsiteY2354" fmla="*/ 341901 h 427911"/>
                <a:gd name="connsiteX2355" fmla="*/ 145699 w 369278"/>
                <a:gd name="connsiteY2355" fmla="*/ 338567 h 427911"/>
                <a:gd name="connsiteX2356" fmla="*/ 159320 w 369278"/>
                <a:gd name="connsiteY2356" fmla="*/ 339329 h 427911"/>
                <a:gd name="connsiteX2357" fmla="*/ 167988 w 369278"/>
                <a:gd name="connsiteY2357" fmla="*/ 339138 h 427911"/>
                <a:gd name="connsiteX2358" fmla="*/ 167416 w 369278"/>
                <a:gd name="connsiteY2358" fmla="*/ 342758 h 427911"/>
                <a:gd name="connsiteX2359" fmla="*/ 170750 w 369278"/>
                <a:gd name="connsiteY2359" fmla="*/ 405528 h 427911"/>
                <a:gd name="connsiteX2360" fmla="*/ 172179 w 369278"/>
                <a:gd name="connsiteY2360" fmla="*/ 404099 h 427911"/>
                <a:gd name="connsiteX2361" fmla="*/ 174179 w 369278"/>
                <a:gd name="connsiteY2361" fmla="*/ 404099 h 427911"/>
                <a:gd name="connsiteX2362" fmla="*/ 172845 w 369278"/>
                <a:gd name="connsiteY2362" fmla="*/ 405528 h 427911"/>
                <a:gd name="connsiteX2363" fmla="*/ 170845 w 369278"/>
                <a:gd name="connsiteY2363" fmla="*/ 405528 h 427911"/>
                <a:gd name="connsiteX2364" fmla="*/ 180942 w 369278"/>
                <a:gd name="connsiteY2364" fmla="*/ 409719 h 427911"/>
                <a:gd name="connsiteX2365" fmla="*/ 178560 w 369278"/>
                <a:gd name="connsiteY2365" fmla="*/ 412100 h 427911"/>
                <a:gd name="connsiteX2366" fmla="*/ 175227 w 369278"/>
                <a:gd name="connsiteY2366" fmla="*/ 411909 h 427911"/>
                <a:gd name="connsiteX2367" fmla="*/ 177608 w 369278"/>
                <a:gd name="connsiteY2367" fmla="*/ 409528 h 427911"/>
                <a:gd name="connsiteX2368" fmla="*/ 181037 w 369278"/>
                <a:gd name="connsiteY2368" fmla="*/ 409719 h 427911"/>
                <a:gd name="connsiteX2369" fmla="*/ 174941 w 369278"/>
                <a:gd name="connsiteY2369" fmla="*/ 407718 h 427911"/>
                <a:gd name="connsiteX2370" fmla="*/ 177513 w 369278"/>
                <a:gd name="connsiteY2370" fmla="*/ 407718 h 427911"/>
                <a:gd name="connsiteX2371" fmla="*/ 175798 w 369278"/>
                <a:gd name="connsiteY2371" fmla="*/ 409528 h 427911"/>
                <a:gd name="connsiteX2372" fmla="*/ 173226 w 369278"/>
                <a:gd name="connsiteY2372" fmla="*/ 409528 h 427911"/>
                <a:gd name="connsiteX2373" fmla="*/ 175036 w 369278"/>
                <a:gd name="connsiteY2373" fmla="*/ 407718 h 427911"/>
                <a:gd name="connsiteX2374" fmla="*/ 178751 w 369278"/>
                <a:gd name="connsiteY2374" fmla="*/ 343806 h 427911"/>
                <a:gd name="connsiteX2375" fmla="*/ 177608 w 369278"/>
                <a:gd name="connsiteY2375" fmla="*/ 341805 h 427911"/>
                <a:gd name="connsiteX2376" fmla="*/ 177989 w 369278"/>
                <a:gd name="connsiteY2376" fmla="*/ 340281 h 427911"/>
                <a:gd name="connsiteX2377" fmla="*/ 179132 w 369278"/>
                <a:gd name="connsiteY2377" fmla="*/ 342472 h 427911"/>
                <a:gd name="connsiteX2378" fmla="*/ 178751 w 369278"/>
                <a:gd name="connsiteY2378" fmla="*/ 343901 h 427911"/>
                <a:gd name="connsiteX2379" fmla="*/ 178179 w 369278"/>
                <a:gd name="connsiteY2379" fmla="*/ 324279 h 427911"/>
                <a:gd name="connsiteX2380" fmla="*/ 175608 w 369278"/>
                <a:gd name="connsiteY2380" fmla="*/ 323327 h 427911"/>
                <a:gd name="connsiteX2381" fmla="*/ 173226 w 369278"/>
                <a:gd name="connsiteY2381" fmla="*/ 322374 h 427911"/>
                <a:gd name="connsiteX2382" fmla="*/ 178656 w 369278"/>
                <a:gd name="connsiteY2382" fmla="*/ 322946 h 427911"/>
                <a:gd name="connsiteX2383" fmla="*/ 179799 w 369278"/>
                <a:gd name="connsiteY2383" fmla="*/ 324946 h 427911"/>
                <a:gd name="connsiteX2384" fmla="*/ 179608 w 369278"/>
                <a:gd name="connsiteY2384" fmla="*/ 324756 h 427911"/>
                <a:gd name="connsiteX2385" fmla="*/ 178179 w 369278"/>
                <a:gd name="connsiteY2385" fmla="*/ 324375 h 427911"/>
                <a:gd name="connsiteX2386" fmla="*/ 182275 w 369278"/>
                <a:gd name="connsiteY2386" fmla="*/ 343806 h 427911"/>
                <a:gd name="connsiteX2387" fmla="*/ 181132 w 369278"/>
                <a:gd name="connsiteY2387" fmla="*/ 342186 h 427911"/>
                <a:gd name="connsiteX2388" fmla="*/ 180942 w 369278"/>
                <a:gd name="connsiteY2388" fmla="*/ 340186 h 427911"/>
                <a:gd name="connsiteX2389" fmla="*/ 181989 w 369278"/>
                <a:gd name="connsiteY2389" fmla="*/ 341710 h 427911"/>
                <a:gd name="connsiteX2390" fmla="*/ 182275 w 369278"/>
                <a:gd name="connsiteY2390" fmla="*/ 343710 h 427911"/>
                <a:gd name="connsiteX2391" fmla="*/ 182561 w 369278"/>
                <a:gd name="connsiteY2391" fmla="*/ 325518 h 427911"/>
                <a:gd name="connsiteX2392" fmla="*/ 181227 w 369278"/>
                <a:gd name="connsiteY2392" fmla="*/ 323136 h 427911"/>
                <a:gd name="connsiteX2393" fmla="*/ 182751 w 369278"/>
                <a:gd name="connsiteY2393" fmla="*/ 323327 h 427911"/>
                <a:gd name="connsiteX2394" fmla="*/ 184275 w 369278"/>
                <a:gd name="connsiteY2394" fmla="*/ 325899 h 427911"/>
                <a:gd name="connsiteX2395" fmla="*/ 182561 w 369278"/>
                <a:gd name="connsiteY2395" fmla="*/ 325422 h 427911"/>
                <a:gd name="connsiteX2396" fmla="*/ 185323 w 369278"/>
                <a:gd name="connsiteY2396" fmla="*/ 343806 h 427911"/>
                <a:gd name="connsiteX2397" fmla="*/ 184466 w 369278"/>
                <a:gd name="connsiteY2397" fmla="*/ 341996 h 427911"/>
                <a:gd name="connsiteX2398" fmla="*/ 184466 w 369278"/>
                <a:gd name="connsiteY2398" fmla="*/ 339424 h 427911"/>
                <a:gd name="connsiteX2399" fmla="*/ 185895 w 369278"/>
                <a:gd name="connsiteY2399" fmla="*/ 341996 h 427911"/>
                <a:gd name="connsiteX2400" fmla="*/ 185323 w 369278"/>
                <a:gd name="connsiteY2400" fmla="*/ 343806 h 427911"/>
                <a:gd name="connsiteX2401" fmla="*/ 189705 w 369278"/>
                <a:gd name="connsiteY2401" fmla="*/ 343615 h 427911"/>
                <a:gd name="connsiteX2402" fmla="*/ 188085 w 369278"/>
                <a:gd name="connsiteY2402" fmla="*/ 341234 h 427911"/>
                <a:gd name="connsiteX2403" fmla="*/ 187895 w 369278"/>
                <a:gd name="connsiteY2403" fmla="*/ 338281 h 427911"/>
                <a:gd name="connsiteX2404" fmla="*/ 189419 w 369278"/>
                <a:gd name="connsiteY2404" fmla="*/ 340948 h 427911"/>
                <a:gd name="connsiteX2405" fmla="*/ 189609 w 369278"/>
                <a:gd name="connsiteY2405" fmla="*/ 343710 h 427911"/>
                <a:gd name="connsiteX2406" fmla="*/ 192753 w 369278"/>
                <a:gd name="connsiteY2406" fmla="*/ 344472 h 427911"/>
                <a:gd name="connsiteX2407" fmla="*/ 191419 w 369278"/>
                <a:gd name="connsiteY2407" fmla="*/ 341520 h 427911"/>
                <a:gd name="connsiteX2408" fmla="*/ 191419 w 369278"/>
                <a:gd name="connsiteY2408" fmla="*/ 338281 h 427911"/>
                <a:gd name="connsiteX2409" fmla="*/ 193038 w 369278"/>
                <a:gd name="connsiteY2409" fmla="*/ 341043 h 427911"/>
                <a:gd name="connsiteX2410" fmla="*/ 192848 w 369278"/>
                <a:gd name="connsiteY2410" fmla="*/ 344377 h 427911"/>
                <a:gd name="connsiteX2411" fmla="*/ 196563 w 369278"/>
                <a:gd name="connsiteY2411" fmla="*/ 344758 h 427911"/>
                <a:gd name="connsiteX2412" fmla="*/ 195229 w 369278"/>
                <a:gd name="connsiteY2412" fmla="*/ 342377 h 427911"/>
                <a:gd name="connsiteX2413" fmla="*/ 195420 w 369278"/>
                <a:gd name="connsiteY2413" fmla="*/ 338853 h 427911"/>
                <a:gd name="connsiteX2414" fmla="*/ 197134 w 369278"/>
                <a:gd name="connsiteY2414" fmla="*/ 342282 h 427911"/>
                <a:gd name="connsiteX2415" fmla="*/ 196563 w 369278"/>
                <a:gd name="connsiteY2415" fmla="*/ 344853 h 427911"/>
                <a:gd name="connsiteX2416" fmla="*/ 199801 w 369278"/>
                <a:gd name="connsiteY2416" fmla="*/ 344472 h 427911"/>
                <a:gd name="connsiteX2417" fmla="*/ 198182 w 369278"/>
                <a:gd name="connsiteY2417" fmla="*/ 341520 h 427911"/>
                <a:gd name="connsiteX2418" fmla="*/ 197991 w 369278"/>
                <a:gd name="connsiteY2418" fmla="*/ 338186 h 427911"/>
                <a:gd name="connsiteX2419" fmla="*/ 199801 w 369278"/>
                <a:gd name="connsiteY2419" fmla="*/ 341139 h 427911"/>
                <a:gd name="connsiteX2420" fmla="*/ 199801 w 369278"/>
                <a:gd name="connsiteY2420" fmla="*/ 344472 h 427911"/>
                <a:gd name="connsiteX2421" fmla="*/ 201230 w 369278"/>
                <a:gd name="connsiteY2421" fmla="*/ 358284 h 427911"/>
                <a:gd name="connsiteX2422" fmla="*/ 200849 w 369278"/>
                <a:gd name="connsiteY2422" fmla="*/ 356283 h 427911"/>
                <a:gd name="connsiteX2423" fmla="*/ 201801 w 369278"/>
                <a:gd name="connsiteY2423" fmla="*/ 357712 h 427911"/>
                <a:gd name="connsiteX2424" fmla="*/ 202182 w 369278"/>
                <a:gd name="connsiteY2424" fmla="*/ 359712 h 427911"/>
                <a:gd name="connsiteX2425" fmla="*/ 201230 w 369278"/>
                <a:gd name="connsiteY2425" fmla="*/ 358379 h 427911"/>
                <a:gd name="connsiteX2426" fmla="*/ 202182 w 369278"/>
                <a:gd name="connsiteY2426" fmla="*/ 345139 h 427911"/>
                <a:gd name="connsiteX2427" fmla="*/ 201230 w 369278"/>
                <a:gd name="connsiteY2427" fmla="*/ 341139 h 427911"/>
                <a:gd name="connsiteX2428" fmla="*/ 202182 w 369278"/>
                <a:gd name="connsiteY2428" fmla="*/ 337233 h 427911"/>
                <a:gd name="connsiteX2429" fmla="*/ 203135 w 369278"/>
                <a:gd name="connsiteY2429" fmla="*/ 341139 h 427911"/>
                <a:gd name="connsiteX2430" fmla="*/ 202182 w 369278"/>
                <a:gd name="connsiteY2430" fmla="*/ 345139 h 427911"/>
                <a:gd name="connsiteX2431" fmla="*/ 204754 w 369278"/>
                <a:gd name="connsiteY2431" fmla="*/ 359522 h 427911"/>
                <a:gd name="connsiteX2432" fmla="*/ 203802 w 369278"/>
                <a:gd name="connsiteY2432" fmla="*/ 357998 h 427911"/>
                <a:gd name="connsiteX2433" fmla="*/ 203611 w 369278"/>
                <a:gd name="connsiteY2433" fmla="*/ 355426 h 427911"/>
                <a:gd name="connsiteX2434" fmla="*/ 205040 w 369278"/>
                <a:gd name="connsiteY2434" fmla="*/ 357522 h 427911"/>
                <a:gd name="connsiteX2435" fmla="*/ 204849 w 369278"/>
                <a:gd name="connsiteY2435" fmla="*/ 359522 h 427911"/>
                <a:gd name="connsiteX2436" fmla="*/ 205611 w 369278"/>
                <a:gd name="connsiteY2436" fmla="*/ 345139 h 427911"/>
                <a:gd name="connsiteX2437" fmla="*/ 204849 w 369278"/>
                <a:gd name="connsiteY2437" fmla="*/ 341805 h 427911"/>
                <a:gd name="connsiteX2438" fmla="*/ 205611 w 369278"/>
                <a:gd name="connsiteY2438" fmla="*/ 338472 h 427911"/>
                <a:gd name="connsiteX2439" fmla="*/ 206373 w 369278"/>
                <a:gd name="connsiteY2439" fmla="*/ 341805 h 427911"/>
                <a:gd name="connsiteX2440" fmla="*/ 205611 w 369278"/>
                <a:gd name="connsiteY2440" fmla="*/ 345139 h 427911"/>
                <a:gd name="connsiteX2441" fmla="*/ 209707 w 369278"/>
                <a:gd name="connsiteY2441" fmla="*/ 366094 h 427911"/>
                <a:gd name="connsiteX2442" fmla="*/ 209326 w 369278"/>
                <a:gd name="connsiteY2442" fmla="*/ 363903 h 427911"/>
                <a:gd name="connsiteX2443" fmla="*/ 210564 w 369278"/>
                <a:gd name="connsiteY2443" fmla="*/ 363903 h 427911"/>
                <a:gd name="connsiteX2444" fmla="*/ 209707 w 369278"/>
                <a:gd name="connsiteY2444" fmla="*/ 366094 h 427911"/>
                <a:gd name="connsiteX2445" fmla="*/ 212279 w 369278"/>
                <a:gd name="connsiteY2445" fmla="*/ 366094 h 427911"/>
                <a:gd name="connsiteX2446" fmla="*/ 211707 w 369278"/>
                <a:gd name="connsiteY2446" fmla="*/ 363522 h 427911"/>
                <a:gd name="connsiteX2447" fmla="*/ 212755 w 369278"/>
                <a:gd name="connsiteY2447" fmla="*/ 361713 h 427911"/>
                <a:gd name="connsiteX2448" fmla="*/ 213327 w 369278"/>
                <a:gd name="connsiteY2448" fmla="*/ 363713 h 427911"/>
                <a:gd name="connsiteX2449" fmla="*/ 212279 w 369278"/>
                <a:gd name="connsiteY2449" fmla="*/ 366094 h 427911"/>
                <a:gd name="connsiteX2450" fmla="*/ 214660 w 369278"/>
                <a:gd name="connsiteY2450" fmla="*/ 365713 h 427911"/>
                <a:gd name="connsiteX2451" fmla="*/ 214279 w 369278"/>
                <a:gd name="connsiteY2451" fmla="*/ 362094 h 427911"/>
                <a:gd name="connsiteX2452" fmla="*/ 215422 w 369278"/>
                <a:gd name="connsiteY2452" fmla="*/ 362094 h 427911"/>
                <a:gd name="connsiteX2453" fmla="*/ 214660 w 369278"/>
                <a:gd name="connsiteY2453" fmla="*/ 365713 h 427911"/>
                <a:gd name="connsiteX2454" fmla="*/ 214470 w 369278"/>
                <a:gd name="connsiteY2454" fmla="*/ 360379 h 427911"/>
                <a:gd name="connsiteX2455" fmla="*/ 215041 w 369278"/>
                <a:gd name="connsiteY2455" fmla="*/ 359331 h 427911"/>
                <a:gd name="connsiteX2456" fmla="*/ 215422 w 369278"/>
                <a:gd name="connsiteY2456" fmla="*/ 360379 h 427911"/>
                <a:gd name="connsiteX2457" fmla="*/ 214470 w 369278"/>
                <a:gd name="connsiteY2457" fmla="*/ 360379 h 427911"/>
                <a:gd name="connsiteX2458" fmla="*/ 216470 w 369278"/>
                <a:gd name="connsiteY2458" fmla="*/ 361141 h 427911"/>
                <a:gd name="connsiteX2459" fmla="*/ 217803 w 369278"/>
                <a:gd name="connsiteY2459" fmla="*/ 358950 h 427911"/>
                <a:gd name="connsiteX2460" fmla="*/ 218375 w 369278"/>
                <a:gd name="connsiteY2460" fmla="*/ 361522 h 427911"/>
                <a:gd name="connsiteX2461" fmla="*/ 217041 w 369278"/>
                <a:gd name="connsiteY2461" fmla="*/ 364665 h 427911"/>
                <a:gd name="connsiteX2462" fmla="*/ 216470 w 369278"/>
                <a:gd name="connsiteY2462" fmla="*/ 361141 h 427911"/>
                <a:gd name="connsiteX2463" fmla="*/ 242283 w 369278"/>
                <a:gd name="connsiteY2463" fmla="*/ 369047 h 427911"/>
                <a:gd name="connsiteX2464" fmla="*/ 230091 w 369278"/>
                <a:gd name="connsiteY2464" fmla="*/ 388764 h 427911"/>
                <a:gd name="connsiteX2465" fmla="*/ 229614 w 369278"/>
                <a:gd name="connsiteY2465" fmla="*/ 389335 h 427911"/>
                <a:gd name="connsiteX2466" fmla="*/ 229043 w 369278"/>
                <a:gd name="connsiteY2466" fmla="*/ 390097 h 427911"/>
                <a:gd name="connsiteX2467" fmla="*/ 229614 w 369278"/>
                <a:gd name="connsiteY2467" fmla="*/ 389145 h 427911"/>
                <a:gd name="connsiteX2468" fmla="*/ 229043 w 369278"/>
                <a:gd name="connsiteY2468" fmla="*/ 386192 h 427911"/>
                <a:gd name="connsiteX2469" fmla="*/ 229995 w 369278"/>
                <a:gd name="connsiteY2469" fmla="*/ 388287 h 427911"/>
                <a:gd name="connsiteX2470" fmla="*/ 231710 w 369278"/>
                <a:gd name="connsiteY2470" fmla="*/ 385335 h 427911"/>
                <a:gd name="connsiteX2471" fmla="*/ 231138 w 369278"/>
                <a:gd name="connsiteY2471" fmla="*/ 382191 h 427911"/>
                <a:gd name="connsiteX2472" fmla="*/ 232281 w 369278"/>
                <a:gd name="connsiteY2472" fmla="*/ 384382 h 427911"/>
                <a:gd name="connsiteX2473" fmla="*/ 233710 w 369278"/>
                <a:gd name="connsiteY2473" fmla="*/ 382001 h 427911"/>
                <a:gd name="connsiteX2474" fmla="*/ 232662 w 369278"/>
                <a:gd name="connsiteY2474" fmla="*/ 378667 h 427911"/>
                <a:gd name="connsiteX2475" fmla="*/ 234091 w 369278"/>
                <a:gd name="connsiteY2475" fmla="*/ 381048 h 427911"/>
                <a:gd name="connsiteX2476" fmla="*/ 235710 w 369278"/>
                <a:gd name="connsiteY2476" fmla="*/ 378096 h 427911"/>
                <a:gd name="connsiteX2477" fmla="*/ 234853 w 369278"/>
                <a:gd name="connsiteY2477" fmla="*/ 375143 h 427911"/>
                <a:gd name="connsiteX2478" fmla="*/ 235996 w 369278"/>
                <a:gd name="connsiteY2478" fmla="*/ 377143 h 427911"/>
                <a:gd name="connsiteX2479" fmla="*/ 237234 w 369278"/>
                <a:gd name="connsiteY2479" fmla="*/ 372762 h 427911"/>
                <a:gd name="connsiteX2480" fmla="*/ 216946 w 369278"/>
                <a:gd name="connsiteY2480" fmla="*/ 385430 h 427911"/>
                <a:gd name="connsiteX2481" fmla="*/ 222280 w 369278"/>
                <a:gd name="connsiteY2481" fmla="*/ 381048 h 427911"/>
                <a:gd name="connsiteX2482" fmla="*/ 221709 w 369278"/>
                <a:gd name="connsiteY2482" fmla="*/ 377334 h 427911"/>
                <a:gd name="connsiteX2483" fmla="*/ 223137 w 369278"/>
                <a:gd name="connsiteY2483" fmla="*/ 380477 h 427911"/>
                <a:gd name="connsiteX2484" fmla="*/ 224471 w 369278"/>
                <a:gd name="connsiteY2484" fmla="*/ 379239 h 427911"/>
                <a:gd name="connsiteX2485" fmla="*/ 223899 w 369278"/>
                <a:gd name="connsiteY2485" fmla="*/ 374476 h 427911"/>
                <a:gd name="connsiteX2486" fmla="*/ 225423 w 369278"/>
                <a:gd name="connsiteY2486" fmla="*/ 378381 h 427911"/>
                <a:gd name="connsiteX2487" fmla="*/ 227233 w 369278"/>
                <a:gd name="connsiteY2487" fmla="*/ 377048 h 427911"/>
                <a:gd name="connsiteX2488" fmla="*/ 226471 w 369278"/>
                <a:gd name="connsiteY2488" fmla="*/ 370761 h 427911"/>
                <a:gd name="connsiteX2489" fmla="*/ 228376 w 369278"/>
                <a:gd name="connsiteY2489" fmla="*/ 376095 h 427911"/>
                <a:gd name="connsiteX2490" fmla="*/ 229995 w 369278"/>
                <a:gd name="connsiteY2490" fmla="*/ 374667 h 427911"/>
                <a:gd name="connsiteX2491" fmla="*/ 229043 w 369278"/>
                <a:gd name="connsiteY2491" fmla="*/ 365808 h 427911"/>
                <a:gd name="connsiteX2492" fmla="*/ 231424 w 369278"/>
                <a:gd name="connsiteY2492" fmla="*/ 373333 h 427911"/>
                <a:gd name="connsiteX2493" fmla="*/ 232567 w 369278"/>
                <a:gd name="connsiteY2493" fmla="*/ 372381 h 427911"/>
                <a:gd name="connsiteX2494" fmla="*/ 231424 w 369278"/>
                <a:gd name="connsiteY2494" fmla="*/ 362665 h 427911"/>
                <a:gd name="connsiteX2495" fmla="*/ 234186 w 369278"/>
                <a:gd name="connsiteY2495" fmla="*/ 370952 h 427911"/>
                <a:gd name="connsiteX2496" fmla="*/ 234758 w 369278"/>
                <a:gd name="connsiteY2496" fmla="*/ 370285 h 427911"/>
                <a:gd name="connsiteX2497" fmla="*/ 233615 w 369278"/>
                <a:gd name="connsiteY2497" fmla="*/ 358855 h 427911"/>
                <a:gd name="connsiteX2498" fmla="*/ 236187 w 369278"/>
                <a:gd name="connsiteY2498" fmla="*/ 368761 h 427911"/>
                <a:gd name="connsiteX2499" fmla="*/ 237425 w 369278"/>
                <a:gd name="connsiteY2499" fmla="*/ 367618 h 427911"/>
                <a:gd name="connsiteX2500" fmla="*/ 233424 w 369278"/>
                <a:gd name="connsiteY2500" fmla="*/ 351426 h 427911"/>
                <a:gd name="connsiteX2501" fmla="*/ 231805 w 369278"/>
                <a:gd name="connsiteY2501" fmla="*/ 354950 h 427911"/>
                <a:gd name="connsiteX2502" fmla="*/ 231424 w 369278"/>
                <a:gd name="connsiteY2502" fmla="*/ 349997 h 427911"/>
                <a:gd name="connsiteX2503" fmla="*/ 228662 w 369278"/>
                <a:gd name="connsiteY2503" fmla="*/ 358474 h 427911"/>
                <a:gd name="connsiteX2504" fmla="*/ 229424 w 369278"/>
                <a:gd name="connsiteY2504" fmla="*/ 351330 h 427911"/>
                <a:gd name="connsiteX2505" fmla="*/ 228281 w 369278"/>
                <a:gd name="connsiteY2505" fmla="*/ 351330 h 427911"/>
                <a:gd name="connsiteX2506" fmla="*/ 225138 w 369278"/>
                <a:gd name="connsiteY2506" fmla="*/ 359808 h 427911"/>
                <a:gd name="connsiteX2507" fmla="*/ 225519 w 369278"/>
                <a:gd name="connsiteY2507" fmla="*/ 353712 h 427911"/>
                <a:gd name="connsiteX2508" fmla="*/ 224185 w 369278"/>
                <a:gd name="connsiteY2508" fmla="*/ 354093 h 427911"/>
                <a:gd name="connsiteX2509" fmla="*/ 224185 w 369278"/>
                <a:gd name="connsiteY2509" fmla="*/ 354759 h 427911"/>
                <a:gd name="connsiteX2510" fmla="*/ 221994 w 369278"/>
                <a:gd name="connsiteY2510" fmla="*/ 362379 h 427911"/>
                <a:gd name="connsiteX2511" fmla="*/ 222947 w 369278"/>
                <a:gd name="connsiteY2511" fmla="*/ 354283 h 427911"/>
                <a:gd name="connsiteX2512" fmla="*/ 221328 w 369278"/>
                <a:gd name="connsiteY2512" fmla="*/ 354855 h 427911"/>
                <a:gd name="connsiteX2513" fmla="*/ 221328 w 369278"/>
                <a:gd name="connsiteY2513" fmla="*/ 357617 h 427911"/>
                <a:gd name="connsiteX2514" fmla="*/ 219804 w 369278"/>
                <a:gd name="connsiteY2514" fmla="*/ 361808 h 427911"/>
                <a:gd name="connsiteX2515" fmla="*/ 220185 w 369278"/>
                <a:gd name="connsiteY2515" fmla="*/ 355045 h 427911"/>
                <a:gd name="connsiteX2516" fmla="*/ 218851 w 369278"/>
                <a:gd name="connsiteY2516" fmla="*/ 355426 h 427911"/>
                <a:gd name="connsiteX2517" fmla="*/ 218851 w 369278"/>
                <a:gd name="connsiteY2517" fmla="*/ 355998 h 427911"/>
                <a:gd name="connsiteX2518" fmla="*/ 218184 w 369278"/>
                <a:gd name="connsiteY2518" fmla="*/ 357331 h 427911"/>
                <a:gd name="connsiteX2519" fmla="*/ 217803 w 369278"/>
                <a:gd name="connsiteY2519" fmla="*/ 356379 h 427911"/>
                <a:gd name="connsiteX2520" fmla="*/ 217422 w 369278"/>
                <a:gd name="connsiteY2520" fmla="*/ 355617 h 427911"/>
                <a:gd name="connsiteX2521" fmla="*/ 216470 w 369278"/>
                <a:gd name="connsiteY2521" fmla="*/ 355807 h 427911"/>
                <a:gd name="connsiteX2522" fmla="*/ 216470 w 369278"/>
                <a:gd name="connsiteY2522" fmla="*/ 355998 h 427911"/>
                <a:gd name="connsiteX2523" fmla="*/ 216470 w 369278"/>
                <a:gd name="connsiteY2523" fmla="*/ 357141 h 427911"/>
                <a:gd name="connsiteX2524" fmla="*/ 215517 w 369278"/>
                <a:gd name="connsiteY2524" fmla="*/ 355998 h 427911"/>
                <a:gd name="connsiteX2525" fmla="*/ 214565 w 369278"/>
                <a:gd name="connsiteY2525" fmla="*/ 356188 h 427911"/>
                <a:gd name="connsiteX2526" fmla="*/ 213993 w 369278"/>
                <a:gd name="connsiteY2526" fmla="*/ 357998 h 427911"/>
                <a:gd name="connsiteX2527" fmla="*/ 212850 w 369278"/>
                <a:gd name="connsiteY2527" fmla="*/ 356379 h 427911"/>
                <a:gd name="connsiteX2528" fmla="*/ 211041 w 369278"/>
                <a:gd name="connsiteY2528" fmla="*/ 356760 h 427911"/>
                <a:gd name="connsiteX2529" fmla="*/ 210850 w 369278"/>
                <a:gd name="connsiteY2529" fmla="*/ 358188 h 427911"/>
                <a:gd name="connsiteX2530" fmla="*/ 209898 w 369278"/>
                <a:gd name="connsiteY2530" fmla="*/ 357045 h 427911"/>
                <a:gd name="connsiteX2531" fmla="*/ 208278 w 369278"/>
                <a:gd name="connsiteY2531" fmla="*/ 357045 h 427911"/>
                <a:gd name="connsiteX2532" fmla="*/ 208278 w 369278"/>
                <a:gd name="connsiteY2532" fmla="*/ 358474 h 427911"/>
                <a:gd name="connsiteX2533" fmla="*/ 207326 w 369278"/>
                <a:gd name="connsiteY2533" fmla="*/ 357236 h 427911"/>
                <a:gd name="connsiteX2534" fmla="*/ 206945 w 369278"/>
                <a:gd name="connsiteY2534" fmla="*/ 356188 h 427911"/>
                <a:gd name="connsiteX2535" fmla="*/ 206278 w 369278"/>
                <a:gd name="connsiteY2535" fmla="*/ 353616 h 427911"/>
                <a:gd name="connsiteX2536" fmla="*/ 207897 w 369278"/>
                <a:gd name="connsiteY2536" fmla="*/ 355617 h 427911"/>
                <a:gd name="connsiteX2537" fmla="*/ 208278 w 369278"/>
                <a:gd name="connsiteY2537" fmla="*/ 356950 h 427911"/>
                <a:gd name="connsiteX2538" fmla="*/ 209707 w 369278"/>
                <a:gd name="connsiteY2538" fmla="*/ 356569 h 427911"/>
                <a:gd name="connsiteX2539" fmla="*/ 209517 w 369278"/>
                <a:gd name="connsiteY2539" fmla="*/ 355807 h 427911"/>
                <a:gd name="connsiteX2540" fmla="*/ 209517 w 369278"/>
                <a:gd name="connsiteY2540" fmla="*/ 352664 h 427911"/>
                <a:gd name="connsiteX2541" fmla="*/ 210850 w 369278"/>
                <a:gd name="connsiteY2541" fmla="*/ 355236 h 427911"/>
                <a:gd name="connsiteX2542" fmla="*/ 211041 w 369278"/>
                <a:gd name="connsiteY2542" fmla="*/ 356188 h 427911"/>
                <a:gd name="connsiteX2543" fmla="*/ 212660 w 369278"/>
                <a:gd name="connsiteY2543" fmla="*/ 355617 h 427911"/>
                <a:gd name="connsiteX2544" fmla="*/ 212469 w 369278"/>
                <a:gd name="connsiteY2544" fmla="*/ 353616 h 427911"/>
                <a:gd name="connsiteX2545" fmla="*/ 212660 w 369278"/>
                <a:gd name="connsiteY2545" fmla="*/ 352473 h 427911"/>
                <a:gd name="connsiteX2546" fmla="*/ 214279 w 369278"/>
                <a:gd name="connsiteY2546" fmla="*/ 355236 h 427911"/>
                <a:gd name="connsiteX2547" fmla="*/ 215232 w 369278"/>
                <a:gd name="connsiteY2547" fmla="*/ 354855 h 427911"/>
                <a:gd name="connsiteX2548" fmla="*/ 215041 w 369278"/>
                <a:gd name="connsiteY2548" fmla="*/ 354474 h 427911"/>
                <a:gd name="connsiteX2549" fmla="*/ 214660 w 369278"/>
                <a:gd name="connsiteY2549" fmla="*/ 352188 h 427911"/>
                <a:gd name="connsiteX2550" fmla="*/ 214660 w 369278"/>
                <a:gd name="connsiteY2550" fmla="*/ 351140 h 427911"/>
                <a:gd name="connsiteX2551" fmla="*/ 216279 w 369278"/>
                <a:gd name="connsiteY2551" fmla="*/ 353902 h 427911"/>
                <a:gd name="connsiteX2552" fmla="*/ 216470 w 369278"/>
                <a:gd name="connsiteY2552" fmla="*/ 354474 h 427911"/>
                <a:gd name="connsiteX2553" fmla="*/ 217422 w 369278"/>
                <a:gd name="connsiteY2553" fmla="*/ 354093 h 427911"/>
                <a:gd name="connsiteX2554" fmla="*/ 217422 w 369278"/>
                <a:gd name="connsiteY2554" fmla="*/ 350949 h 427911"/>
                <a:gd name="connsiteX2555" fmla="*/ 217803 w 369278"/>
                <a:gd name="connsiteY2555" fmla="*/ 349711 h 427911"/>
                <a:gd name="connsiteX2556" fmla="*/ 218375 w 369278"/>
                <a:gd name="connsiteY2556" fmla="*/ 350664 h 427911"/>
                <a:gd name="connsiteX2557" fmla="*/ 219042 w 369278"/>
                <a:gd name="connsiteY2557" fmla="*/ 353426 h 427911"/>
                <a:gd name="connsiteX2558" fmla="*/ 220185 w 369278"/>
                <a:gd name="connsiteY2558" fmla="*/ 353045 h 427911"/>
                <a:gd name="connsiteX2559" fmla="*/ 220185 w 369278"/>
                <a:gd name="connsiteY2559" fmla="*/ 351521 h 427911"/>
                <a:gd name="connsiteX2560" fmla="*/ 220566 w 369278"/>
                <a:gd name="connsiteY2560" fmla="*/ 350568 h 427911"/>
                <a:gd name="connsiteX2561" fmla="*/ 221328 w 369278"/>
                <a:gd name="connsiteY2561" fmla="*/ 352569 h 427911"/>
                <a:gd name="connsiteX2562" fmla="*/ 222947 w 369278"/>
                <a:gd name="connsiteY2562" fmla="*/ 351997 h 427911"/>
                <a:gd name="connsiteX2563" fmla="*/ 222947 w 369278"/>
                <a:gd name="connsiteY2563" fmla="*/ 349806 h 427911"/>
                <a:gd name="connsiteX2564" fmla="*/ 223423 w 369278"/>
                <a:gd name="connsiteY2564" fmla="*/ 348663 h 427911"/>
                <a:gd name="connsiteX2565" fmla="*/ 223804 w 369278"/>
                <a:gd name="connsiteY2565" fmla="*/ 349521 h 427911"/>
                <a:gd name="connsiteX2566" fmla="*/ 224185 w 369278"/>
                <a:gd name="connsiteY2566" fmla="*/ 351521 h 427911"/>
                <a:gd name="connsiteX2567" fmla="*/ 225328 w 369278"/>
                <a:gd name="connsiteY2567" fmla="*/ 350854 h 427911"/>
                <a:gd name="connsiteX2568" fmla="*/ 225519 w 369278"/>
                <a:gd name="connsiteY2568" fmla="*/ 347711 h 427911"/>
                <a:gd name="connsiteX2569" fmla="*/ 226090 w 369278"/>
                <a:gd name="connsiteY2569" fmla="*/ 346377 h 427911"/>
                <a:gd name="connsiteX2570" fmla="*/ 226471 w 369278"/>
                <a:gd name="connsiteY2570" fmla="*/ 347330 h 427911"/>
                <a:gd name="connsiteX2571" fmla="*/ 226662 w 369278"/>
                <a:gd name="connsiteY2571" fmla="*/ 350283 h 427911"/>
                <a:gd name="connsiteX2572" fmla="*/ 227805 w 369278"/>
                <a:gd name="connsiteY2572" fmla="*/ 349902 h 427911"/>
                <a:gd name="connsiteX2573" fmla="*/ 230948 w 369278"/>
                <a:gd name="connsiteY2573" fmla="*/ 330185 h 427911"/>
                <a:gd name="connsiteX2574" fmla="*/ 229710 w 369278"/>
                <a:gd name="connsiteY2574" fmla="*/ 327994 h 427911"/>
                <a:gd name="connsiteX2575" fmla="*/ 226376 w 369278"/>
                <a:gd name="connsiteY2575" fmla="*/ 345996 h 427911"/>
                <a:gd name="connsiteX2576" fmla="*/ 226185 w 369278"/>
                <a:gd name="connsiteY2576" fmla="*/ 325899 h 427911"/>
                <a:gd name="connsiteX2577" fmla="*/ 225519 w 369278"/>
                <a:gd name="connsiteY2577" fmla="*/ 325899 h 427911"/>
                <a:gd name="connsiteX2578" fmla="*/ 223518 w 369278"/>
                <a:gd name="connsiteY2578" fmla="*/ 345234 h 427911"/>
                <a:gd name="connsiteX2579" fmla="*/ 221518 w 369278"/>
                <a:gd name="connsiteY2579" fmla="*/ 324089 h 427911"/>
                <a:gd name="connsiteX2580" fmla="*/ 220375 w 369278"/>
                <a:gd name="connsiteY2580" fmla="*/ 323708 h 427911"/>
                <a:gd name="connsiteX2581" fmla="*/ 220947 w 369278"/>
                <a:gd name="connsiteY2581" fmla="*/ 332566 h 427911"/>
                <a:gd name="connsiteX2582" fmla="*/ 217422 w 369278"/>
                <a:gd name="connsiteY2582" fmla="*/ 325041 h 427911"/>
                <a:gd name="connsiteX2583" fmla="*/ 216470 w 369278"/>
                <a:gd name="connsiteY2583" fmla="*/ 325041 h 427911"/>
                <a:gd name="connsiteX2584" fmla="*/ 217994 w 369278"/>
                <a:gd name="connsiteY2584" fmla="*/ 332376 h 427911"/>
                <a:gd name="connsiteX2585" fmla="*/ 213898 w 369278"/>
                <a:gd name="connsiteY2585" fmla="*/ 326089 h 427911"/>
                <a:gd name="connsiteX2586" fmla="*/ 212088 w 369278"/>
                <a:gd name="connsiteY2586" fmla="*/ 326089 h 427911"/>
                <a:gd name="connsiteX2587" fmla="*/ 214279 w 369278"/>
                <a:gd name="connsiteY2587" fmla="*/ 331995 h 427911"/>
                <a:gd name="connsiteX2588" fmla="*/ 207802 w 369278"/>
                <a:gd name="connsiteY2588" fmla="*/ 326470 h 427911"/>
                <a:gd name="connsiteX2589" fmla="*/ 205992 w 369278"/>
                <a:gd name="connsiteY2589" fmla="*/ 326661 h 427911"/>
                <a:gd name="connsiteX2590" fmla="*/ 209802 w 369278"/>
                <a:gd name="connsiteY2590" fmla="*/ 332376 h 427911"/>
                <a:gd name="connsiteX2591" fmla="*/ 204278 w 369278"/>
                <a:gd name="connsiteY2591" fmla="*/ 327042 h 427911"/>
                <a:gd name="connsiteX2592" fmla="*/ 203040 w 369278"/>
                <a:gd name="connsiteY2592" fmla="*/ 327423 h 427911"/>
                <a:gd name="connsiteX2593" fmla="*/ 203230 w 369278"/>
                <a:gd name="connsiteY2593" fmla="*/ 330756 h 427911"/>
                <a:gd name="connsiteX2594" fmla="*/ 198277 w 369278"/>
                <a:gd name="connsiteY2594" fmla="*/ 327804 h 427911"/>
                <a:gd name="connsiteX2595" fmla="*/ 197134 w 369278"/>
                <a:gd name="connsiteY2595" fmla="*/ 327804 h 427911"/>
                <a:gd name="connsiteX2596" fmla="*/ 198277 w 369278"/>
                <a:gd name="connsiteY2596" fmla="*/ 330375 h 427911"/>
                <a:gd name="connsiteX2597" fmla="*/ 193324 w 369278"/>
                <a:gd name="connsiteY2597" fmla="*/ 327042 h 427911"/>
                <a:gd name="connsiteX2598" fmla="*/ 191705 w 369278"/>
                <a:gd name="connsiteY2598" fmla="*/ 326661 h 427911"/>
                <a:gd name="connsiteX2599" fmla="*/ 193515 w 369278"/>
                <a:gd name="connsiteY2599" fmla="*/ 330947 h 427911"/>
                <a:gd name="connsiteX2600" fmla="*/ 189705 w 369278"/>
                <a:gd name="connsiteY2600" fmla="*/ 326851 h 427911"/>
                <a:gd name="connsiteX2601" fmla="*/ 186942 w 369278"/>
                <a:gd name="connsiteY2601" fmla="*/ 326375 h 427911"/>
                <a:gd name="connsiteX2602" fmla="*/ 185133 w 369278"/>
                <a:gd name="connsiteY2602" fmla="*/ 323422 h 427911"/>
                <a:gd name="connsiteX2603" fmla="*/ 215708 w 369278"/>
                <a:gd name="connsiteY2603" fmla="*/ 321422 h 427911"/>
                <a:gd name="connsiteX2604" fmla="*/ 226757 w 369278"/>
                <a:gd name="connsiteY2604" fmla="*/ 319231 h 427911"/>
                <a:gd name="connsiteX2605" fmla="*/ 233901 w 369278"/>
                <a:gd name="connsiteY2605" fmla="*/ 325708 h 427911"/>
                <a:gd name="connsiteX2606" fmla="*/ 234472 w 369278"/>
                <a:gd name="connsiteY2606" fmla="*/ 331995 h 427911"/>
                <a:gd name="connsiteX2607" fmla="*/ 235425 w 369278"/>
                <a:gd name="connsiteY2607" fmla="*/ 345234 h 427911"/>
                <a:gd name="connsiteX2608" fmla="*/ 242378 w 369278"/>
                <a:gd name="connsiteY2608" fmla="*/ 355902 h 427911"/>
                <a:gd name="connsiteX2609" fmla="*/ 242092 w 369278"/>
                <a:gd name="connsiteY2609" fmla="*/ 368952 h 427911"/>
                <a:gd name="connsiteX2610" fmla="*/ 218661 w 369278"/>
                <a:gd name="connsiteY2610" fmla="*/ 379715 h 427911"/>
                <a:gd name="connsiteX2611" fmla="*/ 219804 w 369278"/>
                <a:gd name="connsiteY2611" fmla="*/ 382763 h 427911"/>
                <a:gd name="connsiteX2612" fmla="*/ 219232 w 369278"/>
                <a:gd name="connsiteY2612" fmla="*/ 383334 h 427911"/>
                <a:gd name="connsiteX2613" fmla="*/ 218661 w 369278"/>
                <a:gd name="connsiteY2613" fmla="*/ 379715 h 427911"/>
                <a:gd name="connsiteX2614" fmla="*/ 207993 w 369278"/>
                <a:gd name="connsiteY2614" fmla="*/ 341234 h 427911"/>
                <a:gd name="connsiteX2615" fmla="*/ 208755 w 369278"/>
                <a:gd name="connsiteY2615" fmla="*/ 337329 h 427911"/>
                <a:gd name="connsiteX2616" fmla="*/ 209517 w 369278"/>
                <a:gd name="connsiteY2616" fmla="*/ 341234 h 427911"/>
                <a:gd name="connsiteX2617" fmla="*/ 208755 w 369278"/>
                <a:gd name="connsiteY2617" fmla="*/ 345139 h 427911"/>
                <a:gd name="connsiteX2618" fmla="*/ 207993 w 369278"/>
                <a:gd name="connsiteY2618" fmla="*/ 341234 h 427911"/>
                <a:gd name="connsiteX2619" fmla="*/ 211136 w 369278"/>
                <a:gd name="connsiteY2619" fmla="*/ 340662 h 427911"/>
                <a:gd name="connsiteX2620" fmla="*/ 212279 w 369278"/>
                <a:gd name="connsiteY2620" fmla="*/ 336281 h 427911"/>
                <a:gd name="connsiteX2621" fmla="*/ 212850 w 369278"/>
                <a:gd name="connsiteY2621" fmla="*/ 340853 h 427911"/>
                <a:gd name="connsiteX2622" fmla="*/ 211517 w 369278"/>
                <a:gd name="connsiteY2622" fmla="*/ 344949 h 427911"/>
                <a:gd name="connsiteX2623" fmla="*/ 211136 w 369278"/>
                <a:gd name="connsiteY2623" fmla="*/ 340662 h 427911"/>
                <a:gd name="connsiteX2624" fmla="*/ 215517 w 369278"/>
                <a:gd name="connsiteY2624" fmla="*/ 340281 h 427911"/>
                <a:gd name="connsiteX2625" fmla="*/ 217137 w 369278"/>
                <a:gd name="connsiteY2625" fmla="*/ 336090 h 427911"/>
                <a:gd name="connsiteX2626" fmla="*/ 217327 w 369278"/>
                <a:gd name="connsiteY2626" fmla="*/ 340472 h 427911"/>
                <a:gd name="connsiteX2627" fmla="*/ 215708 w 369278"/>
                <a:gd name="connsiteY2627" fmla="*/ 344568 h 427911"/>
                <a:gd name="connsiteX2628" fmla="*/ 215517 w 369278"/>
                <a:gd name="connsiteY2628" fmla="*/ 340281 h 427911"/>
                <a:gd name="connsiteX2629" fmla="*/ 220280 w 369278"/>
                <a:gd name="connsiteY2629" fmla="*/ 339519 h 427911"/>
                <a:gd name="connsiteX2630" fmla="*/ 220851 w 369278"/>
                <a:gd name="connsiteY2630" fmla="*/ 333995 h 427911"/>
                <a:gd name="connsiteX2631" fmla="*/ 221994 w 369278"/>
                <a:gd name="connsiteY2631" fmla="*/ 339710 h 427911"/>
                <a:gd name="connsiteX2632" fmla="*/ 219994 w 369278"/>
                <a:gd name="connsiteY2632" fmla="*/ 344853 h 427911"/>
                <a:gd name="connsiteX2633" fmla="*/ 220185 w 369278"/>
                <a:gd name="connsiteY2633" fmla="*/ 339519 h 427911"/>
                <a:gd name="connsiteX2634" fmla="*/ 203992 w 369278"/>
                <a:gd name="connsiteY2634" fmla="*/ 302181 h 427911"/>
                <a:gd name="connsiteX2635" fmla="*/ 219137 w 369278"/>
                <a:gd name="connsiteY2635" fmla="*/ 311897 h 427911"/>
                <a:gd name="connsiteX2636" fmla="*/ 218280 w 369278"/>
                <a:gd name="connsiteY2636" fmla="*/ 313040 h 427911"/>
                <a:gd name="connsiteX2637" fmla="*/ 203897 w 369278"/>
                <a:gd name="connsiteY2637" fmla="*/ 302181 h 427911"/>
                <a:gd name="connsiteX2638" fmla="*/ 220851 w 369278"/>
                <a:gd name="connsiteY2638" fmla="*/ 314373 h 427911"/>
                <a:gd name="connsiteX2639" fmla="*/ 222852 w 369278"/>
                <a:gd name="connsiteY2639" fmla="*/ 314945 h 427911"/>
                <a:gd name="connsiteX2640" fmla="*/ 223995 w 369278"/>
                <a:gd name="connsiteY2640" fmla="*/ 316374 h 427911"/>
                <a:gd name="connsiteX2641" fmla="*/ 221994 w 369278"/>
                <a:gd name="connsiteY2641" fmla="*/ 315993 h 427911"/>
                <a:gd name="connsiteX2642" fmla="*/ 220756 w 369278"/>
                <a:gd name="connsiteY2642" fmla="*/ 314373 h 427911"/>
                <a:gd name="connsiteX2643" fmla="*/ 247426 w 369278"/>
                <a:gd name="connsiteY2643" fmla="*/ 342472 h 427911"/>
                <a:gd name="connsiteX2644" fmla="*/ 245045 w 369278"/>
                <a:gd name="connsiteY2644" fmla="*/ 337710 h 427911"/>
                <a:gd name="connsiteX2645" fmla="*/ 246188 w 369278"/>
                <a:gd name="connsiteY2645" fmla="*/ 337710 h 427911"/>
                <a:gd name="connsiteX2646" fmla="*/ 247331 w 369278"/>
                <a:gd name="connsiteY2646" fmla="*/ 342472 h 427911"/>
                <a:gd name="connsiteX2647" fmla="*/ 248569 w 369278"/>
                <a:gd name="connsiteY2647" fmla="*/ 336948 h 427911"/>
                <a:gd name="connsiteX2648" fmla="*/ 244188 w 369278"/>
                <a:gd name="connsiteY2648" fmla="*/ 330471 h 427911"/>
                <a:gd name="connsiteX2649" fmla="*/ 249331 w 369278"/>
                <a:gd name="connsiteY2649" fmla="*/ 335805 h 427911"/>
                <a:gd name="connsiteX2650" fmla="*/ 248569 w 369278"/>
                <a:gd name="connsiteY2650" fmla="*/ 336948 h 427911"/>
                <a:gd name="connsiteX2651" fmla="*/ 249522 w 369278"/>
                <a:gd name="connsiteY2651" fmla="*/ 332566 h 427911"/>
                <a:gd name="connsiteX2652" fmla="*/ 244569 w 369278"/>
                <a:gd name="connsiteY2652" fmla="*/ 322660 h 427911"/>
                <a:gd name="connsiteX2653" fmla="*/ 250855 w 369278"/>
                <a:gd name="connsiteY2653" fmla="*/ 331042 h 427911"/>
                <a:gd name="connsiteX2654" fmla="*/ 249522 w 369278"/>
                <a:gd name="connsiteY2654" fmla="*/ 332566 h 427911"/>
                <a:gd name="connsiteX2655" fmla="*/ 252665 w 369278"/>
                <a:gd name="connsiteY2655" fmla="*/ 326851 h 427911"/>
                <a:gd name="connsiteX2656" fmla="*/ 251141 w 369278"/>
                <a:gd name="connsiteY2656" fmla="*/ 328375 h 427911"/>
                <a:gd name="connsiteX2657" fmla="*/ 246188 w 369278"/>
                <a:gd name="connsiteY2657" fmla="*/ 317136 h 427911"/>
                <a:gd name="connsiteX2658" fmla="*/ 252665 w 369278"/>
                <a:gd name="connsiteY2658" fmla="*/ 326851 h 427911"/>
                <a:gd name="connsiteX2659" fmla="*/ 247712 w 369278"/>
                <a:gd name="connsiteY2659" fmla="*/ 314183 h 427911"/>
                <a:gd name="connsiteX2660" fmla="*/ 254379 w 369278"/>
                <a:gd name="connsiteY2660" fmla="*/ 321517 h 427911"/>
                <a:gd name="connsiteX2661" fmla="*/ 252951 w 369278"/>
                <a:gd name="connsiteY2661" fmla="*/ 322851 h 427911"/>
                <a:gd name="connsiteX2662" fmla="*/ 247617 w 369278"/>
                <a:gd name="connsiteY2662" fmla="*/ 314183 h 427911"/>
                <a:gd name="connsiteX2663" fmla="*/ 252379 w 369278"/>
                <a:gd name="connsiteY2663" fmla="*/ 386859 h 427911"/>
                <a:gd name="connsiteX2664" fmla="*/ 252951 w 369278"/>
                <a:gd name="connsiteY2664" fmla="*/ 384477 h 427911"/>
                <a:gd name="connsiteX2665" fmla="*/ 253713 w 369278"/>
                <a:gd name="connsiteY2665" fmla="*/ 383715 h 427911"/>
                <a:gd name="connsiteX2666" fmla="*/ 253332 w 369278"/>
                <a:gd name="connsiteY2666" fmla="*/ 383334 h 427911"/>
                <a:gd name="connsiteX2667" fmla="*/ 251141 w 369278"/>
                <a:gd name="connsiteY2667" fmla="*/ 384573 h 427911"/>
                <a:gd name="connsiteX2668" fmla="*/ 251712 w 369278"/>
                <a:gd name="connsiteY2668" fmla="*/ 382191 h 427911"/>
                <a:gd name="connsiteX2669" fmla="*/ 252093 w 369278"/>
                <a:gd name="connsiteY2669" fmla="*/ 381810 h 427911"/>
                <a:gd name="connsiteX2670" fmla="*/ 251522 w 369278"/>
                <a:gd name="connsiteY2670" fmla="*/ 380953 h 427911"/>
                <a:gd name="connsiteX2671" fmla="*/ 250093 w 369278"/>
                <a:gd name="connsiteY2671" fmla="*/ 381429 h 427911"/>
                <a:gd name="connsiteX2672" fmla="*/ 250665 w 369278"/>
                <a:gd name="connsiteY2672" fmla="*/ 379620 h 427911"/>
                <a:gd name="connsiteX2673" fmla="*/ 250665 w 369278"/>
                <a:gd name="connsiteY2673" fmla="*/ 377619 h 427911"/>
                <a:gd name="connsiteX2674" fmla="*/ 253617 w 369278"/>
                <a:gd name="connsiteY2674" fmla="*/ 380572 h 427911"/>
                <a:gd name="connsiteX2675" fmla="*/ 254189 w 369278"/>
                <a:gd name="connsiteY2675" fmla="*/ 382763 h 427911"/>
                <a:gd name="connsiteX2676" fmla="*/ 256189 w 369278"/>
                <a:gd name="connsiteY2676" fmla="*/ 384573 h 427911"/>
                <a:gd name="connsiteX2677" fmla="*/ 257142 w 369278"/>
                <a:gd name="connsiteY2677" fmla="*/ 388764 h 427911"/>
                <a:gd name="connsiteX2678" fmla="*/ 256189 w 369278"/>
                <a:gd name="connsiteY2678" fmla="*/ 386954 h 427911"/>
                <a:gd name="connsiteX2679" fmla="*/ 255713 w 369278"/>
                <a:gd name="connsiteY2679" fmla="*/ 387525 h 427911"/>
                <a:gd name="connsiteX2680" fmla="*/ 253998 w 369278"/>
                <a:gd name="connsiteY2680" fmla="*/ 388478 h 427911"/>
                <a:gd name="connsiteX2681" fmla="*/ 254379 w 369278"/>
                <a:gd name="connsiteY2681" fmla="*/ 386573 h 427911"/>
                <a:gd name="connsiteX2682" fmla="*/ 255141 w 369278"/>
                <a:gd name="connsiteY2682" fmla="*/ 385811 h 427911"/>
                <a:gd name="connsiteX2683" fmla="*/ 254760 w 369278"/>
                <a:gd name="connsiteY2683" fmla="*/ 385144 h 427911"/>
                <a:gd name="connsiteX2684" fmla="*/ 254379 w 369278"/>
                <a:gd name="connsiteY2684" fmla="*/ 385811 h 427911"/>
                <a:gd name="connsiteX2685" fmla="*/ 252284 w 369278"/>
                <a:gd name="connsiteY2685" fmla="*/ 386954 h 427911"/>
                <a:gd name="connsiteX2686" fmla="*/ 253617 w 369278"/>
                <a:gd name="connsiteY2686" fmla="*/ 390288 h 427911"/>
                <a:gd name="connsiteX2687" fmla="*/ 256189 w 369278"/>
                <a:gd name="connsiteY2687" fmla="*/ 388954 h 427911"/>
                <a:gd name="connsiteX2688" fmla="*/ 255427 w 369278"/>
                <a:gd name="connsiteY2688" fmla="*/ 391716 h 427911"/>
                <a:gd name="connsiteX2689" fmla="*/ 253046 w 369278"/>
                <a:gd name="connsiteY2689" fmla="*/ 393050 h 427911"/>
                <a:gd name="connsiteX2690" fmla="*/ 253617 w 369278"/>
                <a:gd name="connsiteY2690" fmla="*/ 390288 h 427911"/>
                <a:gd name="connsiteX2691" fmla="*/ 254379 w 369278"/>
                <a:gd name="connsiteY2691" fmla="*/ 416291 h 427911"/>
                <a:gd name="connsiteX2692" fmla="*/ 253046 w 369278"/>
                <a:gd name="connsiteY2692" fmla="*/ 414672 h 427911"/>
                <a:gd name="connsiteX2693" fmla="*/ 253236 w 369278"/>
                <a:gd name="connsiteY2693" fmla="*/ 412671 h 427911"/>
                <a:gd name="connsiteX2694" fmla="*/ 254665 w 369278"/>
                <a:gd name="connsiteY2694" fmla="*/ 414291 h 427911"/>
                <a:gd name="connsiteX2695" fmla="*/ 254475 w 369278"/>
                <a:gd name="connsiteY2695" fmla="*/ 416291 h 427911"/>
                <a:gd name="connsiteX2696" fmla="*/ 256284 w 369278"/>
                <a:gd name="connsiteY2696" fmla="*/ 414957 h 427911"/>
                <a:gd name="connsiteX2697" fmla="*/ 255522 w 369278"/>
                <a:gd name="connsiteY2697" fmla="*/ 413719 h 427911"/>
                <a:gd name="connsiteX2698" fmla="*/ 255713 w 369278"/>
                <a:gd name="connsiteY2698" fmla="*/ 412386 h 427911"/>
                <a:gd name="connsiteX2699" fmla="*/ 256475 w 369278"/>
                <a:gd name="connsiteY2699" fmla="*/ 413529 h 427911"/>
                <a:gd name="connsiteX2700" fmla="*/ 256284 w 369278"/>
                <a:gd name="connsiteY2700" fmla="*/ 414957 h 427911"/>
                <a:gd name="connsiteX2701" fmla="*/ 260190 w 369278"/>
                <a:gd name="connsiteY2701" fmla="*/ 414957 h 427911"/>
                <a:gd name="connsiteX2702" fmla="*/ 259047 w 369278"/>
                <a:gd name="connsiteY2702" fmla="*/ 414005 h 427911"/>
                <a:gd name="connsiteX2703" fmla="*/ 260190 w 369278"/>
                <a:gd name="connsiteY2703" fmla="*/ 412767 h 427911"/>
                <a:gd name="connsiteX2704" fmla="*/ 261618 w 369278"/>
                <a:gd name="connsiteY2704" fmla="*/ 414005 h 427911"/>
                <a:gd name="connsiteX2705" fmla="*/ 260190 w 369278"/>
                <a:gd name="connsiteY2705" fmla="*/ 414957 h 427911"/>
                <a:gd name="connsiteX2706" fmla="*/ 260571 w 369278"/>
                <a:gd name="connsiteY2706" fmla="*/ 406194 h 427911"/>
                <a:gd name="connsiteX2707" fmla="*/ 256951 w 369278"/>
                <a:gd name="connsiteY2707" fmla="*/ 405528 h 427911"/>
                <a:gd name="connsiteX2708" fmla="*/ 257904 w 369278"/>
                <a:gd name="connsiteY2708" fmla="*/ 399813 h 427911"/>
                <a:gd name="connsiteX2709" fmla="*/ 260571 w 369278"/>
                <a:gd name="connsiteY2709" fmla="*/ 406194 h 427911"/>
                <a:gd name="connsiteX2710" fmla="*/ 270286 w 369278"/>
                <a:gd name="connsiteY2710" fmla="*/ 376191 h 427911"/>
                <a:gd name="connsiteX2711" fmla="*/ 268476 w 369278"/>
                <a:gd name="connsiteY2711" fmla="*/ 378381 h 427911"/>
                <a:gd name="connsiteX2712" fmla="*/ 268953 w 369278"/>
                <a:gd name="connsiteY2712" fmla="*/ 375619 h 427911"/>
                <a:gd name="connsiteX2713" fmla="*/ 270667 w 369278"/>
                <a:gd name="connsiteY2713" fmla="*/ 373238 h 427911"/>
                <a:gd name="connsiteX2714" fmla="*/ 270286 w 369278"/>
                <a:gd name="connsiteY2714" fmla="*/ 376191 h 427911"/>
                <a:gd name="connsiteX2715" fmla="*/ 278192 w 369278"/>
                <a:gd name="connsiteY2715" fmla="*/ 409528 h 427911"/>
                <a:gd name="connsiteX2716" fmla="*/ 279525 w 369278"/>
                <a:gd name="connsiteY2716" fmla="*/ 413338 h 427911"/>
                <a:gd name="connsiteX2717" fmla="*/ 276573 w 369278"/>
                <a:gd name="connsiteY2717" fmla="*/ 412290 h 427911"/>
                <a:gd name="connsiteX2718" fmla="*/ 270858 w 369278"/>
                <a:gd name="connsiteY2718" fmla="*/ 411909 h 427911"/>
                <a:gd name="connsiteX2719" fmla="*/ 278192 w 369278"/>
                <a:gd name="connsiteY2719" fmla="*/ 409528 h 427911"/>
                <a:gd name="connsiteX2720" fmla="*/ 276954 w 369278"/>
                <a:gd name="connsiteY2720" fmla="*/ 379524 h 427911"/>
                <a:gd name="connsiteX2721" fmla="*/ 274382 w 369278"/>
                <a:gd name="connsiteY2721" fmla="*/ 382287 h 427911"/>
                <a:gd name="connsiteX2722" fmla="*/ 274953 w 369278"/>
                <a:gd name="connsiteY2722" fmla="*/ 378667 h 427911"/>
                <a:gd name="connsiteX2723" fmla="*/ 277525 w 369278"/>
                <a:gd name="connsiteY2723" fmla="*/ 375905 h 427911"/>
                <a:gd name="connsiteX2724" fmla="*/ 276954 w 369278"/>
                <a:gd name="connsiteY2724" fmla="*/ 379429 h 427911"/>
                <a:gd name="connsiteX2725" fmla="*/ 280097 w 369278"/>
                <a:gd name="connsiteY2725" fmla="*/ 379429 h 427911"/>
                <a:gd name="connsiteX2726" fmla="*/ 278478 w 369278"/>
                <a:gd name="connsiteY2726" fmla="*/ 381239 h 427911"/>
                <a:gd name="connsiteX2727" fmla="*/ 278859 w 369278"/>
                <a:gd name="connsiteY2727" fmla="*/ 378858 h 427911"/>
                <a:gd name="connsiteX2728" fmla="*/ 280478 w 369278"/>
                <a:gd name="connsiteY2728" fmla="*/ 377048 h 427911"/>
                <a:gd name="connsiteX2729" fmla="*/ 280097 w 369278"/>
                <a:gd name="connsiteY2729" fmla="*/ 379429 h 427911"/>
                <a:gd name="connsiteX2730" fmla="*/ 294099 w 369278"/>
                <a:gd name="connsiteY2730" fmla="*/ 318183 h 427911"/>
                <a:gd name="connsiteX2731" fmla="*/ 293527 w 369278"/>
                <a:gd name="connsiteY2731" fmla="*/ 316374 h 427911"/>
                <a:gd name="connsiteX2732" fmla="*/ 291432 w 369278"/>
                <a:gd name="connsiteY2732" fmla="*/ 315231 h 427911"/>
                <a:gd name="connsiteX2733" fmla="*/ 293718 w 369278"/>
                <a:gd name="connsiteY2733" fmla="*/ 311040 h 427911"/>
                <a:gd name="connsiteX2734" fmla="*/ 295527 w 369278"/>
                <a:gd name="connsiteY2734" fmla="*/ 312659 h 427911"/>
                <a:gd name="connsiteX2735" fmla="*/ 294480 w 369278"/>
                <a:gd name="connsiteY2735" fmla="*/ 313421 h 427911"/>
                <a:gd name="connsiteX2736" fmla="*/ 298004 w 369278"/>
                <a:gd name="connsiteY2736" fmla="*/ 315612 h 427911"/>
                <a:gd name="connsiteX2737" fmla="*/ 296289 w 369278"/>
                <a:gd name="connsiteY2737" fmla="*/ 316659 h 427911"/>
                <a:gd name="connsiteX2738" fmla="*/ 296480 w 369278"/>
                <a:gd name="connsiteY2738" fmla="*/ 320374 h 427911"/>
                <a:gd name="connsiteX2739" fmla="*/ 294480 w 369278"/>
                <a:gd name="connsiteY2739" fmla="*/ 323898 h 427911"/>
                <a:gd name="connsiteX2740" fmla="*/ 297813 w 369278"/>
                <a:gd name="connsiteY2740" fmla="*/ 324660 h 427911"/>
                <a:gd name="connsiteX2741" fmla="*/ 304957 w 369278"/>
                <a:gd name="connsiteY2741" fmla="*/ 326661 h 427911"/>
                <a:gd name="connsiteX2742" fmla="*/ 302385 w 369278"/>
                <a:gd name="connsiteY2742" fmla="*/ 325708 h 427911"/>
                <a:gd name="connsiteX2743" fmla="*/ 305910 w 369278"/>
                <a:gd name="connsiteY2743" fmla="*/ 330185 h 427911"/>
                <a:gd name="connsiteX2744" fmla="*/ 303719 w 369278"/>
                <a:gd name="connsiteY2744" fmla="*/ 330375 h 427911"/>
                <a:gd name="connsiteX2745" fmla="*/ 309243 w 369278"/>
                <a:gd name="connsiteY2745" fmla="*/ 336948 h 427911"/>
                <a:gd name="connsiteX2746" fmla="*/ 303719 w 369278"/>
                <a:gd name="connsiteY2746" fmla="*/ 333614 h 427911"/>
                <a:gd name="connsiteX2747" fmla="*/ 312958 w 369278"/>
                <a:gd name="connsiteY2747" fmla="*/ 341710 h 427911"/>
                <a:gd name="connsiteX2748" fmla="*/ 303052 w 369278"/>
                <a:gd name="connsiteY2748" fmla="*/ 335805 h 427911"/>
                <a:gd name="connsiteX2749" fmla="*/ 307815 w 369278"/>
                <a:gd name="connsiteY2749" fmla="*/ 346473 h 427911"/>
                <a:gd name="connsiteX2750" fmla="*/ 299909 w 369278"/>
                <a:gd name="connsiteY2750" fmla="*/ 334757 h 427911"/>
                <a:gd name="connsiteX2751" fmla="*/ 301719 w 369278"/>
                <a:gd name="connsiteY2751" fmla="*/ 344853 h 427911"/>
                <a:gd name="connsiteX2752" fmla="*/ 298766 w 369278"/>
                <a:gd name="connsiteY2752" fmla="*/ 332757 h 427911"/>
                <a:gd name="connsiteX2753" fmla="*/ 301528 w 369278"/>
                <a:gd name="connsiteY2753" fmla="*/ 328375 h 427911"/>
                <a:gd name="connsiteX2754" fmla="*/ 299814 w 369278"/>
                <a:gd name="connsiteY2754" fmla="*/ 328375 h 427911"/>
                <a:gd name="connsiteX2755" fmla="*/ 292765 w 369278"/>
                <a:gd name="connsiteY2755" fmla="*/ 328566 h 427911"/>
                <a:gd name="connsiteX2756" fmla="*/ 296099 w 369278"/>
                <a:gd name="connsiteY2756" fmla="*/ 332090 h 427911"/>
                <a:gd name="connsiteX2757" fmla="*/ 295908 w 369278"/>
                <a:gd name="connsiteY2757" fmla="*/ 335043 h 427911"/>
                <a:gd name="connsiteX2758" fmla="*/ 297432 w 369278"/>
                <a:gd name="connsiteY2758" fmla="*/ 332471 h 427911"/>
                <a:gd name="connsiteX2759" fmla="*/ 298004 w 369278"/>
                <a:gd name="connsiteY2759" fmla="*/ 340758 h 427911"/>
                <a:gd name="connsiteX2760" fmla="*/ 296670 w 369278"/>
                <a:gd name="connsiteY2760" fmla="*/ 340377 h 427911"/>
                <a:gd name="connsiteX2761" fmla="*/ 296099 w 369278"/>
                <a:gd name="connsiteY2761" fmla="*/ 336186 h 427911"/>
                <a:gd name="connsiteX2762" fmla="*/ 294670 w 369278"/>
                <a:gd name="connsiteY2762" fmla="*/ 340377 h 427911"/>
                <a:gd name="connsiteX2763" fmla="*/ 293908 w 369278"/>
                <a:gd name="connsiteY2763" fmla="*/ 332661 h 427911"/>
                <a:gd name="connsiteX2764" fmla="*/ 291717 w 369278"/>
                <a:gd name="connsiteY2764" fmla="*/ 335424 h 427911"/>
                <a:gd name="connsiteX2765" fmla="*/ 291146 w 369278"/>
                <a:gd name="connsiteY2765" fmla="*/ 331042 h 427911"/>
                <a:gd name="connsiteX2766" fmla="*/ 289146 w 369278"/>
                <a:gd name="connsiteY2766" fmla="*/ 332566 h 427911"/>
                <a:gd name="connsiteX2767" fmla="*/ 289146 w 369278"/>
                <a:gd name="connsiteY2767" fmla="*/ 327232 h 427911"/>
                <a:gd name="connsiteX2768" fmla="*/ 284574 w 369278"/>
                <a:gd name="connsiteY2768" fmla="*/ 325041 h 427911"/>
                <a:gd name="connsiteX2769" fmla="*/ 289908 w 369278"/>
                <a:gd name="connsiteY2769" fmla="*/ 324279 h 427911"/>
                <a:gd name="connsiteX2770" fmla="*/ 294003 w 369278"/>
                <a:gd name="connsiteY2770" fmla="*/ 317993 h 427911"/>
                <a:gd name="connsiteX2771" fmla="*/ 278192 w 369278"/>
                <a:gd name="connsiteY2771" fmla="*/ 297419 h 427911"/>
                <a:gd name="connsiteX2772" fmla="*/ 282764 w 369278"/>
                <a:gd name="connsiteY2772" fmla="*/ 297990 h 427911"/>
                <a:gd name="connsiteX2773" fmla="*/ 280383 w 369278"/>
                <a:gd name="connsiteY2773" fmla="*/ 299133 h 427911"/>
                <a:gd name="connsiteX2774" fmla="*/ 282954 w 369278"/>
                <a:gd name="connsiteY2774" fmla="*/ 299895 h 427911"/>
                <a:gd name="connsiteX2775" fmla="*/ 280573 w 369278"/>
                <a:gd name="connsiteY2775" fmla="*/ 301134 h 427911"/>
                <a:gd name="connsiteX2776" fmla="*/ 284955 w 369278"/>
                <a:gd name="connsiteY2776" fmla="*/ 303229 h 427911"/>
                <a:gd name="connsiteX2777" fmla="*/ 282192 w 369278"/>
                <a:gd name="connsiteY2777" fmla="*/ 304086 h 427911"/>
                <a:gd name="connsiteX2778" fmla="*/ 285717 w 369278"/>
                <a:gd name="connsiteY2778" fmla="*/ 306182 h 427911"/>
                <a:gd name="connsiteX2779" fmla="*/ 282573 w 369278"/>
                <a:gd name="connsiteY2779" fmla="*/ 306944 h 427911"/>
                <a:gd name="connsiteX2780" fmla="*/ 287526 w 369278"/>
                <a:gd name="connsiteY2780" fmla="*/ 309801 h 427911"/>
                <a:gd name="connsiteX2781" fmla="*/ 284193 w 369278"/>
                <a:gd name="connsiteY2781" fmla="*/ 310563 h 427911"/>
                <a:gd name="connsiteX2782" fmla="*/ 288574 w 369278"/>
                <a:gd name="connsiteY2782" fmla="*/ 312564 h 427911"/>
                <a:gd name="connsiteX2783" fmla="*/ 285431 w 369278"/>
                <a:gd name="connsiteY2783" fmla="*/ 313135 h 427911"/>
                <a:gd name="connsiteX2784" fmla="*/ 288384 w 369278"/>
                <a:gd name="connsiteY2784" fmla="*/ 315135 h 427911"/>
                <a:gd name="connsiteX2785" fmla="*/ 285621 w 369278"/>
                <a:gd name="connsiteY2785" fmla="*/ 315135 h 427911"/>
                <a:gd name="connsiteX2786" fmla="*/ 287526 w 369278"/>
                <a:gd name="connsiteY2786" fmla="*/ 316088 h 427911"/>
                <a:gd name="connsiteX2787" fmla="*/ 285336 w 369278"/>
                <a:gd name="connsiteY2787" fmla="*/ 319041 h 427911"/>
                <a:gd name="connsiteX2788" fmla="*/ 282573 w 369278"/>
                <a:gd name="connsiteY2788" fmla="*/ 313897 h 427911"/>
                <a:gd name="connsiteX2789" fmla="*/ 278287 w 369278"/>
                <a:gd name="connsiteY2789" fmla="*/ 297324 h 427911"/>
                <a:gd name="connsiteX2790" fmla="*/ 279144 w 369278"/>
                <a:gd name="connsiteY2790" fmla="*/ 317517 h 427911"/>
                <a:gd name="connsiteX2791" fmla="*/ 276573 w 369278"/>
                <a:gd name="connsiteY2791" fmla="*/ 316945 h 427911"/>
                <a:gd name="connsiteX2792" fmla="*/ 277335 w 369278"/>
                <a:gd name="connsiteY2792" fmla="*/ 315231 h 427911"/>
                <a:gd name="connsiteX2793" fmla="*/ 279906 w 369278"/>
                <a:gd name="connsiteY2793" fmla="*/ 315612 h 427911"/>
                <a:gd name="connsiteX2794" fmla="*/ 279144 w 369278"/>
                <a:gd name="connsiteY2794" fmla="*/ 317517 h 427911"/>
                <a:gd name="connsiteX2795" fmla="*/ 277335 w 369278"/>
                <a:gd name="connsiteY2795" fmla="*/ 313516 h 427911"/>
                <a:gd name="connsiteX2796" fmla="*/ 274382 w 369278"/>
                <a:gd name="connsiteY2796" fmla="*/ 314945 h 427911"/>
                <a:gd name="connsiteX2797" fmla="*/ 273810 w 369278"/>
                <a:gd name="connsiteY2797" fmla="*/ 312373 h 427911"/>
                <a:gd name="connsiteX2798" fmla="*/ 276954 w 369278"/>
                <a:gd name="connsiteY2798" fmla="*/ 310944 h 427911"/>
                <a:gd name="connsiteX2799" fmla="*/ 277335 w 369278"/>
                <a:gd name="connsiteY2799" fmla="*/ 313516 h 427911"/>
                <a:gd name="connsiteX2800" fmla="*/ 272763 w 369278"/>
                <a:gd name="connsiteY2800" fmla="*/ 310182 h 427911"/>
                <a:gd name="connsiteX2801" fmla="*/ 272382 w 369278"/>
                <a:gd name="connsiteY2801" fmla="*/ 307992 h 427911"/>
                <a:gd name="connsiteX2802" fmla="*/ 274191 w 369278"/>
                <a:gd name="connsiteY2802" fmla="*/ 306849 h 427911"/>
                <a:gd name="connsiteX2803" fmla="*/ 274572 w 369278"/>
                <a:gd name="connsiteY2803" fmla="*/ 309039 h 427911"/>
                <a:gd name="connsiteX2804" fmla="*/ 272858 w 369278"/>
                <a:gd name="connsiteY2804" fmla="*/ 310182 h 427911"/>
                <a:gd name="connsiteX2805" fmla="*/ 274477 w 369278"/>
                <a:gd name="connsiteY2805" fmla="*/ 297324 h 427911"/>
                <a:gd name="connsiteX2806" fmla="*/ 273715 w 369278"/>
                <a:gd name="connsiteY2806" fmla="*/ 302467 h 427911"/>
                <a:gd name="connsiteX2807" fmla="*/ 272953 w 369278"/>
                <a:gd name="connsiteY2807" fmla="*/ 295800 h 427911"/>
                <a:gd name="connsiteX2808" fmla="*/ 276858 w 369278"/>
                <a:gd name="connsiteY2808" fmla="*/ 291228 h 427911"/>
                <a:gd name="connsiteX2809" fmla="*/ 274572 w 369278"/>
                <a:gd name="connsiteY2809" fmla="*/ 297324 h 427911"/>
                <a:gd name="connsiteX2810" fmla="*/ 272763 w 369278"/>
                <a:gd name="connsiteY2810" fmla="*/ 290275 h 427911"/>
                <a:gd name="connsiteX2811" fmla="*/ 275334 w 369278"/>
                <a:gd name="connsiteY2811" fmla="*/ 289037 h 427911"/>
                <a:gd name="connsiteX2812" fmla="*/ 274191 w 369278"/>
                <a:gd name="connsiteY2812" fmla="*/ 291609 h 427911"/>
                <a:gd name="connsiteX2813" fmla="*/ 271620 w 369278"/>
                <a:gd name="connsiteY2813" fmla="*/ 293037 h 427911"/>
                <a:gd name="connsiteX2814" fmla="*/ 272763 w 369278"/>
                <a:gd name="connsiteY2814" fmla="*/ 290275 h 427911"/>
                <a:gd name="connsiteX2815" fmla="*/ 271810 w 369278"/>
                <a:gd name="connsiteY2815" fmla="*/ 302848 h 427911"/>
                <a:gd name="connsiteX2816" fmla="*/ 272953 w 369278"/>
                <a:gd name="connsiteY2816" fmla="*/ 304182 h 427911"/>
                <a:gd name="connsiteX2817" fmla="*/ 271810 w 369278"/>
                <a:gd name="connsiteY2817" fmla="*/ 305420 h 427911"/>
                <a:gd name="connsiteX2818" fmla="*/ 270477 w 369278"/>
                <a:gd name="connsiteY2818" fmla="*/ 304182 h 427911"/>
                <a:gd name="connsiteX2819" fmla="*/ 271810 w 369278"/>
                <a:gd name="connsiteY2819" fmla="*/ 302848 h 427911"/>
                <a:gd name="connsiteX2820" fmla="*/ 271048 w 369278"/>
                <a:gd name="connsiteY2820" fmla="*/ 310182 h 427911"/>
                <a:gd name="connsiteX2821" fmla="*/ 268476 w 369278"/>
                <a:gd name="connsiteY2821" fmla="*/ 311135 h 427911"/>
                <a:gd name="connsiteX2822" fmla="*/ 267524 w 369278"/>
                <a:gd name="connsiteY2822" fmla="*/ 316088 h 427911"/>
                <a:gd name="connsiteX2823" fmla="*/ 272858 w 369278"/>
                <a:gd name="connsiteY2823" fmla="*/ 323708 h 427911"/>
                <a:gd name="connsiteX2824" fmla="*/ 277430 w 369278"/>
                <a:gd name="connsiteY2824" fmla="*/ 332757 h 427911"/>
                <a:gd name="connsiteX2825" fmla="*/ 281811 w 369278"/>
                <a:gd name="connsiteY2825" fmla="*/ 341710 h 427911"/>
                <a:gd name="connsiteX2826" fmla="*/ 282954 w 369278"/>
                <a:gd name="connsiteY2826" fmla="*/ 345615 h 427911"/>
                <a:gd name="connsiteX2827" fmla="*/ 287145 w 369278"/>
                <a:gd name="connsiteY2827" fmla="*/ 351140 h 427911"/>
                <a:gd name="connsiteX2828" fmla="*/ 274858 w 369278"/>
                <a:gd name="connsiteY2828" fmla="*/ 364570 h 427911"/>
                <a:gd name="connsiteX2829" fmla="*/ 254951 w 369278"/>
                <a:gd name="connsiteY2829" fmla="*/ 352854 h 427911"/>
                <a:gd name="connsiteX2830" fmla="*/ 257332 w 369278"/>
                <a:gd name="connsiteY2830" fmla="*/ 329137 h 427911"/>
                <a:gd name="connsiteX2831" fmla="*/ 246093 w 369278"/>
                <a:gd name="connsiteY2831" fmla="*/ 308373 h 427911"/>
                <a:gd name="connsiteX2832" fmla="*/ 232281 w 369278"/>
                <a:gd name="connsiteY2832" fmla="*/ 310944 h 427911"/>
                <a:gd name="connsiteX2833" fmla="*/ 218470 w 369278"/>
                <a:gd name="connsiteY2833" fmla="*/ 308754 h 427911"/>
                <a:gd name="connsiteX2834" fmla="*/ 191800 w 369278"/>
                <a:gd name="connsiteY2834" fmla="*/ 295228 h 427911"/>
                <a:gd name="connsiteX2835" fmla="*/ 194562 w 369278"/>
                <a:gd name="connsiteY2835" fmla="*/ 314754 h 427911"/>
                <a:gd name="connsiteX2836" fmla="*/ 194372 w 369278"/>
                <a:gd name="connsiteY2836" fmla="*/ 321231 h 427911"/>
                <a:gd name="connsiteX2837" fmla="*/ 156653 w 369278"/>
                <a:gd name="connsiteY2837" fmla="*/ 315516 h 427911"/>
                <a:gd name="connsiteX2838" fmla="*/ 154462 w 369278"/>
                <a:gd name="connsiteY2838" fmla="*/ 317802 h 427911"/>
                <a:gd name="connsiteX2839" fmla="*/ 169702 w 369278"/>
                <a:gd name="connsiteY2839" fmla="*/ 335995 h 427911"/>
                <a:gd name="connsiteX2840" fmla="*/ 155129 w 369278"/>
                <a:gd name="connsiteY2840" fmla="*/ 337138 h 427911"/>
                <a:gd name="connsiteX2841" fmla="*/ 146652 w 369278"/>
                <a:gd name="connsiteY2841" fmla="*/ 335328 h 427911"/>
                <a:gd name="connsiteX2842" fmla="*/ 146842 w 369278"/>
                <a:gd name="connsiteY2842" fmla="*/ 315993 h 427911"/>
                <a:gd name="connsiteX2843" fmla="*/ 166368 w 369278"/>
                <a:gd name="connsiteY2843" fmla="*/ 294466 h 427911"/>
                <a:gd name="connsiteX2844" fmla="*/ 182370 w 369278"/>
                <a:gd name="connsiteY2844" fmla="*/ 292085 h 427911"/>
                <a:gd name="connsiteX2845" fmla="*/ 242187 w 369278"/>
                <a:gd name="connsiteY2845" fmla="*/ 275321 h 427911"/>
                <a:gd name="connsiteX2846" fmla="*/ 249045 w 369278"/>
                <a:gd name="connsiteY2846" fmla="*/ 277321 h 427911"/>
                <a:gd name="connsiteX2847" fmla="*/ 262095 w 369278"/>
                <a:gd name="connsiteY2847" fmla="*/ 294466 h 427911"/>
                <a:gd name="connsiteX2848" fmla="*/ 258285 w 369278"/>
                <a:gd name="connsiteY2848" fmla="*/ 295800 h 427911"/>
                <a:gd name="connsiteX2849" fmla="*/ 268095 w 369278"/>
                <a:gd name="connsiteY2849" fmla="*/ 303324 h 427911"/>
                <a:gd name="connsiteX2850" fmla="*/ 269715 w 369278"/>
                <a:gd name="connsiteY2850" fmla="*/ 306468 h 427911"/>
                <a:gd name="connsiteX2851" fmla="*/ 271143 w 369278"/>
                <a:gd name="connsiteY2851" fmla="*/ 309801 h 427911"/>
                <a:gd name="connsiteX2852" fmla="*/ 267238 w 369278"/>
                <a:gd name="connsiteY2852" fmla="*/ 292656 h 427911"/>
                <a:gd name="connsiteX2853" fmla="*/ 268381 w 369278"/>
                <a:gd name="connsiteY2853" fmla="*/ 291799 h 427911"/>
                <a:gd name="connsiteX2854" fmla="*/ 270381 w 369278"/>
                <a:gd name="connsiteY2854" fmla="*/ 299705 h 427911"/>
                <a:gd name="connsiteX2855" fmla="*/ 264476 w 369278"/>
                <a:gd name="connsiteY2855" fmla="*/ 296276 h 427911"/>
                <a:gd name="connsiteX2856" fmla="*/ 264952 w 369278"/>
                <a:gd name="connsiteY2856" fmla="*/ 294942 h 427911"/>
                <a:gd name="connsiteX2857" fmla="*/ 95121 w 369278"/>
                <a:gd name="connsiteY2857" fmla="*/ 61866 h 427911"/>
                <a:gd name="connsiteX2858" fmla="*/ 98074 w 369278"/>
                <a:gd name="connsiteY2858" fmla="*/ 58722 h 427911"/>
                <a:gd name="connsiteX2859" fmla="*/ 267333 w 369278"/>
                <a:gd name="connsiteY2859" fmla="*/ 292466 h 427911"/>
                <a:gd name="connsiteX2860" fmla="*/ 318387 w 369278"/>
                <a:gd name="connsiteY2860" fmla="*/ 235221 h 427911"/>
                <a:gd name="connsiteX2861" fmla="*/ 322959 w 369278"/>
                <a:gd name="connsiteY2861" fmla="*/ 237792 h 427911"/>
                <a:gd name="connsiteX2862" fmla="*/ 327150 w 369278"/>
                <a:gd name="connsiteY2862" fmla="*/ 242364 h 427911"/>
                <a:gd name="connsiteX2863" fmla="*/ 326388 w 369278"/>
                <a:gd name="connsiteY2863" fmla="*/ 234840 h 427911"/>
                <a:gd name="connsiteX2864" fmla="*/ 331341 w 369278"/>
                <a:gd name="connsiteY2864" fmla="*/ 245889 h 427911"/>
                <a:gd name="connsiteX2865" fmla="*/ 326865 w 369278"/>
                <a:gd name="connsiteY2865" fmla="*/ 245889 h 427911"/>
                <a:gd name="connsiteX2866" fmla="*/ 326865 w 369278"/>
                <a:gd name="connsiteY2866" fmla="*/ 243126 h 427911"/>
                <a:gd name="connsiteX2867" fmla="*/ 320769 w 369278"/>
                <a:gd name="connsiteY2867" fmla="*/ 238459 h 427911"/>
                <a:gd name="connsiteX2868" fmla="*/ 318197 w 369278"/>
                <a:gd name="connsiteY2868" fmla="*/ 238840 h 427911"/>
                <a:gd name="connsiteX2869" fmla="*/ 315054 w 369278"/>
                <a:gd name="connsiteY2869" fmla="*/ 239793 h 427911"/>
                <a:gd name="connsiteX2870" fmla="*/ 314006 w 369278"/>
                <a:gd name="connsiteY2870" fmla="*/ 239793 h 427911"/>
                <a:gd name="connsiteX2871" fmla="*/ 310672 w 369278"/>
                <a:gd name="connsiteY2871" fmla="*/ 240555 h 427911"/>
                <a:gd name="connsiteX2872" fmla="*/ 309910 w 369278"/>
                <a:gd name="connsiteY2872" fmla="*/ 240936 h 427911"/>
                <a:gd name="connsiteX2873" fmla="*/ 304005 w 369278"/>
                <a:gd name="connsiteY2873" fmla="*/ 241507 h 427911"/>
                <a:gd name="connsiteX2874" fmla="*/ 311053 w 369278"/>
                <a:gd name="connsiteY2874" fmla="*/ 247508 h 427911"/>
                <a:gd name="connsiteX2875" fmla="*/ 297242 w 369278"/>
                <a:gd name="connsiteY2875" fmla="*/ 243317 h 427911"/>
                <a:gd name="connsiteX2876" fmla="*/ 303528 w 369278"/>
                <a:gd name="connsiteY2876" fmla="*/ 248841 h 427911"/>
                <a:gd name="connsiteX2877" fmla="*/ 290098 w 369278"/>
                <a:gd name="connsiteY2877" fmla="*/ 244079 h 427911"/>
                <a:gd name="connsiteX2878" fmla="*/ 288384 w 369278"/>
                <a:gd name="connsiteY2878" fmla="*/ 244746 h 427911"/>
                <a:gd name="connsiteX2879" fmla="*/ 298480 w 369278"/>
                <a:gd name="connsiteY2879" fmla="*/ 250461 h 427911"/>
                <a:gd name="connsiteX2880" fmla="*/ 284478 w 369278"/>
                <a:gd name="connsiteY2880" fmla="*/ 245508 h 427911"/>
                <a:gd name="connsiteX2881" fmla="*/ 277239 w 369278"/>
                <a:gd name="connsiteY2881" fmla="*/ 242174 h 427911"/>
                <a:gd name="connsiteX2882" fmla="*/ 295146 w 369278"/>
                <a:gd name="connsiteY2882" fmla="*/ 254556 h 427911"/>
                <a:gd name="connsiteX2883" fmla="*/ 287050 w 369278"/>
                <a:gd name="connsiteY2883" fmla="*/ 251985 h 427911"/>
                <a:gd name="connsiteX2884" fmla="*/ 272858 w 369278"/>
                <a:gd name="connsiteY2884" fmla="*/ 242841 h 427911"/>
                <a:gd name="connsiteX2885" fmla="*/ 261999 w 369278"/>
                <a:gd name="connsiteY2885" fmla="*/ 233506 h 427911"/>
                <a:gd name="connsiteX2886" fmla="*/ 261809 w 369278"/>
                <a:gd name="connsiteY2886" fmla="*/ 234554 h 427911"/>
                <a:gd name="connsiteX2887" fmla="*/ 285717 w 369278"/>
                <a:gd name="connsiteY2887" fmla="*/ 255509 h 427911"/>
                <a:gd name="connsiteX2888" fmla="*/ 282192 w 369278"/>
                <a:gd name="connsiteY2888" fmla="*/ 254652 h 427911"/>
                <a:gd name="connsiteX2889" fmla="*/ 252189 w 369278"/>
                <a:gd name="connsiteY2889" fmla="*/ 227029 h 427911"/>
                <a:gd name="connsiteX2890" fmla="*/ 251808 w 369278"/>
                <a:gd name="connsiteY2890" fmla="*/ 227410 h 427911"/>
                <a:gd name="connsiteX2891" fmla="*/ 274477 w 369278"/>
                <a:gd name="connsiteY2891" fmla="*/ 252842 h 427911"/>
                <a:gd name="connsiteX2892" fmla="*/ 256761 w 369278"/>
                <a:gd name="connsiteY2892" fmla="*/ 239031 h 427911"/>
                <a:gd name="connsiteX2893" fmla="*/ 246474 w 369278"/>
                <a:gd name="connsiteY2893" fmla="*/ 225600 h 427911"/>
                <a:gd name="connsiteX2894" fmla="*/ 246283 w 369278"/>
                <a:gd name="connsiteY2894" fmla="*/ 227124 h 427911"/>
                <a:gd name="connsiteX2895" fmla="*/ 273144 w 369278"/>
                <a:gd name="connsiteY2895" fmla="*/ 256366 h 427911"/>
                <a:gd name="connsiteX2896" fmla="*/ 270572 w 369278"/>
                <a:gd name="connsiteY2896" fmla="*/ 255604 h 427911"/>
                <a:gd name="connsiteX2897" fmla="*/ 242187 w 369278"/>
                <a:gd name="connsiteY2897" fmla="*/ 225029 h 427911"/>
                <a:gd name="connsiteX2898" fmla="*/ 241806 w 369278"/>
                <a:gd name="connsiteY2898" fmla="*/ 225791 h 427911"/>
                <a:gd name="connsiteX2899" fmla="*/ 264190 w 369278"/>
                <a:gd name="connsiteY2899" fmla="*/ 253604 h 427911"/>
                <a:gd name="connsiteX2900" fmla="*/ 263428 w 369278"/>
                <a:gd name="connsiteY2900" fmla="*/ 255414 h 427911"/>
                <a:gd name="connsiteX2901" fmla="*/ 238473 w 369278"/>
                <a:gd name="connsiteY2901" fmla="*/ 224553 h 427911"/>
                <a:gd name="connsiteX2902" fmla="*/ 238282 w 369278"/>
                <a:gd name="connsiteY2902" fmla="*/ 225315 h 427911"/>
                <a:gd name="connsiteX2903" fmla="*/ 256856 w 369278"/>
                <a:gd name="connsiteY2903" fmla="*/ 254937 h 427911"/>
                <a:gd name="connsiteX2904" fmla="*/ 248760 w 369278"/>
                <a:gd name="connsiteY2904" fmla="*/ 244460 h 427911"/>
                <a:gd name="connsiteX2905" fmla="*/ 240663 w 369278"/>
                <a:gd name="connsiteY2905" fmla="*/ 233220 h 427911"/>
                <a:gd name="connsiteX2906" fmla="*/ 240282 w 369278"/>
                <a:gd name="connsiteY2906" fmla="*/ 234649 h 427911"/>
                <a:gd name="connsiteX2907" fmla="*/ 252093 w 369278"/>
                <a:gd name="connsiteY2907" fmla="*/ 253032 h 427911"/>
                <a:gd name="connsiteX2908" fmla="*/ 251522 w 369278"/>
                <a:gd name="connsiteY2908" fmla="*/ 253223 h 427911"/>
                <a:gd name="connsiteX2909" fmla="*/ 238663 w 369278"/>
                <a:gd name="connsiteY2909" fmla="*/ 236459 h 427911"/>
                <a:gd name="connsiteX2910" fmla="*/ 237901 w 369278"/>
                <a:gd name="connsiteY2910" fmla="*/ 237221 h 427911"/>
                <a:gd name="connsiteX2911" fmla="*/ 248760 w 369278"/>
                <a:gd name="connsiteY2911" fmla="*/ 253413 h 427911"/>
                <a:gd name="connsiteX2912" fmla="*/ 237520 w 369278"/>
                <a:gd name="connsiteY2912" fmla="*/ 240364 h 427911"/>
                <a:gd name="connsiteX2913" fmla="*/ 240663 w 369278"/>
                <a:gd name="connsiteY2913" fmla="*/ 248651 h 427911"/>
                <a:gd name="connsiteX2914" fmla="*/ 234948 w 369278"/>
                <a:gd name="connsiteY2914" fmla="*/ 240174 h 427911"/>
                <a:gd name="connsiteX2915" fmla="*/ 233996 w 369278"/>
                <a:gd name="connsiteY2915" fmla="*/ 241221 h 427911"/>
                <a:gd name="connsiteX2916" fmla="*/ 212088 w 369278"/>
                <a:gd name="connsiteY2916" fmla="*/ 211218 h 427911"/>
                <a:gd name="connsiteX2917" fmla="*/ 213517 w 369278"/>
                <a:gd name="connsiteY2917" fmla="*/ 210456 h 427911"/>
                <a:gd name="connsiteX2918" fmla="*/ 229329 w 369278"/>
                <a:gd name="connsiteY2918" fmla="*/ 227029 h 427911"/>
                <a:gd name="connsiteX2919" fmla="*/ 213898 w 369278"/>
                <a:gd name="connsiteY2919" fmla="*/ 205884 h 427911"/>
                <a:gd name="connsiteX2920" fmla="*/ 231329 w 369278"/>
                <a:gd name="connsiteY2920" fmla="*/ 224267 h 427911"/>
                <a:gd name="connsiteX2921" fmla="*/ 214755 w 369278"/>
                <a:gd name="connsiteY2921" fmla="*/ 203121 h 427911"/>
                <a:gd name="connsiteX2922" fmla="*/ 232472 w 369278"/>
                <a:gd name="connsiteY2922" fmla="*/ 221695 h 427911"/>
                <a:gd name="connsiteX2923" fmla="*/ 212469 w 369278"/>
                <a:gd name="connsiteY2923" fmla="*/ 197406 h 427911"/>
                <a:gd name="connsiteX2924" fmla="*/ 215613 w 369278"/>
                <a:gd name="connsiteY2924" fmla="*/ 197406 h 427911"/>
                <a:gd name="connsiteX2925" fmla="*/ 234186 w 369278"/>
                <a:gd name="connsiteY2925" fmla="*/ 218552 h 427911"/>
                <a:gd name="connsiteX2926" fmla="*/ 217041 w 369278"/>
                <a:gd name="connsiteY2926" fmla="*/ 197406 h 427911"/>
                <a:gd name="connsiteX2927" fmla="*/ 220947 w 369278"/>
                <a:gd name="connsiteY2927" fmla="*/ 197406 h 427911"/>
                <a:gd name="connsiteX2928" fmla="*/ 236091 w 369278"/>
                <a:gd name="connsiteY2928" fmla="*/ 215123 h 427911"/>
                <a:gd name="connsiteX2929" fmla="*/ 222661 w 369278"/>
                <a:gd name="connsiteY2929" fmla="*/ 197406 h 427911"/>
                <a:gd name="connsiteX2930" fmla="*/ 225233 w 369278"/>
                <a:gd name="connsiteY2930" fmla="*/ 197597 h 427911"/>
                <a:gd name="connsiteX2931" fmla="*/ 232091 w 369278"/>
                <a:gd name="connsiteY2931" fmla="*/ 206646 h 427911"/>
                <a:gd name="connsiteX2932" fmla="*/ 238663 w 369278"/>
                <a:gd name="connsiteY2932" fmla="*/ 213408 h 427911"/>
                <a:gd name="connsiteX2933" fmla="*/ 226662 w 369278"/>
                <a:gd name="connsiteY2933" fmla="*/ 197787 h 427911"/>
                <a:gd name="connsiteX2934" fmla="*/ 227805 w 369278"/>
                <a:gd name="connsiteY2934" fmla="*/ 197406 h 427911"/>
                <a:gd name="connsiteX2935" fmla="*/ 229614 w 369278"/>
                <a:gd name="connsiteY2935" fmla="*/ 197978 h 427911"/>
                <a:gd name="connsiteX2936" fmla="*/ 241235 w 369278"/>
                <a:gd name="connsiteY2936" fmla="*/ 212361 h 427911"/>
                <a:gd name="connsiteX2937" fmla="*/ 231424 w 369278"/>
                <a:gd name="connsiteY2937" fmla="*/ 198168 h 427911"/>
                <a:gd name="connsiteX2938" fmla="*/ 235710 w 369278"/>
                <a:gd name="connsiteY2938" fmla="*/ 198168 h 427911"/>
                <a:gd name="connsiteX2939" fmla="*/ 244283 w 369278"/>
                <a:gd name="connsiteY2939" fmla="*/ 210456 h 427911"/>
                <a:gd name="connsiteX2940" fmla="*/ 238187 w 369278"/>
                <a:gd name="connsiteY2940" fmla="*/ 197978 h 427911"/>
                <a:gd name="connsiteX2941" fmla="*/ 244664 w 369278"/>
                <a:gd name="connsiteY2941" fmla="*/ 203502 h 427911"/>
                <a:gd name="connsiteX2942" fmla="*/ 248664 w 369278"/>
                <a:gd name="connsiteY2942" fmla="*/ 208265 h 427911"/>
                <a:gd name="connsiteX2943" fmla="*/ 243140 w 369278"/>
                <a:gd name="connsiteY2943" fmla="*/ 199121 h 427911"/>
                <a:gd name="connsiteX2944" fmla="*/ 246855 w 369278"/>
                <a:gd name="connsiteY2944" fmla="*/ 199788 h 427911"/>
                <a:gd name="connsiteX2945" fmla="*/ 250569 w 369278"/>
                <a:gd name="connsiteY2945" fmla="*/ 203979 h 427911"/>
                <a:gd name="connsiteX2946" fmla="*/ 248855 w 369278"/>
                <a:gd name="connsiteY2946" fmla="*/ 200359 h 427911"/>
                <a:gd name="connsiteX2947" fmla="*/ 251427 w 369278"/>
                <a:gd name="connsiteY2947" fmla="*/ 200359 h 427911"/>
                <a:gd name="connsiteX2948" fmla="*/ 254760 w 369278"/>
                <a:gd name="connsiteY2948" fmla="*/ 205693 h 427911"/>
                <a:gd name="connsiteX2949" fmla="*/ 255332 w 369278"/>
                <a:gd name="connsiteY2949" fmla="*/ 205312 h 427911"/>
                <a:gd name="connsiteX2950" fmla="*/ 252951 w 369278"/>
                <a:gd name="connsiteY2950" fmla="*/ 199978 h 427911"/>
                <a:gd name="connsiteX2951" fmla="*/ 255903 w 369278"/>
                <a:gd name="connsiteY2951" fmla="*/ 200359 h 427911"/>
                <a:gd name="connsiteX2952" fmla="*/ 258666 w 369278"/>
                <a:gd name="connsiteY2952" fmla="*/ 203502 h 427911"/>
                <a:gd name="connsiteX2953" fmla="*/ 266762 w 369278"/>
                <a:gd name="connsiteY2953" fmla="*/ 202740 h 427911"/>
                <a:gd name="connsiteX2954" fmla="*/ 276858 w 369278"/>
                <a:gd name="connsiteY2954" fmla="*/ 214647 h 427911"/>
                <a:gd name="connsiteX2955" fmla="*/ 273144 w 369278"/>
                <a:gd name="connsiteY2955" fmla="*/ 211313 h 427911"/>
                <a:gd name="connsiteX2956" fmla="*/ 270762 w 369278"/>
                <a:gd name="connsiteY2956" fmla="*/ 208741 h 427911"/>
                <a:gd name="connsiteX2957" fmla="*/ 279240 w 369278"/>
                <a:gd name="connsiteY2957" fmla="*/ 225315 h 427911"/>
                <a:gd name="connsiteX2958" fmla="*/ 268762 w 369278"/>
                <a:gd name="connsiteY2958" fmla="*/ 210075 h 427911"/>
                <a:gd name="connsiteX2959" fmla="*/ 275715 w 369278"/>
                <a:gd name="connsiteY2959" fmla="*/ 225886 h 427911"/>
                <a:gd name="connsiteX2960" fmla="*/ 270762 w 369278"/>
                <a:gd name="connsiteY2960" fmla="*/ 218552 h 427911"/>
                <a:gd name="connsiteX2961" fmla="*/ 268191 w 369278"/>
                <a:gd name="connsiteY2961" fmla="*/ 215409 h 427911"/>
                <a:gd name="connsiteX2962" fmla="*/ 274477 w 369278"/>
                <a:gd name="connsiteY2962" fmla="*/ 228077 h 427911"/>
                <a:gd name="connsiteX2963" fmla="*/ 275620 w 369278"/>
                <a:gd name="connsiteY2963" fmla="*/ 231792 h 427911"/>
                <a:gd name="connsiteX2964" fmla="*/ 277525 w 369278"/>
                <a:gd name="connsiteY2964" fmla="*/ 236745 h 427911"/>
                <a:gd name="connsiteX2965" fmla="*/ 291717 w 369278"/>
                <a:gd name="connsiteY2965" fmla="*/ 238364 h 427911"/>
                <a:gd name="connsiteX2966" fmla="*/ 318768 w 369278"/>
                <a:gd name="connsiteY2966" fmla="*/ 235221 h 427911"/>
                <a:gd name="connsiteX2967" fmla="*/ 315054 w 369278"/>
                <a:gd name="connsiteY2967" fmla="*/ 213027 h 427911"/>
                <a:gd name="connsiteX2968" fmla="*/ 314673 w 369278"/>
                <a:gd name="connsiteY2968" fmla="*/ 221505 h 427911"/>
                <a:gd name="connsiteX2969" fmla="*/ 312482 w 369278"/>
                <a:gd name="connsiteY2969" fmla="*/ 221505 h 427911"/>
                <a:gd name="connsiteX2970" fmla="*/ 313625 w 369278"/>
                <a:gd name="connsiteY2970" fmla="*/ 213885 h 427911"/>
                <a:gd name="connsiteX2971" fmla="*/ 312291 w 369278"/>
                <a:gd name="connsiteY2971" fmla="*/ 216552 h 427911"/>
                <a:gd name="connsiteX2972" fmla="*/ 310672 w 369278"/>
                <a:gd name="connsiteY2972" fmla="*/ 213027 h 427911"/>
                <a:gd name="connsiteX2973" fmla="*/ 312291 w 369278"/>
                <a:gd name="connsiteY2973" fmla="*/ 209884 h 427911"/>
                <a:gd name="connsiteX2974" fmla="*/ 313339 w 369278"/>
                <a:gd name="connsiteY2974" fmla="*/ 212456 h 427911"/>
                <a:gd name="connsiteX2975" fmla="*/ 314101 w 369278"/>
                <a:gd name="connsiteY2975" fmla="*/ 210646 h 427911"/>
                <a:gd name="connsiteX2976" fmla="*/ 315054 w 369278"/>
                <a:gd name="connsiteY2976" fmla="*/ 213027 h 427911"/>
                <a:gd name="connsiteX2977" fmla="*/ 326484 w 369278"/>
                <a:gd name="connsiteY2977" fmla="*/ 210837 h 427911"/>
                <a:gd name="connsiteX2978" fmla="*/ 320102 w 369278"/>
                <a:gd name="connsiteY2978" fmla="*/ 212837 h 427911"/>
                <a:gd name="connsiteX2979" fmla="*/ 319149 w 369278"/>
                <a:gd name="connsiteY2979" fmla="*/ 217980 h 427911"/>
                <a:gd name="connsiteX2980" fmla="*/ 317340 w 369278"/>
                <a:gd name="connsiteY2980" fmla="*/ 218933 h 427911"/>
                <a:gd name="connsiteX2981" fmla="*/ 319721 w 369278"/>
                <a:gd name="connsiteY2981" fmla="*/ 207503 h 427911"/>
                <a:gd name="connsiteX2982" fmla="*/ 322102 w 369278"/>
                <a:gd name="connsiteY2982" fmla="*/ 206550 h 427911"/>
                <a:gd name="connsiteX2983" fmla="*/ 323245 w 369278"/>
                <a:gd name="connsiteY2983" fmla="*/ 208360 h 427911"/>
                <a:gd name="connsiteX2984" fmla="*/ 324293 w 369278"/>
                <a:gd name="connsiteY2984" fmla="*/ 208932 h 427911"/>
                <a:gd name="connsiteX2985" fmla="*/ 326484 w 369278"/>
                <a:gd name="connsiteY2985" fmla="*/ 210932 h 427911"/>
                <a:gd name="connsiteX2986" fmla="*/ 338676 w 369278"/>
                <a:gd name="connsiteY2986" fmla="*/ 197121 h 427911"/>
                <a:gd name="connsiteX2987" fmla="*/ 334675 w 369278"/>
                <a:gd name="connsiteY2987" fmla="*/ 196549 h 427911"/>
                <a:gd name="connsiteX2988" fmla="*/ 333246 w 369278"/>
                <a:gd name="connsiteY2988" fmla="*/ 197311 h 427911"/>
                <a:gd name="connsiteX2989" fmla="*/ 333246 w 369278"/>
                <a:gd name="connsiteY2989" fmla="*/ 192358 h 427911"/>
                <a:gd name="connsiteX2990" fmla="*/ 337628 w 369278"/>
                <a:gd name="connsiteY2990" fmla="*/ 191691 h 427911"/>
                <a:gd name="connsiteX2991" fmla="*/ 339152 w 369278"/>
                <a:gd name="connsiteY2991" fmla="*/ 193692 h 427911"/>
                <a:gd name="connsiteX2992" fmla="*/ 336771 w 369278"/>
                <a:gd name="connsiteY2992" fmla="*/ 194454 h 427911"/>
                <a:gd name="connsiteX2993" fmla="*/ 339723 w 369278"/>
                <a:gd name="connsiteY2993" fmla="*/ 195216 h 427911"/>
                <a:gd name="connsiteX2994" fmla="*/ 338580 w 369278"/>
                <a:gd name="connsiteY2994" fmla="*/ 197025 h 427911"/>
                <a:gd name="connsiteX2995" fmla="*/ 360297 w 369278"/>
                <a:gd name="connsiteY2995" fmla="*/ 231601 h 427911"/>
                <a:gd name="connsiteX2996" fmla="*/ 361250 w 369278"/>
                <a:gd name="connsiteY2996" fmla="*/ 227982 h 427911"/>
                <a:gd name="connsiteX2997" fmla="*/ 363822 w 369278"/>
                <a:gd name="connsiteY2997" fmla="*/ 227410 h 427911"/>
                <a:gd name="connsiteX2998" fmla="*/ 364774 w 369278"/>
                <a:gd name="connsiteY2998" fmla="*/ 236840 h 427911"/>
                <a:gd name="connsiteX2999" fmla="*/ 362869 w 369278"/>
                <a:gd name="connsiteY2999" fmla="*/ 236840 h 427911"/>
                <a:gd name="connsiteX3000" fmla="*/ 360297 w 369278"/>
                <a:gd name="connsiteY3000" fmla="*/ 231506 h 427911"/>
                <a:gd name="connsiteX3001" fmla="*/ 364774 w 369278"/>
                <a:gd name="connsiteY3001" fmla="*/ 258366 h 427911"/>
                <a:gd name="connsiteX3002" fmla="*/ 362012 w 369278"/>
                <a:gd name="connsiteY3002" fmla="*/ 256938 h 427911"/>
                <a:gd name="connsiteX3003" fmla="*/ 363536 w 369278"/>
                <a:gd name="connsiteY3003" fmla="*/ 259128 h 427911"/>
                <a:gd name="connsiteX3004" fmla="*/ 361345 w 369278"/>
                <a:gd name="connsiteY3004" fmla="*/ 259795 h 427911"/>
                <a:gd name="connsiteX3005" fmla="*/ 356964 w 369278"/>
                <a:gd name="connsiteY3005" fmla="*/ 256461 h 427911"/>
                <a:gd name="connsiteX3006" fmla="*/ 358297 w 369278"/>
                <a:gd name="connsiteY3006" fmla="*/ 250175 h 427911"/>
                <a:gd name="connsiteX3007" fmla="*/ 360107 w 369278"/>
                <a:gd name="connsiteY3007" fmla="*/ 249984 h 427911"/>
                <a:gd name="connsiteX3008" fmla="*/ 363441 w 369278"/>
                <a:gd name="connsiteY3008" fmla="*/ 252175 h 427911"/>
                <a:gd name="connsiteX3009" fmla="*/ 363631 w 369278"/>
                <a:gd name="connsiteY3009" fmla="*/ 253413 h 427911"/>
                <a:gd name="connsiteX3010" fmla="*/ 364584 w 369278"/>
                <a:gd name="connsiteY3010" fmla="*/ 256557 h 427911"/>
                <a:gd name="connsiteX3011" fmla="*/ 364584 w 369278"/>
                <a:gd name="connsiteY3011" fmla="*/ 258557 h 427911"/>
                <a:gd name="connsiteX3012" fmla="*/ 366393 w 369278"/>
                <a:gd name="connsiteY3012" fmla="*/ 252366 h 427911"/>
                <a:gd name="connsiteX3013" fmla="*/ 363250 w 369278"/>
                <a:gd name="connsiteY3013" fmla="*/ 251032 h 427911"/>
                <a:gd name="connsiteX3014" fmla="*/ 361631 w 369278"/>
                <a:gd name="connsiteY3014" fmla="*/ 247222 h 427911"/>
                <a:gd name="connsiteX3015" fmla="*/ 362679 w 369278"/>
                <a:gd name="connsiteY3015" fmla="*/ 242745 h 427911"/>
                <a:gd name="connsiteX3016" fmla="*/ 363822 w 369278"/>
                <a:gd name="connsiteY3016" fmla="*/ 242745 h 427911"/>
                <a:gd name="connsiteX3017" fmla="*/ 367155 w 369278"/>
                <a:gd name="connsiteY3017" fmla="*/ 250080 h 427911"/>
                <a:gd name="connsiteX3018" fmla="*/ 366393 w 369278"/>
                <a:gd name="connsiteY3018" fmla="*/ 252461 h 42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</a:cxnLst>
              <a:rect l="l" t="t" r="r" b="b"/>
              <a:pathLst>
                <a:path w="369278" h="427911">
                  <a:moveTo>
                    <a:pt x="368108" y="250270"/>
                  </a:moveTo>
                  <a:lnTo>
                    <a:pt x="365917" y="242936"/>
                  </a:lnTo>
                  <a:cubicBezTo>
                    <a:pt x="365536" y="239983"/>
                    <a:pt x="365917" y="237602"/>
                    <a:pt x="366108" y="235411"/>
                  </a:cubicBezTo>
                  <a:cubicBezTo>
                    <a:pt x="366679" y="229696"/>
                    <a:pt x="366870" y="226553"/>
                    <a:pt x="360774" y="222171"/>
                  </a:cubicBezTo>
                  <a:cubicBezTo>
                    <a:pt x="353058" y="214266"/>
                    <a:pt x="346581" y="206169"/>
                    <a:pt x="341247" y="197692"/>
                  </a:cubicBezTo>
                  <a:cubicBezTo>
                    <a:pt x="341438" y="186453"/>
                    <a:pt x="331722" y="183500"/>
                    <a:pt x="325626" y="195692"/>
                  </a:cubicBezTo>
                  <a:lnTo>
                    <a:pt x="313720" y="203979"/>
                  </a:lnTo>
                  <a:cubicBezTo>
                    <a:pt x="310767" y="205884"/>
                    <a:pt x="308767" y="202740"/>
                    <a:pt x="308767" y="199597"/>
                  </a:cubicBezTo>
                  <a:cubicBezTo>
                    <a:pt x="307624" y="184833"/>
                    <a:pt x="297528" y="172927"/>
                    <a:pt x="286479" y="161497"/>
                  </a:cubicBezTo>
                  <a:cubicBezTo>
                    <a:pt x="280573" y="143495"/>
                    <a:pt x="272477" y="128445"/>
                    <a:pt x="269524" y="114729"/>
                  </a:cubicBezTo>
                  <a:cubicBezTo>
                    <a:pt x="280764" y="115872"/>
                    <a:pt x="289241" y="118063"/>
                    <a:pt x="292670" y="121397"/>
                  </a:cubicBezTo>
                  <a:cubicBezTo>
                    <a:pt x="297623" y="126731"/>
                    <a:pt x="303909" y="129588"/>
                    <a:pt x="305433" y="125778"/>
                  </a:cubicBezTo>
                  <a:cubicBezTo>
                    <a:pt x="306100" y="124635"/>
                    <a:pt x="302481" y="122445"/>
                    <a:pt x="300766" y="120635"/>
                  </a:cubicBezTo>
                  <a:cubicBezTo>
                    <a:pt x="302671" y="120635"/>
                    <a:pt x="305243" y="122445"/>
                    <a:pt x="308005" y="125207"/>
                  </a:cubicBezTo>
                  <a:cubicBezTo>
                    <a:pt x="312958" y="125207"/>
                    <a:pt x="314577" y="121397"/>
                    <a:pt x="313149" y="116349"/>
                  </a:cubicBezTo>
                  <a:cubicBezTo>
                    <a:pt x="313815" y="112158"/>
                    <a:pt x="313530" y="109014"/>
                    <a:pt x="311815" y="107681"/>
                  </a:cubicBezTo>
                  <a:lnTo>
                    <a:pt x="307624" y="105300"/>
                  </a:lnTo>
                  <a:cubicBezTo>
                    <a:pt x="300766" y="97775"/>
                    <a:pt x="294956" y="90250"/>
                    <a:pt x="290289" y="82059"/>
                  </a:cubicBezTo>
                  <a:cubicBezTo>
                    <a:pt x="289717" y="81011"/>
                    <a:pt x="289431" y="80249"/>
                    <a:pt x="289431" y="79487"/>
                  </a:cubicBezTo>
                  <a:cubicBezTo>
                    <a:pt x="289431" y="76153"/>
                    <a:pt x="288479" y="73200"/>
                    <a:pt x="285145" y="70152"/>
                  </a:cubicBezTo>
                  <a:lnTo>
                    <a:pt x="286764" y="69390"/>
                  </a:lnTo>
                  <a:lnTo>
                    <a:pt x="286574" y="68247"/>
                  </a:lnTo>
                  <a:lnTo>
                    <a:pt x="290098" y="69009"/>
                  </a:lnTo>
                  <a:lnTo>
                    <a:pt x="286574" y="63104"/>
                  </a:lnTo>
                  <a:cubicBezTo>
                    <a:pt x="284574" y="55770"/>
                    <a:pt x="277906" y="54627"/>
                    <a:pt x="267810" y="57579"/>
                  </a:cubicBezTo>
                  <a:cubicBezTo>
                    <a:pt x="266381" y="57960"/>
                    <a:pt x="264666" y="56341"/>
                    <a:pt x="262857" y="54436"/>
                  </a:cubicBezTo>
                  <a:cubicBezTo>
                    <a:pt x="256475" y="48340"/>
                    <a:pt x="249807" y="44911"/>
                    <a:pt x="252189" y="49483"/>
                  </a:cubicBezTo>
                  <a:cubicBezTo>
                    <a:pt x="252570" y="50245"/>
                    <a:pt x="254570" y="52436"/>
                    <a:pt x="252379" y="52245"/>
                  </a:cubicBezTo>
                  <a:lnTo>
                    <a:pt x="241521" y="50436"/>
                  </a:lnTo>
                  <a:cubicBezTo>
                    <a:pt x="239139" y="50055"/>
                    <a:pt x="238758" y="50817"/>
                    <a:pt x="239330" y="52055"/>
                  </a:cubicBezTo>
                  <a:cubicBezTo>
                    <a:pt x="241235" y="54246"/>
                    <a:pt x="243330" y="56151"/>
                    <a:pt x="244092" y="58627"/>
                  </a:cubicBezTo>
                  <a:lnTo>
                    <a:pt x="230281" y="59389"/>
                  </a:lnTo>
                  <a:cubicBezTo>
                    <a:pt x="227519" y="59580"/>
                    <a:pt x="225138" y="60723"/>
                    <a:pt x="222566" y="60532"/>
                  </a:cubicBezTo>
                  <a:cubicBezTo>
                    <a:pt x="215136" y="54246"/>
                    <a:pt x="205802" y="59008"/>
                    <a:pt x="196086" y="66247"/>
                  </a:cubicBezTo>
                  <a:lnTo>
                    <a:pt x="194658" y="65676"/>
                  </a:lnTo>
                  <a:lnTo>
                    <a:pt x="194467" y="54436"/>
                  </a:lnTo>
                  <a:lnTo>
                    <a:pt x="195610" y="54436"/>
                  </a:lnTo>
                  <a:lnTo>
                    <a:pt x="194658" y="47102"/>
                  </a:lnTo>
                  <a:lnTo>
                    <a:pt x="195420" y="47102"/>
                  </a:lnTo>
                  <a:cubicBezTo>
                    <a:pt x="196182" y="36053"/>
                    <a:pt x="193991" y="29004"/>
                    <a:pt x="189895" y="23956"/>
                  </a:cubicBezTo>
                  <a:cubicBezTo>
                    <a:pt x="189133" y="20622"/>
                    <a:pt x="192467" y="21003"/>
                    <a:pt x="193229" y="20051"/>
                  </a:cubicBezTo>
                  <a:cubicBezTo>
                    <a:pt x="196372" y="16146"/>
                    <a:pt x="196182" y="11574"/>
                    <a:pt x="196182" y="9192"/>
                  </a:cubicBezTo>
                  <a:cubicBezTo>
                    <a:pt x="195610" y="4430"/>
                    <a:pt x="194086" y="2906"/>
                    <a:pt x="191610" y="4430"/>
                  </a:cubicBezTo>
                  <a:lnTo>
                    <a:pt x="188847" y="4430"/>
                  </a:lnTo>
                  <a:cubicBezTo>
                    <a:pt x="185895" y="4049"/>
                    <a:pt x="183513" y="3001"/>
                    <a:pt x="182275" y="1668"/>
                  </a:cubicBezTo>
                  <a:cubicBezTo>
                    <a:pt x="179132" y="-523"/>
                    <a:pt x="176179" y="-523"/>
                    <a:pt x="173226" y="1477"/>
                  </a:cubicBezTo>
                  <a:cubicBezTo>
                    <a:pt x="158939" y="5097"/>
                    <a:pt x="156367" y="16146"/>
                    <a:pt x="139032" y="8621"/>
                  </a:cubicBezTo>
                  <a:cubicBezTo>
                    <a:pt x="137031" y="8430"/>
                    <a:pt x="136650" y="9192"/>
                    <a:pt x="137508" y="10812"/>
                  </a:cubicBezTo>
                  <a:cubicBezTo>
                    <a:pt x="140460" y="14717"/>
                    <a:pt x="144651" y="17289"/>
                    <a:pt x="149128" y="19289"/>
                  </a:cubicBezTo>
                  <a:cubicBezTo>
                    <a:pt x="147509" y="20432"/>
                    <a:pt x="144366" y="20622"/>
                    <a:pt x="139222" y="20241"/>
                  </a:cubicBezTo>
                  <a:cubicBezTo>
                    <a:pt x="142175" y="24242"/>
                    <a:pt x="147985" y="26147"/>
                    <a:pt x="156843" y="25956"/>
                  </a:cubicBezTo>
                  <a:cubicBezTo>
                    <a:pt x="160177" y="27957"/>
                    <a:pt x="164178" y="27195"/>
                    <a:pt x="168464" y="25385"/>
                  </a:cubicBezTo>
                  <a:cubicBezTo>
                    <a:pt x="170845" y="24051"/>
                    <a:pt x="171036" y="24813"/>
                    <a:pt x="169512" y="27957"/>
                  </a:cubicBezTo>
                  <a:cubicBezTo>
                    <a:pt x="164940" y="31671"/>
                    <a:pt x="161796" y="39006"/>
                    <a:pt x="161225" y="52245"/>
                  </a:cubicBezTo>
                  <a:cubicBezTo>
                    <a:pt x="159415" y="55008"/>
                    <a:pt x="158463" y="57960"/>
                    <a:pt x="157891" y="61294"/>
                  </a:cubicBezTo>
                  <a:cubicBezTo>
                    <a:pt x="151414" y="59484"/>
                    <a:pt x="145604" y="58341"/>
                    <a:pt x="143318" y="60342"/>
                  </a:cubicBezTo>
                  <a:lnTo>
                    <a:pt x="140746" y="60151"/>
                  </a:lnTo>
                  <a:cubicBezTo>
                    <a:pt x="135031" y="55865"/>
                    <a:pt x="129507" y="56055"/>
                    <a:pt x="124935" y="59008"/>
                  </a:cubicBezTo>
                  <a:lnTo>
                    <a:pt x="114838" y="66723"/>
                  </a:lnTo>
                  <a:cubicBezTo>
                    <a:pt x="111123" y="69295"/>
                    <a:pt x="107980" y="69486"/>
                    <a:pt x="107409" y="66342"/>
                  </a:cubicBezTo>
                  <a:lnTo>
                    <a:pt x="103218" y="57484"/>
                  </a:lnTo>
                  <a:cubicBezTo>
                    <a:pt x="103408" y="51198"/>
                    <a:pt x="101027" y="48245"/>
                    <a:pt x="96645" y="47864"/>
                  </a:cubicBezTo>
                  <a:cubicBezTo>
                    <a:pt x="94740" y="46054"/>
                    <a:pt x="93312" y="43959"/>
                    <a:pt x="92835" y="41577"/>
                  </a:cubicBezTo>
                  <a:lnTo>
                    <a:pt x="89883" y="37863"/>
                  </a:lnTo>
                  <a:cubicBezTo>
                    <a:pt x="90930" y="34529"/>
                    <a:pt x="89502" y="33291"/>
                    <a:pt x="87120" y="33291"/>
                  </a:cubicBezTo>
                  <a:cubicBezTo>
                    <a:pt x="84549" y="33291"/>
                    <a:pt x="82167" y="32910"/>
                    <a:pt x="80739" y="31862"/>
                  </a:cubicBezTo>
                  <a:lnTo>
                    <a:pt x="60260" y="6621"/>
                  </a:lnTo>
                  <a:cubicBezTo>
                    <a:pt x="57688" y="7002"/>
                    <a:pt x="56736" y="8811"/>
                    <a:pt x="57117" y="11764"/>
                  </a:cubicBezTo>
                  <a:lnTo>
                    <a:pt x="74643" y="36720"/>
                  </a:lnTo>
                  <a:cubicBezTo>
                    <a:pt x="75214" y="37863"/>
                    <a:pt x="76452" y="39101"/>
                    <a:pt x="76262" y="40053"/>
                  </a:cubicBezTo>
                  <a:cubicBezTo>
                    <a:pt x="74928" y="43482"/>
                    <a:pt x="74357" y="45578"/>
                    <a:pt x="77310" y="48531"/>
                  </a:cubicBezTo>
                  <a:lnTo>
                    <a:pt x="83215" y="54246"/>
                  </a:lnTo>
                  <a:cubicBezTo>
                    <a:pt x="83787" y="58437"/>
                    <a:pt x="84549" y="61770"/>
                    <a:pt x="85977" y="62913"/>
                  </a:cubicBezTo>
                  <a:cubicBezTo>
                    <a:pt x="84549" y="65676"/>
                    <a:pt x="86358" y="68247"/>
                    <a:pt x="88740" y="70819"/>
                  </a:cubicBezTo>
                  <a:cubicBezTo>
                    <a:pt x="89311" y="71581"/>
                    <a:pt x="89502" y="72534"/>
                    <a:pt x="90454" y="73391"/>
                  </a:cubicBezTo>
                  <a:lnTo>
                    <a:pt x="91502" y="81868"/>
                  </a:lnTo>
                  <a:cubicBezTo>
                    <a:pt x="83215" y="88821"/>
                    <a:pt x="79024" y="93965"/>
                    <a:pt x="78262" y="97108"/>
                  </a:cubicBezTo>
                  <a:cubicBezTo>
                    <a:pt x="77881" y="98918"/>
                    <a:pt x="77500" y="100251"/>
                    <a:pt x="78738" y="101204"/>
                  </a:cubicBezTo>
                  <a:lnTo>
                    <a:pt x="90359" y="100061"/>
                  </a:lnTo>
                  <a:cubicBezTo>
                    <a:pt x="91407" y="100632"/>
                    <a:pt x="92550" y="100823"/>
                    <a:pt x="92931" y="101680"/>
                  </a:cubicBezTo>
                  <a:cubicBezTo>
                    <a:pt x="94740" y="105776"/>
                    <a:pt x="92359" y="112348"/>
                    <a:pt x="86073" y="113110"/>
                  </a:cubicBezTo>
                  <a:cubicBezTo>
                    <a:pt x="71690" y="116730"/>
                    <a:pt x="61212" y="121587"/>
                    <a:pt x="65403" y="131303"/>
                  </a:cubicBezTo>
                  <a:cubicBezTo>
                    <a:pt x="70737" y="138161"/>
                    <a:pt x="67975" y="144352"/>
                    <a:pt x="58831" y="149877"/>
                  </a:cubicBezTo>
                  <a:cubicBezTo>
                    <a:pt x="56640" y="151877"/>
                    <a:pt x="55688" y="154353"/>
                    <a:pt x="56069" y="157782"/>
                  </a:cubicBezTo>
                  <a:cubicBezTo>
                    <a:pt x="53497" y="159973"/>
                    <a:pt x="51592" y="163307"/>
                    <a:pt x="49782" y="167022"/>
                  </a:cubicBezTo>
                  <a:cubicBezTo>
                    <a:pt x="48354" y="170927"/>
                    <a:pt x="48354" y="172737"/>
                    <a:pt x="51116" y="172356"/>
                  </a:cubicBezTo>
                  <a:cubicBezTo>
                    <a:pt x="71214" y="165593"/>
                    <a:pt x="91026" y="162831"/>
                    <a:pt x="105027" y="174451"/>
                  </a:cubicBezTo>
                  <a:cubicBezTo>
                    <a:pt x="111885" y="180166"/>
                    <a:pt x="110742" y="183119"/>
                    <a:pt x="121601" y="183786"/>
                  </a:cubicBezTo>
                  <a:cubicBezTo>
                    <a:pt x="120363" y="188358"/>
                    <a:pt x="121601" y="190834"/>
                    <a:pt x="125506" y="191691"/>
                  </a:cubicBezTo>
                  <a:lnTo>
                    <a:pt x="126078" y="196835"/>
                  </a:lnTo>
                  <a:cubicBezTo>
                    <a:pt x="121696" y="197787"/>
                    <a:pt x="116743" y="197787"/>
                    <a:pt x="112457" y="199026"/>
                  </a:cubicBezTo>
                  <a:cubicBezTo>
                    <a:pt x="107504" y="200169"/>
                    <a:pt x="102741" y="202169"/>
                    <a:pt x="98455" y="202169"/>
                  </a:cubicBezTo>
                  <a:cubicBezTo>
                    <a:pt x="94740" y="199216"/>
                    <a:pt x="90359" y="197406"/>
                    <a:pt x="86739" y="195216"/>
                  </a:cubicBezTo>
                  <a:cubicBezTo>
                    <a:pt x="68547" y="183881"/>
                    <a:pt x="53402" y="183309"/>
                    <a:pt x="40162" y="198740"/>
                  </a:cubicBezTo>
                  <a:cubicBezTo>
                    <a:pt x="33304" y="206836"/>
                    <a:pt x="26922" y="217885"/>
                    <a:pt x="21779" y="234935"/>
                  </a:cubicBezTo>
                  <a:cubicBezTo>
                    <a:pt x="20826" y="237888"/>
                    <a:pt x="18445" y="239031"/>
                    <a:pt x="13683" y="236268"/>
                  </a:cubicBezTo>
                  <a:cubicBezTo>
                    <a:pt x="4158" y="228553"/>
                    <a:pt x="2443" y="221695"/>
                    <a:pt x="7206" y="217123"/>
                  </a:cubicBezTo>
                  <a:cubicBezTo>
                    <a:pt x="13968" y="210837"/>
                    <a:pt x="16445" y="214551"/>
                    <a:pt x="12921" y="217885"/>
                  </a:cubicBezTo>
                  <a:lnTo>
                    <a:pt x="13111" y="218647"/>
                  </a:lnTo>
                  <a:cubicBezTo>
                    <a:pt x="18255" y="218647"/>
                    <a:pt x="20255" y="222267"/>
                    <a:pt x="22160" y="225981"/>
                  </a:cubicBezTo>
                  <a:cubicBezTo>
                    <a:pt x="26541" y="214742"/>
                    <a:pt x="24065" y="207027"/>
                    <a:pt x="17969" y="200931"/>
                  </a:cubicBezTo>
                  <a:lnTo>
                    <a:pt x="16540" y="200740"/>
                  </a:lnTo>
                  <a:lnTo>
                    <a:pt x="17112" y="210360"/>
                  </a:lnTo>
                  <a:cubicBezTo>
                    <a:pt x="6634" y="208170"/>
                    <a:pt x="919" y="216266"/>
                    <a:pt x="62" y="223791"/>
                  </a:cubicBezTo>
                  <a:cubicBezTo>
                    <a:pt x="-510" y="231125"/>
                    <a:pt x="2824" y="237602"/>
                    <a:pt x="12349" y="243126"/>
                  </a:cubicBezTo>
                  <a:cubicBezTo>
                    <a:pt x="17683" y="244841"/>
                    <a:pt x="19302" y="251032"/>
                    <a:pt x="15111" y="257128"/>
                  </a:cubicBezTo>
                  <a:cubicBezTo>
                    <a:pt x="4824" y="272082"/>
                    <a:pt x="6348" y="288180"/>
                    <a:pt x="15683" y="308658"/>
                  </a:cubicBezTo>
                  <a:lnTo>
                    <a:pt x="16826" y="308087"/>
                  </a:lnTo>
                  <a:cubicBezTo>
                    <a:pt x="18826" y="285608"/>
                    <a:pt x="23589" y="274083"/>
                    <a:pt x="31018" y="271892"/>
                  </a:cubicBezTo>
                  <a:cubicBezTo>
                    <a:pt x="33399" y="271035"/>
                    <a:pt x="35495" y="269511"/>
                    <a:pt x="37590" y="266939"/>
                  </a:cubicBezTo>
                  <a:cubicBezTo>
                    <a:pt x="39781" y="263605"/>
                    <a:pt x="40924" y="263986"/>
                    <a:pt x="42543" y="267606"/>
                  </a:cubicBezTo>
                  <a:cubicBezTo>
                    <a:pt x="46734" y="277035"/>
                    <a:pt x="46353" y="286179"/>
                    <a:pt x="40543" y="295228"/>
                  </a:cubicBezTo>
                  <a:cubicBezTo>
                    <a:pt x="27494" y="316374"/>
                    <a:pt x="26922" y="332566"/>
                    <a:pt x="45496" y="345425"/>
                  </a:cubicBezTo>
                  <a:lnTo>
                    <a:pt x="46068" y="346949"/>
                  </a:lnTo>
                  <a:lnTo>
                    <a:pt x="41115" y="353235"/>
                  </a:lnTo>
                  <a:cubicBezTo>
                    <a:pt x="39495" y="355807"/>
                    <a:pt x="40734" y="358950"/>
                    <a:pt x="45020" y="362570"/>
                  </a:cubicBezTo>
                  <a:cubicBezTo>
                    <a:pt x="48163" y="366285"/>
                    <a:pt x="49687" y="372476"/>
                    <a:pt x="50735" y="380096"/>
                  </a:cubicBezTo>
                  <a:cubicBezTo>
                    <a:pt x="49211" y="382477"/>
                    <a:pt x="48925" y="385430"/>
                    <a:pt x="49973" y="388764"/>
                  </a:cubicBezTo>
                  <a:cubicBezTo>
                    <a:pt x="52735" y="392764"/>
                    <a:pt x="59403" y="394955"/>
                    <a:pt x="68928" y="393907"/>
                  </a:cubicBezTo>
                  <a:cubicBezTo>
                    <a:pt x="69975" y="393717"/>
                    <a:pt x="69785" y="392859"/>
                    <a:pt x="69785" y="391907"/>
                  </a:cubicBezTo>
                  <a:cubicBezTo>
                    <a:pt x="70547" y="387525"/>
                    <a:pt x="67594" y="384382"/>
                    <a:pt x="64451" y="379048"/>
                  </a:cubicBezTo>
                  <a:cubicBezTo>
                    <a:pt x="55212" y="370761"/>
                    <a:pt x="53211" y="362856"/>
                    <a:pt x="56164" y="355140"/>
                  </a:cubicBezTo>
                  <a:lnTo>
                    <a:pt x="57593" y="353045"/>
                  </a:lnTo>
                  <a:cubicBezTo>
                    <a:pt x="64927" y="355521"/>
                    <a:pt x="74166" y="358569"/>
                    <a:pt x="82644" y="359712"/>
                  </a:cubicBezTo>
                  <a:cubicBezTo>
                    <a:pt x="79119" y="367047"/>
                    <a:pt x="79500" y="376095"/>
                    <a:pt x="82644" y="381525"/>
                  </a:cubicBezTo>
                  <a:cubicBezTo>
                    <a:pt x="88549" y="391716"/>
                    <a:pt x="94931" y="396479"/>
                    <a:pt x="106932" y="395526"/>
                  </a:cubicBezTo>
                  <a:cubicBezTo>
                    <a:pt x="122934" y="394193"/>
                    <a:pt x="130840" y="380953"/>
                    <a:pt x="124935" y="362951"/>
                  </a:cubicBezTo>
                  <a:cubicBezTo>
                    <a:pt x="130650" y="359808"/>
                    <a:pt x="134364" y="359998"/>
                    <a:pt x="136365" y="363618"/>
                  </a:cubicBezTo>
                  <a:cubicBezTo>
                    <a:pt x="136174" y="371714"/>
                    <a:pt x="139698" y="369142"/>
                    <a:pt x="139889" y="376953"/>
                  </a:cubicBezTo>
                  <a:cubicBezTo>
                    <a:pt x="130459" y="385239"/>
                    <a:pt x="126840" y="392288"/>
                    <a:pt x="137127" y="396955"/>
                  </a:cubicBezTo>
                  <a:cubicBezTo>
                    <a:pt x="142461" y="402289"/>
                    <a:pt x="139508" y="404289"/>
                    <a:pt x="132650" y="404670"/>
                  </a:cubicBezTo>
                  <a:cubicBezTo>
                    <a:pt x="125316" y="402861"/>
                    <a:pt x="119982" y="403242"/>
                    <a:pt x="119029" y="409242"/>
                  </a:cubicBezTo>
                  <a:cubicBezTo>
                    <a:pt x="112362" y="409623"/>
                    <a:pt x="110361" y="413529"/>
                    <a:pt x="110552" y="419910"/>
                  </a:cubicBezTo>
                  <a:cubicBezTo>
                    <a:pt x="112457" y="415148"/>
                    <a:pt x="116267" y="414767"/>
                    <a:pt x="118267" y="416005"/>
                  </a:cubicBezTo>
                  <a:cubicBezTo>
                    <a:pt x="121791" y="415815"/>
                    <a:pt x="125601" y="416767"/>
                    <a:pt x="128745" y="415434"/>
                  </a:cubicBezTo>
                  <a:cubicBezTo>
                    <a:pt x="131697" y="414005"/>
                    <a:pt x="135031" y="414005"/>
                    <a:pt x="138841" y="415624"/>
                  </a:cubicBezTo>
                  <a:cubicBezTo>
                    <a:pt x="140841" y="415624"/>
                    <a:pt x="142175" y="416386"/>
                    <a:pt x="143223" y="418005"/>
                  </a:cubicBezTo>
                  <a:cubicBezTo>
                    <a:pt x="147985" y="422958"/>
                    <a:pt x="147414" y="417434"/>
                    <a:pt x="157796" y="423720"/>
                  </a:cubicBezTo>
                  <a:cubicBezTo>
                    <a:pt x="160368" y="423911"/>
                    <a:pt x="164654" y="423720"/>
                    <a:pt x="165511" y="427911"/>
                  </a:cubicBezTo>
                  <a:lnTo>
                    <a:pt x="166559" y="424197"/>
                  </a:lnTo>
                  <a:cubicBezTo>
                    <a:pt x="167321" y="422768"/>
                    <a:pt x="166940" y="421244"/>
                    <a:pt x="165321" y="419815"/>
                  </a:cubicBezTo>
                  <a:cubicBezTo>
                    <a:pt x="161987" y="415910"/>
                    <a:pt x="167321" y="415624"/>
                    <a:pt x="176560" y="417434"/>
                  </a:cubicBezTo>
                  <a:cubicBezTo>
                    <a:pt x="181513" y="419625"/>
                    <a:pt x="186085" y="420577"/>
                    <a:pt x="189609" y="420006"/>
                  </a:cubicBezTo>
                  <a:cubicBezTo>
                    <a:pt x="193705" y="415815"/>
                    <a:pt x="194658" y="418386"/>
                    <a:pt x="195420" y="423911"/>
                  </a:cubicBezTo>
                  <a:cubicBezTo>
                    <a:pt x="198468" y="415815"/>
                    <a:pt x="196467" y="411433"/>
                    <a:pt x="188371" y="411052"/>
                  </a:cubicBezTo>
                  <a:cubicBezTo>
                    <a:pt x="189800" y="406766"/>
                    <a:pt x="190371" y="413243"/>
                    <a:pt x="193324" y="407909"/>
                  </a:cubicBezTo>
                  <a:cubicBezTo>
                    <a:pt x="195896" y="406766"/>
                    <a:pt x="198468" y="407909"/>
                    <a:pt x="201039" y="410481"/>
                  </a:cubicBezTo>
                  <a:cubicBezTo>
                    <a:pt x="201611" y="406575"/>
                    <a:pt x="199230" y="404194"/>
                    <a:pt x="194086" y="402956"/>
                  </a:cubicBezTo>
                  <a:cubicBezTo>
                    <a:pt x="192943" y="399622"/>
                    <a:pt x="190371" y="399432"/>
                    <a:pt x="186752" y="402765"/>
                  </a:cubicBezTo>
                  <a:cubicBezTo>
                    <a:pt x="171702" y="398860"/>
                    <a:pt x="170178" y="389811"/>
                    <a:pt x="178656" y="388002"/>
                  </a:cubicBezTo>
                  <a:cubicBezTo>
                    <a:pt x="183132" y="386763"/>
                    <a:pt x="184942" y="391526"/>
                    <a:pt x="188562" y="392955"/>
                  </a:cubicBezTo>
                  <a:cubicBezTo>
                    <a:pt x="191324" y="393907"/>
                    <a:pt x="192657" y="393526"/>
                    <a:pt x="196467" y="393907"/>
                  </a:cubicBezTo>
                  <a:cubicBezTo>
                    <a:pt x="200563" y="394098"/>
                    <a:pt x="204373" y="394860"/>
                    <a:pt x="206945" y="396669"/>
                  </a:cubicBezTo>
                  <a:lnTo>
                    <a:pt x="209898" y="397717"/>
                  </a:lnTo>
                  <a:cubicBezTo>
                    <a:pt x="211517" y="396574"/>
                    <a:pt x="213041" y="396669"/>
                    <a:pt x="215041" y="398479"/>
                  </a:cubicBezTo>
                  <a:cubicBezTo>
                    <a:pt x="217137" y="401622"/>
                    <a:pt x="219423" y="402099"/>
                    <a:pt x="221328" y="399527"/>
                  </a:cubicBezTo>
                  <a:cubicBezTo>
                    <a:pt x="227233" y="394764"/>
                    <a:pt x="236091" y="394764"/>
                    <a:pt x="235520" y="397717"/>
                  </a:cubicBezTo>
                  <a:cubicBezTo>
                    <a:pt x="235329" y="402099"/>
                    <a:pt x="236091" y="403623"/>
                    <a:pt x="237711" y="403242"/>
                  </a:cubicBezTo>
                  <a:cubicBezTo>
                    <a:pt x="239044" y="403432"/>
                    <a:pt x="239711" y="405242"/>
                    <a:pt x="239711" y="408385"/>
                  </a:cubicBezTo>
                  <a:cubicBezTo>
                    <a:pt x="233996" y="408195"/>
                    <a:pt x="229995" y="409147"/>
                    <a:pt x="229995" y="413338"/>
                  </a:cubicBezTo>
                  <a:cubicBezTo>
                    <a:pt x="224661" y="414957"/>
                    <a:pt x="224852" y="418672"/>
                    <a:pt x="227233" y="423625"/>
                  </a:cubicBezTo>
                  <a:cubicBezTo>
                    <a:pt x="226662" y="414100"/>
                    <a:pt x="234758" y="421815"/>
                    <a:pt x="242664" y="416672"/>
                  </a:cubicBezTo>
                  <a:lnTo>
                    <a:pt x="248188" y="416100"/>
                  </a:lnTo>
                  <a:cubicBezTo>
                    <a:pt x="248855" y="418863"/>
                    <a:pt x="251427" y="420006"/>
                    <a:pt x="256284" y="419815"/>
                  </a:cubicBezTo>
                  <a:cubicBezTo>
                    <a:pt x="258094" y="419053"/>
                    <a:pt x="260856" y="419053"/>
                    <a:pt x="262666" y="418577"/>
                  </a:cubicBezTo>
                  <a:cubicBezTo>
                    <a:pt x="272286" y="416005"/>
                    <a:pt x="280002" y="416577"/>
                    <a:pt x="285717" y="424482"/>
                  </a:cubicBezTo>
                  <a:cubicBezTo>
                    <a:pt x="286860" y="422101"/>
                    <a:pt x="286669" y="419625"/>
                    <a:pt x="285145" y="417243"/>
                  </a:cubicBezTo>
                  <a:cubicBezTo>
                    <a:pt x="291813" y="412671"/>
                    <a:pt x="299147" y="414481"/>
                    <a:pt x="294765" y="421720"/>
                  </a:cubicBezTo>
                  <a:cubicBezTo>
                    <a:pt x="298766" y="419815"/>
                    <a:pt x="302671" y="409719"/>
                    <a:pt x="297528" y="409909"/>
                  </a:cubicBezTo>
                  <a:cubicBezTo>
                    <a:pt x="299718" y="404004"/>
                    <a:pt x="308577" y="408957"/>
                    <a:pt x="306005" y="413243"/>
                  </a:cubicBezTo>
                  <a:cubicBezTo>
                    <a:pt x="309815" y="411243"/>
                    <a:pt x="310386" y="408290"/>
                    <a:pt x="305814" y="404575"/>
                  </a:cubicBezTo>
                  <a:cubicBezTo>
                    <a:pt x="305148" y="401241"/>
                    <a:pt x="302481" y="400194"/>
                    <a:pt x="297528" y="401527"/>
                  </a:cubicBezTo>
                  <a:cubicBezTo>
                    <a:pt x="294765" y="396765"/>
                    <a:pt x="291241" y="396574"/>
                    <a:pt x="286479" y="400765"/>
                  </a:cubicBezTo>
                  <a:cubicBezTo>
                    <a:pt x="281716" y="402956"/>
                    <a:pt x="278001" y="403146"/>
                    <a:pt x="275525" y="400003"/>
                  </a:cubicBezTo>
                  <a:cubicBezTo>
                    <a:pt x="273048" y="395812"/>
                    <a:pt x="273620" y="393907"/>
                    <a:pt x="277144" y="395241"/>
                  </a:cubicBezTo>
                  <a:cubicBezTo>
                    <a:pt x="278954" y="395812"/>
                    <a:pt x="279716" y="393621"/>
                    <a:pt x="281907" y="389526"/>
                  </a:cubicBezTo>
                  <a:cubicBezTo>
                    <a:pt x="282669" y="387716"/>
                    <a:pt x="284288" y="386382"/>
                    <a:pt x="285431" y="384001"/>
                  </a:cubicBezTo>
                  <a:cubicBezTo>
                    <a:pt x="290574" y="383239"/>
                    <a:pt x="294670" y="378667"/>
                    <a:pt x="300004" y="369618"/>
                  </a:cubicBezTo>
                  <a:cubicBezTo>
                    <a:pt x="303814" y="367809"/>
                    <a:pt x="305529" y="360474"/>
                    <a:pt x="305719" y="349140"/>
                  </a:cubicBezTo>
                  <a:cubicBezTo>
                    <a:pt x="307338" y="349902"/>
                    <a:pt x="309243" y="349330"/>
                    <a:pt x="311910" y="347711"/>
                  </a:cubicBezTo>
                  <a:cubicBezTo>
                    <a:pt x="310101" y="347520"/>
                    <a:pt x="309339" y="346949"/>
                    <a:pt x="309339" y="342377"/>
                  </a:cubicBezTo>
                  <a:lnTo>
                    <a:pt x="314292" y="342377"/>
                  </a:lnTo>
                  <a:cubicBezTo>
                    <a:pt x="316292" y="341520"/>
                    <a:pt x="317054" y="340758"/>
                    <a:pt x="316863" y="339805"/>
                  </a:cubicBezTo>
                  <a:cubicBezTo>
                    <a:pt x="316863" y="339043"/>
                    <a:pt x="314863" y="339234"/>
                    <a:pt x="313530" y="337043"/>
                  </a:cubicBezTo>
                  <a:cubicBezTo>
                    <a:pt x="312863" y="334281"/>
                    <a:pt x="311339" y="331518"/>
                    <a:pt x="308386" y="328756"/>
                  </a:cubicBezTo>
                  <a:lnTo>
                    <a:pt x="303624" y="321136"/>
                  </a:lnTo>
                  <a:cubicBezTo>
                    <a:pt x="300290" y="310468"/>
                    <a:pt x="296289" y="304372"/>
                    <a:pt x="291432" y="308277"/>
                  </a:cubicBezTo>
                  <a:lnTo>
                    <a:pt x="290098" y="307420"/>
                  </a:lnTo>
                  <a:cubicBezTo>
                    <a:pt x="286288" y="303229"/>
                    <a:pt x="283526" y="297705"/>
                    <a:pt x="281430" y="291609"/>
                  </a:cubicBezTo>
                  <a:cubicBezTo>
                    <a:pt x="281621" y="284084"/>
                    <a:pt x="273715" y="283703"/>
                    <a:pt x="269619" y="290847"/>
                  </a:cubicBezTo>
                  <a:lnTo>
                    <a:pt x="268476" y="284941"/>
                  </a:lnTo>
                  <a:lnTo>
                    <a:pt x="266476" y="288084"/>
                  </a:lnTo>
                  <a:lnTo>
                    <a:pt x="253998" y="270082"/>
                  </a:lnTo>
                  <a:cubicBezTo>
                    <a:pt x="255332" y="269892"/>
                    <a:pt x="257808" y="268463"/>
                    <a:pt x="259142" y="268272"/>
                  </a:cubicBezTo>
                  <a:cubicBezTo>
                    <a:pt x="274382" y="267129"/>
                    <a:pt x="289622" y="262557"/>
                    <a:pt x="305148" y="253890"/>
                  </a:cubicBezTo>
                  <a:lnTo>
                    <a:pt x="316197" y="250556"/>
                  </a:lnTo>
                  <a:cubicBezTo>
                    <a:pt x="321150" y="248556"/>
                    <a:pt x="322769" y="250175"/>
                    <a:pt x="325341" y="252747"/>
                  </a:cubicBezTo>
                  <a:lnTo>
                    <a:pt x="336580" y="264367"/>
                  </a:lnTo>
                  <a:cubicBezTo>
                    <a:pt x="338676" y="266748"/>
                    <a:pt x="338676" y="268939"/>
                    <a:pt x="337533" y="271225"/>
                  </a:cubicBezTo>
                  <a:cubicBezTo>
                    <a:pt x="336294" y="273702"/>
                    <a:pt x="339057" y="276750"/>
                    <a:pt x="343057" y="280179"/>
                  </a:cubicBezTo>
                  <a:cubicBezTo>
                    <a:pt x="346677" y="284179"/>
                    <a:pt x="347058" y="289513"/>
                    <a:pt x="343819" y="296181"/>
                  </a:cubicBezTo>
                  <a:cubicBezTo>
                    <a:pt x="342009" y="300562"/>
                    <a:pt x="342486" y="303229"/>
                    <a:pt x="345057" y="304658"/>
                  </a:cubicBezTo>
                  <a:lnTo>
                    <a:pt x="352677" y="310182"/>
                  </a:lnTo>
                  <a:cubicBezTo>
                    <a:pt x="357821" y="314278"/>
                    <a:pt x="360393" y="312945"/>
                    <a:pt x="360202" y="305706"/>
                  </a:cubicBezTo>
                  <a:cubicBezTo>
                    <a:pt x="359821" y="301896"/>
                    <a:pt x="358583" y="298371"/>
                    <a:pt x="356392" y="294657"/>
                  </a:cubicBezTo>
                  <a:cubicBezTo>
                    <a:pt x="353820" y="290085"/>
                    <a:pt x="352106" y="285798"/>
                    <a:pt x="351915" y="281226"/>
                  </a:cubicBezTo>
                  <a:cubicBezTo>
                    <a:pt x="351725" y="272082"/>
                    <a:pt x="350582" y="267320"/>
                    <a:pt x="346772" y="264272"/>
                  </a:cubicBezTo>
                  <a:cubicBezTo>
                    <a:pt x="342390" y="260081"/>
                    <a:pt x="338676" y="255414"/>
                    <a:pt x="335723" y="250270"/>
                  </a:cubicBezTo>
                  <a:cubicBezTo>
                    <a:pt x="334770" y="247317"/>
                    <a:pt x="333913" y="245508"/>
                    <a:pt x="332389" y="244746"/>
                  </a:cubicBezTo>
                  <a:cubicBezTo>
                    <a:pt x="332008" y="235221"/>
                    <a:pt x="325055" y="230553"/>
                    <a:pt x="320673" y="233030"/>
                  </a:cubicBezTo>
                  <a:cubicBezTo>
                    <a:pt x="316959" y="233887"/>
                    <a:pt x="313434" y="234268"/>
                    <a:pt x="309434" y="233697"/>
                  </a:cubicBezTo>
                  <a:lnTo>
                    <a:pt x="309434" y="231506"/>
                  </a:lnTo>
                  <a:cubicBezTo>
                    <a:pt x="314387" y="228744"/>
                    <a:pt x="322864" y="220076"/>
                    <a:pt x="331341" y="210551"/>
                  </a:cubicBezTo>
                  <a:cubicBezTo>
                    <a:pt x="334485" y="206646"/>
                    <a:pt x="336104" y="208170"/>
                    <a:pt x="339247" y="211313"/>
                  </a:cubicBezTo>
                  <a:lnTo>
                    <a:pt x="351534" y="224172"/>
                  </a:lnTo>
                  <a:cubicBezTo>
                    <a:pt x="351153" y="230458"/>
                    <a:pt x="352106" y="234649"/>
                    <a:pt x="356487" y="234173"/>
                  </a:cubicBezTo>
                  <a:cubicBezTo>
                    <a:pt x="359440" y="239316"/>
                    <a:pt x="360869" y="244269"/>
                    <a:pt x="358107" y="246365"/>
                  </a:cubicBezTo>
                  <a:cubicBezTo>
                    <a:pt x="355344" y="248746"/>
                    <a:pt x="353154" y="250365"/>
                    <a:pt x="353154" y="253699"/>
                  </a:cubicBezTo>
                  <a:cubicBezTo>
                    <a:pt x="353725" y="258652"/>
                    <a:pt x="359440" y="263796"/>
                    <a:pt x="365822" y="266177"/>
                  </a:cubicBezTo>
                  <a:cubicBezTo>
                    <a:pt x="366393" y="266367"/>
                    <a:pt x="367441" y="265986"/>
                    <a:pt x="367822" y="265224"/>
                  </a:cubicBezTo>
                  <a:cubicBezTo>
                    <a:pt x="369632" y="260843"/>
                    <a:pt x="369822" y="255795"/>
                    <a:pt x="368013" y="250556"/>
                  </a:cubicBezTo>
                  <a:moveTo>
                    <a:pt x="354392" y="299133"/>
                  </a:moveTo>
                  <a:cubicBezTo>
                    <a:pt x="353439" y="300086"/>
                    <a:pt x="351249" y="300086"/>
                    <a:pt x="349725" y="300467"/>
                  </a:cubicBezTo>
                  <a:lnTo>
                    <a:pt x="351249" y="303039"/>
                  </a:lnTo>
                  <a:lnTo>
                    <a:pt x="349725" y="303801"/>
                  </a:lnTo>
                  <a:lnTo>
                    <a:pt x="349153" y="305896"/>
                  </a:lnTo>
                  <a:cubicBezTo>
                    <a:pt x="346200" y="303515"/>
                    <a:pt x="344391" y="301324"/>
                    <a:pt x="345438" y="299038"/>
                  </a:cubicBezTo>
                  <a:lnTo>
                    <a:pt x="347439" y="294847"/>
                  </a:lnTo>
                  <a:cubicBezTo>
                    <a:pt x="348391" y="293418"/>
                    <a:pt x="349248" y="293418"/>
                    <a:pt x="349820" y="294657"/>
                  </a:cubicBezTo>
                  <a:lnTo>
                    <a:pt x="354487" y="299038"/>
                  </a:lnTo>
                  <a:close/>
                  <a:moveTo>
                    <a:pt x="350677" y="288656"/>
                  </a:moveTo>
                  <a:cubicBezTo>
                    <a:pt x="350677" y="290656"/>
                    <a:pt x="350106" y="292466"/>
                    <a:pt x="349534" y="292466"/>
                  </a:cubicBezTo>
                  <a:cubicBezTo>
                    <a:pt x="348677" y="292466"/>
                    <a:pt x="348296" y="290656"/>
                    <a:pt x="348296" y="288656"/>
                  </a:cubicBezTo>
                  <a:cubicBezTo>
                    <a:pt x="348296" y="286656"/>
                    <a:pt x="348677" y="284941"/>
                    <a:pt x="349534" y="284941"/>
                  </a:cubicBezTo>
                  <a:cubicBezTo>
                    <a:pt x="350106" y="284941"/>
                    <a:pt x="350677" y="286656"/>
                    <a:pt x="350677" y="288656"/>
                  </a:cubicBezTo>
                  <a:moveTo>
                    <a:pt x="346772" y="268939"/>
                  </a:moveTo>
                  <a:cubicBezTo>
                    <a:pt x="346772" y="268939"/>
                    <a:pt x="348201" y="269320"/>
                    <a:pt x="348772" y="270368"/>
                  </a:cubicBezTo>
                  <a:cubicBezTo>
                    <a:pt x="349629" y="271511"/>
                    <a:pt x="349725" y="272749"/>
                    <a:pt x="349344" y="272940"/>
                  </a:cubicBezTo>
                  <a:cubicBezTo>
                    <a:pt x="348963" y="273130"/>
                    <a:pt x="348010" y="272559"/>
                    <a:pt x="347343" y="271320"/>
                  </a:cubicBezTo>
                  <a:cubicBezTo>
                    <a:pt x="346581" y="270177"/>
                    <a:pt x="346391" y="269130"/>
                    <a:pt x="346772" y="269034"/>
                  </a:cubicBezTo>
                  <a:moveTo>
                    <a:pt x="303719" y="210837"/>
                  </a:moveTo>
                  <a:cubicBezTo>
                    <a:pt x="303719" y="210837"/>
                    <a:pt x="304862" y="211408"/>
                    <a:pt x="305433" y="212456"/>
                  </a:cubicBezTo>
                  <a:cubicBezTo>
                    <a:pt x="305910" y="213408"/>
                    <a:pt x="306100" y="214456"/>
                    <a:pt x="305433" y="214647"/>
                  </a:cubicBezTo>
                  <a:cubicBezTo>
                    <a:pt x="305052" y="215028"/>
                    <a:pt x="304290" y="214170"/>
                    <a:pt x="303909" y="213218"/>
                  </a:cubicBezTo>
                  <a:cubicBezTo>
                    <a:pt x="303338" y="212265"/>
                    <a:pt x="303338" y="211027"/>
                    <a:pt x="303719" y="210837"/>
                  </a:cubicBezTo>
                  <a:moveTo>
                    <a:pt x="302576" y="229410"/>
                  </a:moveTo>
                  <a:cubicBezTo>
                    <a:pt x="302576" y="229410"/>
                    <a:pt x="303243" y="229791"/>
                    <a:pt x="303243" y="230172"/>
                  </a:cubicBezTo>
                  <a:cubicBezTo>
                    <a:pt x="303243" y="230553"/>
                    <a:pt x="302957" y="230934"/>
                    <a:pt x="302576" y="230934"/>
                  </a:cubicBezTo>
                  <a:cubicBezTo>
                    <a:pt x="302195" y="230934"/>
                    <a:pt x="302004" y="230649"/>
                    <a:pt x="302004" y="230172"/>
                  </a:cubicBezTo>
                  <a:cubicBezTo>
                    <a:pt x="302004" y="229696"/>
                    <a:pt x="302195" y="229410"/>
                    <a:pt x="302576" y="229410"/>
                  </a:cubicBezTo>
                  <a:moveTo>
                    <a:pt x="298385" y="231411"/>
                  </a:moveTo>
                  <a:cubicBezTo>
                    <a:pt x="298385" y="234363"/>
                    <a:pt x="296099" y="234554"/>
                    <a:pt x="295908" y="231792"/>
                  </a:cubicBezTo>
                  <a:cubicBezTo>
                    <a:pt x="295051" y="224934"/>
                    <a:pt x="294956" y="218361"/>
                    <a:pt x="293527" y="212646"/>
                  </a:cubicBezTo>
                  <a:cubicBezTo>
                    <a:pt x="292765" y="208836"/>
                    <a:pt x="293908" y="208360"/>
                    <a:pt x="295337" y="211789"/>
                  </a:cubicBezTo>
                  <a:cubicBezTo>
                    <a:pt x="297528" y="216933"/>
                    <a:pt x="298671" y="223410"/>
                    <a:pt x="298480" y="231411"/>
                  </a:cubicBezTo>
                  <a:moveTo>
                    <a:pt x="292384" y="175308"/>
                  </a:moveTo>
                  <a:cubicBezTo>
                    <a:pt x="292384" y="172737"/>
                    <a:pt x="294194" y="172737"/>
                    <a:pt x="294194" y="175689"/>
                  </a:cubicBezTo>
                  <a:cubicBezTo>
                    <a:pt x="294575" y="182262"/>
                    <a:pt x="293813" y="188929"/>
                    <a:pt x="292956" y="195882"/>
                  </a:cubicBezTo>
                  <a:cubicBezTo>
                    <a:pt x="292956" y="196835"/>
                    <a:pt x="291241" y="198645"/>
                    <a:pt x="291241" y="196454"/>
                  </a:cubicBezTo>
                  <a:cubicBezTo>
                    <a:pt x="291432" y="188167"/>
                    <a:pt x="292384" y="181500"/>
                    <a:pt x="292384" y="175308"/>
                  </a:cubicBezTo>
                  <a:moveTo>
                    <a:pt x="291051" y="199597"/>
                  </a:moveTo>
                  <a:cubicBezTo>
                    <a:pt x="292384" y="199407"/>
                    <a:pt x="294194" y="200931"/>
                    <a:pt x="294575" y="203121"/>
                  </a:cubicBezTo>
                  <a:cubicBezTo>
                    <a:pt x="295146" y="205503"/>
                    <a:pt x="294194" y="207503"/>
                    <a:pt x="292860" y="207884"/>
                  </a:cubicBezTo>
                  <a:cubicBezTo>
                    <a:pt x="291336" y="208074"/>
                    <a:pt x="289622" y="206741"/>
                    <a:pt x="289050" y="204360"/>
                  </a:cubicBezTo>
                  <a:cubicBezTo>
                    <a:pt x="288669" y="201978"/>
                    <a:pt x="289431" y="199978"/>
                    <a:pt x="291051" y="199597"/>
                  </a:cubicBezTo>
                  <a:moveTo>
                    <a:pt x="287241" y="222552"/>
                  </a:moveTo>
                  <a:cubicBezTo>
                    <a:pt x="284669" y="216742"/>
                    <a:pt x="281526" y="212265"/>
                    <a:pt x="278192" y="207312"/>
                  </a:cubicBezTo>
                  <a:cubicBezTo>
                    <a:pt x="276763" y="205407"/>
                    <a:pt x="278763" y="204360"/>
                    <a:pt x="280383" y="206741"/>
                  </a:cubicBezTo>
                  <a:cubicBezTo>
                    <a:pt x="283526" y="212075"/>
                    <a:pt x="286479" y="216647"/>
                    <a:pt x="288669" y="221790"/>
                  </a:cubicBezTo>
                  <a:cubicBezTo>
                    <a:pt x="289622" y="224172"/>
                    <a:pt x="288288" y="224743"/>
                    <a:pt x="287241" y="222552"/>
                  </a:cubicBezTo>
                  <a:moveTo>
                    <a:pt x="285526" y="226077"/>
                  </a:moveTo>
                  <a:cubicBezTo>
                    <a:pt x="281811" y="218361"/>
                    <a:pt x="276858" y="211694"/>
                    <a:pt x="272096" y="205407"/>
                  </a:cubicBezTo>
                  <a:cubicBezTo>
                    <a:pt x="271048" y="203788"/>
                    <a:pt x="273620" y="202836"/>
                    <a:pt x="275620" y="205598"/>
                  </a:cubicBezTo>
                  <a:cubicBezTo>
                    <a:pt x="280097" y="211884"/>
                    <a:pt x="284097" y="218266"/>
                    <a:pt x="287241" y="224743"/>
                  </a:cubicBezTo>
                  <a:cubicBezTo>
                    <a:pt x="289050" y="228648"/>
                    <a:pt x="287241" y="229696"/>
                    <a:pt x="285526" y="226172"/>
                  </a:cubicBezTo>
                  <a:moveTo>
                    <a:pt x="287717" y="213123"/>
                  </a:moveTo>
                  <a:cubicBezTo>
                    <a:pt x="287717" y="213123"/>
                    <a:pt x="286479" y="212742"/>
                    <a:pt x="285907" y="211503"/>
                  </a:cubicBezTo>
                  <a:cubicBezTo>
                    <a:pt x="285336" y="210551"/>
                    <a:pt x="285336" y="209598"/>
                    <a:pt x="285717" y="209313"/>
                  </a:cubicBezTo>
                  <a:cubicBezTo>
                    <a:pt x="286098" y="209122"/>
                    <a:pt x="286955" y="209694"/>
                    <a:pt x="287526" y="210646"/>
                  </a:cubicBezTo>
                  <a:cubicBezTo>
                    <a:pt x="288098" y="211789"/>
                    <a:pt x="288098" y="212837"/>
                    <a:pt x="287717" y="213027"/>
                  </a:cubicBezTo>
                  <a:moveTo>
                    <a:pt x="287717" y="203502"/>
                  </a:moveTo>
                  <a:cubicBezTo>
                    <a:pt x="287717" y="203502"/>
                    <a:pt x="287907" y="204074"/>
                    <a:pt x="287717" y="204360"/>
                  </a:cubicBezTo>
                  <a:lnTo>
                    <a:pt x="286955" y="204931"/>
                  </a:lnTo>
                  <a:cubicBezTo>
                    <a:pt x="286955" y="204931"/>
                    <a:pt x="286383" y="205122"/>
                    <a:pt x="286193" y="204741"/>
                  </a:cubicBezTo>
                  <a:lnTo>
                    <a:pt x="283050" y="201026"/>
                  </a:lnTo>
                  <a:cubicBezTo>
                    <a:pt x="283050" y="201026"/>
                    <a:pt x="282859" y="200454"/>
                    <a:pt x="283240" y="200264"/>
                  </a:cubicBezTo>
                  <a:lnTo>
                    <a:pt x="284097" y="199692"/>
                  </a:lnTo>
                  <a:cubicBezTo>
                    <a:pt x="284097" y="199692"/>
                    <a:pt x="284764" y="199502"/>
                    <a:pt x="284955" y="199883"/>
                  </a:cubicBezTo>
                  <a:lnTo>
                    <a:pt x="287907" y="203598"/>
                  </a:lnTo>
                  <a:close/>
                  <a:moveTo>
                    <a:pt x="303338" y="125112"/>
                  </a:moveTo>
                  <a:cubicBezTo>
                    <a:pt x="304100" y="125874"/>
                    <a:pt x="301338" y="126636"/>
                    <a:pt x="298766" y="124350"/>
                  </a:cubicBezTo>
                  <a:cubicBezTo>
                    <a:pt x="295813" y="121587"/>
                    <a:pt x="297147" y="119016"/>
                    <a:pt x="299337" y="121111"/>
                  </a:cubicBezTo>
                  <a:lnTo>
                    <a:pt x="303338" y="125112"/>
                  </a:lnTo>
                  <a:close/>
                  <a:moveTo>
                    <a:pt x="266000" y="59103"/>
                  </a:moveTo>
                  <a:cubicBezTo>
                    <a:pt x="271334" y="58913"/>
                    <a:pt x="275525" y="55960"/>
                    <a:pt x="281621" y="59294"/>
                  </a:cubicBezTo>
                  <a:lnTo>
                    <a:pt x="284383" y="62437"/>
                  </a:lnTo>
                  <a:cubicBezTo>
                    <a:pt x="286193" y="66628"/>
                    <a:pt x="284574" y="68628"/>
                    <a:pt x="282192" y="65580"/>
                  </a:cubicBezTo>
                  <a:cubicBezTo>
                    <a:pt x="280954" y="63866"/>
                    <a:pt x="282002" y="62247"/>
                    <a:pt x="279049" y="60818"/>
                  </a:cubicBezTo>
                  <a:cubicBezTo>
                    <a:pt x="280573" y="63866"/>
                    <a:pt x="281811" y="66723"/>
                    <a:pt x="281811" y="70152"/>
                  </a:cubicBezTo>
                  <a:cubicBezTo>
                    <a:pt x="286288" y="74534"/>
                    <a:pt x="282192" y="75486"/>
                    <a:pt x="281049" y="72724"/>
                  </a:cubicBezTo>
                  <a:lnTo>
                    <a:pt x="279335" y="64723"/>
                  </a:lnTo>
                  <a:cubicBezTo>
                    <a:pt x="279716" y="68628"/>
                    <a:pt x="279906" y="71581"/>
                    <a:pt x="279335" y="71581"/>
                  </a:cubicBezTo>
                  <a:cubicBezTo>
                    <a:pt x="278001" y="71581"/>
                    <a:pt x="278763" y="68819"/>
                    <a:pt x="278192" y="65485"/>
                  </a:cubicBezTo>
                  <a:cubicBezTo>
                    <a:pt x="277716" y="64056"/>
                    <a:pt x="277430" y="61485"/>
                    <a:pt x="276573" y="61389"/>
                  </a:cubicBezTo>
                  <a:cubicBezTo>
                    <a:pt x="273144" y="60151"/>
                    <a:pt x="270000" y="61104"/>
                    <a:pt x="267524" y="61389"/>
                  </a:cubicBezTo>
                  <a:cubicBezTo>
                    <a:pt x="271905" y="61104"/>
                    <a:pt x="274858" y="61389"/>
                    <a:pt x="275811" y="62532"/>
                  </a:cubicBezTo>
                  <a:cubicBezTo>
                    <a:pt x="277239" y="64533"/>
                    <a:pt x="277335" y="66723"/>
                    <a:pt x="276763" y="68724"/>
                  </a:cubicBezTo>
                  <a:cubicBezTo>
                    <a:pt x="275811" y="70343"/>
                    <a:pt x="275239" y="69867"/>
                    <a:pt x="275239" y="67962"/>
                  </a:cubicBezTo>
                  <a:lnTo>
                    <a:pt x="274572" y="65390"/>
                  </a:lnTo>
                  <a:cubicBezTo>
                    <a:pt x="274382" y="64056"/>
                    <a:pt x="272858" y="63866"/>
                    <a:pt x="270572" y="64056"/>
                  </a:cubicBezTo>
                  <a:cubicBezTo>
                    <a:pt x="269238" y="64247"/>
                    <a:pt x="267619" y="64628"/>
                    <a:pt x="266095" y="63675"/>
                  </a:cubicBezTo>
                  <a:cubicBezTo>
                    <a:pt x="265524" y="63294"/>
                    <a:pt x="264095" y="62628"/>
                    <a:pt x="265905" y="62342"/>
                  </a:cubicBezTo>
                  <a:cubicBezTo>
                    <a:pt x="263904" y="61104"/>
                    <a:pt x="264762" y="59580"/>
                    <a:pt x="266095" y="59389"/>
                  </a:cubicBezTo>
                  <a:moveTo>
                    <a:pt x="246950" y="53103"/>
                  </a:moveTo>
                  <a:cubicBezTo>
                    <a:pt x="253046" y="54246"/>
                    <a:pt x="258380" y="55103"/>
                    <a:pt x="261809" y="57865"/>
                  </a:cubicBezTo>
                  <a:cubicBezTo>
                    <a:pt x="263809" y="59294"/>
                    <a:pt x="262190" y="60627"/>
                    <a:pt x="260761" y="59675"/>
                  </a:cubicBezTo>
                  <a:lnTo>
                    <a:pt x="256665" y="57484"/>
                  </a:lnTo>
                  <a:cubicBezTo>
                    <a:pt x="256856" y="59294"/>
                    <a:pt x="255237" y="58437"/>
                    <a:pt x="252855" y="56532"/>
                  </a:cubicBezTo>
                  <a:cubicBezTo>
                    <a:pt x="251331" y="58056"/>
                    <a:pt x="249331" y="57294"/>
                    <a:pt x="247140" y="54912"/>
                  </a:cubicBezTo>
                  <a:lnTo>
                    <a:pt x="248569" y="58818"/>
                  </a:lnTo>
                  <a:cubicBezTo>
                    <a:pt x="248760" y="59580"/>
                    <a:pt x="247998" y="59580"/>
                    <a:pt x="247617" y="59008"/>
                  </a:cubicBezTo>
                  <a:lnTo>
                    <a:pt x="245045" y="55674"/>
                  </a:lnTo>
                  <a:cubicBezTo>
                    <a:pt x="243616" y="53865"/>
                    <a:pt x="244664" y="52912"/>
                    <a:pt x="247045" y="53103"/>
                  </a:cubicBezTo>
                  <a:moveTo>
                    <a:pt x="254379" y="61389"/>
                  </a:moveTo>
                  <a:cubicBezTo>
                    <a:pt x="253808" y="60818"/>
                    <a:pt x="252855" y="59389"/>
                    <a:pt x="253617" y="58818"/>
                  </a:cubicBezTo>
                  <a:cubicBezTo>
                    <a:pt x="254379" y="58246"/>
                    <a:pt x="255618" y="59389"/>
                    <a:pt x="255808" y="60627"/>
                  </a:cubicBezTo>
                  <a:cubicBezTo>
                    <a:pt x="256189" y="61770"/>
                    <a:pt x="255237" y="62247"/>
                    <a:pt x="254379" y="61389"/>
                  </a:cubicBezTo>
                  <a:moveTo>
                    <a:pt x="253998" y="64152"/>
                  </a:moveTo>
                  <a:lnTo>
                    <a:pt x="254379" y="64342"/>
                  </a:lnTo>
                  <a:cubicBezTo>
                    <a:pt x="253808" y="67676"/>
                    <a:pt x="254379" y="71867"/>
                    <a:pt x="256380" y="75772"/>
                  </a:cubicBezTo>
                  <a:cubicBezTo>
                    <a:pt x="256761" y="75010"/>
                    <a:pt x="255808" y="71010"/>
                    <a:pt x="255618" y="67676"/>
                  </a:cubicBezTo>
                  <a:lnTo>
                    <a:pt x="255618" y="64723"/>
                  </a:lnTo>
                  <a:lnTo>
                    <a:pt x="257142" y="65104"/>
                  </a:lnTo>
                  <a:cubicBezTo>
                    <a:pt x="257332" y="69105"/>
                    <a:pt x="258666" y="72819"/>
                    <a:pt x="260475" y="73200"/>
                  </a:cubicBezTo>
                  <a:cubicBezTo>
                    <a:pt x="259047" y="71010"/>
                    <a:pt x="258856" y="68247"/>
                    <a:pt x="258856" y="65866"/>
                  </a:cubicBezTo>
                  <a:lnTo>
                    <a:pt x="261047" y="66438"/>
                  </a:lnTo>
                  <a:cubicBezTo>
                    <a:pt x="261047" y="70533"/>
                    <a:pt x="262380" y="75201"/>
                    <a:pt x="264381" y="75391"/>
                  </a:cubicBezTo>
                  <a:cubicBezTo>
                    <a:pt x="262571" y="73010"/>
                    <a:pt x="262571" y="69867"/>
                    <a:pt x="262857" y="67295"/>
                  </a:cubicBezTo>
                  <a:lnTo>
                    <a:pt x="263238" y="67485"/>
                  </a:lnTo>
                  <a:cubicBezTo>
                    <a:pt x="263619" y="69105"/>
                    <a:pt x="264190" y="70629"/>
                    <a:pt x="265047" y="71486"/>
                  </a:cubicBezTo>
                  <a:cubicBezTo>
                    <a:pt x="265809" y="70438"/>
                    <a:pt x="265428" y="68533"/>
                    <a:pt x="264857" y="66342"/>
                  </a:cubicBezTo>
                  <a:cubicBezTo>
                    <a:pt x="267048" y="65199"/>
                    <a:pt x="269619" y="65390"/>
                    <a:pt x="272382" y="67104"/>
                  </a:cubicBezTo>
                  <a:cubicBezTo>
                    <a:pt x="273334" y="68343"/>
                    <a:pt x="272953" y="68914"/>
                    <a:pt x="271620" y="68914"/>
                  </a:cubicBezTo>
                  <a:lnTo>
                    <a:pt x="270191" y="68914"/>
                  </a:lnTo>
                  <a:lnTo>
                    <a:pt x="273334" y="70248"/>
                  </a:lnTo>
                  <a:cubicBezTo>
                    <a:pt x="273334" y="70248"/>
                    <a:pt x="274191" y="71010"/>
                    <a:pt x="272382" y="71200"/>
                  </a:cubicBezTo>
                  <a:lnTo>
                    <a:pt x="271239" y="72153"/>
                  </a:lnTo>
                  <a:lnTo>
                    <a:pt x="275334" y="72534"/>
                  </a:lnTo>
                  <a:cubicBezTo>
                    <a:pt x="276763" y="73105"/>
                    <a:pt x="276477" y="73486"/>
                    <a:pt x="276096" y="74153"/>
                  </a:cubicBezTo>
                  <a:lnTo>
                    <a:pt x="275144" y="75296"/>
                  </a:lnTo>
                  <a:cubicBezTo>
                    <a:pt x="278763" y="75296"/>
                    <a:pt x="282478" y="76058"/>
                    <a:pt x="286955" y="78439"/>
                  </a:cubicBezTo>
                  <a:cubicBezTo>
                    <a:pt x="286764" y="80058"/>
                    <a:pt x="284955" y="79868"/>
                    <a:pt x="281621" y="78058"/>
                  </a:cubicBezTo>
                  <a:cubicBezTo>
                    <a:pt x="282383" y="80058"/>
                    <a:pt x="285526" y="80249"/>
                    <a:pt x="285336" y="81392"/>
                  </a:cubicBezTo>
                  <a:cubicBezTo>
                    <a:pt x="284955" y="83583"/>
                    <a:pt x="280192" y="81582"/>
                    <a:pt x="278001" y="84345"/>
                  </a:cubicBezTo>
                  <a:lnTo>
                    <a:pt x="283240" y="84535"/>
                  </a:lnTo>
                  <a:cubicBezTo>
                    <a:pt x="284478" y="85297"/>
                    <a:pt x="284097" y="85964"/>
                    <a:pt x="282288" y="85964"/>
                  </a:cubicBezTo>
                  <a:cubicBezTo>
                    <a:pt x="285050" y="89298"/>
                    <a:pt x="287241" y="90250"/>
                    <a:pt x="288003" y="87869"/>
                  </a:cubicBezTo>
                  <a:cubicBezTo>
                    <a:pt x="288765" y="86059"/>
                    <a:pt x="289622" y="86059"/>
                    <a:pt x="290384" y="87869"/>
                  </a:cubicBezTo>
                  <a:cubicBezTo>
                    <a:pt x="293718" y="89869"/>
                    <a:pt x="294384" y="90060"/>
                    <a:pt x="292384" y="90441"/>
                  </a:cubicBezTo>
                  <a:lnTo>
                    <a:pt x="289241" y="91012"/>
                  </a:lnTo>
                  <a:lnTo>
                    <a:pt x="293051" y="91679"/>
                  </a:lnTo>
                  <a:cubicBezTo>
                    <a:pt x="294003" y="92060"/>
                    <a:pt x="294003" y="92822"/>
                    <a:pt x="293432" y="93489"/>
                  </a:cubicBezTo>
                  <a:cubicBezTo>
                    <a:pt x="290860" y="93870"/>
                    <a:pt x="290670" y="94251"/>
                    <a:pt x="295337" y="94441"/>
                  </a:cubicBezTo>
                  <a:cubicBezTo>
                    <a:pt x="297337" y="95394"/>
                    <a:pt x="298099" y="96441"/>
                    <a:pt x="297337" y="97203"/>
                  </a:cubicBezTo>
                  <a:cubicBezTo>
                    <a:pt x="293241" y="97394"/>
                    <a:pt x="293432" y="97965"/>
                    <a:pt x="298385" y="98346"/>
                  </a:cubicBezTo>
                  <a:cubicBezTo>
                    <a:pt x="299528" y="98918"/>
                    <a:pt x="299909" y="99775"/>
                    <a:pt x="299718" y="100347"/>
                  </a:cubicBezTo>
                  <a:cubicBezTo>
                    <a:pt x="297147" y="100918"/>
                    <a:pt x="297528" y="101490"/>
                    <a:pt x="300671" y="101490"/>
                  </a:cubicBezTo>
                  <a:cubicBezTo>
                    <a:pt x="301147" y="102156"/>
                    <a:pt x="301528" y="102442"/>
                    <a:pt x="300861" y="103109"/>
                  </a:cubicBezTo>
                  <a:cubicBezTo>
                    <a:pt x="297909" y="103871"/>
                    <a:pt x="298290" y="104252"/>
                    <a:pt x="302100" y="104252"/>
                  </a:cubicBezTo>
                  <a:cubicBezTo>
                    <a:pt x="302290" y="105585"/>
                    <a:pt x="304481" y="105490"/>
                    <a:pt x="305243" y="107205"/>
                  </a:cubicBezTo>
                  <a:cubicBezTo>
                    <a:pt x="308386" y="106538"/>
                    <a:pt x="309815" y="108824"/>
                    <a:pt x="307053" y="108824"/>
                  </a:cubicBezTo>
                  <a:lnTo>
                    <a:pt x="306862" y="109395"/>
                  </a:lnTo>
                  <a:cubicBezTo>
                    <a:pt x="311434" y="109586"/>
                    <a:pt x="313434" y="110729"/>
                    <a:pt x="312768" y="113491"/>
                  </a:cubicBezTo>
                  <a:cubicBezTo>
                    <a:pt x="312387" y="114634"/>
                    <a:pt x="306291" y="111110"/>
                    <a:pt x="308862" y="120540"/>
                  </a:cubicBezTo>
                  <a:lnTo>
                    <a:pt x="309815" y="121492"/>
                  </a:lnTo>
                  <a:cubicBezTo>
                    <a:pt x="311529" y="121873"/>
                    <a:pt x="309624" y="117111"/>
                    <a:pt x="312577" y="117587"/>
                  </a:cubicBezTo>
                  <a:cubicBezTo>
                    <a:pt x="312958" y="117777"/>
                    <a:pt x="313339" y="119206"/>
                    <a:pt x="312768" y="121492"/>
                  </a:cubicBezTo>
                  <a:cubicBezTo>
                    <a:pt x="312196" y="123683"/>
                    <a:pt x="310767" y="124635"/>
                    <a:pt x="308672" y="123302"/>
                  </a:cubicBezTo>
                  <a:cubicBezTo>
                    <a:pt x="306672" y="121873"/>
                    <a:pt x="305529" y="120540"/>
                    <a:pt x="305719" y="118920"/>
                  </a:cubicBezTo>
                  <a:lnTo>
                    <a:pt x="305910" y="115968"/>
                  </a:lnTo>
                  <a:cubicBezTo>
                    <a:pt x="303814" y="116158"/>
                    <a:pt x="303338" y="114729"/>
                    <a:pt x="303147" y="112634"/>
                  </a:cubicBezTo>
                  <a:cubicBezTo>
                    <a:pt x="303147" y="112253"/>
                    <a:pt x="302385" y="112443"/>
                    <a:pt x="302576" y="111872"/>
                  </a:cubicBezTo>
                  <a:cubicBezTo>
                    <a:pt x="299052" y="111300"/>
                    <a:pt x="297432" y="112443"/>
                    <a:pt x="296480" y="115015"/>
                  </a:cubicBezTo>
                  <a:cubicBezTo>
                    <a:pt x="296289" y="115968"/>
                    <a:pt x="295432" y="115206"/>
                    <a:pt x="295146" y="114158"/>
                  </a:cubicBezTo>
                  <a:cubicBezTo>
                    <a:pt x="295337" y="113586"/>
                    <a:pt x="293908" y="114348"/>
                    <a:pt x="293146" y="113967"/>
                  </a:cubicBezTo>
                  <a:cubicBezTo>
                    <a:pt x="292575" y="113967"/>
                    <a:pt x="292670" y="112634"/>
                    <a:pt x="292098" y="112824"/>
                  </a:cubicBezTo>
                  <a:cubicBezTo>
                    <a:pt x="291717" y="112824"/>
                    <a:pt x="291717" y="113396"/>
                    <a:pt x="290955" y="113396"/>
                  </a:cubicBezTo>
                  <a:cubicBezTo>
                    <a:pt x="290384" y="113205"/>
                    <a:pt x="290574" y="111777"/>
                    <a:pt x="289336" y="113015"/>
                  </a:cubicBezTo>
                  <a:cubicBezTo>
                    <a:pt x="288574" y="113777"/>
                    <a:pt x="288288" y="113777"/>
                    <a:pt x="288098" y="112634"/>
                  </a:cubicBezTo>
                  <a:cubicBezTo>
                    <a:pt x="288288" y="111681"/>
                    <a:pt x="289146" y="109681"/>
                    <a:pt x="286955" y="112443"/>
                  </a:cubicBezTo>
                  <a:cubicBezTo>
                    <a:pt x="286193" y="112824"/>
                    <a:pt x="286002" y="112824"/>
                    <a:pt x="285621" y="111872"/>
                  </a:cubicBezTo>
                  <a:cubicBezTo>
                    <a:pt x="284478" y="108538"/>
                    <a:pt x="283621" y="108348"/>
                    <a:pt x="283240" y="111300"/>
                  </a:cubicBezTo>
                  <a:cubicBezTo>
                    <a:pt x="282669" y="112443"/>
                    <a:pt x="282097" y="112729"/>
                    <a:pt x="282097" y="110919"/>
                  </a:cubicBezTo>
                  <a:cubicBezTo>
                    <a:pt x="280954" y="105776"/>
                    <a:pt x="280668" y="105776"/>
                    <a:pt x="281049" y="110729"/>
                  </a:cubicBezTo>
                  <a:cubicBezTo>
                    <a:pt x="280859" y="112920"/>
                    <a:pt x="280287" y="112729"/>
                    <a:pt x="279049" y="110157"/>
                  </a:cubicBezTo>
                  <a:cubicBezTo>
                    <a:pt x="277716" y="106062"/>
                    <a:pt x="277049" y="110634"/>
                    <a:pt x="276096" y="108633"/>
                  </a:cubicBezTo>
                  <a:cubicBezTo>
                    <a:pt x="274668" y="106252"/>
                    <a:pt x="275715" y="102918"/>
                    <a:pt x="273334" y="101966"/>
                  </a:cubicBezTo>
                  <a:lnTo>
                    <a:pt x="274668" y="108919"/>
                  </a:lnTo>
                  <a:cubicBezTo>
                    <a:pt x="274668" y="109872"/>
                    <a:pt x="273144" y="110062"/>
                    <a:pt x="272953" y="108538"/>
                  </a:cubicBezTo>
                  <a:cubicBezTo>
                    <a:pt x="272191" y="103966"/>
                    <a:pt x="269143" y="96060"/>
                    <a:pt x="269810" y="98632"/>
                  </a:cubicBezTo>
                  <a:lnTo>
                    <a:pt x="271620" y="108157"/>
                  </a:lnTo>
                  <a:cubicBezTo>
                    <a:pt x="271810" y="109014"/>
                    <a:pt x="269619" y="108538"/>
                    <a:pt x="269238" y="107395"/>
                  </a:cubicBezTo>
                  <a:lnTo>
                    <a:pt x="266857" y="95489"/>
                  </a:lnTo>
                  <a:cubicBezTo>
                    <a:pt x="266286" y="92155"/>
                    <a:pt x="266286" y="101775"/>
                    <a:pt x="267619" y="105966"/>
                  </a:cubicBezTo>
                  <a:cubicBezTo>
                    <a:pt x="267619" y="106633"/>
                    <a:pt x="266000" y="106633"/>
                    <a:pt x="266190" y="105776"/>
                  </a:cubicBezTo>
                  <a:cubicBezTo>
                    <a:pt x="266190" y="104823"/>
                    <a:pt x="264476" y="93584"/>
                    <a:pt x="263904" y="94155"/>
                  </a:cubicBezTo>
                  <a:cubicBezTo>
                    <a:pt x="262476" y="95489"/>
                    <a:pt x="266190" y="106728"/>
                    <a:pt x="263333" y="105014"/>
                  </a:cubicBezTo>
                  <a:cubicBezTo>
                    <a:pt x="262952" y="104823"/>
                    <a:pt x="261904" y="93584"/>
                    <a:pt x="261523" y="93393"/>
                  </a:cubicBezTo>
                  <a:cubicBezTo>
                    <a:pt x="261333" y="93393"/>
                    <a:pt x="261523" y="104252"/>
                    <a:pt x="261142" y="104061"/>
                  </a:cubicBezTo>
                  <a:cubicBezTo>
                    <a:pt x="257999" y="100061"/>
                    <a:pt x="261333" y="89488"/>
                    <a:pt x="259142" y="88821"/>
                  </a:cubicBezTo>
                  <a:cubicBezTo>
                    <a:pt x="258761" y="88821"/>
                    <a:pt x="257808" y="101871"/>
                    <a:pt x="257427" y="101490"/>
                  </a:cubicBezTo>
                  <a:cubicBezTo>
                    <a:pt x="258856" y="111586"/>
                    <a:pt x="266857" y="111967"/>
                    <a:pt x="266286" y="114920"/>
                  </a:cubicBezTo>
                  <a:lnTo>
                    <a:pt x="260571" y="111967"/>
                  </a:lnTo>
                  <a:cubicBezTo>
                    <a:pt x="262095" y="114920"/>
                    <a:pt x="264476" y="118063"/>
                    <a:pt x="266095" y="121397"/>
                  </a:cubicBezTo>
                  <a:cubicBezTo>
                    <a:pt x="264285" y="121968"/>
                    <a:pt x="266286" y="124445"/>
                    <a:pt x="267524" y="125588"/>
                  </a:cubicBezTo>
                  <a:cubicBezTo>
                    <a:pt x="265714" y="125397"/>
                    <a:pt x="266095" y="126540"/>
                    <a:pt x="269524" y="129684"/>
                  </a:cubicBezTo>
                  <a:cubicBezTo>
                    <a:pt x="270286" y="130350"/>
                    <a:pt x="270477" y="130922"/>
                    <a:pt x="270286" y="131493"/>
                  </a:cubicBezTo>
                  <a:cubicBezTo>
                    <a:pt x="266095" y="130541"/>
                    <a:pt x="265714" y="130541"/>
                    <a:pt x="272477" y="135875"/>
                  </a:cubicBezTo>
                  <a:cubicBezTo>
                    <a:pt x="268381" y="135303"/>
                    <a:pt x="268095" y="135684"/>
                    <a:pt x="272858" y="138828"/>
                  </a:cubicBezTo>
                  <a:cubicBezTo>
                    <a:pt x="273620" y="139399"/>
                    <a:pt x="274668" y="140542"/>
                    <a:pt x="274858" y="141780"/>
                  </a:cubicBezTo>
                  <a:cubicBezTo>
                    <a:pt x="275049" y="142542"/>
                    <a:pt x="274287" y="142161"/>
                    <a:pt x="273906" y="142161"/>
                  </a:cubicBezTo>
                  <a:cubicBezTo>
                    <a:pt x="273144" y="141780"/>
                    <a:pt x="271905" y="140923"/>
                    <a:pt x="271524" y="140733"/>
                  </a:cubicBezTo>
                  <a:cubicBezTo>
                    <a:pt x="270381" y="140542"/>
                    <a:pt x="271143" y="142161"/>
                    <a:pt x="276668" y="146257"/>
                  </a:cubicBezTo>
                  <a:cubicBezTo>
                    <a:pt x="278001" y="147495"/>
                    <a:pt x="278668" y="148448"/>
                    <a:pt x="277620" y="148829"/>
                  </a:cubicBezTo>
                  <a:cubicBezTo>
                    <a:pt x="270858" y="144638"/>
                    <a:pt x="271334" y="145686"/>
                    <a:pt x="278573" y="151972"/>
                  </a:cubicBezTo>
                  <a:cubicBezTo>
                    <a:pt x="280383" y="154734"/>
                    <a:pt x="280573" y="155877"/>
                    <a:pt x="279906" y="156354"/>
                  </a:cubicBezTo>
                  <a:cubicBezTo>
                    <a:pt x="274001" y="151401"/>
                    <a:pt x="270096" y="148257"/>
                    <a:pt x="280287" y="158544"/>
                  </a:cubicBezTo>
                  <a:cubicBezTo>
                    <a:pt x="282097" y="160259"/>
                    <a:pt x="282478" y="161497"/>
                    <a:pt x="281049" y="161688"/>
                  </a:cubicBezTo>
                  <a:cubicBezTo>
                    <a:pt x="270762" y="154068"/>
                    <a:pt x="276287" y="159211"/>
                    <a:pt x="283240" y="166260"/>
                  </a:cubicBezTo>
                  <a:cubicBezTo>
                    <a:pt x="283621" y="166641"/>
                    <a:pt x="283240" y="167212"/>
                    <a:pt x="282859" y="167022"/>
                  </a:cubicBezTo>
                  <a:cubicBezTo>
                    <a:pt x="273048" y="159783"/>
                    <a:pt x="272572" y="161497"/>
                    <a:pt x="283050" y="172356"/>
                  </a:cubicBezTo>
                  <a:cubicBezTo>
                    <a:pt x="283431" y="173403"/>
                    <a:pt x="284002" y="174165"/>
                    <a:pt x="283716" y="174927"/>
                  </a:cubicBezTo>
                  <a:cubicBezTo>
                    <a:pt x="283431" y="175308"/>
                    <a:pt x="282669" y="174927"/>
                    <a:pt x="282288" y="174737"/>
                  </a:cubicBezTo>
                  <a:cubicBezTo>
                    <a:pt x="275144" y="167974"/>
                    <a:pt x="275811" y="169403"/>
                    <a:pt x="283812" y="180452"/>
                  </a:cubicBezTo>
                  <a:cubicBezTo>
                    <a:pt x="285050" y="182262"/>
                    <a:pt x="285621" y="183786"/>
                    <a:pt x="283621" y="182833"/>
                  </a:cubicBezTo>
                  <a:cubicBezTo>
                    <a:pt x="274668" y="172832"/>
                    <a:pt x="272001" y="170641"/>
                    <a:pt x="283335" y="185976"/>
                  </a:cubicBezTo>
                  <a:cubicBezTo>
                    <a:pt x="284574" y="187977"/>
                    <a:pt x="284764" y="188929"/>
                    <a:pt x="283145" y="188358"/>
                  </a:cubicBezTo>
                  <a:cubicBezTo>
                    <a:pt x="275049" y="177309"/>
                    <a:pt x="274858" y="178642"/>
                    <a:pt x="282764" y="190548"/>
                  </a:cubicBezTo>
                  <a:cubicBezTo>
                    <a:pt x="283335" y="191882"/>
                    <a:pt x="283335" y="192168"/>
                    <a:pt x="282764" y="191882"/>
                  </a:cubicBezTo>
                  <a:cubicBezTo>
                    <a:pt x="275430" y="183024"/>
                    <a:pt x="273334" y="180833"/>
                    <a:pt x="282383" y="193882"/>
                  </a:cubicBezTo>
                  <a:cubicBezTo>
                    <a:pt x="283526" y="196263"/>
                    <a:pt x="283335" y="196644"/>
                    <a:pt x="282192" y="195406"/>
                  </a:cubicBezTo>
                  <a:cubicBezTo>
                    <a:pt x="273334" y="184357"/>
                    <a:pt x="273144" y="185786"/>
                    <a:pt x="281811" y="197216"/>
                  </a:cubicBezTo>
                  <a:cubicBezTo>
                    <a:pt x="282573" y="198549"/>
                    <a:pt x="282954" y="199407"/>
                    <a:pt x="281621" y="198835"/>
                  </a:cubicBezTo>
                  <a:cubicBezTo>
                    <a:pt x="271334" y="187119"/>
                    <a:pt x="271334" y="187596"/>
                    <a:pt x="281240" y="200169"/>
                  </a:cubicBezTo>
                  <a:cubicBezTo>
                    <a:pt x="281430" y="203312"/>
                    <a:pt x="281430" y="203121"/>
                    <a:pt x="279525" y="201502"/>
                  </a:cubicBezTo>
                  <a:cubicBezTo>
                    <a:pt x="278573" y="200359"/>
                    <a:pt x="278573" y="199407"/>
                    <a:pt x="277525" y="198359"/>
                  </a:cubicBezTo>
                  <a:cubicBezTo>
                    <a:pt x="271239" y="190644"/>
                    <a:pt x="270381" y="191215"/>
                    <a:pt x="277906" y="201121"/>
                  </a:cubicBezTo>
                  <a:cubicBezTo>
                    <a:pt x="277144" y="201883"/>
                    <a:pt x="276192" y="201883"/>
                    <a:pt x="274953" y="200931"/>
                  </a:cubicBezTo>
                  <a:cubicBezTo>
                    <a:pt x="268476" y="192453"/>
                    <a:pt x="267810" y="192453"/>
                    <a:pt x="272953" y="200550"/>
                  </a:cubicBezTo>
                  <a:lnTo>
                    <a:pt x="269429" y="199978"/>
                  </a:lnTo>
                  <a:cubicBezTo>
                    <a:pt x="268857" y="198835"/>
                    <a:pt x="268286" y="198168"/>
                    <a:pt x="267429" y="197406"/>
                  </a:cubicBezTo>
                  <a:cubicBezTo>
                    <a:pt x="261333" y="191406"/>
                    <a:pt x="259142" y="190834"/>
                    <a:pt x="265238" y="198549"/>
                  </a:cubicBezTo>
                  <a:cubicBezTo>
                    <a:pt x="265428" y="198740"/>
                    <a:pt x="264857" y="198930"/>
                    <a:pt x="265047" y="199121"/>
                  </a:cubicBezTo>
                  <a:lnTo>
                    <a:pt x="258094" y="197978"/>
                  </a:lnTo>
                  <a:cubicBezTo>
                    <a:pt x="257332" y="197978"/>
                    <a:pt x="256380" y="197597"/>
                    <a:pt x="255522" y="196549"/>
                  </a:cubicBezTo>
                  <a:cubicBezTo>
                    <a:pt x="252474" y="191406"/>
                    <a:pt x="250760" y="189405"/>
                    <a:pt x="245807" y="184738"/>
                  </a:cubicBezTo>
                  <a:cubicBezTo>
                    <a:pt x="246188" y="186548"/>
                    <a:pt x="249903" y="189691"/>
                    <a:pt x="252855" y="194644"/>
                  </a:cubicBezTo>
                  <a:cubicBezTo>
                    <a:pt x="253617" y="197787"/>
                    <a:pt x="250093" y="196454"/>
                    <a:pt x="248950" y="195787"/>
                  </a:cubicBezTo>
                  <a:cubicBezTo>
                    <a:pt x="246759" y="192834"/>
                    <a:pt x="245902" y="192453"/>
                    <a:pt x="242854" y="188739"/>
                  </a:cubicBezTo>
                  <a:cubicBezTo>
                    <a:pt x="233901" y="178261"/>
                    <a:pt x="224471" y="166355"/>
                    <a:pt x="216756" y="158163"/>
                  </a:cubicBezTo>
                  <a:cubicBezTo>
                    <a:pt x="217137" y="156735"/>
                    <a:pt x="217137" y="155211"/>
                    <a:pt x="217327" y="153782"/>
                  </a:cubicBezTo>
                  <a:cubicBezTo>
                    <a:pt x="223614" y="163688"/>
                    <a:pt x="232758" y="174165"/>
                    <a:pt x="242854" y="183405"/>
                  </a:cubicBezTo>
                  <a:cubicBezTo>
                    <a:pt x="241997" y="179404"/>
                    <a:pt x="229424" y="168641"/>
                    <a:pt x="221709" y="158259"/>
                  </a:cubicBezTo>
                  <a:cubicBezTo>
                    <a:pt x="220089" y="155496"/>
                    <a:pt x="218756" y="152925"/>
                    <a:pt x="217708" y="150734"/>
                  </a:cubicBezTo>
                  <a:cubicBezTo>
                    <a:pt x="217899" y="149591"/>
                    <a:pt x="217899" y="148543"/>
                    <a:pt x="218184" y="147210"/>
                  </a:cubicBezTo>
                  <a:cubicBezTo>
                    <a:pt x="223518" y="158068"/>
                    <a:pt x="231996" y="168165"/>
                    <a:pt x="243807" y="178356"/>
                  </a:cubicBezTo>
                  <a:cubicBezTo>
                    <a:pt x="242473" y="174737"/>
                    <a:pt x="230186" y="164926"/>
                    <a:pt x="223709" y="154449"/>
                  </a:cubicBezTo>
                  <a:cubicBezTo>
                    <a:pt x="221328" y="150258"/>
                    <a:pt x="219613" y="146924"/>
                    <a:pt x="218565" y="144162"/>
                  </a:cubicBezTo>
                  <a:lnTo>
                    <a:pt x="218565" y="142352"/>
                  </a:lnTo>
                  <a:cubicBezTo>
                    <a:pt x="223899" y="153020"/>
                    <a:pt x="233234" y="164069"/>
                    <a:pt x="244283" y="173499"/>
                  </a:cubicBezTo>
                  <a:cubicBezTo>
                    <a:pt x="243045" y="169974"/>
                    <a:pt x="230472" y="159687"/>
                    <a:pt x="224376" y="149591"/>
                  </a:cubicBezTo>
                  <a:cubicBezTo>
                    <a:pt x="221804" y="145209"/>
                    <a:pt x="220185" y="141876"/>
                    <a:pt x="219042" y="139113"/>
                  </a:cubicBezTo>
                  <a:lnTo>
                    <a:pt x="219042" y="137113"/>
                  </a:lnTo>
                  <a:cubicBezTo>
                    <a:pt x="224185" y="147400"/>
                    <a:pt x="235615" y="161211"/>
                    <a:pt x="246093" y="170260"/>
                  </a:cubicBezTo>
                  <a:cubicBezTo>
                    <a:pt x="244950" y="166926"/>
                    <a:pt x="230757" y="154449"/>
                    <a:pt x="224852" y="144828"/>
                  </a:cubicBezTo>
                  <a:cubicBezTo>
                    <a:pt x="222280" y="140256"/>
                    <a:pt x="220470" y="136637"/>
                    <a:pt x="219518" y="133970"/>
                  </a:cubicBezTo>
                  <a:lnTo>
                    <a:pt x="219518" y="131208"/>
                  </a:lnTo>
                  <a:cubicBezTo>
                    <a:pt x="223804" y="141495"/>
                    <a:pt x="234853" y="155115"/>
                    <a:pt x="245712" y="163974"/>
                  </a:cubicBezTo>
                  <a:cubicBezTo>
                    <a:pt x="244569" y="160640"/>
                    <a:pt x="230948" y="149400"/>
                    <a:pt x="225328" y="140066"/>
                  </a:cubicBezTo>
                  <a:cubicBezTo>
                    <a:pt x="222375" y="135113"/>
                    <a:pt x="220756" y="131398"/>
                    <a:pt x="219804" y="128636"/>
                  </a:cubicBezTo>
                  <a:cubicBezTo>
                    <a:pt x="219804" y="127683"/>
                    <a:pt x="219804" y="126445"/>
                    <a:pt x="219994" y="125683"/>
                  </a:cubicBezTo>
                  <a:cubicBezTo>
                    <a:pt x="223709" y="136161"/>
                    <a:pt x="234186" y="148734"/>
                    <a:pt x="245235" y="157306"/>
                  </a:cubicBezTo>
                  <a:cubicBezTo>
                    <a:pt x="243997" y="154353"/>
                    <a:pt x="231424" y="144162"/>
                    <a:pt x="226281" y="135399"/>
                  </a:cubicBezTo>
                  <a:cubicBezTo>
                    <a:pt x="222947" y="129684"/>
                    <a:pt x="221328" y="125874"/>
                    <a:pt x="220185" y="123207"/>
                  </a:cubicBezTo>
                  <a:cubicBezTo>
                    <a:pt x="220185" y="121968"/>
                    <a:pt x="220185" y="121016"/>
                    <a:pt x="220375" y="119873"/>
                  </a:cubicBezTo>
                  <a:cubicBezTo>
                    <a:pt x="223518" y="130160"/>
                    <a:pt x="233424" y="142542"/>
                    <a:pt x="244473" y="151305"/>
                  </a:cubicBezTo>
                  <a:cubicBezTo>
                    <a:pt x="243711" y="148353"/>
                    <a:pt x="231805" y="139113"/>
                    <a:pt x="226662" y="130731"/>
                  </a:cubicBezTo>
                  <a:cubicBezTo>
                    <a:pt x="222947" y="124445"/>
                    <a:pt x="221709" y="120254"/>
                    <a:pt x="220566" y="117492"/>
                  </a:cubicBezTo>
                  <a:lnTo>
                    <a:pt x="220566" y="116920"/>
                  </a:lnTo>
                  <a:cubicBezTo>
                    <a:pt x="220756" y="115682"/>
                    <a:pt x="220756" y="114348"/>
                    <a:pt x="220947" y="113205"/>
                  </a:cubicBezTo>
                  <a:cubicBezTo>
                    <a:pt x="223137" y="123492"/>
                    <a:pt x="232567" y="136637"/>
                    <a:pt x="243807" y="145781"/>
                  </a:cubicBezTo>
                  <a:cubicBezTo>
                    <a:pt x="243045" y="143209"/>
                    <a:pt x="232186" y="133875"/>
                    <a:pt x="227614" y="126159"/>
                  </a:cubicBezTo>
                  <a:cubicBezTo>
                    <a:pt x="223328" y="118825"/>
                    <a:pt x="222280" y="114539"/>
                    <a:pt x="220947" y="112158"/>
                  </a:cubicBezTo>
                  <a:cubicBezTo>
                    <a:pt x="224280" y="83773"/>
                    <a:pt x="236282" y="67009"/>
                    <a:pt x="253903" y="64056"/>
                  </a:cubicBezTo>
                  <a:moveTo>
                    <a:pt x="212660" y="187786"/>
                  </a:moveTo>
                  <a:cubicBezTo>
                    <a:pt x="212469" y="186643"/>
                    <a:pt x="212279" y="185214"/>
                    <a:pt x="212088" y="184071"/>
                  </a:cubicBezTo>
                  <a:cubicBezTo>
                    <a:pt x="215422" y="187405"/>
                    <a:pt x="218375" y="189405"/>
                    <a:pt x="221518" y="192739"/>
                  </a:cubicBezTo>
                  <a:cubicBezTo>
                    <a:pt x="220566" y="193501"/>
                    <a:pt x="219518" y="193501"/>
                    <a:pt x="218565" y="193120"/>
                  </a:cubicBezTo>
                  <a:cubicBezTo>
                    <a:pt x="216565" y="190929"/>
                    <a:pt x="214660" y="189786"/>
                    <a:pt x="212660" y="187786"/>
                  </a:cubicBezTo>
                  <a:moveTo>
                    <a:pt x="216565" y="192930"/>
                  </a:moveTo>
                  <a:cubicBezTo>
                    <a:pt x="213612" y="193120"/>
                    <a:pt x="212946" y="192549"/>
                    <a:pt x="212755" y="189596"/>
                  </a:cubicBezTo>
                  <a:cubicBezTo>
                    <a:pt x="214184" y="190929"/>
                    <a:pt x="215327" y="191596"/>
                    <a:pt x="216565" y="192930"/>
                  </a:cubicBezTo>
                  <a:moveTo>
                    <a:pt x="211803" y="182262"/>
                  </a:moveTo>
                  <a:cubicBezTo>
                    <a:pt x="211803" y="180642"/>
                    <a:pt x="211803" y="178928"/>
                    <a:pt x="212184" y="177118"/>
                  </a:cubicBezTo>
                  <a:cubicBezTo>
                    <a:pt x="216756" y="182833"/>
                    <a:pt x="220851" y="187119"/>
                    <a:pt x="225423" y="192930"/>
                  </a:cubicBezTo>
                  <a:cubicBezTo>
                    <a:pt x="224757" y="193501"/>
                    <a:pt x="224090" y="193501"/>
                    <a:pt x="222852" y="192930"/>
                  </a:cubicBezTo>
                  <a:cubicBezTo>
                    <a:pt x="219042" y="189024"/>
                    <a:pt x="215898" y="186453"/>
                    <a:pt x="211803" y="182262"/>
                  </a:cubicBezTo>
                  <a:moveTo>
                    <a:pt x="203325" y="170260"/>
                  </a:moveTo>
                  <a:cubicBezTo>
                    <a:pt x="201516" y="171975"/>
                    <a:pt x="201135" y="171784"/>
                    <a:pt x="202182" y="169498"/>
                  </a:cubicBezTo>
                  <a:cubicBezTo>
                    <a:pt x="203611" y="166926"/>
                    <a:pt x="205707" y="165117"/>
                    <a:pt x="208469" y="164164"/>
                  </a:cubicBezTo>
                  <a:cubicBezTo>
                    <a:pt x="210850" y="163593"/>
                    <a:pt x="210088" y="164926"/>
                    <a:pt x="209326" y="165498"/>
                  </a:cubicBezTo>
                  <a:cubicBezTo>
                    <a:pt x="207326" y="167117"/>
                    <a:pt x="205135" y="168260"/>
                    <a:pt x="203421" y="170260"/>
                  </a:cubicBezTo>
                  <a:moveTo>
                    <a:pt x="206945" y="171213"/>
                  </a:moveTo>
                  <a:cubicBezTo>
                    <a:pt x="205040" y="173784"/>
                    <a:pt x="203802" y="177023"/>
                    <a:pt x="202278" y="179690"/>
                  </a:cubicBezTo>
                  <a:cubicBezTo>
                    <a:pt x="201706" y="180928"/>
                    <a:pt x="199896" y="182262"/>
                    <a:pt x="200277" y="179118"/>
                  </a:cubicBezTo>
                  <a:cubicBezTo>
                    <a:pt x="200849" y="175308"/>
                    <a:pt x="202659" y="171975"/>
                    <a:pt x="205802" y="169784"/>
                  </a:cubicBezTo>
                  <a:cubicBezTo>
                    <a:pt x="208564" y="167784"/>
                    <a:pt x="209136" y="168450"/>
                    <a:pt x="206945" y="171117"/>
                  </a:cubicBezTo>
                  <a:moveTo>
                    <a:pt x="207897" y="162069"/>
                  </a:moveTo>
                  <a:lnTo>
                    <a:pt x="201230" y="167974"/>
                  </a:lnTo>
                  <a:cubicBezTo>
                    <a:pt x="199134" y="169117"/>
                    <a:pt x="196467" y="172927"/>
                    <a:pt x="192753" y="178642"/>
                  </a:cubicBezTo>
                  <a:cubicBezTo>
                    <a:pt x="190371" y="179595"/>
                    <a:pt x="190181" y="179023"/>
                    <a:pt x="191610" y="177309"/>
                  </a:cubicBezTo>
                  <a:cubicBezTo>
                    <a:pt x="192562" y="175499"/>
                    <a:pt x="194562" y="173975"/>
                    <a:pt x="195801" y="172356"/>
                  </a:cubicBezTo>
                  <a:cubicBezTo>
                    <a:pt x="196753" y="170832"/>
                    <a:pt x="196753" y="169403"/>
                    <a:pt x="197991" y="168165"/>
                  </a:cubicBezTo>
                  <a:cubicBezTo>
                    <a:pt x="200754" y="164450"/>
                    <a:pt x="203706" y="161211"/>
                    <a:pt x="207231" y="158640"/>
                  </a:cubicBezTo>
                  <a:cubicBezTo>
                    <a:pt x="211136" y="156163"/>
                    <a:pt x="214089" y="151305"/>
                    <a:pt x="216756" y="144828"/>
                  </a:cubicBezTo>
                  <a:lnTo>
                    <a:pt x="217137" y="145971"/>
                  </a:lnTo>
                  <a:cubicBezTo>
                    <a:pt x="216184" y="155306"/>
                    <a:pt x="213136" y="160735"/>
                    <a:pt x="208088" y="161973"/>
                  </a:cubicBezTo>
                  <a:moveTo>
                    <a:pt x="199801" y="173975"/>
                  </a:moveTo>
                  <a:cubicBezTo>
                    <a:pt x="199801" y="175118"/>
                    <a:pt x="199420" y="175975"/>
                    <a:pt x="199230" y="175975"/>
                  </a:cubicBezTo>
                  <a:cubicBezTo>
                    <a:pt x="198753" y="175975"/>
                    <a:pt x="198658" y="175213"/>
                    <a:pt x="198658" y="173975"/>
                  </a:cubicBezTo>
                  <a:cubicBezTo>
                    <a:pt x="198658" y="173022"/>
                    <a:pt x="198849" y="171975"/>
                    <a:pt x="199230" y="171975"/>
                  </a:cubicBezTo>
                  <a:cubicBezTo>
                    <a:pt x="199420" y="171975"/>
                    <a:pt x="199801" y="173022"/>
                    <a:pt x="199801" y="173975"/>
                  </a:cubicBezTo>
                  <a:moveTo>
                    <a:pt x="186752" y="167593"/>
                  </a:moveTo>
                  <a:cubicBezTo>
                    <a:pt x="187704" y="163116"/>
                    <a:pt x="190371" y="159116"/>
                    <a:pt x="194086" y="155973"/>
                  </a:cubicBezTo>
                  <a:cubicBezTo>
                    <a:pt x="198182" y="152734"/>
                    <a:pt x="202754" y="151401"/>
                    <a:pt x="208088" y="147876"/>
                  </a:cubicBezTo>
                  <a:cubicBezTo>
                    <a:pt x="209707" y="146924"/>
                    <a:pt x="210088" y="147495"/>
                    <a:pt x="209136" y="149591"/>
                  </a:cubicBezTo>
                  <a:cubicBezTo>
                    <a:pt x="206754" y="152163"/>
                    <a:pt x="204183" y="153401"/>
                    <a:pt x="201420" y="153687"/>
                  </a:cubicBezTo>
                  <a:cubicBezTo>
                    <a:pt x="197039" y="154639"/>
                    <a:pt x="194181" y="158449"/>
                    <a:pt x="191133" y="163212"/>
                  </a:cubicBezTo>
                  <a:lnTo>
                    <a:pt x="199801" y="156830"/>
                  </a:lnTo>
                  <a:cubicBezTo>
                    <a:pt x="201801" y="156258"/>
                    <a:pt x="202182" y="156830"/>
                    <a:pt x="200944" y="158354"/>
                  </a:cubicBezTo>
                  <a:cubicBezTo>
                    <a:pt x="191705" y="163116"/>
                    <a:pt x="192848" y="169022"/>
                    <a:pt x="189038" y="170451"/>
                  </a:cubicBezTo>
                  <a:cubicBezTo>
                    <a:pt x="188276" y="169403"/>
                    <a:pt x="188466" y="168069"/>
                    <a:pt x="189419" y="166355"/>
                  </a:cubicBezTo>
                  <a:lnTo>
                    <a:pt x="186657" y="167498"/>
                  </a:lnTo>
                  <a:close/>
                  <a:moveTo>
                    <a:pt x="185704" y="93393"/>
                  </a:moveTo>
                  <a:cubicBezTo>
                    <a:pt x="186752" y="93965"/>
                    <a:pt x="187323" y="94536"/>
                    <a:pt x="187704" y="95108"/>
                  </a:cubicBezTo>
                  <a:cubicBezTo>
                    <a:pt x="188085" y="93489"/>
                    <a:pt x="187704" y="91965"/>
                    <a:pt x="186942" y="90441"/>
                  </a:cubicBezTo>
                  <a:cubicBezTo>
                    <a:pt x="188943" y="91393"/>
                    <a:pt x="190086" y="93203"/>
                    <a:pt x="190276" y="95775"/>
                  </a:cubicBezTo>
                  <a:cubicBezTo>
                    <a:pt x="190848" y="94155"/>
                    <a:pt x="190848" y="92441"/>
                    <a:pt x="189800" y="90250"/>
                  </a:cubicBezTo>
                  <a:cubicBezTo>
                    <a:pt x="191610" y="90822"/>
                    <a:pt x="192753" y="92441"/>
                    <a:pt x="194372" y="95013"/>
                  </a:cubicBezTo>
                  <a:lnTo>
                    <a:pt x="193991" y="99013"/>
                  </a:lnTo>
                  <a:cubicBezTo>
                    <a:pt x="194372" y="100156"/>
                    <a:pt x="194372" y="101204"/>
                    <a:pt x="193705" y="101966"/>
                  </a:cubicBezTo>
                  <a:cubicBezTo>
                    <a:pt x="192943" y="101013"/>
                    <a:pt x="192181" y="100632"/>
                    <a:pt x="191133" y="101204"/>
                  </a:cubicBezTo>
                  <a:lnTo>
                    <a:pt x="190943" y="104347"/>
                  </a:lnTo>
                  <a:cubicBezTo>
                    <a:pt x="190371" y="103014"/>
                    <a:pt x="189609" y="102728"/>
                    <a:pt x="188752" y="103776"/>
                  </a:cubicBezTo>
                  <a:lnTo>
                    <a:pt x="185990" y="106347"/>
                  </a:lnTo>
                  <a:lnTo>
                    <a:pt x="185228" y="104538"/>
                  </a:lnTo>
                  <a:lnTo>
                    <a:pt x="184847" y="96632"/>
                  </a:lnTo>
                  <a:lnTo>
                    <a:pt x="185990" y="95775"/>
                  </a:lnTo>
                  <a:lnTo>
                    <a:pt x="185609" y="93393"/>
                  </a:lnTo>
                  <a:close/>
                  <a:moveTo>
                    <a:pt x="186752" y="68533"/>
                  </a:moveTo>
                  <a:cubicBezTo>
                    <a:pt x="186561" y="67009"/>
                    <a:pt x="187133" y="65390"/>
                    <a:pt x="188943" y="63961"/>
                  </a:cubicBezTo>
                  <a:cubicBezTo>
                    <a:pt x="190086" y="63199"/>
                    <a:pt x="190467" y="64628"/>
                    <a:pt x="189895" y="65390"/>
                  </a:cubicBezTo>
                  <a:cubicBezTo>
                    <a:pt x="188752" y="66723"/>
                    <a:pt x="187704" y="66723"/>
                    <a:pt x="186752" y="68533"/>
                  </a:cubicBezTo>
                  <a:moveTo>
                    <a:pt x="208659" y="73867"/>
                  </a:moveTo>
                  <a:cubicBezTo>
                    <a:pt x="207707" y="74058"/>
                    <a:pt x="208659" y="70533"/>
                    <a:pt x="207135" y="73296"/>
                  </a:cubicBezTo>
                  <a:lnTo>
                    <a:pt x="203802" y="76248"/>
                  </a:lnTo>
                  <a:cubicBezTo>
                    <a:pt x="201420" y="77010"/>
                    <a:pt x="201992" y="74629"/>
                    <a:pt x="203421" y="75677"/>
                  </a:cubicBezTo>
                  <a:lnTo>
                    <a:pt x="205802" y="72534"/>
                  </a:lnTo>
                  <a:cubicBezTo>
                    <a:pt x="207993" y="69581"/>
                    <a:pt x="210564" y="67390"/>
                    <a:pt x="213136" y="65485"/>
                  </a:cubicBezTo>
                  <a:cubicBezTo>
                    <a:pt x="215327" y="65295"/>
                    <a:pt x="215708" y="65866"/>
                    <a:pt x="214184" y="67200"/>
                  </a:cubicBezTo>
                  <a:lnTo>
                    <a:pt x="211422" y="68628"/>
                  </a:lnTo>
                  <a:cubicBezTo>
                    <a:pt x="211803" y="69962"/>
                    <a:pt x="209993" y="73581"/>
                    <a:pt x="208850" y="73962"/>
                  </a:cubicBezTo>
                  <a:moveTo>
                    <a:pt x="211231" y="89583"/>
                  </a:moveTo>
                  <a:cubicBezTo>
                    <a:pt x="216184" y="81487"/>
                    <a:pt x="221518" y="77391"/>
                    <a:pt x="226852" y="75772"/>
                  </a:cubicBezTo>
                  <a:cubicBezTo>
                    <a:pt x="228567" y="75963"/>
                    <a:pt x="229329" y="76629"/>
                    <a:pt x="227995" y="78153"/>
                  </a:cubicBezTo>
                  <a:cubicBezTo>
                    <a:pt x="223709" y="79963"/>
                    <a:pt x="219518" y="83297"/>
                    <a:pt x="215517" y="88059"/>
                  </a:cubicBezTo>
                  <a:cubicBezTo>
                    <a:pt x="215898" y="89869"/>
                    <a:pt x="215136" y="91488"/>
                    <a:pt x="213136" y="92631"/>
                  </a:cubicBezTo>
                  <a:cubicBezTo>
                    <a:pt x="213136" y="95584"/>
                    <a:pt x="211326" y="97013"/>
                    <a:pt x="208374" y="97394"/>
                  </a:cubicBezTo>
                  <a:lnTo>
                    <a:pt x="203992" y="102918"/>
                  </a:lnTo>
                  <a:cubicBezTo>
                    <a:pt x="204945" y="104347"/>
                    <a:pt x="203421" y="106538"/>
                    <a:pt x="200277" y="109681"/>
                  </a:cubicBezTo>
                  <a:cubicBezTo>
                    <a:pt x="198277" y="111872"/>
                    <a:pt x="197515" y="111300"/>
                    <a:pt x="197896" y="107681"/>
                  </a:cubicBezTo>
                  <a:cubicBezTo>
                    <a:pt x="200277" y="101204"/>
                    <a:pt x="204849" y="91679"/>
                    <a:pt x="207040" y="91679"/>
                  </a:cubicBezTo>
                  <a:cubicBezTo>
                    <a:pt x="208183" y="91679"/>
                    <a:pt x="208183" y="91298"/>
                    <a:pt x="208564" y="89107"/>
                  </a:cubicBezTo>
                  <a:cubicBezTo>
                    <a:pt x="208755" y="87488"/>
                    <a:pt x="210279" y="87869"/>
                    <a:pt x="209898" y="89107"/>
                  </a:cubicBezTo>
                  <a:cubicBezTo>
                    <a:pt x="209707" y="90726"/>
                    <a:pt x="210088" y="90822"/>
                    <a:pt x="211041" y="89679"/>
                  </a:cubicBezTo>
                  <a:moveTo>
                    <a:pt x="213612" y="79392"/>
                  </a:moveTo>
                  <a:cubicBezTo>
                    <a:pt x="213041" y="79963"/>
                    <a:pt x="212850" y="79392"/>
                    <a:pt x="213422" y="77868"/>
                  </a:cubicBezTo>
                  <a:cubicBezTo>
                    <a:pt x="216946" y="73772"/>
                    <a:pt x="223042" y="70914"/>
                    <a:pt x="234567" y="71105"/>
                  </a:cubicBezTo>
                  <a:cubicBezTo>
                    <a:pt x="236949" y="71295"/>
                    <a:pt x="236568" y="73677"/>
                    <a:pt x="234377" y="73486"/>
                  </a:cubicBezTo>
                  <a:cubicBezTo>
                    <a:pt x="232567" y="73296"/>
                    <a:pt x="230662" y="74058"/>
                    <a:pt x="228852" y="74439"/>
                  </a:cubicBezTo>
                  <a:cubicBezTo>
                    <a:pt x="226662" y="75010"/>
                    <a:pt x="224376" y="75201"/>
                    <a:pt x="222280" y="76439"/>
                  </a:cubicBezTo>
                  <a:cubicBezTo>
                    <a:pt x="218375" y="78630"/>
                    <a:pt x="214851" y="82154"/>
                    <a:pt x="211612" y="87107"/>
                  </a:cubicBezTo>
                  <a:cubicBezTo>
                    <a:pt x="210469" y="87678"/>
                    <a:pt x="210183" y="87297"/>
                    <a:pt x="210850" y="85964"/>
                  </a:cubicBezTo>
                  <a:cubicBezTo>
                    <a:pt x="214755" y="78915"/>
                    <a:pt x="219518" y="75105"/>
                    <a:pt x="224471" y="74724"/>
                  </a:cubicBezTo>
                  <a:lnTo>
                    <a:pt x="224661" y="74343"/>
                  </a:lnTo>
                  <a:cubicBezTo>
                    <a:pt x="221899" y="73772"/>
                    <a:pt x="218565" y="74915"/>
                    <a:pt x="213612" y="79487"/>
                  </a:cubicBezTo>
                  <a:moveTo>
                    <a:pt x="217708" y="71772"/>
                  </a:moveTo>
                  <a:cubicBezTo>
                    <a:pt x="222090" y="69009"/>
                    <a:pt x="227043" y="67390"/>
                    <a:pt x="232758" y="68247"/>
                  </a:cubicBezTo>
                  <a:cubicBezTo>
                    <a:pt x="236377" y="68628"/>
                    <a:pt x="236377" y="70819"/>
                    <a:pt x="234377" y="70533"/>
                  </a:cubicBezTo>
                  <a:cubicBezTo>
                    <a:pt x="228852" y="69771"/>
                    <a:pt x="223518" y="69962"/>
                    <a:pt x="218184" y="72534"/>
                  </a:cubicBezTo>
                  <a:cubicBezTo>
                    <a:pt x="216184" y="73486"/>
                    <a:pt x="216660" y="72534"/>
                    <a:pt x="217803" y="71772"/>
                  </a:cubicBezTo>
                  <a:moveTo>
                    <a:pt x="227900" y="81678"/>
                  </a:moveTo>
                  <a:cubicBezTo>
                    <a:pt x="225900" y="81678"/>
                    <a:pt x="223137" y="83487"/>
                    <a:pt x="218661" y="89202"/>
                  </a:cubicBezTo>
                  <a:cubicBezTo>
                    <a:pt x="217422" y="90822"/>
                    <a:pt x="216089" y="89393"/>
                    <a:pt x="217613" y="87393"/>
                  </a:cubicBezTo>
                  <a:cubicBezTo>
                    <a:pt x="220375" y="84059"/>
                    <a:pt x="223709" y="81678"/>
                    <a:pt x="226947" y="80344"/>
                  </a:cubicBezTo>
                  <a:cubicBezTo>
                    <a:pt x="230757" y="78820"/>
                    <a:pt x="230472" y="81678"/>
                    <a:pt x="227900" y="81678"/>
                  </a:cubicBezTo>
                  <a:moveTo>
                    <a:pt x="201897" y="90822"/>
                  </a:moveTo>
                  <a:lnTo>
                    <a:pt x="203706" y="90822"/>
                  </a:lnTo>
                  <a:cubicBezTo>
                    <a:pt x="203706" y="91393"/>
                    <a:pt x="203706" y="91774"/>
                    <a:pt x="203325" y="91774"/>
                  </a:cubicBezTo>
                  <a:cubicBezTo>
                    <a:pt x="202944" y="91774"/>
                    <a:pt x="202563" y="91393"/>
                    <a:pt x="201992" y="90822"/>
                  </a:cubicBezTo>
                  <a:moveTo>
                    <a:pt x="202563" y="87488"/>
                  </a:moveTo>
                  <a:cubicBezTo>
                    <a:pt x="202944" y="88536"/>
                    <a:pt x="203325" y="89298"/>
                    <a:pt x="203325" y="89869"/>
                  </a:cubicBezTo>
                  <a:lnTo>
                    <a:pt x="201135" y="89869"/>
                  </a:lnTo>
                  <a:cubicBezTo>
                    <a:pt x="200754" y="89298"/>
                    <a:pt x="200373" y="88726"/>
                    <a:pt x="199992" y="87869"/>
                  </a:cubicBezTo>
                  <a:cubicBezTo>
                    <a:pt x="199801" y="87869"/>
                    <a:pt x="199801" y="87678"/>
                    <a:pt x="199801" y="87488"/>
                  </a:cubicBezTo>
                  <a:lnTo>
                    <a:pt x="202563" y="87488"/>
                  </a:lnTo>
                  <a:close/>
                  <a:moveTo>
                    <a:pt x="199420" y="86726"/>
                  </a:moveTo>
                  <a:cubicBezTo>
                    <a:pt x="198563" y="85202"/>
                    <a:pt x="198372" y="83773"/>
                    <a:pt x="198944" y="83773"/>
                  </a:cubicBezTo>
                  <a:cubicBezTo>
                    <a:pt x="199611" y="83773"/>
                    <a:pt x="200944" y="84916"/>
                    <a:pt x="201897" y="86726"/>
                  </a:cubicBezTo>
                  <a:lnTo>
                    <a:pt x="199325" y="86726"/>
                  </a:lnTo>
                  <a:close/>
                  <a:moveTo>
                    <a:pt x="199611" y="92441"/>
                  </a:moveTo>
                  <a:cubicBezTo>
                    <a:pt x="200182" y="93679"/>
                    <a:pt x="200373" y="94536"/>
                    <a:pt x="200182" y="94822"/>
                  </a:cubicBezTo>
                  <a:cubicBezTo>
                    <a:pt x="199992" y="95013"/>
                    <a:pt x="199230" y="94251"/>
                    <a:pt x="198563" y="93012"/>
                  </a:cubicBezTo>
                  <a:cubicBezTo>
                    <a:pt x="197801" y="91869"/>
                    <a:pt x="197610" y="90631"/>
                    <a:pt x="197801" y="90631"/>
                  </a:cubicBezTo>
                  <a:cubicBezTo>
                    <a:pt x="197991" y="90441"/>
                    <a:pt x="198849" y="91203"/>
                    <a:pt x="199611" y="92441"/>
                  </a:cubicBezTo>
                  <a:moveTo>
                    <a:pt x="211231" y="100728"/>
                  </a:moveTo>
                  <a:cubicBezTo>
                    <a:pt x="214279" y="95584"/>
                    <a:pt x="218756" y="90250"/>
                    <a:pt x="224090" y="85297"/>
                  </a:cubicBezTo>
                  <a:cubicBezTo>
                    <a:pt x="227995" y="82535"/>
                    <a:pt x="228852" y="83106"/>
                    <a:pt x="226662" y="87488"/>
                  </a:cubicBezTo>
                  <a:cubicBezTo>
                    <a:pt x="220947" y="95584"/>
                    <a:pt x="215232" y="105204"/>
                    <a:pt x="210088" y="108062"/>
                  </a:cubicBezTo>
                  <a:cubicBezTo>
                    <a:pt x="207707" y="108252"/>
                    <a:pt x="205992" y="109586"/>
                    <a:pt x="204564" y="111872"/>
                  </a:cubicBezTo>
                  <a:lnTo>
                    <a:pt x="208088" y="110062"/>
                  </a:lnTo>
                  <a:cubicBezTo>
                    <a:pt x="209802" y="109872"/>
                    <a:pt x="209993" y="110443"/>
                    <a:pt x="208850" y="111586"/>
                  </a:cubicBezTo>
                  <a:cubicBezTo>
                    <a:pt x="205897" y="113205"/>
                    <a:pt x="201039" y="120825"/>
                    <a:pt x="199801" y="115968"/>
                  </a:cubicBezTo>
                  <a:cubicBezTo>
                    <a:pt x="197801" y="119778"/>
                    <a:pt x="194467" y="119111"/>
                    <a:pt x="194277" y="122921"/>
                  </a:cubicBezTo>
                  <a:lnTo>
                    <a:pt x="193896" y="127874"/>
                  </a:lnTo>
                  <a:cubicBezTo>
                    <a:pt x="193134" y="129303"/>
                    <a:pt x="192467" y="129303"/>
                    <a:pt x="191800" y="127874"/>
                  </a:cubicBezTo>
                  <a:cubicBezTo>
                    <a:pt x="191133" y="120730"/>
                    <a:pt x="192753" y="116634"/>
                    <a:pt x="196086" y="114253"/>
                  </a:cubicBezTo>
                  <a:cubicBezTo>
                    <a:pt x="205135" y="108729"/>
                    <a:pt x="208278" y="100632"/>
                    <a:pt x="211231" y="100823"/>
                  </a:cubicBezTo>
                  <a:moveTo>
                    <a:pt x="217327" y="122064"/>
                  </a:moveTo>
                  <a:cubicBezTo>
                    <a:pt x="217137" y="123492"/>
                    <a:pt x="217137" y="125112"/>
                    <a:pt x="215803" y="125493"/>
                  </a:cubicBezTo>
                  <a:cubicBezTo>
                    <a:pt x="215422" y="130827"/>
                    <a:pt x="214755" y="135208"/>
                    <a:pt x="213231" y="136542"/>
                  </a:cubicBezTo>
                  <a:cubicBezTo>
                    <a:pt x="210850" y="139494"/>
                    <a:pt x="210088" y="139113"/>
                    <a:pt x="210850" y="135208"/>
                  </a:cubicBezTo>
                  <a:lnTo>
                    <a:pt x="212184" y="128160"/>
                  </a:lnTo>
                  <a:cubicBezTo>
                    <a:pt x="212374" y="125397"/>
                    <a:pt x="213327" y="122826"/>
                    <a:pt x="215136" y="120635"/>
                  </a:cubicBezTo>
                  <a:lnTo>
                    <a:pt x="217327" y="114634"/>
                  </a:lnTo>
                  <a:cubicBezTo>
                    <a:pt x="217899" y="112253"/>
                    <a:pt x="218946" y="112443"/>
                    <a:pt x="218946" y="115491"/>
                  </a:cubicBezTo>
                  <a:lnTo>
                    <a:pt x="217518" y="119206"/>
                  </a:lnTo>
                  <a:cubicBezTo>
                    <a:pt x="218756" y="119873"/>
                    <a:pt x="218089" y="121016"/>
                    <a:pt x="217327" y="122159"/>
                  </a:cubicBezTo>
                  <a:moveTo>
                    <a:pt x="204754" y="136637"/>
                  </a:moveTo>
                  <a:cubicBezTo>
                    <a:pt x="203992" y="137399"/>
                    <a:pt x="202563" y="137399"/>
                    <a:pt x="203325" y="136256"/>
                  </a:cubicBezTo>
                  <a:lnTo>
                    <a:pt x="207135" y="128731"/>
                  </a:lnTo>
                  <a:lnTo>
                    <a:pt x="202373" y="135208"/>
                  </a:lnTo>
                  <a:cubicBezTo>
                    <a:pt x="201039" y="136923"/>
                    <a:pt x="200754" y="135589"/>
                    <a:pt x="201325" y="134256"/>
                  </a:cubicBezTo>
                  <a:lnTo>
                    <a:pt x="204564" y="126540"/>
                  </a:lnTo>
                  <a:cubicBezTo>
                    <a:pt x="205326" y="123778"/>
                    <a:pt x="206754" y="122159"/>
                    <a:pt x="208469" y="121968"/>
                  </a:cubicBezTo>
                  <a:lnTo>
                    <a:pt x="212850" y="117873"/>
                  </a:lnTo>
                  <a:cubicBezTo>
                    <a:pt x="213898" y="116634"/>
                    <a:pt x="214470" y="118158"/>
                    <a:pt x="213898" y="119206"/>
                  </a:cubicBezTo>
                  <a:lnTo>
                    <a:pt x="210755" y="124350"/>
                  </a:lnTo>
                  <a:cubicBezTo>
                    <a:pt x="210183" y="128541"/>
                    <a:pt x="208564" y="132255"/>
                    <a:pt x="204849" y="136637"/>
                  </a:cubicBezTo>
                  <a:moveTo>
                    <a:pt x="209136" y="137875"/>
                  </a:moveTo>
                  <a:cubicBezTo>
                    <a:pt x="208374" y="141209"/>
                    <a:pt x="205992" y="144733"/>
                    <a:pt x="201039" y="146543"/>
                  </a:cubicBezTo>
                  <a:cubicBezTo>
                    <a:pt x="196848" y="148162"/>
                    <a:pt x="195610" y="146162"/>
                    <a:pt x="198468" y="144352"/>
                  </a:cubicBezTo>
                  <a:cubicBezTo>
                    <a:pt x="201420" y="142638"/>
                    <a:pt x="203992" y="140828"/>
                    <a:pt x="205992" y="137875"/>
                  </a:cubicBezTo>
                  <a:cubicBezTo>
                    <a:pt x="208755" y="133875"/>
                    <a:pt x="209993" y="133779"/>
                    <a:pt x="209136" y="137875"/>
                  </a:cubicBezTo>
                  <a:moveTo>
                    <a:pt x="201420" y="129207"/>
                  </a:moveTo>
                  <a:cubicBezTo>
                    <a:pt x="200468" y="131208"/>
                    <a:pt x="199039" y="133970"/>
                    <a:pt x="199039" y="138828"/>
                  </a:cubicBezTo>
                  <a:cubicBezTo>
                    <a:pt x="199039" y="142828"/>
                    <a:pt x="194086" y="141971"/>
                    <a:pt x="195896" y="137494"/>
                  </a:cubicBezTo>
                  <a:cubicBezTo>
                    <a:pt x="197706" y="132827"/>
                    <a:pt x="198277" y="130160"/>
                    <a:pt x="200087" y="128636"/>
                  </a:cubicBezTo>
                  <a:cubicBezTo>
                    <a:pt x="202278" y="126445"/>
                    <a:pt x="202849" y="126636"/>
                    <a:pt x="201420" y="129207"/>
                  </a:cubicBezTo>
                  <a:moveTo>
                    <a:pt x="201230" y="148162"/>
                  </a:moveTo>
                  <a:cubicBezTo>
                    <a:pt x="205421" y="146733"/>
                    <a:pt x="208755" y="143781"/>
                    <a:pt x="211707" y="140256"/>
                  </a:cubicBezTo>
                  <a:cubicBezTo>
                    <a:pt x="214851" y="138256"/>
                    <a:pt x="214279" y="140066"/>
                    <a:pt x="213231" y="142161"/>
                  </a:cubicBezTo>
                  <a:cubicBezTo>
                    <a:pt x="212088" y="144162"/>
                    <a:pt x="211231" y="144733"/>
                    <a:pt x="209326" y="145971"/>
                  </a:cubicBezTo>
                  <a:cubicBezTo>
                    <a:pt x="206945" y="147876"/>
                    <a:pt x="203421" y="149686"/>
                    <a:pt x="200658" y="150924"/>
                  </a:cubicBezTo>
                  <a:cubicBezTo>
                    <a:pt x="197325" y="152067"/>
                    <a:pt x="194086" y="154068"/>
                    <a:pt x="191133" y="157592"/>
                  </a:cubicBezTo>
                  <a:cubicBezTo>
                    <a:pt x="189324" y="159021"/>
                    <a:pt x="188562" y="158449"/>
                    <a:pt x="189228" y="155592"/>
                  </a:cubicBezTo>
                  <a:cubicBezTo>
                    <a:pt x="190752" y="152258"/>
                    <a:pt x="195134" y="150067"/>
                    <a:pt x="201230" y="148067"/>
                  </a:cubicBezTo>
                  <a:moveTo>
                    <a:pt x="212469" y="114920"/>
                  </a:moveTo>
                  <a:cubicBezTo>
                    <a:pt x="209136" y="119492"/>
                    <a:pt x="206945" y="121016"/>
                    <a:pt x="205707" y="119206"/>
                  </a:cubicBezTo>
                  <a:cubicBezTo>
                    <a:pt x="203135" y="122349"/>
                    <a:pt x="200373" y="124350"/>
                    <a:pt x="198372" y="126159"/>
                  </a:cubicBezTo>
                  <a:lnTo>
                    <a:pt x="196658" y="131112"/>
                  </a:lnTo>
                  <a:cubicBezTo>
                    <a:pt x="195801" y="132255"/>
                    <a:pt x="195610" y="132732"/>
                    <a:pt x="195420" y="131112"/>
                  </a:cubicBezTo>
                  <a:cubicBezTo>
                    <a:pt x="195610" y="126731"/>
                    <a:pt x="196848" y="124826"/>
                    <a:pt x="198563" y="123588"/>
                  </a:cubicBezTo>
                  <a:cubicBezTo>
                    <a:pt x="198563" y="121968"/>
                    <a:pt x="198944" y="120825"/>
                    <a:pt x="200182" y="120063"/>
                  </a:cubicBezTo>
                  <a:cubicBezTo>
                    <a:pt x="204564" y="118063"/>
                    <a:pt x="207516" y="113872"/>
                    <a:pt x="211231" y="112729"/>
                  </a:cubicBezTo>
                  <a:cubicBezTo>
                    <a:pt x="212469" y="109776"/>
                    <a:pt x="214851" y="108252"/>
                    <a:pt x="217994" y="104061"/>
                  </a:cubicBezTo>
                  <a:cubicBezTo>
                    <a:pt x="220185" y="101871"/>
                    <a:pt x="220756" y="102442"/>
                    <a:pt x="219804" y="105871"/>
                  </a:cubicBezTo>
                  <a:cubicBezTo>
                    <a:pt x="218661" y="109776"/>
                    <a:pt x="216660" y="112920"/>
                    <a:pt x="212469" y="114920"/>
                  </a:cubicBezTo>
                  <a:moveTo>
                    <a:pt x="195896" y="121397"/>
                  </a:moveTo>
                  <a:cubicBezTo>
                    <a:pt x="196277" y="120825"/>
                    <a:pt x="197039" y="120635"/>
                    <a:pt x="197420" y="120825"/>
                  </a:cubicBezTo>
                  <a:cubicBezTo>
                    <a:pt x="197801" y="121206"/>
                    <a:pt x="197801" y="121968"/>
                    <a:pt x="197229" y="122540"/>
                  </a:cubicBezTo>
                  <a:cubicBezTo>
                    <a:pt x="196848" y="123302"/>
                    <a:pt x="196086" y="123588"/>
                    <a:pt x="195515" y="123207"/>
                  </a:cubicBezTo>
                  <a:cubicBezTo>
                    <a:pt x="195324" y="122826"/>
                    <a:pt x="195324" y="122064"/>
                    <a:pt x="195896" y="121397"/>
                  </a:cubicBezTo>
                  <a:moveTo>
                    <a:pt x="196277" y="92155"/>
                  </a:moveTo>
                  <a:cubicBezTo>
                    <a:pt x="197039" y="93774"/>
                    <a:pt x="197420" y="94917"/>
                    <a:pt x="197039" y="95108"/>
                  </a:cubicBezTo>
                  <a:cubicBezTo>
                    <a:pt x="196848" y="95298"/>
                    <a:pt x="195896" y="94346"/>
                    <a:pt x="194943" y="92917"/>
                  </a:cubicBezTo>
                  <a:cubicBezTo>
                    <a:pt x="194086" y="91298"/>
                    <a:pt x="193705" y="90155"/>
                    <a:pt x="194086" y="89964"/>
                  </a:cubicBezTo>
                  <a:cubicBezTo>
                    <a:pt x="194372" y="89774"/>
                    <a:pt x="195324" y="90726"/>
                    <a:pt x="196277" y="92155"/>
                  </a:cubicBezTo>
                  <a:moveTo>
                    <a:pt x="195515" y="75201"/>
                  </a:moveTo>
                  <a:cubicBezTo>
                    <a:pt x="196277" y="74629"/>
                    <a:pt x="196944" y="74439"/>
                    <a:pt x="197229" y="74629"/>
                  </a:cubicBezTo>
                  <a:cubicBezTo>
                    <a:pt x="197610" y="75010"/>
                    <a:pt x="197229" y="75582"/>
                    <a:pt x="196658" y="76439"/>
                  </a:cubicBezTo>
                  <a:cubicBezTo>
                    <a:pt x="195991" y="77010"/>
                    <a:pt x="195229" y="77296"/>
                    <a:pt x="194848" y="77010"/>
                  </a:cubicBezTo>
                  <a:cubicBezTo>
                    <a:pt x="194658" y="76534"/>
                    <a:pt x="194848" y="75772"/>
                    <a:pt x="195420" y="75201"/>
                  </a:cubicBezTo>
                  <a:moveTo>
                    <a:pt x="190276" y="173594"/>
                  </a:moveTo>
                  <a:cubicBezTo>
                    <a:pt x="194277" y="165879"/>
                    <a:pt x="199992" y="160926"/>
                    <a:pt x="205326" y="156639"/>
                  </a:cubicBezTo>
                  <a:cubicBezTo>
                    <a:pt x="209993" y="152829"/>
                    <a:pt x="213041" y="146543"/>
                    <a:pt x="215613" y="139399"/>
                  </a:cubicBezTo>
                  <a:cubicBezTo>
                    <a:pt x="216851" y="136446"/>
                    <a:pt x="218565" y="137875"/>
                    <a:pt x="217041" y="142542"/>
                  </a:cubicBezTo>
                  <a:cubicBezTo>
                    <a:pt x="214470" y="150639"/>
                    <a:pt x="208183" y="156735"/>
                    <a:pt x="203802" y="160068"/>
                  </a:cubicBezTo>
                  <a:cubicBezTo>
                    <a:pt x="199039" y="163974"/>
                    <a:pt x="195896" y="168355"/>
                    <a:pt x="191324" y="174642"/>
                  </a:cubicBezTo>
                  <a:cubicBezTo>
                    <a:pt x="190086" y="176356"/>
                    <a:pt x="189133" y="175594"/>
                    <a:pt x="190276" y="173499"/>
                  </a:cubicBezTo>
                  <a:moveTo>
                    <a:pt x="211422" y="168927"/>
                  </a:moveTo>
                  <a:cubicBezTo>
                    <a:pt x="211993" y="167498"/>
                    <a:pt x="212755" y="166545"/>
                    <a:pt x="213612" y="166736"/>
                  </a:cubicBezTo>
                  <a:cubicBezTo>
                    <a:pt x="214184" y="167117"/>
                    <a:pt x="214374" y="168355"/>
                    <a:pt x="213993" y="169689"/>
                  </a:cubicBezTo>
                  <a:cubicBezTo>
                    <a:pt x="213612" y="170832"/>
                    <a:pt x="212660" y="171879"/>
                    <a:pt x="211993" y="171594"/>
                  </a:cubicBezTo>
                  <a:cubicBezTo>
                    <a:pt x="211136" y="171403"/>
                    <a:pt x="211041" y="169974"/>
                    <a:pt x="211422" y="168831"/>
                  </a:cubicBezTo>
                  <a:moveTo>
                    <a:pt x="213041" y="176070"/>
                  </a:moveTo>
                  <a:cubicBezTo>
                    <a:pt x="213041" y="176070"/>
                    <a:pt x="213041" y="175499"/>
                    <a:pt x="213231" y="175023"/>
                  </a:cubicBezTo>
                  <a:cubicBezTo>
                    <a:pt x="213612" y="174261"/>
                    <a:pt x="213803" y="173499"/>
                    <a:pt x="214279" y="172451"/>
                  </a:cubicBezTo>
                  <a:cubicBezTo>
                    <a:pt x="220185" y="179785"/>
                    <a:pt x="226662" y="187024"/>
                    <a:pt x="231805" y="193787"/>
                  </a:cubicBezTo>
                  <a:cubicBezTo>
                    <a:pt x="231234" y="194358"/>
                    <a:pt x="230091" y="194358"/>
                    <a:pt x="228471" y="193596"/>
                  </a:cubicBezTo>
                  <a:cubicBezTo>
                    <a:pt x="223137" y="187119"/>
                    <a:pt x="218184" y="181881"/>
                    <a:pt x="213041" y="175975"/>
                  </a:cubicBezTo>
                  <a:moveTo>
                    <a:pt x="214374" y="171022"/>
                  </a:moveTo>
                  <a:cubicBezTo>
                    <a:pt x="214755" y="170070"/>
                    <a:pt x="214946" y="169022"/>
                    <a:pt x="215136" y="168069"/>
                  </a:cubicBezTo>
                  <a:cubicBezTo>
                    <a:pt x="221613" y="175975"/>
                    <a:pt x="225042" y="179690"/>
                    <a:pt x="230757" y="186834"/>
                  </a:cubicBezTo>
                  <a:cubicBezTo>
                    <a:pt x="231519" y="187786"/>
                    <a:pt x="236282" y="193596"/>
                    <a:pt x="237044" y="194358"/>
                  </a:cubicBezTo>
                  <a:cubicBezTo>
                    <a:pt x="236282" y="194835"/>
                    <a:pt x="235234" y="194835"/>
                    <a:pt x="234282" y="194168"/>
                  </a:cubicBezTo>
                  <a:cubicBezTo>
                    <a:pt x="227233" y="185691"/>
                    <a:pt x="221042" y="178737"/>
                    <a:pt x="214374" y="171022"/>
                  </a:cubicBezTo>
                  <a:moveTo>
                    <a:pt x="232948" y="187405"/>
                  </a:moveTo>
                  <a:cubicBezTo>
                    <a:pt x="225233" y="178261"/>
                    <a:pt x="222661" y="174737"/>
                    <a:pt x="215613" y="166831"/>
                  </a:cubicBezTo>
                  <a:cubicBezTo>
                    <a:pt x="215898" y="165688"/>
                    <a:pt x="216184" y="164545"/>
                    <a:pt x="216375" y="163116"/>
                  </a:cubicBezTo>
                  <a:cubicBezTo>
                    <a:pt x="222661" y="171022"/>
                    <a:pt x="233139" y="183595"/>
                    <a:pt x="239520" y="191310"/>
                  </a:cubicBezTo>
                  <a:cubicBezTo>
                    <a:pt x="241425" y="193882"/>
                    <a:pt x="240092" y="192739"/>
                    <a:pt x="241425" y="194263"/>
                  </a:cubicBezTo>
                  <a:cubicBezTo>
                    <a:pt x="242949" y="195597"/>
                    <a:pt x="239711" y="195597"/>
                    <a:pt x="238663" y="193692"/>
                  </a:cubicBezTo>
                  <a:cubicBezTo>
                    <a:pt x="237901" y="192739"/>
                    <a:pt x="233710" y="188548"/>
                    <a:pt x="232948" y="187405"/>
                  </a:cubicBezTo>
                  <a:moveTo>
                    <a:pt x="241235" y="191120"/>
                  </a:moveTo>
                  <a:cubicBezTo>
                    <a:pt x="232948" y="181500"/>
                    <a:pt x="223899" y="170260"/>
                    <a:pt x="216565" y="162164"/>
                  </a:cubicBezTo>
                  <a:cubicBezTo>
                    <a:pt x="216756" y="160926"/>
                    <a:pt x="216946" y="159973"/>
                    <a:pt x="217137" y="159021"/>
                  </a:cubicBezTo>
                  <a:cubicBezTo>
                    <a:pt x="223042" y="166450"/>
                    <a:pt x="234758" y="180452"/>
                    <a:pt x="241425" y="188739"/>
                  </a:cubicBezTo>
                  <a:cubicBezTo>
                    <a:pt x="245045" y="193120"/>
                    <a:pt x="244759" y="192930"/>
                    <a:pt x="246759" y="195025"/>
                  </a:cubicBezTo>
                  <a:cubicBezTo>
                    <a:pt x="246759" y="196073"/>
                    <a:pt x="245902" y="195597"/>
                    <a:pt x="244569" y="195216"/>
                  </a:cubicBezTo>
                  <a:cubicBezTo>
                    <a:pt x="242759" y="193215"/>
                    <a:pt x="242949" y="193501"/>
                    <a:pt x="241235" y="191025"/>
                  </a:cubicBezTo>
                  <a:moveTo>
                    <a:pt x="242283" y="60913"/>
                  </a:moveTo>
                  <a:cubicBezTo>
                    <a:pt x="245807" y="61389"/>
                    <a:pt x="245616" y="64056"/>
                    <a:pt x="241902" y="63961"/>
                  </a:cubicBezTo>
                  <a:cubicBezTo>
                    <a:pt x="232567" y="63580"/>
                    <a:pt x="226090" y="63771"/>
                    <a:pt x="221518" y="66723"/>
                  </a:cubicBezTo>
                  <a:cubicBezTo>
                    <a:pt x="227614" y="65390"/>
                    <a:pt x="233996" y="64914"/>
                    <a:pt x="240282" y="65961"/>
                  </a:cubicBezTo>
                  <a:cubicBezTo>
                    <a:pt x="241235" y="65961"/>
                    <a:pt x="241140" y="66533"/>
                    <a:pt x="240473" y="66914"/>
                  </a:cubicBezTo>
                  <a:cubicBezTo>
                    <a:pt x="239901" y="67295"/>
                    <a:pt x="238854" y="67771"/>
                    <a:pt x="237901" y="67485"/>
                  </a:cubicBezTo>
                  <a:cubicBezTo>
                    <a:pt x="236091" y="67295"/>
                    <a:pt x="234282" y="67104"/>
                    <a:pt x="232377" y="66914"/>
                  </a:cubicBezTo>
                  <a:cubicBezTo>
                    <a:pt x="225233" y="66723"/>
                    <a:pt x="218946" y="68152"/>
                    <a:pt x="214374" y="73677"/>
                  </a:cubicBezTo>
                  <a:lnTo>
                    <a:pt x="215803" y="73677"/>
                  </a:lnTo>
                  <a:cubicBezTo>
                    <a:pt x="215803" y="73677"/>
                    <a:pt x="214946" y="75201"/>
                    <a:pt x="213803" y="75772"/>
                  </a:cubicBezTo>
                  <a:cubicBezTo>
                    <a:pt x="212755" y="76344"/>
                    <a:pt x="212755" y="77391"/>
                    <a:pt x="212469" y="77963"/>
                  </a:cubicBezTo>
                  <a:cubicBezTo>
                    <a:pt x="211707" y="79201"/>
                    <a:pt x="211041" y="80154"/>
                    <a:pt x="210660" y="81297"/>
                  </a:cubicBezTo>
                  <a:lnTo>
                    <a:pt x="212279" y="81963"/>
                  </a:lnTo>
                  <a:cubicBezTo>
                    <a:pt x="209707" y="85297"/>
                    <a:pt x="207897" y="87488"/>
                    <a:pt x="207516" y="86440"/>
                  </a:cubicBezTo>
                  <a:cubicBezTo>
                    <a:pt x="207897" y="80535"/>
                    <a:pt x="209898" y="75201"/>
                    <a:pt x="213708" y="70438"/>
                  </a:cubicBezTo>
                  <a:cubicBezTo>
                    <a:pt x="217994" y="64914"/>
                    <a:pt x="225995" y="59580"/>
                    <a:pt x="242378" y="61008"/>
                  </a:cubicBezTo>
                  <a:moveTo>
                    <a:pt x="205802" y="63580"/>
                  </a:moveTo>
                  <a:cubicBezTo>
                    <a:pt x="208755" y="61199"/>
                    <a:pt x="211517" y="60437"/>
                    <a:pt x="214089" y="60437"/>
                  </a:cubicBezTo>
                  <a:cubicBezTo>
                    <a:pt x="214851" y="60627"/>
                    <a:pt x="216089" y="60818"/>
                    <a:pt x="217613" y="60627"/>
                  </a:cubicBezTo>
                  <a:cubicBezTo>
                    <a:pt x="219232" y="61675"/>
                    <a:pt x="218661" y="62437"/>
                    <a:pt x="216851" y="62818"/>
                  </a:cubicBezTo>
                  <a:cubicBezTo>
                    <a:pt x="216089" y="62247"/>
                    <a:pt x="215232" y="62056"/>
                    <a:pt x="214470" y="62437"/>
                  </a:cubicBezTo>
                  <a:cubicBezTo>
                    <a:pt x="212755" y="62818"/>
                    <a:pt x="212565" y="64056"/>
                    <a:pt x="211326" y="64437"/>
                  </a:cubicBezTo>
                  <a:lnTo>
                    <a:pt x="210564" y="63199"/>
                  </a:lnTo>
                  <a:cubicBezTo>
                    <a:pt x="208183" y="64818"/>
                    <a:pt x="206659" y="69105"/>
                    <a:pt x="204849" y="71295"/>
                  </a:cubicBezTo>
                  <a:lnTo>
                    <a:pt x="204468" y="69105"/>
                  </a:lnTo>
                  <a:cubicBezTo>
                    <a:pt x="203325" y="69295"/>
                    <a:pt x="202468" y="71867"/>
                    <a:pt x="200754" y="73200"/>
                  </a:cubicBezTo>
                  <a:cubicBezTo>
                    <a:pt x="200944" y="71676"/>
                    <a:pt x="200563" y="70819"/>
                    <a:pt x="199992" y="70819"/>
                  </a:cubicBezTo>
                  <a:cubicBezTo>
                    <a:pt x="197039" y="72819"/>
                    <a:pt x="194848" y="73772"/>
                    <a:pt x="194086" y="73010"/>
                  </a:cubicBezTo>
                  <a:cubicBezTo>
                    <a:pt x="194086" y="71581"/>
                    <a:pt x="199230" y="68057"/>
                    <a:pt x="205897" y="63485"/>
                  </a:cubicBezTo>
                  <a:moveTo>
                    <a:pt x="193515" y="42720"/>
                  </a:moveTo>
                  <a:lnTo>
                    <a:pt x="193515" y="43863"/>
                  </a:lnTo>
                  <a:lnTo>
                    <a:pt x="187228" y="45864"/>
                  </a:lnTo>
                  <a:lnTo>
                    <a:pt x="187609" y="41958"/>
                  </a:lnTo>
                  <a:cubicBezTo>
                    <a:pt x="185895" y="41387"/>
                    <a:pt x="184656" y="41768"/>
                    <a:pt x="184085" y="43387"/>
                  </a:cubicBezTo>
                  <a:lnTo>
                    <a:pt x="183894" y="44721"/>
                  </a:lnTo>
                  <a:cubicBezTo>
                    <a:pt x="183132" y="44340"/>
                    <a:pt x="182466" y="43768"/>
                    <a:pt x="181704" y="42911"/>
                  </a:cubicBezTo>
                  <a:cubicBezTo>
                    <a:pt x="180942" y="42149"/>
                    <a:pt x="179513" y="42530"/>
                    <a:pt x="176751" y="42720"/>
                  </a:cubicBezTo>
                  <a:cubicBezTo>
                    <a:pt x="176179" y="42720"/>
                    <a:pt x="175417" y="42530"/>
                    <a:pt x="175036" y="42530"/>
                  </a:cubicBezTo>
                  <a:lnTo>
                    <a:pt x="176179" y="44244"/>
                  </a:lnTo>
                  <a:cubicBezTo>
                    <a:pt x="175417" y="44911"/>
                    <a:pt x="174655" y="45864"/>
                    <a:pt x="173988" y="47007"/>
                  </a:cubicBezTo>
                  <a:cubicBezTo>
                    <a:pt x="174750" y="47007"/>
                    <a:pt x="175512" y="47007"/>
                    <a:pt x="176370" y="47388"/>
                  </a:cubicBezTo>
                  <a:cubicBezTo>
                    <a:pt x="178370" y="48721"/>
                    <a:pt x="180561" y="48531"/>
                    <a:pt x="182466" y="47959"/>
                  </a:cubicBezTo>
                  <a:lnTo>
                    <a:pt x="182466" y="53293"/>
                  </a:lnTo>
                  <a:lnTo>
                    <a:pt x="181323" y="53484"/>
                  </a:lnTo>
                  <a:cubicBezTo>
                    <a:pt x="180370" y="53960"/>
                    <a:pt x="180180" y="55103"/>
                    <a:pt x="180942" y="55484"/>
                  </a:cubicBezTo>
                  <a:lnTo>
                    <a:pt x="184371" y="57103"/>
                  </a:lnTo>
                  <a:cubicBezTo>
                    <a:pt x="185704" y="57675"/>
                    <a:pt x="186276" y="55865"/>
                    <a:pt x="186276" y="54722"/>
                  </a:cubicBezTo>
                  <a:lnTo>
                    <a:pt x="187133" y="48626"/>
                  </a:lnTo>
                  <a:lnTo>
                    <a:pt x="189895" y="49864"/>
                  </a:lnTo>
                  <a:cubicBezTo>
                    <a:pt x="190943" y="50055"/>
                    <a:pt x="191705" y="49864"/>
                    <a:pt x="192848" y="49483"/>
                  </a:cubicBezTo>
                  <a:lnTo>
                    <a:pt x="192848" y="54246"/>
                  </a:lnTo>
                  <a:lnTo>
                    <a:pt x="191895" y="55579"/>
                  </a:lnTo>
                  <a:cubicBezTo>
                    <a:pt x="191895" y="57008"/>
                    <a:pt x="191514" y="57960"/>
                    <a:pt x="190371" y="58627"/>
                  </a:cubicBezTo>
                  <a:cubicBezTo>
                    <a:pt x="190371" y="60437"/>
                    <a:pt x="190181" y="61580"/>
                    <a:pt x="189609" y="61770"/>
                  </a:cubicBezTo>
                  <a:cubicBezTo>
                    <a:pt x="187609" y="63961"/>
                    <a:pt x="186942" y="65580"/>
                    <a:pt x="184656" y="67295"/>
                  </a:cubicBezTo>
                  <a:cubicBezTo>
                    <a:pt x="183323" y="67485"/>
                    <a:pt x="182085" y="67485"/>
                    <a:pt x="180942" y="66914"/>
                  </a:cubicBezTo>
                  <a:cubicBezTo>
                    <a:pt x="179322" y="65961"/>
                    <a:pt x="177989" y="64914"/>
                    <a:pt x="177227" y="63771"/>
                  </a:cubicBezTo>
                  <a:lnTo>
                    <a:pt x="176084" y="63294"/>
                  </a:lnTo>
                  <a:lnTo>
                    <a:pt x="176465" y="61770"/>
                  </a:lnTo>
                  <a:lnTo>
                    <a:pt x="175322" y="61580"/>
                  </a:lnTo>
                  <a:lnTo>
                    <a:pt x="175703" y="59961"/>
                  </a:lnTo>
                  <a:lnTo>
                    <a:pt x="174084" y="59770"/>
                  </a:lnTo>
                  <a:lnTo>
                    <a:pt x="174655" y="58151"/>
                  </a:lnTo>
                  <a:lnTo>
                    <a:pt x="173512" y="57389"/>
                  </a:lnTo>
                  <a:lnTo>
                    <a:pt x="174465" y="54817"/>
                  </a:lnTo>
                  <a:lnTo>
                    <a:pt x="173322" y="54436"/>
                  </a:lnTo>
                  <a:lnTo>
                    <a:pt x="174750" y="52436"/>
                  </a:lnTo>
                  <a:lnTo>
                    <a:pt x="172560" y="52436"/>
                  </a:lnTo>
                  <a:lnTo>
                    <a:pt x="174179" y="51293"/>
                  </a:lnTo>
                  <a:lnTo>
                    <a:pt x="172369" y="50912"/>
                  </a:lnTo>
                  <a:cubicBezTo>
                    <a:pt x="171988" y="46149"/>
                    <a:pt x="172750" y="42625"/>
                    <a:pt x="174941" y="40244"/>
                  </a:cubicBezTo>
                  <a:cubicBezTo>
                    <a:pt x="178846" y="39291"/>
                    <a:pt x="182656" y="38529"/>
                    <a:pt x="185418" y="38910"/>
                  </a:cubicBezTo>
                  <a:cubicBezTo>
                    <a:pt x="189800" y="39482"/>
                    <a:pt x="192753" y="40911"/>
                    <a:pt x="193896" y="42911"/>
                  </a:cubicBezTo>
                  <a:moveTo>
                    <a:pt x="192753" y="48054"/>
                  </a:moveTo>
                  <a:cubicBezTo>
                    <a:pt x="192753" y="48721"/>
                    <a:pt x="191991" y="49007"/>
                    <a:pt x="191229" y="48816"/>
                  </a:cubicBezTo>
                  <a:cubicBezTo>
                    <a:pt x="190181" y="48816"/>
                    <a:pt x="189609" y="48245"/>
                    <a:pt x="189609" y="47673"/>
                  </a:cubicBezTo>
                  <a:cubicBezTo>
                    <a:pt x="189609" y="47292"/>
                    <a:pt x="190371" y="46816"/>
                    <a:pt x="191229" y="46816"/>
                  </a:cubicBezTo>
                  <a:cubicBezTo>
                    <a:pt x="192181" y="46816"/>
                    <a:pt x="192753" y="47483"/>
                    <a:pt x="192753" y="48054"/>
                  </a:cubicBezTo>
                  <a:moveTo>
                    <a:pt x="185418" y="45292"/>
                  </a:moveTo>
                  <a:cubicBezTo>
                    <a:pt x="185418" y="45292"/>
                    <a:pt x="185609" y="44435"/>
                    <a:pt x="185609" y="43863"/>
                  </a:cubicBezTo>
                  <a:cubicBezTo>
                    <a:pt x="186561" y="42911"/>
                    <a:pt x="186942" y="42339"/>
                    <a:pt x="186942" y="43292"/>
                  </a:cubicBezTo>
                  <a:cubicBezTo>
                    <a:pt x="186942" y="44054"/>
                    <a:pt x="186942" y="44721"/>
                    <a:pt x="186752" y="45292"/>
                  </a:cubicBezTo>
                  <a:lnTo>
                    <a:pt x="185323" y="45292"/>
                  </a:lnTo>
                  <a:close/>
                  <a:moveTo>
                    <a:pt x="186561" y="47007"/>
                  </a:moveTo>
                  <a:cubicBezTo>
                    <a:pt x="186371" y="49197"/>
                    <a:pt x="186180" y="51483"/>
                    <a:pt x="185418" y="55293"/>
                  </a:cubicBezTo>
                  <a:cubicBezTo>
                    <a:pt x="185037" y="56055"/>
                    <a:pt x="184656" y="55674"/>
                    <a:pt x="184180" y="54912"/>
                  </a:cubicBezTo>
                  <a:cubicBezTo>
                    <a:pt x="184371" y="52341"/>
                    <a:pt x="184752" y="50150"/>
                    <a:pt x="185228" y="47007"/>
                  </a:cubicBezTo>
                  <a:lnTo>
                    <a:pt x="186561" y="47007"/>
                  </a:lnTo>
                  <a:close/>
                  <a:moveTo>
                    <a:pt x="180465" y="46245"/>
                  </a:moveTo>
                  <a:cubicBezTo>
                    <a:pt x="180465" y="46816"/>
                    <a:pt x="179703" y="47483"/>
                    <a:pt x="178656" y="47292"/>
                  </a:cubicBezTo>
                  <a:cubicBezTo>
                    <a:pt x="177703" y="47292"/>
                    <a:pt x="176941" y="46626"/>
                    <a:pt x="177036" y="46054"/>
                  </a:cubicBezTo>
                  <a:cubicBezTo>
                    <a:pt x="177036" y="45483"/>
                    <a:pt x="177894" y="44911"/>
                    <a:pt x="178751" y="45102"/>
                  </a:cubicBezTo>
                  <a:cubicBezTo>
                    <a:pt x="179799" y="45102"/>
                    <a:pt x="180561" y="45673"/>
                    <a:pt x="180370" y="46245"/>
                  </a:cubicBezTo>
                  <a:moveTo>
                    <a:pt x="182656" y="54912"/>
                  </a:moveTo>
                  <a:cubicBezTo>
                    <a:pt x="182656" y="54912"/>
                    <a:pt x="182561" y="55293"/>
                    <a:pt x="182085" y="55293"/>
                  </a:cubicBezTo>
                  <a:cubicBezTo>
                    <a:pt x="181894" y="55293"/>
                    <a:pt x="181513" y="55103"/>
                    <a:pt x="181513" y="55103"/>
                  </a:cubicBezTo>
                  <a:cubicBezTo>
                    <a:pt x="181513" y="54531"/>
                    <a:pt x="181894" y="54341"/>
                    <a:pt x="182085" y="54341"/>
                  </a:cubicBezTo>
                  <a:cubicBezTo>
                    <a:pt x="182466" y="54341"/>
                    <a:pt x="182656" y="54531"/>
                    <a:pt x="182656" y="54912"/>
                  </a:cubicBezTo>
                  <a:moveTo>
                    <a:pt x="178751" y="145114"/>
                  </a:moveTo>
                  <a:cubicBezTo>
                    <a:pt x="178370" y="143971"/>
                    <a:pt x="177036" y="143304"/>
                    <a:pt x="174274" y="143304"/>
                  </a:cubicBezTo>
                  <a:cubicBezTo>
                    <a:pt x="173131" y="142923"/>
                    <a:pt x="173131" y="141685"/>
                    <a:pt x="174274" y="141590"/>
                  </a:cubicBezTo>
                  <a:lnTo>
                    <a:pt x="181608" y="141590"/>
                  </a:lnTo>
                  <a:cubicBezTo>
                    <a:pt x="183990" y="141590"/>
                    <a:pt x="184371" y="142733"/>
                    <a:pt x="182751" y="145019"/>
                  </a:cubicBezTo>
                  <a:cubicBezTo>
                    <a:pt x="183609" y="148924"/>
                    <a:pt x="178656" y="151496"/>
                    <a:pt x="178846" y="145209"/>
                  </a:cubicBezTo>
                  <a:moveTo>
                    <a:pt x="171131" y="141876"/>
                  </a:moveTo>
                  <a:cubicBezTo>
                    <a:pt x="171131" y="141876"/>
                    <a:pt x="171988" y="142352"/>
                    <a:pt x="171988" y="142638"/>
                  </a:cubicBezTo>
                  <a:cubicBezTo>
                    <a:pt x="171988" y="143304"/>
                    <a:pt x="171512" y="143685"/>
                    <a:pt x="171131" y="143685"/>
                  </a:cubicBezTo>
                  <a:cubicBezTo>
                    <a:pt x="170940" y="143685"/>
                    <a:pt x="170559" y="143304"/>
                    <a:pt x="170559" y="142638"/>
                  </a:cubicBezTo>
                  <a:cubicBezTo>
                    <a:pt x="170559" y="142257"/>
                    <a:pt x="170940" y="141876"/>
                    <a:pt x="171131" y="141876"/>
                  </a:cubicBezTo>
                  <a:moveTo>
                    <a:pt x="169226" y="139971"/>
                  </a:moveTo>
                  <a:cubicBezTo>
                    <a:pt x="168369" y="139971"/>
                    <a:pt x="167607" y="139590"/>
                    <a:pt x="167607" y="139304"/>
                  </a:cubicBezTo>
                  <a:cubicBezTo>
                    <a:pt x="167607" y="138923"/>
                    <a:pt x="168369" y="138542"/>
                    <a:pt x="169226" y="138542"/>
                  </a:cubicBezTo>
                  <a:cubicBezTo>
                    <a:pt x="170178" y="138542"/>
                    <a:pt x="170940" y="138923"/>
                    <a:pt x="170940" y="139304"/>
                  </a:cubicBezTo>
                  <a:cubicBezTo>
                    <a:pt x="170940" y="139494"/>
                    <a:pt x="170178" y="139971"/>
                    <a:pt x="169226" y="139971"/>
                  </a:cubicBezTo>
                  <a:moveTo>
                    <a:pt x="171417" y="117301"/>
                  </a:moveTo>
                  <a:cubicBezTo>
                    <a:pt x="171226" y="113777"/>
                    <a:pt x="171226" y="110348"/>
                    <a:pt x="171036" y="107014"/>
                  </a:cubicBezTo>
                  <a:cubicBezTo>
                    <a:pt x="170464" y="106824"/>
                    <a:pt x="169893" y="106824"/>
                    <a:pt x="169035" y="106633"/>
                  </a:cubicBezTo>
                  <a:cubicBezTo>
                    <a:pt x="169035" y="109776"/>
                    <a:pt x="168654" y="112920"/>
                    <a:pt x="168083" y="117301"/>
                  </a:cubicBezTo>
                  <a:cubicBezTo>
                    <a:pt x="167892" y="113491"/>
                    <a:pt x="167702" y="109967"/>
                    <a:pt x="167702" y="106443"/>
                  </a:cubicBezTo>
                  <a:cubicBezTo>
                    <a:pt x="167035" y="106252"/>
                    <a:pt x="166464" y="106062"/>
                    <a:pt x="165892" y="105871"/>
                  </a:cubicBezTo>
                  <a:cubicBezTo>
                    <a:pt x="165702" y="108824"/>
                    <a:pt x="165035" y="111872"/>
                    <a:pt x="164368" y="115777"/>
                  </a:cubicBezTo>
                  <a:cubicBezTo>
                    <a:pt x="164368" y="112253"/>
                    <a:pt x="164368" y="109110"/>
                    <a:pt x="164559" y="105490"/>
                  </a:cubicBezTo>
                  <a:cubicBezTo>
                    <a:pt x="163987" y="105300"/>
                    <a:pt x="163416" y="105109"/>
                    <a:pt x="162749" y="104919"/>
                  </a:cubicBezTo>
                  <a:cubicBezTo>
                    <a:pt x="162463" y="108824"/>
                    <a:pt x="162177" y="112348"/>
                    <a:pt x="161892" y="116539"/>
                  </a:cubicBezTo>
                  <a:cubicBezTo>
                    <a:pt x="161320" y="111396"/>
                    <a:pt x="160939" y="107871"/>
                    <a:pt x="161320" y="104347"/>
                  </a:cubicBezTo>
                  <a:cubicBezTo>
                    <a:pt x="160749" y="104157"/>
                    <a:pt x="160177" y="103966"/>
                    <a:pt x="159796" y="103585"/>
                  </a:cubicBezTo>
                  <a:cubicBezTo>
                    <a:pt x="158844" y="108252"/>
                    <a:pt x="158367" y="112443"/>
                    <a:pt x="158844" y="117206"/>
                  </a:cubicBezTo>
                  <a:cubicBezTo>
                    <a:pt x="157415" y="111110"/>
                    <a:pt x="157320" y="107490"/>
                    <a:pt x="158653" y="103204"/>
                  </a:cubicBezTo>
                  <a:cubicBezTo>
                    <a:pt x="158272" y="102823"/>
                    <a:pt x="157891" y="102633"/>
                    <a:pt x="157510" y="102442"/>
                  </a:cubicBezTo>
                  <a:cubicBezTo>
                    <a:pt x="156939" y="104061"/>
                    <a:pt x="155986" y="105776"/>
                    <a:pt x="154748" y="107776"/>
                  </a:cubicBezTo>
                  <a:cubicBezTo>
                    <a:pt x="155700" y="105776"/>
                    <a:pt x="156177" y="103776"/>
                    <a:pt x="156748" y="102061"/>
                  </a:cubicBezTo>
                  <a:cubicBezTo>
                    <a:pt x="156177" y="101680"/>
                    <a:pt x="155319" y="101299"/>
                    <a:pt x="154748" y="100918"/>
                  </a:cubicBezTo>
                  <a:cubicBezTo>
                    <a:pt x="154272" y="103490"/>
                    <a:pt x="153129" y="106062"/>
                    <a:pt x="151224" y="109586"/>
                  </a:cubicBezTo>
                  <a:cubicBezTo>
                    <a:pt x="153795" y="103299"/>
                    <a:pt x="153986" y="97394"/>
                    <a:pt x="154176" y="89869"/>
                  </a:cubicBezTo>
                  <a:cubicBezTo>
                    <a:pt x="154748" y="92822"/>
                    <a:pt x="155129" y="95203"/>
                    <a:pt x="155129" y="97299"/>
                  </a:cubicBezTo>
                  <a:cubicBezTo>
                    <a:pt x="155891" y="97680"/>
                    <a:pt x="156462" y="97870"/>
                    <a:pt x="157320" y="98251"/>
                  </a:cubicBezTo>
                  <a:cubicBezTo>
                    <a:pt x="157701" y="94917"/>
                    <a:pt x="157891" y="91774"/>
                    <a:pt x="157891" y="87964"/>
                  </a:cubicBezTo>
                  <a:cubicBezTo>
                    <a:pt x="158939" y="92346"/>
                    <a:pt x="159225" y="95489"/>
                    <a:pt x="158653" y="98442"/>
                  </a:cubicBezTo>
                  <a:cubicBezTo>
                    <a:pt x="159225" y="98632"/>
                    <a:pt x="159891" y="99013"/>
                    <a:pt x="160368" y="99013"/>
                  </a:cubicBezTo>
                  <a:cubicBezTo>
                    <a:pt x="160558" y="98632"/>
                    <a:pt x="161034" y="98061"/>
                    <a:pt x="161415" y="97394"/>
                  </a:cubicBezTo>
                  <a:cubicBezTo>
                    <a:pt x="161225" y="98061"/>
                    <a:pt x="161034" y="98537"/>
                    <a:pt x="160844" y="99204"/>
                  </a:cubicBezTo>
                  <a:cubicBezTo>
                    <a:pt x="161320" y="99204"/>
                    <a:pt x="161892" y="99394"/>
                    <a:pt x="162273" y="99394"/>
                  </a:cubicBezTo>
                  <a:cubicBezTo>
                    <a:pt x="162654" y="98156"/>
                    <a:pt x="162844" y="96822"/>
                    <a:pt x="163416" y="95298"/>
                  </a:cubicBezTo>
                  <a:cubicBezTo>
                    <a:pt x="163416" y="96918"/>
                    <a:pt x="163225" y="98156"/>
                    <a:pt x="163225" y="99775"/>
                  </a:cubicBezTo>
                  <a:cubicBezTo>
                    <a:pt x="163797" y="99775"/>
                    <a:pt x="164178" y="99966"/>
                    <a:pt x="164749" y="99966"/>
                  </a:cubicBezTo>
                  <a:cubicBezTo>
                    <a:pt x="164749" y="99013"/>
                    <a:pt x="164940" y="97775"/>
                    <a:pt x="164940" y="96632"/>
                  </a:cubicBezTo>
                  <a:cubicBezTo>
                    <a:pt x="165321" y="98061"/>
                    <a:pt x="165321" y="99013"/>
                    <a:pt x="165511" y="100156"/>
                  </a:cubicBezTo>
                  <a:cubicBezTo>
                    <a:pt x="166083" y="100156"/>
                    <a:pt x="166845" y="100347"/>
                    <a:pt x="167416" y="100347"/>
                  </a:cubicBezTo>
                  <a:lnTo>
                    <a:pt x="167416" y="95870"/>
                  </a:lnTo>
                  <a:cubicBezTo>
                    <a:pt x="167797" y="97680"/>
                    <a:pt x="168178" y="99013"/>
                    <a:pt x="168369" y="100347"/>
                  </a:cubicBezTo>
                  <a:cubicBezTo>
                    <a:pt x="169226" y="100537"/>
                    <a:pt x="169893" y="100537"/>
                    <a:pt x="170750" y="100537"/>
                  </a:cubicBezTo>
                  <a:cubicBezTo>
                    <a:pt x="170750" y="99013"/>
                    <a:pt x="170750" y="97584"/>
                    <a:pt x="170940" y="95775"/>
                  </a:cubicBezTo>
                  <a:cubicBezTo>
                    <a:pt x="171321" y="97584"/>
                    <a:pt x="171512" y="99108"/>
                    <a:pt x="171988" y="100537"/>
                  </a:cubicBezTo>
                  <a:lnTo>
                    <a:pt x="173893" y="100537"/>
                  </a:lnTo>
                  <a:lnTo>
                    <a:pt x="173893" y="93489"/>
                  </a:lnTo>
                  <a:cubicBezTo>
                    <a:pt x="174655" y="96251"/>
                    <a:pt x="175036" y="98442"/>
                    <a:pt x="175227" y="100347"/>
                  </a:cubicBezTo>
                  <a:cubicBezTo>
                    <a:pt x="175798" y="100347"/>
                    <a:pt x="176370" y="100156"/>
                    <a:pt x="176941" y="100156"/>
                  </a:cubicBezTo>
                  <a:cubicBezTo>
                    <a:pt x="176941" y="98537"/>
                    <a:pt x="176560" y="96822"/>
                    <a:pt x="176370" y="95013"/>
                  </a:cubicBezTo>
                  <a:cubicBezTo>
                    <a:pt x="177132" y="96822"/>
                    <a:pt x="177798" y="98442"/>
                    <a:pt x="177989" y="99966"/>
                  </a:cubicBezTo>
                  <a:cubicBezTo>
                    <a:pt x="178370" y="99966"/>
                    <a:pt x="178751" y="99775"/>
                    <a:pt x="179132" y="99775"/>
                  </a:cubicBezTo>
                  <a:cubicBezTo>
                    <a:pt x="178941" y="98061"/>
                    <a:pt x="178560" y="96251"/>
                    <a:pt x="178370" y="94251"/>
                  </a:cubicBezTo>
                  <a:cubicBezTo>
                    <a:pt x="179132" y="96251"/>
                    <a:pt x="179703" y="97775"/>
                    <a:pt x="180084" y="99394"/>
                  </a:cubicBezTo>
                  <a:cubicBezTo>
                    <a:pt x="180465" y="99394"/>
                    <a:pt x="180846" y="99394"/>
                    <a:pt x="181227" y="99204"/>
                  </a:cubicBezTo>
                  <a:cubicBezTo>
                    <a:pt x="180846" y="96441"/>
                    <a:pt x="180656" y="93489"/>
                    <a:pt x="180084" y="90155"/>
                  </a:cubicBezTo>
                  <a:cubicBezTo>
                    <a:pt x="184561" y="101394"/>
                    <a:pt x="184561" y="106538"/>
                    <a:pt x="180465" y="117968"/>
                  </a:cubicBezTo>
                  <a:cubicBezTo>
                    <a:pt x="181418" y="113872"/>
                    <a:pt x="181799" y="109872"/>
                    <a:pt x="181608" y="105776"/>
                  </a:cubicBezTo>
                  <a:cubicBezTo>
                    <a:pt x="181227" y="105966"/>
                    <a:pt x="181037" y="105966"/>
                    <a:pt x="180656" y="106157"/>
                  </a:cubicBezTo>
                  <a:cubicBezTo>
                    <a:pt x="180465" y="108348"/>
                    <a:pt x="179894" y="110919"/>
                    <a:pt x="178656" y="114063"/>
                  </a:cubicBezTo>
                  <a:cubicBezTo>
                    <a:pt x="179227" y="111491"/>
                    <a:pt x="179703" y="108919"/>
                    <a:pt x="179513" y="106347"/>
                  </a:cubicBezTo>
                  <a:cubicBezTo>
                    <a:pt x="179132" y="106538"/>
                    <a:pt x="178656" y="106728"/>
                    <a:pt x="178370" y="106728"/>
                  </a:cubicBezTo>
                  <a:cubicBezTo>
                    <a:pt x="178084" y="108538"/>
                    <a:pt x="177608" y="110443"/>
                    <a:pt x="176751" y="113015"/>
                  </a:cubicBezTo>
                  <a:cubicBezTo>
                    <a:pt x="177132" y="110919"/>
                    <a:pt x="177322" y="108824"/>
                    <a:pt x="177322" y="106824"/>
                  </a:cubicBezTo>
                  <a:cubicBezTo>
                    <a:pt x="176751" y="106824"/>
                    <a:pt x="176179" y="107014"/>
                    <a:pt x="175512" y="107014"/>
                  </a:cubicBezTo>
                  <a:cubicBezTo>
                    <a:pt x="175322" y="109586"/>
                    <a:pt x="174846" y="112348"/>
                    <a:pt x="174274" y="115872"/>
                  </a:cubicBezTo>
                  <a:cubicBezTo>
                    <a:pt x="174274" y="112920"/>
                    <a:pt x="174084" y="109967"/>
                    <a:pt x="174084" y="107109"/>
                  </a:cubicBezTo>
                  <a:lnTo>
                    <a:pt x="172083" y="107109"/>
                  </a:lnTo>
                  <a:cubicBezTo>
                    <a:pt x="172083" y="110157"/>
                    <a:pt x="171702" y="113110"/>
                    <a:pt x="171131" y="117206"/>
                  </a:cubicBezTo>
                  <a:moveTo>
                    <a:pt x="165987" y="137304"/>
                  </a:moveTo>
                  <a:cubicBezTo>
                    <a:pt x="165987" y="138447"/>
                    <a:pt x="165606" y="139494"/>
                    <a:pt x="165225" y="139494"/>
                  </a:cubicBezTo>
                  <a:cubicBezTo>
                    <a:pt x="164844" y="139494"/>
                    <a:pt x="164654" y="138542"/>
                    <a:pt x="164654" y="137304"/>
                  </a:cubicBezTo>
                  <a:cubicBezTo>
                    <a:pt x="164654" y="135875"/>
                    <a:pt x="164844" y="134922"/>
                    <a:pt x="165225" y="134922"/>
                  </a:cubicBezTo>
                  <a:cubicBezTo>
                    <a:pt x="165606" y="134922"/>
                    <a:pt x="165987" y="135875"/>
                    <a:pt x="165987" y="137304"/>
                  </a:cubicBezTo>
                  <a:moveTo>
                    <a:pt x="163797" y="137113"/>
                  </a:moveTo>
                  <a:cubicBezTo>
                    <a:pt x="163797" y="137875"/>
                    <a:pt x="163416" y="138732"/>
                    <a:pt x="162844" y="138732"/>
                  </a:cubicBezTo>
                  <a:cubicBezTo>
                    <a:pt x="162463" y="138732"/>
                    <a:pt x="162082" y="137875"/>
                    <a:pt x="162082" y="137113"/>
                  </a:cubicBezTo>
                  <a:cubicBezTo>
                    <a:pt x="162082" y="136351"/>
                    <a:pt x="162463" y="135780"/>
                    <a:pt x="162844" y="135780"/>
                  </a:cubicBezTo>
                  <a:cubicBezTo>
                    <a:pt x="163416" y="135780"/>
                    <a:pt x="163797" y="136351"/>
                    <a:pt x="163797" y="137113"/>
                  </a:cubicBezTo>
                  <a:moveTo>
                    <a:pt x="149795" y="87012"/>
                  </a:moveTo>
                  <a:cubicBezTo>
                    <a:pt x="151986" y="92536"/>
                    <a:pt x="151509" y="94060"/>
                    <a:pt x="148176" y="99775"/>
                  </a:cubicBezTo>
                  <a:cubicBezTo>
                    <a:pt x="150176" y="95013"/>
                    <a:pt x="150271" y="92822"/>
                    <a:pt x="149795" y="87012"/>
                  </a:cubicBezTo>
                  <a:moveTo>
                    <a:pt x="173893" y="35672"/>
                  </a:moveTo>
                  <a:cubicBezTo>
                    <a:pt x="174655" y="35291"/>
                    <a:pt x="175608" y="35291"/>
                    <a:pt x="175893" y="35672"/>
                  </a:cubicBezTo>
                  <a:cubicBezTo>
                    <a:pt x="176084" y="36053"/>
                    <a:pt x="175703" y="36624"/>
                    <a:pt x="174750" y="37101"/>
                  </a:cubicBezTo>
                  <a:cubicBezTo>
                    <a:pt x="173988" y="37291"/>
                    <a:pt x="172941" y="37291"/>
                    <a:pt x="172750" y="36910"/>
                  </a:cubicBezTo>
                  <a:cubicBezTo>
                    <a:pt x="172560" y="36529"/>
                    <a:pt x="172941" y="35958"/>
                    <a:pt x="173893" y="35767"/>
                  </a:cubicBezTo>
                  <a:moveTo>
                    <a:pt x="178560" y="31005"/>
                  </a:moveTo>
                  <a:cubicBezTo>
                    <a:pt x="179608" y="29195"/>
                    <a:pt x="181132" y="28623"/>
                    <a:pt x="183513" y="28814"/>
                  </a:cubicBezTo>
                  <a:cubicBezTo>
                    <a:pt x="185323" y="28814"/>
                    <a:pt x="186276" y="29195"/>
                    <a:pt x="186276" y="31005"/>
                  </a:cubicBezTo>
                  <a:cubicBezTo>
                    <a:pt x="186276" y="32814"/>
                    <a:pt x="186561" y="34719"/>
                    <a:pt x="186085" y="36339"/>
                  </a:cubicBezTo>
                  <a:cubicBezTo>
                    <a:pt x="185514" y="37958"/>
                    <a:pt x="185323" y="37767"/>
                    <a:pt x="183323" y="37958"/>
                  </a:cubicBezTo>
                  <a:cubicBezTo>
                    <a:pt x="181132" y="37958"/>
                    <a:pt x="180370" y="36910"/>
                    <a:pt x="177989" y="38339"/>
                  </a:cubicBezTo>
                  <a:cubicBezTo>
                    <a:pt x="179418" y="35005"/>
                    <a:pt x="177798" y="33576"/>
                    <a:pt x="178560" y="31005"/>
                  </a:cubicBezTo>
                  <a:moveTo>
                    <a:pt x="187133" y="23385"/>
                  </a:moveTo>
                  <a:cubicBezTo>
                    <a:pt x="186085" y="21765"/>
                    <a:pt x="187323" y="21194"/>
                    <a:pt x="188276" y="22337"/>
                  </a:cubicBezTo>
                  <a:cubicBezTo>
                    <a:pt x="189514" y="23385"/>
                    <a:pt x="190276" y="24718"/>
                    <a:pt x="190276" y="26052"/>
                  </a:cubicBezTo>
                  <a:cubicBezTo>
                    <a:pt x="190467" y="27480"/>
                    <a:pt x="188847" y="28623"/>
                    <a:pt x="187895" y="27480"/>
                  </a:cubicBezTo>
                  <a:cubicBezTo>
                    <a:pt x="186847" y="26337"/>
                    <a:pt x="188085" y="25099"/>
                    <a:pt x="187133" y="23385"/>
                  </a:cubicBezTo>
                  <a:moveTo>
                    <a:pt x="188847" y="18241"/>
                  </a:moveTo>
                  <a:cubicBezTo>
                    <a:pt x="188276" y="18622"/>
                    <a:pt x="187704" y="18813"/>
                    <a:pt x="187514" y="18432"/>
                  </a:cubicBezTo>
                  <a:cubicBezTo>
                    <a:pt x="187323" y="18241"/>
                    <a:pt x="187323" y="17574"/>
                    <a:pt x="187704" y="17003"/>
                  </a:cubicBezTo>
                  <a:cubicBezTo>
                    <a:pt x="188276" y="16622"/>
                    <a:pt x="188847" y="16431"/>
                    <a:pt x="189133" y="16812"/>
                  </a:cubicBezTo>
                  <a:cubicBezTo>
                    <a:pt x="189514" y="17003"/>
                    <a:pt x="189324" y="17860"/>
                    <a:pt x="188943" y="18146"/>
                  </a:cubicBezTo>
                  <a:moveTo>
                    <a:pt x="185799" y="16908"/>
                  </a:moveTo>
                  <a:cubicBezTo>
                    <a:pt x="185228" y="13764"/>
                    <a:pt x="184085" y="11955"/>
                    <a:pt x="182275" y="11383"/>
                  </a:cubicBezTo>
                  <a:cubicBezTo>
                    <a:pt x="181418" y="11193"/>
                    <a:pt x="181037" y="11193"/>
                    <a:pt x="180275" y="11193"/>
                  </a:cubicBezTo>
                  <a:lnTo>
                    <a:pt x="180275" y="10050"/>
                  </a:lnTo>
                  <a:cubicBezTo>
                    <a:pt x="181608" y="9669"/>
                    <a:pt x="182847" y="9859"/>
                    <a:pt x="184466" y="9859"/>
                  </a:cubicBezTo>
                  <a:cubicBezTo>
                    <a:pt x="186942" y="10621"/>
                    <a:pt x="188181" y="12050"/>
                    <a:pt x="188371" y="13860"/>
                  </a:cubicBezTo>
                  <a:cubicBezTo>
                    <a:pt x="187800" y="15669"/>
                    <a:pt x="186942" y="16622"/>
                    <a:pt x="185799" y="17003"/>
                  </a:cubicBezTo>
                  <a:moveTo>
                    <a:pt x="184847" y="19575"/>
                  </a:moveTo>
                  <a:cubicBezTo>
                    <a:pt x="184275" y="21956"/>
                    <a:pt x="186085" y="23766"/>
                    <a:pt x="185133" y="26052"/>
                  </a:cubicBezTo>
                  <a:cubicBezTo>
                    <a:pt x="184561" y="28242"/>
                    <a:pt x="179989" y="27861"/>
                    <a:pt x="179989" y="25861"/>
                  </a:cubicBezTo>
                  <a:cubicBezTo>
                    <a:pt x="179989" y="22527"/>
                    <a:pt x="181894" y="20337"/>
                    <a:pt x="184847" y="19575"/>
                  </a:cubicBezTo>
                  <a:moveTo>
                    <a:pt x="178084" y="25290"/>
                  </a:moveTo>
                  <a:cubicBezTo>
                    <a:pt x="177703" y="25861"/>
                    <a:pt x="177132" y="26052"/>
                    <a:pt x="176941" y="25861"/>
                  </a:cubicBezTo>
                  <a:cubicBezTo>
                    <a:pt x="176560" y="25671"/>
                    <a:pt x="176560" y="25099"/>
                    <a:pt x="176941" y="24528"/>
                  </a:cubicBezTo>
                  <a:cubicBezTo>
                    <a:pt x="177417" y="23956"/>
                    <a:pt x="177798" y="23766"/>
                    <a:pt x="178084" y="24147"/>
                  </a:cubicBezTo>
                  <a:cubicBezTo>
                    <a:pt x="178465" y="24337"/>
                    <a:pt x="178465" y="24909"/>
                    <a:pt x="178084" y="25290"/>
                  </a:cubicBezTo>
                  <a:moveTo>
                    <a:pt x="191705" y="32814"/>
                  </a:moveTo>
                  <a:cubicBezTo>
                    <a:pt x="193324" y="34338"/>
                    <a:pt x="193324" y="36529"/>
                    <a:pt x="191895" y="39101"/>
                  </a:cubicBezTo>
                  <a:cubicBezTo>
                    <a:pt x="190943" y="38339"/>
                    <a:pt x="189705" y="38720"/>
                    <a:pt x="188943" y="37577"/>
                  </a:cubicBezTo>
                  <a:cubicBezTo>
                    <a:pt x="188752" y="36815"/>
                    <a:pt x="188181" y="37196"/>
                    <a:pt x="188562" y="34243"/>
                  </a:cubicBezTo>
                  <a:cubicBezTo>
                    <a:pt x="188752" y="33005"/>
                    <a:pt x="188752" y="32052"/>
                    <a:pt x="188181" y="30814"/>
                  </a:cubicBezTo>
                  <a:cubicBezTo>
                    <a:pt x="187609" y="28814"/>
                    <a:pt x="188371" y="28623"/>
                    <a:pt x="190752" y="29671"/>
                  </a:cubicBezTo>
                  <a:cubicBezTo>
                    <a:pt x="192372" y="31005"/>
                    <a:pt x="192562" y="32052"/>
                    <a:pt x="191800" y="32814"/>
                  </a:cubicBezTo>
                  <a:moveTo>
                    <a:pt x="191610" y="20813"/>
                  </a:moveTo>
                  <a:cubicBezTo>
                    <a:pt x="191038" y="21194"/>
                    <a:pt x="190467" y="21194"/>
                    <a:pt x="190276" y="20622"/>
                  </a:cubicBezTo>
                  <a:cubicBezTo>
                    <a:pt x="189895" y="20146"/>
                    <a:pt x="190276" y="19575"/>
                    <a:pt x="191133" y="19194"/>
                  </a:cubicBezTo>
                  <a:cubicBezTo>
                    <a:pt x="191705" y="19003"/>
                    <a:pt x="192276" y="19003"/>
                    <a:pt x="192467" y="19384"/>
                  </a:cubicBezTo>
                  <a:cubicBezTo>
                    <a:pt x="192657" y="19765"/>
                    <a:pt x="192467" y="20622"/>
                    <a:pt x="191705" y="20813"/>
                  </a:cubicBezTo>
                  <a:moveTo>
                    <a:pt x="195705" y="7954"/>
                  </a:moveTo>
                  <a:cubicBezTo>
                    <a:pt x="194658" y="9002"/>
                    <a:pt x="194562" y="10335"/>
                    <a:pt x="194562" y="13383"/>
                  </a:cubicBezTo>
                  <a:cubicBezTo>
                    <a:pt x="194562" y="15288"/>
                    <a:pt x="193800" y="16717"/>
                    <a:pt x="192181" y="17670"/>
                  </a:cubicBezTo>
                  <a:cubicBezTo>
                    <a:pt x="191229" y="18146"/>
                    <a:pt x="190752" y="17670"/>
                    <a:pt x="191229" y="16336"/>
                  </a:cubicBezTo>
                  <a:lnTo>
                    <a:pt x="192753" y="13383"/>
                  </a:lnTo>
                  <a:cubicBezTo>
                    <a:pt x="193324" y="10812"/>
                    <a:pt x="193134" y="9192"/>
                    <a:pt x="192753" y="8621"/>
                  </a:cubicBezTo>
                  <a:cubicBezTo>
                    <a:pt x="192086" y="5382"/>
                    <a:pt x="193896" y="5001"/>
                    <a:pt x="195705" y="7954"/>
                  </a:cubicBezTo>
                  <a:moveTo>
                    <a:pt x="191324" y="11193"/>
                  </a:moveTo>
                  <a:cubicBezTo>
                    <a:pt x="191514" y="12907"/>
                    <a:pt x="191133" y="14431"/>
                    <a:pt x="189895" y="15098"/>
                  </a:cubicBezTo>
                  <a:cubicBezTo>
                    <a:pt x="190562" y="11383"/>
                    <a:pt x="188752" y="11764"/>
                    <a:pt x="188371" y="9573"/>
                  </a:cubicBezTo>
                  <a:cubicBezTo>
                    <a:pt x="189895" y="9573"/>
                    <a:pt x="191133" y="9764"/>
                    <a:pt x="191324" y="11097"/>
                  </a:cubicBezTo>
                  <a:moveTo>
                    <a:pt x="180084" y="5763"/>
                  </a:moveTo>
                  <a:cubicBezTo>
                    <a:pt x="182466" y="5478"/>
                    <a:pt x="184942" y="5478"/>
                    <a:pt x="187609" y="5954"/>
                  </a:cubicBezTo>
                  <a:cubicBezTo>
                    <a:pt x="192562" y="7668"/>
                    <a:pt x="190562" y="9288"/>
                    <a:pt x="187419" y="8145"/>
                  </a:cubicBezTo>
                  <a:cubicBezTo>
                    <a:pt x="185418" y="7002"/>
                    <a:pt x="183037" y="7097"/>
                    <a:pt x="180275" y="8145"/>
                  </a:cubicBezTo>
                  <a:cubicBezTo>
                    <a:pt x="180084" y="10145"/>
                    <a:pt x="176655" y="8526"/>
                    <a:pt x="174750" y="9859"/>
                  </a:cubicBezTo>
                  <a:cubicBezTo>
                    <a:pt x="173322" y="10431"/>
                    <a:pt x="173131" y="10050"/>
                    <a:pt x="173988" y="8907"/>
                  </a:cubicBezTo>
                  <a:cubicBezTo>
                    <a:pt x="175798" y="7383"/>
                    <a:pt x="177798" y="5954"/>
                    <a:pt x="180084" y="5763"/>
                  </a:cubicBezTo>
                  <a:moveTo>
                    <a:pt x="179227" y="10050"/>
                  </a:moveTo>
                  <a:lnTo>
                    <a:pt x="179227" y="11193"/>
                  </a:lnTo>
                  <a:cubicBezTo>
                    <a:pt x="178719" y="11320"/>
                    <a:pt x="178211" y="11447"/>
                    <a:pt x="177703" y="11574"/>
                  </a:cubicBezTo>
                  <a:cubicBezTo>
                    <a:pt x="176941" y="11764"/>
                    <a:pt x="176084" y="11193"/>
                    <a:pt x="177513" y="10716"/>
                  </a:cubicBezTo>
                  <a:cubicBezTo>
                    <a:pt x="178275" y="10335"/>
                    <a:pt x="178465" y="10145"/>
                    <a:pt x="179227" y="9954"/>
                  </a:cubicBezTo>
                  <a:moveTo>
                    <a:pt x="149795" y="17098"/>
                  </a:moveTo>
                  <a:cubicBezTo>
                    <a:pt x="147223" y="15860"/>
                    <a:pt x="144651" y="14336"/>
                    <a:pt x="142270" y="12526"/>
                  </a:cubicBezTo>
                  <a:cubicBezTo>
                    <a:pt x="141699" y="11574"/>
                    <a:pt x="141127" y="10907"/>
                    <a:pt x="143889" y="11574"/>
                  </a:cubicBezTo>
                  <a:cubicBezTo>
                    <a:pt x="146080" y="13193"/>
                    <a:pt x="148938" y="13574"/>
                    <a:pt x="151890" y="13574"/>
                  </a:cubicBezTo>
                  <a:lnTo>
                    <a:pt x="152176" y="15098"/>
                  </a:lnTo>
                  <a:cubicBezTo>
                    <a:pt x="156843" y="15098"/>
                    <a:pt x="161796" y="12907"/>
                    <a:pt x="166749" y="9573"/>
                  </a:cubicBezTo>
                  <a:cubicBezTo>
                    <a:pt x="166559" y="9383"/>
                    <a:pt x="165606" y="9192"/>
                    <a:pt x="164559" y="9573"/>
                  </a:cubicBezTo>
                  <a:cubicBezTo>
                    <a:pt x="161034" y="11383"/>
                    <a:pt x="161415" y="10145"/>
                    <a:pt x="168178" y="6811"/>
                  </a:cubicBezTo>
                  <a:cubicBezTo>
                    <a:pt x="169226" y="6144"/>
                    <a:pt x="169893" y="7002"/>
                    <a:pt x="171512" y="6430"/>
                  </a:cubicBezTo>
                  <a:lnTo>
                    <a:pt x="175893" y="5382"/>
                  </a:lnTo>
                  <a:cubicBezTo>
                    <a:pt x="172369" y="8621"/>
                    <a:pt x="168845" y="11669"/>
                    <a:pt x="164844" y="14717"/>
                  </a:cubicBezTo>
                  <a:cubicBezTo>
                    <a:pt x="159320" y="17860"/>
                    <a:pt x="154367" y="18622"/>
                    <a:pt x="149795" y="17098"/>
                  </a:cubicBezTo>
                  <a:moveTo>
                    <a:pt x="172083" y="13383"/>
                  </a:moveTo>
                  <a:cubicBezTo>
                    <a:pt x="172083" y="13383"/>
                    <a:pt x="171702" y="14145"/>
                    <a:pt x="171036" y="14145"/>
                  </a:cubicBezTo>
                  <a:cubicBezTo>
                    <a:pt x="170655" y="14145"/>
                    <a:pt x="170274" y="13764"/>
                    <a:pt x="170274" y="13383"/>
                  </a:cubicBezTo>
                  <a:cubicBezTo>
                    <a:pt x="170274" y="13002"/>
                    <a:pt x="170655" y="12621"/>
                    <a:pt x="171036" y="12621"/>
                  </a:cubicBezTo>
                  <a:cubicBezTo>
                    <a:pt x="171607" y="12621"/>
                    <a:pt x="172083" y="13002"/>
                    <a:pt x="172083" y="13383"/>
                  </a:cubicBezTo>
                  <a:moveTo>
                    <a:pt x="156843" y="22623"/>
                  </a:moveTo>
                  <a:cubicBezTo>
                    <a:pt x="155129" y="23861"/>
                    <a:pt x="152462" y="25385"/>
                    <a:pt x="148176" y="24242"/>
                  </a:cubicBezTo>
                  <a:cubicBezTo>
                    <a:pt x="146080" y="23670"/>
                    <a:pt x="146842" y="22432"/>
                    <a:pt x="148842" y="22337"/>
                  </a:cubicBezTo>
                  <a:cubicBezTo>
                    <a:pt x="151033" y="22146"/>
                    <a:pt x="153986" y="21289"/>
                    <a:pt x="157891" y="19575"/>
                  </a:cubicBezTo>
                  <a:lnTo>
                    <a:pt x="162368" y="17384"/>
                  </a:lnTo>
                  <a:cubicBezTo>
                    <a:pt x="164559" y="16431"/>
                    <a:pt x="164940" y="16622"/>
                    <a:pt x="163225" y="18432"/>
                  </a:cubicBezTo>
                  <a:cubicBezTo>
                    <a:pt x="161225" y="20337"/>
                    <a:pt x="158748" y="21384"/>
                    <a:pt x="156939" y="22718"/>
                  </a:cubicBezTo>
                  <a:moveTo>
                    <a:pt x="166845" y="22527"/>
                  </a:moveTo>
                  <a:cubicBezTo>
                    <a:pt x="166273" y="22718"/>
                    <a:pt x="165702" y="22527"/>
                    <a:pt x="165511" y="22146"/>
                  </a:cubicBezTo>
                  <a:cubicBezTo>
                    <a:pt x="165511" y="21765"/>
                    <a:pt x="165892" y="21384"/>
                    <a:pt x="166464" y="21099"/>
                  </a:cubicBezTo>
                  <a:cubicBezTo>
                    <a:pt x="167035" y="20908"/>
                    <a:pt x="167702" y="21099"/>
                    <a:pt x="167892" y="21480"/>
                  </a:cubicBezTo>
                  <a:cubicBezTo>
                    <a:pt x="167892" y="21861"/>
                    <a:pt x="167511" y="22432"/>
                    <a:pt x="166845" y="22432"/>
                  </a:cubicBezTo>
                  <a:moveTo>
                    <a:pt x="171607" y="22432"/>
                  </a:moveTo>
                  <a:cubicBezTo>
                    <a:pt x="168083" y="23480"/>
                    <a:pt x="167702" y="23099"/>
                    <a:pt x="170655" y="21099"/>
                  </a:cubicBezTo>
                  <a:cubicBezTo>
                    <a:pt x="171607" y="20337"/>
                    <a:pt x="172464" y="19765"/>
                    <a:pt x="173417" y="19194"/>
                  </a:cubicBezTo>
                  <a:cubicBezTo>
                    <a:pt x="175608" y="17860"/>
                    <a:pt x="177989" y="17384"/>
                    <a:pt x="180180" y="17193"/>
                  </a:cubicBezTo>
                  <a:cubicBezTo>
                    <a:pt x="176751" y="15003"/>
                    <a:pt x="170274" y="18432"/>
                    <a:pt x="163797" y="21480"/>
                  </a:cubicBezTo>
                  <a:cubicBezTo>
                    <a:pt x="161796" y="22432"/>
                    <a:pt x="161225" y="21861"/>
                    <a:pt x="162844" y="20337"/>
                  </a:cubicBezTo>
                  <a:cubicBezTo>
                    <a:pt x="165416" y="17955"/>
                    <a:pt x="166940" y="17384"/>
                    <a:pt x="170559" y="15860"/>
                  </a:cubicBezTo>
                  <a:cubicBezTo>
                    <a:pt x="173893" y="14431"/>
                    <a:pt x="177227" y="14050"/>
                    <a:pt x="180656" y="14050"/>
                  </a:cubicBezTo>
                  <a:cubicBezTo>
                    <a:pt x="182942" y="11859"/>
                    <a:pt x="185133" y="14812"/>
                    <a:pt x="182656" y="17193"/>
                  </a:cubicBezTo>
                  <a:cubicBezTo>
                    <a:pt x="181799" y="17955"/>
                    <a:pt x="180846" y="18432"/>
                    <a:pt x="179894" y="19003"/>
                  </a:cubicBezTo>
                  <a:cubicBezTo>
                    <a:pt x="177322" y="21003"/>
                    <a:pt x="174560" y="21765"/>
                    <a:pt x="171798" y="22527"/>
                  </a:cubicBezTo>
                  <a:moveTo>
                    <a:pt x="178275" y="67771"/>
                  </a:moveTo>
                  <a:cubicBezTo>
                    <a:pt x="180465" y="69581"/>
                    <a:pt x="178084" y="71105"/>
                    <a:pt x="176084" y="69390"/>
                  </a:cubicBezTo>
                  <a:cubicBezTo>
                    <a:pt x="170750" y="64818"/>
                    <a:pt x="169131" y="58532"/>
                    <a:pt x="167988" y="52817"/>
                  </a:cubicBezTo>
                  <a:cubicBezTo>
                    <a:pt x="167607" y="51102"/>
                    <a:pt x="168750" y="50436"/>
                    <a:pt x="169131" y="52436"/>
                  </a:cubicBezTo>
                  <a:cubicBezTo>
                    <a:pt x="170559" y="57770"/>
                    <a:pt x="172941" y="62913"/>
                    <a:pt x="178275" y="67866"/>
                  </a:cubicBezTo>
                  <a:moveTo>
                    <a:pt x="167797" y="46721"/>
                  </a:moveTo>
                  <a:cubicBezTo>
                    <a:pt x="169131" y="44721"/>
                    <a:pt x="169607" y="43387"/>
                    <a:pt x="169131" y="41577"/>
                  </a:cubicBezTo>
                  <a:cubicBezTo>
                    <a:pt x="168940" y="39958"/>
                    <a:pt x="170559" y="40244"/>
                    <a:pt x="170750" y="41577"/>
                  </a:cubicBezTo>
                  <a:cubicBezTo>
                    <a:pt x="171131" y="44340"/>
                    <a:pt x="170750" y="46530"/>
                    <a:pt x="169416" y="47864"/>
                  </a:cubicBezTo>
                  <a:cubicBezTo>
                    <a:pt x="168369" y="48435"/>
                    <a:pt x="167035" y="47864"/>
                    <a:pt x="167797" y="46626"/>
                  </a:cubicBezTo>
                  <a:moveTo>
                    <a:pt x="148652" y="62437"/>
                  </a:moveTo>
                  <a:cubicBezTo>
                    <a:pt x="152938" y="62818"/>
                    <a:pt x="157320" y="64342"/>
                    <a:pt x="161415" y="66723"/>
                  </a:cubicBezTo>
                  <a:cubicBezTo>
                    <a:pt x="161606" y="67390"/>
                    <a:pt x="161796" y="67676"/>
                    <a:pt x="161034" y="67390"/>
                  </a:cubicBezTo>
                  <a:cubicBezTo>
                    <a:pt x="159415" y="66152"/>
                    <a:pt x="158082" y="65580"/>
                    <a:pt x="156843" y="65580"/>
                  </a:cubicBezTo>
                  <a:cubicBezTo>
                    <a:pt x="157320" y="67390"/>
                    <a:pt x="157034" y="68152"/>
                    <a:pt x="156272" y="67962"/>
                  </a:cubicBezTo>
                  <a:cubicBezTo>
                    <a:pt x="154748" y="65199"/>
                    <a:pt x="153319" y="64818"/>
                    <a:pt x="152081" y="65390"/>
                  </a:cubicBezTo>
                  <a:cubicBezTo>
                    <a:pt x="151700" y="65580"/>
                    <a:pt x="151509" y="65771"/>
                    <a:pt x="151128" y="65580"/>
                  </a:cubicBezTo>
                  <a:cubicBezTo>
                    <a:pt x="149985" y="63009"/>
                    <a:pt x="149319" y="63009"/>
                    <a:pt x="148747" y="64056"/>
                  </a:cubicBezTo>
                  <a:cubicBezTo>
                    <a:pt x="147604" y="63009"/>
                    <a:pt x="147604" y="62437"/>
                    <a:pt x="148557" y="62437"/>
                  </a:cubicBezTo>
                  <a:moveTo>
                    <a:pt x="126173" y="63580"/>
                  </a:moveTo>
                  <a:cubicBezTo>
                    <a:pt x="129888" y="60627"/>
                    <a:pt x="134079" y="59675"/>
                    <a:pt x="138651" y="61675"/>
                  </a:cubicBezTo>
                  <a:cubicBezTo>
                    <a:pt x="144080" y="65009"/>
                    <a:pt x="145890" y="64056"/>
                    <a:pt x="150557" y="67581"/>
                  </a:cubicBezTo>
                  <a:cubicBezTo>
                    <a:pt x="154557" y="70533"/>
                    <a:pt x="159987" y="73105"/>
                    <a:pt x="166749" y="75486"/>
                  </a:cubicBezTo>
                  <a:cubicBezTo>
                    <a:pt x="167892" y="75867"/>
                    <a:pt x="167702" y="76439"/>
                    <a:pt x="165797" y="77487"/>
                  </a:cubicBezTo>
                  <a:cubicBezTo>
                    <a:pt x="162558" y="75296"/>
                    <a:pt x="160272" y="73962"/>
                    <a:pt x="162273" y="77487"/>
                  </a:cubicBezTo>
                  <a:cubicBezTo>
                    <a:pt x="161892" y="77677"/>
                    <a:pt x="161415" y="77487"/>
                    <a:pt x="161130" y="76915"/>
                  </a:cubicBezTo>
                  <a:cubicBezTo>
                    <a:pt x="157510" y="73772"/>
                    <a:pt x="154843" y="72153"/>
                    <a:pt x="152843" y="72343"/>
                  </a:cubicBezTo>
                  <a:cubicBezTo>
                    <a:pt x="150271" y="69200"/>
                    <a:pt x="149128" y="69009"/>
                    <a:pt x="149700" y="71581"/>
                  </a:cubicBezTo>
                  <a:cubicBezTo>
                    <a:pt x="149509" y="72534"/>
                    <a:pt x="149128" y="72153"/>
                    <a:pt x="148271" y="71200"/>
                  </a:cubicBezTo>
                  <a:cubicBezTo>
                    <a:pt x="145318" y="66819"/>
                    <a:pt x="143889" y="66247"/>
                    <a:pt x="144175" y="69486"/>
                  </a:cubicBezTo>
                  <a:cubicBezTo>
                    <a:pt x="144175" y="70057"/>
                    <a:pt x="143699" y="70057"/>
                    <a:pt x="142937" y="69105"/>
                  </a:cubicBezTo>
                  <a:cubicBezTo>
                    <a:pt x="140365" y="64342"/>
                    <a:pt x="139794" y="64152"/>
                    <a:pt x="140937" y="68724"/>
                  </a:cubicBezTo>
                  <a:cubicBezTo>
                    <a:pt x="140746" y="69105"/>
                    <a:pt x="140175" y="69105"/>
                    <a:pt x="139603" y="68343"/>
                  </a:cubicBezTo>
                  <a:cubicBezTo>
                    <a:pt x="137508" y="63961"/>
                    <a:pt x="137222" y="64437"/>
                    <a:pt x="137222" y="66914"/>
                  </a:cubicBezTo>
                  <a:cubicBezTo>
                    <a:pt x="133888" y="62151"/>
                    <a:pt x="133031" y="62913"/>
                    <a:pt x="133888" y="66152"/>
                  </a:cubicBezTo>
                  <a:cubicBezTo>
                    <a:pt x="131697" y="63009"/>
                    <a:pt x="130745" y="62818"/>
                    <a:pt x="130745" y="65390"/>
                  </a:cubicBezTo>
                  <a:cubicBezTo>
                    <a:pt x="128935" y="63580"/>
                    <a:pt x="127602" y="63771"/>
                    <a:pt x="126173" y="65009"/>
                  </a:cubicBezTo>
                  <a:cubicBezTo>
                    <a:pt x="125411" y="64818"/>
                    <a:pt x="125411" y="64437"/>
                    <a:pt x="126363" y="63771"/>
                  </a:cubicBezTo>
                  <a:moveTo>
                    <a:pt x="116743" y="70152"/>
                  </a:moveTo>
                  <a:cubicBezTo>
                    <a:pt x="125030" y="67390"/>
                    <a:pt x="134936" y="67390"/>
                    <a:pt x="147128" y="73867"/>
                  </a:cubicBezTo>
                  <a:cubicBezTo>
                    <a:pt x="156367" y="79011"/>
                    <a:pt x="165130" y="83106"/>
                    <a:pt x="173417" y="80916"/>
                  </a:cubicBezTo>
                  <a:cubicBezTo>
                    <a:pt x="175036" y="80535"/>
                    <a:pt x="175227" y="81678"/>
                    <a:pt x="173417" y="82344"/>
                  </a:cubicBezTo>
                  <a:lnTo>
                    <a:pt x="167702" y="84059"/>
                  </a:lnTo>
                  <a:cubicBezTo>
                    <a:pt x="166559" y="84440"/>
                    <a:pt x="166368" y="85297"/>
                    <a:pt x="165797" y="84916"/>
                  </a:cubicBezTo>
                  <a:cubicBezTo>
                    <a:pt x="163416" y="83964"/>
                    <a:pt x="162463" y="83487"/>
                    <a:pt x="161987" y="82154"/>
                  </a:cubicBezTo>
                  <a:lnTo>
                    <a:pt x="159606" y="82154"/>
                  </a:lnTo>
                  <a:cubicBezTo>
                    <a:pt x="160749" y="83964"/>
                    <a:pt x="160749" y="84726"/>
                    <a:pt x="159987" y="84154"/>
                  </a:cubicBezTo>
                  <a:lnTo>
                    <a:pt x="155796" y="81201"/>
                  </a:lnTo>
                  <a:cubicBezTo>
                    <a:pt x="154653" y="80439"/>
                    <a:pt x="154176" y="80630"/>
                    <a:pt x="154843" y="81582"/>
                  </a:cubicBezTo>
                  <a:lnTo>
                    <a:pt x="155605" y="82821"/>
                  </a:lnTo>
                  <a:cubicBezTo>
                    <a:pt x="155986" y="83487"/>
                    <a:pt x="155224" y="83868"/>
                    <a:pt x="154272" y="83011"/>
                  </a:cubicBezTo>
                  <a:lnTo>
                    <a:pt x="149509" y="79106"/>
                  </a:lnTo>
                  <a:cubicBezTo>
                    <a:pt x="148366" y="78058"/>
                    <a:pt x="147509" y="78058"/>
                    <a:pt x="147795" y="79106"/>
                  </a:cubicBezTo>
                  <a:lnTo>
                    <a:pt x="148176" y="80630"/>
                  </a:lnTo>
                  <a:cubicBezTo>
                    <a:pt x="148366" y="81392"/>
                    <a:pt x="146175" y="79677"/>
                    <a:pt x="144556" y="77677"/>
                  </a:cubicBezTo>
                  <a:cubicBezTo>
                    <a:pt x="143985" y="76915"/>
                    <a:pt x="143032" y="76915"/>
                    <a:pt x="143032" y="77677"/>
                  </a:cubicBezTo>
                  <a:lnTo>
                    <a:pt x="143032" y="79487"/>
                  </a:lnTo>
                  <a:cubicBezTo>
                    <a:pt x="143032" y="81297"/>
                    <a:pt x="139698" y="76534"/>
                    <a:pt x="136936" y="73772"/>
                  </a:cubicBezTo>
                  <a:cubicBezTo>
                    <a:pt x="136079" y="73010"/>
                    <a:pt x="134936" y="73010"/>
                    <a:pt x="135412" y="73772"/>
                  </a:cubicBezTo>
                  <a:cubicBezTo>
                    <a:pt x="136174" y="76344"/>
                    <a:pt x="136746" y="77772"/>
                    <a:pt x="136174" y="76915"/>
                  </a:cubicBezTo>
                  <a:lnTo>
                    <a:pt x="131697" y="72915"/>
                  </a:lnTo>
                  <a:cubicBezTo>
                    <a:pt x="130935" y="72153"/>
                    <a:pt x="129126" y="71581"/>
                    <a:pt x="129507" y="72724"/>
                  </a:cubicBezTo>
                  <a:lnTo>
                    <a:pt x="130840" y="76248"/>
                  </a:lnTo>
                  <a:cubicBezTo>
                    <a:pt x="131031" y="76820"/>
                    <a:pt x="127887" y="75105"/>
                    <a:pt x="124554" y="71867"/>
                  </a:cubicBezTo>
                  <a:lnTo>
                    <a:pt x="123411" y="71867"/>
                  </a:lnTo>
                  <a:cubicBezTo>
                    <a:pt x="121220" y="71867"/>
                    <a:pt x="125506" y="75010"/>
                    <a:pt x="124935" y="75582"/>
                  </a:cubicBezTo>
                  <a:cubicBezTo>
                    <a:pt x="123887" y="76153"/>
                    <a:pt x="122744" y="75391"/>
                    <a:pt x="121791" y="73391"/>
                  </a:cubicBezTo>
                  <a:cubicBezTo>
                    <a:pt x="121125" y="72248"/>
                    <a:pt x="120553" y="71962"/>
                    <a:pt x="119220" y="72248"/>
                  </a:cubicBezTo>
                  <a:cubicBezTo>
                    <a:pt x="118458" y="72438"/>
                    <a:pt x="117696" y="72438"/>
                    <a:pt x="116648" y="72248"/>
                  </a:cubicBezTo>
                  <a:cubicBezTo>
                    <a:pt x="114457" y="71867"/>
                    <a:pt x="114457" y="70819"/>
                    <a:pt x="116838" y="70057"/>
                  </a:cubicBezTo>
                  <a:moveTo>
                    <a:pt x="144461" y="96156"/>
                  </a:moveTo>
                  <a:cubicBezTo>
                    <a:pt x="144651" y="95394"/>
                    <a:pt x="144842" y="94536"/>
                    <a:pt x="145032" y="93965"/>
                  </a:cubicBezTo>
                  <a:lnTo>
                    <a:pt x="145413" y="93584"/>
                  </a:lnTo>
                  <a:cubicBezTo>
                    <a:pt x="145413" y="93584"/>
                    <a:pt x="145604" y="93012"/>
                    <a:pt x="145794" y="92822"/>
                  </a:cubicBezTo>
                  <a:cubicBezTo>
                    <a:pt x="146175" y="92441"/>
                    <a:pt x="146556" y="91869"/>
                    <a:pt x="146937" y="91393"/>
                  </a:cubicBezTo>
                  <a:cubicBezTo>
                    <a:pt x="146747" y="93774"/>
                    <a:pt x="146080" y="94536"/>
                    <a:pt x="144366" y="96156"/>
                  </a:cubicBezTo>
                  <a:moveTo>
                    <a:pt x="146366" y="97299"/>
                  </a:moveTo>
                  <a:cubicBezTo>
                    <a:pt x="146366" y="100251"/>
                    <a:pt x="146080" y="101109"/>
                    <a:pt x="143985" y="101775"/>
                  </a:cubicBezTo>
                  <a:cubicBezTo>
                    <a:pt x="143413" y="99775"/>
                    <a:pt x="143985" y="98442"/>
                    <a:pt x="146366" y="97299"/>
                  </a:cubicBezTo>
                  <a:moveTo>
                    <a:pt x="138651" y="87964"/>
                  </a:moveTo>
                  <a:lnTo>
                    <a:pt x="138460" y="88631"/>
                  </a:lnTo>
                  <a:lnTo>
                    <a:pt x="138270" y="88440"/>
                  </a:lnTo>
                  <a:cubicBezTo>
                    <a:pt x="137889" y="89488"/>
                    <a:pt x="137317" y="90060"/>
                    <a:pt x="136269" y="91012"/>
                  </a:cubicBezTo>
                  <a:cubicBezTo>
                    <a:pt x="136555" y="89583"/>
                    <a:pt x="136746" y="88631"/>
                    <a:pt x="137508" y="87678"/>
                  </a:cubicBezTo>
                  <a:cubicBezTo>
                    <a:pt x="137127" y="87488"/>
                    <a:pt x="136460" y="87012"/>
                    <a:pt x="136079" y="86726"/>
                  </a:cubicBezTo>
                  <a:cubicBezTo>
                    <a:pt x="135126" y="88917"/>
                    <a:pt x="133793" y="90631"/>
                    <a:pt x="131793" y="93203"/>
                  </a:cubicBezTo>
                  <a:cubicBezTo>
                    <a:pt x="133126" y="89012"/>
                    <a:pt x="134555" y="85869"/>
                    <a:pt x="137508" y="82725"/>
                  </a:cubicBezTo>
                  <a:cubicBezTo>
                    <a:pt x="137127" y="84059"/>
                    <a:pt x="136746" y="85297"/>
                    <a:pt x="136269" y="86345"/>
                  </a:cubicBezTo>
                  <a:cubicBezTo>
                    <a:pt x="136746" y="86726"/>
                    <a:pt x="137317" y="87107"/>
                    <a:pt x="137698" y="87488"/>
                  </a:cubicBezTo>
                  <a:cubicBezTo>
                    <a:pt x="138079" y="87107"/>
                    <a:pt x="138460" y="86726"/>
                    <a:pt x="138651" y="86345"/>
                  </a:cubicBezTo>
                  <a:cubicBezTo>
                    <a:pt x="138651" y="86916"/>
                    <a:pt x="138651" y="87488"/>
                    <a:pt x="138460" y="88059"/>
                  </a:cubicBezTo>
                  <a:lnTo>
                    <a:pt x="138651" y="88059"/>
                  </a:lnTo>
                  <a:close/>
                  <a:moveTo>
                    <a:pt x="135317" y="91774"/>
                  </a:moveTo>
                  <a:cubicBezTo>
                    <a:pt x="135031" y="93108"/>
                    <a:pt x="134936" y="93584"/>
                    <a:pt x="133983" y="94536"/>
                  </a:cubicBezTo>
                  <a:cubicBezTo>
                    <a:pt x="134174" y="93298"/>
                    <a:pt x="134555" y="92536"/>
                    <a:pt x="135317" y="91774"/>
                  </a:cubicBezTo>
                  <a:moveTo>
                    <a:pt x="131126" y="82344"/>
                  </a:moveTo>
                  <a:cubicBezTo>
                    <a:pt x="131697" y="82725"/>
                    <a:pt x="132174" y="83106"/>
                    <a:pt x="132459" y="83297"/>
                  </a:cubicBezTo>
                  <a:cubicBezTo>
                    <a:pt x="132650" y="83106"/>
                    <a:pt x="133031" y="82630"/>
                    <a:pt x="133412" y="82344"/>
                  </a:cubicBezTo>
                  <a:cubicBezTo>
                    <a:pt x="133221" y="83678"/>
                    <a:pt x="132840" y="84059"/>
                    <a:pt x="131793" y="85107"/>
                  </a:cubicBezTo>
                  <a:cubicBezTo>
                    <a:pt x="131983" y="84535"/>
                    <a:pt x="132174" y="83964"/>
                    <a:pt x="132364" y="83583"/>
                  </a:cubicBezTo>
                  <a:cubicBezTo>
                    <a:pt x="131983" y="83202"/>
                    <a:pt x="131602" y="82821"/>
                    <a:pt x="131031" y="82440"/>
                  </a:cubicBezTo>
                  <a:moveTo>
                    <a:pt x="94074" y="47007"/>
                  </a:moveTo>
                  <a:cubicBezTo>
                    <a:pt x="94074" y="47007"/>
                    <a:pt x="95026" y="47483"/>
                    <a:pt x="95026" y="48245"/>
                  </a:cubicBezTo>
                  <a:cubicBezTo>
                    <a:pt x="95026" y="48816"/>
                    <a:pt x="94359" y="49388"/>
                    <a:pt x="94074" y="49388"/>
                  </a:cubicBezTo>
                  <a:cubicBezTo>
                    <a:pt x="93502" y="49388"/>
                    <a:pt x="93121" y="48816"/>
                    <a:pt x="93121" y="48245"/>
                  </a:cubicBezTo>
                  <a:cubicBezTo>
                    <a:pt x="93121" y="47388"/>
                    <a:pt x="93502" y="47007"/>
                    <a:pt x="94074" y="47007"/>
                  </a:cubicBezTo>
                  <a:moveTo>
                    <a:pt x="80262" y="38815"/>
                  </a:moveTo>
                  <a:cubicBezTo>
                    <a:pt x="80834" y="36053"/>
                    <a:pt x="82644" y="34624"/>
                    <a:pt x="84549" y="34529"/>
                  </a:cubicBezTo>
                  <a:lnTo>
                    <a:pt x="88930" y="35291"/>
                  </a:lnTo>
                  <a:cubicBezTo>
                    <a:pt x="90549" y="36434"/>
                    <a:pt x="90359" y="36815"/>
                    <a:pt x="88549" y="37005"/>
                  </a:cubicBezTo>
                  <a:cubicBezTo>
                    <a:pt x="85025" y="36434"/>
                    <a:pt x="83025" y="37196"/>
                    <a:pt x="82072" y="39577"/>
                  </a:cubicBezTo>
                  <a:cubicBezTo>
                    <a:pt x="80643" y="41577"/>
                    <a:pt x="80072" y="41768"/>
                    <a:pt x="80358" y="38815"/>
                  </a:cubicBezTo>
                  <a:moveTo>
                    <a:pt x="77786" y="36053"/>
                  </a:moveTo>
                  <a:cubicBezTo>
                    <a:pt x="71214" y="26814"/>
                    <a:pt x="66356" y="19289"/>
                    <a:pt x="61403" y="12145"/>
                  </a:cubicBezTo>
                  <a:cubicBezTo>
                    <a:pt x="60355" y="10716"/>
                    <a:pt x="61593" y="10621"/>
                    <a:pt x="62165" y="11383"/>
                  </a:cubicBezTo>
                  <a:cubicBezTo>
                    <a:pt x="68070" y="18717"/>
                    <a:pt x="73595" y="25575"/>
                    <a:pt x="79881" y="33862"/>
                  </a:cubicBezTo>
                  <a:cubicBezTo>
                    <a:pt x="79881" y="35291"/>
                    <a:pt x="79310" y="36053"/>
                    <a:pt x="77786" y="36053"/>
                  </a:cubicBezTo>
                  <a:moveTo>
                    <a:pt x="88073" y="51864"/>
                  </a:moveTo>
                  <a:cubicBezTo>
                    <a:pt x="88454" y="54912"/>
                    <a:pt x="87120" y="55198"/>
                    <a:pt x="84358" y="53293"/>
                  </a:cubicBezTo>
                  <a:lnTo>
                    <a:pt x="81215" y="49293"/>
                  </a:lnTo>
                  <a:cubicBezTo>
                    <a:pt x="78834" y="46911"/>
                    <a:pt x="78453" y="44911"/>
                    <a:pt x="79881" y="43197"/>
                  </a:cubicBezTo>
                  <a:lnTo>
                    <a:pt x="82834" y="39672"/>
                  </a:lnTo>
                  <a:cubicBezTo>
                    <a:pt x="84549" y="38339"/>
                    <a:pt x="86739" y="37672"/>
                    <a:pt x="88930" y="37863"/>
                  </a:cubicBezTo>
                  <a:cubicBezTo>
                    <a:pt x="89978" y="38625"/>
                    <a:pt x="90073" y="39387"/>
                    <a:pt x="89978" y="40434"/>
                  </a:cubicBezTo>
                  <a:cubicBezTo>
                    <a:pt x="86358" y="40434"/>
                    <a:pt x="84072" y="42435"/>
                    <a:pt x="82453" y="45768"/>
                  </a:cubicBezTo>
                  <a:cubicBezTo>
                    <a:pt x="85025" y="43006"/>
                    <a:pt x="87787" y="41006"/>
                    <a:pt x="90549" y="41006"/>
                  </a:cubicBezTo>
                  <a:cubicBezTo>
                    <a:pt x="91883" y="41387"/>
                    <a:pt x="92264" y="42435"/>
                    <a:pt x="92264" y="43387"/>
                  </a:cubicBezTo>
                  <a:cubicBezTo>
                    <a:pt x="91121" y="43006"/>
                    <a:pt x="90359" y="43197"/>
                    <a:pt x="89692" y="43768"/>
                  </a:cubicBezTo>
                  <a:cubicBezTo>
                    <a:pt x="89121" y="44816"/>
                    <a:pt x="87311" y="45959"/>
                    <a:pt x="84930" y="47483"/>
                  </a:cubicBezTo>
                  <a:cubicBezTo>
                    <a:pt x="86739" y="47007"/>
                    <a:pt x="88930" y="46245"/>
                    <a:pt x="91407" y="44530"/>
                  </a:cubicBezTo>
                  <a:cubicBezTo>
                    <a:pt x="92835" y="44911"/>
                    <a:pt x="93026" y="45768"/>
                    <a:pt x="92645" y="47292"/>
                  </a:cubicBezTo>
                  <a:cubicBezTo>
                    <a:pt x="91978" y="48340"/>
                    <a:pt x="91216" y="48912"/>
                    <a:pt x="90073" y="49102"/>
                  </a:cubicBezTo>
                  <a:cubicBezTo>
                    <a:pt x="88263" y="49102"/>
                    <a:pt x="87692" y="49864"/>
                    <a:pt x="88073" y="51864"/>
                  </a:cubicBezTo>
                  <a:moveTo>
                    <a:pt x="91978" y="62151"/>
                  </a:moveTo>
                  <a:cubicBezTo>
                    <a:pt x="92645" y="63771"/>
                    <a:pt x="91407" y="64533"/>
                    <a:pt x="90264" y="62913"/>
                  </a:cubicBezTo>
                  <a:cubicBezTo>
                    <a:pt x="87692" y="59961"/>
                    <a:pt x="88263" y="56151"/>
                    <a:pt x="91026" y="52912"/>
                  </a:cubicBezTo>
                  <a:cubicBezTo>
                    <a:pt x="93978" y="49293"/>
                    <a:pt x="97693" y="49293"/>
                    <a:pt x="101027" y="51864"/>
                  </a:cubicBezTo>
                  <a:cubicBezTo>
                    <a:pt x="103027" y="53484"/>
                    <a:pt x="102456" y="53674"/>
                    <a:pt x="100074" y="53674"/>
                  </a:cubicBezTo>
                  <a:cubicBezTo>
                    <a:pt x="93312" y="53674"/>
                    <a:pt x="90740" y="57008"/>
                    <a:pt x="91978" y="62151"/>
                  </a:cubicBezTo>
                  <a:moveTo>
                    <a:pt x="109123" y="97299"/>
                  </a:moveTo>
                  <a:lnTo>
                    <a:pt x="107218" y="85392"/>
                  </a:lnTo>
                  <a:lnTo>
                    <a:pt x="105885" y="90536"/>
                  </a:lnTo>
                  <a:lnTo>
                    <a:pt x="104742" y="83202"/>
                  </a:lnTo>
                  <a:cubicBezTo>
                    <a:pt x="103694" y="82440"/>
                    <a:pt x="103503" y="86916"/>
                    <a:pt x="103694" y="93298"/>
                  </a:cubicBezTo>
                  <a:cubicBezTo>
                    <a:pt x="101884" y="91488"/>
                    <a:pt x="102075" y="86440"/>
                    <a:pt x="102360" y="80630"/>
                  </a:cubicBezTo>
                  <a:lnTo>
                    <a:pt x="100360" y="86154"/>
                  </a:lnTo>
                  <a:cubicBezTo>
                    <a:pt x="99217" y="83202"/>
                    <a:pt x="99789" y="79296"/>
                    <a:pt x="100360" y="75486"/>
                  </a:cubicBezTo>
                  <a:cubicBezTo>
                    <a:pt x="99217" y="74439"/>
                    <a:pt x="98360" y="76439"/>
                    <a:pt x="97979" y="82440"/>
                  </a:cubicBezTo>
                  <a:cubicBezTo>
                    <a:pt x="96550" y="78439"/>
                    <a:pt x="97026" y="75296"/>
                    <a:pt x="97598" y="71581"/>
                  </a:cubicBezTo>
                  <a:lnTo>
                    <a:pt x="96169" y="74534"/>
                  </a:lnTo>
                  <a:lnTo>
                    <a:pt x="95788" y="67676"/>
                  </a:lnTo>
                  <a:cubicBezTo>
                    <a:pt x="102360" y="73962"/>
                    <a:pt x="107885" y="81487"/>
                    <a:pt x="112171" y="89964"/>
                  </a:cubicBezTo>
                  <a:lnTo>
                    <a:pt x="112171" y="97299"/>
                  </a:lnTo>
                  <a:lnTo>
                    <a:pt x="109885" y="89012"/>
                  </a:lnTo>
                  <a:cubicBezTo>
                    <a:pt x="110076" y="94727"/>
                    <a:pt x="109885" y="98442"/>
                    <a:pt x="109218" y="97299"/>
                  </a:cubicBezTo>
                  <a:moveTo>
                    <a:pt x="105123" y="104157"/>
                  </a:moveTo>
                  <a:cubicBezTo>
                    <a:pt x="104551" y="104347"/>
                    <a:pt x="103980" y="103395"/>
                    <a:pt x="103599" y="101966"/>
                  </a:cubicBezTo>
                  <a:cubicBezTo>
                    <a:pt x="103218" y="100823"/>
                    <a:pt x="103218" y="99680"/>
                    <a:pt x="103408" y="99394"/>
                  </a:cubicBezTo>
                  <a:cubicBezTo>
                    <a:pt x="103980" y="99394"/>
                    <a:pt x="104551" y="100156"/>
                    <a:pt x="105027" y="101585"/>
                  </a:cubicBezTo>
                  <a:cubicBezTo>
                    <a:pt x="105408" y="102918"/>
                    <a:pt x="105408" y="104157"/>
                    <a:pt x="105218" y="104157"/>
                  </a:cubicBezTo>
                  <a:moveTo>
                    <a:pt x="83310" y="97108"/>
                  </a:moveTo>
                  <a:cubicBezTo>
                    <a:pt x="86263" y="92536"/>
                    <a:pt x="88644" y="91203"/>
                    <a:pt x="90168" y="94727"/>
                  </a:cubicBezTo>
                  <a:cubicBezTo>
                    <a:pt x="92169" y="88345"/>
                    <a:pt x="94264" y="87774"/>
                    <a:pt x="97122" y="93298"/>
                  </a:cubicBezTo>
                  <a:cubicBezTo>
                    <a:pt x="100836" y="93298"/>
                    <a:pt x="101598" y="99013"/>
                    <a:pt x="101027" y="107490"/>
                  </a:cubicBezTo>
                  <a:lnTo>
                    <a:pt x="97407" y="98061"/>
                  </a:lnTo>
                  <a:lnTo>
                    <a:pt x="97407" y="104157"/>
                  </a:lnTo>
                  <a:cubicBezTo>
                    <a:pt x="95121" y="93679"/>
                    <a:pt x="79881" y="99870"/>
                    <a:pt x="83215" y="97108"/>
                  </a:cubicBezTo>
                  <a:moveTo>
                    <a:pt x="71785" y="145686"/>
                  </a:moveTo>
                  <a:cubicBezTo>
                    <a:pt x="78072" y="143781"/>
                    <a:pt x="83025" y="143495"/>
                    <a:pt x="86930" y="142923"/>
                  </a:cubicBezTo>
                  <a:cubicBezTo>
                    <a:pt x="93883" y="141876"/>
                    <a:pt x="98169" y="141304"/>
                    <a:pt x="103694" y="138732"/>
                  </a:cubicBezTo>
                  <a:cubicBezTo>
                    <a:pt x="106266" y="137780"/>
                    <a:pt x="109218" y="136542"/>
                    <a:pt x="112362" y="133970"/>
                  </a:cubicBezTo>
                  <a:cubicBezTo>
                    <a:pt x="113886" y="132827"/>
                    <a:pt x="113409" y="132351"/>
                    <a:pt x="111504" y="132541"/>
                  </a:cubicBezTo>
                  <a:lnTo>
                    <a:pt x="104456" y="132922"/>
                  </a:lnTo>
                  <a:lnTo>
                    <a:pt x="104456" y="129779"/>
                  </a:lnTo>
                  <a:lnTo>
                    <a:pt x="101694" y="133494"/>
                  </a:lnTo>
                  <a:lnTo>
                    <a:pt x="101122" y="129779"/>
                  </a:lnTo>
                  <a:lnTo>
                    <a:pt x="98741" y="136256"/>
                  </a:lnTo>
                  <a:lnTo>
                    <a:pt x="97693" y="128731"/>
                  </a:lnTo>
                  <a:lnTo>
                    <a:pt x="95883" y="136827"/>
                  </a:lnTo>
                  <a:lnTo>
                    <a:pt x="94931" y="128922"/>
                  </a:lnTo>
                  <a:lnTo>
                    <a:pt x="91978" y="138066"/>
                  </a:lnTo>
                  <a:lnTo>
                    <a:pt x="91216" y="128541"/>
                  </a:lnTo>
                  <a:lnTo>
                    <a:pt x="89502" y="138256"/>
                  </a:lnTo>
                  <a:lnTo>
                    <a:pt x="87692" y="128350"/>
                  </a:lnTo>
                  <a:lnTo>
                    <a:pt x="86549" y="138256"/>
                  </a:lnTo>
                  <a:lnTo>
                    <a:pt x="84549" y="128922"/>
                  </a:lnTo>
                  <a:lnTo>
                    <a:pt x="83787" y="137875"/>
                  </a:lnTo>
                  <a:lnTo>
                    <a:pt x="81215" y="128731"/>
                  </a:lnTo>
                  <a:lnTo>
                    <a:pt x="81024" y="138161"/>
                  </a:lnTo>
                  <a:lnTo>
                    <a:pt x="78072" y="129112"/>
                  </a:lnTo>
                  <a:lnTo>
                    <a:pt x="77500" y="137208"/>
                  </a:lnTo>
                  <a:lnTo>
                    <a:pt x="75595" y="129303"/>
                  </a:lnTo>
                  <a:lnTo>
                    <a:pt x="74833" y="136351"/>
                  </a:lnTo>
                  <a:lnTo>
                    <a:pt x="73214" y="129874"/>
                  </a:lnTo>
                  <a:lnTo>
                    <a:pt x="72166" y="136923"/>
                  </a:lnTo>
                  <a:cubicBezTo>
                    <a:pt x="69213" y="131398"/>
                    <a:pt x="68070" y="126921"/>
                    <a:pt x="69975" y="124254"/>
                  </a:cubicBezTo>
                  <a:cubicBezTo>
                    <a:pt x="72928" y="120921"/>
                    <a:pt x="76833" y="120159"/>
                    <a:pt x="80834" y="120730"/>
                  </a:cubicBezTo>
                  <a:cubicBezTo>
                    <a:pt x="81596" y="119397"/>
                    <a:pt x="83215" y="118158"/>
                    <a:pt x="85215" y="117015"/>
                  </a:cubicBezTo>
                  <a:lnTo>
                    <a:pt x="85596" y="118730"/>
                  </a:lnTo>
                  <a:lnTo>
                    <a:pt x="90359" y="117111"/>
                  </a:lnTo>
                  <a:lnTo>
                    <a:pt x="90740" y="118730"/>
                  </a:lnTo>
                  <a:lnTo>
                    <a:pt x="95883" y="115968"/>
                  </a:lnTo>
                  <a:cubicBezTo>
                    <a:pt x="92931" y="119778"/>
                    <a:pt x="92264" y="121302"/>
                    <a:pt x="93312" y="121302"/>
                  </a:cubicBezTo>
                  <a:cubicBezTo>
                    <a:pt x="94074" y="121302"/>
                    <a:pt x="97884" y="116920"/>
                    <a:pt x="99027" y="118063"/>
                  </a:cubicBezTo>
                  <a:cubicBezTo>
                    <a:pt x="96550" y="122064"/>
                    <a:pt x="98836" y="120825"/>
                    <a:pt x="103218" y="117301"/>
                  </a:cubicBezTo>
                  <a:cubicBezTo>
                    <a:pt x="104361" y="117682"/>
                    <a:pt x="101694" y="120444"/>
                    <a:pt x="102075" y="120825"/>
                  </a:cubicBezTo>
                  <a:cubicBezTo>
                    <a:pt x="102456" y="121206"/>
                    <a:pt x="104075" y="120063"/>
                    <a:pt x="107218" y="117873"/>
                  </a:cubicBezTo>
                  <a:cubicBezTo>
                    <a:pt x="108075" y="117301"/>
                    <a:pt x="109790" y="115301"/>
                    <a:pt x="110171" y="116253"/>
                  </a:cubicBezTo>
                  <a:cubicBezTo>
                    <a:pt x="110361" y="117396"/>
                    <a:pt x="109218" y="117968"/>
                    <a:pt x="108552" y="118825"/>
                  </a:cubicBezTo>
                  <a:cubicBezTo>
                    <a:pt x="105408" y="122540"/>
                    <a:pt x="106170" y="121968"/>
                    <a:pt x="111695" y="118444"/>
                  </a:cubicBezTo>
                  <a:cubicBezTo>
                    <a:pt x="112552" y="117968"/>
                    <a:pt x="113695" y="117111"/>
                    <a:pt x="114457" y="117396"/>
                  </a:cubicBezTo>
                  <a:cubicBezTo>
                    <a:pt x="110742" y="122349"/>
                    <a:pt x="112266" y="121302"/>
                    <a:pt x="117791" y="117968"/>
                  </a:cubicBezTo>
                  <a:cubicBezTo>
                    <a:pt x="118553" y="117682"/>
                    <a:pt x="119601" y="116253"/>
                    <a:pt x="120553" y="117206"/>
                  </a:cubicBezTo>
                  <a:cubicBezTo>
                    <a:pt x="113600" y="123302"/>
                    <a:pt x="114838" y="124064"/>
                    <a:pt x="123696" y="119778"/>
                  </a:cubicBezTo>
                  <a:cubicBezTo>
                    <a:pt x="119601" y="124445"/>
                    <a:pt x="120553" y="124635"/>
                    <a:pt x="127030" y="120540"/>
                  </a:cubicBezTo>
                  <a:cubicBezTo>
                    <a:pt x="127602" y="120349"/>
                    <a:pt x="128459" y="120540"/>
                    <a:pt x="129221" y="120159"/>
                  </a:cubicBezTo>
                  <a:cubicBezTo>
                    <a:pt x="126268" y="123111"/>
                    <a:pt x="125792" y="125302"/>
                    <a:pt x="127221" y="124540"/>
                  </a:cubicBezTo>
                  <a:cubicBezTo>
                    <a:pt x="129411" y="123588"/>
                    <a:pt x="132174" y="122349"/>
                    <a:pt x="133507" y="122826"/>
                  </a:cubicBezTo>
                  <a:cubicBezTo>
                    <a:pt x="130745" y="125588"/>
                    <a:pt x="130935" y="126731"/>
                    <a:pt x="134555" y="126159"/>
                  </a:cubicBezTo>
                  <a:cubicBezTo>
                    <a:pt x="135698" y="126540"/>
                    <a:pt x="134555" y="127969"/>
                    <a:pt x="130935" y="130350"/>
                  </a:cubicBezTo>
                  <a:cubicBezTo>
                    <a:pt x="130364" y="131303"/>
                    <a:pt x="129697" y="130350"/>
                    <a:pt x="129221" y="127969"/>
                  </a:cubicBezTo>
                  <a:cubicBezTo>
                    <a:pt x="128840" y="129303"/>
                    <a:pt x="128173" y="129303"/>
                    <a:pt x="127602" y="128541"/>
                  </a:cubicBezTo>
                  <a:lnTo>
                    <a:pt x="126840" y="133684"/>
                  </a:lnTo>
                  <a:lnTo>
                    <a:pt x="125697" y="133494"/>
                  </a:lnTo>
                  <a:lnTo>
                    <a:pt x="125697" y="130446"/>
                  </a:lnTo>
                  <a:cubicBezTo>
                    <a:pt x="125125" y="129684"/>
                    <a:pt x="124554" y="129684"/>
                    <a:pt x="123887" y="130446"/>
                  </a:cubicBezTo>
                  <a:lnTo>
                    <a:pt x="122934" y="134446"/>
                  </a:lnTo>
                  <a:lnTo>
                    <a:pt x="121125" y="133494"/>
                  </a:lnTo>
                  <a:cubicBezTo>
                    <a:pt x="120553" y="134827"/>
                    <a:pt x="119791" y="136256"/>
                    <a:pt x="118362" y="137208"/>
                  </a:cubicBezTo>
                  <a:cubicBezTo>
                    <a:pt x="117219" y="135589"/>
                    <a:pt x="116362" y="136065"/>
                    <a:pt x="115981" y="137399"/>
                  </a:cubicBezTo>
                  <a:cubicBezTo>
                    <a:pt x="115219" y="137589"/>
                    <a:pt x="114838" y="137018"/>
                    <a:pt x="113981" y="137208"/>
                  </a:cubicBezTo>
                  <a:cubicBezTo>
                    <a:pt x="113409" y="139018"/>
                    <a:pt x="112838" y="139399"/>
                    <a:pt x="111885" y="138256"/>
                  </a:cubicBezTo>
                  <a:cubicBezTo>
                    <a:pt x="110266" y="139209"/>
                    <a:pt x="108837" y="140256"/>
                    <a:pt x="107313" y="141780"/>
                  </a:cubicBezTo>
                  <a:lnTo>
                    <a:pt x="106456" y="139780"/>
                  </a:lnTo>
                  <a:cubicBezTo>
                    <a:pt x="105123" y="141780"/>
                    <a:pt x="103884" y="142923"/>
                    <a:pt x="103122" y="142542"/>
                  </a:cubicBezTo>
                  <a:lnTo>
                    <a:pt x="101694" y="141114"/>
                  </a:lnTo>
                  <a:lnTo>
                    <a:pt x="99503" y="144638"/>
                  </a:lnTo>
                  <a:lnTo>
                    <a:pt x="95979" y="145590"/>
                  </a:lnTo>
                  <a:cubicBezTo>
                    <a:pt x="95979" y="146543"/>
                    <a:pt x="97312" y="146543"/>
                    <a:pt x="99789" y="146162"/>
                  </a:cubicBezTo>
                  <a:cubicBezTo>
                    <a:pt x="102932" y="145781"/>
                    <a:pt x="109028" y="144352"/>
                    <a:pt x="113028" y="143209"/>
                  </a:cubicBezTo>
                  <a:cubicBezTo>
                    <a:pt x="116934" y="142066"/>
                    <a:pt x="121315" y="141399"/>
                    <a:pt x="126078" y="139399"/>
                  </a:cubicBezTo>
                  <a:cubicBezTo>
                    <a:pt x="129792" y="137685"/>
                    <a:pt x="134174" y="134541"/>
                    <a:pt x="138555" y="132351"/>
                  </a:cubicBezTo>
                  <a:cubicBezTo>
                    <a:pt x="139508" y="133113"/>
                    <a:pt x="138746" y="135113"/>
                    <a:pt x="130459" y="141590"/>
                  </a:cubicBezTo>
                  <a:lnTo>
                    <a:pt x="126459" y="140447"/>
                  </a:lnTo>
                  <a:lnTo>
                    <a:pt x="128649" y="143400"/>
                  </a:lnTo>
                  <a:cubicBezTo>
                    <a:pt x="127697" y="144352"/>
                    <a:pt x="126935" y="144828"/>
                    <a:pt x="125887" y="144638"/>
                  </a:cubicBezTo>
                  <a:lnTo>
                    <a:pt x="122363" y="142828"/>
                  </a:lnTo>
                  <a:lnTo>
                    <a:pt x="123506" y="146543"/>
                  </a:lnTo>
                  <a:cubicBezTo>
                    <a:pt x="120934" y="146543"/>
                    <a:pt x="119791" y="143400"/>
                    <a:pt x="117410" y="144828"/>
                  </a:cubicBezTo>
                  <a:lnTo>
                    <a:pt x="118362" y="147781"/>
                  </a:lnTo>
                  <a:lnTo>
                    <a:pt x="113028" y="146162"/>
                  </a:lnTo>
                  <a:lnTo>
                    <a:pt x="113981" y="149686"/>
                  </a:lnTo>
                  <a:lnTo>
                    <a:pt x="109409" y="147686"/>
                  </a:lnTo>
                  <a:lnTo>
                    <a:pt x="108456" y="149686"/>
                  </a:lnTo>
                  <a:cubicBezTo>
                    <a:pt x="107028" y="149686"/>
                    <a:pt x="106266" y="150067"/>
                    <a:pt x="106075" y="150639"/>
                  </a:cubicBezTo>
                  <a:cubicBezTo>
                    <a:pt x="116553" y="152448"/>
                    <a:pt x="127983" y="148638"/>
                    <a:pt x="139889" y="142923"/>
                  </a:cubicBezTo>
                  <a:cubicBezTo>
                    <a:pt x="140460" y="142733"/>
                    <a:pt x="140651" y="143114"/>
                    <a:pt x="140651" y="144162"/>
                  </a:cubicBezTo>
                  <a:cubicBezTo>
                    <a:pt x="139698" y="148829"/>
                    <a:pt x="136269" y="153020"/>
                    <a:pt x="131031" y="156735"/>
                  </a:cubicBezTo>
                  <a:lnTo>
                    <a:pt x="132555" y="150448"/>
                  </a:lnTo>
                  <a:cubicBezTo>
                    <a:pt x="129030" y="151972"/>
                    <a:pt x="125030" y="159687"/>
                    <a:pt x="122077" y="160735"/>
                  </a:cubicBezTo>
                  <a:lnTo>
                    <a:pt x="125220" y="152448"/>
                  </a:lnTo>
                  <a:lnTo>
                    <a:pt x="115886" y="160164"/>
                  </a:lnTo>
                  <a:cubicBezTo>
                    <a:pt x="115124" y="159211"/>
                    <a:pt x="116267" y="157020"/>
                    <a:pt x="118267" y="154258"/>
                  </a:cubicBezTo>
                  <a:cubicBezTo>
                    <a:pt x="115505" y="154258"/>
                    <a:pt x="110742" y="160830"/>
                    <a:pt x="109980" y="160449"/>
                  </a:cubicBezTo>
                  <a:cubicBezTo>
                    <a:pt x="107980" y="159497"/>
                    <a:pt x="111504" y="157497"/>
                    <a:pt x="112362" y="156068"/>
                  </a:cubicBezTo>
                  <a:cubicBezTo>
                    <a:pt x="109790" y="155877"/>
                    <a:pt x="107980" y="158259"/>
                    <a:pt x="105885" y="159402"/>
                  </a:cubicBezTo>
                  <a:cubicBezTo>
                    <a:pt x="105694" y="158163"/>
                    <a:pt x="107028" y="156830"/>
                    <a:pt x="109409" y="154639"/>
                  </a:cubicBezTo>
                  <a:lnTo>
                    <a:pt x="101694" y="158259"/>
                  </a:lnTo>
                  <a:cubicBezTo>
                    <a:pt x="101694" y="156830"/>
                    <a:pt x="104742" y="155687"/>
                    <a:pt x="105313" y="153687"/>
                  </a:cubicBezTo>
                  <a:cubicBezTo>
                    <a:pt x="101694" y="156068"/>
                    <a:pt x="98646" y="157687"/>
                    <a:pt x="97788" y="157401"/>
                  </a:cubicBezTo>
                  <a:lnTo>
                    <a:pt x="100170" y="153687"/>
                  </a:lnTo>
                  <a:lnTo>
                    <a:pt x="93407" y="157211"/>
                  </a:lnTo>
                  <a:lnTo>
                    <a:pt x="97598" y="152925"/>
                  </a:lnTo>
                  <a:lnTo>
                    <a:pt x="90454" y="156354"/>
                  </a:lnTo>
                  <a:lnTo>
                    <a:pt x="92454" y="152544"/>
                  </a:lnTo>
                  <a:lnTo>
                    <a:pt x="87311" y="155877"/>
                  </a:lnTo>
                  <a:lnTo>
                    <a:pt x="89502" y="151782"/>
                  </a:lnTo>
                  <a:cubicBezTo>
                    <a:pt x="86930" y="153972"/>
                    <a:pt x="84549" y="155306"/>
                    <a:pt x="83215" y="155306"/>
                  </a:cubicBezTo>
                  <a:cubicBezTo>
                    <a:pt x="84549" y="153496"/>
                    <a:pt x="85596" y="152163"/>
                    <a:pt x="85406" y="151210"/>
                  </a:cubicBezTo>
                  <a:cubicBezTo>
                    <a:pt x="83025" y="153210"/>
                    <a:pt x="80643" y="154544"/>
                    <a:pt x="79691" y="154544"/>
                  </a:cubicBezTo>
                  <a:lnTo>
                    <a:pt x="80643" y="151210"/>
                  </a:lnTo>
                  <a:cubicBezTo>
                    <a:pt x="78643" y="153210"/>
                    <a:pt x="76452" y="154544"/>
                    <a:pt x="74166" y="155306"/>
                  </a:cubicBezTo>
                  <a:lnTo>
                    <a:pt x="76548" y="151401"/>
                  </a:lnTo>
                  <a:cubicBezTo>
                    <a:pt x="76929" y="150829"/>
                    <a:pt x="76738" y="149972"/>
                    <a:pt x="75976" y="150639"/>
                  </a:cubicBezTo>
                  <a:lnTo>
                    <a:pt x="70642" y="155020"/>
                  </a:lnTo>
                  <a:cubicBezTo>
                    <a:pt x="71880" y="152829"/>
                    <a:pt x="72357" y="151496"/>
                    <a:pt x="71595" y="150829"/>
                  </a:cubicBezTo>
                  <a:lnTo>
                    <a:pt x="67880" y="152829"/>
                  </a:lnTo>
                  <a:lnTo>
                    <a:pt x="68261" y="150639"/>
                  </a:lnTo>
                  <a:lnTo>
                    <a:pt x="63879" y="155401"/>
                  </a:lnTo>
                  <a:cubicBezTo>
                    <a:pt x="63308" y="155211"/>
                    <a:pt x="64165" y="154068"/>
                    <a:pt x="64737" y="151877"/>
                  </a:cubicBezTo>
                  <a:lnTo>
                    <a:pt x="60165" y="154830"/>
                  </a:lnTo>
                  <a:cubicBezTo>
                    <a:pt x="62546" y="150067"/>
                    <a:pt x="66546" y="146924"/>
                    <a:pt x="71880" y="145400"/>
                  </a:cubicBezTo>
                  <a:moveTo>
                    <a:pt x="147699" y="174832"/>
                  </a:moveTo>
                  <a:lnTo>
                    <a:pt x="144080" y="181785"/>
                  </a:lnTo>
                  <a:cubicBezTo>
                    <a:pt x="143889" y="182547"/>
                    <a:pt x="144366" y="182928"/>
                    <a:pt x="145318" y="182738"/>
                  </a:cubicBezTo>
                  <a:cubicBezTo>
                    <a:pt x="147699" y="176356"/>
                    <a:pt x="149890" y="172832"/>
                    <a:pt x="151414" y="172641"/>
                  </a:cubicBezTo>
                  <a:lnTo>
                    <a:pt x="148271" y="182071"/>
                  </a:lnTo>
                  <a:cubicBezTo>
                    <a:pt x="149700" y="179118"/>
                    <a:pt x="150652" y="177880"/>
                    <a:pt x="151224" y="178547"/>
                  </a:cubicBezTo>
                  <a:lnTo>
                    <a:pt x="150462" y="181500"/>
                  </a:lnTo>
                  <a:cubicBezTo>
                    <a:pt x="151986" y="178356"/>
                    <a:pt x="153224" y="176928"/>
                    <a:pt x="153986" y="177594"/>
                  </a:cubicBezTo>
                  <a:lnTo>
                    <a:pt x="153605" y="180357"/>
                  </a:lnTo>
                  <a:cubicBezTo>
                    <a:pt x="154176" y="179214"/>
                    <a:pt x="154938" y="178356"/>
                    <a:pt x="155986" y="177785"/>
                  </a:cubicBezTo>
                  <a:lnTo>
                    <a:pt x="156939" y="179880"/>
                  </a:lnTo>
                  <a:cubicBezTo>
                    <a:pt x="157320" y="178166"/>
                    <a:pt x="158272" y="176737"/>
                    <a:pt x="159510" y="175785"/>
                  </a:cubicBezTo>
                  <a:lnTo>
                    <a:pt x="160368" y="177785"/>
                  </a:lnTo>
                  <a:cubicBezTo>
                    <a:pt x="161511" y="175594"/>
                    <a:pt x="163130" y="173594"/>
                    <a:pt x="165702" y="171689"/>
                  </a:cubicBezTo>
                  <a:lnTo>
                    <a:pt x="164463" y="175594"/>
                  </a:lnTo>
                  <a:lnTo>
                    <a:pt x="169226" y="173213"/>
                  </a:lnTo>
                  <a:cubicBezTo>
                    <a:pt x="171607" y="172451"/>
                    <a:pt x="171988" y="173022"/>
                    <a:pt x="170178" y="175118"/>
                  </a:cubicBezTo>
                  <a:lnTo>
                    <a:pt x="160463" y="179690"/>
                  </a:lnTo>
                  <a:cubicBezTo>
                    <a:pt x="152748" y="184071"/>
                    <a:pt x="145032" y="186643"/>
                    <a:pt x="137127" y="184262"/>
                  </a:cubicBezTo>
                  <a:cubicBezTo>
                    <a:pt x="135126" y="183500"/>
                    <a:pt x="134745" y="182547"/>
                    <a:pt x="135698" y="180642"/>
                  </a:cubicBezTo>
                  <a:cubicBezTo>
                    <a:pt x="136746" y="179309"/>
                    <a:pt x="137889" y="178261"/>
                    <a:pt x="139032" y="177880"/>
                  </a:cubicBezTo>
                  <a:lnTo>
                    <a:pt x="139032" y="180452"/>
                  </a:lnTo>
                  <a:lnTo>
                    <a:pt x="144175" y="173689"/>
                  </a:lnTo>
                  <a:lnTo>
                    <a:pt x="141413" y="181595"/>
                  </a:lnTo>
                  <a:cubicBezTo>
                    <a:pt x="143699" y="177023"/>
                    <a:pt x="145699" y="174451"/>
                    <a:pt x="147509" y="174642"/>
                  </a:cubicBezTo>
                  <a:moveTo>
                    <a:pt x="146652" y="169689"/>
                  </a:moveTo>
                  <a:cubicBezTo>
                    <a:pt x="148080" y="167879"/>
                    <a:pt x="149033" y="166545"/>
                    <a:pt x="149414" y="166926"/>
                  </a:cubicBezTo>
                  <a:cubicBezTo>
                    <a:pt x="149604" y="166926"/>
                    <a:pt x="148842" y="168546"/>
                    <a:pt x="147414" y="170165"/>
                  </a:cubicBezTo>
                  <a:cubicBezTo>
                    <a:pt x="146271" y="171975"/>
                    <a:pt x="145032" y="173118"/>
                    <a:pt x="144842" y="172927"/>
                  </a:cubicBezTo>
                  <a:cubicBezTo>
                    <a:pt x="144651" y="172927"/>
                    <a:pt x="145413" y="171308"/>
                    <a:pt x="146556" y="169689"/>
                  </a:cubicBezTo>
                  <a:moveTo>
                    <a:pt x="178179" y="193596"/>
                  </a:moveTo>
                  <a:cubicBezTo>
                    <a:pt x="179989" y="192072"/>
                    <a:pt x="182085" y="190834"/>
                    <a:pt x="183894" y="190072"/>
                  </a:cubicBezTo>
                  <a:cubicBezTo>
                    <a:pt x="182561" y="191406"/>
                    <a:pt x="181132" y="193025"/>
                    <a:pt x="179513" y="194358"/>
                  </a:cubicBezTo>
                  <a:lnTo>
                    <a:pt x="180942" y="195120"/>
                  </a:lnTo>
                  <a:cubicBezTo>
                    <a:pt x="182751" y="193787"/>
                    <a:pt x="184847" y="192739"/>
                    <a:pt x="186942" y="192358"/>
                  </a:cubicBezTo>
                  <a:cubicBezTo>
                    <a:pt x="185895" y="193215"/>
                    <a:pt x="184942" y="193977"/>
                    <a:pt x="184180" y="194835"/>
                  </a:cubicBezTo>
                  <a:cubicBezTo>
                    <a:pt x="185514" y="194358"/>
                    <a:pt x="187133" y="194358"/>
                    <a:pt x="189133" y="194263"/>
                  </a:cubicBezTo>
                  <a:cubicBezTo>
                    <a:pt x="186561" y="195406"/>
                    <a:pt x="184942" y="195787"/>
                    <a:pt x="182942" y="196549"/>
                  </a:cubicBezTo>
                  <a:lnTo>
                    <a:pt x="184561" y="197502"/>
                  </a:lnTo>
                  <a:cubicBezTo>
                    <a:pt x="186561" y="196359"/>
                    <a:pt x="188752" y="195692"/>
                    <a:pt x="190467" y="195692"/>
                  </a:cubicBezTo>
                  <a:cubicBezTo>
                    <a:pt x="189038" y="196454"/>
                    <a:pt x="187514" y="197502"/>
                    <a:pt x="185895" y="198264"/>
                  </a:cubicBezTo>
                  <a:lnTo>
                    <a:pt x="187228" y="199026"/>
                  </a:lnTo>
                  <a:cubicBezTo>
                    <a:pt x="189038" y="198073"/>
                    <a:pt x="191229" y="197692"/>
                    <a:pt x="193038" y="197883"/>
                  </a:cubicBezTo>
                  <a:cubicBezTo>
                    <a:pt x="191419" y="198454"/>
                    <a:pt x="189990" y="199026"/>
                    <a:pt x="188657" y="199883"/>
                  </a:cubicBezTo>
                  <a:lnTo>
                    <a:pt x="189419" y="200454"/>
                  </a:lnTo>
                  <a:cubicBezTo>
                    <a:pt x="191229" y="199692"/>
                    <a:pt x="193038" y="199311"/>
                    <a:pt x="194753" y="199311"/>
                  </a:cubicBezTo>
                  <a:cubicBezTo>
                    <a:pt x="193229" y="199883"/>
                    <a:pt x="191991" y="200645"/>
                    <a:pt x="190657" y="201312"/>
                  </a:cubicBezTo>
                  <a:lnTo>
                    <a:pt x="191800" y="201883"/>
                  </a:lnTo>
                  <a:cubicBezTo>
                    <a:pt x="193419" y="201312"/>
                    <a:pt x="195039" y="201312"/>
                    <a:pt x="196372" y="201407"/>
                  </a:cubicBezTo>
                  <a:cubicBezTo>
                    <a:pt x="195229" y="201883"/>
                    <a:pt x="193991" y="201978"/>
                    <a:pt x="192848" y="202645"/>
                  </a:cubicBezTo>
                  <a:lnTo>
                    <a:pt x="196944" y="205217"/>
                  </a:lnTo>
                  <a:lnTo>
                    <a:pt x="196182" y="205598"/>
                  </a:lnTo>
                  <a:lnTo>
                    <a:pt x="189895" y="203407"/>
                  </a:lnTo>
                  <a:cubicBezTo>
                    <a:pt x="189895" y="203407"/>
                    <a:pt x="189324" y="203598"/>
                    <a:pt x="189038" y="203788"/>
                  </a:cubicBezTo>
                  <a:cubicBezTo>
                    <a:pt x="189038" y="203598"/>
                    <a:pt x="189228" y="203407"/>
                    <a:pt x="189419" y="203121"/>
                  </a:cubicBezTo>
                  <a:lnTo>
                    <a:pt x="187895" y="202740"/>
                  </a:lnTo>
                  <a:cubicBezTo>
                    <a:pt x="187038" y="203121"/>
                    <a:pt x="186085" y="203693"/>
                    <a:pt x="185133" y="204074"/>
                  </a:cubicBezTo>
                  <a:cubicBezTo>
                    <a:pt x="185799" y="203312"/>
                    <a:pt x="186085" y="202740"/>
                    <a:pt x="186752" y="202264"/>
                  </a:cubicBezTo>
                  <a:lnTo>
                    <a:pt x="185133" y="201693"/>
                  </a:lnTo>
                  <a:cubicBezTo>
                    <a:pt x="184371" y="202074"/>
                    <a:pt x="183418" y="202645"/>
                    <a:pt x="182370" y="203026"/>
                  </a:cubicBezTo>
                  <a:cubicBezTo>
                    <a:pt x="182751" y="202455"/>
                    <a:pt x="183323" y="201693"/>
                    <a:pt x="183990" y="201121"/>
                  </a:cubicBezTo>
                  <a:lnTo>
                    <a:pt x="182370" y="200550"/>
                  </a:lnTo>
                  <a:cubicBezTo>
                    <a:pt x="181227" y="201312"/>
                    <a:pt x="180275" y="202074"/>
                    <a:pt x="179037" y="202740"/>
                  </a:cubicBezTo>
                  <a:cubicBezTo>
                    <a:pt x="179608" y="201788"/>
                    <a:pt x="180275" y="200931"/>
                    <a:pt x="181037" y="200169"/>
                  </a:cubicBezTo>
                  <a:lnTo>
                    <a:pt x="178846" y="199407"/>
                  </a:lnTo>
                  <a:cubicBezTo>
                    <a:pt x="177894" y="200359"/>
                    <a:pt x="176846" y="201121"/>
                    <a:pt x="175893" y="201883"/>
                  </a:cubicBezTo>
                  <a:cubicBezTo>
                    <a:pt x="176084" y="200931"/>
                    <a:pt x="176655" y="199788"/>
                    <a:pt x="177417" y="198930"/>
                  </a:cubicBezTo>
                  <a:lnTo>
                    <a:pt x="175417" y="198168"/>
                  </a:lnTo>
                  <a:cubicBezTo>
                    <a:pt x="174465" y="199121"/>
                    <a:pt x="173226" y="200169"/>
                    <a:pt x="172083" y="201121"/>
                  </a:cubicBezTo>
                  <a:cubicBezTo>
                    <a:pt x="172655" y="199978"/>
                    <a:pt x="173226" y="198740"/>
                    <a:pt x="173988" y="197787"/>
                  </a:cubicBezTo>
                  <a:lnTo>
                    <a:pt x="170845" y="196644"/>
                  </a:lnTo>
                  <a:cubicBezTo>
                    <a:pt x="169893" y="197787"/>
                    <a:pt x="168464" y="199026"/>
                    <a:pt x="167035" y="199978"/>
                  </a:cubicBezTo>
                  <a:cubicBezTo>
                    <a:pt x="167702" y="198645"/>
                    <a:pt x="168178" y="197216"/>
                    <a:pt x="169035" y="196073"/>
                  </a:cubicBezTo>
                  <a:lnTo>
                    <a:pt x="168654" y="195882"/>
                  </a:lnTo>
                  <a:cubicBezTo>
                    <a:pt x="169035" y="193501"/>
                    <a:pt x="170845" y="191691"/>
                    <a:pt x="173226" y="190548"/>
                  </a:cubicBezTo>
                  <a:lnTo>
                    <a:pt x="173607" y="190739"/>
                  </a:lnTo>
                  <a:cubicBezTo>
                    <a:pt x="174369" y="189977"/>
                    <a:pt x="175322" y="189405"/>
                    <a:pt x="176560" y="188739"/>
                  </a:cubicBezTo>
                  <a:cubicBezTo>
                    <a:pt x="175989" y="189786"/>
                    <a:pt x="175608" y="190739"/>
                    <a:pt x="175036" y="191501"/>
                  </a:cubicBezTo>
                  <a:lnTo>
                    <a:pt x="175608" y="191882"/>
                  </a:lnTo>
                  <a:cubicBezTo>
                    <a:pt x="177036" y="190453"/>
                    <a:pt x="178751" y="189310"/>
                    <a:pt x="180751" y="188643"/>
                  </a:cubicBezTo>
                  <a:cubicBezTo>
                    <a:pt x="179513" y="190263"/>
                    <a:pt x="178370" y="191406"/>
                    <a:pt x="177036" y="192644"/>
                  </a:cubicBezTo>
                  <a:lnTo>
                    <a:pt x="178179" y="193406"/>
                  </a:lnTo>
                  <a:close/>
                  <a:moveTo>
                    <a:pt x="207993" y="239793"/>
                  </a:moveTo>
                  <a:cubicBezTo>
                    <a:pt x="208564" y="239793"/>
                    <a:pt x="208945" y="240174"/>
                    <a:pt x="208945" y="240745"/>
                  </a:cubicBezTo>
                  <a:cubicBezTo>
                    <a:pt x="208945" y="241317"/>
                    <a:pt x="208564" y="241793"/>
                    <a:pt x="207993" y="241793"/>
                  </a:cubicBezTo>
                  <a:cubicBezTo>
                    <a:pt x="207612" y="241793"/>
                    <a:pt x="207231" y="241412"/>
                    <a:pt x="207231" y="240745"/>
                  </a:cubicBezTo>
                  <a:cubicBezTo>
                    <a:pt x="207231" y="240078"/>
                    <a:pt x="207612" y="239793"/>
                    <a:pt x="207993" y="239793"/>
                  </a:cubicBezTo>
                  <a:moveTo>
                    <a:pt x="207231" y="237602"/>
                  </a:moveTo>
                  <a:lnTo>
                    <a:pt x="207421" y="234649"/>
                  </a:lnTo>
                  <a:cubicBezTo>
                    <a:pt x="207612" y="232649"/>
                    <a:pt x="209136" y="234173"/>
                    <a:pt x="209136" y="235411"/>
                  </a:cubicBezTo>
                  <a:lnTo>
                    <a:pt x="208564" y="238554"/>
                  </a:lnTo>
                  <a:cubicBezTo>
                    <a:pt x="207993" y="239126"/>
                    <a:pt x="207802" y="238745"/>
                    <a:pt x="207231" y="237602"/>
                  </a:cubicBezTo>
                  <a:moveTo>
                    <a:pt x="210183" y="242936"/>
                  </a:moveTo>
                  <a:cubicBezTo>
                    <a:pt x="211803" y="242364"/>
                    <a:pt x="212374" y="241317"/>
                    <a:pt x="211898" y="239983"/>
                  </a:cubicBezTo>
                  <a:lnTo>
                    <a:pt x="211136" y="226934"/>
                  </a:lnTo>
                  <a:cubicBezTo>
                    <a:pt x="210564" y="224362"/>
                    <a:pt x="212374" y="225315"/>
                    <a:pt x="212946" y="226743"/>
                  </a:cubicBezTo>
                  <a:cubicBezTo>
                    <a:pt x="214374" y="226743"/>
                    <a:pt x="214565" y="227696"/>
                    <a:pt x="213327" y="229125"/>
                  </a:cubicBezTo>
                  <a:cubicBezTo>
                    <a:pt x="216660" y="229506"/>
                    <a:pt x="217708" y="230553"/>
                    <a:pt x="215898" y="231887"/>
                  </a:cubicBezTo>
                  <a:lnTo>
                    <a:pt x="213136" y="232554"/>
                  </a:lnTo>
                  <a:lnTo>
                    <a:pt x="216660" y="232935"/>
                  </a:lnTo>
                  <a:cubicBezTo>
                    <a:pt x="218184" y="233506"/>
                    <a:pt x="217803" y="234744"/>
                    <a:pt x="216851" y="234935"/>
                  </a:cubicBezTo>
                  <a:lnTo>
                    <a:pt x="213517" y="235506"/>
                  </a:lnTo>
                  <a:lnTo>
                    <a:pt x="217708" y="236078"/>
                  </a:lnTo>
                  <a:cubicBezTo>
                    <a:pt x="219708" y="236078"/>
                    <a:pt x="219708" y="236649"/>
                    <a:pt x="217327" y="237888"/>
                  </a:cubicBezTo>
                  <a:lnTo>
                    <a:pt x="215613" y="239031"/>
                  </a:lnTo>
                  <a:lnTo>
                    <a:pt x="218565" y="239412"/>
                  </a:lnTo>
                  <a:cubicBezTo>
                    <a:pt x="219994" y="239221"/>
                    <a:pt x="220280" y="239793"/>
                    <a:pt x="219708" y="241412"/>
                  </a:cubicBezTo>
                  <a:cubicBezTo>
                    <a:pt x="220661" y="246174"/>
                    <a:pt x="219708" y="249127"/>
                    <a:pt x="215803" y="249127"/>
                  </a:cubicBezTo>
                  <a:lnTo>
                    <a:pt x="202563" y="252080"/>
                  </a:lnTo>
                  <a:cubicBezTo>
                    <a:pt x="201801" y="251508"/>
                    <a:pt x="201325" y="251508"/>
                    <a:pt x="201801" y="251318"/>
                  </a:cubicBezTo>
                  <a:cubicBezTo>
                    <a:pt x="201801" y="251127"/>
                    <a:pt x="201516" y="250937"/>
                    <a:pt x="201516" y="250937"/>
                  </a:cubicBezTo>
                  <a:cubicBezTo>
                    <a:pt x="201516" y="250556"/>
                    <a:pt x="201897" y="250175"/>
                    <a:pt x="202278" y="250175"/>
                  </a:cubicBezTo>
                  <a:cubicBezTo>
                    <a:pt x="202468" y="250175"/>
                    <a:pt x="202849" y="250365"/>
                    <a:pt x="202849" y="250746"/>
                  </a:cubicBezTo>
                  <a:cubicBezTo>
                    <a:pt x="203611" y="250556"/>
                    <a:pt x="204183" y="250556"/>
                    <a:pt x="204754" y="250365"/>
                  </a:cubicBezTo>
                  <a:lnTo>
                    <a:pt x="204754" y="246460"/>
                  </a:lnTo>
                  <a:lnTo>
                    <a:pt x="203040" y="246841"/>
                  </a:lnTo>
                  <a:lnTo>
                    <a:pt x="203040" y="247508"/>
                  </a:lnTo>
                  <a:cubicBezTo>
                    <a:pt x="203040" y="248270"/>
                    <a:pt x="202659" y="248841"/>
                    <a:pt x="202278" y="248841"/>
                  </a:cubicBezTo>
                  <a:cubicBezTo>
                    <a:pt x="201897" y="248841"/>
                    <a:pt x="201516" y="248175"/>
                    <a:pt x="201516" y="247508"/>
                  </a:cubicBezTo>
                  <a:lnTo>
                    <a:pt x="201516" y="247222"/>
                  </a:lnTo>
                  <a:lnTo>
                    <a:pt x="200754" y="247508"/>
                  </a:lnTo>
                  <a:cubicBezTo>
                    <a:pt x="199039" y="246841"/>
                    <a:pt x="199039" y="246079"/>
                    <a:pt x="200563" y="245127"/>
                  </a:cubicBezTo>
                  <a:lnTo>
                    <a:pt x="210279" y="243126"/>
                  </a:lnTo>
                  <a:close/>
                  <a:moveTo>
                    <a:pt x="224566" y="250842"/>
                  </a:moveTo>
                  <a:cubicBezTo>
                    <a:pt x="224757" y="248651"/>
                    <a:pt x="227138" y="249318"/>
                    <a:pt x="226090" y="251413"/>
                  </a:cubicBezTo>
                  <a:lnTo>
                    <a:pt x="224947" y="254175"/>
                  </a:lnTo>
                  <a:lnTo>
                    <a:pt x="224376" y="254175"/>
                  </a:lnTo>
                  <a:lnTo>
                    <a:pt x="224566" y="250842"/>
                  </a:lnTo>
                  <a:close/>
                  <a:moveTo>
                    <a:pt x="224757" y="243888"/>
                  </a:moveTo>
                  <a:cubicBezTo>
                    <a:pt x="225328" y="243888"/>
                    <a:pt x="225804" y="244746"/>
                    <a:pt x="225900" y="245698"/>
                  </a:cubicBezTo>
                  <a:cubicBezTo>
                    <a:pt x="226090" y="246651"/>
                    <a:pt x="226090" y="247698"/>
                    <a:pt x="225519" y="247698"/>
                  </a:cubicBezTo>
                  <a:cubicBezTo>
                    <a:pt x="225328" y="247889"/>
                    <a:pt x="224757" y="247032"/>
                    <a:pt x="224566" y="246079"/>
                  </a:cubicBezTo>
                  <a:cubicBezTo>
                    <a:pt x="224376" y="245127"/>
                    <a:pt x="224566" y="244079"/>
                    <a:pt x="224757" y="243888"/>
                  </a:cubicBezTo>
                  <a:moveTo>
                    <a:pt x="224947" y="255985"/>
                  </a:moveTo>
                  <a:cubicBezTo>
                    <a:pt x="224947" y="255985"/>
                    <a:pt x="225519" y="256176"/>
                    <a:pt x="225519" y="256747"/>
                  </a:cubicBezTo>
                  <a:cubicBezTo>
                    <a:pt x="225519" y="257128"/>
                    <a:pt x="225328" y="257509"/>
                    <a:pt x="224947" y="257509"/>
                  </a:cubicBezTo>
                  <a:cubicBezTo>
                    <a:pt x="224566" y="257509"/>
                    <a:pt x="224185" y="257128"/>
                    <a:pt x="224185" y="256747"/>
                  </a:cubicBezTo>
                  <a:cubicBezTo>
                    <a:pt x="224185" y="256080"/>
                    <a:pt x="224566" y="255985"/>
                    <a:pt x="224947" y="255985"/>
                  </a:cubicBezTo>
                  <a:moveTo>
                    <a:pt x="224376" y="260271"/>
                  </a:moveTo>
                  <a:cubicBezTo>
                    <a:pt x="224376" y="261033"/>
                    <a:pt x="224185" y="261605"/>
                    <a:pt x="223995" y="261605"/>
                  </a:cubicBezTo>
                  <a:cubicBezTo>
                    <a:pt x="223804" y="261605"/>
                    <a:pt x="223614" y="261033"/>
                    <a:pt x="223614" y="260271"/>
                  </a:cubicBezTo>
                  <a:cubicBezTo>
                    <a:pt x="223614" y="259509"/>
                    <a:pt x="223804" y="258938"/>
                    <a:pt x="223995" y="258938"/>
                  </a:cubicBezTo>
                  <a:cubicBezTo>
                    <a:pt x="224185" y="258938"/>
                    <a:pt x="224376" y="259605"/>
                    <a:pt x="224376" y="260271"/>
                  </a:cubicBezTo>
                  <a:moveTo>
                    <a:pt x="223614" y="242936"/>
                  </a:moveTo>
                  <a:cubicBezTo>
                    <a:pt x="223423" y="244936"/>
                    <a:pt x="221804" y="246365"/>
                    <a:pt x="221804" y="244936"/>
                  </a:cubicBezTo>
                  <a:cubicBezTo>
                    <a:pt x="221613" y="243126"/>
                    <a:pt x="221804" y="241221"/>
                    <a:pt x="220470" y="238840"/>
                  </a:cubicBezTo>
                  <a:cubicBezTo>
                    <a:pt x="219613" y="237792"/>
                    <a:pt x="221042" y="237411"/>
                    <a:pt x="221804" y="238269"/>
                  </a:cubicBezTo>
                  <a:cubicBezTo>
                    <a:pt x="223614" y="239983"/>
                    <a:pt x="223804" y="241602"/>
                    <a:pt x="223614" y="242936"/>
                  </a:cubicBezTo>
                  <a:moveTo>
                    <a:pt x="220661" y="248841"/>
                  </a:moveTo>
                  <a:cubicBezTo>
                    <a:pt x="222661" y="247413"/>
                    <a:pt x="223423" y="247889"/>
                    <a:pt x="223233" y="249984"/>
                  </a:cubicBezTo>
                  <a:cubicBezTo>
                    <a:pt x="222661" y="256080"/>
                    <a:pt x="221804" y="261224"/>
                    <a:pt x="220089" y="262843"/>
                  </a:cubicBezTo>
                  <a:lnTo>
                    <a:pt x="220089" y="252175"/>
                  </a:lnTo>
                  <a:lnTo>
                    <a:pt x="219327" y="252366"/>
                  </a:lnTo>
                  <a:cubicBezTo>
                    <a:pt x="218661" y="257700"/>
                    <a:pt x="217899" y="261605"/>
                    <a:pt x="216565" y="263224"/>
                  </a:cubicBezTo>
                  <a:lnTo>
                    <a:pt x="216946" y="253413"/>
                  </a:lnTo>
                  <a:lnTo>
                    <a:pt x="215994" y="253413"/>
                  </a:lnTo>
                  <a:lnTo>
                    <a:pt x="213803" y="263129"/>
                  </a:lnTo>
                  <a:lnTo>
                    <a:pt x="214374" y="254652"/>
                  </a:lnTo>
                  <a:cubicBezTo>
                    <a:pt x="214374" y="253509"/>
                    <a:pt x="213993" y="253318"/>
                    <a:pt x="213327" y="253890"/>
                  </a:cubicBezTo>
                  <a:cubicBezTo>
                    <a:pt x="211898" y="263796"/>
                    <a:pt x="210183" y="267891"/>
                    <a:pt x="208183" y="269320"/>
                  </a:cubicBezTo>
                  <a:cubicBezTo>
                    <a:pt x="210183" y="263034"/>
                    <a:pt x="210183" y="258652"/>
                    <a:pt x="209802" y="254937"/>
                  </a:cubicBezTo>
                  <a:lnTo>
                    <a:pt x="209231" y="254556"/>
                  </a:lnTo>
                  <a:cubicBezTo>
                    <a:pt x="208659" y="259700"/>
                    <a:pt x="207897" y="264653"/>
                    <a:pt x="206088" y="268368"/>
                  </a:cubicBezTo>
                  <a:cubicBezTo>
                    <a:pt x="204087" y="265415"/>
                    <a:pt x="207897" y="260271"/>
                    <a:pt x="207040" y="255318"/>
                  </a:cubicBezTo>
                  <a:lnTo>
                    <a:pt x="206659" y="255318"/>
                  </a:lnTo>
                  <a:lnTo>
                    <a:pt x="203135" y="267510"/>
                  </a:lnTo>
                  <a:cubicBezTo>
                    <a:pt x="201992" y="267510"/>
                    <a:pt x="202373" y="265986"/>
                    <a:pt x="203516" y="262843"/>
                  </a:cubicBezTo>
                  <a:lnTo>
                    <a:pt x="203897" y="255890"/>
                  </a:lnTo>
                  <a:lnTo>
                    <a:pt x="203325" y="256271"/>
                  </a:lnTo>
                  <a:cubicBezTo>
                    <a:pt x="202278" y="260081"/>
                    <a:pt x="201325" y="262843"/>
                    <a:pt x="199992" y="265224"/>
                  </a:cubicBezTo>
                  <a:lnTo>
                    <a:pt x="200563" y="256080"/>
                  </a:lnTo>
                  <a:lnTo>
                    <a:pt x="197991" y="262557"/>
                  </a:lnTo>
                  <a:lnTo>
                    <a:pt x="198182" y="257223"/>
                  </a:lnTo>
                  <a:lnTo>
                    <a:pt x="195420" y="258462"/>
                  </a:lnTo>
                  <a:cubicBezTo>
                    <a:pt x="196563" y="256271"/>
                    <a:pt x="198372" y="254652"/>
                    <a:pt x="200944" y="253699"/>
                  </a:cubicBezTo>
                  <a:cubicBezTo>
                    <a:pt x="207707" y="252747"/>
                    <a:pt x="214374" y="251318"/>
                    <a:pt x="220756" y="249032"/>
                  </a:cubicBezTo>
                  <a:moveTo>
                    <a:pt x="203135" y="283798"/>
                  </a:moveTo>
                  <a:cubicBezTo>
                    <a:pt x="205897" y="284370"/>
                    <a:pt x="204849" y="285798"/>
                    <a:pt x="202754" y="285798"/>
                  </a:cubicBezTo>
                  <a:cubicBezTo>
                    <a:pt x="199801" y="285798"/>
                    <a:pt x="196658" y="285608"/>
                    <a:pt x="193705" y="283989"/>
                  </a:cubicBezTo>
                  <a:cubicBezTo>
                    <a:pt x="190752" y="282560"/>
                    <a:pt x="187990" y="280845"/>
                    <a:pt x="185418" y="278655"/>
                  </a:cubicBezTo>
                  <a:cubicBezTo>
                    <a:pt x="184371" y="277893"/>
                    <a:pt x="185133" y="276654"/>
                    <a:pt x="186752" y="277512"/>
                  </a:cubicBezTo>
                  <a:cubicBezTo>
                    <a:pt x="192943" y="280845"/>
                    <a:pt x="197991" y="282369"/>
                    <a:pt x="203135" y="283798"/>
                  </a:cubicBezTo>
                  <a:moveTo>
                    <a:pt x="188943" y="274273"/>
                  </a:moveTo>
                  <a:lnTo>
                    <a:pt x="196086" y="273702"/>
                  </a:lnTo>
                  <a:cubicBezTo>
                    <a:pt x="197515" y="273702"/>
                    <a:pt x="198658" y="274559"/>
                    <a:pt x="199801" y="276083"/>
                  </a:cubicBezTo>
                  <a:lnTo>
                    <a:pt x="203135" y="279893"/>
                  </a:lnTo>
                  <a:cubicBezTo>
                    <a:pt x="204564" y="281703"/>
                    <a:pt x="203325" y="283036"/>
                    <a:pt x="201992" y="282655"/>
                  </a:cubicBezTo>
                  <a:cubicBezTo>
                    <a:pt x="197229" y="281226"/>
                    <a:pt x="192753" y="279512"/>
                    <a:pt x="188371" y="277321"/>
                  </a:cubicBezTo>
                  <a:cubicBezTo>
                    <a:pt x="187323" y="276083"/>
                    <a:pt x="187609" y="275130"/>
                    <a:pt x="188943" y="274368"/>
                  </a:cubicBezTo>
                  <a:moveTo>
                    <a:pt x="201230" y="211218"/>
                  </a:moveTo>
                  <a:lnTo>
                    <a:pt x="189133" y="223791"/>
                  </a:lnTo>
                  <a:cubicBezTo>
                    <a:pt x="190562" y="222457"/>
                    <a:pt x="191895" y="221886"/>
                    <a:pt x="193134" y="220647"/>
                  </a:cubicBezTo>
                  <a:cubicBezTo>
                    <a:pt x="198277" y="216075"/>
                    <a:pt x="201611" y="212742"/>
                    <a:pt x="200658" y="215313"/>
                  </a:cubicBezTo>
                  <a:cubicBezTo>
                    <a:pt x="199134" y="218647"/>
                    <a:pt x="196753" y="221409"/>
                    <a:pt x="192943" y="223600"/>
                  </a:cubicBezTo>
                  <a:lnTo>
                    <a:pt x="187990" y="228934"/>
                  </a:lnTo>
                  <a:lnTo>
                    <a:pt x="187609" y="230077"/>
                  </a:lnTo>
                  <a:cubicBezTo>
                    <a:pt x="192943" y="224553"/>
                    <a:pt x="195705" y="223029"/>
                    <a:pt x="196277" y="224362"/>
                  </a:cubicBezTo>
                  <a:lnTo>
                    <a:pt x="186752" y="235602"/>
                  </a:lnTo>
                  <a:lnTo>
                    <a:pt x="197229" y="227505"/>
                  </a:lnTo>
                  <a:cubicBezTo>
                    <a:pt x="194086" y="232363"/>
                    <a:pt x="189990" y="236745"/>
                    <a:pt x="184466" y="240555"/>
                  </a:cubicBezTo>
                  <a:lnTo>
                    <a:pt x="184466" y="241507"/>
                  </a:lnTo>
                  <a:cubicBezTo>
                    <a:pt x="190181" y="236745"/>
                    <a:pt x="194562" y="233887"/>
                    <a:pt x="194943" y="235221"/>
                  </a:cubicBezTo>
                  <a:cubicBezTo>
                    <a:pt x="193991" y="237507"/>
                    <a:pt x="190467" y="241126"/>
                    <a:pt x="186085" y="245031"/>
                  </a:cubicBezTo>
                  <a:lnTo>
                    <a:pt x="191419" y="242460"/>
                  </a:lnTo>
                  <a:cubicBezTo>
                    <a:pt x="191705" y="244650"/>
                    <a:pt x="190562" y="246270"/>
                    <a:pt x="188181" y="247413"/>
                  </a:cubicBezTo>
                  <a:cubicBezTo>
                    <a:pt x="185228" y="248175"/>
                    <a:pt x="183704" y="249413"/>
                    <a:pt x="183704" y="250556"/>
                  </a:cubicBezTo>
                  <a:lnTo>
                    <a:pt x="187228" y="249127"/>
                  </a:lnTo>
                  <a:cubicBezTo>
                    <a:pt x="187419" y="250365"/>
                    <a:pt x="185514" y="252270"/>
                    <a:pt x="182466" y="254652"/>
                  </a:cubicBezTo>
                  <a:lnTo>
                    <a:pt x="186657" y="253509"/>
                  </a:lnTo>
                  <a:cubicBezTo>
                    <a:pt x="186847" y="254461"/>
                    <a:pt x="185228" y="256461"/>
                    <a:pt x="181323" y="259224"/>
                  </a:cubicBezTo>
                  <a:lnTo>
                    <a:pt x="185037" y="258462"/>
                  </a:lnTo>
                  <a:cubicBezTo>
                    <a:pt x="185228" y="259414"/>
                    <a:pt x="184466" y="260367"/>
                    <a:pt x="182942" y="261795"/>
                  </a:cubicBezTo>
                  <a:lnTo>
                    <a:pt x="188276" y="260081"/>
                  </a:lnTo>
                  <a:cubicBezTo>
                    <a:pt x="188085" y="261224"/>
                    <a:pt x="187419" y="262272"/>
                    <a:pt x="185704" y="262843"/>
                  </a:cubicBezTo>
                  <a:lnTo>
                    <a:pt x="186085" y="263796"/>
                  </a:lnTo>
                  <a:cubicBezTo>
                    <a:pt x="189228" y="261986"/>
                    <a:pt x="189419" y="263415"/>
                    <a:pt x="188276" y="263986"/>
                  </a:cubicBezTo>
                  <a:cubicBezTo>
                    <a:pt x="189038" y="264367"/>
                    <a:pt x="191229" y="263605"/>
                    <a:pt x="189419" y="266558"/>
                  </a:cubicBezTo>
                  <a:cubicBezTo>
                    <a:pt x="191610" y="265605"/>
                    <a:pt x="192943" y="266367"/>
                    <a:pt x="192562" y="267891"/>
                  </a:cubicBezTo>
                  <a:cubicBezTo>
                    <a:pt x="196658" y="268463"/>
                    <a:pt x="196467" y="272654"/>
                    <a:pt x="192753" y="272273"/>
                  </a:cubicBezTo>
                  <a:cubicBezTo>
                    <a:pt x="190848" y="272463"/>
                    <a:pt x="188847" y="272654"/>
                    <a:pt x="186847" y="273321"/>
                  </a:cubicBezTo>
                  <a:cubicBezTo>
                    <a:pt x="184466" y="274273"/>
                    <a:pt x="183323" y="274083"/>
                    <a:pt x="182751" y="271320"/>
                  </a:cubicBezTo>
                  <a:cubicBezTo>
                    <a:pt x="181323" y="266177"/>
                    <a:pt x="179513" y="263224"/>
                    <a:pt x="177322" y="262081"/>
                  </a:cubicBezTo>
                  <a:cubicBezTo>
                    <a:pt x="170178" y="259128"/>
                    <a:pt x="178751" y="255604"/>
                    <a:pt x="179513" y="252366"/>
                  </a:cubicBezTo>
                  <a:cubicBezTo>
                    <a:pt x="179894" y="249222"/>
                    <a:pt x="181227" y="247603"/>
                    <a:pt x="183228" y="246841"/>
                  </a:cubicBezTo>
                  <a:cubicBezTo>
                    <a:pt x="180846" y="247032"/>
                    <a:pt x="180846" y="245317"/>
                    <a:pt x="183418" y="241698"/>
                  </a:cubicBezTo>
                  <a:cubicBezTo>
                    <a:pt x="182275" y="241507"/>
                    <a:pt x="181704" y="240936"/>
                    <a:pt x="185418" y="236364"/>
                  </a:cubicBezTo>
                  <a:cubicBezTo>
                    <a:pt x="182466" y="237316"/>
                    <a:pt x="181799" y="236554"/>
                    <a:pt x="186180" y="231030"/>
                  </a:cubicBezTo>
                  <a:cubicBezTo>
                    <a:pt x="182466" y="233220"/>
                    <a:pt x="182466" y="231792"/>
                    <a:pt x="186466" y="226934"/>
                  </a:cubicBezTo>
                  <a:cubicBezTo>
                    <a:pt x="184656" y="226362"/>
                    <a:pt x="184847" y="224934"/>
                    <a:pt x="187038" y="223029"/>
                  </a:cubicBezTo>
                  <a:cubicBezTo>
                    <a:pt x="183799" y="223219"/>
                    <a:pt x="184466" y="221886"/>
                    <a:pt x="185990" y="220647"/>
                  </a:cubicBezTo>
                  <a:cubicBezTo>
                    <a:pt x="192562" y="217504"/>
                    <a:pt x="200182" y="208360"/>
                    <a:pt x="201420" y="209598"/>
                  </a:cubicBezTo>
                  <a:lnTo>
                    <a:pt x="201230" y="211218"/>
                  </a:lnTo>
                  <a:close/>
                  <a:moveTo>
                    <a:pt x="148080" y="210170"/>
                  </a:moveTo>
                  <a:lnTo>
                    <a:pt x="147699" y="210932"/>
                  </a:lnTo>
                  <a:lnTo>
                    <a:pt x="143604" y="211980"/>
                  </a:lnTo>
                  <a:lnTo>
                    <a:pt x="145318" y="213313"/>
                  </a:lnTo>
                  <a:lnTo>
                    <a:pt x="143889" y="214456"/>
                  </a:lnTo>
                  <a:lnTo>
                    <a:pt x="146652" y="214075"/>
                  </a:lnTo>
                  <a:lnTo>
                    <a:pt x="146461" y="215313"/>
                  </a:lnTo>
                  <a:lnTo>
                    <a:pt x="143508" y="216456"/>
                  </a:lnTo>
                  <a:cubicBezTo>
                    <a:pt x="145699" y="216647"/>
                    <a:pt x="146652" y="217218"/>
                    <a:pt x="145985" y="217885"/>
                  </a:cubicBezTo>
                  <a:lnTo>
                    <a:pt x="143508" y="219409"/>
                  </a:lnTo>
                  <a:lnTo>
                    <a:pt x="145699" y="220171"/>
                  </a:lnTo>
                  <a:lnTo>
                    <a:pt x="142937" y="221314"/>
                  </a:lnTo>
                  <a:lnTo>
                    <a:pt x="145318" y="222933"/>
                  </a:lnTo>
                  <a:lnTo>
                    <a:pt x="142365" y="223886"/>
                  </a:lnTo>
                  <a:cubicBezTo>
                    <a:pt x="144366" y="224553"/>
                    <a:pt x="145128" y="225505"/>
                    <a:pt x="145318" y="226077"/>
                  </a:cubicBezTo>
                  <a:lnTo>
                    <a:pt x="142080" y="227410"/>
                  </a:lnTo>
                  <a:cubicBezTo>
                    <a:pt x="143889" y="228172"/>
                    <a:pt x="144270" y="228553"/>
                    <a:pt x="144270" y="229601"/>
                  </a:cubicBezTo>
                  <a:lnTo>
                    <a:pt x="141318" y="230839"/>
                  </a:lnTo>
                  <a:lnTo>
                    <a:pt x="143604" y="232554"/>
                  </a:lnTo>
                  <a:lnTo>
                    <a:pt x="141318" y="233316"/>
                  </a:lnTo>
                  <a:cubicBezTo>
                    <a:pt x="143223" y="234173"/>
                    <a:pt x="143508" y="235125"/>
                    <a:pt x="143604" y="235887"/>
                  </a:cubicBezTo>
                  <a:lnTo>
                    <a:pt x="140841" y="236649"/>
                  </a:lnTo>
                  <a:cubicBezTo>
                    <a:pt x="143032" y="237411"/>
                    <a:pt x="144080" y="238078"/>
                    <a:pt x="143604" y="238840"/>
                  </a:cubicBezTo>
                  <a:lnTo>
                    <a:pt x="140270" y="240364"/>
                  </a:lnTo>
                  <a:lnTo>
                    <a:pt x="143413" y="240745"/>
                  </a:lnTo>
                  <a:lnTo>
                    <a:pt x="143413" y="241507"/>
                  </a:lnTo>
                  <a:lnTo>
                    <a:pt x="140270" y="242460"/>
                  </a:lnTo>
                  <a:cubicBezTo>
                    <a:pt x="142651" y="243507"/>
                    <a:pt x="143413" y="244269"/>
                    <a:pt x="143413" y="245031"/>
                  </a:cubicBezTo>
                  <a:lnTo>
                    <a:pt x="140460" y="246746"/>
                  </a:lnTo>
                  <a:lnTo>
                    <a:pt x="143604" y="247413"/>
                  </a:lnTo>
                  <a:lnTo>
                    <a:pt x="140651" y="249603"/>
                  </a:lnTo>
                  <a:cubicBezTo>
                    <a:pt x="142461" y="249413"/>
                    <a:pt x="143413" y="249794"/>
                    <a:pt x="143413" y="250746"/>
                  </a:cubicBezTo>
                  <a:lnTo>
                    <a:pt x="140651" y="252080"/>
                  </a:lnTo>
                  <a:cubicBezTo>
                    <a:pt x="142842" y="252461"/>
                    <a:pt x="145223" y="252937"/>
                    <a:pt x="147414" y="253413"/>
                  </a:cubicBezTo>
                  <a:lnTo>
                    <a:pt x="148176" y="254366"/>
                  </a:lnTo>
                  <a:lnTo>
                    <a:pt x="148747" y="253413"/>
                  </a:lnTo>
                  <a:cubicBezTo>
                    <a:pt x="150176" y="252937"/>
                    <a:pt x="151509" y="252937"/>
                    <a:pt x="152938" y="253413"/>
                  </a:cubicBezTo>
                  <a:lnTo>
                    <a:pt x="154272" y="255414"/>
                  </a:lnTo>
                  <a:lnTo>
                    <a:pt x="155319" y="253032"/>
                  </a:lnTo>
                  <a:lnTo>
                    <a:pt x="156748" y="255604"/>
                  </a:lnTo>
                  <a:lnTo>
                    <a:pt x="157891" y="252461"/>
                  </a:lnTo>
                  <a:lnTo>
                    <a:pt x="159510" y="256747"/>
                  </a:lnTo>
                  <a:lnTo>
                    <a:pt x="160653" y="252270"/>
                  </a:lnTo>
                  <a:lnTo>
                    <a:pt x="162082" y="255985"/>
                  </a:lnTo>
                  <a:lnTo>
                    <a:pt x="163320" y="251794"/>
                  </a:lnTo>
                  <a:lnTo>
                    <a:pt x="164273" y="255223"/>
                  </a:lnTo>
                  <a:lnTo>
                    <a:pt x="165321" y="251223"/>
                  </a:lnTo>
                  <a:lnTo>
                    <a:pt x="167130" y="255033"/>
                  </a:lnTo>
                  <a:lnTo>
                    <a:pt x="168559" y="250270"/>
                  </a:lnTo>
                  <a:lnTo>
                    <a:pt x="170274" y="254175"/>
                  </a:lnTo>
                  <a:lnTo>
                    <a:pt x="171417" y="251032"/>
                  </a:lnTo>
                  <a:lnTo>
                    <a:pt x="173036" y="253794"/>
                  </a:lnTo>
                  <a:lnTo>
                    <a:pt x="173988" y="250461"/>
                  </a:lnTo>
                  <a:lnTo>
                    <a:pt x="175227" y="252842"/>
                  </a:lnTo>
                  <a:cubicBezTo>
                    <a:pt x="176179" y="254747"/>
                    <a:pt x="173988" y="256557"/>
                    <a:pt x="171893" y="256938"/>
                  </a:cubicBezTo>
                  <a:lnTo>
                    <a:pt x="142461" y="261700"/>
                  </a:lnTo>
                  <a:cubicBezTo>
                    <a:pt x="140651" y="261891"/>
                    <a:pt x="138936" y="260557"/>
                    <a:pt x="138174" y="256652"/>
                  </a:cubicBezTo>
                  <a:cubicBezTo>
                    <a:pt x="136746" y="249318"/>
                    <a:pt x="137412" y="242174"/>
                    <a:pt x="138365" y="235125"/>
                  </a:cubicBezTo>
                  <a:cubicBezTo>
                    <a:pt x="140175" y="219123"/>
                    <a:pt x="142746" y="211218"/>
                    <a:pt x="145318" y="206074"/>
                  </a:cubicBezTo>
                  <a:cubicBezTo>
                    <a:pt x="146461" y="206074"/>
                    <a:pt x="147318" y="206455"/>
                    <a:pt x="147699" y="207693"/>
                  </a:cubicBezTo>
                  <a:lnTo>
                    <a:pt x="145318" y="209122"/>
                  </a:lnTo>
                  <a:lnTo>
                    <a:pt x="148271" y="209884"/>
                  </a:lnTo>
                  <a:close/>
                  <a:moveTo>
                    <a:pt x="153414" y="207789"/>
                  </a:moveTo>
                  <a:lnTo>
                    <a:pt x="153986" y="209122"/>
                  </a:lnTo>
                  <a:cubicBezTo>
                    <a:pt x="149795" y="224172"/>
                    <a:pt x="149414" y="237602"/>
                    <a:pt x="152176" y="249603"/>
                  </a:cubicBezTo>
                  <a:cubicBezTo>
                    <a:pt x="150462" y="229125"/>
                    <a:pt x="151986" y="217218"/>
                    <a:pt x="155510" y="210932"/>
                  </a:cubicBezTo>
                  <a:lnTo>
                    <a:pt x="155510" y="212932"/>
                  </a:lnTo>
                  <a:cubicBezTo>
                    <a:pt x="152748" y="227315"/>
                    <a:pt x="152557" y="239031"/>
                    <a:pt x="155129" y="248460"/>
                  </a:cubicBezTo>
                  <a:lnTo>
                    <a:pt x="155891" y="247889"/>
                  </a:lnTo>
                  <a:cubicBezTo>
                    <a:pt x="154081" y="232839"/>
                    <a:pt x="155129" y="221219"/>
                    <a:pt x="157415" y="209598"/>
                  </a:cubicBezTo>
                  <a:lnTo>
                    <a:pt x="158844" y="209789"/>
                  </a:lnTo>
                  <a:cubicBezTo>
                    <a:pt x="156081" y="224934"/>
                    <a:pt x="156081" y="236840"/>
                    <a:pt x="157986" y="247698"/>
                  </a:cubicBezTo>
                  <a:lnTo>
                    <a:pt x="158844" y="246936"/>
                  </a:lnTo>
                  <a:cubicBezTo>
                    <a:pt x="157320" y="231315"/>
                    <a:pt x="157415" y="220552"/>
                    <a:pt x="159796" y="210646"/>
                  </a:cubicBezTo>
                  <a:lnTo>
                    <a:pt x="160939" y="210837"/>
                  </a:lnTo>
                  <a:cubicBezTo>
                    <a:pt x="158748" y="225886"/>
                    <a:pt x="158558" y="237697"/>
                    <a:pt x="160558" y="247317"/>
                  </a:cubicBezTo>
                  <a:lnTo>
                    <a:pt x="161320" y="247127"/>
                  </a:lnTo>
                  <a:cubicBezTo>
                    <a:pt x="159796" y="230744"/>
                    <a:pt x="160558" y="219123"/>
                    <a:pt x="162749" y="210456"/>
                  </a:cubicBezTo>
                  <a:lnTo>
                    <a:pt x="163511" y="211218"/>
                  </a:lnTo>
                  <a:cubicBezTo>
                    <a:pt x="161987" y="224267"/>
                    <a:pt x="162177" y="235697"/>
                    <a:pt x="163511" y="246555"/>
                  </a:cubicBezTo>
                  <a:lnTo>
                    <a:pt x="164368" y="246174"/>
                  </a:lnTo>
                  <a:cubicBezTo>
                    <a:pt x="163892" y="231982"/>
                    <a:pt x="163130" y="220743"/>
                    <a:pt x="164940" y="212456"/>
                  </a:cubicBezTo>
                  <a:lnTo>
                    <a:pt x="165892" y="211313"/>
                  </a:lnTo>
                  <a:cubicBezTo>
                    <a:pt x="164463" y="221790"/>
                    <a:pt x="164463" y="233411"/>
                    <a:pt x="166273" y="246460"/>
                  </a:cubicBezTo>
                  <a:lnTo>
                    <a:pt x="167035" y="246460"/>
                  </a:lnTo>
                  <a:cubicBezTo>
                    <a:pt x="165702" y="231125"/>
                    <a:pt x="166083" y="219409"/>
                    <a:pt x="167702" y="209979"/>
                  </a:cubicBezTo>
                  <a:lnTo>
                    <a:pt x="168464" y="210551"/>
                  </a:lnTo>
                  <a:cubicBezTo>
                    <a:pt x="167702" y="223029"/>
                    <a:pt x="167702" y="234268"/>
                    <a:pt x="168654" y="246746"/>
                  </a:cubicBezTo>
                  <a:lnTo>
                    <a:pt x="169416" y="246555"/>
                  </a:lnTo>
                  <a:cubicBezTo>
                    <a:pt x="168654" y="229506"/>
                    <a:pt x="169226" y="217885"/>
                    <a:pt x="170940" y="211027"/>
                  </a:cubicBezTo>
                  <a:cubicBezTo>
                    <a:pt x="172464" y="210456"/>
                    <a:pt x="172464" y="212361"/>
                    <a:pt x="171131" y="214647"/>
                  </a:cubicBezTo>
                  <a:cubicBezTo>
                    <a:pt x="170178" y="224934"/>
                    <a:pt x="169797" y="235221"/>
                    <a:pt x="171131" y="246460"/>
                  </a:cubicBezTo>
                  <a:lnTo>
                    <a:pt x="172369" y="246651"/>
                  </a:lnTo>
                  <a:cubicBezTo>
                    <a:pt x="171131" y="230268"/>
                    <a:pt x="172179" y="220838"/>
                    <a:pt x="173988" y="211503"/>
                  </a:cubicBezTo>
                  <a:cubicBezTo>
                    <a:pt x="174941" y="210456"/>
                    <a:pt x="175989" y="211694"/>
                    <a:pt x="174750" y="214075"/>
                  </a:cubicBezTo>
                  <a:cubicBezTo>
                    <a:pt x="173322" y="225505"/>
                    <a:pt x="172560" y="233601"/>
                    <a:pt x="173703" y="246651"/>
                  </a:cubicBezTo>
                  <a:lnTo>
                    <a:pt x="175036" y="246651"/>
                  </a:lnTo>
                  <a:cubicBezTo>
                    <a:pt x="176655" y="247222"/>
                    <a:pt x="176846" y="247889"/>
                    <a:pt x="175227" y="248460"/>
                  </a:cubicBezTo>
                  <a:cubicBezTo>
                    <a:pt x="165511" y="250365"/>
                    <a:pt x="156272" y="252175"/>
                    <a:pt x="147414" y="252747"/>
                  </a:cubicBezTo>
                  <a:cubicBezTo>
                    <a:pt x="145604" y="252937"/>
                    <a:pt x="145032" y="251985"/>
                    <a:pt x="145032" y="249413"/>
                  </a:cubicBezTo>
                  <a:cubicBezTo>
                    <a:pt x="144461" y="235411"/>
                    <a:pt x="145985" y="222552"/>
                    <a:pt x="149414" y="210932"/>
                  </a:cubicBezTo>
                  <a:lnTo>
                    <a:pt x="149985" y="210741"/>
                  </a:lnTo>
                  <a:cubicBezTo>
                    <a:pt x="147414" y="224743"/>
                    <a:pt x="146175" y="238173"/>
                    <a:pt x="148176" y="250270"/>
                  </a:cubicBezTo>
                  <a:cubicBezTo>
                    <a:pt x="147223" y="231506"/>
                    <a:pt x="149604" y="211599"/>
                    <a:pt x="153129" y="208170"/>
                  </a:cubicBezTo>
                  <a:moveTo>
                    <a:pt x="163606" y="191787"/>
                  </a:moveTo>
                  <a:cubicBezTo>
                    <a:pt x="166178" y="189977"/>
                    <a:pt x="168750" y="188834"/>
                    <a:pt x="169131" y="189405"/>
                  </a:cubicBezTo>
                  <a:cubicBezTo>
                    <a:pt x="169512" y="189977"/>
                    <a:pt x="167702" y="191977"/>
                    <a:pt x="164940" y="193977"/>
                  </a:cubicBezTo>
                  <a:cubicBezTo>
                    <a:pt x="162177" y="195787"/>
                    <a:pt x="159796" y="196740"/>
                    <a:pt x="159225" y="196168"/>
                  </a:cubicBezTo>
                  <a:cubicBezTo>
                    <a:pt x="159034" y="195597"/>
                    <a:pt x="160844" y="193596"/>
                    <a:pt x="163606" y="191787"/>
                  </a:cubicBezTo>
                  <a:moveTo>
                    <a:pt x="161987" y="189691"/>
                  </a:moveTo>
                  <a:cubicBezTo>
                    <a:pt x="161987" y="189024"/>
                    <a:pt x="162368" y="188739"/>
                    <a:pt x="162749" y="188739"/>
                  </a:cubicBezTo>
                  <a:cubicBezTo>
                    <a:pt x="163320" y="188739"/>
                    <a:pt x="163701" y="189120"/>
                    <a:pt x="163701" y="189691"/>
                  </a:cubicBezTo>
                  <a:cubicBezTo>
                    <a:pt x="163701" y="190263"/>
                    <a:pt x="163320" y="190834"/>
                    <a:pt x="162749" y="190834"/>
                  </a:cubicBezTo>
                  <a:cubicBezTo>
                    <a:pt x="162273" y="190834"/>
                    <a:pt x="161987" y="190263"/>
                    <a:pt x="161987" y="189691"/>
                  </a:cubicBezTo>
                  <a:moveTo>
                    <a:pt x="159606" y="192263"/>
                  </a:moveTo>
                  <a:cubicBezTo>
                    <a:pt x="158844" y="192263"/>
                    <a:pt x="158367" y="191691"/>
                    <a:pt x="158367" y="191120"/>
                  </a:cubicBezTo>
                  <a:cubicBezTo>
                    <a:pt x="158367" y="190358"/>
                    <a:pt x="158748" y="189786"/>
                    <a:pt x="159606" y="189786"/>
                  </a:cubicBezTo>
                  <a:cubicBezTo>
                    <a:pt x="160177" y="189786"/>
                    <a:pt x="160749" y="190358"/>
                    <a:pt x="160749" y="191120"/>
                  </a:cubicBezTo>
                  <a:cubicBezTo>
                    <a:pt x="160749" y="191691"/>
                    <a:pt x="160082" y="192263"/>
                    <a:pt x="159606" y="192263"/>
                  </a:cubicBezTo>
                  <a:moveTo>
                    <a:pt x="175417" y="242841"/>
                  </a:moveTo>
                  <a:lnTo>
                    <a:pt x="174846" y="242841"/>
                  </a:lnTo>
                  <a:cubicBezTo>
                    <a:pt x="174274" y="231696"/>
                    <a:pt x="174655" y="221886"/>
                    <a:pt x="176846" y="212456"/>
                  </a:cubicBezTo>
                  <a:cubicBezTo>
                    <a:pt x="177417" y="211694"/>
                    <a:pt x="178465" y="211884"/>
                    <a:pt x="178179" y="212837"/>
                  </a:cubicBezTo>
                  <a:cubicBezTo>
                    <a:pt x="176560" y="221314"/>
                    <a:pt x="175703" y="231411"/>
                    <a:pt x="175417" y="242841"/>
                  </a:cubicBezTo>
                  <a:moveTo>
                    <a:pt x="179703" y="212837"/>
                  </a:moveTo>
                  <a:cubicBezTo>
                    <a:pt x="180561" y="211218"/>
                    <a:pt x="182085" y="211694"/>
                    <a:pt x="181513" y="213218"/>
                  </a:cubicBezTo>
                  <a:cubicBezTo>
                    <a:pt x="179989" y="221886"/>
                    <a:pt x="178370" y="229220"/>
                    <a:pt x="178084" y="240650"/>
                  </a:cubicBezTo>
                  <a:lnTo>
                    <a:pt x="177322" y="238935"/>
                  </a:lnTo>
                  <a:cubicBezTo>
                    <a:pt x="178275" y="228648"/>
                    <a:pt x="178275" y="222648"/>
                    <a:pt x="179703" y="212837"/>
                  </a:cubicBezTo>
                  <a:moveTo>
                    <a:pt x="175608" y="263224"/>
                  </a:moveTo>
                  <a:lnTo>
                    <a:pt x="178751" y="266367"/>
                  </a:lnTo>
                  <a:cubicBezTo>
                    <a:pt x="180561" y="267987"/>
                    <a:pt x="179322" y="269320"/>
                    <a:pt x="177798" y="268558"/>
                  </a:cubicBezTo>
                  <a:lnTo>
                    <a:pt x="173798" y="266177"/>
                  </a:lnTo>
                  <a:cubicBezTo>
                    <a:pt x="171607" y="264748"/>
                    <a:pt x="174179" y="261986"/>
                    <a:pt x="175608" y="263224"/>
                  </a:cubicBezTo>
                  <a:moveTo>
                    <a:pt x="173226" y="266748"/>
                  </a:moveTo>
                  <a:lnTo>
                    <a:pt x="179132" y="271130"/>
                  </a:lnTo>
                  <a:cubicBezTo>
                    <a:pt x="180846" y="272463"/>
                    <a:pt x="179132" y="274845"/>
                    <a:pt x="177798" y="273892"/>
                  </a:cubicBezTo>
                  <a:lnTo>
                    <a:pt x="171417" y="269892"/>
                  </a:lnTo>
                  <a:cubicBezTo>
                    <a:pt x="169226" y="268463"/>
                    <a:pt x="171607" y="265320"/>
                    <a:pt x="173226" y="266748"/>
                  </a:cubicBezTo>
                  <a:moveTo>
                    <a:pt x="181894" y="219123"/>
                  </a:moveTo>
                  <a:lnTo>
                    <a:pt x="183037" y="213218"/>
                  </a:lnTo>
                  <a:cubicBezTo>
                    <a:pt x="184466" y="212456"/>
                    <a:pt x="185037" y="212837"/>
                    <a:pt x="184752" y="214456"/>
                  </a:cubicBezTo>
                  <a:lnTo>
                    <a:pt x="182275" y="219314"/>
                  </a:lnTo>
                  <a:lnTo>
                    <a:pt x="181799" y="219123"/>
                  </a:lnTo>
                  <a:close/>
                  <a:moveTo>
                    <a:pt x="173988" y="186929"/>
                  </a:moveTo>
                  <a:cubicBezTo>
                    <a:pt x="172369" y="188167"/>
                    <a:pt x="170845" y="189120"/>
                    <a:pt x="170655" y="188739"/>
                  </a:cubicBezTo>
                  <a:cubicBezTo>
                    <a:pt x="170274" y="188358"/>
                    <a:pt x="171417" y="186929"/>
                    <a:pt x="173036" y="185786"/>
                  </a:cubicBezTo>
                  <a:cubicBezTo>
                    <a:pt x="174655" y="184357"/>
                    <a:pt x="176179" y="183595"/>
                    <a:pt x="176370" y="183786"/>
                  </a:cubicBezTo>
                  <a:cubicBezTo>
                    <a:pt x="176751" y="184167"/>
                    <a:pt x="175608" y="185595"/>
                    <a:pt x="173988" y="186929"/>
                  </a:cubicBezTo>
                  <a:moveTo>
                    <a:pt x="115886" y="179880"/>
                  </a:moveTo>
                  <a:cubicBezTo>
                    <a:pt x="113886" y="179880"/>
                    <a:pt x="112362" y="179214"/>
                    <a:pt x="112362" y="178452"/>
                  </a:cubicBezTo>
                  <a:cubicBezTo>
                    <a:pt x="112362" y="177880"/>
                    <a:pt x="113886" y="177309"/>
                    <a:pt x="115886" y="177309"/>
                  </a:cubicBezTo>
                  <a:cubicBezTo>
                    <a:pt x="117696" y="177309"/>
                    <a:pt x="119220" y="177880"/>
                    <a:pt x="119220" y="178452"/>
                  </a:cubicBezTo>
                  <a:cubicBezTo>
                    <a:pt x="119220" y="179214"/>
                    <a:pt x="117600" y="179880"/>
                    <a:pt x="115886" y="179880"/>
                  </a:cubicBezTo>
                  <a:moveTo>
                    <a:pt x="122268" y="178833"/>
                  </a:moveTo>
                  <a:cubicBezTo>
                    <a:pt x="121410" y="179880"/>
                    <a:pt x="120648" y="180357"/>
                    <a:pt x="120267" y="180166"/>
                  </a:cubicBezTo>
                  <a:cubicBezTo>
                    <a:pt x="120077" y="179785"/>
                    <a:pt x="120267" y="178642"/>
                    <a:pt x="121029" y="177594"/>
                  </a:cubicBezTo>
                  <a:cubicBezTo>
                    <a:pt x="121887" y="176356"/>
                    <a:pt x="122649" y="175785"/>
                    <a:pt x="122839" y="175975"/>
                  </a:cubicBezTo>
                  <a:cubicBezTo>
                    <a:pt x="123220" y="176356"/>
                    <a:pt x="122839" y="177594"/>
                    <a:pt x="122268" y="178737"/>
                  </a:cubicBezTo>
                  <a:moveTo>
                    <a:pt x="126363" y="178166"/>
                  </a:moveTo>
                  <a:cubicBezTo>
                    <a:pt x="125411" y="179499"/>
                    <a:pt x="124458" y="180261"/>
                    <a:pt x="123982" y="179976"/>
                  </a:cubicBezTo>
                  <a:cubicBezTo>
                    <a:pt x="123601" y="179595"/>
                    <a:pt x="123982" y="178166"/>
                    <a:pt x="124935" y="176832"/>
                  </a:cubicBezTo>
                  <a:cubicBezTo>
                    <a:pt x="125697" y="175404"/>
                    <a:pt x="126744" y="174642"/>
                    <a:pt x="127125" y="175118"/>
                  </a:cubicBezTo>
                  <a:cubicBezTo>
                    <a:pt x="127506" y="175499"/>
                    <a:pt x="127125" y="176832"/>
                    <a:pt x="126363" y="178261"/>
                  </a:cubicBezTo>
                  <a:moveTo>
                    <a:pt x="123601" y="171498"/>
                  </a:moveTo>
                  <a:lnTo>
                    <a:pt x="124554" y="167403"/>
                  </a:lnTo>
                  <a:cubicBezTo>
                    <a:pt x="123411" y="169784"/>
                    <a:pt x="121791" y="171879"/>
                    <a:pt x="118648" y="173308"/>
                  </a:cubicBezTo>
                  <a:cubicBezTo>
                    <a:pt x="120839" y="169974"/>
                    <a:pt x="121220" y="168355"/>
                    <a:pt x="120648" y="167403"/>
                  </a:cubicBezTo>
                  <a:cubicBezTo>
                    <a:pt x="118077" y="170546"/>
                    <a:pt x="115505" y="172927"/>
                    <a:pt x="112552" y="173499"/>
                  </a:cubicBezTo>
                  <a:lnTo>
                    <a:pt x="113886" y="169689"/>
                  </a:lnTo>
                  <a:cubicBezTo>
                    <a:pt x="111981" y="170641"/>
                    <a:pt x="110933" y="172832"/>
                    <a:pt x="107980" y="172641"/>
                  </a:cubicBezTo>
                  <a:lnTo>
                    <a:pt x="110552" y="168450"/>
                  </a:lnTo>
                  <a:lnTo>
                    <a:pt x="105980" y="170451"/>
                  </a:lnTo>
                  <a:lnTo>
                    <a:pt x="106551" y="167688"/>
                  </a:lnTo>
                  <a:lnTo>
                    <a:pt x="102456" y="170260"/>
                  </a:lnTo>
                  <a:lnTo>
                    <a:pt x="103980" y="166736"/>
                  </a:lnTo>
                  <a:lnTo>
                    <a:pt x="99312" y="168641"/>
                  </a:lnTo>
                  <a:lnTo>
                    <a:pt x="99122" y="166260"/>
                  </a:lnTo>
                  <a:lnTo>
                    <a:pt x="95979" y="167022"/>
                  </a:lnTo>
                  <a:lnTo>
                    <a:pt x="95979" y="164450"/>
                  </a:lnTo>
                  <a:lnTo>
                    <a:pt x="93216" y="166069"/>
                  </a:lnTo>
                  <a:lnTo>
                    <a:pt x="92835" y="164069"/>
                  </a:lnTo>
                  <a:lnTo>
                    <a:pt x="89121" y="165688"/>
                  </a:lnTo>
                  <a:lnTo>
                    <a:pt x="89311" y="162735"/>
                  </a:lnTo>
                  <a:lnTo>
                    <a:pt x="86549" y="164069"/>
                  </a:lnTo>
                  <a:lnTo>
                    <a:pt x="85596" y="162735"/>
                  </a:lnTo>
                  <a:lnTo>
                    <a:pt x="82167" y="163878"/>
                  </a:lnTo>
                  <a:lnTo>
                    <a:pt x="81596" y="161307"/>
                  </a:lnTo>
                  <a:lnTo>
                    <a:pt x="78643" y="164259"/>
                  </a:lnTo>
                  <a:lnTo>
                    <a:pt x="78072" y="161878"/>
                  </a:lnTo>
                  <a:cubicBezTo>
                    <a:pt x="76929" y="162735"/>
                    <a:pt x="76071" y="164640"/>
                    <a:pt x="74738" y="164450"/>
                  </a:cubicBezTo>
                  <a:lnTo>
                    <a:pt x="73881" y="161878"/>
                  </a:lnTo>
                  <a:cubicBezTo>
                    <a:pt x="72357" y="163307"/>
                    <a:pt x="71118" y="165402"/>
                    <a:pt x="69594" y="165688"/>
                  </a:cubicBezTo>
                  <a:lnTo>
                    <a:pt x="69975" y="162069"/>
                  </a:lnTo>
                  <a:cubicBezTo>
                    <a:pt x="68166" y="163688"/>
                    <a:pt x="66832" y="166450"/>
                    <a:pt x="64641" y="166641"/>
                  </a:cubicBezTo>
                  <a:lnTo>
                    <a:pt x="65403" y="162831"/>
                  </a:lnTo>
                  <a:cubicBezTo>
                    <a:pt x="63975" y="164164"/>
                    <a:pt x="62832" y="166736"/>
                    <a:pt x="61022" y="166736"/>
                  </a:cubicBezTo>
                  <a:lnTo>
                    <a:pt x="62355" y="163212"/>
                  </a:lnTo>
                  <a:cubicBezTo>
                    <a:pt x="60355" y="164545"/>
                    <a:pt x="57593" y="167593"/>
                    <a:pt x="56450" y="167307"/>
                  </a:cubicBezTo>
                  <a:lnTo>
                    <a:pt x="57212" y="163783"/>
                  </a:lnTo>
                  <a:cubicBezTo>
                    <a:pt x="56259" y="164355"/>
                    <a:pt x="55497" y="165783"/>
                    <a:pt x="54450" y="165593"/>
                  </a:cubicBezTo>
                  <a:lnTo>
                    <a:pt x="55307" y="163402"/>
                  </a:lnTo>
                  <a:cubicBezTo>
                    <a:pt x="57212" y="158830"/>
                    <a:pt x="61403" y="158068"/>
                    <a:pt x="66356" y="158259"/>
                  </a:cubicBezTo>
                  <a:cubicBezTo>
                    <a:pt x="77405" y="158640"/>
                    <a:pt x="88454" y="159021"/>
                    <a:pt x="99122" y="161973"/>
                  </a:cubicBezTo>
                  <a:cubicBezTo>
                    <a:pt x="115695" y="166926"/>
                    <a:pt x="126935" y="165307"/>
                    <a:pt x="135507" y="159497"/>
                  </a:cubicBezTo>
                  <a:cubicBezTo>
                    <a:pt x="138079" y="158449"/>
                    <a:pt x="138841" y="159497"/>
                    <a:pt x="137698" y="162450"/>
                  </a:cubicBezTo>
                  <a:cubicBezTo>
                    <a:pt x="136936" y="165593"/>
                    <a:pt x="134650" y="166736"/>
                    <a:pt x="132745" y="165974"/>
                  </a:cubicBezTo>
                  <a:cubicBezTo>
                    <a:pt x="131983" y="167974"/>
                    <a:pt x="130745" y="169498"/>
                    <a:pt x="129221" y="170736"/>
                  </a:cubicBezTo>
                  <a:lnTo>
                    <a:pt x="129411" y="166736"/>
                  </a:lnTo>
                  <a:cubicBezTo>
                    <a:pt x="127697" y="169498"/>
                    <a:pt x="125697" y="171117"/>
                    <a:pt x="123696" y="171308"/>
                  </a:cubicBezTo>
                  <a:moveTo>
                    <a:pt x="131221" y="176070"/>
                  </a:moveTo>
                  <a:cubicBezTo>
                    <a:pt x="130078" y="177880"/>
                    <a:pt x="128649" y="178833"/>
                    <a:pt x="128173" y="178166"/>
                  </a:cubicBezTo>
                  <a:cubicBezTo>
                    <a:pt x="127792" y="177785"/>
                    <a:pt x="128364" y="176070"/>
                    <a:pt x="129316" y="174261"/>
                  </a:cubicBezTo>
                  <a:cubicBezTo>
                    <a:pt x="130554" y="172451"/>
                    <a:pt x="131888" y="171689"/>
                    <a:pt x="132269" y="172070"/>
                  </a:cubicBezTo>
                  <a:cubicBezTo>
                    <a:pt x="132650" y="172641"/>
                    <a:pt x="132078" y="174451"/>
                    <a:pt x="131126" y="176070"/>
                  </a:cubicBezTo>
                  <a:moveTo>
                    <a:pt x="114171" y="209789"/>
                  </a:moveTo>
                  <a:cubicBezTo>
                    <a:pt x="117886" y="206550"/>
                    <a:pt x="122077" y="205407"/>
                    <a:pt x="126840" y="205407"/>
                  </a:cubicBezTo>
                  <a:lnTo>
                    <a:pt x="135126" y="205407"/>
                  </a:lnTo>
                  <a:cubicBezTo>
                    <a:pt x="138270" y="205407"/>
                    <a:pt x="137889" y="208551"/>
                    <a:pt x="134936" y="208360"/>
                  </a:cubicBezTo>
                  <a:lnTo>
                    <a:pt x="129030" y="208360"/>
                  </a:lnTo>
                  <a:cubicBezTo>
                    <a:pt x="123696" y="208074"/>
                    <a:pt x="119315" y="209694"/>
                    <a:pt x="115029" y="212075"/>
                  </a:cubicBezTo>
                  <a:cubicBezTo>
                    <a:pt x="112647" y="213027"/>
                    <a:pt x="112457" y="211027"/>
                    <a:pt x="114267" y="209694"/>
                  </a:cubicBezTo>
                  <a:moveTo>
                    <a:pt x="136936" y="209884"/>
                  </a:moveTo>
                  <a:cubicBezTo>
                    <a:pt x="136936" y="210456"/>
                    <a:pt x="135222" y="210646"/>
                    <a:pt x="132936" y="210646"/>
                  </a:cubicBezTo>
                  <a:cubicBezTo>
                    <a:pt x="130650" y="210646"/>
                    <a:pt x="129030" y="210456"/>
                    <a:pt x="129030" y="209884"/>
                  </a:cubicBezTo>
                  <a:cubicBezTo>
                    <a:pt x="129030" y="209503"/>
                    <a:pt x="130745" y="209027"/>
                    <a:pt x="132936" y="209027"/>
                  </a:cubicBezTo>
                  <a:cubicBezTo>
                    <a:pt x="135126" y="209027"/>
                    <a:pt x="136936" y="209503"/>
                    <a:pt x="136936" y="209884"/>
                  </a:cubicBezTo>
                  <a:moveTo>
                    <a:pt x="20445" y="257604"/>
                  </a:moveTo>
                  <a:cubicBezTo>
                    <a:pt x="22065" y="255033"/>
                    <a:pt x="22636" y="256842"/>
                    <a:pt x="22446" y="259224"/>
                  </a:cubicBezTo>
                  <a:cubicBezTo>
                    <a:pt x="19017" y="264177"/>
                    <a:pt x="16540" y="266748"/>
                    <a:pt x="14349" y="268082"/>
                  </a:cubicBezTo>
                  <a:cubicBezTo>
                    <a:pt x="15302" y="264367"/>
                    <a:pt x="17874" y="262176"/>
                    <a:pt x="20445" y="257604"/>
                  </a:cubicBezTo>
                  <a:moveTo>
                    <a:pt x="16064" y="290561"/>
                  </a:moveTo>
                  <a:cubicBezTo>
                    <a:pt x="15111" y="288942"/>
                    <a:pt x="14730" y="287227"/>
                    <a:pt x="14730" y="285608"/>
                  </a:cubicBezTo>
                  <a:cubicBezTo>
                    <a:pt x="14921" y="283227"/>
                    <a:pt x="16731" y="283417"/>
                    <a:pt x="17112" y="284941"/>
                  </a:cubicBezTo>
                  <a:cubicBezTo>
                    <a:pt x="17493" y="287894"/>
                    <a:pt x="16064" y="288084"/>
                    <a:pt x="16064" y="290561"/>
                  </a:cubicBezTo>
                  <a:moveTo>
                    <a:pt x="39972" y="255985"/>
                  </a:moveTo>
                  <a:cubicBezTo>
                    <a:pt x="39591" y="257033"/>
                    <a:pt x="39019" y="255128"/>
                    <a:pt x="38733" y="256366"/>
                  </a:cubicBezTo>
                  <a:cubicBezTo>
                    <a:pt x="39781" y="247698"/>
                    <a:pt x="41496" y="239221"/>
                    <a:pt x="44925" y="231506"/>
                  </a:cubicBezTo>
                  <a:cubicBezTo>
                    <a:pt x="48068" y="223410"/>
                    <a:pt x="54640" y="213980"/>
                    <a:pt x="61308" y="207598"/>
                  </a:cubicBezTo>
                  <a:cubicBezTo>
                    <a:pt x="65499" y="203693"/>
                    <a:pt x="69023" y="202740"/>
                    <a:pt x="74357" y="199121"/>
                  </a:cubicBezTo>
                  <a:lnTo>
                    <a:pt x="73404" y="199121"/>
                  </a:lnTo>
                  <a:cubicBezTo>
                    <a:pt x="68928" y="200550"/>
                    <a:pt x="66261" y="202169"/>
                    <a:pt x="62927" y="204931"/>
                  </a:cubicBezTo>
                  <a:cubicBezTo>
                    <a:pt x="55688" y="211027"/>
                    <a:pt x="49116" y="220076"/>
                    <a:pt x="45020" y="228363"/>
                  </a:cubicBezTo>
                  <a:cubicBezTo>
                    <a:pt x="41019" y="235887"/>
                    <a:pt x="38733" y="244555"/>
                    <a:pt x="37495" y="256080"/>
                  </a:cubicBezTo>
                  <a:cubicBezTo>
                    <a:pt x="36733" y="261605"/>
                    <a:pt x="33971" y="266367"/>
                    <a:pt x="32161" y="268653"/>
                  </a:cubicBezTo>
                  <a:cubicBezTo>
                    <a:pt x="28923" y="272654"/>
                    <a:pt x="26446" y="270082"/>
                    <a:pt x="22065" y="281703"/>
                  </a:cubicBezTo>
                  <a:lnTo>
                    <a:pt x="21017" y="282084"/>
                  </a:lnTo>
                  <a:cubicBezTo>
                    <a:pt x="21588" y="279702"/>
                    <a:pt x="22827" y="276369"/>
                    <a:pt x="23970" y="274654"/>
                  </a:cubicBezTo>
                  <a:cubicBezTo>
                    <a:pt x="25398" y="272654"/>
                    <a:pt x="26732" y="271701"/>
                    <a:pt x="28542" y="269511"/>
                  </a:cubicBezTo>
                  <a:cubicBezTo>
                    <a:pt x="31685" y="265605"/>
                    <a:pt x="34638" y="260843"/>
                    <a:pt x="35781" y="252937"/>
                  </a:cubicBezTo>
                  <a:cubicBezTo>
                    <a:pt x="36828" y="246841"/>
                    <a:pt x="37971" y="238935"/>
                    <a:pt x="39781" y="233792"/>
                  </a:cubicBezTo>
                  <a:cubicBezTo>
                    <a:pt x="41781" y="227886"/>
                    <a:pt x="43591" y="224743"/>
                    <a:pt x="45877" y="221600"/>
                  </a:cubicBezTo>
                  <a:cubicBezTo>
                    <a:pt x="52830" y="212170"/>
                    <a:pt x="55593" y="205979"/>
                    <a:pt x="71499" y="197502"/>
                  </a:cubicBezTo>
                  <a:lnTo>
                    <a:pt x="70071" y="197692"/>
                  </a:lnTo>
                  <a:cubicBezTo>
                    <a:pt x="58450" y="202264"/>
                    <a:pt x="51116" y="210265"/>
                    <a:pt x="41591" y="225886"/>
                  </a:cubicBezTo>
                  <a:cubicBezTo>
                    <a:pt x="34352" y="237697"/>
                    <a:pt x="36257" y="252556"/>
                    <a:pt x="30542" y="263605"/>
                  </a:cubicBezTo>
                  <a:cubicBezTo>
                    <a:pt x="28732" y="267320"/>
                    <a:pt x="24065" y="272844"/>
                    <a:pt x="21684" y="275321"/>
                  </a:cubicBezTo>
                  <a:lnTo>
                    <a:pt x="20636" y="275511"/>
                  </a:lnTo>
                  <a:cubicBezTo>
                    <a:pt x="21969" y="271035"/>
                    <a:pt x="26922" y="267415"/>
                    <a:pt x="29304" y="262938"/>
                  </a:cubicBezTo>
                  <a:cubicBezTo>
                    <a:pt x="30828" y="259986"/>
                    <a:pt x="31494" y="255033"/>
                    <a:pt x="32066" y="251508"/>
                  </a:cubicBezTo>
                  <a:cubicBezTo>
                    <a:pt x="35209" y="230363"/>
                    <a:pt x="41305" y="220552"/>
                    <a:pt x="50449" y="210075"/>
                  </a:cubicBezTo>
                  <a:lnTo>
                    <a:pt x="49116" y="210075"/>
                  </a:lnTo>
                  <a:cubicBezTo>
                    <a:pt x="30161" y="230744"/>
                    <a:pt x="32923" y="245412"/>
                    <a:pt x="28732" y="259605"/>
                  </a:cubicBezTo>
                  <a:cubicBezTo>
                    <a:pt x="25779" y="268844"/>
                    <a:pt x="22636" y="267701"/>
                    <a:pt x="15778" y="280750"/>
                  </a:cubicBezTo>
                  <a:cubicBezTo>
                    <a:pt x="15588" y="278750"/>
                    <a:pt x="16350" y="276940"/>
                    <a:pt x="16731" y="275988"/>
                  </a:cubicBezTo>
                  <a:cubicBezTo>
                    <a:pt x="17302" y="273987"/>
                    <a:pt x="19302" y="272178"/>
                    <a:pt x="22446" y="268082"/>
                  </a:cubicBezTo>
                  <a:cubicBezTo>
                    <a:pt x="25398" y="263986"/>
                    <a:pt x="27970" y="257033"/>
                    <a:pt x="29113" y="246365"/>
                  </a:cubicBezTo>
                  <a:cubicBezTo>
                    <a:pt x="29494" y="241412"/>
                    <a:pt x="31113" y="237030"/>
                    <a:pt x="32637" y="233316"/>
                  </a:cubicBezTo>
                  <a:cubicBezTo>
                    <a:pt x="34257" y="229220"/>
                    <a:pt x="35400" y="226458"/>
                    <a:pt x="37209" y="223410"/>
                  </a:cubicBezTo>
                  <a:cubicBezTo>
                    <a:pt x="44544" y="211789"/>
                    <a:pt x="51021" y="204264"/>
                    <a:pt x="60165" y="199311"/>
                  </a:cubicBezTo>
                  <a:lnTo>
                    <a:pt x="60165" y="198549"/>
                  </a:lnTo>
                  <a:cubicBezTo>
                    <a:pt x="50830" y="202455"/>
                    <a:pt x="42734" y="211980"/>
                    <a:pt x="36447" y="222457"/>
                  </a:cubicBezTo>
                  <a:cubicBezTo>
                    <a:pt x="32828" y="228363"/>
                    <a:pt x="30828" y="232935"/>
                    <a:pt x="28923" y="239697"/>
                  </a:cubicBezTo>
                  <a:cubicBezTo>
                    <a:pt x="27494" y="244841"/>
                    <a:pt x="26732" y="251699"/>
                    <a:pt x="24922" y="258652"/>
                  </a:cubicBezTo>
                  <a:cubicBezTo>
                    <a:pt x="23779" y="263796"/>
                    <a:pt x="21017" y="266939"/>
                    <a:pt x="18636" y="269892"/>
                  </a:cubicBezTo>
                  <a:cubicBezTo>
                    <a:pt x="16826" y="272082"/>
                    <a:pt x="15492" y="274654"/>
                    <a:pt x="14254" y="275416"/>
                  </a:cubicBezTo>
                  <a:cubicBezTo>
                    <a:pt x="15207" y="271987"/>
                    <a:pt x="14826" y="268653"/>
                    <a:pt x="20350" y="264558"/>
                  </a:cubicBezTo>
                  <a:cubicBezTo>
                    <a:pt x="21969" y="263224"/>
                    <a:pt x="22922" y="261414"/>
                    <a:pt x="23493" y="259414"/>
                  </a:cubicBezTo>
                  <a:cubicBezTo>
                    <a:pt x="24351" y="243222"/>
                    <a:pt x="29208" y="229220"/>
                    <a:pt x="37971" y="215409"/>
                  </a:cubicBezTo>
                  <a:cubicBezTo>
                    <a:pt x="34828" y="216361"/>
                    <a:pt x="32256" y="219790"/>
                    <a:pt x="29304" y="224934"/>
                  </a:cubicBezTo>
                  <a:cubicBezTo>
                    <a:pt x="34447" y="209503"/>
                    <a:pt x="42924" y="193311"/>
                    <a:pt x="60450" y="189310"/>
                  </a:cubicBezTo>
                  <a:cubicBezTo>
                    <a:pt x="69785" y="187310"/>
                    <a:pt x="82263" y="193311"/>
                    <a:pt x="94836" y="204550"/>
                  </a:cubicBezTo>
                  <a:cubicBezTo>
                    <a:pt x="84549" y="205598"/>
                    <a:pt x="75881" y="207503"/>
                    <a:pt x="70166" y="211313"/>
                  </a:cubicBezTo>
                  <a:lnTo>
                    <a:pt x="69785" y="210170"/>
                  </a:lnTo>
                  <a:cubicBezTo>
                    <a:pt x="72738" y="207408"/>
                    <a:pt x="77405" y="205407"/>
                    <a:pt x="82644" y="203598"/>
                  </a:cubicBezTo>
                  <a:lnTo>
                    <a:pt x="81405" y="203407"/>
                  </a:lnTo>
                  <a:cubicBezTo>
                    <a:pt x="73976" y="205217"/>
                    <a:pt x="66261" y="208932"/>
                    <a:pt x="58545" y="217218"/>
                  </a:cubicBezTo>
                  <a:lnTo>
                    <a:pt x="57402" y="217409"/>
                  </a:lnTo>
                  <a:cubicBezTo>
                    <a:pt x="63689" y="207693"/>
                    <a:pt x="71976" y="203598"/>
                    <a:pt x="80739" y="201216"/>
                  </a:cubicBezTo>
                  <a:lnTo>
                    <a:pt x="76929" y="201407"/>
                  </a:lnTo>
                  <a:cubicBezTo>
                    <a:pt x="71214" y="202740"/>
                    <a:pt x="65118" y="206741"/>
                    <a:pt x="59974" y="212075"/>
                  </a:cubicBezTo>
                  <a:cubicBezTo>
                    <a:pt x="50735" y="221314"/>
                    <a:pt x="43401" y="235792"/>
                    <a:pt x="39876" y="256366"/>
                  </a:cubicBezTo>
                  <a:moveTo>
                    <a:pt x="77881" y="268368"/>
                  </a:moveTo>
                  <a:cubicBezTo>
                    <a:pt x="78643" y="282179"/>
                    <a:pt x="80262" y="289704"/>
                    <a:pt x="72261" y="297990"/>
                  </a:cubicBezTo>
                  <a:cubicBezTo>
                    <a:pt x="64737" y="305610"/>
                    <a:pt x="59593" y="304658"/>
                    <a:pt x="58450" y="313516"/>
                  </a:cubicBezTo>
                  <a:cubicBezTo>
                    <a:pt x="57593" y="319326"/>
                    <a:pt x="56355" y="325994"/>
                    <a:pt x="54735" y="329613"/>
                  </a:cubicBezTo>
                  <a:cubicBezTo>
                    <a:pt x="49020" y="326470"/>
                    <a:pt x="48449" y="319612"/>
                    <a:pt x="52830" y="309135"/>
                  </a:cubicBezTo>
                  <a:cubicBezTo>
                    <a:pt x="64451" y="287799"/>
                    <a:pt x="61879" y="269130"/>
                    <a:pt x="47592" y="252651"/>
                  </a:cubicBezTo>
                  <a:cubicBezTo>
                    <a:pt x="55688" y="222171"/>
                    <a:pt x="69213" y="205788"/>
                    <a:pt x="91216" y="211980"/>
                  </a:cubicBezTo>
                  <a:cubicBezTo>
                    <a:pt x="82453" y="221600"/>
                    <a:pt x="76452" y="238840"/>
                    <a:pt x="77881" y="268368"/>
                  </a:cubicBezTo>
                  <a:moveTo>
                    <a:pt x="51497" y="288751"/>
                  </a:moveTo>
                  <a:cubicBezTo>
                    <a:pt x="52640" y="288084"/>
                    <a:pt x="54069" y="288084"/>
                    <a:pt x="55021" y="288751"/>
                  </a:cubicBezTo>
                  <a:cubicBezTo>
                    <a:pt x="54450" y="289704"/>
                    <a:pt x="51878" y="290275"/>
                    <a:pt x="48925" y="290656"/>
                  </a:cubicBezTo>
                  <a:lnTo>
                    <a:pt x="51497" y="288751"/>
                  </a:lnTo>
                  <a:close/>
                  <a:moveTo>
                    <a:pt x="50925" y="285989"/>
                  </a:moveTo>
                  <a:lnTo>
                    <a:pt x="53497" y="285322"/>
                  </a:lnTo>
                  <a:cubicBezTo>
                    <a:pt x="54735" y="285322"/>
                    <a:pt x="55878" y="285989"/>
                    <a:pt x="56259" y="286751"/>
                  </a:cubicBezTo>
                  <a:cubicBezTo>
                    <a:pt x="55688" y="287322"/>
                    <a:pt x="53307" y="286941"/>
                    <a:pt x="50925" y="285989"/>
                  </a:cubicBezTo>
                  <a:moveTo>
                    <a:pt x="53307" y="294657"/>
                  </a:moveTo>
                  <a:cubicBezTo>
                    <a:pt x="53116" y="295323"/>
                    <a:pt x="51306" y="295514"/>
                    <a:pt x="49592" y="295514"/>
                  </a:cubicBezTo>
                  <a:lnTo>
                    <a:pt x="51211" y="294466"/>
                  </a:lnTo>
                  <a:cubicBezTo>
                    <a:pt x="51973" y="294085"/>
                    <a:pt x="52926" y="294276"/>
                    <a:pt x="53402" y="294657"/>
                  </a:cubicBezTo>
                  <a:moveTo>
                    <a:pt x="50449" y="297228"/>
                  </a:moveTo>
                  <a:cubicBezTo>
                    <a:pt x="51973" y="297038"/>
                    <a:pt x="53592" y="297228"/>
                    <a:pt x="54354" y="298276"/>
                  </a:cubicBezTo>
                  <a:cubicBezTo>
                    <a:pt x="53497" y="299229"/>
                    <a:pt x="50544" y="299419"/>
                    <a:pt x="47020" y="298848"/>
                  </a:cubicBezTo>
                  <a:lnTo>
                    <a:pt x="50354" y="297324"/>
                  </a:lnTo>
                  <a:close/>
                  <a:moveTo>
                    <a:pt x="86168" y="208170"/>
                  </a:moveTo>
                  <a:lnTo>
                    <a:pt x="93788" y="206741"/>
                  </a:lnTo>
                  <a:lnTo>
                    <a:pt x="93407" y="208360"/>
                  </a:lnTo>
                  <a:lnTo>
                    <a:pt x="86168" y="208170"/>
                  </a:lnTo>
                  <a:close/>
                  <a:moveTo>
                    <a:pt x="40924" y="309801"/>
                  </a:moveTo>
                  <a:cubicBezTo>
                    <a:pt x="41972" y="309230"/>
                    <a:pt x="43115" y="309039"/>
                    <a:pt x="43972" y="309420"/>
                  </a:cubicBezTo>
                  <a:cubicBezTo>
                    <a:pt x="43782" y="310373"/>
                    <a:pt x="41591" y="311421"/>
                    <a:pt x="39019" y="311992"/>
                  </a:cubicBezTo>
                  <a:lnTo>
                    <a:pt x="40924" y="309801"/>
                  </a:lnTo>
                  <a:close/>
                  <a:moveTo>
                    <a:pt x="39781" y="315421"/>
                  </a:moveTo>
                  <a:cubicBezTo>
                    <a:pt x="41210" y="314373"/>
                    <a:pt x="42734" y="314183"/>
                    <a:pt x="43972" y="314850"/>
                  </a:cubicBezTo>
                  <a:cubicBezTo>
                    <a:pt x="43591" y="315993"/>
                    <a:pt x="40829" y="317421"/>
                    <a:pt x="37209" y="318183"/>
                  </a:cubicBezTo>
                  <a:lnTo>
                    <a:pt x="39781" y="315516"/>
                  </a:lnTo>
                  <a:close/>
                  <a:moveTo>
                    <a:pt x="40353" y="318755"/>
                  </a:moveTo>
                  <a:cubicBezTo>
                    <a:pt x="41781" y="317898"/>
                    <a:pt x="43496" y="317802"/>
                    <a:pt x="44734" y="318564"/>
                  </a:cubicBezTo>
                  <a:cubicBezTo>
                    <a:pt x="44353" y="319612"/>
                    <a:pt x="40924" y="320755"/>
                    <a:pt x="37400" y="321327"/>
                  </a:cubicBezTo>
                  <a:lnTo>
                    <a:pt x="40353" y="318755"/>
                  </a:lnTo>
                  <a:close/>
                  <a:moveTo>
                    <a:pt x="40924" y="321708"/>
                  </a:moveTo>
                  <a:cubicBezTo>
                    <a:pt x="42353" y="320946"/>
                    <a:pt x="43972" y="320946"/>
                    <a:pt x="45115" y="321517"/>
                  </a:cubicBezTo>
                  <a:cubicBezTo>
                    <a:pt x="44544" y="322660"/>
                    <a:pt x="41591" y="323708"/>
                    <a:pt x="38162" y="324089"/>
                  </a:cubicBezTo>
                  <a:lnTo>
                    <a:pt x="40924" y="321708"/>
                  </a:lnTo>
                  <a:close/>
                  <a:moveTo>
                    <a:pt x="39591" y="327042"/>
                  </a:moveTo>
                  <a:lnTo>
                    <a:pt x="41305" y="325041"/>
                  </a:lnTo>
                  <a:cubicBezTo>
                    <a:pt x="42258" y="324470"/>
                    <a:pt x="43496" y="324279"/>
                    <a:pt x="44258" y="324660"/>
                  </a:cubicBezTo>
                  <a:cubicBezTo>
                    <a:pt x="44067" y="325518"/>
                    <a:pt x="41877" y="326375"/>
                    <a:pt x="39495" y="327042"/>
                  </a:cubicBezTo>
                  <a:moveTo>
                    <a:pt x="42639" y="333519"/>
                  </a:moveTo>
                  <a:cubicBezTo>
                    <a:pt x="42829" y="332376"/>
                    <a:pt x="43972" y="331328"/>
                    <a:pt x="45591" y="330947"/>
                  </a:cubicBezTo>
                  <a:lnTo>
                    <a:pt x="48925" y="330947"/>
                  </a:lnTo>
                  <a:cubicBezTo>
                    <a:pt x="46353" y="332661"/>
                    <a:pt x="43591" y="333900"/>
                    <a:pt x="42639" y="333519"/>
                  </a:cubicBezTo>
                  <a:moveTo>
                    <a:pt x="43305" y="337233"/>
                  </a:moveTo>
                  <a:cubicBezTo>
                    <a:pt x="43496" y="335900"/>
                    <a:pt x="44829" y="334281"/>
                    <a:pt x="46639" y="333519"/>
                  </a:cubicBezTo>
                  <a:lnTo>
                    <a:pt x="51021" y="332947"/>
                  </a:lnTo>
                  <a:cubicBezTo>
                    <a:pt x="47877" y="335709"/>
                    <a:pt x="44734" y="337710"/>
                    <a:pt x="43305" y="337329"/>
                  </a:cubicBezTo>
                  <a:moveTo>
                    <a:pt x="45401" y="339138"/>
                  </a:moveTo>
                  <a:lnTo>
                    <a:pt x="47211" y="338186"/>
                  </a:lnTo>
                  <a:cubicBezTo>
                    <a:pt x="47973" y="337995"/>
                    <a:pt x="49020" y="338186"/>
                    <a:pt x="49401" y="338376"/>
                  </a:cubicBezTo>
                  <a:cubicBezTo>
                    <a:pt x="49116" y="339043"/>
                    <a:pt x="47401" y="339424"/>
                    <a:pt x="45401" y="339138"/>
                  </a:cubicBezTo>
                  <a:moveTo>
                    <a:pt x="57593" y="392478"/>
                  </a:moveTo>
                  <a:cubicBezTo>
                    <a:pt x="56259" y="392478"/>
                    <a:pt x="54831" y="392097"/>
                    <a:pt x="53688" y="390764"/>
                  </a:cubicBezTo>
                  <a:cubicBezTo>
                    <a:pt x="51783" y="388383"/>
                    <a:pt x="51306" y="385430"/>
                    <a:pt x="52830" y="383049"/>
                  </a:cubicBezTo>
                  <a:cubicBezTo>
                    <a:pt x="54450" y="380858"/>
                    <a:pt x="56164" y="381715"/>
                    <a:pt x="57212" y="384382"/>
                  </a:cubicBezTo>
                  <a:lnTo>
                    <a:pt x="55307" y="384382"/>
                  </a:lnTo>
                  <a:cubicBezTo>
                    <a:pt x="57593" y="385620"/>
                    <a:pt x="59022" y="386954"/>
                    <a:pt x="59022" y="388573"/>
                  </a:cubicBezTo>
                  <a:lnTo>
                    <a:pt x="56069" y="387811"/>
                  </a:lnTo>
                  <a:cubicBezTo>
                    <a:pt x="58260" y="389430"/>
                    <a:pt x="59212" y="390859"/>
                    <a:pt x="59212" y="392002"/>
                  </a:cubicBezTo>
                  <a:lnTo>
                    <a:pt x="56831" y="390383"/>
                  </a:lnTo>
                  <a:lnTo>
                    <a:pt x="57593" y="392574"/>
                  </a:lnTo>
                  <a:close/>
                  <a:moveTo>
                    <a:pt x="61117" y="388764"/>
                  </a:moveTo>
                  <a:cubicBezTo>
                    <a:pt x="60546" y="388954"/>
                    <a:pt x="59784" y="388002"/>
                    <a:pt x="59498" y="386859"/>
                  </a:cubicBezTo>
                  <a:cubicBezTo>
                    <a:pt x="59498" y="385716"/>
                    <a:pt x="59879" y="384382"/>
                    <a:pt x="60450" y="384382"/>
                  </a:cubicBezTo>
                  <a:cubicBezTo>
                    <a:pt x="61308" y="384192"/>
                    <a:pt x="61879" y="385239"/>
                    <a:pt x="62070" y="386382"/>
                  </a:cubicBezTo>
                  <a:cubicBezTo>
                    <a:pt x="62260" y="387525"/>
                    <a:pt x="61879" y="388573"/>
                    <a:pt x="61022" y="388764"/>
                  </a:cubicBezTo>
                  <a:moveTo>
                    <a:pt x="59307" y="376095"/>
                  </a:moveTo>
                  <a:cubicBezTo>
                    <a:pt x="63784" y="379810"/>
                    <a:pt x="63022" y="381429"/>
                    <a:pt x="56926" y="380858"/>
                  </a:cubicBezTo>
                  <a:cubicBezTo>
                    <a:pt x="54926" y="380191"/>
                    <a:pt x="53783" y="378858"/>
                    <a:pt x="53783" y="376095"/>
                  </a:cubicBezTo>
                  <a:lnTo>
                    <a:pt x="51783" y="367809"/>
                  </a:lnTo>
                  <a:cubicBezTo>
                    <a:pt x="54354" y="366856"/>
                    <a:pt x="54926" y="367999"/>
                    <a:pt x="55783" y="370952"/>
                  </a:cubicBezTo>
                  <a:cubicBezTo>
                    <a:pt x="57974" y="372857"/>
                    <a:pt x="59307" y="374476"/>
                    <a:pt x="59307" y="376095"/>
                  </a:cubicBezTo>
                  <a:moveTo>
                    <a:pt x="56545" y="338567"/>
                  </a:moveTo>
                  <a:cubicBezTo>
                    <a:pt x="55212" y="343901"/>
                    <a:pt x="52735" y="347616"/>
                    <a:pt x="50354" y="351235"/>
                  </a:cubicBezTo>
                  <a:cubicBezTo>
                    <a:pt x="53116" y="349425"/>
                    <a:pt x="54926" y="345711"/>
                    <a:pt x="57117" y="340567"/>
                  </a:cubicBezTo>
                  <a:cubicBezTo>
                    <a:pt x="57498" y="339043"/>
                    <a:pt x="59307" y="341043"/>
                    <a:pt x="58736" y="344091"/>
                  </a:cubicBezTo>
                  <a:lnTo>
                    <a:pt x="57117" y="345520"/>
                  </a:lnTo>
                  <a:lnTo>
                    <a:pt x="57307" y="347901"/>
                  </a:lnTo>
                  <a:lnTo>
                    <a:pt x="55307" y="348092"/>
                  </a:lnTo>
                  <a:lnTo>
                    <a:pt x="55307" y="351235"/>
                  </a:lnTo>
                  <a:lnTo>
                    <a:pt x="53497" y="351997"/>
                  </a:lnTo>
                  <a:cubicBezTo>
                    <a:pt x="55307" y="356379"/>
                    <a:pt x="53116" y="359141"/>
                    <a:pt x="48735" y="356950"/>
                  </a:cubicBezTo>
                  <a:cubicBezTo>
                    <a:pt x="47306" y="362379"/>
                    <a:pt x="41400" y="359522"/>
                    <a:pt x="44448" y="354855"/>
                  </a:cubicBezTo>
                  <a:cubicBezTo>
                    <a:pt x="51687" y="342948"/>
                    <a:pt x="58831" y="331137"/>
                    <a:pt x="60260" y="315135"/>
                  </a:cubicBezTo>
                  <a:cubicBezTo>
                    <a:pt x="60641" y="309420"/>
                    <a:pt x="64260" y="306849"/>
                    <a:pt x="68737" y="304277"/>
                  </a:cubicBezTo>
                  <a:cubicBezTo>
                    <a:pt x="78453" y="298943"/>
                    <a:pt x="81786" y="289894"/>
                    <a:pt x="81596" y="279607"/>
                  </a:cubicBezTo>
                  <a:cubicBezTo>
                    <a:pt x="79405" y="234935"/>
                    <a:pt x="91883" y="215504"/>
                    <a:pt x="111028" y="207693"/>
                  </a:cubicBezTo>
                  <a:lnTo>
                    <a:pt x="110457" y="209408"/>
                  </a:lnTo>
                  <a:cubicBezTo>
                    <a:pt x="93312" y="219885"/>
                    <a:pt x="86168" y="239983"/>
                    <a:pt x="85977" y="267415"/>
                  </a:cubicBezTo>
                  <a:cubicBezTo>
                    <a:pt x="85692" y="273606"/>
                    <a:pt x="85120" y="279893"/>
                    <a:pt x="85977" y="286656"/>
                  </a:cubicBezTo>
                  <a:lnTo>
                    <a:pt x="86549" y="285227"/>
                  </a:lnTo>
                  <a:cubicBezTo>
                    <a:pt x="87120" y="269034"/>
                    <a:pt x="87120" y="255223"/>
                    <a:pt x="89121" y="245698"/>
                  </a:cubicBezTo>
                  <a:cubicBezTo>
                    <a:pt x="91311" y="235221"/>
                    <a:pt x="94645" y="228934"/>
                    <a:pt x="98074" y="224362"/>
                  </a:cubicBezTo>
                  <a:cubicBezTo>
                    <a:pt x="99217" y="222838"/>
                    <a:pt x="100265" y="220838"/>
                    <a:pt x="101408" y="219695"/>
                  </a:cubicBezTo>
                  <a:cubicBezTo>
                    <a:pt x="102932" y="218076"/>
                    <a:pt x="104742" y="217695"/>
                    <a:pt x="106170" y="216361"/>
                  </a:cubicBezTo>
                  <a:lnTo>
                    <a:pt x="105980" y="217790"/>
                  </a:lnTo>
                  <a:cubicBezTo>
                    <a:pt x="99503" y="224267"/>
                    <a:pt x="93978" y="232649"/>
                    <a:pt x="91407" y="243507"/>
                  </a:cubicBezTo>
                  <a:cubicBezTo>
                    <a:pt x="88644" y="255985"/>
                    <a:pt x="88454" y="270368"/>
                    <a:pt x="89502" y="285417"/>
                  </a:cubicBezTo>
                  <a:cubicBezTo>
                    <a:pt x="89311" y="287608"/>
                    <a:pt x="88930" y="289418"/>
                    <a:pt x="88073" y="290942"/>
                  </a:cubicBezTo>
                  <a:lnTo>
                    <a:pt x="88835" y="290561"/>
                  </a:lnTo>
                  <a:cubicBezTo>
                    <a:pt x="89978" y="288180"/>
                    <a:pt x="90645" y="285417"/>
                    <a:pt x="90645" y="282084"/>
                  </a:cubicBezTo>
                  <a:cubicBezTo>
                    <a:pt x="89216" y="263891"/>
                    <a:pt x="90645" y="245603"/>
                    <a:pt x="97122" y="232744"/>
                  </a:cubicBezTo>
                  <a:cubicBezTo>
                    <a:pt x="101598" y="223886"/>
                    <a:pt x="104456" y="220552"/>
                    <a:pt x="117029" y="213408"/>
                  </a:cubicBezTo>
                  <a:lnTo>
                    <a:pt x="116648" y="214742"/>
                  </a:lnTo>
                  <a:cubicBezTo>
                    <a:pt x="105980" y="222076"/>
                    <a:pt x="95883" y="230553"/>
                    <a:pt x="93883" y="259414"/>
                  </a:cubicBezTo>
                  <a:lnTo>
                    <a:pt x="94550" y="258747"/>
                  </a:lnTo>
                  <a:cubicBezTo>
                    <a:pt x="96550" y="236840"/>
                    <a:pt x="104361" y="220647"/>
                    <a:pt x="119029" y="214742"/>
                  </a:cubicBezTo>
                  <a:cubicBezTo>
                    <a:pt x="124173" y="212551"/>
                    <a:pt x="130269" y="213027"/>
                    <a:pt x="137031" y="213027"/>
                  </a:cubicBezTo>
                  <a:lnTo>
                    <a:pt x="135793" y="213980"/>
                  </a:lnTo>
                  <a:cubicBezTo>
                    <a:pt x="125506" y="213027"/>
                    <a:pt x="116648" y="216552"/>
                    <a:pt x="108933" y="224648"/>
                  </a:cubicBezTo>
                  <a:lnTo>
                    <a:pt x="110171" y="225124"/>
                  </a:lnTo>
                  <a:cubicBezTo>
                    <a:pt x="117505" y="217599"/>
                    <a:pt x="125982" y="213504"/>
                    <a:pt x="136650" y="215790"/>
                  </a:cubicBezTo>
                  <a:lnTo>
                    <a:pt x="135793" y="217314"/>
                  </a:lnTo>
                  <a:cubicBezTo>
                    <a:pt x="128364" y="216075"/>
                    <a:pt x="121982" y="218838"/>
                    <a:pt x="116076" y="223505"/>
                  </a:cubicBezTo>
                  <a:lnTo>
                    <a:pt x="116076" y="224267"/>
                  </a:lnTo>
                  <a:cubicBezTo>
                    <a:pt x="122839" y="219695"/>
                    <a:pt x="128935" y="217504"/>
                    <a:pt x="134841" y="218742"/>
                  </a:cubicBezTo>
                  <a:cubicBezTo>
                    <a:pt x="136841" y="218933"/>
                    <a:pt x="137412" y="220552"/>
                    <a:pt x="136841" y="222838"/>
                  </a:cubicBezTo>
                  <a:lnTo>
                    <a:pt x="135603" y="233697"/>
                  </a:lnTo>
                  <a:cubicBezTo>
                    <a:pt x="135412" y="244174"/>
                    <a:pt x="134841" y="254366"/>
                    <a:pt x="132269" y="263700"/>
                  </a:cubicBezTo>
                  <a:lnTo>
                    <a:pt x="131316" y="264462"/>
                  </a:lnTo>
                  <a:lnTo>
                    <a:pt x="132269" y="246365"/>
                  </a:lnTo>
                  <a:lnTo>
                    <a:pt x="128078" y="268844"/>
                  </a:lnTo>
                  <a:cubicBezTo>
                    <a:pt x="127697" y="271416"/>
                    <a:pt x="125887" y="271035"/>
                    <a:pt x="126363" y="268653"/>
                  </a:cubicBezTo>
                  <a:cubicBezTo>
                    <a:pt x="127411" y="263986"/>
                    <a:pt x="128935" y="257414"/>
                    <a:pt x="129983" y="250556"/>
                  </a:cubicBezTo>
                  <a:cubicBezTo>
                    <a:pt x="129030" y="250746"/>
                    <a:pt x="128173" y="251318"/>
                    <a:pt x="127983" y="252747"/>
                  </a:cubicBezTo>
                  <a:cubicBezTo>
                    <a:pt x="126840" y="262462"/>
                    <a:pt x="125220" y="270273"/>
                    <a:pt x="123030" y="273035"/>
                  </a:cubicBezTo>
                  <a:cubicBezTo>
                    <a:pt x="124458" y="266939"/>
                    <a:pt x="125220" y="260843"/>
                    <a:pt x="125411" y="254652"/>
                  </a:cubicBezTo>
                  <a:lnTo>
                    <a:pt x="124268" y="255699"/>
                  </a:lnTo>
                  <a:lnTo>
                    <a:pt x="121315" y="272844"/>
                  </a:lnTo>
                  <a:cubicBezTo>
                    <a:pt x="123411" y="274083"/>
                    <a:pt x="120648" y="275797"/>
                    <a:pt x="119886" y="273606"/>
                  </a:cubicBezTo>
                  <a:lnTo>
                    <a:pt x="120839" y="264081"/>
                  </a:lnTo>
                  <a:lnTo>
                    <a:pt x="120077" y="263891"/>
                  </a:lnTo>
                  <a:lnTo>
                    <a:pt x="115886" y="279036"/>
                  </a:lnTo>
                  <a:lnTo>
                    <a:pt x="117315" y="268558"/>
                  </a:lnTo>
                  <a:lnTo>
                    <a:pt x="113790" y="279036"/>
                  </a:lnTo>
                  <a:lnTo>
                    <a:pt x="112457" y="279036"/>
                  </a:lnTo>
                  <a:lnTo>
                    <a:pt x="114267" y="270177"/>
                  </a:lnTo>
                  <a:lnTo>
                    <a:pt x="108266" y="286465"/>
                  </a:lnTo>
                  <a:cubicBezTo>
                    <a:pt x="106551" y="286846"/>
                    <a:pt x="106266" y="286275"/>
                    <a:pt x="107694" y="283512"/>
                  </a:cubicBezTo>
                  <a:lnTo>
                    <a:pt x="111504" y="272463"/>
                  </a:lnTo>
                  <a:lnTo>
                    <a:pt x="110266" y="272654"/>
                  </a:lnTo>
                  <a:cubicBezTo>
                    <a:pt x="107885" y="280845"/>
                    <a:pt x="106075" y="286560"/>
                    <a:pt x="103122" y="288275"/>
                  </a:cubicBezTo>
                  <a:lnTo>
                    <a:pt x="102170" y="288465"/>
                  </a:lnTo>
                  <a:cubicBezTo>
                    <a:pt x="106266" y="281131"/>
                    <a:pt x="106932" y="277607"/>
                    <a:pt x="107123" y="274083"/>
                  </a:cubicBezTo>
                  <a:cubicBezTo>
                    <a:pt x="104932" y="281036"/>
                    <a:pt x="102741" y="285894"/>
                    <a:pt x="98836" y="290085"/>
                  </a:cubicBezTo>
                  <a:cubicBezTo>
                    <a:pt x="98265" y="289513"/>
                    <a:pt x="99027" y="287703"/>
                    <a:pt x="101313" y="283417"/>
                  </a:cubicBezTo>
                  <a:lnTo>
                    <a:pt x="103503" y="277702"/>
                  </a:lnTo>
                  <a:cubicBezTo>
                    <a:pt x="102551" y="276559"/>
                    <a:pt x="101979" y="276940"/>
                    <a:pt x="101313" y="278655"/>
                  </a:cubicBezTo>
                  <a:cubicBezTo>
                    <a:pt x="99979" y="283608"/>
                    <a:pt x="98550" y="286941"/>
                    <a:pt x="96074" y="290085"/>
                  </a:cubicBezTo>
                  <a:lnTo>
                    <a:pt x="98550" y="280369"/>
                  </a:lnTo>
                  <a:lnTo>
                    <a:pt x="98169" y="279131"/>
                  </a:lnTo>
                  <a:cubicBezTo>
                    <a:pt x="96360" y="284846"/>
                    <a:pt x="93978" y="289799"/>
                    <a:pt x="90645" y="292752"/>
                  </a:cubicBezTo>
                  <a:lnTo>
                    <a:pt x="92264" y="293514"/>
                  </a:lnTo>
                  <a:cubicBezTo>
                    <a:pt x="97598" y="289894"/>
                    <a:pt x="104837" y="291132"/>
                    <a:pt x="112362" y="287799"/>
                  </a:cubicBezTo>
                  <a:cubicBezTo>
                    <a:pt x="113886" y="287037"/>
                    <a:pt x="115505" y="286656"/>
                    <a:pt x="116457" y="287418"/>
                  </a:cubicBezTo>
                  <a:lnTo>
                    <a:pt x="115124" y="291228"/>
                  </a:lnTo>
                  <a:lnTo>
                    <a:pt x="113695" y="289132"/>
                  </a:lnTo>
                  <a:cubicBezTo>
                    <a:pt x="112933" y="292085"/>
                    <a:pt x="111695" y="294752"/>
                    <a:pt x="110171" y="295990"/>
                  </a:cubicBezTo>
                  <a:lnTo>
                    <a:pt x="109599" y="291609"/>
                  </a:lnTo>
                  <a:cubicBezTo>
                    <a:pt x="106456" y="298562"/>
                    <a:pt x="104265" y="302277"/>
                    <a:pt x="104075" y="298943"/>
                  </a:cubicBezTo>
                  <a:lnTo>
                    <a:pt x="104646" y="294752"/>
                  </a:lnTo>
                  <a:cubicBezTo>
                    <a:pt x="102265" y="297133"/>
                    <a:pt x="100741" y="299895"/>
                    <a:pt x="100074" y="303229"/>
                  </a:cubicBezTo>
                  <a:cubicBezTo>
                    <a:pt x="98931" y="303039"/>
                    <a:pt x="98741" y="300657"/>
                    <a:pt x="99122" y="297324"/>
                  </a:cubicBezTo>
                  <a:lnTo>
                    <a:pt x="97122" y="304658"/>
                  </a:lnTo>
                  <a:cubicBezTo>
                    <a:pt x="95312" y="305039"/>
                    <a:pt x="94931" y="303039"/>
                    <a:pt x="95979" y="298752"/>
                  </a:cubicBezTo>
                  <a:cubicBezTo>
                    <a:pt x="94359" y="302753"/>
                    <a:pt x="92931" y="305515"/>
                    <a:pt x="92359" y="305896"/>
                  </a:cubicBezTo>
                  <a:cubicBezTo>
                    <a:pt x="91597" y="304753"/>
                    <a:pt x="91407" y="302753"/>
                    <a:pt x="91978" y="300181"/>
                  </a:cubicBezTo>
                  <a:lnTo>
                    <a:pt x="89978" y="303896"/>
                  </a:lnTo>
                  <a:cubicBezTo>
                    <a:pt x="89978" y="306658"/>
                    <a:pt x="89216" y="307611"/>
                    <a:pt x="87978" y="307515"/>
                  </a:cubicBezTo>
                  <a:cubicBezTo>
                    <a:pt x="88549" y="303324"/>
                    <a:pt x="88549" y="301800"/>
                    <a:pt x="87787" y="302753"/>
                  </a:cubicBezTo>
                  <a:lnTo>
                    <a:pt x="85501" y="309039"/>
                  </a:lnTo>
                  <a:cubicBezTo>
                    <a:pt x="84072" y="309801"/>
                    <a:pt x="83691" y="308277"/>
                    <a:pt x="83882" y="304658"/>
                  </a:cubicBezTo>
                  <a:cubicBezTo>
                    <a:pt x="81691" y="305801"/>
                    <a:pt x="82263" y="310182"/>
                    <a:pt x="80739" y="311992"/>
                  </a:cubicBezTo>
                  <a:cubicBezTo>
                    <a:pt x="79500" y="311230"/>
                    <a:pt x="79405" y="309230"/>
                    <a:pt x="79500" y="307039"/>
                  </a:cubicBezTo>
                  <a:cubicBezTo>
                    <a:pt x="78548" y="310373"/>
                    <a:pt x="77500" y="312373"/>
                    <a:pt x="76167" y="312564"/>
                  </a:cubicBezTo>
                  <a:lnTo>
                    <a:pt x="75786" y="305991"/>
                  </a:lnTo>
                  <a:cubicBezTo>
                    <a:pt x="75214" y="308944"/>
                    <a:pt x="74357" y="311325"/>
                    <a:pt x="73214" y="313326"/>
                  </a:cubicBezTo>
                  <a:lnTo>
                    <a:pt x="71404" y="308563"/>
                  </a:lnTo>
                  <a:lnTo>
                    <a:pt x="70642" y="313135"/>
                  </a:lnTo>
                  <a:cubicBezTo>
                    <a:pt x="69213" y="313897"/>
                    <a:pt x="68070" y="312754"/>
                    <a:pt x="67213" y="309801"/>
                  </a:cubicBezTo>
                  <a:cubicBezTo>
                    <a:pt x="67023" y="315993"/>
                    <a:pt x="66451" y="321041"/>
                    <a:pt x="62451" y="323613"/>
                  </a:cubicBezTo>
                  <a:cubicBezTo>
                    <a:pt x="62832" y="325232"/>
                    <a:pt x="61022" y="329328"/>
                    <a:pt x="58736" y="334090"/>
                  </a:cubicBezTo>
                  <a:lnTo>
                    <a:pt x="65118" y="324851"/>
                  </a:lnTo>
                  <a:cubicBezTo>
                    <a:pt x="66546" y="324375"/>
                    <a:pt x="67118" y="325232"/>
                    <a:pt x="66546" y="328185"/>
                  </a:cubicBezTo>
                  <a:lnTo>
                    <a:pt x="59974" y="338853"/>
                  </a:lnTo>
                  <a:cubicBezTo>
                    <a:pt x="59022" y="340091"/>
                    <a:pt x="57783" y="339710"/>
                    <a:pt x="56640" y="338853"/>
                  </a:cubicBezTo>
                  <a:moveTo>
                    <a:pt x="134079" y="275035"/>
                  </a:moveTo>
                  <a:lnTo>
                    <a:pt x="133602" y="278559"/>
                  </a:lnTo>
                  <a:cubicBezTo>
                    <a:pt x="133602" y="279131"/>
                    <a:pt x="131888" y="279607"/>
                    <a:pt x="131888" y="278750"/>
                  </a:cubicBezTo>
                  <a:lnTo>
                    <a:pt x="132269" y="275226"/>
                  </a:lnTo>
                  <a:cubicBezTo>
                    <a:pt x="132459" y="274368"/>
                    <a:pt x="134079" y="273987"/>
                    <a:pt x="134079" y="274940"/>
                  </a:cubicBezTo>
                  <a:moveTo>
                    <a:pt x="131316" y="279702"/>
                  </a:moveTo>
                  <a:cubicBezTo>
                    <a:pt x="131316" y="280274"/>
                    <a:pt x="130935" y="280750"/>
                    <a:pt x="130554" y="280750"/>
                  </a:cubicBezTo>
                  <a:cubicBezTo>
                    <a:pt x="130364" y="280750"/>
                    <a:pt x="129983" y="280369"/>
                    <a:pt x="129983" y="279702"/>
                  </a:cubicBezTo>
                  <a:cubicBezTo>
                    <a:pt x="129983" y="279036"/>
                    <a:pt x="130364" y="278750"/>
                    <a:pt x="130554" y="278750"/>
                  </a:cubicBezTo>
                  <a:cubicBezTo>
                    <a:pt x="130935" y="278750"/>
                    <a:pt x="131316" y="279131"/>
                    <a:pt x="131316" y="279702"/>
                  </a:cubicBezTo>
                  <a:moveTo>
                    <a:pt x="129316" y="282655"/>
                  </a:moveTo>
                  <a:cubicBezTo>
                    <a:pt x="129602" y="283417"/>
                    <a:pt x="127602" y="284179"/>
                    <a:pt x="127602" y="282846"/>
                  </a:cubicBezTo>
                  <a:lnTo>
                    <a:pt x="127221" y="280083"/>
                  </a:lnTo>
                  <a:cubicBezTo>
                    <a:pt x="127221" y="279036"/>
                    <a:pt x="128840" y="278274"/>
                    <a:pt x="129030" y="279893"/>
                  </a:cubicBezTo>
                  <a:lnTo>
                    <a:pt x="129411" y="282655"/>
                  </a:lnTo>
                  <a:close/>
                  <a:moveTo>
                    <a:pt x="125982" y="283417"/>
                  </a:moveTo>
                  <a:cubicBezTo>
                    <a:pt x="125982" y="284179"/>
                    <a:pt x="125601" y="284560"/>
                    <a:pt x="125030" y="284560"/>
                  </a:cubicBezTo>
                  <a:cubicBezTo>
                    <a:pt x="124458" y="284560"/>
                    <a:pt x="124077" y="284179"/>
                    <a:pt x="124077" y="283417"/>
                  </a:cubicBezTo>
                  <a:cubicBezTo>
                    <a:pt x="124077" y="282846"/>
                    <a:pt x="124458" y="282274"/>
                    <a:pt x="125030" y="282274"/>
                  </a:cubicBezTo>
                  <a:cubicBezTo>
                    <a:pt x="125601" y="282274"/>
                    <a:pt x="125982" y="282846"/>
                    <a:pt x="125982" y="283417"/>
                  </a:cubicBezTo>
                  <a:moveTo>
                    <a:pt x="123030" y="283608"/>
                  </a:moveTo>
                  <a:lnTo>
                    <a:pt x="123030" y="286179"/>
                  </a:lnTo>
                  <a:cubicBezTo>
                    <a:pt x="123030" y="286941"/>
                    <a:pt x="121410" y="287513"/>
                    <a:pt x="121696" y="286179"/>
                  </a:cubicBezTo>
                  <a:lnTo>
                    <a:pt x="121887" y="283608"/>
                  </a:lnTo>
                  <a:cubicBezTo>
                    <a:pt x="121887" y="282560"/>
                    <a:pt x="122934" y="282179"/>
                    <a:pt x="123030" y="283608"/>
                  </a:cubicBezTo>
                  <a:moveTo>
                    <a:pt x="120267" y="288084"/>
                  </a:moveTo>
                  <a:cubicBezTo>
                    <a:pt x="120267" y="288942"/>
                    <a:pt x="118458" y="289132"/>
                    <a:pt x="118458" y="287894"/>
                  </a:cubicBezTo>
                  <a:lnTo>
                    <a:pt x="118458" y="285513"/>
                  </a:lnTo>
                  <a:cubicBezTo>
                    <a:pt x="118458" y="284560"/>
                    <a:pt x="120077" y="284560"/>
                    <a:pt x="120077" y="285703"/>
                  </a:cubicBezTo>
                  <a:lnTo>
                    <a:pt x="120267" y="288084"/>
                  </a:lnTo>
                  <a:close/>
                  <a:moveTo>
                    <a:pt x="113124" y="280845"/>
                  </a:moveTo>
                  <a:lnTo>
                    <a:pt x="112362" y="283417"/>
                  </a:lnTo>
                  <a:lnTo>
                    <a:pt x="111600" y="283036"/>
                  </a:lnTo>
                  <a:lnTo>
                    <a:pt x="111981" y="280941"/>
                  </a:lnTo>
                  <a:lnTo>
                    <a:pt x="113124" y="280941"/>
                  </a:lnTo>
                  <a:close/>
                  <a:moveTo>
                    <a:pt x="64356" y="347330"/>
                  </a:moveTo>
                  <a:lnTo>
                    <a:pt x="66356" y="343234"/>
                  </a:lnTo>
                  <a:cubicBezTo>
                    <a:pt x="67308" y="341805"/>
                    <a:pt x="69118" y="341043"/>
                    <a:pt x="70737" y="341043"/>
                  </a:cubicBezTo>
                  <a:cubicBezTo>
                    <a:pt x="70737" y="342377"/>
                    <a:pt x="67975" y="345139"/>
                    <a:pt x="64356" y="347330"/>
                  </a:cubicBezTo>
                  <a:moveTo>
                    <a:pt x="80739" y="343425"/>
                  </a:moveTo>
                  <a:cubicBezTo>
                    <a:pt x="80548" y="344568"/>
                    <a:pt x="78167" y="346758"/>
                    <a:pt x="75214" y="348282"/>
                  </a:cubicBezTo>
                  <a:lnTo>
                    <a:pt x="77024" y="344949"/>
                  </a:lnTo>
                  <a:cubicBezTo>
                    <a:pt x="77024" y="344949"/>
                    <a:pt x="77881" y="344091"/>
                    <a:pt x="78453" y="343710"/>
                  </a:cubicBezTo>
                  <a:lnTo>
                    <a:pt x="77214" y="343710"/>
                  </a:lnTo>
                  <a:cubicBezTo>
                    <a:pt x="76452" y="344758"/>
                    <a:pt x="74833" y="345901"/>
                    <a:pt x="73023" y="347139"/>
                  </a:cubicBezTo>
                  <a:lnTo>
                    <a:pt x="74357" y="344377"/>
                  </a:lnTo>
                  <a:cubicBezTo>
                    <a:pt x="74357" y="344377"/>
                    <a:pt x="75024" y="343710"/>
                    <a:pt x="75119" y="343520"/>
                  </a:cubicBezTo>
                  <a:cubicBezTo>
                    <a:pt x="74547" y="343329"/>
                    <a:pt x="73976" y="343329"/>
                    <a:pt x="73119" y="343139"/>
                  </a:cubicBezTo>
                  <a:lnTo>
                    <a:pt x="76643" y="341710"/>
                  </a:lnTo>
                  <a:cubicBezTo>
                    <a:pt x="78453" y="341710"/>
                    <a:pt x="79977" y="342282"/>
                    <a:pt x="80739" y="343329"/>
                  </a:cubicBezTo>
                  <a:lnTo>
                    <a:pt x="80548" y="343329"/>
                  </a:lnTo>
                  <a:close/>
                  <a:moveTo>
                    <a:pt x="84072" y="375619"/>
                  </a:moveTo>
                  <a:cubicBezTo>
                    <a:pt x="84072" y="375619"/>
                    <a:pt x="85501" y="375048"/>
                    <a:pt x="87216" y="375238"/>
                  </a:cubicBezTo>
                  <a:cubicBezTo>
                    <a:pt x="88835" y="375619"/>
                    <a:pt x="89978" y="376191"/>
                    <a:pt x="89978" y="376667"/>
                  </a:cubicBezTo>
                  <a:cubicBezTo>
                    <a:pt x="89787" y="377238"/>
                    <a:pt x="88359" y="377429"/>
                    <a:pt x="86835" y="377048"/>
                  </a:cubicBezTo>
                  <a:cubicBezTo>
                    <a:pt x="85215" y="376857"/>
                    <a:pt x="83882" y="376286"/>
                    <a:pt x="84072" y="375714"/>
                  </a:cubicBezTo>
                  <a:moveTo>
                    <a:pt x="85215" y="378858"/>
                  </a:moveTo>
                  <a:cubicBezTo>
                    <a:pt x="85215" y="378858"/>
                    <a:pt x="86358" y="378286"/>
                    <a:pt x="87787" y="378477"/>
                  </a:cubicBezTo>
                  <a:cubicBezTo>
                    <a:pt x="89121" y="378667"/>
                    <a:pt x="90168" y="379239"/>
                    <a:pt x="90168" y="379620"/>
                  </a:cubicBezTo>
                  <a:cubicBezTo>
                    <a:pt x="90168" y="380001"/>
                    <a:pt x="89025" y="380286"/>
                    <a:pt x="87597" y="380001"/>
                  </a:cubicBezTo>
                  <a:cubicBezTo>
                    <a:pt x="86263" y="379620"/>
                    <a:pt x="85215" y="379239"/>
                    <a:pt x="85215" y="378762"/>
                  </a:cubicBezTo>
                  <a:moveTo>
                    <a:pt x="88549" y="382096"/>
                  </a:moveTo>
                  <a:cubicBezTo>
                    <a:pt x="87597" y="381906"/>
                    <a:pt x="86549" y="381525"/>
                    <a:pt x="86835" y="381334"/>
                  </a:cubicBezTo>
                  <a:cubicBezTo>
                    <a:pt x="86835" y="380953"/>
                    <a:pt x="87787" y="380763"/>
                    <a:pt x="88835" y="380953"/>
                  </a:cubicBezTo>
                  <a:cubicBezTo>
                    <a:pt x="89978" y="381144"/>
                    <a:pt x="90835" y="381525"/>
                    <a:pt x="90835" y="381906"/>
                  </a:cubicBezTo>
                  <a:cubicBezTo>
                    <a:pt x="90645" y="382096"/>
                    <a:pt x="89692" y="382287"/>
                    <a:pt x="88644" y="382096"/>
                  </a:cubicBezTo>
                  <a:moveTo>
                    <a:pt x="92645" y="362189"/>
                  </a:moveTo>
                  <a:lnTo>
                    <a:pt x="89502" y="359427"/>
                  </a:lnTo>
                  <a:lnTo>
                    <a:pt x="90454" y="364856"/>
                  </a:lnTo>
                  <a:lnTo>
                    <a:pt x="88073" y="362284"/>
                  </a:lnTo>
                  <a:lnTo>
                    <a:pt x="87501" y="367047"/>
                  </a:lnTo>
                  <a:cubicBezTo>
                    <a:pt x="86644" y="365046"/>
                    <a:pt x="85692" y="363237"/>
                    <a:pt x="87501" y="358665"/>
                  </a:cubicBezTo>
                  <a:cubicBezTo>
                    <a:pt x="89121" y="354569"/>
                    <a:pt x="91026" y="353331"/>
                    <a:pt x="92264" y="353521"/>
                  </a:cubicBezTo>
                  <a:cubicBezTo>
                    <a:pt x="93597" y="355140"/>
                    <a:pt x="91788" y="358284"/>
                    <a:pt x="92645" y="362284"/>
                  </a:cubicBezTo>
                  <a:moveTo>
                    <a:pt x="95217" y="345711"/>
                  </a:moveTo>
                  <a:cubicBezTo>
                    <a:pt x="95026" y="346854"/>
                    <a:pt x="92454" y="349044"/>
                    <a:pt x="89692" y="351045"/>
                  </a:cubicBezTo>
                  <a:lnTo>
                    <a:pt x="91311" y="347425"/>
                  </a:lnTo>
                  <a:cubicBezTo>
                    <a:pt x="91692" y="346854"/>
                    <a:pt x="92073" y="346663"/>
                    <a:pt x="92454" y="346282"/>
                  </a:cubicBezTo>
                  <a:lnTo>
                    <a:pt x="91026" y="346282"/>
                  </a:lnTo>
                  <a:cubicBezTo>
                    <a:pt x="90264" y="347330"/>
                    <a:pt x="88835" y="348473"/>
                    <a:pt x="87120" y="349616"/>
                  </a:cubicBezTo>
                  <a:lnTo>
                    <a:pt x="88263" y="346663"/>
                  </a:lnTo>
                  <a:cubicBezTo>
                    <a:pt x="88263" y="346663"/>
                    <a:pt x="88835" y="346282"/>
                    <a:pt x="89025" y="346092"/>
                  </a:cubicBezTo>
                  <a:cubicBezTo>
                    <a:pt x="88549" y="346092"/>
                    <a:pt x="88263" y="345901"/>
                    <a:pt x="87978" y="345901"/>
                  </a:cubicBezTo>
                  <a:cubicBezTo>
                    <a:pt x="87406" y="346663"/>
                    <a:pt x="86263" y="347425"/>
                    <a:pt x="85025" y="348282"/>
                  </a:cubicBezTo>
                  <a:lnTo>
                    <a:pt x="85787" y="346282"/>
                  </a:lnTo>
                  <a:cubicBezTo>
                    <a:pt x="87216" y="344568"/>
                    <a:pt x="88168" y="344663"/>
                    <a:pt x="90359" y="343901"/>
                  </a:cubicBezTo>
                  <a:cubicBezTo>
                    <a:pt x="91502" y="343329"/>
                    <a:pt x="95693" y="344282"/>
                    <a:pt x="95121" y="345711"/>
                  </a:cubicBezTo>
                  <a:moveTo>
                    <a:pt x="84072" y="342377"/>
                  </a:moveTo>
                  <a:cubicBezTo>
                    <a:pt x="82929" y="339424"/>
                    <a:pt x="79500" y="338662"/>
                    <a:pt x="73785" y="339710"/>
                  </a:cubicBezTo>
                  <a:cubicBezTo>
                    <a:pt x="72261" y="337900"/>
                    <a:pt x="69690" y="336662"/>
                    <a:pt x="66356" y="335900"/>
                  </a:cubicBezTo>
                  <a:cubicBezTo>
                    <a:pt x="69499" y="323994"/>
                    <a:pt x="76833" y="317898"/>
                    <a:pt x="88835" y="315993"/>
                  </a:cubicBezTo>
                  <a:cubicBezTo>
                    <a:pt x="100455" y="313992"/>
                    <a:pt x="113314" y="307420"/>
                    <a:pt x="127316" y="300943"/>
                  </a:cubicBezTo>
                  <a:cubicBezTo>
                    <a:pt x="133221" y="296562"/>
                    <a:pt x="133983" y="298562"/>
                    <a:pt x="129602" y="307039"/>
                  </a:cubicBezTo>
                  <a:lnTo>
                    <a:pt x="122934" y="314754"/>
                  </a:lnTo>
                  <a:cubicBezTo>
                    <a:pt x="119315" y="318660"/>
                    <a:pt x="118553" y="322851"/>
                    <a:pt x="123506" y="326756"/>
                  </a:cubicBezTo>
                  <a:cubicBezTo>
                    <a:pt x="130269" y="330090"/>
                    <a:pt x="132936" y="333233"/>
                    <a:pt x="131983" y="336090"/>
                  </a:cubicBezTo>
                  <a:cubicBezTo>
                    <a:pt x="124744" y="334090"/>
                    <a:pt x="117981" y="335043"/>
                    <a:pt x="112266" y="340472"/>
                  </a:cubicBezTo>
                  <a:cubicBezTo>
                    <a:pt x="108075" y="339234"/>
                    <a:pt x="103122" y="339805"/>
                    <a:pt x="96264" y="343234"/>
                  </a:cubicBezTo>
                  <a:cubicBezTo>
                    <a:pt x="92740" y="341329"/>
                    <a:pt x="88740" y="341043"/>
                    <a:pt x="83977" y="342472"/>
                  </a:cubicBezTo>
                  <a:moveTo>
                    <a:pt x="115410" y="372381"/>
                  </a:moveTo>
                  <a:cubicBezTo>
                    <a:pt x="115981" y="373143"/>
                    <a:pt x="116172" y="374000"/>
                    <a:pt x="115981" y="374095"/>
                  </a:cubicBezTo>
                  <a:cubicBezTo>
                    <a:pt x="115791" y="374095"/>
                    <a:pt x="115219" y="373714"/>
                    <a:pt x="114648" y="372952"/>
                  </a:cubicBezTo>
                  <a:cubicBezTo>
                    <a:pt x="114267" y="372190"/>
                    <a:pt x="113790" y="371333"/>
                    <a:pt x="114267" y="371142"/>
                  </a:cubicBezTo>
                  <a:cubicBezTo>
                    <a:pt x="114457" y="371142"/>
                    <a:pt x="115029" y="371523"/>
                    <a:pt x="115410" y="372381"/>
                  </a:cubicBezTo>
                  <a:moveTo>
                    <a:pt x="104361" y="376476"/>
                  </a:moveTo>
                  <a:cubicBezTo>
                    <a:pt x="101408" y="375333"/>
                    <a:pt x="101598" y="372666"/>
                    <a:pt x="105123" y="370380"/>
                  </a:cubicBezTo>
                  <a:cubicBezTo>
                    <a:pt x="108266" y="371809"/>
                    <a:pt x="108266" y="374762"/>
                    <a:pt x="104361" y="376476"/>
                  </a:cubicBezTo>
                  <a:moveTo>
                    <a:pt x="109504" y="343234"/>
                  </a:moveTo>
                  <a:cubicBezTo>
                    <a:pt x="109504" y="343234"/>
                    <a:pt x="109123" y="343806"/>
                    <a:pt x="108266" y="343996"/>
                  </a:cubicBezTo>
                  <a:cubicBezTo>
                    <a:pt x="108266" y="345044"/>
                    <a:pt x="108456" y="346187"/>
                    <a:pt x="108456" y="347425"/>
                  </a:cubicBezTo>
                  <a:lnTo>
                    <a:pt x="107028" y="344472"/>
                  </a:lnTo>
                  <a:lnTo>
                    <a:pt x="106266" y="344472"/>
                  </a:lnTo>
                  <a:cubicBezTo>
                    <a:pt x="106266" y="346092"/>
                    <a:pt x="106266" y="347616"/>
                    <a:pt x="106456" y="349235"/>
                  </a:cubicBezTo>
                  <a:lnTo>
                    <a:pt x="104456" y="344853"/>
                  </a:lnTo>
                  <a:cubicBezTo>
                    <a:pt x="104456" y="344853"/>
                    <a:pt x="103884" y="345044"/>
                    <a:pt x="103503" y="345044"/>
                  </a:cubicBezTo>
                  <a:cubicBezTo>
                    <a:pt x="103694" y="347235"/>
                    <a:pt x="103694" y="349521"/>
                    <a:pt x="103694" y="351997"/>
                  </a:cubicBezTo>
                  <a:lnTo>
                    <a:pt x="100932" y="346282"/>
                  </a:lnTo>
                  <a:lnTo>
                    <a:pt x="100932" y="345901"/>
                  </a:lnTo>
                  <a:cubicBezTo>
                    <a:pt x="100551" y="347044"/>
                    <a:pt x="100360" y="348473"/>
                    <a:pt x="99884" y="349616"/>
                  </a:cubicBezTo>
                  <a:lnTo>
                    <a:pt x="99312" y="345711"/>
                  </a:lnTo>
                  <a:cubicBezTo>
                    <a:pt x="98646" y="347330"/>
                    <a:pt x="97884" y="349330"/>
                    <a:pt x="97312" y="351235"/>
                  </a:cubicBezTo>
                  <a:lnTo>
                    <a:pt x="97122" y="347044"/>
                  </a:lnTo>
                  <a:lnTo>
                    <a:pt x="97122" y="345901"/>
                  </a:lnTo>
                  <a:lnTo>
                    <a:pt x="97503" y="345901"/>
                  </a:lnTo>
                  <a:lnTo>
                    <a:pt x="102456" y="342758"/>
                  </a:lnTo>
                  <a:cubicBezTo>
                    <a:pt x="105789" y="341139"/>
                    <a:pt x="109980" y="340567"/>
                    <a:pt x="109409" y="343329"/>
                  </a:cubicBezTo>
                  <a:moveTo>
                    <a:pt x="111790" y="385811"/>
                  </a:moveTo>
                  <a:cubicBezTo>
                    <a:pt x="111790" y="385811"/>
                    <a:pt x="110647" y="384668"/>
                    <a:pt x="110171" y="383239"/>
                  </a:cubicBezTo>
                  <a:cubicBezTo>
                    <a:pt x="109599" y="381715"/>
                    <a:pt x="109599" y="380286"/>
                    <a:pt x="109980" y="380096"/>
                  </a:cubicBezTo>
                  <a:cubicBezTo>
                    <a:pt x="110361" y="379905"/>
                    <a:pt x="111409" y="381048"/>
                    <a:pt x="111790" y="382668"/>
                  </a:cubicBezTo>
                  <a:cubicBezTo>
                    <a:pt x="112362" y="384287"/>
                    <a:pt x="112362" y="385620"/>
                    <a:pt x="111790" y="385811"/>
                  </a:cubicBezTo>
                  <a:moveTo>
                    <a:pt x="113695" y="381334"/>
                  </a:moveTo>
                  <a:cubicBezTo>
                    <a:pt x="113695" y="381334"/>
                    <a:pt x="112933" y="380667"/>
                    <a:pt x="112362" y="379905"/>
                  </a:cubicBezTo>
                  <a:cubicBezTo>
                    <a:pt x="111981" y="378953"/>
                    <a:pt x="111790" y="378000"/>
                    <a:pt x="112171" y="377810"/>
                  </a:cubicBezTo>
                  <a:cubicBezTo>
                    <a:pt x="112362" y="377810"/>
                    <a:pt x="112933" y="378381"/>
                    <a:pt x="113505" y="379334"/>
                  </a:cubicBezTo>
                  <a:cubicBezTo>
                    <a:pt x="113886" y="380286"/>
                    <a:pt x="114076" y="381334"/>
                    <a:pt x="113695" y="381334"/>
                  </a:cubicBezTo>
                  <a:moveTo>
                    <a:pt x="116076" y="378381"/>
                  </a:moveTo>
                  <a:cubicBezTo>
                    <a:pt x="116076" y="378381"/>
                    <a:pt x="114933" y="378000"/>
                    <a:pt x="114076" y="376762"/>
                  </a:cubicBezTo>
                  <a:cubicBezTo>
                    <a:pt x="113314" y="375619"/>
                    <a:pt x="112933" y="374571"/>
                    <a:pt x="113314" y="374381"/>
                  </a:cubicBezTo>
                  <a:cubicBezTo>
                    <a:pt x="113695" y="374190"/>
                    <a:pt x="114552" y="374762"/>
                    <a:pt x="115314" y="376000"/>
                  </a:cubicBezTo>
                  <a:cubicBezTo>
                    <a:pt x="116076" y="377143"/>
                    <a:pt x="116267" y="378096"/>
                    <a:pt x="116076" y="378381"/>
                  </a:cubicBezTo>
                  <a:moveTo>
                    <a:pt x="133888" y="340662"/>
                  </a:moveTo>
                  <a:lnTo>
                    <a:pt x="133317" y="340662"/>
                  </a:lnTo>
                  <a:lnTo>
                    <a:pt x="132269" y="342948"/>
                  </a:lnTo>
                  <a:lnTo>
                    <a:pt x="130078" y="346949"/>
                  </a:lnTo>
                  <a:lnTo>
                    <a:pt x="131507" y="342567"/>
                  </a:lnTo>
                  <a:lnTo>
                    <a:pt x="132078" y="340472"/>
                  </a:lnTo>
                  <a:cubicBezTo>
                    <a:pt x="131507" y="340281"/>
                    <a:pt x="130459" y="339900"/>
                    <a:pt x="129507" y="339710"/>
                  </a:cubicBezTo>
                  <a:lnTo>
                    <a:pt x="127697" y="341520"/>
                  </a:lnTo>
                  <a:lnTo>
                    <a:pt x="124744" y="344853"/>
                  </a:lnTo>
                  <a:lnTo>
                    <a:pt x="127125" y="340948"/>
                  </a:lnTo>
                  <a:lnTo>
                    <a:pt x="128078" y="339329"/>
                  </a:lnTo>
                  <a:cubicBezTo>
                    <a:pt x="128078" y="339329"/>
                    <a:pt x="127316" y="339138"/>
                    <a:pt x="126935" y="339138"/>
                  </a:cubicBezTo>
                  <a:lnTo>
                    <a:pt x="125125" y="340948"/>
                  </a:lnTo>
                  <a:lnTo>
                    <a:pt x="122172" y="344282"/>
                  </a:lnTo>
                  <a:lnTo>
                    <a:pt x="124554" y="340567"/>
                  </a:lnTo>
                  <a:lnTo>
                    <a:pt x="125506" y="338948"/>
                  </a:lnTo>
                  <a:lnTo>
                    <a:pt x="123982" y="338948"/>
                  </a:lnTo>
                  <a:lnTo>
                    <a:pt x="122744" y="340758"/>
                  </a:lnTo>
                  <a:lnTo>
                    <a:pt x="119982" y="344282"/>
                  </a:lnTo>
                  <a:lnTo>
                    <a:pt x="121982" y="340186"/>
                  </a:lnTo>
                  <a:lnTo>
                    <a:pt x="122553" y="339138"/>
                  </a:lnTo>
                  <a:cubicBezTo>
                    <a:pt x="121696" y="339329"/>
                    <a:pt x="120934" y="339615"/>
                    <a:pt x="120363" y="339805"/>
                  </a:cubicBezTo>
                  <a:lnTo>
                    <a:pt x="119029" y="343139"/>
                  </a:lnTo>
                  <a:lnTo>
                    <a:pt x="119601" y="339996"/>
                  </a:lnTo>
                  <a:cubicBezTo>
                    <a:pt x="117791" y="340758"/>
                    <a:pt x="116267" y="341710"/>
                    <a:pt x="115600" y="343710"/>
                  </a:cubicBezTo>
                  <a:cubicBezTo>
                    <a:pt x="115600" y="340377"/>
                    <a:pt x="118172" y="338281"/>
                    <a:pt x="123125" y="337805"/>
                  </a:cubicBezTo>
                  <a:cubicBezTo>
                    <a:pt x="128840" y="337043"/>
                    <a:pt x="135793" y="338186"/>
                    <a:pt x="133793" y="340853"/>
                  </a:cubicBezTo>
                  <a:moveTo>
                    <a:pt x="136746" y="267796"/>
                  </a:moveTo>
                  <a:cubicBezTo>
                    <a:pt x="137127" y="266463"/>
                    <a:pt x="138460" y="265605"/>
                    <a:pt x="140841" y="265415"/>
                  </a:cubicBezTo>
                  <a:lnTo>
                    <a:pt x="167321" y="261510"/>
                  </a:lnTo>
                  <a:cubicBezTo>
                    <a:pt x="168750" y="261319"/>
                    <a:pt x="168940" y="262081"/>
                    <a:pt x="168750" y="263891"/>
                  </a:cubicBezTo>
                  <a:cubicBezTo>
                    <a:pt x="168369" y="266463"/>
                    <a:pt x="167892" y="268749"/>
                    <a:pt x="166749" y="270749"/>
                  </a:cubicBezTo>
                  <a:cubicBezTo>
                    <a:pt x="165702" y="271606"/>
                    <a:pt x="165511" y="268177"/>
                    <a:pt x="165702" y="263034"/>
                  </a:cubicBezTo>
                  <a:cubicBezTo>
                    <a:pt x="163797" y="267796"/>
                    <a:pt x="164559" y="272749"/>
                    <a:pt x="161320" y="273511"/>
                  </a:cubicBezTo>
                  <a:cubicBezTo>
                    <a:pt x="159891" y="271416"/>
                    <a:pt x="162177" y="267225"/>
                    <a:pt x="162558" y="264081"/>
                  </a:cubicBezTo>
                  <a:cubicBezTo>
                    <a:pt x="159606" y="266844"/>
                    <a:pt x="160558" y="270177"/>
                    <a:pt x="157986" y="273702"/>
                  </a:cubicBezTo>
                  <a:cubicBezTo>
                    <a:pt x="157034" y="273892"/>
                    <a:pt x="157224" y="270558"/>
                    <a:pt x="157796" y="265224"/>
                  </a:cubicBezTo>
                  <a:cubicBezTo>
                    <a:pt x="156367" y="269130"/>
                    <a:pt x="155224" y="272368"/>
                    <a:pt x="153891" y="273702"/>
                  </a:cubicBezTo>
                  <a:cubicBezTo>
                    <a:pt x="153033" y="272463"/>
                    <a:pt x="153033" y="269606"/>
                    <a:pt x="153319" y="266463"/>
                  </a:cubicBezTo>
                  <a:cubicBezTo>
                    <a:pt x="152081" y="271606"/>
                    <a:pt x="150747" y="275130"/>
                    <a:pt x="149604" y="275702"/>
                  </a:cubicBezTo>
                  <a:cubicBezTo>
                    <a:pt x="149223" y="272749"/>
                    <a:pt x="149414" y="269892"/>
                    <a:pt x="149795" y="267225"/>
                  </a:cubicBezTo>
                  <a:lnTo>
                    <a:pt x="149223" y="266653"/>
                  </a:lnTo>
                  <a:cubicBezTo>
                    <a:pt x="148461" y="271606"/>
                    <a:pt x="147604" y="274559"/>
                    <a:pt x="146461" y="275892"/>
                  </a:cubicBezTo>
                  <a:cubicBezTo>
                    <a:pt x="145413" y="273130"/>
                    <a:pt x="145223" y="269892"/>
                    <a:pt x="146842" y="266844"/>
                  </a:cubicBezTo>
                  <a:lnTo>
                    <a:pt x="145699" y="266844"/>
                  </a:lnTo>
                  <a:cubicBezTo>
                    <a:pt x="144937" y="269415"/>
                    <a:pt x="144556" y="271606"/>
                    <a:pt x="143318" y="272368"/>
                  </a:cubicBezTo>
                  <a:cubicBezTo>
                    <a:pt x="141699" y="272178"/>
                    <a:pt x="140937" y="270368"/>
                    <a:pt x="140937" y="267415"/>
                  </a:cubicBezTo>
                  <a:cubicBezTo>
                    <a:pt x="139508" y="272940"/>
                    <a:pt x="137603" y="275892"/>
                    <a:pt x="135412" y="277702"/>
                  </a:cubicBezTo>
                  <a:cubicBezTo>
                    <a:pt x="135222" y="274559"/>
                    <a:pt x="135603" y="271225"/>
                    <a:pt x="136841" y="267796"/>
                  </a:cubicBezTo>
                  <a:moveTo>
                    <a:pt x="138936" y="307134"/>
                  </a:moveTo>
                  <a:cubicBezTo>
                    <a:pt x="138174" y="306372"/>
                    <a:pt x="139508" y="305325"/>
                    <a:pt x="140079" y="305991"/>
                  </a:cubicBezTo>
                  <a:lnTo>
                    <a:pt x="142461" y="308373"/>
                  </a:lnTo>
                  <a:cubicBezTo>
                    <a:pt x="143032" y="308944"/>
                    <a:pt x="141413" y="309992"/>
                    <a:pt x="141032" y="309325"/>
                  </a:cubicBezTo>
                  <a:lnTo>
                    <a:pt x="138841" y="307134"/>
                  </a:lnTo>
                  <a:close/>
                  <a:moveTo>
                    <a:pt x="139698" y="310849"/>
                  </a:moveTo>
                  <a:lnTo>
                    <a:pt x="137698" y="308944"/>
                  </a:lnTo>
                  <a:cubicBezTo>
                    <a:pt x="137317" y="308373"/>
                    <a:pt x="138270" y="307515"/>
                    <a:pt x="138651" y="307992"/>
                  </a:cubicBezTo>
                  <a:lnTo>
                    <a:pt x="140651" y="309992"/>
                  </a:lnTo>
                  <a:cubicBezTo>
                    <a:pt x="141222" y="310563"/>
                    <a:pt x="139984" y="311325"/>
                    <a:pt x="139603" y="310944"/>
                  </a:cubicBezTo>
                  <a:moveTo>
                    <a:pt x="139794" y="304182"/>
                  </a:moveTo>
                  <a:cubicBezTo>
                    <a:pt x="139032" y="303229"/>
                    <a:pt x="140746" y="301896"/>
                    <a:pt x="141794" y="302467"/>
                  </a:cubicBezTo>
                  <a:lnTo>
                    <a:pt x="145318" y="305991"/>
                  </a:lnTo>
                  <a:cubicBezTo>
                    <a:pt x="146366" y="306944"/>
                    <a:pt x="143985" y="308563"/>
                    <a:pt x="143413" y="307706"/>
                  </a:cubicBezTo>
                  <a:lnTo>
                    <a:pt x="139794" y="304182"/>
                  </a:lnTo>
                  <a:close/>
                  <a:moveTo>
                    <a:pt x="143604" y="301038"/>
                  </a:moveTo>
                  <a:cubicBezTo>
                    <a:pt x="142365" y="299895"/>
                    <a:pt x="143985" y="298276"/>
                    <a:pt x="144937" y="299229"/>
                  </a:cubicBezTo>
                  <a:lnTo>
                    <a:pt x="149319" y="303039"/>
                  </a:lnTo>
                  <a:cubicBezTo>
                    <a:pt x="150462" y="303991"/>
                    <a:pt x="148747" y="305801"/>
                    <a:pt x="147699" y="304944"/>
                  </a:cubicBezTo>
                  <a:lnTo>
                    <a:pt x="143604" y="301038"/>
                  </a:lnTo>
                  <a:close/>
                  <a:moveTo>
                    <a:pt x="149700" y="302467"/>
                  </a:moveTo>
                  <a:lnTo>
                    <a:pt x="146175" y="299133"/>
                  </a:lnTo>
                  <a:cubicBezTo>
                    <a:pt x="145223" y="298086"/>
                    <a:pt x="146366" y="296752"/>
                    <a:pt x="147318" y="297514"/>
                  </a:cubicBezTo>
                  <a:lnTo>
                    <a:pt x="151128" y="300657"/>
                  </a:lnTo>
                  <a:cubicBezTo>
                    <a:pt x="152081" y="301610"/>
                    <a:pt x="150557" y="303039"/>
                    <a:pt x="149700" y="302467"/>
                  </a:cubicBezTo>
                  <a:moveTo>
                    <a:pt x="149509" y="297895"/>
                  </a:moveTo>
                  <a:cubicBezTo>
                    <a:pt x="148652" y="297133"/>
                    <a:pt x="149700" y="295895"/>
                    <a:pt x="150462" y="296562"/>
                  </a:cubicBezTo>
                  <a:lnTo>
                    <a:pt x="153605" y="299324"/>
                  </a:lnTo>
                  <a:cubicBezTo>
                    <a:pt x="154462" y="300181"/>
                    <a:pt x="153033" y="301515"/>
                    <a:pt x="152462" y="300943"/>
                  </a:cubicBezTo>
                  <a:lnTo>
                    <a:pt x="149509" y="297990"/>
                  </a:lnTo>
                  <a:close/>
                  <a:moveTo>
                    <a:pt x="135888" y="310563"/>
                  </a:moveTo>
                  <a:cubicBezTo>
                    <a:pt x="135126" y="309706"/>
                    <a:pt x="136460" y="308944"/>
                    <a:pt x="136841" y="309325"/>
                  </a:cubicBezTo>
                  <a:lnTo>
                    <a:pt x="139222" y="311516"/>
                  </a:lnTo>
                  <a:cubicBezTo>
                    <a:pt x="139794" y="312087"/>
                    <a:pt x="138460" y="313135"/>
                    <a:pt x="137793" y="312659"/>
                  </a:cubicBezTo>
                  <a:lnTo>
                    <a:pt x="135793" y="310563"/>
                  </a:lnTo>
                  <a:close/>
                  <a:moveTo>
                    <a:pt x="139222" y="390859"/>
                  </a:moveTo>
                  <a:cubicBezTo>
                    <a:pt x="137984" y="389526"/>
                    <a:pt x="138460" y="387335"/>
                    <a:pt x="139413" y="386001"/>
                  </a:cubicBezTo>
                  <a:cubicBezTo>
                    <a:pt x="140175" y="385049"/>
                    <a:pt x="141222" y="385620"/>
                    <a:pt x="140937" y="386763"/>
                  </a:cubicBezTo>
                  <a:cubicBezTo>
                    <a:pt x="140651" y="387906"/>
                    <a:pt x="140746" y="388668"/>
                    <a:pt x="141318" y="390097"/>
                  </a:cubicBezTo>
                  <a:cubicBezTo>
                    <a:pt x="141794" y="391050"/>
                    <a:pt x="140556" y="392669"/>
                    <a:pt x="139222" y="390859"/>
                  </a:cubicBezTo>
                  <a:moveTo>
                    <a:pt x="143699" y="391812"/>
                  </a:moveTo>
                  <a:cubicBezTo>
                    <a:pt x="142365" y="391050"/>
                    <a:pt x="141984" y="389240"/>
                    <a:pt x="142175" y="387906"/>
                  </a:cubicBezTo>
                  <a:cubicBezTo>
                    <a:pt x="142556" y="387144"/>
                    <a:pt x="143604" y="387144"/>
                    <a:pt x="143699" y="388097"/>
                  </a:cubicBezTo>
                  <a:cubicBezTo>
                    <a:pt x="143889" y="389145"/>
                    <a:pt x="144080" y="389716"/>
                    <a:pt x="144937" y="390478"/>
                  </a:cubicBezTo>
                  <a:cubicBezTo>
                    <a:pt x="145699" y="391050"/>
                    <a:pt x="145318" y="392669"/>
                    <a:pt x="143699" y="391812"/>
                  </a:cubicBezTo>
                  <a:moveTo>
                    <a:pt x="141794" y="364570"/>
                  </a:moveTo>
                  <a:cubicBezTo>
                    <a:pt x="142365" y="367332"/>
                    <a:pt x="143127" y="369714"/>
                    <a:pt x="144556" y="370857"/>
                  </a:cubicBezTo>
                  <a:cubicBezTo>
                    <a:pt x="144937" y="372190"/>
                    <a:pt x="144175" y="373047"/>
                    <a:pt x="143604" y="372476"/>
                  </a:cubicBezTo>
                  <a:cubicBezTo>
                    <a:pt x="141603" y="369714"/>
                    <a:pt x="141413" y="366951"/>
                    <a:pt x="141794" y="364570"/>
                  </a:cubicBezTo>
                  <a:moveTo>
                    <a:pt x="146937" y="408576"/>
                  </a:moveTo>
                  <a:cubicBezTo>
                    <a:pt x="146937" y="408576"/>
                    <a:pt x="147509" y="407814"/>
                    <a:pt x="148461" y="407814"/>
                  </a:cubicBezTo>
                  <a:cubicBezTo>
                    <a:pt x="149509" y="407814"/>
                    <a:pt x="150462" y="408195"/>
                    <a:pt x="150462" y="408576"/>
                  </a:cubicBezTo>
                  <a:cubicBezTo>
                    <a:pt x="150462" y="408766"/>
                    <a:pt x="149890" y="409242"/>
                    <a:pt x="148938" y="409242"/>
                  </a:cubicBezTo>
                  <a:cubicBezTo>
                    <a:pt x="147699" y="409242"/>
                    <a:pt x="146937" y="408957"/>
                    <a:pt x="146937" y="408576"/>
                  </a:cubicBezTo>
                  <a:moveTo>
                    <a:pt x="151033" y="412671"/>
                  </a:moveTo>
                  <a:cubicBezTo>
                    <a:pt x="152652" y="412290"/>
                    <a:pt x="154367" y="412100"/>
                    <a:pt x="154557" y="412481"/>
                  </a:cubicBezTo>
                  <a:cubicBezTo>
                    <a:pt x="154938" y="412862"/>
                    <a:pt x="153795" y="413529"/>
                    <a:pt x="152176" y="414100"/>
                  </a:cubicBezTo>
                  <a:cubicBezTo>
                    <a:pt x="150557" y="414481"/>
                    <a:pt x="149033" y="414481"/>
                    <a:pt x="148652" y="414100"/>
                  </a:cubicBezTo>
                  <a:cubicBezTo>
                    <a:pt x="148461" y="413719"/>
                    <a:pt x="149509" y="413148"/>
                    <a:pt x="151033" y="412671"/>
                  </a:cubicBezTo>
                  <a:moveTo>
                    <a:pt x="150843" y="368094"/>
                  </a:moveTo>
                  <a:cubicBezTo>
                    <a:pt x="150843" y="366761"/>
                    <a:pt x="151224" y="365713"/>
                    <a:pt x="151605" y="365713"/>
                  </a:cubicBezTo>
                  <a:cubicBezTo>
                    <a:pt x="151986" y="365713"/>
                    <a:pt x="152367" y="366761"/>
                    <a:pt x="152367" y="368094"/>
                  </a:cubicBezTo>
                  <a:cubicBezTo>
                    <a:pt x="152367" y="369428"/>
                    <a:pt x="151986" y="370666"/>
                    <a:pt x="151605" y="370666"/>
                  </a:cubicBezTo>
                  <a:cubicBezTo>
                    <a:pt x="151224" y="370666"/>
                    <a:pt x="150843" y="369428"/>
                    <a:pt x="150843" y="368094"/>
                  </a:cubicBezTo>
                  <a:moveTo>
                    <a:pt x="155034" y="391335"/>
                  </a:moveTo>
                  <a:cubicBezTo>
                    <a:pt x="155224" y="393050"/>
                    <a:pt x="155891" y="394288"/>
                    <a:pt x="156843" y="395241"/>
                  </a:cubicBezTo>
                  <a:cubicBezTo>
                    <a:pt x="158748" y="396860"/>
                    <a:pt x="159129" y="399241"/>
                    <a:pt x="157320" y="400860"/>
                  </a:cubicBezTo>
                  <a:lnTo>
                    <a:pt x="153129" y="396955"/>
                  </a:lnTo>
                  <a:cubicBezTo>
                    <a:pt x="151890" y="394574"/>
                    <a:pt x="152938" y="392859"/>
                    <a:pt x="155034" y="391335"/>
                  </a:cubicBezTo>
                  <a:moveTo>
                    <a:pt x="149890" y="415910"/>
                  </a:moveTo>
                  <a:cubicBezTo>
                    <a:pt x="149890" y="415910"/>
                    <a:pt x="150652" y="414672"/>
                    <a:pt x="152652" y="414291"/>
                  </a:cubicBezTo>
                  <a:cubicBezTo>
                    <a:pt x="154367" y="413910"/>
                    <a:pt x="156177" y="413719"/>
                    <a:pt x="156653" y="414100"/>
                  </a:cubicBezTo>
                  <a:cubicBezTo>
                    <a:pt x="156843" y="414481"/>
                    <a:pt x="155605" y="415243"/>
                    <a:pt x="153891" y="415624"/>
                  </a:cubicBezTo>
                  <a:cubicBezTo>
                    <a:pt x="151890" y="416196"/>
                    <a:pt x="150271" y="416196"/>
                    <a:pt x="149890" y="415815"/>
                  </a:cubicBezTo>
                  <a:moveTo>
                    <a:pt x="153033" y="416958"/>
                  </a:moveTo>
                  <a:cubicBezTo>
                    <a:pt x="153033" y="416958"/>
                    <a:pt x="153891" y="416100"/>
                    <a:pt x="155034" y="415910"/>
                  </a:cubicBezTo>
                  <a:cubicBezTo>
                    <a:pt x="156177" y="415529"/>
                    <a:pt x="157415" y="415529"/>
                    <a:pt x="157605" y="415910"/>
                  </a:cubicBezTo>
                  <a:cubicBezTo>
                    <a:pt x="157796" y="416100"/>
                    <a:pt x="157034" y="416672"/>
                    <a:pt x="155796" y="417053"/>
                  </a:cubicBezTo>
                  <a:cubicBezTo>
                    <a:pt x="154462" y="417243"/>
                    <a:pt x="153224" y="417243"/>
                    <a:pt x="153033" y="416862"/>
                  </a:cubicBezTo>
                  <a:moveTo>
                    <a:pt x="157034" y="418863"/>
                  </a:moveTo>
                  <a:cubicBezTo>
                    <a:pt x="156081" y="418863"/>
                    <a:pt x="155034" y="418672"/>
                    <a:pt x="155034" y="418291"/>
                  </a:cubicBezTo>
                  <a:cubicBezTo>
                    <a:pt x="155034" y="417910"/>
                    <a:pt x="155605" y="417529"/>
                    <a:pt x="156653" y="417529"/>
                  </a:cubicBezTo>
                  <a:cubicBezTo>
                    <a:pt x="157796" y="417529"/>
                    <a:pt x="158558" y="417910"/>
                    <a:pt x="158558" y="418291"/>
                  </a:cubicBezTo>
                  <a:cubicBezTo>
                    <a:pt x="158748" y="418672"/>
                    <a:pt x="157986" y="418863"/>
                    <a:pt x="157034" y="418863"/>
                  </a:cubicBezTo>
                  <a:moveTo>
                    <a:pt x="160558" y="357617"/>
                  </a:moveTo>
                  <a:cubicBezTo>
                    <a:pt x="159891" y="358760"/>
                    <a:pt x="159415" y="359617"/>
                    <a:pt x="158939" y="359331"/>
                  </a:cubicBezTo>
                  <a:cubicBezTo>
                    <a:pt x="158558" y="359331"/>
                    <a:pt x="158748" y="358188"/>
                    <a:pt x="159129" y="357141"/>
                  </a:cubicBezTo>
                  <a:cubicBezTo>
                    <a:pt x="159701" y="355998"/>
                    <a:pt x="160272" y="355236"/>
                    <a:pt x="160653" y="355331"/>
                  </a:cubicBezTo>
                  <a:cubicBezTo>
                    <a:pt x="160844" y="355617"/>
                    <a:pt x="160844" y="356569"/>
                    <a:pt x="160463" y="357522"/>
                  </a:cubicBezTo>
                  <a:moveTo>
                    <a:pt x="162273" y="352569"/>
                  </a:moveTo>
                  <a:cubicBezTo>
                    <a:pt x="161701" y="353521"/>
                    <a:pt x="160844" y="354188"/>
                    <a:pt x="160653" y="353902"/>
                  </a:cubicBezTo>
                  <a:cubicBezTo>
                    <a:pt x="160463" y="353712"/>
                    <a:pt x="160653" y="352664"/>
                    <a:pt x="161225" y="351997"/>
                  </a:cubicBezTo>
                  <a:cubicBezTo>
                    <a:pt x="161796" y="350949"/>
                    <a:pt x="162654" y="350568"/>
                    <a:pt x="162749" y="350568"/>
                  </a:cubicBezTo>
                  <a:cubicBezTo>
                    <a:pt x="163130" y="350949"/>
                    <a:pt x="162749" y="351807"/>
                    <a:pt x="162177" y="352569"/>
                  </a:cubicBezTo>
                  <a:moveTo>
                    <a:pt x="167511" y="342663"/>
                  </a:moveTo>
                  <a:cubicBezTo>
                    <a:pt x="161225" y="348568"/>
                    <a:pt x="156462" y="354664"/>
                    <a:pt x="155605" y="360665"/>
                  </a:cubicBezTo>
                  <a:cubicBezTo>
                    <a:pt x="153414" y="357712"/>
                    <a:pt x="157986" y="350187"/>
                    <a:pt x="165130" y="340853"/>
                  </a:cubicBezTo>
                  <a:cubicBezTo>
                    <a:pt x="160749" y="344187"/>
                    <a:pt x="156843" y="348568"/>
                    <a:pt x="153033" y="353521"/>
                  </a:cubicBezTo>
                  <a:cubicBezTo>
                    <a:pt x="153795" y="350378"/>
                    <a:pt x="156462" y="345996"/>
                    <a:pt x="159891" y="341329"/>
                  </a:cubicBezTo>
                  <a:cubicBezTo>
                    <a:pt x="152176" y="347044"/>
                    <a:pt x="146842" y="355521"/>
                    <a:pt x="147699" y="371333"/>
                  </a:cubicBezTo>
                  <a:cubicBezTo>
                    <a:pt x="144747" y="361808"/>
                    <a:pt x="146652" y="352759"/>
                    <a:pt x="152843" y="343806"/>
                  </a:cubicBezTo>
                  <a:lnTo>
                    <a:pt x="144366" y="352664"/>
                  </a:lnTo>
                  <a:lnTo>
                    <a:pt x="152081" y="340853"/>
                  </a:lnTo>
                  <a:lnTo>
                    <a:pt x="147318" y="342472"/>
                  </a:lnTo>
                  <a:lnTo>
                    <a:pt x="147699" y="340758"/>
                  </a:lnTo>
                  <a:lnTo>
                    <a:pt x="144747" y="342091"/>
                  </a:lnTo>
                  <a:lnTo>
                    <a:pt x="144747" y="340091"/>
                  </a:lnTo>
                  <a:lnTo>
                    <a:pt x="140746" y="343234"/>
                  </a:lnTo>
                  <a:lnTo>
                    <a:pt x="141603" y="339900"/>
                  </a:lnTo>
                  <a:cubicBezTo>
                    <a:pt x="140175" y="339138"/>
                    <a:pt x="139222" y="340281"/>
                    <a:pt x="137984" y="341901"/>
                  </a:cubicBezTo>
                  <a:cubicBezTo>
                    <a:pt x="136841" y="337900"/>
                    <a:pt x="141127" y="336567"/>
                    <a:pt x="145699" y="338567"/>
                  </a:cubicBezTo>
                  <a:cubicBezTo>
                    <a:pt x="149319" y="339996"/>
                    <a:pt x="153605" y="340567"/>
                    <a:pt x="159320" y="339329"/>
                  </a:cubicBezTo>
                  <a:cubicBezTo>
                    <a:pt x="162082" y="338662"/>
                    <a:pt x="165035" y="338662"/>
                    <a:pt x="167988" y="339138"/>
                  </a:cubicBezTo>
                  <a:cubicBezTo>
                    <a:pt x="170940" y="340758"/>
                    <a:pt x="170750" y="342091"/>
                    <a:pt x="167416" y="342758"/>
                  </a:cubicBezTo>
                  <a:moveTo>
                    <a:pt x="170750" y="405528"/>
                  </a:moveTo>
                  <a:cubicBezTo>
                    <a:pt x="170750" y="405528"/>
                    <a:pt x="171226" y="404575"/>
                    <a:pt x="172179" y="404099"/>
                  </a:cubicBezTo>
                  <a:cubicBezTo>
                    <a:pt x="173131" y="403718"/>
                    <a:pt x="173988" y="404004"/>
                    <a:pt x="174179" y="404099"/>
                  </a:cubicBezTo>
                  <a:cubicBezTo>
                    <a:pt x="174369" y="404766"/>
                    <a:pt x="173798" y="405337"/>
                    <a:pt x="172845" y="405528"/>
                  </a:cubicBezTo>
                  <a:cubicBezTo>
                    <a:pt x="171798" y="405909"/>
                    <a:pt x="171036" y="405909"/>
                    <a:pt x="170845" y="405528"/>
                  </a:cubicBezTo>
                  <a:moveTo>
                    <a:pt x="180942" y="409719"/>
                  </a:moveTo>
                  <a:cubicBezTo>
                    <a:pt x="181323" y="410290"/>
                    <a:pt x="180180" y="411528"/>
                    <a:pt x="178560" y="412100"/>
                  </a:cubicBezTo>
                  <a:cubicBezTo>
                    <a:pt x="177036" y="412671"/>
                    <a:pt x="175417" y="412671"/>
                    <a:pt x="175227" y="411909"/>
                  </a:cubicBezTo>
                  <a:cubicBezTo>
                    <a:pt x="175036" y="411338"/>
                    <a:pt x="175989" y="410385"/>
                    <a:pt x="177608" y="409528"/>
                  </a:cubicBezTo>
                  <a:cubicBezTo>
                    <a:pt x="179227" y="408957"/>
                    <a:pt x="180846" y="408957"/>
                    <a:pt x="181037" y="409719"/>
                  </a:cubicBezTo>
                  <a:moveTo>
                    <a:pt x="174941" y="407718"/>
                  </a:moveTo>
                  <a:cubicBezTo>
                    <a:pt x="176084" y="407147"/>
                    <a:pt x="177322" y="407147"/>
                    <a:pt x="177513" y="407718"/>
                  </a:cubicBezTo>
                  <a:cubicBezTo>
                    <a:pt x="177703" y="408290"/>
                    <a:pt x="176941" y="409147"/>
                    <a:pt x="175798" y="409528"/>
                  </a:cubicBezTo>
                  <a:cubicBezTo>
                    <a:pt x="174560" y="410195"/>
                    <a:pt x="173417" y="409909"/>
                    <a:pt x="173226" y="409528"/>
                  </a:cubicBezTo>
                  <a:cubicBezTo>
                    <a:pt x="172845" y="408957"/>
                    <a:pt x="173798" y="408099"/>
                    <a:pt x="175036" y="407718"/>
                  </a:cubicBezTo>
                  <a:moveTo>
                    <a:pt x="178751" y="343806"/>
                  </a:moveTo>
                  <a:cubicBezTo>
                    <a:pt x="178751" y="343806"/>
                    <a:pt x="177703" y="342853"/>
                    <a:pt x="177608" y="341805"/>
                  </a:cubicBezTo>
                  <a:cubicBezTo>
                    <a:pt x="177417" y="340853"/>
                    <a:pt x="177608" y="340281"/>
                    <a:pt x="177989" y="340281"/>
                  </a:cubicBezTo>
                  <a:cubicBezTo>
                    <a:pt x="178370" y="340472"/>
                    <a:pt x="178941" y="341520"/>
                    <a:pt x="179132" y="342472"/>
                  </a:cubicBezTo>
                  <a:cubicBezTo>
                    <a:pt x="179322" y="343425"/>
                    <a:pt x="179132" y="343996"/>
                    <a:pt x="178751" y="343901"/>
                  </a:cubicBezTo>
                  <a:moveTo>
                    <a:pt x="178179" y="324279"/>
                  </a:moveTo>
                  <a:cubicBezTo>
                    <a:pt x="177798" y="323517"/>
                    <a:pt x="176560" y="323708"/>
                    <a:pt x="175608" y="323327"/>
                  </a:cubicBezTo>
                  <a:cubicBezTo>
                    <a:pt x="174560" y="322946"/>
                    <a:pt x="175036" y="322755"/>
                    <a:pt x="173226" y="322374"/>
                  </a:cubicBezTo>
                  <a:cubicBezTo>
                    <a:pt x="175036" y="322565"/>
                    <a:pt x="176751" y="322755"/>
                    <a:pt x="178656" y="322946"/>
                  </a:cubicBezTo>
                  <a:lnTo>
                    <a:pt x="179799" y="324946"/>
                  </a:lnTo>
                  <a:lnTo>
                    <a:pt x="179608" y="324756"/>
                  </a:lnTo>
                  <a:cubicBezTo>
                    <a:pt x="178941" y="324756"/>
                    <a:pt x="181323" y="331137"/>
                    <a:pt x="178179" y="324375"/>
                  </a:cubicBezTo>
                  <a:moveTo>
                    <a:pt x="182275" y="343806"/>
                  </a:moveTo>
                  <a:cubicBezTo>
                    <a:pt x="182275" y="343806"/>
                    <a:pt x="181513" y="343139"/>
                    <a:pt x="181132" y="342186"/>
                  </a:cubicBezTo>
                  <a:cubicBezTo>
                    <a:pt x="180751" y="341043"/>
                    <a:pt x="180561" y="340186"/>
                    <a:pt x="180942" y="340186"/>
                  </a:cubicBezTo>
                  <a:cubicBezTo>
                    <a:pt x="181132" y="339996"/>
                    <a:pt x="181704" y="340853"/>
                    <a:pt x="181989" y="341710"/>
                  </a:cubicBezTo>
                  <a:cubicBezTo>
                    <a:pt x="182275" y="342663"/>
                    <a:pt x="182561" y="343520"/>
                    <a:pt x="182275" y="343710"/>
                  </a:cubicBezTo>
                  <a:moveTo>
                    <a:pt x="182561" y="325518"/>
                  </a:moveTo>
                  <a:lnTo>
                    <a:pt x="181227" y="323136"/>
                  </a:lnTo>
                  <a:cubicBezTo>
                    <a:pt x="181227" y="323136"/>
                    <a:pt x="182180" y="323136"/>
                    <a:pt x="182751" y="323327"/>
                  </a:cubicBezTo>
                  <a:lnTo>
                    <a:pt x="184275" y="325899"/>
                  </a:lnTo>
                  <a:cubicBezTo>
                    <a:pt x="183704" y="325899"/>
                    <a:pt x="183132" y="325708"/>
                    <a:pt x="182561" y="325422"/>
                  </a:cubicBezTo>
                  <a:moveTo>
                    <a:pt x="185323" y="343806"/>
                  </a:moveTo>
                  <a:cubicBezTo>
                    <a:pt x="184466" y="343996"/>
                    <a:pt x="184752" y="343425"/>
                    <a:pt x="184466" y="341996"/>
                  </a:cubicBezTo>
                  <a:cubicBezTo>
                    <a:pt x="184275" y="340853"/>
                    <a:pt x="184275" y="339424"/>
                    <a:pt x="184466" y="339424"/>
                  </a:cubicBezTo>
                  <a:cubicBezTo>
                    <a:pt x="184847" y="339424"/>
                    <a:pt x="185704" y="340662"/>
                    <a:pt x="185895" y="341996"/>
                  </a:cubicBezTo>
                  <a:cubicBezTo>
                    <a:pt x="186085" y="343139"/>
                    <a:pt x="186276" y="343806"/>
                    <a:pt x="185323" y="343806"/>
                  </a:cubicBezTo>
                  <a:moveTo>
                    <a:pt x="189705" y="343615"/>
                  </a:moveTo>
                  <a:cubicBezTo>
                    <a:pt x="189705" y="343615"/>
                    <a:pt x="188752" y="342853"/>
                    <a:pt x="188085" y="341234"/>
                  </a:cubicBezTo>
                  <a:cubicBezTo>
                    <a:pt x="187704" y="339615"/>
                    <a:pt x="187514" y="338472"/>
                    <a:pt x="187895" y="338281"/>
                  </a:cubicBezTo>
                  <a:cubicBezTo>
                    <a:pt x="188085" y="338281"/>
                    <a:pt x="188847" y="339329"/>
                    <a:pt x="189419" y="340948"/>
                  </a:cubicBezTo>
                  <a:cubicBezTo>
                    <a:pt x="189800" y="342282"/>
                    <a:pt x="190086" y="343710"/>
                    <a:pt x="189609" y="343710"/>
                  </a:cubicBezTo>
                  <a:moveTo>
                    <a:pt x="192753" y="344472"/>
                  </a:moveTo>
                  <a:cubicBezTo>
                    <a:pt x="192753" y="344472"/>
                    <a:pt x="191514" y="343044"/>
                    <a:pt x="191419" y="341520"/>
                  </a:cubicBezTo>
                  <a:cubicBezTo>
                    <a:pt x="190943" y="339710"/>
                    <a:pt x="190943" y="338281"/>
                    <a:pt x="191419" y="338281"/>
                  </a:cubicBezTo>
                  <a:cubicBezTo>
                    <a:pt x="191991" y="338091"/>
                    <a:pt x="192562" y="339519"/>
                    <a:pt x="193038" y="341043"/>
                  </a:cubicBezTo>
                  <a:cubicBezTo>
                    <a:pt x="193419" y="342853"/>
                    <a:pt x="193229" y="344187"/>
                    <a:pt x="192848" y="344377"/>
                  </a:cubicBezTo>
                  <a:moveTo>
                    <a:pt x="196563" y="344758"/>
                  </a:moveTo>
                  <a:cubicBezTo>
                    <a:pt x="195229" y="344949"/>
                    <a:pt x="195610" y="344091"/>
                    <a:pt x="195229" y="342377"/>
                  </a:cubicBezTo>
                  <a:cubicBezTo>
                    <a:pt x="195039" y="340853"/>
                    <a:pt x="195039" y="338853"/>
                    <a:pt x="195420" y="338853"/>
                  </a:cubicBezTo>
                  <a:cubicBezTo>
                    <a:pt x="195801" y="338662"/>
                    <a:pt x="197039" y="340662"/>
                    <a:pt x="197134" y="342282"/>
                  </a:cubicBezTo>
                  <a:cubicBezTo>
                    <a:pt x="197515" y="343901"/>
                    <a:pt x="197801" y="344568"/>
                    <a:pt x="196563" y="344853"/>
                  </a:cubicBezTo>
                  <a:moveTo>
                    <a:pt x="199801" y="344472"/>
                  </a:moveTo>
                  <a:cubicBezTo>
                    <a:pt x="199801" y="344472"/>
                    <a:pt x="198563" y="343234"/>
                    <a:pt x="198182" y="341520"/>
                  </a:cubicBezTo>
                  <a:cubicBezTo>
                    <a:pt x="197801" y="339710"/>
                    <a:pt x="197610" y="338186"/>
                    <a:pt x="197991" y="338186"/>
                  </a:cubicBezTo>
                  <a:cubicBezTo>
                    <a:pt x="198563" y="337995"/>
                    <a:pt x="199134" y="339329"/>
                    <a:pt x="199801" y="341139"/>
                  </a:cubicBezTo>
                  <a:cubicBezTo>
                    <a:pt x="200182" y="342948"/>
                    <a:pt x="200182" y="344472"/>
                    <a:pt x="199801" y="344472"/>
                  </a:cubicBezTo>
                  <a:moveTo>
                    <a:pt x="201230" y="358284"/>
                  </a:moveTo>
                  <a:cubicBezTo>
                    <a:pt x="200849" y="357236"/>
                    <a:pt x="200658" y="356283"/>
                    <a:pt x="200849" y="356283"/>
                  </a:cubicBezTo>
                  <a:cubicBezTo>
                    <a:pt x="201039" y="356093"/>
                    <a:pt x="201420" y="356950"/>
                    <a:pt x="201801" y="357712"/>
                  </a:cubicBezTo>
                  <a:cubicBezTo>
                    <a:pt x="202182" y="358665"/>
                    <a:pt x="202182" y="359712"/>
                    <a:pt x="202182" y="359712"/>
                  </a:cubicBezTo>
                  <a:cubicBezTo>
                    <a:pt x="201992" y="359903"/>
                    <a:pt x="201420" y="359141"/>
                    <a:pt x="201230" y="358379"/>
                  </a:cubicBezTo>
                  <a:moveTo>
                    <a:pt x="202182" y="345139"/>
                  </a:moveTo>
                  <a:cubicBezTo>
                    <a:pt x="202182" y="345139"/>
                    <a:pt x="201230" y="343329"/>
                    <a:pt x="201230" y="341139"/>
                  </a:cubicBezTo>
                  <a:cubicBezTo>
                    <a:pt x="201230" y="338948"/>
                    <a:pt x="201516" y="337233"/>
                    <a:pt x="202182" y="337233"/>
                  </a:cubicBezTo>
                  <a:cubicBezTo>
                    <a:pt x="202563" y="337233"/>
                    <a:pt x="203135" y="338948"/>
                    <a:pt x="203135" y="341139"/>
                  </a:cubicBezTo>
                  <a:cubicBezTo>
                    <a:pt x="203135" y="343329"/>
                    <a:pt x="202754" y="345139"/>
                    <a:pt x="202182" y="345139"/>
                  </a:cubicBezTo>
                  <a:moveTo>
                    <a:pt x="204754" y="359522"/>
                  </a:moveTo>
                  <a:cubicBezTo>
                    <a:pt x="203992" y="359903"/>
                    <a:pt x="204183" y="359141"/>
                    <a:pt x="203802" y="357998"/>
                  </a:cubicBezTo>
                  <a:cubicBezTo>
                    <a:pt x="203421" y="357045"/>
                    <a:pt x="203421" y="355617"/>
                    <a:pt x="203611" y="355426"/>
                  </a:cubicBezTo>
                  <a:cubicBezTo>
                    <a:pt x="203992" y="355426"/>
                    <a:pt x="204564" y="356379"/>
                    <a:pt x="205040" y="357522"/>
                  </a:cubicBezTo>
                  <a:cubicBezTo>
                    <a:pt x="205421" y="358665"/>
                    <a:pt x="205421" y="359331"/>
                    <a:pt x="204849" y="359522"/>
                  </a:cubicBezTo>
                  <a:moveTo>
                    <a:pt x="205611" y="345139"/>
                  </a:moveTo>
                  <a:cubicBezTo>
                    <a:pt x="205040" y="345139"/>
                    <a:pt x="204849" y="343806"/>
                    <a:pt x="204849" y="341805"/>
                  </a:cubicBezTo>
                  <a:cubicBezTo>
                    <a:pt x="204849" y="340091"/>
                    <a:pt x="205040" y="338472"/>
                    <a:pt x="205611" y="338472"/>
                  </a:cubicBezTo>
                  <a:cubicBezTo>
                    <a:pt x="205992" y="338472"/>
                    <a:pt x="206373" y="340091"/>
                    <a:pt x="206373" y="341805"/>
                  </a:cubicBezTo>
                  <a:cubicBezTo>
                    <a:pt x="206373" y="343806"/>
                    <a:pt x="205992" y="345139"/>
                    <a:pt x="205611" y="345139"/>
                  </a:cubicBezTo>
                  <a:moveTo>
                    <a:pt x="209707" y="366094"/>
                  </a:moveTo>
                  <a:cubicBezTo>
                    <a:pt x="208945" y="365904"/>
                    <a:pt x="209040" y="364951"/>
                    <a:pt x="209326" y="363903"/>
                  </a:cubicBezTo>
                  <a:lnTo>
                    <a:pt x="210564" y="363903"/>
                  </a:lnTo>
                  <a:cubicBezTo>
                    <a:pt x="210564" y="365046"/>
                    <a:pt x="210564" y="366094"/>
                    <a:pt x="209707" y="366094"/>
                  </a:cubicBezTo>
                  <a:moveTo>
                    <a:pt x="212279" y="366094"/>
                  </a:moveTo>
                  <a:cubicBezTo>
                    <a:pt x="211136" y="365904"/>
                    <a:pt x="211326" y="364665"/>
                    <a:pt x="211707" y="363522"/>
                  </a:cubicBezTo>
                  <a:cubicBezTo>
                    <a:pt x="212088" y="362094"/>
                    <a:pt x="212279" y="361713"/>
                    <a:pt x="212755" y="361713"/>
                  </a:cubicBezTo>
                  <a:cubicBezTo>
                    <a:pt x="213136" y="361903"/>
                    <a:pt x="213327" y="362284"/>
                    <a:pt x="213327" y="363713"/>
                  </a:cubicBezTo>
                  <a:cubicBezTo>
                    <a:pt x="213327" y="365142"/>
                    <a:pt x="213327" y="366094"/>
                    <a:pt x="212279" y="366094"/>
                  </a:cubicBezTo>
                  <a:moveTo>
                    <a:pt x="214660" y="365713"/>
                  </a:moveTo>
                  <a:cubicBezTo>
                    <a:pt x="213898" y="365523"/>
                    <a:pt x="213898" y="363903"/>
                    <a:pt x="214279" y="362094"/>
                  </a:cubicBezTo>
                  <a:lnTo>
                    <a:pt x="215422" y="362094"/>
                  </a:lnTo>
                  <a:cubicBezTo>
                    <a:pt x="215422" y="364284"/>
                    <a:pt x="215422" y="365904"/>
                    <a:pt x="214660" y="365713"/>
                  </a:cubicBezTo>
                  <a:moveTo>
                    <a:pt x="214470" y="360379"/>
                  </a:moveTo>
                  <a:cubicBezTo>
                    <a:pt x="214660" y="359808"/>
                    <a:pt x="214851" y="359331"/>
                    <a:pt x="215041" y="359331"/>
                  </a:cubicBezTo>
                  <a:cubicBezTo>
                    <a:pt x="215232" y="359331"/>
                    <a:pt x="215232" y="359712"/>
                    <a:pt x="215422" y="360379"/>
                  </a:cubicBezTo>
                  <a:lnTo>
                    <a:pt x="214470" y="360379"/>
                  </a:lnTo>
                  <a:close/>
                  <a:moveTo>
                    <a:pt x="216470" y="361141"/>
                  </a:moveTo>
                  <a:cubicBezTo>
                    <a:pt x="217041" y="359522"/>
                    <a:pt x="217232" y="358950"/>
                    <a:pt x="217803" y="358950"/>
                  </a:cubicBezTo>
                  <a:cubicBezTo>
                    <a:pt x="218184" y="358950"/>
                    <a:pt x="218375" y="359712"/>
                    <a:pt x="218375" y="361522"/>
                  </a:cubicBezTo>
                  <a:cubicBezTo>
                    <a:pt x="218375" y="363332"/>
                    <a:pt x="218375" y="364856"/>
                    <a:pt x="217041" y="364665"/>
                  </a:cubicBezTo>
                  <a:cubicBezTo>
                    <a:pt x="215613" y="364475"/>
                    <a:pt x="216089" y="362951"/>
                    <a:pt x="216470" y="361141"/>
                  </a:cubicBezTo>
                  <a:moveTo>
                    <a:pt x="242283" y="369047"/>
                  </a:moveTo>
                  <a:cubicBezTo>
                    <a:pt x="238949" y="377715"/>
                    <a:pt x="234282" y="383049"/>
                    <a:pt x="230091" y="388764"/>
                  </a:cubicBezTo>
                  <a:cubicBezTo>
                    <a:pt x="230091" y="388954"/>
                    <a:pt x="229614" y="389145"/>
                    <a:pt x="229614" y="389335"/>
                  </a:cubicBezTo>
                  <a:cubicBezTo>
                    <a:pt x="229424" y="389526"/>
                    <a:pt x="229233" y="389716"/>
                    <a:pt x="229043" y="390097"/>
                  </a:cubicBezTo>
                  <a:cubicBezTo>
                    <a:pt x="229233" y="389716"/>
                    <a:pt x="229424" y="389526"/>
                    <a:pt x="229614" y="389145"/>
                  </a:cubicBezTo>
                  <a:cubicBezTo>
                    <a:pt x="229424" y="388097"/>
                    <a:pt x="229233" y="387144"/>
                    <a:pt x="229043" y="386192"/>
                  </a:cubicBezTo>
                  <a:cubicBezTo>
                    <a:pt x="229614" y="386954"/>
                    <a:pt x="229805" y="387525"/>
                    <a:pt x="229995" y="388287"/>
                  </a:cubicBezTo>
                  <a:cubicBezTo>
                    <a:pt x="230567" y="387335"/>
                    <a:pt x="231138" y="386382"/>
                    <a:pt x="231710" y="385335"/>
                  </a:cubicBezTo>
                  <a:cubicBezTo>
                    <a:pt x="231519" y="384382"/>
                    <a:pt x="231329" y="383334"/>
                    <a:pt x="231138" y="382191"/>
                  </a:cubicBezTo>
                  <a:cubicBezTo>
                    <a:pt x="231519" y="382953"/>
                    <a:pt x="231900" y="383525"/>
                    <a:pt x="232281" y="384382"/>
                  </a:cubicBezTo>
                  <a:cubicBezTo>
                    <a:pt x="232662" y="383620"/>
                    <a:pt x="233329" y="382763"/>
                    <a:pt x="233710" y="382001"/>
                  </a:cubicBezTo>
                  <a:cubicBezTo>
                    <a:pt x="233234" y="381048"/>
                    <a:pt x="233043" y="379810"/>
                    <a:pt x="232662" y="378667"/>
                  </a:cubicBezTo>
                  <a:cubicBezTo>
                    <a:pt x="233234" y="379429"/>
                    <a:pt x="233710" y="380286"/>
                    <a:pt x="234091" y="381048"/>
                  </a:cubicBezTo>
                  <a:cubicBezTo>
                    <a:pt x="234663" y="380096"/>
                    <a:pt x="235234" y="379143"/>
                    <a:pt x="235710" y="378096"/>
                  </a:cubicBezTo>
                  <a:cubicBezTo>
                    <a:pt x="235425" y="377143"/>
                    <a:pt x="235139" y="376095"/>
                    <a:pt x="234853" y="375143"/>
                  </a:cubicBezTo>
                  <a:cubicBezTo>
                    <a:pt x="235234" y="375714"/>
                    <a:pt x="235710" y="376286"/>
                    <a:pt x="235996" y="377143"/>
                  </a:cubicBezTo>
                  <a:cubicBezTo>
                    <a:pt x="236568" y="375333"/>
                    <a:pt x="236949" y="374000"/>
                    <a:pt x="237234" y="372762"/>
                  </a:cubicBezTo>
                  <a:lnTo>
                    <a:pt x="216946" y="385430"/>
                  </a:lnTo>
                  <a:cubicBezTo>
                    <a:pt x="218661" y="383906"/>
                    <a:pt x="220566" y="382572"/>
                    <a:pt x="222280" y="381048"/>
                  </a:cubicBezTo>
                  <a:cubicBezTo>
                    <a:pt x="222090" y="379905"/>
                    <a:pt x="221899" y="378477"/>
                    <a:pt x="221709" y="377334"/>
                  </a:cubicBezTo>
                  <a:cubicBezTo>
                    <a:pt x="222280" y="378286"/>
                    <a:pt x="222661" y="379524"/>
                    <a:pt x="223137" y="380477"/>
                  </a:cubicBezTo>
                  <a:cubicBezTo>
                    <a:pt x="223518" y="380096"/>
                    <a:pt x="224090" y="379715"/>
                    <a:pt x="224471" y="379239"/>
                  </a:cubicBezTo>
                  <a:cubicBezTo>
                    <a:pt x="224280" y="377715"/>
                    <a:pt x="224090" y="376095"/>
                    <a:pt x="223899" y="374476"/>
                  </a:cubicBezTo>
                  <a:cubicBezTo>
                    <a:pt x="224757" y="375810"/>
                    <a:pt x="225042" y="377238"/>
                    <a:pt x="225423" y="378381"/>
                  </a:cubicBezTo>
                  <a:cubicBezTo>
                    <a:pt x="226090" y="378000"/>
                    <a:pt x="226662" y="377429"/>
                    <a:pt x="227233" y="377048"/>
                  </a:cubicBezTo>
                  <a:cubicBezTo>
                    <a:pt x="227043" y="375048"/>
                    <a:pt x="226852" y="372857"/>
                    <a:pt x="226471" y="370761"/>
                  </a:cubicBezTo>
                  <a:cubicBezTo>
                    <a:pt x="227424" y="372571"/>
                    <a:pt x="227995" y="374286"/>
                    <a:pt x="228376" y="376095"/>
                  </a:cubicBezTo>
                  <a:cubicBezTo>
                    <a:pt x="229043" y="375524"/>
                    <a:pt x="229424" y="375143"/>
                    <a:pt x="229995" y="374667"/>
                  </a:cubicBezTo>
                  <a:cubicBezTo>
                    <a:pt x="229805" y="371904"/>
                    <a:pt x="229424" y="368761"/>
                    <a:pt x="229043" y="365808"/>
                  </a:cubicBezTo>
                  <a:cubicBezTo>
                    <a:pt x="230376" y="368571"/>
                    <a:pt x="231424" y="371142"/>
                    <a:pt x="231424" y="373333"/>
                  </a:cubicBezTo>
                  <a:cubicBezTo>
                    <a:pt x="231805" y="372952"/>
                    <a:pt x="232186" y="372762"/>
                    <a:pt x="232567" y="372381"/>
                  </a:cubicBezTo>
                  <a:cubicBezTo>
                    <a:pt x="232377" y="369428"/>
                    <a:pt x="231996" y="365904"/>
                    <a:pt x="231424" y="362665"/>
                  </a:cubicBezTo>
                  <a:cubicBezTo>
                    <a:pt x="233043" y="365618"/>
                    <a:pt x="233996" y="368571"/>
                    <a:pt x="234186" y="370952"/>
                  </a:cubicBezTo>
                  <a:cubicBezTo>
                    <a:pt x="234186" y="370761"/>
                    <a:pt x="234567" y="370571"/>
                    <a:pt x="234758" y="370285"/>
                  </a:cubicBezTo>
                  <a:cubicBezTo>
                    <a:pt x="234758" y="367142"/>
                    <a:pt x="234186" y="362856"/>
                    <a:pt x="233615" y="358855"/>
                  </a:cubicBezTo>
                  <a:cubicBezTo>
                    <a:pt x="235520" y="362665"/>
                    <a:pt x="236568" y="366189"/>
                    <a:pt x="236187" y="368761"/>
                  </a:cubicBezTo>
                  <a:cubicBezTo>
                    <a:pt x="236568" y="368380"/>
                    <a:pt x="236949" y="367999"/>
                    <a:pt x="237425" y="367618"/>
                  </a:cubicBezTo>
                  <a:cubicBezTo>
                    <a:pt x="237234" y="361903"/>
                    <a:pt x="235234" y="356760"/>
                    <a:pt x="233424" y="351426"/>
                  </a:cubicBezTo>
                  <a:cubicBezTo>
                    <a:pt x="232662" y="354188"/>
                    <a:pt x="232662" y="355140"/>
                    <a:pt x="231805" y="354950"/>
                  </a:cubicBezTo>
                  <a:cubicBezTo>
                    <a:pt x="232186" y="351807"/>
                    <a:pt x="231996" y="350378"/>
                    <a:pt x="231424" y="349997"/>
                  </a:cubicBezTo>
                  <a:cubicBezTo>
                    <a:pt x="231043" y="354378"/>
                    <a:pt x="230091" y="357141"/>
                    <a:pt x="228662" y="358474"/>
                  </a:cubicBezTo>
                  <a:lnTo>
                    <a:pt x="229424" y="351330"/>
                  </a:lnTo>
                  <a:lnTo>
                    <a:pt x="228281" y="351330"/>
                  </a:lnTo>
                  <a:cubicBezTo>
                    <a:pt x="227328" y="356474"/>
                    <a:pt x="227138" y="357998"/>
                    <a:pt x="225138" y="359808"/>
                  </a:cubicBezTo>
                  <a:cubicBezTo>
                    <a:pt x="225900" y="356664"/>
                    <a:pt x="225519" y="354283"/>
                    <a:pt x="225519" y="353712"/>
                  </a:cubicBezTo>
                  <a:cubicBezTo>
                    <a:pt x="224947" y="353902"/>
                    <a:pt x="224566" y="354093"/>
                    <a:pt x="224185" y="354093"/>
                  </a:cubicBezTo>
                  <a:lnTo>
                    <a:pt x="224185" y="354759"/>
                  </a:lnTo>
                  <a:cubicBezTo>
                    <a:pt x="224376" y="356664"/>
                    <a:pt x="224376" y="359236"/>
                    <a:pt x="221994" y="362379"/>
                  </a:cubicBezTo>
                  <a:cubicBezTo>
                    <a:pt x="221804" y="359617"/>
                    <a:pt x="222947" y="357045"/>
                    <a:pt x="222947" y="354283"/>
                  </a:cubicBezTo>
                  <a:cubicBezTo>
                    <a:pt x="222375" y="354474"/>
                    <a:pt x="221994" y="354664"/>
                    <a:pt x="221328" y="354855"/>
                  </a:cubicBezTo>
                  <a:lnTo>
                    <a:pt x="221328" y="357617"/>
                  </a:lnTo>
                  <a:cubicBezTo>
                    <a:pt x="221137" y="358665"/>
                    <a:pt x="220089" y="361427"/>
                    <a:pt x="219804" y="361808"/>
                  </a:cubicBezTo>
                  <a:cubicBezTo>
                    <a:pt x="220089" y="361141"/>
                    <a:pt x="220756" y="356093"/>
                    <a:pt x="220185" y="355045"/>
                  </a:cubicBezTo>
                  <a:cubicBezTo>
                    <a:pt x="219804" y="355236"/>
                    <a:pt x="219232" y="355236"/>
                    <a:pt x="218851" y="355426"/>
                  </a:cubicBezTo>
                  <a:lnTo>
                    <a:pt x="218851" y="355998"/>
                  </a:lnTo>
                  <a:cubicBezTo>
                    <a:pt x="218565" y="356760"/>
                    <a:pt x="218565" y="357331"/>
                    <a:pt x="218184" y="357331"/>
                  </a:cubicBezTo>
                  <a:cubicBezTo>
                    <a:pt x="217994" y="357331"/>
                    <a:pt x="217803" y="356950"/>
                    <a:pt x="217803" y="356379"/>
                  </a:cubicBezTo>
                  <a:cubicBezTo>
                    <a:pt x="217613" y="356188"/>
                    <a:pt x="217613" y="355807"/>
                    <a:pt x="217422" y="355617"/>
                  </a:cubicBezTo>
                  <a:cubicBezTo>
                    <a:pt x="217232" y="355617"/>
                    <a:pt x="216851" y="355617"/>
                    <a:pt x="216470" y="355807"/>
                  </a:cubicBezTo>
                  <a:lnTo>
                    <a:pt x="216470" y="355998"/>
                  </a:lnTo>
                  <a:cubicBezTo>
                    <a:pt x="216660" y="356569"/>
                    <a:pt x="216660" y="357045"/>
                    <a:pt x="216470" y="357141"/>
                  </a:cubicBezTo>
                  <a:cubicBezTo>
                    <a:pt x="216279" y="357141"/>
                    <a:pt x="215898" y="356569"/>
                    <a:pt x="215517" y="355998"/>
                  </a:cubicBezTo>
                  <a:cubicBezTo>
                    <a:pt x="215136" y="355998"/>
                    <a:pt x="214755" y="356188"/>
                    <a:pt x="214565" y="356188"/>
                  </a:cubicBezTo>
                  <a:cubicBezTo>
                    <a:pt x="214755" y="357236"/>
                    <a:pt x="214755" y="357617"/>
                    <a:pt x="213993" y="357998"/>
                  </a:cubicBezTo>
                  <a:cubicBezTo>
                    <a:pt x="212946" y="358379"/>
                    <a:pt x="212946" y="357426"/>
                    <a:pt x="212850" y="356379"/>
                  </a:cubicBezTo>
                  <a:cubicBezTo>
                    <a:pt x="212184" y="356569"/>
                    <a:pt x="211612" y="356569"/>
                    <a:pt x="211041" y="356760"/>
                  </a:cubicBezTo>
                  <a:cubicBezTo>
                    <a:pt x="211231" y="357522"/>
                    <a:pt x="211041" y="358188"/>
                    <a:pt x="210850" y="358188"/>
                  </a:cubicBezTo>
                  <a:cubicBezTo>
                    <a:pt x="210660" y="358379"/>
                    <a:pt x="210279" y="357807"/>
                    <a:pt x="209898" y="357045"/>
                  </a:cubicBezTo>
                  <a:lnTo>
                    <a:pt x="208278" y="357045"/>
                  </a:lnTo>
                  <a:cubicBezTo>
                    <a:pt x="208469" y="357807"/>
                    <a:pt x="208469" y="358188"/>
                    <a:pt x="208278" y="358474"/>
                  </a:cubicBezTo>
                  <a:cubicBezTo>
                    <a:pt x="208088" y="358474"/>
                    <a:pt x="207707" y="358093"/>
                    <a:pt x="207326" y="357236"/>
                  </a:cubicBezTo>
                  <a:cubicBezTo>
                    <a:pt x="207135" y="357045"/>
                    <a:pt x="207135" y="356664"/>
                    <a:pt x="206945" y="356188"/>
                  </a:cubicBezTo>
                  <a:cubicBezTo>
                    <a:pt x="206278" y="355045"/>
                    <a:pt x="206088" y="353807"/>
                    <a:pt x="206278" y="353616"/>
                  </a:cubicBezTo>
                  <a:cubicBezTo>
                    <a:pt x="206659" y="353426"/>
                    <a:pt x="207231" y="354283"/>
                    <a:pt x="207897" y="355617"/>
                  </a:cubicBezTo>
                  <a:cubicBezTo>
                    <a:pt x="208088" y="355998"/>
                    <a:pt x="208278" y="356569"/>
                    <a:pt x="208278" y="356950"/>
                  </a:cubicBezTo>
                  <a:cubicBezTo>
                    <a:pt x="208659" y="356760"/>
                    <a:pt x="209231" y="356569"/>
                    <a:pt x="209707" y="356569"/>
                  </a:cubicBezTo>
                  <a:cubicBezTo>
                    <a:pt x="209707" y="356188"/>
                    <a:pt x="209707" y="355998"/>
                    <a:pt x="209517" y="355807"/>
                  </a:cubicBezTo>
                  <a:cubicBezTo>
                    <a:pt x="209136" y="354283"/>
                    <a:pt x="209136" y="352759"/>
                    <a:pt x="209517" y="352664"/>
                  </a:cubicBezTo>
                  <a:cubicBezTo>
                    <a:pt x="209898" y="352473"/>
                    <a:pt x="210469" y="353616"/>
                    <a:pt x="210850" y="355236"/>
                  </a:cubicBezTo>
                  <a:cubicBezTo>
                    <a:pt x="210850" y="355426"/>
                    <a:pt x="211041" y="355807"/>
                    <a:pt x="211041" y="356188"/>
                  </a:cubicBezTo>
                  <a:cubicBezTo>
                    <a:pt x="211612" y="355998"/>
                    <a:pt x="212088" y="355807"/>
                    <a:pt x="212660" y="355617"/>
                  </a:cubicBezTo>
                  <a:cubicBezTo>
                    <a:pt x="212469" y="354664"/>
                    <a:pt x="212469" y="354188"/>
                    <a:pt x="212469" y="353616"/>
                  </a:cubicBezTo>
                  <a:cubicBezTo>
                    <a:pt x="212469" y="352759"/>
                    <a:pt x="212469" y="352473"/>
                    <a:pt x="212660" y="352473"/>
                  </a:cubicBezTo>
                  <a:cubicBezTo>
                    <a:pt x="212850" y="352283"/>
                    <a:pt x="213803" y="353616"/>
                    <a:pt x="214279" y="355236"/>
                  </a:cubicBezTo>
                  <a:cubicBezTo>
                    <a:pt x="214660" y="355045"/>
                    <a:pt x="214851" y="355045"/>
                    <a:pt x="215232" y="354855"/>
                  </a:cubicBezTo>
                  <a:cubicBezTo>
                    <a:pt x="215232" y="354855"/>
                    <a:pt x="215168" y="354728"/>
                    <a:pt x="215041" y="354474"/>
                  </a:cubicBezTo>
                  <a:cubicBezTo>
                    <a:pt x="214660" y="353331"/>
                    <a:pt x="214660" y="352854"/>
                    <a:pt x="214660" y="352188"/>
                  </a:cubicBezTo>
                  <a:cubicBezTo>
                    <a:pt x="214470" y="351616"/>
                    <a:pt x="214470" y="351426"/>
                    <a:pt x="214660" y="351140"/>
                  </a:cubicBezTo>
                  <a:cubicBezTo>
                    <a:pt x="214851" y="350949"/>
                    <a:pt x="215803" y="352473"/>
                    <a:pt x="216279" y="353902"/>
                  </a:cubicBezTo>
                  <a:cubicBezTo>
                    <a:pt x="216279" y="354093"/>
                    <a:pt x="216279" y="354378"/>
                    <a:pt x="216470" y="354474"/>
                  </a:cubicBezTo>
                  <a:cubicBezTo>
                    <a:pt x="216851" y="354283"/>
                    <a:pt x="217041" y="354283"/>
                    <a:pt x="217422" y="354093"/>
                  </a:cubicBezTo>
                  <a:lnTo>
                    <a:pt x="217422" y="350949"/>
                  </a:lnTo>
                  <a:cubicBezTo>
                    <a:pt x="217422" y="350187"/>
                    <a:pt x="217613" y="349711"/>
                    <a:pt x="217803" y="349711"/>
                  </a:cubicBezTo>
                  <a:cubicBezTo>
                    <a:pt x="217994" y="349711"/>
                    <a:pt x="218184" y="350092"/>
                    <a:pt x="218375" y="350664"/>
                  </a:cubicBezTo>
                  <a:cubicBezTo>
                    <a:pt x="218565" y="351521"/>
                    <a:pt x="218756" y="352473"/>
                    <a:pt x="219042" y="353426"/>
                  </a:cubicBezTo>
                  <a:cubicBezTo>
                    <a:pt x="219423" y="353426"/>
                    <a:pt x="219804" y="353235"/>
                    <a:pt x="220185" y="353045"/>
                  </a:cubicBezTo>
                  <a:lnTo>
                    <a:pt x="220185" y="351521"/>
                  </a:lnTo>
                  <a:cubicBezTo>
                    <a:pt x="220375" y="350854"/>
                    <a:pt x="220375" y="350568"/>
                    <a:pt x="220566" y="350568"/>
                  </a:cubicBezTo>
                  <a:cubicBezTo>
                    <a:pt x="220756" y="350378"/>
                    <a:pt x="221137" y="351521"/>
                    <a:pt x="221328" y="352569"/>
                  </a:cubicBezTo>
                  <a:cubicBezTo>
                    <a:pt x="221899" y="352378"/>
                    <a:pt x="222280" y="352188"/>
                    <a:pt x="222947" y="351997"/>
                  </a:cubicBezTo>
                  <a:lnTo>
                    <a:pt x="222947" y="349806"/>
                  </a:lnTo>
                  <a:cubicBezTo>
                    <a:pt x="222947" y="349235"/>
                    <a:pt x="223137" y="348663"/>
                    <a:pt x="223423" y="348663"/>
                  </a:cubicBezTo>
                  <a:cubicBezTo>
                    <a:pt x="223614" y="348473"/>
                    <a:pt x="223804" y="348854"/>
                    <a:pt x="223804" y="349521"/>
                  </a:cubicBezTo>
                  <a:cubicBezTo>
                    <a:pt x="223995" y="350092"/>
                    <a:pt x="224185" y="350664"/>
                    <a:pt x="224185" y="351521"/>
                  </a:cubicBezTo>
                  <a:cubicBezTo>
                    <a:pt x="224566" y="351330"/>
                    <a:pt x="225042" y="351330"/>
                    <a:pt x="225328" y="350854"/>
                  </a:cubicBezTo>
                  <a:cubicBezTo>
                    <a:pt x="225328" y="349711"/>
                    <a:pt x="225519" y="348473"/>
                    <a:pt x="225519" y="347711"/>
                  </a:cubicBezTo>
                  <a:cubicBezTo>
                    <a:pt x="225709" y="346949"/>
                    <a:pt x="225900" y="346377"/>
                    <a:pt x="226090" y="346377"/>
                  </a:cubicBezTo>
                  <a:cubicBezTo>
                    <a:pt x="226376" y="346187"/>
                    <a:pt x="226471" y="346568"/>
                    <a:pt x="226471" y="347330"/>
                  </a:cubicBezTo>
                  <a:cubicBezTo>
                    <a:pt x="226662" y="348092"/>
                    <a:pt x="226662" y="349044"/>
                    <a:pt x="226662" y="350283"/>
                  </a:cubicBezTo>
                  <a:cubicBezTo>
                    <a:pt x="227043" y="350092"/>
                    <a:pt x="227424" y="349902"/>
                    <a:pt x="227805" y="349902"/>
                  </a:cubicBezTo>
                  <a:cubicBezTo>
                    <a:pt x="229233" y="344377"/>
                    <a:pt x="230948" y="336948"/>
                    <a:pt x="230948" y="330185"/>
                  </a:cubicBezTo>
                  <a:cubicBezTo>
                    <a:pt x="230567" y="329328"/>
                    <a:pt x="230186" y="328756"/>
                    <a:pt x="229710" y="327994"/>
                  </a:cubicBezTo>
                  <a:cubicBezTo>
                    <a:pt x="229329" y="335519"/>
                    <a:pt x="228757" y="341805"/>
                    <a:pt x="226376" y="345996"/>
                  </a:cubicBezTo>
                  <a:cubicBezTo>
                    <a:pt x="227614" y="339900"/>
                    <a:pt x="227805" y="333423"/>
                    <a:pt x="226185" y="325899"/>
                  </a:cubicBezTo>
                  <a:lnTo>
                    <a:pt x="225519" y="325899"/>
                  </a:lnTo>
                  <a:cubicBezTo>
                    <a:pt x="225709" y="333995"/>
                    <a:pt x="225709" y="340758"/>
                    <a:pt x="223518" y="345234"/>
                  </a:cubicBezTo>
                  <a:cubicBezTo>
                    <a:pt x="224280" y="338757"/>
                    <a:pt x="224090" y="331804"/>
                    <a:pt x="221518" y="324089"/>
                  </a:cubicBezTo>
                  <a:cubicBezTo>
                    <a:pt x="221137" y="323898"/>
                    <a:pt x="220661" y="323708"/>
                    <a:pt x="220375" y="323708"/>
                  </a:cubicBezTo>
                  <a:cubicBezTo>
                    <a:pt x="222090" y="325327"/>
                    <a:pt x="221709" y="331614"/>
                    <a:pt x="220947" y="332566"/>
                  </a:cubicBezTo>
                  <a:cubicBezTo>
                    <a:pt x="219708" y="328756"/>
                    <a:pt x="220756" y="327613"/>
                    <a:pt x="217422" y="325041"/>
                  </a:cubicBezTo>
                  <a:lnTo>
                    <a:pt x="216470" y="325041"/>
                  </a:lnTo>
                  <a:cubicBezTo>
                    <a:pt x="218184" y="327042"/>
                    <a:pt x="218375" y="329994"/>
                    <a:pt x="217994" y="332376"/>
                  </a:cubicBezTo>
                  <a:cubicBezTo>
                    <a:pt x="217041" y="330185"/>
                    <a:pt x="215422" y="327708"/>
                    <a:pt x="213898" y="326089"/>
                  </a:cubicBezTo>
                  <a:lnTo>
                    <a:pt x="212088" y="326089"/>
                  </a:lnTo>
                  <a:cubicBezTo>
                    <a:pt x="214660" y="329042"/>
                    <a:pt x="214660" y="329613"/>
                    <a:pt x="214279" y="331995"/>
                  </a:cubicBezTo>
                  <a:cubicBezTo>
                    <a:pt x="213327" y="329423"/>
                    <a:pt x="209326" y="327708"/>
                    <a:pt x="207802" y="326470"/>
                  </a:cubicBezTo>
                  <a:cubicBezTo>
                    <a:pt x="207040" y="326470"/>
                    <a:pt x="206850" y="326661"/>
                    <a:pt x="205992" y="326661"/>
                  </a:cubicBezTo>
                  <a:cubicBezTo>
                    <a:pt x="207993" y="327708"/>
                    <a:pt x="210755" y="331233"/>
                    <a:pt x="209802" y="332376"/>
                  </a:cubicBezTo>
                  <a:cubicBezTo>
                    <a:pt x="208469" y="330852"/>
                    <a:pt x="205421" y="329232"/>
                    <a:pt x="204278" y="327042"/>
                  </a:cubicBezTo>
                  <a:cubicBezTo>
                    <a:pt x="203421" y="327042"/>
                    <a:pt x="203897" y="327423"/>
                    <a:pt x="203040" y="327423"/>
                  </a:cubicBezTo>
                  <a:cubicBezTo>
                    <a:pt x="203421" y="328566"/>
                    <a:pt x="203040" y="329423"/>
                    <a:pt x="203230" y="330756"/>
                  </a:cubicBezTo>
                  <a:cubicBezTo>
                    <a:pt x="201420" y="330375"/>
                    <a:pt x="200468" y="330185"/>
                    <a:pt x="198277" y="327804"/>
                  </a:cubicBezTo>
                  <a:cubicBezTo>
                    <a:pt x="197896" y="327804"/>
                    <a:pt x="197134" y="327613"/>
                    <a:pt x="197134" y="327804"/>
                  </a:cubicBezTo>
                  <a:cubicBezTo>
                    <a:pt x="197325" y="328375"/>
                    <a:pt x="198087" y="329804"/>
                    <a:pt x="198277" y="330375"/>
                  </a:cubicBezTo>
                  <a:cubicBezTo>
                    <a:pt x="197896" y="329804"/>
                    <a:pt x="193800" y="327613"/>
                    <a:pt x="193324" y="327042"/>
                  </a:cubicBezTo>
                  <a:cubicBezTo>
                    <a:pt x="193134" y="326851"/>
                    <a:pt x="194086" y="326851"/>
                    <a:pt x="191705" y="326661"/>
                  </a:cubicBezTo>
                  <a:cubicBezTo>
                    <a:pt x="191991" y="327232"/>
                    <a:pt x="193324" y="330375"/>
                    <a:pt x="193515" y="330947"/>
                  </a:cubicBezTo>
                  <a:cubicBezTo>
                    <a:pt x="193134" y="330375"/>
                    <a:pt x="190181" y="327232"/>
                    <a:pt x="189705" y="326851"/>
                  </a:cubicBezTo>
                  <a:cubicBezTo>
                    <a:pt x="188752" y="326661"/>
                    <a:pt x="187990" y="326661"/>
                    <a:pt x="186942" y="326375"/>
                  </a:cubicBezTo>
                  <a:lnTo>
                    <a:pt x="185133" y="323422"/>
                  </a:lnTo>
                  <a:cubicBezTo>
                    <a:pt x="193991" y="323994"/>
                    <a:pt x="203897" y="323613"/>
                    <a:pt x="215708" y="321422"/>
                  </a:cubicBezTo>
                  <a:lnTo>
                    <a:pt x="226757" y="319231"/>
                  </a:lnTo>
                  <a:cubicBezTo>
                    <a:pt x="230567" y="318088"/>
                    <a:pt x="233043" y="319993"/>
                    <a:pt x="233901" y="325708"/>
                  </a:cubicBezTo>
                  <a:lnTo>
                    <a:pt x="234472" y="331995"/>
                  </a:lnTo>
                  <a:cubicBezTo>
                    <a:pt x="236853" y="335328"/>
                    <a:pt x="237901" y="339519"/>
                    <a:pt x="235425" y="345234"/>
                  </a:cubicBezTo>
                  <a:cubicBezTo>
                    <a:pt x="236472" y="349425"/>
                    <a:pt x="238758" y="352854"/>
                    <a:pt x="242378" y="355902"/>
                  </a:cubicBezTo>
                  <a:cubicBezTo>
                    <a:pt x="245521" y="358855"/>
                    <a:pt x="245902" y="363046"/>
                    <a:pt x="242092" y="368952"/>
                  </a:cubicBezTo>
                  <a:moveTo>
                    <a:pt x="218661" y="379715"/>
                  </a:moveTo>
                  <a:cubicBezTo>
                    <a:pt x="219232" y="380763"/>
                    <a:pt x="219613" y="381715"/>
                    <a:pt x="219804" y="382763"/>
                  </a:cubicBezTo>
                  <a:lnTo>
                    <a:pt x="219232" y="383334"/>
                  </a:lnTo>
                  <a:cubicBezTo>
                    <a:pt x="219042" y="382191"/>
                    <a:pt x="218851" y="380953"/>
                    <a:pt x="218661" y="379715"/>
                  </a:cubicBezTo>
                  <a:moveTo>
                    <a:pt x="207993" y="341234"/>
                  </a:moveTo>
                  <a:cubicBezTo>
                    <a:pt x="207993" y="339043"/>
                    <a:pt x="208374" y="337329"/>
                    <a:pt x="208755" y="337329"/>
                  </a:cubicBezTo>
                  <a:cubicBezTo>
                    <a:pt x="209136" y="337329"/>
                    <a:pt x="209517" y="339043"/>
                    <a:pt x="209517" y="341234"/>
                  </a:cubicBezTo>
                  <a:cubicBezTo>
                    <a:pt x="209517" y="343425"/>
                    <a:pt x="209136" y="345139"/>
                    <a:pt x="208755" y="345139"/>
                  </a:cubicBezTo>
                  <a:cubicBezTo>
                    <a:pt x="208374" y="345139"/>
                    <a:pt x="207993" y="343329"/>
                    <a:pt x="207993" y="341234"/>
                  </a:cubicBezTo>
                  <a:moveTo>
                    <a:pt x="211136" y="340662"/>
                  </a:moveTo>
                  <a:cubicBezTo>
                    <a:pt x="211326" y="338186"/>
                    <a:pt x="211707" y="336281"/>
                    <a:pt x="212279" y="336281"/>
                  </a:cubicBezTo>
                  <a:cubicBezTo>
                    <a:pt x="212850" y="336471"/>
                    <a:pt x="213136" y="338186"/>
                    <a:pt x="212850" y="340853"/>
                  </a:cubicBezTo>
                  <a:cubicBezTo>
                    <a:pt x="212469" y="342948"/>
                    <a:pt x="212088" y="344949"/>
                    <a:pt x="211517" y="344949"/>
                  </a:cubicBezTo>
                  <a:cubicBezTo>
                    <a:pt x="211136" y="344949"/>
                    <a:pt x="210945" y="342948"/>
                    <a:pt x="211136" y="340662"/>
                  </a:cubicBezTo>
                  <a:moveTo>
                    <a:pt x="215517" y="340281"/>
                  </a:moveTo>
                  <a:cubicBezTo>
                    <a:pt x="215898" y="337900"/>
                    <a:pt x="216660" y="336090"/>
                    <a:pt x="217137" y="336090"/>
                  </a:cubicBezTo>
                  <a:cubicBezTo>
                    <a:pt x="217708" y="336090"/>
                    <a:pt x="217708" y="338091"/>
                    <a:pt x="217327" y="340472"/>
                  </a:cubicBezTo>
                  <a:cubicBezTo>
                    <a:pt x="216946" y="342853"/>
                    <a:pt x="216375" y="344568"/>
                    <a:pt x="215708" y="344568"/>
                  </a:cubicBezTo>
                  <a:cubicBezTo>
                    <a:pt x="215327" y="344568"/>
                    <a:pt x="215136" y="342567"/>
                    <a:pt x="215517" y="340281"/>
                  </a:cubicBezTo>
                  <a:moveTo>
                    <a:pt x="220280" y="339519"/>
                  </a:moveTo>
                  <a:cubicBezTo>
                    <a:pt x="220661" y="336567"/>
                    <a:pt x="220470" y="333804"/>
                    <a:pt x="220851" y="333995"/>
                  </a:cubicBezTo>
                  <a:cubicBezTo>
                    <a:pt x="221423" y="333995"/>
                    <a:pt x="222471" y="336948"/>
                    <a:pt x="221994" y="339710"/>
                  </a:cubicBezTo>
                  <a:cubicBezTo>
                    <a:pt x="221423" y="342663"/>
                    <a:pt x="220566" y="345044"/>
                    <a:pt x="219994" y="344853"/>
                  </a:cubicBezTo>
                  <a:cubicBezTo>
                    <a:pt x="219423" y="344663"/>
                    <a:pt x="219804" y="342282"/>
                    <a:pt x="220185" y="339519"/>
                  </a:cubicBezTo>
                  <a:moveTo>
                    <a:pt x="203992" y="302181"/>
                  </a:moveTo>
                  <a:cubicBezTo>
                    <a:pt x="208850" y="303324"/>
                    <a:pt x="213993" y="307515"/>
                    <a:pt x="219137" y="311897"/>
                  </a:cubicBezTo>
                  <a:cubicBezTo>
                    <a:pt x="219899" y="313326"/>
                    <a:pt x="219518" y="313611"/>
                    <a:pt x="218280" y="313040"/>
                  </a:cubicBezTo>
                  <a:cubicBezTo>
                    <a:pt x="214755" y="311897"/>
                    <a:pt x="209612" y="305991"/>
                    <a:pt x="203897" y="302181"/>
                  </a:cubicBezTo>
                  <a:moveTo>
                    <a:pt x="220851" y="314373"/>
                  </a:moveTo>
                  <a:cubicBezTo>
                    <a:pt x="220851" y="314373"/>
                    <a:pt x="221804" y="314373"/>
                    <a:pt x="222852" y="314945"/>
                  </a:cubicBezTo>
                  <a:cubicBezTo>
                    <a:pt x="223804" y="315516"/>
                    <a:pt x="224185" y="316183"/>
                    <a:pt x="223995" y="316374"/>
                  </a:cubicBezTo>
                  <a:cubicBezTo>
                    <a:pt x="223804" y="316755"/>
                    <a:pt x="223042" y="316564"/>
                    <a:pt x="221994" y="315993"/>
                  </a:cubicBezTo>
                  <a:cubicBezTo>
                    <a:pt x="221232" y="315421"/>
                    <a:pt x="220566" y="314564"/>
                    <a:pt x="220756" y="314373"/>
                  </a:cubicBezTo>
                  <a:moveTo>
                    <a:pt x="247426" y="342472"/>
                  </a:moveTo>
                  <a:cubicBezTo>
                    <a:pt x="247045" y="340948"/>
                    <a:pt x="245426" y="339329"/>
                    <a:pt x="245045" y="337710"/>
                  </a:cubicBezTo>
                  <a:cubicBezTo>
                    <a:pt x="244854" y="336757"/>
                    <a:pt x="245426" y="336948"/>
                    <a:pt x="246188" y="337710"/>
                  </a:cubicBezTo>
                  <a:cubicBezTo>
                    <a:pt x="247998" y="340091"/>
                    <a:pt x="247617" y="340758"/>
                    <a:pt x="247331" y="342472"/>
                  </a:cubicBezTo>
                  <a:moveTo>
                    <a:pt x="248569" y="336948"/>
                  </a:moveTo>
                  <a:cubicBezTo>
                    <a:pt x="246950" y="335138"/>
                    <a:pt x="246188" y="332185"/>
                    <a:pt x="244188" y="330471"/>
                  </a:cubicBezTo>
                  <a:cubicBezTo>
                    <a:pt x="246759" y="331804"/>
                    <a:pt x="247998" y="331995"/>
                    <a:pt x="249331" y="335805"/>
                  </a:cubicBezTo>
                  <a:cubicBezTo>
                    <a:pt x="249712" y="337138"/>
                    <a:pt x="249522" y="338186"/>
                    <a:pt x="248569" y="336948"/>
                  </a:cubicBezTo>
                  <a:moveTo>
                    <a:pt x="249522" y="332566"/>
                  </a:moveTo>
                  <a:cubicBezTo>
                    <a:pt x="247521" y="329804"/>
                    <a:pt x="246950" y="325708"/>
                    <a:pt x="244569" y="322660"/>
                  </a:cubicBezTo>
                  <a:cubicBezTo>
                    <a:pt x="247902" y="325137"/>
                    <a:pt x="249331" y="325422"/>
                    <a:pt x="250855" y="331042"/>
                  </a:cubicBezTo>
                  <a:cubicBezTo>
                    <a:pt x="251236" y="333138"/>
                    <a:pt x="250665" y="334376"/>
                    <a:pt x="249522" y="332566"/>
                  </a:cubicBezTo>
                  <a:moveTo>
                    <a:pt x="252665" y="326851"/>
                  </a:moveTo>
                  <a:cubicBezTo>
                    <a:pt x="252665" y="329042"/>
                    <a:pt x="251712" y="330375"/>
                    <a:pt x="251141" y="328375"/>
                  </a:cubicBezTo>
                  <a:cubicBezTo>
                    <a:pt x="250284" y="325613"/>
                    <a:pt x="248950" y="319898"/>
                    <a:pt x="246188" y="317136"/>
                  </a:cubicBezTo>
                  <a:cubicBezTo>
                    <a:pt x="249903" y="318279"/>
                    <a:pt x="252665" y="322851"/>
                    <a:pt x="252665" y="326851"/>
                  </a:cubicBezTo>
                  <a:moveTo>
                    <a:pt x="247712" y="314183"/>
                  </a:moveTo>
                  <a:cubicBezTo>
                    <a:pt x="251046" y="315516"/>
                    <a:pt x="253236" y="317898"/>
                    <a:pt x="254379" y="321517"/>
                  </a:cubicBezTo>
                  <a:cubicBezTo>
                    <a:pt x="254570" y="323517"/>
                    <a:pt x="254379" y="324470"/>
                    <a:pt x="252951" y="322851"/>
                  </a:cubicBezTo>
                  <a:cubicBezTo>
                    <a:pt x="252189" y="319898"/>
                    <a:pt x="250188" y="316945"/>
                    <a:pt x="247617" y="314183"/>
                  </a:cubicBezTo>
                  <a:moveTo>
                    <a:pt x="252379" y="386859"/>
                  </a:moveTo>
                  <a:cubicBezTo>
                    <a:pt x="252379" y="386859"/>
                    <a:pt x="252189" y="385525"/>
                    <a:pt x="252951" y="384477"/>
                  </a:cubicBezTo>
                  <a:cubicBezTo>
                    <a:pt x="253141" y="384096"/>
                    <a:pt x="253522" y="383906"/>
                    <a:pt x="253713" y="383715"/>
                  </a:cubicBezTo>
                  <a:cubicBezTo>
                    <a:pt x="253522" y="383525"/>
                    <a:pt x="253522" y="383334"/>
                    <a:pt x="253332" y="383334"/>
                  </a:cubicBezTo>
                  <a:cubicBezTo>
                    <a:pt x="252570" y="384382"/>
                    <a:pt x="251522" y="384763"/>
                    <a:pt x="251141" y="384573"/>
                  </a:cubicBezTo>
                  <a:cubicBezTo>
                    <a:pt x="250760" y="384192"/>
                    <a:pt x="250950" y="383239"/>
                    <a:pt x="251712" y="382191"/>
                  </a:cubicBezTo>
                  <a:cubicBezTo>
                    <a:pt x="251712" y="382001"/>
                    <a:pt x="251903" y="381810"/>
                    <a:pt x="252093" y="381810"/>
                  </a:cubicBezTo>
                  <a:cubicBezTo>
                    <a:pt x="251712" y="381429"/>
                    <a:pt x="251712" y="381239"/>
                    <a:pt x="251522" y="380953"/>
                  </a:cubicBezTo>
                  <a:cubicBezTo>
                    <a:pt x="250950" y="381429"/>
                    <a:pt x="250569" y="381525"/>
                    <a:pt x="250093" y="381429"/>
                  </a:cubicBezTo>
                  <a:cubicBezTo>
                    <a:pt x="249903" y="381239"/>
                    <a:pt x="250093" y="380382"/>
                    <a:pt x="250665" y="379620"/>
                  </a:cubicBezTo>
                  <a:cubicBezTo>
                    <a:pt x="250284" y="378858"/>
                    <a:pt x="250093" y="378096"/>
                    <a:pt x="250665" y="377619"/>
                  </a:cubicBezTo>
                  <a:cubicBezTo>
                    <a:pt x="251903" y="376667"/>
                    <a:pt x="252474" y="378000"/>
                    <a:pt x="253617" y="380572"/>
                  </a:cubicBezTo>
                  <a:cubicBezTo>
                    <a:pt x="253998" y="381525"/>
                    <a:pt x="253617" y="382191"/>
                    <a:pt x="254189" y="382763"/>
                  </a:cubicBezTo>
                  <a:cubicBezTo>
                    <a:pt x="254570" y="383525"/>
                    <a:pt x="255713" y="383906"/>
                    <a:pt x="256189" y="384573"/>
                  </a:cubicBezTo>
                  <a:cubicBezTo>
                    <a:pt x="257618" y="386763"/>
                    <a:pt x="257332" y="388478"/>
                    <a:pt x="257142" y="388764"/>
                  </a:cubicBezTo>
                  <a:cubicBezTo>
                    <a:pt x="256761" y="388954"/>
                    <a:pt x="256951" y="388573"/>
                    <a:pt x="256189" y="386954"/>
                  </a:cubicBezTo>
                  <a:cubicBezTo>
                    <a:pt x="255999" y="387144"/>
                    <a:pt x="255713" y="387335"/>
                    <a:pt x="255713" y="387525"/>
                  </a:cubicBezTo>
                  <a:cubicBezTo>
                    <a:pt x="254951" y="388287"/>
                    <a:pt x="254189" y="388954"/>
                    <a:pt x="253998" y="388478"/>
                  </a:cubicBezTo>
                  <a:cubicBezTo>
                    <a:pt x="253617" y="388287"/>
                    <a:pt x="253808" y="387335"/>
                    <a:pt x="254379" y="386573"/>
                  </a:cubicBezTo>
                  <a:cubicBezTo>
                    <a:pt x="254760" y="386192"/>
                    <a:pt x="254951" y="385906"/>
                    <a:pt x="255141" y="385811"/>
                  </a:cubicBezTo>
                  <a:cubicBezTo>
                    <a:pt x="254951" y="385620"/>
                    <a:pt x="254951" y="385430"/>
                    <a:pt x="254760" y="385144"/>
                  </a:cubicBezTo>
                  <a:cubicBezTo>
                    <a:pt x="254570" y="385335"/>
                    <a:pt x="254570" y="385525"/>
                    <a:pt x="254379" y="385811"/>
                  </a:cubicBezTo>
                  <a:cubicBezTo>
                    <a:pt x="253617" y="386763"/>
                    <a:pt x="252665" y="387430"/>
                    <a:pt x="252284" y="386954"/>
                  </a:cubicBezTo>
                  <a:moveTo>
                    <a:pt x="253617" y="390288"/>
                  </a:moveTo>
                  <a:cubicBezTo>
                    <a:pt x="254665" y="389049"/>
                    <a:pt x="255808" y="388478"/>
                    <a:pt x="256189" y="388954"/>
                  </a:cubicBezTo>
                  <a:cubicBezTo>
                    <a:pt x="256761" y="389335"/>
                    <a:pt x="256380" y="390478"/>
                    <a:pt x="255427" y="391716"/>
                  </a:cubicBezTo>
                  <a:cubicBezTo>
                    <a:pt x="254379" y="392955"/>
                    <a:pt x="253427" y="393526"/>
                    <a:pt x="253046" y="393050"/>
                  </a:cubicBezTo>
                  <a:cubicBezTo>
                    <a:pt x="252379" y="392669"/>
                    <a:pt x="252855" y="391526"/>
                    <a:pt x="253617" y="390288"/>
                  </a:cubicBezTo>
                  <a:moveTo>
                    <a:pt x="254379" y="416291"/>
                  </a:moveTo>
                  <a:cubicBezTo>
                    <a:pt x="254379" y="416291"/>
                    <a:pt x="253427" y="415910"/>
                    <a:pt x="253046" y="414672"/>
                  </a:cubicBezTo>
                  <a:cubicBezTo>
                    <a:pt x="252855" y="413719"/>
                    <a:pt x="252855" y="412671"/>
                    <a:pt x="253236" y="412671"/>
                  </a:cubicBezTo>
                  <a:cubicBezTo>
                    <a:pt x="253617" y="412481"/>
                    <a:pt x="254189" y="413338"/>
                    <a:pt x="254665" y="414291"/>
                  </a:cubicBezTo>
                  <a:cubicBezTo>
                    <a:pt x="254856" y="415338"/>
                    <a:pt x="254856" y="416291"/>
                    <a:pt x="254475" y="416291"/>
                  </a:cubicBezTo>
                  <a:moveTo>
                    <a:pt x="256284" y="414957"/>
                  </a:moveTo>
                  <a:cubicBezTo>
                    <a:pt x="256284" y="414957"/>
                    <a:pt x="255713" y="414576"/>
                    <a:pt x="255522" y="413719"/>
                  </a:cubicBezTo>
                  <a:cubicBezTo>
                    <a:pt x="255332" y="413148"/>
                    <a:pt x="255332" y="412481"/>
                    <a:pt x="255713" y="412386"/>
                  </a:cubicBezTo>
                  <a:cubicBezTo>
                    <a:pt x="255903" y="412386"/>
                    <a:pt x="256284" y="412767"/>
                    <a:pt x="256475" y="413529"/>
                  </a:cubicBezTo>
                  <a:cubicBezTo>
                    <a:pt x="256665" y="414100"/>
                    <a:pt x="256665" y="414672"/>
                    <a:pt x="256284" y="414957"/>
                  </a:cubicBezTo>
                  <a:moveTo>
                    <a:pt x="260190" y="414957"/>
                  </a:moveTo>
                  <a:cubicBezTo>
                    <a:pt x="259618" y="414957"/>
                    <a:pt x="259047" y="414576"/>
                    <a:pt x="259047" y="414005"/>
                  </a:cubicBezTo>
                  <a:cubicBezTo>
                    <a:pt x="259047" y="413243"/>
                    <a:pt x="259618" y="412767"/>
                    <a:pt x="260190" y="412767"/>
                  </a:cubicBezTo>
                  <a:cubicBezTo>
                    <a:pt x="261047" y="412767"/>
                    <a:pt x="261618" y="413148"/>
                    <a:pt x="261618" y="414005"/>
                  </a:cubicBezTo>
                  <a:cubicBezTo>
                    <a:pt x="261618" y="414576"/>
                    <a:pt x="261047" y="414957"/>
                    <a:pt x="260190" y="414957"/>
                  </a:cubicBezTo>
                  <a:moveTo>
                    <a:pt x="260571" y="406194"/>
                  </a:moveTo>
                  <a:cubicBezTo>
                    <a:pt x="260190" y="407052"/>
                    <a:pt x="259047" y="406861"/>
                    <a:pt x="256951" y="405528"/>
                  </a:cubicBezTo>
                  <a:cubicBezTo>
                    <a:pt x="253808" y="403623"/>
                    <a:pt x="254570" y="401622"/>
                    <a:pt x="257904" y="399813"/>
                  </a:cubicBezTo>
                  <a:cubicBezTo>
                    <a:pt x="259047" y="403146"/>
                    <a:pt x="264571" y="405337"/>
                    <a:pt x="260571" y="406194"/>
                  </a:cubicBezTo>
                  <a:moveTo>
                    <a:pt x="270286" y="376191"/>
                  </a:moveTo>
                  <a:cubicBezTo>
                    <a:pt x="269715" y="377619"/>
                    <a:pt x="268953" y="378572"/>
                    <a:pt x="268476" y="378381"/>
                  </a:cubicBezTo>
                  <a:cubicBezTo>
                    <a:pt x="268095" y="378191"/>
                    <a:pt x="268286" y="377048"/>
                    <a:pt x="268953" y="375619"/>
                  </a:cubicBezTo>
                  <a:cubicBezTo>
                    <a:pt x="269524" y="374095"/>
                    <a:pt x="270286" y="373047"/>
                    <a:pt x="270667" y="373238"/>
                  </a:cubicBezTo>
                  <a:cubicBezTo>
                    <a:pt x="271143" y="373428"/>
                    <a:pt x="270953" y="374571"/>
                    <a:pt x="270286" y="376191"/>
                  </a:cubicBezTo>
                  <a:moveTo>
                    <a:pt x="278192" y="409528"/>
                  </a:moveTo>
                  <a:cubicBezTo>
                    <a:pt x="279716" y="409909"/>
                    <a:pt x="279525" y="411909"/>
                    <a:pt x="279525" y="413338"/>
                  </a:cubicBezTo>
                  <a:cubicBezTo>
                    <a:pt x="278573" y="412290"/>
                    <a:pt x="277525" y="411147"/>
                    <a:pt x="276573" y="412290"/>
                  </a:cubicBezTo>
                  <a:cubicBezTo>
                    <a:pt x="273810" y="410100"/>
                    <a:pt x="272763" y="411338"/>
                    <a:pt x="270858" y="411909"/>
                  </a:cubicBezTo>
                  <a:cubicBezTo>
                    <a:pt x="271620" y="410004"/>
                    <a:pt x="274572" y="408004"/>
                    <a:pt x="278192" y="409528"/>
                  </a:cubicBezTo>
                  <a:moveTo>
                    <a:pt x="276954" y="379524"/>
                  </a:moveTo>
                  <a:cubicBezTo>
                    <a:pt x="276001" y="381144"/>
                    <a:pt x="274953" y="382477"/>
                    <a:pt x="274382" y="382287"/>
                  </a:cubicBezTo>
                  <a:cubicBezTo>
                    <a:pt x="273810" y="382096"/>
                    <a:pt x="274001" y="380477"/>
                    <a:pt x="274953" y="378667"/>
                  </a:cubicBezTo>
                  <a:cubicBezTo>
                    <a:pt x="275811" y="376857"/>
                    <a:pt x="276954" y="375714"/>
                    <a:pt x="277525" y="375905"/>
                  </a:cubicBezTo>
                  <a:cubicBezTo>
                    <a:pt x="277906" y="376095"/>
                    <a:pt x="277716" y="377619"/>
                    <a:pt x="276954" y="379429"/>
                  </a:cubicBezTo>
                  <a:moveTo>
                    <a:pt x="280097" y="379429"/>
                  </a:moveTo>
                  <a:cubicBezTo>
                    <a:pt x="279716" y="380572"/>
                    <a:pt x="278859" y="381429"/>
                    <a:pt x="278478" y="381239"/>
                  </a:cubicBezTo>
                  <a:cubicBezTo>
                    <a:pt x="278287" y="381239"/>
                    <a:pt x="278478" y="380001"/>
                    <a:pt x="278859" y="378858"/>
                  </a:cubicBezTo>
                  <a:cubicBezTo>
                    <a:pt x="279525" y="377715"/>
                    <a:pt x="280097" y="376857"/>
                    <a:pt x="280478" y="377048"/>
                  </a:cubicBezTo>
                  <a:cubicBezTo>
                    <a:pt x="280668" y="377048"/>
                    <a:pt x="280478" y="378191"/>
                    <a:pt x="280097" y="379429"/>
                  </a:cubicBezTo>
                  <a:moveTo>
                    <a:pt x="294099" y="318183"/>
                  </a:moveTo>
                  <a:cubicBezTo>
                    <a:pt x="294480" y="317517"/>
                    <a:pt x="294480" y="316659"/>
                    <a:pt x="293527" y="316374"/>
                  </a:cubicBezTo>
                  <a:cubicBezTo>
                    <a:pt x="292479" y="316183"/>
                    <a:pt x="291908" y="316183"/>
                    <a:pt x="291432" y="315231"/>
                  </a:cubicBezTo>
                  <a:cubicBezTo>
                    <a:pt x="290670" y="312849"/>
                    <a:pt x="291813" y="311611"/>
                    <a:pt x="293718" y="311040"/>
                  </a:cubicBezTo>
                  <a:cubicBezTo>
                    <a:pt x="295337" y="311040"/>
                    <a:pt x="295908" y="311611"/>
                    <a:pt x="295527" y="312659"/>
                  </a:cubicBezTo>
                  <a:lnTo>
                    <a:pt x="294480" y="313421"/>
                  </a:lnTo>
                  <a:cubicBezTo>
                    <a:pt x="296289" y="314088"/>
                    <a:pt x="297432" y="314659"/>
                    <a:pt x="298004" y="315612"/>
                  </a:cubicBezTo>
                  <a:cubicBezTo>
                    <a:pt x="297051" y="315612"/>
                    <a:pt x="296480" y="315802"/>
                    <a:pt x="296289" y="316659"/>
                  </a:cubicBezTo>
                  <a:cubicBezTo>
                    <a:pt x="299623" y="316088"/>
                    <a:pt x="299433" y="321422"/>
                    <a:pt x="296480" y="320374"/>
                  </a:cubicBezTo>
                  <a:cubicBezTo>
                    <a:pt x="294480" y="319803"/>
                    <a:pt x="293527" y="320565"/>
                    <a:pt x="294480" y="323898"/>
                  </a:cubicBezTo>
                  <a:cubicBezTo>
                    <a:pt x="295242" y="327899"/>
                    <a:pt x="298004" y="328851"/>
                    <a:pt x="297813" y="324660"/>
                  </a:cubicBezTo>
                  <a:cubicBezTo>
                    <a:pt x="297432" y="322660"/>
                    <a:pt x="304100" y="322279"/>
                    <a:pt x="304957" y="326661"/>
                  </a:cubicBezTo>
                  <a:lnTo>
                    <a:pt x="302385" y="325708"/>
                  </a:lnTo>
                  <a:cubicBezTo>
                    <a:pt x="302957" y="328851"/>
                    <a:pt x="305529" y="327423"/>
                    <a:pt x="305910" y="330185"/>
                  </a:cubicBezTo>
                  <a:lnTo>
                    <a:pt x="303719" y="330375"/>
                  </a:lnTo>
                  <a:cubicBezTo>
                    <a:pt x="306291" y="332185"/>
                    <a:pt x="308196" y="334376"/>
                    <a:pt x="309243" y="336948"/>
                  </a:cubicBezTo>
                  <a:cubicBezTo>
                    <a:pt x="306481" y="336567"/>
                    <a:pt x="306291" y="333614"/>
                    <a:pt x="303719" y="333614"/>
                  </a:cubicBezTo>
                  <a:cubicBezTo>
                    <a:pt x="307053" y="338091"/>
                    <a:pt x="311053" y="337233"/>
                    <a:pt x="312958" y="341710"/>
                  </a:cubicBezTo>
                  <a:cubicBezTo>
                    <a:pt x="310196" y="341520"/>
                    <a:pt x="306862" y="339329"/>
                    <a:pt x="303052" y="335805"/>
                  </a:cubicBezTo>
                  <a:cubicBezTo>
                    <a:pt x="306386" y="340567"/>
                    <a:pt x="308672" y="344472"/>
                    <a:pt x="307815" y="346473"/>
                  </a:cubicBezTo>
                  <a:cubicBezTo>
                    <a:pt x="302862" y="344282"/>
                    <a:pt x="301909" y="337043"/>
                    <a:pt x="299909" y="334757"/>
                  </a:cubicBezTo>
                  <a:cubicBezTo>
                    <a:pt x="299909" y="338567"/>
                    <a:pt x="302671" y="340758"/>
                    <a:pt x="301719" y="344853"/>
                  </a:cubicBezTo>
                  <a:cubicBezTo>
                    <a:pt x="299718" y="342472"/>
                    <a:pt x="298766" y="338757"/>
                    <a:pt x="298766" y="332757"/>
                  </a:cubicBezTo>
                  <a:cubicBezTo>
                    <a:pt x="300766" y="333138"/>
                    <a:pt x="301528" y="331804"/>
                    <a:pt x="301528" y="328375"/>
                  </a:cubicBezTo>
                  <a:cubicBezTo>
                    <a:pt x="301147" y="324851"/>
                    <a:pt x="299337" y="325041"/>
                    <a:pt x="299814" y="328375"/>
                  </a:cubicBezTo>
                  <a:cubicBezTo>
                    <a:pt x="299814" y="330947"/>
                    <a:pt x="298004" y="331709"/>
                    <a:pt x="292765" y="328566"/>
                  </a:cubicBezTo>
                  <a:cubicBezTo>
                    <a:pt x="291908" y="329328"/>
                    <a:pt x="293146" y="330280"/>
                    <a:pt x="296099" y="332090"/>
                  </a:cubicBezTo>
                  <a:lnTo>
                    <a:pt x="295908" y="335043"/>
                  </a:lnTo>
                  <a:lnTo>
                    <a:pt x="297432" y="332471"/>
                  </a:lnTo>
                  <a:lnTo>
                    <a:pt x="298004" y="340758"/>
                  </a:lnTo>
                  <a:cubicBezTo>
                    <a:pt x="297813" y="342948"/>
                    <a:pt x="297242" y="342567"/>
                    <a:pt x="296670" y="340377"/>
                  </a:cubicBezTo>
                  <a:lnTo>
                    <a:pt x="296099" y="336186"/>
                  </a:lnTo>
                  <a:cubicBezTo>
                    <a:pt x="296099" y="339138"/>
                    <a:pt x="295718" y="340567"/>
                    <a:pt x="294670" y="340377"/>
                  </a:cubicBezTo>
                  <a:lnTo>
                    <a:pt x="293908" y="332661"/>
                  </a:lnTo>
                  <a:lnTo>
                    <a:pt x="291717" y="335424"/>
                  </a:lnTo>
                  <a:lnTo>
                    <a:pt x="291146" y="331042"/>
                  </a:lnTo>
                  <a:lnTo>
                    <a:pt x="289146" y="332566"/>
                  </a:lnTo>
                  <a:lnTo>
                    <a:pt x="289146" y="327232"/>
                  </a:lnTo>
                  <a:cubicBezTo>
                    <a:pt x="287812" y="327994"/>
                    <a:pt x="286193" y="327423"/>
                    <a:pt x="284574" y="325041"/>
                  </a:cubicBezTo>
                  <a:cubicBezTo>
                    <a:pt x="286764" y="325708"/>
                    <a:pt x="288098" y="325232"/>
                    <a:pt x="289908" y="324279"/>
                  </a:cubicBezTo>
                  <a:cubicBezTo>
                    <a:pt x="288955" y="320374"/>
                    <a:pt x="290670" y="318374"/>
                    <a:pt x="294003" y="317993"/>
                  </a:cubicBezTo>
                  <a:moveTo>
                    <a:pt x="278192" y="297419"/>
                  </a:moveTo>
                  <a:cubicBezTo>
                    <a:pt x="280002" y="295514"/>
                    <a:pt x="280764" y="297228"/>
                    <a:pt x="282764" y="297990"/>
                  </a:cubicBezTo>
                  <a:lnTo>
                    <a:pt x="280383" y="299133"/>
                  </a:lnTo>
                  <a:lnTo>
                    <a:pt x="282954" y="299895"/>
                  </a:lnTo>
                  <a:lnTo>
                    <a:pt x="280573" y="301134"/>
                  </a:lnTo>
                  <a:lnTo>
                    <a:pt x="284955" y="303229"/>
                  </a:lnTo>
                  <a:lnTo>
                    <a:pt x="282192" y="304086"/>
                  </a:lnTo>
                  <a:lnTo>
                    <a:pt x="285717" y="306182"/>
                  </a:lnTo>
                  <a:lnTo>
                    <a:pt x="282573" y="306944"/>
                  </a:lnTo>
                  <a:cubicBezTo>
                    <a:pt x="285717" y="307896"/>
                    <a:pt x="287717" y="308754"/>
                    <a:pt x="287526" y="309801"/>
                  </a:cubicBezTo>
                  <a:lnTo>
                    <a:pt x="284193" y="310563"/>
                  </a:lnTo>
                  <a:cubicBezTo>
                    <a:pt x="285621" y="311135"/>
                    <a:pt x="288288" y="311325"/>
                    <a:pt x="288574" y="312564"/>
                  </a:cubicBezTo>
                  <a:cubicBezTo>
                    <a:pt x="288765" y="313516"/>
                    <a:pt x="286383" y="312945"/>
                    <a:pt x="285431" y="313135"/>
                  </a:cubicBezTo>
                  <a:lnTo>
                    <a:pt x="288384" y="315135"/>
                  </a:lnTo>
                  <a:lnTo>
                    <a:pt x="285621" y="315135"/>
                  </a:lnTo>
                  <a:lnTo>
                    <a:pt x="287526" y="316088"/>
                  </a:lnTo>
                  <a:cubicBezTo>
                    <a:pt x="287336" y="317898"/>
                    <a:pt x="286574" y="318850"/>
                    <a:pt x="285336" y="319041"/>
                  </a:cubicBezTo>
                  <a:cubicBezTo>
                    <a:pt x="282192" y="318660"/>
                    <a:pt x="284764" y="316659"/>
                    <a:pt x="282573" y="313897"/>
                  </a:cubicBezTo>
                  <a:cubicBezTo>
                    <a:pt x="276668" y="305801"/>
                    <a:pt x="277049" y="299133"/>
                    <a:pt x="278287" y="297324"/>
                  </a:cubicBezTo>
                  <a:moveTo>
                    <a:pt x="279144" y="317517"/>
                  </a:moveTo>
                  <a:cubicBezTo>
                    <a:pt x="278287" y="317898"/>
                    <a:pt x="277144" y="317707"/>
                    <a:pt x="276573" y="316945"/>
                  </a:cubicBezTo>
                  <a:cubicBezTo>
                    <a:pt x="276096" y="316374"/>
                    <a:pt x="276382" y="315612"/>
                    <a:pt x="277335" y="315231"/>
                  </a:cubicBezTo>
                  <a:cubicBezTo>
                    <a:pt x="278287" y="314850"/>
                    <a:pt x="279335" y="315040"/>
                    <a:pt x="279906" y="315612"/>
                  </a:cubicBezTo>
                  <a:cubicBezTo>
                    <a:pt x="280478" y="316374"/>
                    <a:pt x="280097" y="317136"/>
                    <a:pt x="279144" y="317517"/>
                  </a:cubicBezTo>
                  <a:moveTo>
                    <a:pt x="277335" y="313516"/>
                  </a:moveTo>
                  <a:cubicBezTo>
                    <a:pt x="276668" y="314469"/>
                    <a:pt x="275334" y="315135"/>
                    <a:pt x="274382" y="314945"/>
                  </a:cubicBezTo>
                  <a:cubicBezTo>
                    <a:pt x="273429" y="314564"/>
                    <a:pt x="273144" y="313326"/>
                    <a:pt x="273810" y="312373"/>
                  </a:cubicBezTo>
                  <a:cubicBezTo>
                    <a:pt x="274382" y="311421"/>
                    <a:pt x="275811" y="310563"/>
                    <a:pt x="276954" y="310944"/>
                  </a:cubicBezTo>
                  <a:cubicBezTo>
                    <a:pt x="278001" y="311325"/>
                    <a:pt x="278192" y="312373"/>
                    <a:pt x="277335" y="313516"/>
                  </a:cubicBezTo>
                  <a:moveTo>
                    <a:pt x="272763" y="310182"/>
                  </a:moveTo>
                  <a:cubicBezTo>
                    <a:pt x="272001" y="309992"/>
                    <a:pt x="271810" y="309039"/>
                    <a:pt x="272382" y="307992"/>
                  </a:cubicBezTo>
                  <a:cubicBezTo>
                    <a:pt x="272763" y="307039"/>
                    <a:pt x="273525" y="306468"/>
                    <a:pt x="274191" y="306849"/>
                  </a:cubicBezTo>
                  <a:cubicBezTo>
                    <a:pt x="274953" y="307039"/>
                    <a:pt x="275144" y="307992"/>
                    <a:pt x="274572" y="309039"/>
                  </a:cubicBezTo>
                  <a:cubicBezTo>
                    <a:pt x="274191" y="309992"/>
                    <a:pt x="273429" y="310659"/>
                    <a:pt x="272858" y="310182"/>
                  </a:cubicBezTo>
                  <a:moveTo>
                    <a:pt x="274477" y="297324"/>
                  </a:moveTo>
                  <a:cubicBezTo>
                    <a:pt x="273906" y="297705"/>
                    <a:pt x="273715" y="299133"/>
                    <a:pt x="273715" y="302467"/>
                  </a:cubicBezTo>
                  <a:cubicBezTo>
                    <a:pt x="272572" y="299895"/>
                    <a:pt x="272286" y="297705"/>
                    <a:pt x="272953" y="295800"/>
                  </a:cubicBezTo>
                  <a:cubicBezTo>
                    <a:pt x="274382" y="292180"/>
                    <a:pt x="275715" y="291228"/>
                    <a:pt x="276858" y="291228"/>
                  </a:cubicBezTo>
                  <a:cubicBezTo>
                    <a:pt x="279335" y="293799"/>
                    <a:pt x="275334" y="295419"/>
                    <a:pt x="274572" y="297324"/>
                  </a:cubicBezTo>
                  <a:moveTo>
                    <a:pt x="272763" y="290275"/>
                  </a:moveTo>
                  <a:cubicBezTo>
                    <a:pt x="273715" y="289323"/>
                    <a:pt x="274953" y="288656"/>
                    <a:pt x="275334" y="289037"/>
                  </a:cubicBezTo>
                  <a:cubicBezTo>
                    <a:pt x="275715" y="289418"/>
                    <a:pt x="275144" y="290466"/>
                    <a:pt x="274191" y="291609"/>
                  </a:cubicBezTo>
                  <a:cubicBezTo>
                    <a:pt x="273144" y="292561"/>
                    <a:pt x="272001" y="293418"/>
                    <a:pt x="271620" y="293037"/>
                  </a:cubicBezTo>
                  <a:cubicBezTo>
                    <a:pt x="271239" y="292656"/>
                    <a:pt x="271810" y="291418"/>
                    <a:pt x="272763" y="290275"/>
                  </a:cubicBezTo>
                  <a:moveTo>
                    <a:pt x="271810" y="302848"/>
                  </a:moveTo>
                  <a:cubicBezTo>
                    <a:pt x="272382" y="302848"/>
                    <a:pt x="272953" y="303420"/>
                    <a:pt x="272953" y="304182"/>
                  </a:cubicBezTo>
                  <a:cubicBezTo>
                    <a:pt x="272953" y="304848"/>
                    <a:pt x="272382" y="305420"/>
                    <a:pt x="271810" y="305420"/>
                  </a:cubicBezTo>
                  <a:cubicBezTo>
                    <a:pt x="271048" y="305420"/>
                    <a:pt x="270477" y="304848"/>
                    <a:pt x="270477" y="304182"/>
                  </a:cubicBezTo>
                  <a:cubicBezTo>
                    <a:pt x="270477" y="303420"/>
                    <a:pt x="271048" y="302848"/>
                    <a:pt x="271810" y="302848"/>
                  </a:cubicBezTo>
                  <a:moveTo>
                    <a:pt x="271048" y="310182"/>
                  </a:moveTo>
                  <a:cubicBezTo>
                    <a:pt x="271810" y="312564"/>
                    <a:pt x="273620" y="316088"/>
                    <a:pt x="268476" y="311135"/>
                  </a:cubicBezTo>
                  <a:cubicBezTo>
                    <a:pt x="265333" y="309611"/>
                    <a:pt x="264952" y="311135"/>
                    <a:pt x="267524" y="316088"/>
                  </a:cubicBezTo>
                  <a:lnTo>
                    <a:pt x="272858" y="323708"/>
                  </a:lnTo>
                  <a:cubicBezTo>
                    <a:pt x="273239" y="327232"/>
                    <a:pt x="274668" y="330185"/>
                    <a:pt x="277430" y="332757"/>
                  </a:cubicBezTo>
                  <a:lnTo>
                    <a:pt x="281811" y="341710"/>
                  </a:lnTo>
                  <a:cubicBezTo>
                    <a:pt x="281811" y="343139"/>
                    <a:pt x="282573" y="344472"/>
                    <a:pt x="282954" y="345615"/>
                  </a:cubicBezTo>
                  <a:cubicBezTo>
                    <a:pt x="283526" y="348949"/>
                    <a:pt x="284383" y="350759"/>
                    <a:pt x="287145" y="351140"/>
                  </a:cubicBezTo>
                  <a:cubicBezTo>
                    <a:pt x="284383" y="356474"/>
                    <a:pt x="280859" y="361332"/>
                    <a:pt x="274858" y="364570"/>
                  </a:cubicBezTo>
                  <a:cubicBezTo>
                    <a:pt x="263238" y="370857"/>
                    <a:pt x="253903" y="368285"/>
                    <a:pt x="254951" y="352854"/>
                  </a:cubicBezTo>
                  <a:cubicBezTo>
                    <a:pt x="255522" y="344568"/>
                    <a:pt x="257142" y="337614"/>
                    <a:pt x="257332" y="329137"/>
                  </a:cubicBezTo>
                  <a:cubicBezTo>
                    <a:pt x="260666" y="315897"/>
                    <a:pt x="257523" y="309135"/>
                    <a:pt x="246093" y="308373"/>
                  </a:cubicBezTo>
                  <a:cubicBezTo>
                    <a:pt x="240187" y="308563"/>
                    <a:pt x="235615" y="308563"/>
                    <a:pt x="232281" y="310944"/>
                  </a:cubicBezTo>
                  <a:cubicBezTo>
                    <a:pt x="229138" y="313135"/>
                    <a:pt x="224566" y="312278"/>
                    <a:pt x="218470" y="308754"/>
                  </a:cubicBezTo>
                  <a:cubicBezTo>
                    <a:pt x="206564" y="299895"/>
                    <a:pt x="197706" y="295228"/>
                    <a:pt x="191800" y="295228"/>
                  </a:cubicBezTo>
                  <a:cubicBezTo>
                    <a:pt x="197515" y="301705"/>
                    <a:pt x="199134" y="308182"/>
                    <a:pt x="194562" y="314754"/>
                  </a:cubicBezTo>
                  <a:cubicBezTo>
                    <a:pt x="199325" y="316945"/>
                    <a:pt x="199134" y="319041"/>
                    <a:pt x="194372" y="321231"/>
                  </a:cubicBezTo>
                  <a:cubicBezTo>
                    <a:pt x="182942" y="321612"/>
                    <a:pt x="170083" y="319231"/>
                    <a:pt x="156653" y="315516"/>
                  </a:cubicBezTo>
                  <a:cubicBezTo>
                    <a:pt x="152271" y="314659"/>
                    <a:pt x="151509" y="315516"/>
                    <a:pt x="154462" y="317802"/>
                  </a:cubicBezTo>
                  <a:cubicBezTo>
                    <a:pt x="164273" y="321803"/>
                    <a:pt x="169702" y="327613"/>
                    <a:pt x="169702" y="335995"/>
                  </a:cubicBezTo>
                  <a:cubicBezTo>
                    <a:pt x="163320" y="336186"/>
                    <a:pt x="158082" y="336567"/>
                    <a:pt x="155129" y="337138"/>
                  </a:cubicBezTo>
                  <a:cubicBezTo>
                    <a:pt x="152367" y="338948"/>
                    <a:pt x="149414" y="338757"/>
                    <a:pt x="146652" y="335328"/>
                  </a:cubicBezTo>
                  <a:cubicBezTo>
                    <a:pt x="139508" y="327994"/>
                    <a:pt x="138746" y="321517"/>
                    <a:pt x="146842" y="315993"/>
                  </a:cubicBezTo>
                  <a:cubicBezTo>
                    <a:pt x="151319" y="312754"/>
                    <a:pt x="158082" y="305515"/>
                    <a:pt x="166368" y="294466"/>
                  </a:cubicBezTo>
                  <a:cubicBezTo>
                    <a:pt x="171893" y="294085"/>
                    <a:pt x="176846" y="292847"/>
                    <a:pt x="182370" y="292085"/>
                  </a:cubicBezTo>
                  <a:cubicBezTo>
                    <a:pt x="204468" y="289323"/>
                    <a:pt x="225423" y="284560"/>
                    <a:pt x="242187" y="275321"/>
                  </a:cubicBezTo>
                  <a:cubicBezTo>
                    <a:pt x="245331" y="274368"/>
                    <a:pt x="247712" y="274940"/>
                    <a:pt x="249045" y="277321"/>
                  </a:cubicBezTo>
                  <a:lnTo>
                    <a:pt x="262095" y="294466"/>
                  </a:lnTo>
                  <a:lnTo>
                    <a:pt x="258285" y="295800"/>
                  </a:lnTo>
                  <a:lnTo>
                    <a:pt x="268095" y="303324"/>
                  </a:lnTo>
                  <a:cubicBezTo>
                    <a:pt x="266381" y="304753"/>
                    <a:pt x="267524" y="305706"/>
                    <a:pt x="269715" y="306468"/>
                  </a:cubicBezTo>
                  <a:cubicBezTo>
                    <a:pt x="268572" y="308182"/>
                    <a:pt x="269334" y="310087"/>
                    <a:pt x="271143" y="309801"/>
                  </a:cubicBezTo>
                  <a:moveTo>
                    <a:pt x="267238" y="292656"/>
                  </a:moveTo>
                  <a:lnTo>
                    <a:pt x="268381" y="291799"/>
                  </a:lnTo>
                  <a:lnTo>
                    <a:pt x="270381" y="299705"/>
                  </a:lnTo>
                  <a:lnTo>
                    <a:pt x="264476" y="296276"/>
                  </a:lnTo>
                  <a:lnTo>
                    <a:pt x="264952" y="294942"/>
                  </a:lnTo>
                  <a:cubicBezTo>
                    <a:pt x="194467" y="198930"/>
                    <a:pt x="134650" y="117587"/>
                    <a:pt x="95121" y="61866"/>
                  </a:cubicBezTo>
                  <a:cubicBezTo>
                    <a:pt x="94550" y="58913"/>
                    <a:pt x="95312" y="57770"/>
                    <a:pt x="98074" y="58722"/>
                  </a:cubicBezTo>
                  <a:cubicBezTo>
                    <a:pt x="149985" y="127398"/>
                    <a:pt x="213041" y="216647"/>
                    <a:pt x="267333" y="292466"/>
                  </a:cubicBezTo>
                  <a:moveTo>
                    <a:pt x="318387" y="235221"/>
                  </a:moveTo>
                  <a:cubicBezTo>
                    <a:pt x="320388" y="235221"/>
                    <a:pt x="322197" y="236173"/>
                    <a:pt x="322959" y="237792"/>
                  </a:cubicBezTo>
                  <a:cubicBezTo>
                    <a:pt x="324007" y="239412"/>
                    <a:pt x="325341" y="240936"/>
                    <a:pt x="327150" y="242364"/>
                  </a:cubicBezTo>
                  <a:cubicBezTo>
                    <a:pt x="322674" y="235316"/>
                    <a:pt x="322483" y="232268"/>
                    <a:pt x="326388" y="234840"/>
                  </a:cubicBezTo>
                  <a:cubicBezTo>
                    <a:pt x="329913" y="236935"/>
                    <a:pt x="331913" y="240555"/>
                    <a:pt x="331341" y="245889"/>
                  </a:cubicBezTo>
                  <a:cubicBezTo>
                    <a:pt x="332389" y="248651"/>
                    <a:pt x="331913" y="249222"/>
                    <a:pt x="326865" y="245889"/>
                  </a:cubicBezTo>
                  <a:cubicBezTo>
                    <a:pt x="324864" y="244746"/>
                    <a:pt x="324674" y="244079"/>
                    <a:pt x="326865" y="243126"/>
                  </a:cubicBezTo>
                  <a:lnTo>
                    <a:pt x="320769" y="238459"/>
                  </a:lnTo>
                  <a:cubicBezTo>
                    <a:pt x="326103" y="246746"/>
                    <a:pt x="322102" y="244555"/>
                    <a:pt x="318197" y="238840"/>
                  </a:cubicBezTo>
                  <a:cubicBezTo>
                    <a:pt x="321150" y="245317"/>
                    <a:pt x="318959" y="242936"/>
                    <a:pt x="315054" y="239793"/>
                  </a:cubicBezTo>
                  <a:lnTo>
                    <a:pt x="314006" y="239793"/>
                  </a:lnTo>
                  <a:cubicBezTo>
                    <a:pt x="320959" y="245317"/>
                    <a:pt x="315244" y="243984"/>
                    <a:pt x="310672" y="240555"/>
                  </a:cubicBezTo>
                  <a:lnTo>
                    <a:pt x="309910" y="240936"/>
                  </a:lnTo>
                  <a:cubicBezTo>
                    <a:pt x="322007" y="249413"/>
                    <a:pt x="309339" y="244936"/>
                    <a:pt x="304005" y="241507"/>
                  </a:cubicBezTo>
                  <a:cubicBezTo>
                    <a:pt x="307719" y="244936"/>
                    <a:pt x="312101" y="247222"/>
                    <a:pt x="311053" y="247508"/>
                  </a:cubicBezTo>
                  <a:cubicBezTo>
                    <a:pt x="308291" y="248270"/>
                    <a:pt x="303147" y="245889"/>
                    <a:pt x="297242" y="243317"/>
                  </a:cubicBezTo>
                  <a:cubicBezTo>
                    <a:pt x="302004" y="246365"/>
                    <a:pt x="306100" y="248079"/>
                    <a:pt x="303528" y="248841"/>
                  </a:cubicBezTo>
                  <a:cubicBezTo>
                    <a:pt x="302576" y="249413"/>
                    <a:pt x="298004" y="247222"/>
                    <a:pt x="290098" y="244079"/>
                  </a:cubicBezTo>
                  <a:cubicBezTo>
                    <a:pt x="288098" y="243698"/>
                    <a:pt x="287526" y="243888"/>
                    <a:pt x="288384" y="244746"/>
                  </a:cubicBezTo>
                  <a:cubicBezTo>
                    <a:pt x="295242" y="247317"/>
                    <a:pt x="299147" y="249508"/>
                    <a:pt x="298480" y="250461"/>
                  </a:cubicBezTo>
                  <a:cubicBezTo>
                    <a:pt x="297337" y="251794"/>
                    <a:pt x="292003" y="249222"/>
                    <a:pt x="284478" y="245508"/>
                  </a:cubicBezTo>
                  <a:cubicBezTo>
                    <a:pt x="282288" y="244555"/>
                    <a:pt x="279811" y="243507"/>
                    <a:pt x="277239" y="242174"/>
                  </a:cubicBezTo>
                  <a:cubicBezTo>
                    <a:pt x="281526" y="246651"/>
                    <a:pt x="298671" y="252842"/>
                    <a:pt x="295146" y="254556"/>
                  </a:cubicBezTo>
                  <a:cubicBezTo>
                    <a:pt x="293813" y="255128"/>
                    <a:pt x="290860" y="253890"/>
                    <a:pt x="287050" y="251985"/>
                  </a:cubicBezTo>
                  <a:cubicBezTo>
                    <a:pt x="282954" y="249603"/>
                    <a:pt x="277811" y="246460"/>
                    <a:pt x="272858" y="242841"/>
                  </a:cubicBezTo>
                  <a:cubicBezTo>
                    <a:pt x="268762" y="239507"/>
                    <a:pt x="264952" y="236078"/>
                    <a:pt x="261999" y="233506"/>
                  </a:cubicBezTo>
                  <a:lnTo>
                    <a:pt x="261809" y="234554"/>
                  </a:lnTo>
                  <a:cubicBezTo>
                    <a:pt x="272096" y="245793"/>
                    <a:pt x="291813" y="255890"/>
                    <a:pt x="285717" y="255509"/>
                  </a:cubicBezTo>
                  <a:cubicBezTo>
                    <a:pt x="283335" y="255509"/>
                    <a:pt x="284193" y="255699"/>
                    <a:pt x="282192" y="254652"/>
                  </a:cubicBezTo>
                  <a:cubicBezTo>
                    <a:pt x="268381" y="247603"/>
                    <a:pt x="258856" y="236268"/>
                    <a:pt x="252189" y="227029"/>
                  </a:cubicBezTo>
                  <a:lnTo>
                    <a:pt x="251808" y="227410"/>
                  </a:lnTo>
                  <a:cubicBezTo>
                    <a:pt x="260285" y="240650"/>
                    <a:pt x="276096" y="251508"/>
                    <a:pt x="274477" y="252842"/>
                  </a:cubicBezTo>
                  <a:cubicBezTo>
                    <a:pt x="272953" y="254080"/>
                    <a:pt x="263047" y="245984"/>
                    <a:pt x="256761" y="239031"/>
                  </a:cubicBezTo>
                  <a:cubicBezTo>
                    <a:pt x="252189" y="234268"/>
                    <a:pt x="251427" y="232363"/>
                    <a:pt x="246474" y="225600"/>
                  </a:cubicBezTo>
                  <a:lnTo>
                    <a:pt x="246283" y="227124"/>
                  </a:lnTo>
                  <a:cubicBezTo>
                    <a:pt x="259523" y="249413"/>
                    <a:pt x="276668" y="253604"/>
                    <a:pt x="273144" y="256366"/>
                  </a:cubicBezTo>
                  <a:cubicBezTo>
                    <a:pt x="272191" y="257128"/>
                    <a:pt x="271620" y="256176"/>
                    <a:pt x="270572" y="255604"/>
                  </a:cubicBezTo>
                  <a:cubicBezTo>
                    <a:pt x="254760" y="246174"/>
                    <a:pt x="250379" y="234935"/>
                    <a:pt x="242187" y="225029"/>
                  </a:cubicBezTo>
                  <a:lnTo>
                    <a:pt x="241806" y="225791"/>
                  </a:lnTo>
                  <a:cubicBezTo>
                    <a:pt x="247331" y="234649"/>
                    <a:pt x="256380" y="244555"/>
                    <a:pt x="264190" y="253604"/>
                  </a:cubicBezTo>
                  <a:cubicBezTo>
                    <a:pt x="265143" y="254842"/>
                    <a:pt x="264381" y="255985"/>
                    <a:pt x="263428" y="255414"/>
                  </a:cubicBezTo>
                  <a:cubicBezTo>
                    <a:pt x="254951" y="249794"/>
                    <a:pt x="247236" y="237792"/>
                    <a:pt x="238473" y="224553"/>
                  </a:cubicBezTo>
                  <a:lnTo>
                    <a:pt x="238282" y="225315"/>
                  </a:lnTo>
                  <a:cubicBezTo>
                    <a:pt x="245521" y="239316"/>
                    <a:pt x="261523" y="256080"/>
                    <a:pt x="256856" y="254937"/>
                  </a:cubicBezTo>
                  <a:cubicBezTo>
                    <a:pt x="255903" y="254556"/>
                    <a:pt x="252474" y="249794"/>
                    <a:pt x="248760" y="244460"/>
                  </a:cubicBezTo>
                  <a:cubicBezTo>
                    <a:pt x="246188" y="240650"/>
                    <a:pt x="243045" y="236173"/>
                    <a:pt x="240663" y="233220"/>
                  </a:cubicBezTo>
                  <a:lnTo>
                    <a:pt x="240282" y="234649"/>
                  </a:lnTo>
                  <a:cubicBezTo>
                    <a:pt x="244283" y="240745"/>
                    <a:pt x="250188" y="247413"/>
                    <a:pt x="252093" y="253032"/>
                  </a:cubicBezTo>
                  <a:lnTo>
                    <a:pt x="251522" y="253223"/>
                  </a:lnTo>
                  <a:lnTo>
                    <a:pt x="238663" y="236459"/>
                  </a:lnTo>
                  <a:lnTo>
                    <a:pt x="237901" y="237221"/>
                  </a:lnTo>
                  <a:cubicBezTo>
                    <a:pt x="243235" y="243984"/>
                    <a:pt x="249807" y="251699"/>
                    <a:pt x="248760" y="253413"/>
                  </a:cubicBezTo>
                  <a:lnTo>
                    <a:pt x="237520" y="240364"/>
                  </a:lnTo>
                  <a:cubicBezTo>
                    <a:pt x="238187" y="244269"/>
                    <a:pt x="241806" y="247698"/>
                    <a:pt x="240663" y="248651"/>
                  </a:cubicBezTo>
                  <a:cubicBezTo>
                    <a:pt x="239520" y="247413"/>
                    <a:pt x="236758" y="243888"/>
                    <a:pt x="234948" y="240174"/>
                  </a:cubicBezTo>
                  <a:cubicBezTo>
                    <a:pt x="234091" y="238840"/>
                    <a:pt x="234948" y="242364"/>
                    <a:pt x="233996" y="241221"/>
                  </a:cubicBezTo>
                  <a:cubicBezTo>
                    <a:pt x="225614" y="231696"/>
                    <a:pt x="218375" y="221695"/>
                    <a:pt x="212088" y="211218"/>
                  </a:cubicBezTo>
                  <a:cubicBezTo>
                    <a:pt x="210850" y="209217"/>
                    <a:pt x="211326" y="209027"/>
                    <a:pt x="213517" y="210456"/>
                  </a:cubicBezTo>
                  <a:lnTo>
                    <a:pt x="229329" y="227029"/>
                  </a:lnTo>
                  <a:cubicBezTo>
                    <a:pt x="219232" y="215980"/>
                    <a:pt x="212279" y="207217"/>
                    <a:pt x="213898" y="205884"/>
                  </a:cubicBezTo>
                  <a:cubicBezTo>
                    <a:pt x="219232" y="212361"/>
                    <a:pt x="225042" y="218552"/>
                    <a:pt x="231329" y="224267"/>
                  </a:cubicBezTo>
                  <a:cubicBezTo>
                    <a:pt x="218661" y="209789"/>
                    <a:pt x="213136" y="202931"/>
                    <a:pt x="214755" y="203121"/>
                  </a:cubicBezTo>
                  <a:cubicBezTo>
                    <a:pt x="218089" y="205122"/>
                    <a:pt x="225995" y="214551"/>
                    <a:pt x="232472" y="221695"/>
                  </a:cubicBezTo>
                  <a:cubicBezTo>
                    <a:pt x="223614" y="209408"/>
                    <a:pt x="212469" y="199407"/>
                    <a:pt x="212469" y="197406"/>
                  </a:cubicBezTo>
                  <a:cubicBezTo>
                    <a:pt x="212469" y="196454"/>
                    <a:pt x="214851" y="196454"/>
                    <a:pt x="215613" y="197406"/>
                  </a:cubicBezTo>
                  <a:cubicBezTo>
                    <a:pt x="220947" y="204741"/>
                    <a:pt x="227424" y="211408"/>
                    <a:pt x="234186" y="218552"/>
                  </a:cubicBezTo>
                  <a:cubicBezTo>
                    <a:pt x="229329" y="210837"/>
                    <a:pt x="216470" y="198645"/>
                    <a:pt x="217041" y="197406"/>
                  </a:cubicBezTo>
                  <a:cubicBezTo>
                    <a:pt x="217613" y="196454"/>
                    <a:pt x="219042" y="196454"/>
                    <a:pt x="220947" y="197406"/>
                  </a:cubicBezTo>
                  <a:cubicBezTo>
                    <a:pt x="225328" y="203883"/>
                    <a:pt x="230091" y="209408"/>
                    <a:pt x="236091" y="215123"/>
                  </a:cubicBezTo>
                  <a:cubicBezTo>
                    <a:pt x="231805" y="208932"/>
                    <a:pt x="221709" y="198740"/>
                    <a:pt x="222661" y="197406"/>
                  </a:cubicBezTo>
                  <a:cubicBezTo>
                    <a:pt x="222852" y="197025"/>
                    <a:pt x="224376" y="196549"/>
                    <a:pt x="225233" y="197597"/>
                  </a:cubicBezTo>
                  <a:cubicBezTo>
                    <a:pt x="227233" y="200740"/>
                    <a:pt x="229614" y="203121"/>
                    <a:pt x="232091" y="206646"/>
                  </a:cubicBezTo>
                  <a:cubicBezTo>
                    <a:pt x="233901" y="208836"/>
                    <a:pt x="236282" y="211218"/>
                    <a:pt x="238663" y="213408"/>
                  </a:cubicBezTo>
                  <a:lnTo>
                    <a:pt x="226662" y="197787"/>
                  </a:lnTo>
                  <a:cubicBezTo>
                    <a:pt x="226662" y="197787"/>
                    <a:pt x="227424" y="197216"/>
                    <a:pt x="227805" y="197406"/>
                  </a:cubicBezTo>
                  <a:cubicBezTo>
                    <a:pt x="228376" y="197406"/>
                    <a:pt x="228948" y="197406"/>
                    <a:pt x="229614" y="197978"/>
                  </a:cubicBezTo>
                  <a:cubicBezTo>
                    <a:pt x="232186" y="202931"/>
                    <a:pt x="236758" y="207217"/>
                    <a:pt x="241235" y="212361"/>
                  </a:cubicBezTo>
                  <a:lnTo>
                    <a:pt x="231424" y="198168"/>
                  </a:lnTo>
                  <a:cubicBezTo>
                    <a:pt x="231615" y="197025"/>
                    <a:pt x="234948" y="197597"/>
                    <a:pt x="235710" y="198168"/>
                  </a:cubicBezTo>
                  <a:lnTo>
                    <a:pt x="244283" y="210456"/>
                  </a:lnTo>
                  <a:cubicBezTo>
                    <a:pt x="240663" y="201978"/>
                    <a:pt x="235615" y="197787"/>
                    <a:pt x="238187" y="197978"/>
                  </a:cubicBezTo>
                  <a:cubicBezTo>
                    <a:pt x="240663" y="198359"/>
                    <a:pt x="242473" y="200550"/>
                    <a:pt x="244664" y="203502"/>
                  </a:cubicBezTo>
                  <a:cubicBezTo>
                    <a:pt x="246093" y="205503"/>
                    <a:pt x="247617" y="206836"/>
                    <a:pt x="248664" y="208265"/>
                  </a:cubicBezTo>
                  <a:lnTo>
                    <a:pt x="243140" y="199121"/>
                  </a:lnTo>
                  <a:cubicBezTo>
                    <a:pt x="243140" y="198359"/>
                    <a:pt x="245045" y="198740"/>
                    <a:pt x="246855" y="199788"/>
                  </a:cubicBezTo>
                  <a:lnTo>
                    <a:pt x="250569" y="203979"/>
                  </a:lnTo>
                  <a:lnTo>
                    <a:pt x="248855" y="200359"/>
                  </a:lnTo>
                  <a:cubicBezTo>
                    <a:pt x="249045" y="199121"/>
                    <a:pt x="250379" y="199788"/>
                    <a:pt x="251427" y="200359"/>
                  </a:cubicBezTo>
                  <a:lnTo>
                    <a:pt x="254760" y="205693"/>
                  </a:lnTo>
                  <a:lnTo>
                    <a:pt x="255332" y="205312"/>
                  </a:lnTo>
                  <a:cubicBezTo>
                    <a:pt x="253332" y="201978"/>
                    <a:pt x="251998" y="200359"/>
                    <a:pt x="252951" y="199978"/>
                  </a:cubicBezTo>
                  <a:lnTo>
                    <a:pt x="255903" y="200359"/>
                  </a:lnTo>
                  <a:lnTo>
                    <a:pt x="258666" y="203502"/>
                  </a:lnTo>
                  <a:cubicBezTo>
                    <a:pt x="257904" y="199978"/>
                    <a:pt x="261237" y="200740"/>
                    <a:pt x="266762" y="202740"/>
                  </a:cubicBezTo>
                  <a:cubicBezTo>
                    <a:pt x="270286" y="203979"/>
                    <a:pt x="273715" y="208074"/>
                    <a:pt x="276858" y="214647"/>
                  </a:cubicBezTo>
                  <a:cubicBezTo>
                    <a:pt x="276096" y="215028"/>
                    <a:pt x="274668" y="213218"/>
                    <a:pt x="273144" y="211313"/>
                  </a:cubicBezTo>
                  <a:cubicBezTo>
                    <a:pt x="272382" y="210265"/>
                    <a:pt x="272001" y="209884"/>
                    <a:pt x="270762" y="208741"/>
                  </a:cubicBezTo>
                  <a:cubicBezTo>
                    <a:pt x="274668" y="215409"/>
                    <a:pt x="278668" y="221981"/>
                    <a:pt x="279240" y="225315"/>
                  </a:cubicBezTo>
                  <a:cubicBezTo>
                    <a:pt x="278097" y="226267"/>
                    <a:pt x="273715" y="218742"/>
                    <a:pt x="268762" y="210075"/>
                  </a:cubicBezTo>
                  <a:cubicBezTo>
                    <a:pt x="271429" y="217028"/>
                    <a:pt x="274668" y="223124"/>
                    <a:pt x="275715" y="225886"/>
                  </a:cubicBezTo>
                  <a:cubicBezTo>
                    <a:pt x="275144" y="226077"/>
                    <a:pt x="273334" y="222743"/>
                    <a:pt x="270762" y="218552"/>
                  </a:cubicBezTo>
                  <a:cubicBezTo>
                    <a:pt x="269905" y="217409"/>
                    <a:pt x="269048" y="216837"/>
                    <a:pt x="268191" y="215409"/>
                  </a:cubicBezTo>
                  <a:lnTo>
                    <a:pt x="274477" y="228077"/>
                  </a:lnTo>
                  <a:cubicBezTo>
                    <a:pt x="275620" y="228648"/>
                    <a:pt x="276477" y="230077"/>
                    <a:pt x="275620" y="231792"/>
                  </a:cubicBezTo>
                  <a:cubicBezTo>
                    <a:pt x="274477" y="233982"/>
                    <a:pt x="275239" y="234840"/>
                    <a:pt x="277525" y="236745"/>
                  </a:cubicBezTo>
                  <a:cubicBezTo>
                    <a:pt x="280002" y="238364"/>
                    <a:pt x="285050" y="239316"/>
                    <a:pt x="291717" y="238364"/>
                  </a:cubicBezTo>
                  <a:cubicBezTo>
                    <a:pt x="300480" y="237126"/>
                    <a:pt x="309529" y="235411"/>
                    <a:pt x="318768" y="235221"/>
                  </a:cubicBezTo>
                  <a:moveTo>
                    <a:pt x="315054" y="213027"/>
                  </a:moveTo>
                  <a:lnTo>
                    <a:pt x="314673" y="221505"/>
                  </a:lnTo>
                  <a:cubicBezTo>
                    <a:pt x="313911" y="222743"/>
                    <a:pt x="313339" y="224838"/>
                    <a:pt x="312482" y="221505"/>
                  </a:cubicBezTo>
                  <a:lnTo>
                    <a:pt x="313625" y="213885"/>
                  </a:lnTo>
                  <a:lnTo>
                    <a:pt x="312291" y="216552"/>
                  </a:lnTo>
                  <a:cubicBezTo>
                    <a:pt x="311148" y="216552"/>
                    <a:pt x="310863" y="215313"/>
                    <a:pt x="310672" y="213027"/>
                  </a:cubicBezTo>
                  <a:cubicBezTo>
                    <a:pt x="310482" y="210265"/>
                    <a:pt x="310672" y="209313"/>
                    <a:pt x="312291" y="209884"/>
                  </a:cubicBezTo>
                  <a:lnTo>
                    <a:pt x="313339" y="212456"/>
                  </a:lnTo>
                  <a:lnTo>
                    <a:pt x="314101" y="210646"/>
                  </a:lnTo>
                  <a:cubicBezTo>
                    <a:pt x="315435" y="209884"/>
                    <a:pt x="315625" y="210646"/>
                    <a:pt x="315054" y="213027"/>
                  </a:cubicBezTo>
                  <a:moveTo>
                    <a:pt x="326484" y="210837"/>
                  </a:moveTo>
                  <a:cubicBezTo>
                    <a:pt x="323245" y="214837"/>
                    <a:pt x="321150" y="215599"/>
                    <a:pt x="320102" y="212837"/>
                  </a:cubicBezTo>
                  <a:lnTo>
                    <a:pt x="319149" y="217980"/>
                  </a:lnTo>
                  <a:cubicBezTo>
                    <a:pt x="318387" y="220362"/>
                    <a:pt x="317816" y="220743"/>
                    <a:pt x="317340" y="218933"/>
                  </a:cubicBezTo>
                  <a:cubicBezTo>
                    <a:pt x="317625" y="215218"/>
                    <a:pt x="318292" y="211313"/>
                    <a:pt x="319721" y="207503"/>
                  </a:cubicBezTo>
                  <a:cubicBezTo>
                    <a:pt x="320292" y="205788"/>
                    <a:pt x="321150" y="205598"/>
                    <a:pt x="322102" y="206550"/>
                  </a:cubicBezTo>
                  <a:cubicBezTo>
                    <a:pt x="325626" y="200835"/>
                    <a:pt x="324864" y="203979"/>
                    <a:pt x="323245" y="208360"/>
                  </a:cubicBezTo>
                  <a:lnTo>
                    <a:pt x="324293" y="208932"/>
                  </a:lnTo>
                  <a:cubicBezTo>
                    <a:pt x="328674" y="200835"/>
                    <a:pt x="326865" y="207408"/>
                    <a:pt x="326484" y="210932"/>
                  </a:cubicBezTo>
                  <a:moveTo>
                    <a:pt x="338676" y="197121"/>
                  </a:moveTo>
                  <a:cubicBezTo>
                    <a:pt x="337437" y="195882"/>
                    <a:pt x="336104" y="195787"/>
                    <a:pt x="334675" y="196549"/>
                  </a:cubicBezTo>
                  <a:cubicBezTo>
                    <a:pt x="334675" y="198264"/>
                    <a:pt x="334294" y="198740"/>
                    <a:pt x="333246" y="197311"/>
                  </a:cubicBezTo>
                  <a:cubicBezTo>
                    <a:pt x="332103" y="195692"/>
                    <a:pt x="331913" y="193692"/>
                    <a:pt x="333246" y="192358"/>
                  </a:cubicBezTo>
                  <a:cubicBezTo>
                    <a:pt x="334389" y="190929"/>
                    <a:pt x="336199" y="190739"/>
                    <a:pt x="337628" y="191691"/>
                  </a:cubicBezTo>
                  <a:cubicBezTo>
                    <a:pt x="338771" y="192358"/>
                    <a:pt x="339152" y="193120"/>
                    <a:pt x="339152" y="193692"/>
                  </a:cubicBezTo>
                  <a:lnTo>
                    <a:pt x="336771" y="194454"/>
                  </a:lnTo>
                  <a:lnTo>
                    <a:pt x="339723" y="195216"/>
                  </a:lnTo>
                  <a:cubicBezTo>
                    <a:pt x="341343" y="196549"/>
                    <a:pt x="340009" y="199121"/>
                    <a:pt x="338580" y="197025"/>
                  </a:cubicBezTo>
                  <a:moveTo>
                    <a:pt x="360297" y="231601"/>
                  </a:moveTo>
                  <a:cubicBezTo>
                    <a:pt x="358297" y="229220"/>
                    <a:pt x="358678" y="227791"/>
                    <a:pt x="361250" y="227982"/>
                  </a:cubicBezTo>
                  <a:cubicBezTo>
                    <a:pt x="358869" y="224267"/>
                    <a:pt x="361440" y="223505"/>
                    <a:pt x="363822" y="227410"/>
                  </a:cubicBezTo>
                  <a:cubicBezTo>
                    <a:pt x="364965" y="229125"/>
                    <a:pt x="365155" y="232744"/>
                    <a:pt x="364774" y="236840"/>
                  </a:cubicBezTo>
                  <a:cubicBezTo>
                    <a:pt x="364584" y="238078"/>
                    <a:pt x="363250" y="238459"/>
                    <a:pt x="362869" y="236840"/>
                  </a:cubicBezTo>
                  <a:cubicBezTo>
                    <a:pt x="362107" y="234459"/>
                    <a:pt x="361250" y="232935"/>
                    <a:pt x="360297" y="231506"/>
                  </a:cubicBezTo>
                  <a:moveTo>
                    <a:pt x="364774" y="258366"/>
                  </a:moveTo>
                  <a:cubicBezTo>
                    <a:pt x="363822" y="258366"/>
                    <a:pt x="363060" y="257319"/>
                    <a:pt x="362012" y="256938"/>
                  </a:cubicBezTo>
                  <a:lnTo>
                    <a:pt x="363536" y="259128"/>
                  </a:lnTo>
                  <a:cubicBezTo>
                    <a:pt x="364298" y="260271"/>
                    <a:pt x="362774" y="260938"/>
                    <a:pt x="361345" y="259795"/>
                  </a:cubicBezTo>
                  <a:lnTo>
                    <a:pt x="356964" y="256461"/>
                  </a:lnTo>
                  <a:cubicBezTo>
                    <a:pt x="355821" y="254652"/>
                    <a:pt x="356202" y="252747"/>
                    <a:pt x="358297" y="250175"/>
                  </a:cubicBezTo>
                  <a:cubicBezTo>
                    <a:pt x="358869" y="249508"/>
                    <a:pt x="359440" y="249413"/>
                    <a:pt x="360107" y="249984"/>
                  </a:cubicBezTo>
                  <a:lnTo>
                    <a:pt x="363441" y="252175"/>
                  </a:lnTo>
                  <a:cubicBezTo>
                    <a:pt x="364012" y="252651"/>
                    <a:pt x="364012" y="252937"/>
                    <a:pt x="363631" y="253413"/>
                  </a:cubicBezTo>
                  <a:cubicBezTo>
                    <a:pt x="362679" y="254366"/>
                    <a:pt x="363060" y="254937"/>
                    <a:pt x="364584" y="256557"/>
                  </a:cubicBezTo>
                  <a:cubicBezTo>
                    <a:pt x="365631" y="257319"/>
                    <a:pt x="365441" y="258557"/>
                    <a:pt x="364584" y="258557"/>
                  </a:cubicBezTo>
                  <a:moveTo>
                    <a:pt x="366393" y="252366"/>
                  </a:moveTo>
                  <a:cubicBezTo>
                    <a:pt x="365250" y="252556"/>
                    <a:pt x="364203" y="251985"/>
                    <a:pt x="363250" y="251032"/>
                  </a:cubicBezTo>
                  <a:cubicBezTo>
                    <a:pt x="361917" y="249508"/>
                    <a:pt x="361440" y="248460"/>
                    <a:pt x="361631" y="247222"/>
                  </a:cubicBezTo>
                  <a:lnTo>
                    <a:pt x="362679" y="242745"/>
                  </a:lnTo>
                  <a:cubicBezTo>
                    <a:pt x="362869" y="241602"/>
                    <a:pt x="363250" y="241793"/>
                    <a:pt x="363822" y="242745"/>
                  </a:cubicBezTo>
                  <a:cubicBezTo>
                    <a:pt x="365441" y="244746"/>
                    <a:pt x="366774" y="246651"/>
                    <a:pt x="367155" y="250080"/>
                  </a:cubicBezTo>
                  <a:cubicBezTo>
                    <a:pt x="367536" y="251508"/>
                    <a:pt x="367346" y="252270"/>
                    <a:pt x="366393" y="25246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23039E24-2D9B-3112-46B9-32802DBE275A}"/>
                </a:ext>
              </a:extLst>
            </p:cNvPr>
            <p:cNvSpPr/>
            <p:nvPr/>
          </p:nvSpPr>
          <p:spPr>
            <a:xfrm>
              <a:off x="1043620" y="915592"/>
              <a:ext cx="8091" cy="4000"/>
            </a:xfrm>
            <a:custGeom>
              <a:avLst/>
              <a:gdLst>
                <a:gd name="connsiteX0" fmla="*/ 191 w 8091"/>
                <a:gd name="connsiteY0" fmla="*/ 3429 h 4000"/>
                <a:gd name="connsiteX1" fmla="*/ 6001 w 8091"/>
                <a:gd name="connsiteY1" fmla="*/ 4001 h 4000"/>
                <a:gd name="connsiteX2" fmla="*/ 5524 w 8091"/>
                <a:gd name="connsiteY2" fmla="*/ 286 h 4000"/>
                <a:gd name="connsiteX3" fmla="*/ 0 w 8091"/>
                <a:gd name="connsiteY3" fmla="*/ 286 h 4000"/>
                <a:gd name="connsiteX4" fmla="*/ 191 w 8091"/>
                <a:gd name="connsiteY4" fmla="*/ 3429 h 4000"/>
                <a:gd name="connsiteX5" fmla="*/ 5524 w 8091"/>
                <a:gd name="connsiteY5" fmla="*/ 1619 h 4000"/>
                <a:gd name="connsiteX6" fmla="*/ 5334 w 8091"/>
                <a:gd name="connsiteY6" fmla="*/ 3048 h 4000"/>
                <a:gd name="connsiteX7" fmla="*/ 3143 w 8091"/>
                <a:gd name="connsiteY7" fmla="*/ 3048 h 4000"/>
                <a:gd name="connsiteX8" fmla="*/ 2286 w 8091"/>
                <a:gd name="connsiteY8" fmla="*/ 1619 h 4000"/>
                <a:gd name="connsiteX9" fmla="*/ 5429 w 8091"/>
                <a:gd name="connsiteY9" fmla="*/ 1619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91" h="4000">
                  <a:moveTo>
                    <a:pt x="191" y="3429"/>
                  </a:moveTo>
                  <a:cubicBezTo>
                    <a:pt x="2191" y="4001"/>
                    <a:pt x="4191" y="4001"/>
                    <a:pt x="6001" y="4001"/>
                  </a:cubicBezTo>
                  <a:cubicBezTo>
                    <a:pt x="8954" y="2191"/>
                    <a:pt x="8763" y="1048"/>
                    <a:pt x="5524" y="286"/>
                  </a:cubicBezTo>
                  <a:cubicBezTo>
                    <a:pt x="3715" y="-95"/>
                    <a:pt x="1810" y="-95"/>
                    <a:pt x="0" y="286"/>
                  </a:cubicBezTo>
                  <a:cubicBezTo>
                    <a:pt x="1429" y="2000"/>
                    <a:pt x="857" y="2477"/>
                    <a:pt x="191" y="3429"/>
                  </a:cubicBezTo>
                  <a:moveTo>
                    <a:pt x="5524" y="1619"/>
                  </a:moveTo>
                  <a:cubicBezTo>
                    <a:pt x="6191" y="2000"/>
                    <a:pt x="6001" y="2667"/>
                    <a:pt x="5334" y="3048"/>
                  </a:cubicBezTo>
                  <a:cubicBezTo>
                    <a:pt x="4477" y="3239"/>
                    <a:pt x="3905" y="3239"/>
                    <a:pt x="3143" y="3048"/>
                  </a:cubicBezTo>
                  <a:cubicBezTo>
                    <a:pt x="2572" y="2477"/>
                    <a:pt x="2953" y="2000"/>
                    <a:pt x="2286" y="1619"/>
                  </a:cubicBezTo>
                  <a:cubicBezTo>
                    <a:pt x="3143" y="1048"/>
                    <a:pt x="4286" y="1048"/>
                    <a:pt x="5429" y="161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3D540F02-6E17-4907-30D3-9A7F9B9B6000}"/>
                </a:ext>
              </a:extLst>
            </p:cNvPr>
            <p:cNvSpPr/>
            <p:nvPr/>
          </p:nvSpPr>
          <p:spPr>
            <a:xfrm>
              <a:off x="1115153" y="1023891"/>
              <a:ext cx="4762" cy="6857"/>
            </a:xfrm>
            <a:custGeom>
              <a:avLst/>
              <a:gdLst>
                <a:gd name="connsiteX0" fmla="*/ 4763 w 4762"/>
                <a:gd name="connsiteY0" fmla="*/ 6858 h 6857"/>
                <a:gd name="connsiteX1" fmla="*/ 0 w 4762"/>
                <a:gd name="connsiteY1" fmla="*/ 0 h 6857"/>
                <a:gd name="connsiteX2" fmla="*/ 2953 w 4762"/>
                <a:gd name="connsiteY2" fmla="*/ 3905 h 6857"/>
                <a:gd name="connsiteX3" fmla="*/ 4763 w 4762"/>
                <a:gd name="connsiteY3" fmla="*/ 6858 h 6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" h="6857">
                  <a:moveTo>
                    <a:pt x="4763" y="6858"/>
                  </a:moveTo>
                  <a:cubicBezTo>
                    <a:pt x="4763" y="4286"/>
                    <a:pt x="2762" y="1524"/>
                    <a:pt x="0" y="0"/>
                  </a:cubicBezTo>
                  <a:cubicBezTo>
                    <a:pt x="191" y="571"/>
                    <a:pt x="1715" y="2191"/>
                    <a:pt x="2953" y="3905"/>
                  </a:cubicBezTo>
                  <a:cubicBezTo>
                    <a:pt x="3905" y="5524"/>
                    <a:pt x="4381" y="6477"/>
                    <a:pt x="4763" y="685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3D686DB0-B912-FC4C-DB9F-64E5C4119747}"/>
                </a:ext>
              </a:extLst>
            </p:cNvPr>
            <p:cNvSpPr/>
            <p:nvPr/>
          </p:nvSpPr>
          <p:spPr>
            <a:xfrm>
              <a:off x="1113820" y="1027987"/>
              <a:ext cx="6953" cy="10477"/>
            </a:xfrm>
            <a:custGeom>
              <a:avLst/>
              <a:gdLst>
                <a:gd name="connsiteX0" fmla="*/ 0 w 6953"/>
                <a:gd name="connsiteY0" fmla="*/ 0 h 10477"/>
                <a:gd name="connsiteX1" fmla="*/ 4381 w 6953"/>
                <a:gd name="connsiteY1" fmla="*/ 6001 h 10477"/>
                <a:gd name="connsiteX2" fmla="*/ 6953 w 6953"/>
                <a:gd name="connsiteY2" fmla="*/ 10478 h 10477"/>
                <a:gd name="connsiteX3" fmla="*/ 95 w 6953"/>
                <a:gd name="connsiteY3" fmla="*/ 0 h 10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3" h="10477">
                  <a:moveTo>
                    <a:pt x="0" y="0"/>
                  </a:moveTo>
                  <a:cubicBezTo>
                    <a:pt x="190" y="762"/>
                    <a:pt x="2762" y="3334"/>
                    <a:pt x="4381" y="6001"/>
                  </a:cubicBezTo>
                  <a:cubicBezTo>
                    <a:pt x="5715" y="8382"/>
                    <a:pt x="6382" y="9906"/>
                    <a:pt x="6953" y="10478"/>
                  </a:cubicBezTo>
                  <a:cubicBezTo>
                    <a:pt x="6763" y="6763"/>
                    <a:pt x="4191" y="2762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43F4F94A-66EA-5323-555C-89A7301C7AC7}"/>
                </a:ext>
              </a:extLst>
            </p:cNvPr>
            <p:cNvSpPr/>
            <p:nvPr/>
          </p:nvSpPr>
          <p:spPr>
            <a:xfrm>
              <a:off x="1111819" y="1037322"/>
              <a:ext cx="9810" cy="14573"/>
            </a:xfrm>
            <a:custGeom>
              <a:avLst/>
              <a:gdLst>
                <a:gd name="connsiteX0" fmla="*/ 0 w 9810"/>
                <a:gd name="connsiteY0" fmla="*/ 0 h 14573"/>
                <a:gd name="connsiteX1" fmla="*/ 6477 w 9810"/>
                <a:gd name="connsiteY1" fmla="*/ 8858 h 14573"/>
                <a:gd name="connsiteX2" fmla="*/ 9811 w 9810"/>
                <a:gd name="connsiteY2" fmla="*/ 14573 h 14573"/>
                <a:gd name="connsiteX3" fmla="*/ 0 w 9810"/>
                <a:gd name="connsiteY3" fmla="*/ 0 h 1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0" h="14573">
                  <a:moveTo>
                    <a:pt x="0" y="0"/>
                  </a:moveTo>
                  <a:cubicBezTo>
                    <a:pt x="191" y="1333"/>
                    <a:pt x="4096" y="4763"/>
                    <a:pt x="6477" y="8858"/>
                  </a:cubicBezTo>
                  <a:cubicBezTo>
                    <a:pt x="8858" y="12859"/>
                    <a:pt x="8858" y="13811"/>
                    <a:pt x="9811" y="14573"/>
                  </a:cubicBezTo>
                  <a:cubicBezTo>
                    <a:pt x="9430" y="8858"/>
                    <a:pt x="6286" y="4667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239C24F3-E0C9-4427-1030-5446B429889D}"/>
                </a:ext>
              </a:extLst>
            </p:cNvPr>
            <p:cNvSpPr/>
            <p:nvPr/>
          </p:nvSpPr>
          <p:spPr>
            <a:xfrm>
              <a:off x="1112581" y="1032369"/>
              <a:ext cx="8953" cy="13620"/>
            </a:xfrm>
            <a:custGeom>
              <a:avLst/>
              <a:gdLst>
                <a:gd name="connsiteX0" fmla="*/ 0 w 8953"/>
                <a:gd name="connsiteY0" fmla="*/ 0 h 13620"/>
                <a:gd name="connsiteX1" fmla="*/ 5524 w 8953"/>
                <a:gd name="connsiteY1" fmla="*/ 7715 h 13620"/>
                <a:gd name="connsiteX2" fmla="*/ 8954 w 8953"/>
                <a:gd name="connsiteY2" fmla="*/ 13621 h 13620"/>
                <a:gd name="connsiteX3" fmla="*/ 95 w 8953"/>
                <a:gd name="connsiteY3" fmla="*/ 0 h 13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53" h="13620">
                  <a:moveTo>
                    <a:pt x="0" y="0"/>
                  </a:moveTo>
                  <a:cubicBezTo>
                    <a:pt x="191" y="953"/>
                    <a:pt x="3524" y="4382"/>
                    <a:pt x="5524" y="7715"/>
                  </a:cubicBezTo>
                  <a:cubicBezTo>
                    <a:pt x="7525" y="10859"/>
                    <a:pt x="8096" y="13049"/>
                    <a:pt x="8954" y="13621"/>
                  </a:cubicBezTo>
                  <a:cubicBezTo>
                    <a:pt x="8572" y="9049"/>
                    <a:pt x="5144" y="3715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2C3392F-BE9D-AB3C-89C4-B4749F5CA69C}"/>
                </a:ext>
              </a:extLst>
            </p:cNvPr>
            <p:cNvSpPr/>
            <p:nvPr/>
          </p:nvSpPr>
          <p:spPr>
            <a:xfrm>
              <a:off x="1076672" y="1101520"/>
              <a:ext cx="1549" cy="2952"/>
            </a:xfrm>
            <a:custGeom>
              <a:avLst/>
              <a:gdLst>
                <a:gd name="connsiteX0" fmla="*/ 381 w 1549"/>
                <a:gd name="connsiteY0" fmla="*/ 0 h 2952"/>
                <a:gd name="connsiteX1" fmla="*/ 0 w 1549"/>
                <a:gd name="connsiteY1" fmla="*/ 0 h 2952"/>
                <a:gd name="connsiteX2" fmla="*/ 0 w 1549"/>
                <a:gd name="connsiteY2" fmla="*/ 2953 h 2952"/>
                <a:gd name="connsiteX3" fmla="*/ 572 w 1549"/>
                <a:gd name="connsiteY3" fmla="*/ 2762 h 2952"/>
                <a:gd name="connsiteX4" fmla="*/ 381 w 1549"/>
                <a:gd name="connsiteY4" fmla="*/ 0 h 2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9" h="2952">
                  <a:moveTo>
                    <a:pt x="381" y="0"/>
                  </a:moveTo>
                  <a:lnTo>
                    <a:pt x="0" y="0"/>
                  </a:lnTo>
                  <a:lnTo>
                    <a:pt x="0" y="2953"/>
                  </a:lnTo>
                  <a:cubicBezTo>
                    <a:pt x="0" y="2953"/>
                    <a:pt x="381" y="2953"/>
                    <a:pt x="572" y="2762"/>
                  </a:cubicBezTo>
                  <a:cubicBezTo>
                    <a:pt x="1905" y="1143"/>
                    <a:pt x="1905" y="381"/>
                    <a:pt x="381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03778216-FB97-F6FC-3A20-693AC9C97424}"/>
                </a:ext>
              </a:extLst>
            </p:cNvPr>
            <p:cNvSpPr/>
            <p:nvPr/>
          </p:nvSpPr>
          <p:spPr>
            <a:xfrm>
              <a:off x="1074672" y="1101615"/>
              <a:ext cx="761" cy="3524"/>
            </a:xfrm>
            <a:custGeom>
              <a:avLst/>
              <a:gdLst>
                <a:gd name="connsiteX0" fmla="*/ 762 w 761"/>
                <a:gd name="connsiteY0" fmla="*/ 3143 h 3524"/>
                <a:gd name="connsiteX1" fmla="*/ 762 w 761"/>
                <a:gd name="connsiteY1" fmla="*/ 0 h 3524"/>
                <a:gd name="connsiteX2" fmla="*/ 0 w 761"/>
                <a:gd name="connsiteY2" fmla="*/ 191 h 3524"/>
                <a:gd name="connsiteX3" fmla="*/ 191 w 761"/>
                <a:gd name="connsiteY3" fmla="*/ 3524 h 3524"/>
                <a:gd name="connsiteX4" fmla="*/ 762 w 761"/>
                <a:gd name="connsiteY4" fmla="*/ 3143 h 3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" h="3524">
                  <a:moveTo>
                    <a:pt x="762" y="3143"/>
                  </a:moveTo>
                  <a:lnTo>
                    <a:pt x="762" y="0"/>
                  </a:lnTo>
                  <a:lnTo>
                    <a:pt x="0" y="191"/>
                  </a:lnTo>
                  <a:lnTo>
                    <a:pt x="191" y="3524"/>
                  </a:lnTo>
                  <a:cubicBezTo>
                    <a:pt x="191" y="3524"/>
                    <a:pt x="571" y="3334"/>
                    <a:pt x="762" y="3143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5DC7146D-D34F-3694-DF34-DAB324613B4C}"/>
                </a:ext>
              </a:extLst>
            </p:cNvPr>
            <p:cNvSpPr/>
            <p:nvPr/>
          </p:nvSpPr>
          <p:spPr>
            <a:xfrm>
              <a:off x="1078154" y="1098017"/>
              <a:ext cx="2840" cy="1725"/>
            </a:xfrm>
            <a:custGeom>
              <a:avLst/>
              <a:gdLst>
                <a:gd name="connsiteX0" fmla="*/ 1661 w 2840"/>
                <a:gd name="connsiteY0" fmla="*/ 1694 h 1725"/>
                <a:gd name="connsiteX1" fmla="*/ 2804 w 2840"/>
                <a:gd name="connsiteY1" fmla="*/ 456 h 1725"/>
                <a:gd name="connsiteX2" fmla="*/ 1185 w 2840"/>
                <a:gd name="connsiteY2" fmla="*/ 75 h 1725"/>
                <a:gd name="connsiteX3" fmla="*/ 42 w 2840"/>
                <a:gd name="connsiteY3" fmla="*/ 1027 h 1725"/>
                <a:gd name="connsiteX4" fmla="*/ 1661 w 2840"/>
                <a:gd name="connsiteY4" fmla="*/ 1694 h 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0" h="1725">
                  <a:moveTo>
                    <a:pt x="1661" y="1694"/>
                  </a:moveTo>
                  <a:cubicBezTo>
                    <a:pt x="2423" y="1503"/>
                    <a:pt x="2994" y="1027"/>
                    <a:pt x="2804" y="456"/>
                  </a:cubicBezTo>
                  <a:cubicBezTo>
                    <a:pt x="2613" y="75"/>
                    <a:pt x="2042" y="-116"/>
                    <a:pt x="1185" y="75"/>
                  </a:cubicBezTo>
                  <a:cubicBezTo>
                    <a:pt x="327" y="265"/>
                    <a:pt x="-149" y="932"/>
                    <a:pt x="42" y="1027"/>
                  </a:cubicBezTo>
                  <a:cubicBezTo>
                    <a:pt x="232" y="1694"/>
                    <a:pt x="804" y="1789"/>
                    <a:pt x="1661" y="1694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250CC2D4-B42F-FE8F-6AC1-40DB58FBC324}"/>
                </a:ext>
              </a:extLst>
            </p:cNvPr>
            <p:cNvSpPr/>
            <p:nvPr/>
          </p:nvSpPr>
          <p:spPr>
            <a:xfrm>
              <a:off x="1071719" y="1102092"/>
              <a:ext cx="1809" cy="4000"/>
            </a:xfrm>
            <a:custGeom>
              <a:avLst/>
              <a:gdLst>
                <a:gd name="connsiteX0" fmla="*/ 1810 w 1809"/>
                <a:gd name="connsiteY0" fmla="*/ 3715 h 4000"/>
                <a:gd name="connsiteX1" fmla="*/ 1810 w 1809"/>
                <a:gd name="connsiteY1" fmla="*/ 0 h 4000"/>
                <a:gd name="connsiteX2" fmla="*/ 0 w 1809"/>
                <a:gd name="connsiteY2" fmla="*/ 381 h 4000"/>
                <a:gd name="connsiteX3" fmla="*/ 762 w 1809"/>
                <a:gd name="connsiteY3" fmla="*/ 4001 h 4000"/>
                <a:gd name="connsiteX4" fmla="*/ 1715 w 1809"/>
                <a:gd name="connsiteY4" fmla="*/ 3810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9" h="4000">
                  <a:moveTo>
                    <a:pt x="1810" y="3715"/>
                  </a:moveTo>
                  <a:lnTo>
                    <a:pt x="1810" y="0"/>
                  </a:lnTo>
                  <a:lnTo>
                    <a:pt x="0" y="381"/>
                  </a:lnTo>
                  <a:lnTo>
                    <a:pt x="762" y="4001"/>
                  </a:lnTo>
                  <a:cubicBezTo>
                    <a:pt x="762" y="4001"/>
                    <a:pt x="1333" y="3810"/>
                    <a:pt x="1715" y="381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15928F47-87FF-22C9-EBC6-0F75E3602CB7}"/>
                </a:ext>
              </a:extLst>
            </p:cNvPr>
            <p:cNvSpPr/>
            <p:nvPr/>
          </p:nvSpPr>
          <p:spPr>
            <a:xfrm>
              <a:off x="1069719" y="1102663"/>
              <a:ext cx="952" cy="4000"/>
            </a:xfrm>
            <a:custGeom>
              <a:avLst/>
              <a:gdLst>
                <a:gd name="connsiteX0" fmla="*/ 0 w 952"/>
                <a:gd name="connsiteY0" fmla="*/ 381 h 4000"/>
                <a:gd name="connsiteX1" fmla="*/ 667 w 952"/>
                <a:gd name="connsiteY1" fmla="*/ 4001 h 4000"/>
                <a:gd name="connsiteX2" fmla="*/ 953 w 952"/>
                <a:gd name="connsiteY2" fmla="*/ 4001 h 4000"/>
                <a:gd name="connsiteX3" fmla="*/ 953 w 952"/>
                <a:gd name="connsiteY3" fmla="*/ 0 h 4000"/>
                <a:gd name="connsiteX4" fmla="*/ 0 w 952"/>
                <a:gd name="connsiteY4" fmla="*/ 381 h 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" h="4000">
                  <a:moveTo>
                    <a:pt x="0" y="381"/>
                  </a:moveTo>
                  <a:lnTo>
                    <a:pt x="667" y="4001"/>
                  </a:lnTo>
                  <a:lnTo>
                    <a:pt x="953" y="4001"/>
                  </a:lnTo>
                  <a:lnTo>
                    <a:pt x="953" y="0"/>
                  </a:lnTo>
                  <a:lnTo>
                    <a:pt x="0" y="381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6BA7A6A-A227-989E-ACB8-ED4474D54F7B}"/>
                </a:ext>
              </a:extLst>
            </p:cNvPr>
            <p:cNvSpPr/>
            <p:nvPr/>
          </p:nvSpPr>
          <p:spPr>
            <a:xfrm>
              <a:off x="1079815" y="1100663"/>
              <a:ext cx="761" cy="952"/>
            </a:xfrm>
            <a:custGeom>
              <a:avLst/>
              <a:gdLst>
                <a:gd name="connsiteX0" fmla="*/ 381 w 761"/>
                <a:gd name="connsiteY0" fmla="*/ 0 h 952"/>
                <a:gd name="connsiteX1" fmla="*/ 0 w 761"/>
                <a:gd name="connsiteY1" fmla="*/ 381 h 952"/>
                <a:gd name="connsiteX2" fmla="*/ 381 w 761"/>
                <a:gd name="connsiteY2" fmla="*/ 953 h 952"/>
                <a:gd name="connsiteX3" fmla="*/ 762 w 761"/>
                <a:gd name="connsiteY3" fmla="*/ 381 h 952"/>
                <a:gd name="connsiteX4" fmla="*/ 381 w 761"/>
                <a:gd name="connsiteY4" fmla="*/ 0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" h="952">
                  <a:moveTo>
                    <a:pt x="381" y="0"/>
                  </a:moveTo>
                  <a:cubicBezTo>
                    <a:pt x="381" y="0"/>
                    <a:pt x="0" y="191"/>
                    <a:pt x="0" y="381"/>
                  </a:cubicBezTo>
                  <a:cubicBezTo>
                    <a:pt x="0" y="857"/>
                    <a:pt x="190" y="953"/>
                    <a:pt x="381" y="953"/>
                  </a:cubicBezTo>
                  <a:cubicBezTo>
                    <a:pt x="571" y="953"/>
                    <a:pt x="762" y="857"/>
                    <a:pt x="762" y="381"/>
                  </a:cubicBezTo>
                  <a:cubicBezTo>
                    <a:pt x="762" y="191"/>
                    <a:pt x="571" y="0"/>
                    <a:pt x="381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316E1ED2-5B9E-D01C-B6B0-8A87A3068C47}"/>
                </a:ext>
              </a:extLst>
            </p:cNvPr>
            <p:cNvSpPr/>
            <p:nvPr/>
          </p:nvSpPr>
          <p:spPr>
            <a:xfrm>
              <a:off x="1093817" y="949596"/>
              <a:ext cx="14192" cy="22669"/>
            </a:xfrm>
            <a:custGeom>
              <a:avLst/>
              <a:gdLst>
                <a:gd name="connsiteX0" fmla="*/ 0 w 14192"/>
                <a:gd name="connsiteY0" fmla="*/ 0 h 22669"/>
                <a:gd name="connsiteX1" fmla="*/ 14192 w 14192"/>
                <a:gd name="connsiteY1" fmla="*/ 22670 h 22669"/>
                <a:gd name="connsiteX2" fmla="*/ 4953 w 14192"/>
                <a:gd name="connsiteY2" fmla="*/ 10097 h 22669"/>
                <a:gd name="connsiteX3" fmla="*/ 0 w 14192"/>
                <a:gd name="connsiteY3" fmla="*/ 0 h 22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92" h="22669">
                  <a:moveTo>
                    <a:pt x="0" y="0"/>
                  </a:moveTo>
                  <a:cubicBezTo>
                    <a:pt x="571" y="7334"/>
                    <a:pt x="5905" y="16193"/>
                    <a:pt x="14192" y="22670"/>
                  </a:cubicBezTo>
                  <a:cubicBezTo>
                    <a:pt x="13811" y="20955"/>
                    <a:pt x="7906" y="15526"/>
                    <a:pt x="4953" y="10097"/>
                  </a:cubicBezTo>
                  <a:cubicBezTo>
                    <a:pt x="1810" y="4763"/>
                    <a:pt x="1238" y="1238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38B5569A-28F3-5C8A-9283-A084F7BEB2B7}"/>
                </a:ext>
              </a:extLst>
            </p:cNvPr>
            <p:cNvSpPr/>
            <p:nvPr/>
          </p:nvSpPr>
          <p:spPr>
            <a:xfrm>
              <a:off x="1113375" y="925879"/>
              <a:ext cx="4254" cy="9334"/>
            </a:xfrm>
            <a:custGeom>
              <a:avLst/>
              <a:gdLst>
                <a:gd name="connsiteX0" fmla="*/ 4159 w 4254"/>
                <a:gd name="connsiteY0" fmla="*/ 9335 h 9334"/>
                <a:gd name="connsiteX1" fmla="*/ 2159 w 4254"/>
                <a:gd name="connsiteY1" fmla="*/ 4572 h 9334"/>
                <a:gd name="connsiteX2" fmla="*/ 63 w 4254"/>
                <a:gd name="connsiteY2" fmla="*/ 0 h 9334"/>
                <a:gd name="connsiteX3" fmla="*/ 4254 w 4254"/>
                <a:gd name="connsiteY3" fmla="*/ 9239 h 9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4" h="9334">
                  <a:moveTo>
                    <a:pt x="4159" y="9335"/>
                  </a:moveTo>
                  <a:cubicBezTo>
                    <a:pt x="4159" y="8763"/>
                    <a:pt x="2921" y="6572"/>
                    <a:pt x="2159" y="4572"/>
                  </a:cubicBezTo>
                  <a:cubicBezTo>
                    <a:pt x="1397" y="2381"/>
                    <a:pt x="635" y="191"/>
                    <a:pt x="63" y="0"/>
                  </a:cubicBezTo>
                  <a:cubicBezTo>
                    <a:pt x="-318" y="2953"/>
                    <a:pt x="1016" y="6667"/>
                    <a:pt x="4254" y="923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8E0AB23F-87F7-9AAF-37CF-C279D2E9676A}"/>
                </a:ext>
              </a:extLst>
            </p:cNvPr>
            <p:cNvSpPr/>
            <p:nvPr/>
          </p:nvSpPr>
          <p:spPr>
            <a:xfrm>
              <a:off x="1095722" y="945882"/>
              <a:ext cx="12858" cy="20954"/>
            </a:xfrm>
            <a:custGeom>
              <a:avLst/>
              <a:gdLst>
                <a:gd name="connsiteX0" fmla="*/ 95 w 12858"/>
                <a:gd name="connsiteY0" fmla="*/ 0 h 20954"/>
                <a:gd name="connsiteX1" fmla="*/ 12859 w 12858"/>
                <a:gd name="connsiteY1" fmla="*/ 20955 h 20954"/>
                <a:gd name="connsiteX2" fmla="*/ 4572 w 12858"/>
                <a:gd name="connsiteY2" fmla="*/ 9334 h 20954"/>
                <a:gd name="connsiteX3" fmla="*/ 0 w 12858"/>
                <a:gd name="connsiteY3" fmla="*/ 95 h 20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20954">
                  <a:moveTo>
                    <a:pt x="95" y="0"/>
                  </a:moveTo>
                  <a:cubicBezTo>
                    <a:pt x="476" y="6763"/>
                    <a:pt x="5239" y="14859"/>
                    <a:pt x="12859" y="20955"/>
                  </a:cubicBezTo>
                  <a:cubicBezTo>
                    <a:pt x="12478" y="19336"/>
                    <a:pt x="7334" y="14288"/>
                    <a:pt x="4572" y="9334"/>
                  </a:cubicBezTo>
                  <a:cubicBezTo>
                    <a:pt x="1810" y="4477"/>
                    <a:pt x="1048" y="1048"/>
                    <a:pt x="0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DD4E414E-84E2-FE1D-ACDA-0A716EC13120}"/>
                </a:ext>
              </a:extLst>
            </p:cNvPr>
            <p:cNvSpPr/>
            <p:nvPr/>
          </p:nvSpPr>
          <p:spPr>
            <a:xfrm>
              <a:off x="1087340" y="964741"/>
              <a:ext cx="20669" cy="31432"/>
            </a:xfrm>
            <a:custGeom>
              <a:avLst/>
              <a:gdLst>
                <a:gd name="connsiteX0" fmla="*/ 0 w 20669"/>
                <a:gd name="connsiteY0" fmla="*/ 95 h 31432"/>
                <a:gd name="connsiteX1" fmla="*/ 20669 w 20669"/>
                <a:gd name="connsiteY1" fmla="*/ 31433 h 31432"/>
                <a:gd name="connsiteX2" fmla="*/ 6477 w 20669"/>
                <a:gd name="connsiteY2" fmla="*/ 13430 h 31432"/>
                <a:gd name="connsiteX3" fmla="*/ 0 w 20669"/>
                <a:gd name="connsiteY3" fmla="*/ 0 h 3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669" h="31432">
                  <a:moveTo>
                    <a:pt x="0" y="95"/>
                  </a:moveTo>
                  <a:cubicBezTo>
                    <a:pt x="1333" y="9906"/>
                    <a:pt x="9716" y="22574"/>
                    <a:pt x="20669" y="31433"/>
                  </a:cubicBezTo>
                  <a:cubicBezTo>
                    <a:pt x="19907" y="28861"/>
                    <a:pt x="10763" y="20764"/>
                    <a:pt x="6477" y="13430"/>
                  </a:cubicBezTo>
                  <a:cubicBezTo>
                    <a:pt x="2381" y="6191"/>
                    <a:pt x="1524" y="2000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BA0E0D6C-F016-E178-040A-E825C411F15F}"/>
                </a:ext>
              </a:extLst>
            </p:cNvPr>
            <p:cNvSpPr/>
            <p:nvPr/>
          </p:nvSpPr>
          <p:spPr>
            <a:xfrm>
              <a:off x="1100294" y="938547"/>
              <a:ext cx="9905" cy="16954"/>
            </a:xfrm>
            <a:custGeom>
              <a:avLst/>
              <a:gdLst>
                <a:gd name="connsiteX0" fmla="*/ 0 w 9905"/>
                <a:gd name="connsiteY0" fmla="*/ 0 h 16954"/>
                <a:gd name="connsiteX1" fmla="*/ 9906 w 9905"/>
                <a:gd name="connsiteY1" fmla="*/ 16954 h 16954"/>
                <a:gd name="connsiteX2" fmla="*/ 3810 w 9905"/>
                <a:gd name="connsiteY2" fmla="*/ 7715 h 16954"/>
                <a:gd name="connsiteX3" fmla="*/ 0 w 9905"/>
                <a:gd name="connsiteY3" fmla="*/ 0 h 1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5" h="16954">
                  <a:moveTo>
                    <a:pt x="0" y="0"/>
                  </a:moveTo>
                  <a:cubicBezTo>
                    <a:pt x="0" y="5524"/>
                    <a:pt x="3810" y="12287"/>
                    <a:pt x="9906" y="16954"/>
                  </a:cubicBezTo>
                  <a:cubicBezTo>
                    <a:pt x="9715" y="15811"/>
                    <a:pt x="6001" y="11621"/>
                    <a:pt x="3810" y="7715"/>
                  </a:cubicBezTo>
                  <a:cubicBezTo>
                    <a:pt x="1619" y="3810"/>
                    <a:pt x="1048" y="762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06E47766-A6A9-C8BA-AC38-7F782B159AE0}"/>
                </a:ext>
              </a:extLst>
            </p:cNvPr>
            <p:cNvSpPr/>
            <p:nvPr/>
          </p:nvSpPr>
          <p:spPr>
            <a:xfrm>
              <a:off x="1098008" y="942072"/>
              <a:ext cx="11239" cy="18954"/>
            </a:xfrm>
            <a:custGeom>
              <a:avLst/>
              <a:gdLst>
                <a:gd name="connsiteX0" fmla="*/ 0 w 11239"/>
                <a:gd name="connsiteY0" fmla="*/ 0 h 18954"/>
                <a:gd name="connsiteX1" fmla="*/ 11239 w 11239"/>
                <a:gd name="connsiteY1" fmla="*/ 18955 h 18954"/>
                <a:gd name="connsiteX2" fmla="*/ 4191 w 11239"/>
                <a:gd name="connsiteY2" fmla="*/ 8477 h 18954"/>
                <a:gd name="connsiteX3" fmla="*/ 0 w 11239"/>
                <a:gd name="connsiteY3" fmla="*/ 0 h 1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39" h="18954">
                  <a:moveTo>
                    <a:pt x="0" y="0"/>
                  </a:moveTo>
                  <a:cubicBezTo>
                    <a:pt x="190" y="6191"/>
                    <a:pt x="4572" y="13621"/>
                    <a:pt x="11239" y="18955"/>
                  </a:cubicBezTo>
                  <a:cubicBezTo>
                    <a:pt x="11049" y="17526"/>
                    <a:pt x="6572" y="13049"/>
                    <a:pt x="4191" y="8477"/>
                  </a:cubicBezTo>
                  <a:cubicBezTo>
                    <a:pt x="1619" y="4191"/>
                    <a:pt x="1048" y="953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5D0AFE25-AC47-307B-314B-E06AC9D62BFE}"/>
                </a:ext>
              </a:extLst>
            </p:cNvPr>
            <p:cNvSpPr/>
            <p:nvPr/>
          </p:nvSpPr>
          <p:spPr>
            <a:xfrm>
              <a:off x="1116515" y="922546"/>
              <a:ext cx="3517" cy="12096"/>
            </a:xfrm>
            <a:custGeom>
              <a:avLst/>
              <a:gdLst>
                <a:gd name="connsiteX0" fmla="*/ 1782 w 3517"/>
                <a:gd name="connsiteY0" fmla="*/ 5524 h 12096"/>
                <a:gd name="connsiteX1" fmla="*/ 353 w 3517"/>
                <a:gd name="connsiteY1" fmla="*/ 0 h 12096"/>
                <a:gd name="connsiteX2" fmla="*/ 3496 w 3517"/>
                <a:gd name="connsiteY2" fmla="*/ 12097 h 12096"/>
                <a:gd name="connsiteX3" fmla="*/ 1686 w 3517"/>
                <a:gd name="connsiteY3" fmla="*/ 5620 h 12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17" h="12096">
                  <a:moveTo>
                    <a:pt x="1782" y="5524"/>
                  </a:moveTo>
                  <a:cubicBezTo>
                    <a:pt x="1210" y="2953"/>
                    <a:pt x="1020" y="381"/>
                    <a:pt x="353" y="0"/>
                  </a:cubicBezTo>
                  <a:cubicBezTo>
                    <a:pt x="-600" y="3334"/>
                    <a:pt x="353" y="8096"/>
                    <a:pt x="3496" y="12097"/>
                  </a:cubicBezTo>
                  <a:cubicBezTo>
                    <a:pt x="3687" y="11239"/>
                    <a:pt x="2544" y="8287"/>
                    <a:pt x="1686" y="562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30AC0D0E-DFB5-5C3F-0B71-96E7A1BD51D6}"/>
                </a:ext>
              </a:extLst>
            </p:cNvPr>
            <p:cNvSpPr/>
            <p:nvPr/>
          </p:nvSpPr>
          <p:spPr>
            <a:xfrm>
              <a:off x="1109426" y="928641"/>
              <a:ext cx="5536" cy="11144"/>
            </a:xfrm>
            <a:custGeom>
              <a:avLst/>
              <a:gdLst>
                <a:gd name="connsiteX0" fmla="*/ 5537 w 5536"/>
                <a:gd name="connsiteY0" fmla="*/ 11144 h 11144"/>
                <a:gd name="connsiteX1" fmla="*/ 2584 w 5536"/>
                <a:gd name="connsiteY1" fmla="*/ 5334 h 11144"/>
                <a:gd name="connsiteX2" fmla="*/ 12 w 5536"/>
                <a:gd name="connsiteY2" fmla="*/ 0 h 11144"/>
                <a:gd name="connsiteX3" fmla="*/ 5537 w 5536"/>
                <a:gd name="connsiteY3" fmla="*/ 11049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6" h="11144">
                  <a:moveTo>
                    <a:pt x="5537" y="11144"/>
                  </a:moveTo>
                  <a:cubicBezTo>
                    <a:pt x="5537" y="10478"/>
                    <a:pt x="3727" y="7715"/>
                    <a:pt x="2584" y="5334"/>
                  </a:cubicBezTo>
                  <a:cubicBezTo>
                    <a:pt x="1441" y="2572"/>
                    <a:pt x="870" y="381"/>
                    <a:pt x="12" y="0"/>
                  </a:cubicBezTo>
                  <a:cubicBezTo>
                    <a:pt x="-178" y="3524"/>
                    <a:pt x="1822" y="8096"/>
                    <a:pt x="5537" y="1104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2E7F9ADE-412D-5A40-DC71-81CC5410FC06}"/>
                </a:ext>
              </a:extLst>
            </p:cNvPr>
            <p:cNvSpPr/>
            <p:nvPr/>
          </p:nvSpPr>
          <p:spPr>
            <a:xfrm>
              <a:off x="1103151" y="935023"/>
              <a:ext cx="8286" cy="15240"/>
            </a:xfrm>
            <a:custGeom>
              <a:avLst/>
              <a:gdLst>
                <a:gd name="connsiteX0" fmla="*/ 8287 w 8286"/>
                <a:gd name="connsiteY0" fmla="*/ 15240 h 15240"/>
                <a:gd name="connsiteX1" fmla="*/ 3143 w 8286"/>
                <a:gd name="connsiteY1" fmla="*/ 6953 h 15240"/>
                <a:gd name="connsiteX2" fmla="*/ 0 w 8286"/>
                <a:gd name="connsiteY2" fmla="*/ 0 h 15240"/>
                <a:gd name="connsiteX3" fmla="*/ 8287 w 8286"/>
                <a:gd name="connsiteY3" fmla="*/ 15240 h 1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15240">
                  <a:moveTo>
                    <a:pt x="8287" y="15240"/>
                  </a:moveTo>
                  <a:cubicBezTo>
                    <a:pt x="8287" y="14002"/>
                    <a:pt x="5144" y="10478"/>
                    <a:pt x="3143" y="6953"/>
                  </a:cubicBezTo>
                  <a:cubicBezTo>
                    <a:pt x="1333" y="3334"/>
                    <a:pt x="762" y="762"/>
                    <a:pt x="0" y="0"/>
                  </a:cubicBezTo>
                  <a:cubicBezTo>
                    <a:pt x="0" y="4953"/>
                    <a:pt x="3143" y="10859"/>
                    <a:pt x="8287" y="1524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597DDBB8-A995-EB90-8A6F-D0317418AF92}"/>
                </a:ext>
              </a:extLst>
            </p:cNvPr>
            <p:cNvSpPr/>
            <p:nvPr/>
          </p:nvSpPr>
          <p:spPr>
            <a:xfrm>
              <a:off x="1105999" y="931880"/>
              <a:ext cx="7153" cy="13049"/>
            </a:xfrm>
            <a:custGeom>
              <a:avLst/>
              <a:gdLst>
                <a:gd name="connsiteX0" fmla="*/ 7154 w 7153"/>
                <a:gd name="connsiteY0" fmla="*/ 12954 h 13049"/>
                <a:gd name="connsiteX1" fmla="*/ 2963 w 7153"/>
                <a:gd name="connsiteY1" fmla="*/ 5905 h 13049"/>
                <a:gd name="connsiteX2" fmla="*/ 10 w 7153"/>
                <a:gd name="connsiteY2" fmla="*/ 0 h 13049"/>
                <a:gd name="connsiteX3" fmla="*/ 7058 w 7153"/>
                <a:gd name="connsiteY3" fmla="*/ 13049 h 13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53" h="13049">
                  <a:moveTo>
                    <a:pt x="7154" y="12954"/>
                  </a:moveTo>
                  <a:cubicBezTo>
                    <a:pt x="6963" y="12002"/>
                    <a:pt x="4582" y="9049"/>
                    <a:pt x="2963" y="5905"/>
                  </a:cubicBezTo>
                  <a:cubicBezTo>
                    <a:pt x="1439" y="2858"/>
                    <a:pt x="581" y="381"/>
                    <a:pt x="10" y="0"/>
                  </a:cubicBezTo>
                  <a:cubicBezTo>
                    <a:pt x="-181" y="4191"/>
                    <a:pt x="2391" y="9334"/>
                    <a:pt x="7058" y="1304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074917DB-B277-FC1B-D84B-FF624E1EA092}"/>
                </a:ext>
              </a:extLst>
            </p:cNvPr>
            <p:cNvSpPr/>
            <p:nvPr/>
          </p:nvSpPr>
          <p:spPr>
            <a:xfrm>
              <a:off x="1146074" y="950549"/>
              <a:ext cx="2465" cy="8907"/>
            </a:xfrm>
            <a:custGeom>
              <a:avLst/>
              <a:gdLst>
                <a:gd name="connsiteX0" fmla="*/ 1464 w 2465"/>
                <a:gd name="connsiteY0" fmla="*/ 7715 h 8907"/>
                <a:gd name="connsiteX1" fmla="*/ 2417 w 2465"/>
                <a:gd name="connsiteY1" fmla="*/ 8763 h 8907"/>
                <a:gd name="connsiteX2" fmla="*/ 893 w 2465"/>
                <a:gd name="connsiteY2" fmla="*/ 1619 h 8907"/>
                <a:gd name="connsiteX3" fmla="*/ 131 w 2465"/>
                <a:gd name="connsiteY3" fmla="*/ 0 h 8907"/>
                <a:gd name="connsiteX4" fmla="*/ 321 w 2465"/>
                <a:gd name="connsiteY4" fmla="*/ 4096 h 8907"/>
                <a:gd name="connsiteX5" fmla="*/ 1464 w 2465"/>
                <a:gd name="connsiteY5" fmla="*/ 7620 h 8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65" h="8907">
                  <a:moveTo>
                    <a:pt x="1464" y="7715"/>
                  </a:moveTo>
                  <a:cubicBezTo>
                    <a:pt x="2226" y="8763"/>
                    <a:pt x="2607" y="9144"/>
                    <a:pt x="2417" y="8763"/>
                  </a:cubicBezTo>
                  <a:cubicBezTo>
                    <a:pt x="1655" y="6001"/>
                    <a:pt x="893" y="3810"/>
                    <a:pt x="893" y="1619"/>
                  </a:cubicBezTo>
                  <a:cubicBezTo>
                    <a:pt x="702" y="667"/>
                    <a:pt x="321" y="286"/>
                    <a:pt x="131" y="0"/>
                  </a:cubicBezTo>
                  <a:cubicBezTo>
                    <a:pt x="-250" y="0"/>
                    <a:pt x="321" y="2762"/>
                    <a:pt x="321" y="4096"/>
                  </a:cubicBezTo>
                  <a:cubicBezTo>
                    <a:pt x="321" y="5334"/>
                    <a:pt x="702" y="6477"/>
                    <a:pt x="1464" y="762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2CA340A2-AC28-DBA8-C3F4-9DAE5AA38000}"/>
                </a:ext>
              </a:extLst>
            </p:cNvPr>
            <p:cNvSpPr/>
            <p:nvPr/>
          </p:nvSpPr>
          <p:spPr>
            <a:xfrm>
              <a:off x="1140320" y="944616"/>
              <a:ext cx="2401" cy="11616"/>
            </a:xfrm>
            <a:custGeom>
              <a:avLst/>
              <a:gdLst>
                <a:gd name="connsiteX0" fmla="*/ 1122 w 2401"/>
                <a:gd name="connsiteY0" fmla="*/ 10124 h 11616"/>
                <a:gd name="connsiteX1" fmla="*/ 2360 w 2401"/>
                <a:gd name="connsiteY1" fmla="*/ 11362 h 11616"/>
                <a:gd name="connsiteX2" fmla="*/ 931 w 2401"/>
                <a:gd name="connsiteY2" fmla="*/ 2027 h 11616"/>
                <a:gd name="connsiteX3" fmla="*/ 169 w 2401"/>
                <a:gd name="connsiteY3" fmla="*/ 27 h 11616"/>
                <a:gd name="connsiteX4" fmla="*/ 169 w 2401"/>
                <a:gd name="connsiteY4" fmla="*/ 5171 h 11616"/>
                <a:gd name="connsiteX5" fmla="*/ 1122 w 2401"/>
                <a:gd name="connsiteY5" fmla="*/ 10028 h 1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01" h="11616">
                  <a:moveTo>
                    <a:pt x="1122" y="10124"/>
                  </a:moveTo>
                  <a:cubicBezTo>
                    <a:pt x="2074" y="11552"/>
                    <a:pt x="2551" y="11933"/>
                    <a:pt x="2360" y="11362"/>
                  </a:cubicBezTo>
                  <a:cubicBezTo>
                    <a:pt x="1789" y="7742"/>
                    <a:pt x="931" y="4790"/>
                    <a:pt x="931" y="2027"/>
                  </a:cubicBezTo>
                  <a:cubicBezTo>
                    <a:pt x="931" y="694"/>
                    <a:pt x="550" y="218"/>
                    <a:pt x="169" y="27"/>
                  </a:cubicBezTo>
                  <a:cubicBezTo>
                    <a:pt x="-212" y="-354"/>
                    <a:pt x="169" y="3361"/>
                    <a:pt x="169" y="5171"/>
                  </a:cubicBezTo>
                  <a:cubicBezTo>
                    <a:pt x="-21" y="6980"/>
                    <a:pt x="360" y="8314"/>
                    <a:pt x="1122" y="1002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94D8F17A-C3CF-5B07-7710-1C8B47D1B12F}"/>
                </a:ext>
              </a:extLst>
            </p:cNvPr>
            <p:cNvSpPr/>
            <p:nvPr/>
          </p:nvSpPr>
          <p:spPr>
            <a:xfrm>
              <a:off x="1143039" y="947588"/>
              <a:ext cx="2547" cy="10219"/>
            </a:xfrm>
            <a:custGeom>
              <a:avLst/>
              <a:gdLst>
                <a:gd name="connsiteX0" fmla="*/ 1546 w 2547"/>
                <a:gd name="connsiteY0" fmla="*/ 8962 h 10219"/>
                <a:gd name="connsiteX1" fmla="*/ 2499 w 2547"/>
                <a:gd name="connsiteY1" fmla="*/ 9914 h 10219"/>
                <a:gd name="connsiteX2" fmla="*/ 975 w 2547"/>
                <a:gd name="connsiteY2" fmla="*/ 1818 h 10219"/>
                <a:gd name="connsiteX3" fmla="*/ 118 w 2547"/>
                <a:gd name="connsiteY3" fmla="*/ 8 h 10219"/>
                <a:gd name="connsiteX4" fmla="*/ 403 w 2547"/>
                <a:gd name="connsiteY4" fmla="*/ 4580 h 10219"/>
                <a:gd name="connsiteX5" fmla="*/ 1546 w 2547"/>
                <a:gd name="connsiteY5" fmla="*/ 8962 h 10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47" h="10219">
                  <a:moveTo>
                    <a:pt x="1546" y="8962"/>
                  </a:moveTo>
                  <a:cubicBezTo>
                    <a:pt x="2308" y="10105"/>
                    <a:pt x="2689" y="10581"/>
                    <a:pt x="2499" y="9914"/>
                  </a:cubicBezTo>
                  <a:cubicBezTo>
                    <a:pt x="1927" y="6962"/>
                    <a:pt x="975" y="4295"/>
                    <a:pt x="975" y="1818"/>
                  </a:cubicBezTo>
                  <a:cubicBezTo>
                    <a:pt x="975" y="675"/>
                    <a:pt x="689" y="199"/>
                    <a:pt x="118" y="8"/>
                  </a:cubicBezTo>
                  <a:cubicBezTo>
                    <a:pt x="-263" y="-182"/>
                    <a:pt x="403" y="2961"/>
                    <a:pt x="403" y="4580"/>
                  </a:cubicBezTo>
                  <a:cubicBezTo>
                    <a:pt x="403" y="6200"/>
                    <a:pt x="594" y="7533"/>
                    <a:pt x="1546" y="896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1765B050-9665-433B-A05D-9C6A5532BACE}"/>
                </a:ext>
              </a:extLst>
            </p:cNvPr>
            <p:cNvSpPr/>
            <p:nvPr/>
          </p:nvSpPr>
          <p:spPr>
            <a:xfrm>
              <a:off x="1137393" y="941494"/>
              <a:ext cx="2366" cy="13110"/>
            </a:xfrm>
            <a:custGeom>
              <a:avLst/>
              <a:gdLst>
                <a:gd name="connsiteX0" fmla="*/ 2239 w 2366"/>
                <a:gd name="connsiteY0" fmla="*/ 12865 h 13110"/>
                <a:gd name="connsiteX1" fmla="*/ 1001 w 2366"/>
                <a:gd name="connsiteY1" fmla="*/ 2388 h 13110"/>
                <a:gd name="connsiteX2" fmla="*/ 239 w 2366"/>
                <a:gd name="connsiteY2" fmla="*/ 6 h 13110"/>
                <a:gd name="connsiteX3" fmla="*/ 48 w 2366"/>
                <a:gd name="connsiteY3" fmla="*/ 5912 h 13110"/>
                <a:gd name="connsiteX4" fmla="*/ 1096 w 2366"/>
                <a:gd name="connsiteY4" fmla="*/ 11246 h 13110"/>
                <a:gd name="connsiteX5" fmla="*/ 2334 w 2366"/>
                <a:gd name="connsiteY5" fmla="*/ 12865 h 13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66" h="13110">
                  <a:moveTo>
                    <a:pt x="2239" y="12865"/>
                  </a:moveTo>
                  <a:cubicBezTo>
                    <a:pt x="1667" y="8960"/>
                    <a:pt x="810" y="5531"/>
                    <a:pt x="1001" y="2388"/>
                  </a:cubicBezTo>
                  <a:cubicBezTo>
                    <a:pt x="1001" y="1054"/>
                    <a:pt x="620" y="387"/>
                    <a:pt x="239" y="6"/>
                  </a:cubicBezTo>
                  <a:cubicBezTo>
                    <a:pt x="-142" y="-184"/>
                    <a:pt x="239" y="3912"/>
                    <a:pt x="48" y="5912"/>
                  </a:cubicBezTo>
                  <a:cubicBezTo>
                    <a:pt x="-142" y="7912"/>
                    <a:pt x="239" y="9531"/>
                    <a:pt x="1096" y="11246"/>
                  </a:cubicBezTo>
                  <a:cubicBezTo>
                    <a:pt x="1858" y="13056"/>
                    <a:pt x="2525" y="13437"/>
                    <a:pt x="2334" y="1286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A3387D6D-CCCE-D36C-2D5B-34248CAD9026}"/>
                </a:ext>
              </a:extLst>
            </p:cNvPr>
            <p:cNvSpPr/>
            <p:nvPr/>
          </p:nvSpPr>
          <p:spPr>
            <a:xfrm>
              <a:off x="1148743" y="953597"/>
              <a:ext cx="2748" cy="7422"/>
            </a:xfrm>
            <a:custGeom>
              <a:avLst/>
              <a:gdLst>
                <a:gd name="connsiteX0" fmla="*/ 1747 w 2748"/>
                <a:gd name="connsiteY0" fmla="*/ 6477 h 7422"/>
                <a:gd name="connsiteX1" fmla="*/ 2700 w 2748"/>
                <a:gd name="connsiteY1" fmla="*/ 7239 h 7422"/>
                <a:gd name="connsiteX2" fmla="*/ 890 w 2748"/>
                <a:gd name="connsiteY2" fmla="*/ 1334 h 7422"/>
                <a:gd name="connsiteX3" fmla="*/ 128 w 2748"/>
                <a:gd name="connsiteY3" fmla="*/ 0 h 7422"/>
                <a:gd name="connsiteX4" fmla="*/ 509 w 2748"/>
                <a:gd name="connsiteY4" fmla="*/ 3524 h 7422"/>
                <a:gd name="connsiteX5" fmla="*/ 1747 w 2748"/>
                <a:gd name="connsiteY5" fmla="*/ 6477 h 7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8" h="7422">
                  <a:moveTo>
                    <a:pt x="1747" y="6477"/>
                  </a:moveTo>
                  <a:cubicBezTo>
                    <a:pt x="2509" y="7430"/>
                    <a:pt x="2890" y="7620"/>
                    <a:pt x="2700" y="7239"/>
                  </a:cubicBezTo>
                  <a:cubicBezTo>
                    <a:pt x="1938" y="5048"/>
                    <a:pt x="1081" y="3048"/>
                    <a:pt x="890" y="1334"/>
                  </a:cubicBezTo>
                  <a:cubicBezTo>
                    <a:pt x="890" y="572"/>
                    <a:pt x="509" y="95"/>
                    <a:pt x="128" y="0"/>
                  </a:cubicBezTo>
                  <a:cubicBezTo>
                    <a:pt x="-253" y="0"/>
                    <a:pt x="319" y="2381"/>
                    <a:pt x="509" y="3524"/>
                  </a:cubicBezTo>
                  <a:cubicBezTo>
                    <a:pt x="509" y="4667"/>
                    <a:pt x="890" y="5524"/>
                    <a:pt x="1747" y="6477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05BADCA5-5422-D42F-CA9C-91C785A83514}"/>
                </a:ext>
              </a:extLst>
            </p:cNvPr>
            <p:cNvSpPr/>
            <p:nvPr/>
          </p:nvSpPr>
          <p:spPr>
            <a:xfrm>
              <a:off x="1129327" y="938824"/>
              <a:ext cx="1256" cy="9231"/>
            </a:xfrm>
            <a:custGeom>
              <a:avLst/>
              <a:gdLst>
                <a:gd name="connsiteX0" fmla="*/ 1257 w 1256"/>
                <a:gd name="connsiteY0" fmla="*/ 8963 h 9231"/>
                <a:gd name="connsiteX1" fmla="*/ 1066 w 1256"/>
                <a:gd name="connsiteY1" fmla="*/ 1724 h 9231"/>
                <a:gd name="connsiteX2" fmla="*/ 685 w 1256"/>
                <a:gd name="connsiteY2" fmla="*/ 9 h 9231"/>
                <a:gd name="connsiteX3" fmla="*/ 114 w 1256"/>
                <a:gd name="connsiteY3" fmla="*/ 4105 h 9231"/>
                <a:gd name="connsiteX4" fmla="*/ 495 w 1256"/>
                <a:gd name="connsiteY4" fmla="*/ 7915 h 9231"/>
                <a:gd name="connsiteX5" fmla="*/ 1257 w 1256"/>
                <a:gd name="connsiteY5" fmla="*/ 9058 h 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6" h="9231">
                  <a:moveTo>
                    <a:pt x="1257" y="8963"/>
                  </a:moveTo>
                  <a:cubicBezTo>
                    <a:pt x="1066" y="6200"/>
                    <a:pt x="685" y="3914"/>
                    <a:pt x="1066" y="1724"/>
                  </a:cubicBezTo>
                  <a:cubicBezTo>
                    <a:pt x="1257" y="771"/>
                    <a:pt x="876" y="390"/>
                    <a:pt x="685" y="9"/>
                  </a:cubicBezTo>
                  <a:cubicBezTo>
                    <a:pt x="304" y="-181"/>
                    <a:pt x="304" y="2676"/>
                    <a:pt x="114" y="4105"/>
                  </a:cubicBezTo>
                  <a:cubicBezTo>
                    <a:pt x="-77" y="5343"/>
                    <a:pt x="-77" y="6581"/>
                    <a:pt x="495" y="7915"/>
                  </a:cubicBezTo>
                  <a:cubicBezTo>
                    <a:pt x="1066" y="9248"/>
                    <a:pt x="1257" y="9439"/>
                    <a:pt x="1257" y="905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9F72033D-2120-C9FE-4F01-3825F22E9F3C}"/>
                </a:ext>
              </a:extLst>
            </p:cNvPr>
            <p:cNvSpPr/>
            <p:nvPr/>
          </p:nvSpPr>
          <p:spPr>
            <a:xfrm>
              <a:off x="1091817" y="953407"/>
              <a:ext cx="15811" cy="24669"/>
            </a:xfrm>
            <a:custGeom>
              <a:avLst/>
              <a:gdLst>
                <a:gd name="connsiteX0" fmla="*/ 15811 w 15811"/>
                <a:gd name="connsiteY0" fmla="*/ 24670 h 24669"/>
                <a:gd name="connsiteX1" fmla="*/ 5334 w 15811"/>
                <a:gd name="connsiteY1" fmla="*/ 10858 h 24669"/>
                <a:gd name="connsiteX2" fmla="*/ 0 w 15811"/>
                <a:gd name="connsiteY2" fmla="*/ 0 h 24669"/>
                <a:gd name="connsiteX3" fmla="*/ 15811 w 15811"/>
                <a:gd name="connsiteY3" fmla="*/ 24670 h 24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811" h="24669">
                  <a:moveTo>
                    <a:pt x="15811" y="24670"/>
                  </a:moveTo>
                  <a:cubicBezTo>
                    <a:pt x="15431" y="22765"/>
                    <a:pt x="8858" y="16764"/>
                    <a:pt x="5334" y="10858"/>
                  </a:cubicBezTo>
                  <a:cubicBezTo>
                    <a:pt x="2191" y="5048"/>
                    <a:pt x="1429" y="1333"/>
                    <a:pt x="0" y="0"/>
                  </a:cubicBezTo>
                  <a:cubicBezTo>
                    <a:pt x="762" y="8096"/>
                    <a:pt x="6858" y="17621"/>
                    <a:pt x="15811" y="24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C6744E6-0EEC-EAEC-83BD-666357D3BC9D}"/>
                </a:ext>
              </a:extLst>
            </p:cNvPr>
            <p:cNvSpPr/>
            <p:nvPr/>
          </p:nvSpPr>
          <p:spPr>
            <a:xfrm>
              <a:off x="1090293" y="957216"/>
              <a:ext cx="17145" cy="26670"/>
            </a:xfrm>
            <a:custGeom>
              <a:avLst/>
              <a:gdLst>
                <a:gd name="connsiteX0" fmla="*/ 17145 w 17145"/>
                <a:gd name="connsiteY0" fmla="*/ 26575 h 26670"/>
                <a:gd name="connsiteX1" fmla="*/ 5715 w 17145"/>
                <a:gd name="connsiteY1" fmla="*/ 11811 h 26670"/>
                <a:gd name="connsiteX2" fmla="*/ 0 w 17145"/>
                <a:gd name="connsiteY2" fmla="*/ 0 h 26670"/>
                <a:gd name="connsiteX3" fmla="*/ 17145 w 17145"/>
                <a:gd name="connsiteY3" fmla="*/ 26670 h 26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" h="26670">
                  <a:moveTo>
                    <a:pt x="17145" y="26575"/>
                  </a:moveTo>
                  <a:cubicBezTo>
                    <a:pt x="16573" y="24384"/>
                    <a:pt x="9430" y="18098"/>
                    <a:pt x="5715" y="11811"/>
                  </a:cubicBezTo>
                  <a:cubicBezTo>
                    <a:pt x="2191" y="5524"/>
                    <a:pt x="1334" y="1524"/>
                    <a:pt x="0" y="0"/>
                  </a:cubicBezTo>
                  <a:cubicBezTo>
                    <a:pt x="762" y="8668"/>
                    <a:pt x="7525" y="18955"/>
                    <a:pt x="17145" y="26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D726D7B-DA23-E44C-BF43-1DA624C8BFCE}"/>
                </a:ext>
              </a:extLst>
            </p:cNvPr>
            <p:cNvSpPr/>
            <p:nvPr/>
          </p:nvSpPr>
          <p:spPr>
            <a:xfrm>
              <a:off x="1134519" y="938525"/>
              <a:ext cx="2256" cy="14516"/>
            </a:xfrm>
            <a:custGeom>
              <a:avLst/>
              <a:gdLst>
                <a:gd name="connsiteX0" fmla="*/ 2161 w 2256"/>
                <a:gd name="connsiteY0" fmla="*/ 14215 h 14516"/>
                <a:gd name="connsiteX1" fmla="*/ 1018 w 2256"/>
                <a:gd name="connsiteY1" fmla="*/ 2594 h 14516"/>
                <a:gd name="connsiteX2" fmla="*/ 256 w 2256"/>
                <a:gd name="connsiteY2" fmla="*/ 22 h 14516"/>
                <a:gd name="connsiteX3" fmla="*/ 65 w 2256"/>
                <a:gd name="connsiteY3" fmla="*/ 6595 h 14516"/>
                <a:gd name="connsiteX4" fmla="*/ 1113 w 2256"/>
                <a:gd name="connsiteY4" fmla="*/ 12500 h 14516"/>
                <a:gd name="connsiteX5" fmla="*/ 2256 w 2256"/>
                <a:gd name="connsiteY5" fmla="*/ 14215 h 14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56" h="14516">
                  <a:moveTo>
                    <a:pt x="2161" y="14215"/>
                  </a:moveTo>
                  <a:cubicBezTo>
                    <a:pt x="1589" y="9928"/>
                    <a:pt x="827" y="6118"/>
                    <a:pt x="1018" y="2594"/>
                  </a:cubicBezTo>
                  <a:cubicBezTo>
                    <a:pt x="1208" y="1070"/>
                    <a:pt x="827" y="403"/>
                    <a:pt x="256" y="22"/>
                  </a:cubicBezTo>
                  <a:cubicBezTo>
                    <a:pt x="-125" y="-359"/>
                    <a:pt x="256" y="4213"/>
                    <a:pt x="65" y="6595"/>
                  </a:cubicBezTo>
                  <a:cubicBezTo>
                    <a:pt x="-125" y="8595"/>
                    <a:pt x="65" y="10500"/>
                    <a:pt x="1113" y="12500"/>
                  </a:cubicBezTo>
                  <a:cubicBezTo>
                    <a:pt x="1875" y="14500"/>
                    <a:pt x="2256" y="14881"/>
                    <a:pt x="2256" y="1421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CCBA8FF0-CF3C-F18A-2F98-50BC8A185B2E}"/>
                </a:ext>
              </a:extLst>
            </p:cNvPr>
            <p:cNvSpPr/>
            <p:nvPr/>
          </p:nvSpPr>
          <p:spPr>
            <a:xfrm>
              <a:off x="1131753" y="938806"/>
              <a:ext cx="1878" cy="11802"/>
            </a:xfrm>
            <a:custGeom>
              <a:avLst/>
              <a:gdLst>
                <a:gd name="connsiteX0" fmla="*/ 1783 w 1878"/>
                <a:gd name="connsiteY0" fmla="*/ 11457 h 11802"/>
                <a:gd name="connsiteX1" fmla="*/ 1021 w 1878"/>
                <a:gd name="connsiteY1" fmla="*/ 2218 h 11802"/>
                <a:gd name="connsiteX2" fmla="*/ 450 w 1878"/>
                <a:gd name="connsiteY2" fmla="*/ 27 h 11802"/>
                <a:gd name="connsiteX3" fmla="*/ 69 w 1878"/>
                <a:gd name="connsiteY3" fmla="*/ 5171 h 11802"/>
                <a:gd name="connsiteX4" fmla="*/ 831 w 1878"/>
                <a:gd name="connsiteY4" fmla="*/ 10124 h 11802"/>
                <a:gd name="connsiteX5" fmla="*/ 1878 w 1878"/>
                <a:gd name="connsiteY5" fmla="*/ 11552 h 11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8" h="11802">
                  <a:moveTo>
                    <a:pt x="1783" y="11457"/>
                  </a:moveTo>
                  <a:cubicBezTo>
                    <a:pt x="1402" y="7933"/>
                    <a:pt x="735" y="4980"/>
                    <a:pt x="1021" y="2218"/>
                  </a:cubicBezTo>
                  <a:cubicBezTo>
                    <a:pt x="1212" y="789"/>
                    <a:pt x="831" y="408"/>
                    <a:pt x="450" y="27"/>
                  </a:cubicBezTo>
                  <a:cubicBezTo>
                    <a:pt x="259" y="-354"/>
                    <a:pt x="259" y="3361"/>
                    <a:pt x="69" y="5171"/>
                  </a:cubicBezTo>
                  <a:cubicBezTo>
                    <a:pt x="-122" y="6885"/>
                    <a:pt x="69" y="8504"/>
                    <a:pt x="831" y="10124"/>
                  </a:cubicBezTo>
                  <a:cubicBezTo>
                    <a:pt x="1402" y="11743"/>
                    <a:pt x="1878" y="12124"/>
                    <a:pt x="1878" y="1155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7019B690-DD21-CCDE-B560-60B7BBD26E2C}"/>
                </a:ext>
              </a:extLst>
            </p:cNvPr>
            <p:cNvSpPr/>
            <p:nvPr/>
          </p:nvSpPr>
          <p:spPr>
            <a:xfrm>
              <a:off x="1088864" y="961027"/>
              <a:ext cx="18573" cy="28670"/>
            </a:xfrm>
            <a:custGeom>
              <a:avLst/>
              <a:gdLst>
                <a:gd name="connsiteX0" fmla="*/ 18574 w 18573"/>
                <a:gd name="connsiteY0" fmla="*/ 28670 h 28670"/>
                <a:gd name="connsiteX1" fmla="*/ 5906 w 18573"/>
                <a:gd name="connsiteY1" fmla="*/ 12478 h 28670"/>
                <a:gd name="connsiteX2" fmla="*/ 0 w 18573"/>
                <a:gd name="connsiteY2" fmla="*/ 0 h 28670"/>
                <a:gd name="connsiteX3" fmla="*/ 18574 w 18573"/>
                <a:gd name="connsiteY3" fmla="*/ 28670 h 2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573" h="28670">
                  <a:moveTo>
                    <a:pt x="18574" y="28670"/>
                  </a:moveTo>
                  <a:cubicBezTo>
                    <a:pt x="17812" y="26289"/>
                    <a:pt x="10096" y="19336"/>
                    <a:pt x="5906" y="12478"/>
                  </a:cubicBezTo>
                  <a:cubicBezTo>
                    <a:pt x="2000" y="5715"/>
                    <a:pt x="1333" y="1619"/>
                    <a:pt x="0" y="0"/>
                  </a:cubicBezTo>
                  <a:cubicBezTo>
                    <a:pt x="857" y="9334"/>
                    <a:pt x="8096" y="20383"/>
                    <a:pt x="18574" y="2867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255DD093-8EBE-459F-528F-902CE89D5488}"/>
              </a:ext>
            </a:extLst>
          </p:cNvPr>
          <p:cNvGrpSpPr/>
          <p:nvPr userDrawn="1"/>
        </p:nvGrpSpPr>
        <p:grpSpPr>
          <a:xfrm>
            <a:off x="4759608" y="831868"/>
            <a:ext cx="2339150" cy="508444"/>
            <a:chOff x="4759608" y="831868"/>
            <a:chExt cx="2339150" cy="508444"/>
          </a:xfrm>
        </p:grpSpPr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C9DE49DA-EE8A-80DF-C7B3-6718DC00598E}"/>
                </a:ext>
              </a:extLst>
            </p:cNvPr>
            <p:cNvSpPr/>
            <p:nvPr/>
          </p:nvSpPr>
          <p:spPr>
            <a:xfrm>
              <a:off x="5363493" y="912925"/>
              <a:ext cx="70675" cy="80200"/>
            </a:xfrm>
            <a:custGeom>
              <a:avLst/>
              <a:gdLst>
                <a:gd name="connsiteX0" fmla="*/ 62198 w 70675"/>
                <a:gd name="connsiteY0" fmla="*/ 49054 h 80200"/>
                <a:gd name="connsiteX1" fmla="*/ 70676 w 70675"/>
                <a:gd name="connsiteY1" fmla="*/ 49054 h 80200"/>
                <a:gd name="connsiteX2" fmla="*/ 70676 w 70675"/>
                <a:gd name="connsiteY2" fmla="*/ 80201 h 80200"/>
                <a:gd name="connsiteX3" fmla="*/ 52769 w 70675"/>
                <a:gd name="connsiteY3" fmla="*/ 80201 h 80200"/>
                <a:gd name="connsiteX4" fmla="*/ 52769 w 70675"/>
                <a:gd name="connsiteY4" fmla="*/ 66008 h 80200"/>
                <a:gd name="connsiteX5" fmla="*/ 17907 w 70675"/>
                <a:gd name="connsiteY5" fmla="*/ 66008 h 80200"/>
                <a:gd name="connsiteX6" fmla="*/ 17907 w 70675"/>
                <a:gd name="connsiteY6" fmla="*/ 80201 h 80200"/>
                <a:gd name="connsiteX7" fmla="*/ 0 w 70675"/>
                <a:gd name="connsiteY7" fmla="*/ 80201 h 80200"/>
                <a:gd name="connsiteX8" fmla="*/ 0 w 70675"/>
                <a:gd name="connsiteY8" fmla="*/ 49054 h 80200"/>
                <a:gd name="connsiteX9" fmla="*/ 3810 w 70675"/>
                <a:gd name="connsiteY9" fmla="*/ 49054 h 80200"/>
                <a:gd name="connsiteX10" fmla="*/ 10192 w 70675"/>
                <a:gd name="connsiteY10" fmla="*/ 38767 h 80200"/>
                <a:gd name="connsiteX11" fmla="*/ 13240 w 70675"/>
                <a:gd name="connsiteY11" fmla="*/ 20764 h 80200"/>
                <a:gd name="connsiteX12" fmla="*/ 13621 w 70675"/>
                <a:gd name="connsiteY12" fmla="*/ 0 h 80200"/>
                <a:gd name="connsiteX13" fmla="*/ 62294 w 70675"/>
                <a:gd name="connsiteY13" fmla="*/ 0 h 80200"/>
                <a:gd name="connsiteX14" fmla="*/ 62294 w 70675"/>
                <a:gd name="connsiteY14" fmla="*/ 49054 h 80200"/>
                <a:gd name="connsiteX15" fmla="*/ 44291 w 70675"/>
                <a:gd name="connsiteY15" fmla="*/ 49054 h 80200"/>
                <a:gd name="connsiteX16" fmla="*/ 44291 w 70675"/>
                <a:gd name="connsiteY16" fmla="*/ 16954 h 80200"/>
                <a:gd name="connsiteX17" fmla="*/ 30766 w 70675"/>
                <a:gd name="connsiteY17" fmla="*/ 16954 h 80200"/>
                <a:gd name="connsiteX18" fmla="*/ 30766 w 70675"/>
                <a:gd name="connsiteY18" fmla="*/ 20764 h 80200"/>
                <a:gd name="connsiteX19" fmla="*/ 28004 w 70675"/>
                <a:gd name="connsiteY19" fmla="*/ 38957 h 80200"/>
                <a:gd name="connsiteX20" fmla="*/ 22384 w 70675"/>
                <a:gd name="connsiteY20" fmla="*/ 49054 h 80200"/>
                <a:gd name="connsiteX21" fmla="*/ 44196 w 70675"/>
                <a:gd name="connsiteY21" fmla="*/ 49054 h 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675" h="80200">
                  <a:moveTo>
                    <a:pt x="62198" y="49054"/>
                  </a:moveTo>
                  <a:lnTo>
                    <a:pt x="70676" y="49054"/>
                  </a:lnTo>
                  <a:lnTo>
                    <a:pt x="70676" y="80201"/>
                  </a:lnTo>
                  <a:lnTo>
                    <a:pt x="52769" y="80201"/>
                  </a:lnTo>
                  <a:lnTo>
                    <a:pt x="52769" y="66008"/>
                  </a:lnTo>
                  <a:lnTo>
                    <a:pt x="17907" y="66008"/>
                  </a:lnTo>
                  <a:lnTo>
                    <a:pt x="17907" y="80201"/>
                  </a:lnTo>
                  <a:lnTo>
                    <a:pt x="0" y="80201"/>
                  </a:lnTo>
                  <a:lnTo>
                    <a:pt x="0" y="49054"/>
                  </a:lnTo>
                  <a:lnTo>
                    <a:pt x="3810" y="49054"/>
                  </a:lnTo>
                  <a:cubicBezTo>
                    <a:pt x="6096" y="47244"/>
                    <a:pt x="8287" y="43815"/>
                    <a:pt x="10192" y="38767"/>
                  </a:cubicBezTo>
                  <a:cubicBezTo>
                    <a:pt x="12097" y="33719"/>
                    <a:pt x="13145" y="27718"/>
                    <a:pt x="13240" y="20764"/>
                  </a:cubicBezTo>
                  <a:lnTo>
                    <a:pt x="13621" y="0"/>
                  </a:lnTo>
                  <a:lnTo>
                    <a:pt x="62294" y="0"/>
                  </a:lnTo>
                  <a:lnTo>
                    <a:pt x="62294" y="49054"/>
                  </a:lnTo>
                  <a:close/>
                  <a:moveTo>
                    <a:pt x="44291" y="49054"/>
                  </a:moveTo>
                  <a:lnTo>
                    <a:pt x="44291" y="16954"/>
                  </a:lnTo>
                  <a:lnTo>
                    <a:pt x="30766" y="16954"/>
                  </a:lnTo>
                  <a:lnTo>
                    <a:pt x="30766" y="20764"/>
                  </a:lnTo>
                  <a:cubicBezTo>
                    <a:pt x="30575" y="27813"/>
                    <a:pt x="29718" y="33909"/>
                    <a:pt x="28004" y="38957"/>
                  </a:cubicBezTo>
                  <a:cubicBezTo>
                    <a:pt x="26384" y="43910"/>
                    <a:pt x="24479" y="47339"/>
                    <a:pt x="22384" y="49054"/>
                  </a:cubicBezTo>
                  <a:lnTo>
                    <a:pt x="44196" y="490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B5D297DF-FE0B-A706-7C58-A1765052342C}"/>
                </a:ext>
              </a:extLst>
            </p:cNvPr>
            <p:cNvSpPr/>
            <p:nvPr/>
          </p:nvSpPr>
          <p:spPr>
            <a:xfrm>
              <a:off x="5443599" y="912925"/>
              <a:ext cx="51434" cy="66008"/>
            </a:xfrm>
            <a:custGeom>
              <a:avLst/>
              <a:gdLst>
                <a:gd name="connsiteX0" fmla="*/ 51435 w 51434"/>
                <a:gd name="connsiteY0" fmla="*/ 66008 h 66008"/>
                <a:gd name="connsiteX1" fmla="*/ 0 w 51434"/>
                <a:gd name="connsiteY1" fmla="*/ 66008 h 66008"/>
                <a:gd name="connsiteX2" fmla="*/ 0 w 51434"/>
                <a:gd name="connsiteY2" fmla="*/ 0 h 66008"/>
                <a:gd name="connsiteX3" fmla="*/ 50483 w 51434"/>
                <a:gd name="connsiteY3" fmla="*/ 0 h 66008"/>
                <a:gd name="connsiteX4" fmla="*/ 50483 w 51434"/>
                <a:gd name="connsiteY4" fmla="*/ 16002 h 66008"/>
                <a:gd name="connsiteX5" fmla="*/ 17907 w 51434"/>
                <a:gd name="connsiteY5" fmla="*/ 16002 h 66008"/>
                <a:gd name="connsiteX6" fmla="*/ 17907 w 51434"/>
                <a:gd name="connsiteY6" fmla="*/ 25241 h 66008"/>
                <a:gd name="connsiteX7" fmla="*/ 42863 w 51434"/>
                <a:gd name="connsiteY7" fmla="*/ 25241 h 66008"/>
                <a:gd name="connsiteX8" fmla="*/ 42863 w 51434"/>
                <a:gd name="connsiteY8" fmla="*/ 40386 h 66008"/>
                <a:gd name="connsiteX9" fmla="*/ 17907 w 51434"/>
                <a:gd name="connsiteY9" fmla="*/ 40386 h 66008"/>
                <a:gd name="connsiteX10" fmla="*/ 17907 w 51434"/>
                <a:gd name="connsiteY10" fmla="*/ 50006 h 66008"/>
                <a:gd name="connsiteX11" fmla="*/ 51435 w 51434"/>
                <a:gd name="connsiteY11" fmla="*/ 50006 h 66008"/>
                <a:gd name="connsiteX12" fmla="*/ 51435 w 51434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4" h="66008">
                  <a:moveTo>
                    <a:pt x="51435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483" y="0"/>
                  </a:lnTo>
                  <a:lnTo>
                    <a:pt x="50483" y="16002"/>
                  </a:lnTo>
                  <a:lnTo>
                    <a:pt x="17907" y="16002"/>
                  </a:lnTo>
                  <a:lnTo>
                    <a:pt x="17907" y="25241"/>
                  </a:lnTo>
                  <a:lnTo>
                    <a:pt x="42863" y="25241"/>
                  </a:lnTo>
                  <a:lnTo>
                    <a:pt x="42863" y="40386"/>
                  </a:lnTo>
                  <a:lnTo>
                    <a:pt x="17907" y="40386"/>
                  </a:lnTo>
                  <a:lnTo>
                    <a:pt x="17907" y="50006"/>
                  </a:lnTo>
                  <a:lnTo>
                    <a:pt x="51435" y="50006"/>
                  </a:lnTo>
                  <a:lnTo>
                    <a:pt x="51435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DF5AC55D-9F90-6C99-E055-388A90BE1BDB}"/>
                </a:ext>
              </a:extLst>
            </p:cNvPr>
            <p:cNvSpPr/>
            <p:nvPr/>
          </p:nvSpPr>
          <p:spPr>
            <a:xfrm>
              <a:off x="5507226" y="912925"/>
              <a:ext cx="58959" cy="66008"/>
            </a:xfrm>
            <a:custGeom>
              <a:avLst/>
              <a:gdLst>
                <a:gd name="connsiteX0" fmla="*/ 18002 w 58959"/>
                <a:gd name="connsiteY0" fmla="*/ 66008 h 66008"/>
                <a:gd name="connsiteX1" fmla="*/ 0 w 58959"/>
                <a:gd name="connsiteY1" fmla="*/ 66008 h 66008"/>
                <a:gd name="connsiteX2" fmla="*/ 0 w 58959"/>
                <a:gd name="connsiteY2" fmla="*/ 0 h 66008"/>
                <a:gd name="connsiteX3" fmla="*/ 58960 w 58959"/>
                <a:gd name="connsiteY3" fmla="*/ 0 h 66008"/>
                <a:gd name="connsiteX4" fmla="*/ 58960 w 58959"/>
                <a:gd name="connsiteY4" fmla="*/ 66008 h 66008"/>
                <a:gd name="connsiteX5" fmla="*/ 41053 w 58959"/>
                <a:gd name="connsiteY5" fmla="*/ 66008 h 66008"/>
                <a:gd name="connsiteX6" fmla="*/ 41053 w 58959"/>
                <a:gd name="connsiteY6" fmla="*/ 16954 h 66008"/>
                <a:gd name="connsiteX7" fmla="*/ 18002 w 58959"/>
                <a:gd name="connsiteY7" fmla="*/ 16954 h 66008"/>
                <a:gd name="connsiteX8" fmla="*/ 18002 w 58959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9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8960" y="0"/>
                  </a:lnTo>
                  <a:lnTo>
                    <a:pt x="58960" y="66008"/>
                  </a:lnTo>
                  <a:lnTo>
                    <a:pt x="41053" y="66008"/>
                  </a:lnTo>
                  <a:lnTo>
                    <a:pt x="41053" y="16954"/>
                  </a:lnTo>
                  <a:lnTo>
                    <a:pt x="18002" y="16954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4" name="Полилиния: фигура 63">
              <a:extLst>
                <a:ext uri="{FF2B5EF4-FFF2-40B4-BE49-F238E27FC236}">
                  <a16:creationId xmlns:a16="http://schemas.microsoft.com/office/drawing/2014/main" id="{B4326188-2CC6-B2E3-762C-CE8184763C2E}"/>
                </a:ext>
              </a:extLst>
            </p:cNvPr>
            <p:cNvSpPr/>
            <p:nvPr/>
          </p:nvSpPr>
          <p:spPr>
            <a:xfrm>
              <a:off x="5574282" y="912925"/>
              <a:ext cx="69723" cy="66008"/>
            </a:xfrm>
            <a:custGeom>
              <a:avLst/>
              <a:gdLst>
                <a:gd name="connsiteX0" fmla="*/ 18860 w 69723"/>
                <a:gd name="connsiteY0" fmla="*/ 66008 h 66008"/>
                <a:gd name="connsiteX1" fmla="*/ 0 w 69723"/>
                <a:gd name="connsiteY1" fmla="*/ 66008 h 66008"/>
                <a:gd name="connsiteX2" fmla="*/ 24765 w 69723"/>
                <a:gd name="connsiteY2" fmla="*/ 0 h 66008"/>
                <a:gd name="connsiteX3" fmla="*/ 44958 w 69723"/>
                <a:gd name="connsiteY3" fmla="*/ 0 h 66008"/>
                <a:gd name="connsiteX4" fmla="*/ 69723 w 69723"/>
                <a:gd name="connsiteY4" fmla="*/ 66008 h 66008"/>
                <a:gd name="connsiteX5" fmla="*/ 50673 w 69723"/>
                <a:gd name="connsiteY5" fmla="*/ 66008 h 66008"/>
                <a:gd name="connsiteX6" fmla="*/ 46196 w 69723"/>
                <a:gd name="connsiteY6" fmla="*/ 53245 h 66008"/>
                <a:gd name="connsiteX7" fmla="*/ 23146 w 69723"/>
                <a:gd name="connsiteY7" fmla="*/ 53245 h 66008"/>
                <a:gd name="connsiteX8" fmla="*/ 18669 w 69723"/>
                <a:gd name="connsiteY8" fmla="*/ 66008 h 66008"/>
                <a:gd name="connsiteX9" fmla="*/ 34576 w 69723"/>
                <a:gd name="connsiteY9" fmla="*/ 16954 h 66008"/>
                <a:gd name="connsiteX10" fmla="*/ 27813 w 69723"/>
                <a:gd name="connsiteY10" fmla="*/ 38671 h 66008"/>
                <a:gd name="connsiteX11" fmla="*/ 41720 w 69723"/>
                <a:gd name="connsiteY11" fmla="*/ 38671 h 66008"/>
                <a:gd name="connsiteX12" fmla="*/ 34957 w 69723"/>
                <a:gd name="connsiteY12" fmla="*/ 16954 h 66008"/>
                <a:gd name="connsiteX13" fmla="*/ 34576 w 69723"/>
                <a:gd name="connsiteY13" fmla="*/ 16954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3" h="66008">
                  <a:moveTo>
                    <a:pt x="18860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3" y="66008"/>
                  </a:lnTo>
                  <a:lnTo>
                    <a:pt x="50673" y="66008"/>
                  </a:lnTo>
                  <a:lnTo>
                    <a:pt x="46196" y="53245"/>
                  </a:lnTo>
                  <a:lnTo>
                    <a:pt x="23146" y="53245"/>
                  </a:lnTo>
                  <a:lnTo>
                    <a:pt x="18669" y="66008"/>
                  </a:lnTo>
                  <a:close/>
                  <a:moveTo>
                    <a:pt x="34576" y="16954"/>
                  </a:moveTo>
                  <a:lnTo>
                    <a:pt x="27813" y="38671"/>
                  </a:lnTo>
                  <a:lnTo>
                    <a:pt x="41720" y="38671"/>
                  </a:lnTo>
                  <a:lnTo>
                    <a:pt x="34957" y="16954"/>
                  </a:lnTo>
                  <a:lnTo>
                    <a:pt x="34576" y="169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5F9F1B88-1162-A607-45B2-332543562A2A}"/>
                </a:ext>
              </a:extLst>
            </p:cNvPr>
            <p:cNvSpPr/>
            <p:nvPr/>
          </p:nvSpPr>
          <p:spPr>
            <a:xfrm>
              <a:off x="5652101" y="912925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1 w 54292"/>
                <a:gd name="connsiteY3" fmla="*/ 3048 h 66103"/>
                <a:gd name="connsiteX4" fmla="*/ 51149 w 54292"/>
                <a:gd name="connsiteY4" fmla="*/ 11335 h 66103"/>
                <a:gd name="connsiteX5" fmla="*/ 54292 w 54292"/>
                <a:gd name="connsiteY5" fmla="*/ 23146 h 66103"/>
                <a:gd name="connsiteX6" fmla="*/ 51149 w 54292"/>
                <a:gd name="connsiteY6" fmla="*/ 34957 h 66103"/>
                <a:gd name="connsiteX7" fmla="*/ 42481 w 54292"/>
                <a:gd name="connsiteY7" fmla="*/ 43244 h 66103"/>
                <a:gd name="connsiteX8" fmla="*/ 29718 w 54292"/>
                <a:gd name="connsiteY8" fmla="*/ 46291 h 66103"/>
                <a:gd name="connsiteX9" fmla="*/ 17907 w 54292"/>
                <a:gd name="connsiteY9" fmla="*/ 46291 h 66103"/>
                <a:gd name="connsiteX10" fmla="*/ 17907 w 54292"/>
                <a:gd name="connsiteY10" fmla="*/ 66103 h 66103"/>
                <a:gd name="connsiteX11" fmla="*/ 0 w 54292"/>
                <a:gd name="connsiteY11" fmla="*/ 66103 h 66103"/>
                <a:gd name="connsiteX12" fmla="*/ 28765 w 54292"/>
                <a:gd name="connsiteY12" fmla="*/ 30194 h 66103"/>
                <a:gd name="connsiteX13" fmla="*/ 34099 w 54292"/>
                <a:gd name="connsiteY13" fmla="*/ 28099 h 66103"/>
                <a:gd name="connsiteX14" fmla="*/ 36290 w 54292"/>
                <a:gd name="connsiteY14" fmla="*/ 23146 h 66103"/>
                <a:gd name="connsiteX15" fmla="*/ 34099 w 54292"/>
                <a:gd name="connsiteY15" fmla="*/ 18193 h 66103"/>
                <a:gd name="connsiteX16" fmla="*/ 28765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89 h 66103"/>
                <a:gd name="connsiteX19" fmla="*/ 28765 w 54292"/>
                <a:gd name="connsiteY19" fmla="*/ 30289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1048"/>
                    <a:pt x="42481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2" y="18764"/>
                    <a:pt x="54292" y="23146"/>
                  </a:cubicBezTo>
                  <a:cubicBezTo>
                    <a:pt x="54292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1" y="43244"/>
                  </a:cubicBezTo>
                  <a:cubicBezTo>
                    <a:pt x="38767" y="45244"/>
                    <a:pt x="34480" y="46291"/>
                    <a:pt x="29718" y="46291"/>
                  </a:cubicBezTo>
                  <a:lnTo>
                    <a:pt x="17907" y="46291"/>
                  </a:lnTo>
                  <a:lnTo>
                    <a:pt x="17907" y="66103"/>
                  </a:lnTo>
                  <a:lnTo>
                    <a:pt x="0" y="66103"/>
                  </a:lnTo>
                  <a:close/>
                  <a:moveTo>
                    <a:pt x="28765" y="30194"/>
                  </a:moveTo>
                  <a:cubicBezTo>
                    <a:pt x="30861" y="30194"/>
                    <a:pt x="32575" y="29527"/>
                    <a:pt x="34099" y="28099"/>
                  </a:cubicBezTo>
                  <a:cubicBezTo>
                    <a:pt x="35623" y="26670"/>
                    <a:pt x="36290" y="25051"/>
                    <a:pt x="36290" y="23146"/>
                  </a:cubicBezTo>
                  <a:cubicBezTo>
                    <a:pt x="36290" y="21241"/>
                    <a:pt x="35528" y="19621"/>
                    <a:pt x="34099" y="18193"/>
                  </a:cubicBezTo>
                  <a:cubicBezTo>
                    <a:pt x="32575" y="16764"/>
                    <a:pt x="30861" y="16097"/>
                    <a:pt x="28765" y="16097"/>
                  </a:cubicBezTo>
                  <a:lnTo>
                    <a:pt x="17907" y="16097"/>
                  </a:lnTo>
                  <a:lnTo>
                    <a:pt x="17907" y="30289"/>
                  </a:lnTo>
                  <a:lnTo>
                    <a:pt x="28765" y="30289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318D819C-CEBC-727A-A109-1D6A3009D99C}"/>
                </a:ext>
              </a:extLst>
            </p:cNvPr>
            <p:cNvSpPr/>
            <p:nvPr/>
          </p:nvSpPr>
          <p:spPr>
            <a:xfrm>
              <a:off x="5710584" y="912925"/>
              <a:ext cx="54673" cy="66008"/>
            </a:xfrm>
            <a:custGeom>
              <a:avLst/>
              <a:gdLst>
                <a:gd name="connsiteX0" fmla="*/ 36291 w 54673"/>
                <a:gd name="connsiteY0" fmla="*/ 66008 h 66008"/>
                <a:gd name="connsiteX1" fmla="*/ 18383 w 54673"/>
                <a:gd name="connsiteY1" fmla="*/ 66008 h 66008"/>
                <a:gd name="connsiteX2" fmla="*/ 18383 w 54673"/>
                <a:gd name="connsiteY2" fmla="*/ 16954 h 66008"/>
                <a:gd name="connsiteX3" fmla="*/ 0 w 54673"/>
                <a:gd name="connsiteY3" fmla="*/ 16954 h 66008"/>
                <a:gd name="connsiteX4" fmla="*/ 0 w 54673"/>
                <a:gd name="connsiteY4" fmla="*/ 0 h 66008"/>
                <a:gd name="connsiteX5" fmla="*/ 54674 w 54673"/>
                <a:gd name="connsiteY5" fmla="*/ 0 h 66008"/>
                <a:gd name="connsiteX6" fmla="*/ 54674 w 54673"/>
                <a:gd name="connsiteY6" fmla="*/ 16954 h 66008"/>
                <a:gd name="connsiteX7" fmla="*/ 36291 w 54673"/>
                <a:gd name="connsiteY7" fmla="*/ 16954 h 66008"/>
                <a:gd name="connsiteX8" fmla="*/ 36291 w 54673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008">
                  <a:moveTo>
                    <a:pt x="36291" y="66008"/>
                  </a:moveTo>
                  <a:lnTo>
                    <a:pt x="18383" y="66008"/>
                  </a:lnTo>
                  <a:lnTo>
                    <a:pt x="18383" y="16954"/>
                  </a:lnTo>
                  <a:lnTo>
                    <a:pt x="0" y="16954"/>
                  </a:lnTo>
                  <a:lnTo>
                    <a:pt x="0" y="0"/>
                  </a:lnTo>
                  <a:lnTo>
                    <a:pt x="54674" y="0"/>
                  </a:lnTo>
                  <a:lnTo>
                    <a:pt x="54674" y="16954"/>
                  </a:lnTo>
                  <a:lnTo>
                    <a:pt x="36291" y="16954"/>
                  </a:lnTo>
                  <a:lnTo>
                    <a:pt x="36291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FF9A87B3-2042-9BBD-84F3-46CF2ABB96B4}"/>
                </a:ext>
              </a:extLst>
            </p:cNvPr>
            <p:cNvSpPr/>
            <p:nvPr/>
          </p:nvSpPr>
          <p:spPr>
            <a:xfrm>
              <a:off x="5762877" y="912925"/>
              <a:ext cx="69818" cy="66008"/>
            </a:xfrm>
            <a:custGeom>
              <a:avLst/>
              <a:gdLst>
                <a:gd name="connsiteX0" fmla="*/ 18859 w 69818"/>
                <a:gd name="connsiteY0" fmla="*/ 66008 h 66008"/>
                <a:gd name="connsiteX1" fmla="*/ 0 w 69818"/>
                <a:gd name="connsiteY1" fmla="*/ 66008 h 66008"/>
                <a:gd name="connsiteX2" fmla="*/ 24860 w 69818"/>
                <a:gd name="connsiteY2" fmla="*/ 0 h 66008"/>
                <a:gd name="connsiteX3" fmla="*/ 45053 w 69818"/>
                <a:gd name="connsiteY3" fmla="*/ 0 h 66008"/>
                <a:gd name="connsiteX4" fmla="*/ 69818 w 69818"/>
                <a:gd name="connsiteY4" fmla="*/ 66008 h 66008"/>
                <a:gd name="connsiteX5" fmla="*/ 50768 w 69818"/>
                <a:gd name="connsiteY5" fmla="*/ 66008 h 66008"/>
                <a:gd name="connsiteX6" fmla="*/ 46387 w 69818"/>
                <a:gd name="connsiteY6" fmla="*/ 53245 h 66008"/>
                <a:gd name="connsiteX7" fmla="*/ 23336 w 69818"/>
                <a:gd name="connsiteY7" fmla="*/ 53245 h 66008"/>
                <a:gd name="connsiteX8" fmla="*/ 18955 w 69818"/>
                <a:gd name="connsiteY8" fmla="*/ 66008 h 66008"/>
                <a:gd name="connsiteX9" fmla="*/ 34576 w 69818"/>
                <a:gd name="connsiteY9" fmla="*/ 16954 h 66008"/>
                <a:gd name="connsiteX10" fmla="*/ 27813 w 69818"/>
                <a:gd name="connsiteY10" fmla="*/ 38671 h 66008"/>
                <a:gd name="connsiteX11" fmla="*/ 41815 w 69818"/>
                <a:gd name="connsiteY11" fmla="*/ 38671 h 66008"/>
                <a:gd name="connsiteX12" fmla="*/ 35052 w 69818"/>
                <a:gd name="connsiteY12" fmla="*/ 16954 h 66008"/>
                <a:gd name="connsiteX13" fmla="*/ 34671 w 69818"/>
                <a:gd name="connsiteY13" fmla="*/ 16954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818" h="66008">
                  <a:moveTo>
                    <a:pt x="18859" y="66008"/>
                  </a:moveTo>
                  <a:lnTo>
                    <a:pt x="0" y="66008"/>
                  </a:lnTo>
                  <a:lnTo>
                    <a:pt x="24860" y="0"/>
                  </a:lnTo>
                  <a:lnTo>
                    <a:pt x="45053" y="0"/>
                  </a:lnTo>
                  <a:lnTo>
                    <a:pt x="69818" y="66008"/>
                  </a:lnTo>
                  <a:lnTo>
                    <a:pt x="50768" y="66008"/>
                  </a:lnTo>
                  <a:lnTo>
                    <a:pt x="46387" y="53245"/>
                  </a:lnTo>
                  <a:lnTo>
                    <a:pt x="23336" y="53245"/>
                  </a:lnTo>
                  <a:lnTo>
                    <a:pt x="18955" y="66008"/>
                  </a:lnTo>
                  <a:close/>
                  <a:moveTo>
                    <a:pt x="34576" y="16954"/>
                  </a:moveTo>
                  <a:lnTo>
                    <a:pt x="27813" y="38671"/>
                  </a:lnTo>
                  <a:lnTo>
                    <a:pt x="41815" y="38671"/>
                  </a:lnTo>
                  <a:lnTo>
                    <a:pt x="35052" y="16954"/>
                  </a:lnTo>
                  <a:lnTo>
                    <a:pt x="34671" y="169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F6F38E52-B59D-F5F9-2BE4-E5DF57594E75}"/>
                </a:ext>
              </a:extLst>
            </p:cNvPr>
            <p:cNvSpPr/>
            <p:nvPr/>
          </p:nvSpPr>
          <p:spPr>
            <a:xfrm>
              <a:off x="5840696" y="912925"/>
              <a:ext cx="72675" cy="66008"/>
            </a:xfrm>
            <a:custGeom>
              <a:avLst/>
              <a:gdLst>
                <a:gd name="connsiteX0" fmla="*/ 18002 w 72675"/>
                <a:gd name="connsiteY0" fmla="*/ 66008 h 66008"/>
                <a:gd name="connsiteX1" fmla="*/ 0 w 72675"/>
                <a:gd name="connsiteY1" fmla="*/ 66008 h 66008"/>
                <a:gd name="connsiteX2" fmla="*/ 0 w 72675"/>
                <a:gd name="connsiteY2" fmla="*/ 0 h 66008"/>
                <a:gd name="connsiteX3" fmla="*/ 16288 w 72675"/>
                <a:gd name="connsiteY3" fmla="*/ 0 h 66008"/>
                <a:gd name="connsiteX4" fmla="*/ 36481 w 72675"/>
                <a:gd name="connsiteY4" fmla="*/ 25336 h 66008"/>
                <a:gd name="connsiteX5" fmla="*/ 36671 w 72675"/>
                <a:gd name="connsiteY5" fmla="*/ 25336 h 66008"/>
                <a:gd name="connsiteX6" fmla="*/ 56865 w 72675"/>
                <a:gd name="connsiteY6" fmla="*/ 0 h 66008"/>
                <a:gd name="connsiteX7" fmla="*/ 72676 w 72675"/>
                <a:gd name="connsiteY7" fmla="*/ 0 h 66008"/>
                <a:gd name="connsiteX8" fmla="*/ 72676 w 72675"/>
                <a:gd name="connsiteY8" fmla="*/ 66008 h 66008"/>
                <a:gd name="connsiteX9" fmla="*/ 54769 w 72675"/>
                <a:gd name="connsiteY9" fmla="*/ 66008 h 66008"/>
                <a:gd name="connsiteX10" fmla="*/ 54769 w 72675"/>
                <a:gd name="connsiteY10" fmla="*/ 27337 h 66008"/>
                <a:gd name="connsiteX11" fmla="*/ 54388 w 72675"/>
                <a:gd name="connsiteY11" fmla="*/ 27337 h 66008"/>
                <a:gd name="connsiteX12" fmla="*/ 36386 w 72675"/>
                <a:gd name="connsiteY12" fmla="*/ 50006 h 66008"/>
                <a:gd name="connsiteX13" fmla="*/ 18383 w 72675"/>
                <a:gd name="connsiteY13" fmla="*/ 27337 h 66008"/>
                <a:gd name="connsiteX14" fmla="*/ 18002 w 72675"/>
                <a:gd name="connsiteY14" fmla="*/ 27337 h 66008"/>
                <a:gd name="connsiteX15" fmla="*/ 18002 w 72675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75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288" y="0"/>
                  </a:lnTo>
                  <a:lnTo>
                    <a:pt x="36481" y="25336"/>
                  </a:lnTo>
                  <a:lnTo>
                    <a:pt x="36671" y="25336"/>
                  </a:lnTo>
                  <a:lnTo>
                    <a:pt x="56865" y="0"/>
                  </a:lnTo>
                  <a:lnTo>
                    <a:pt x="72676" y="0"/>
                  </a:lnTo>
                  <a:lnTo>
                    <a:pt x="72676" y="66008"/>
                  </a:lnTo>
                  <a:lnTo>
                    <a:pt x="54769" y="66008"/>
                  </a:lnTo>
                  <a:lnTo>
                    <a:pt x="54769" y="27337"/>
                  </a:lnTo>
                  <a:lnTo>
                    <a:pt x="54388" y="27337"/>
                  </a:lnTo>
                  <a:lnTo>
                    <a:pt x="36386" y="50006"/>
                  </a:lnTo>
                  <a:lnTo>
                    <a:pt x="18383" y="27337"/>
                  </a:lnTo>
                  <a:lnTo>
                    <a:pt x="18002" y="27337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9" name="Полилиния: фигура 68">
              <a:extLst>
                <a:ext uri="{FF2B5EF4-FFF2-40B4-BE49-F238E27FC236}">
                  <a16:creationId xmlns:a16="http://schemas.microsoft.com/office/drawing/2014/main" id="{AC3E66E9-86D2-9D83-C43D-D724395FCEF6}"/>
                </a:ext>
              </a:extLst>
            </p:cNvPr>
            <p:cNvSpPr/>
            <p:nvPr/>
          </p:nvSpPr>
          <p:spPr>
            <a:xfrm>
              <a:off x="5928517" y="912925"/>
              <a:ext cx="51339" cy="66008"/>
            </a:xfrm>
            <a:custGeom>
              <a:avLst/>
              <a:gdLst>
                <a:gd name="connsiteX0" fmla="*/ 51339 w 51339"/>
                <a:gd name="connsiteY0" fmla="*/ 66008 h 66008"/>
                <a:gd name="connsiteX1" fmla="*/ 0 w 51339"/>
                <a:gd name="connsiteY1" fmla="*/ 66008 h 66008"/>
                <a:gd name="connsiteX2" fmla="*/ 0 w 51339"/>
                <a:gd name="connsiteY2" fmla="*/ 0 h 66008"/>
                <a:gd name="connsiteX3" fmla="*/ 50387 w 51339"/>
                <a:gd name="connsiteY3" fmla="*/ 0 h 66008"/>
                <a:gd name="connsiteX4" fmla="*/ 50387 w 51339"/>
                <a:gd name="connsiteY4" fmla="*/ 16002 h 66008"/>
                <a:gd name="connsiteX5" fmla="*/ 17906 w 51339"/>
                <a:gd name="connsiteY5" fmla="*/ 16002 h 66008"/>
                <a:gd name="connsiteX6" fmla="*/ 17906 w 51339"/>
                <a:gd name="connsiteY6" fmla="*/ 25241 h 66008"/>
                <a:gd name="connsiteX7" fmla="*/ 42863 w 51339"/>
                <a:gd name="connsiteY7" fmla="*/ 25241 h 66008"/>
                <a:gd name="connsiteX8" fmla="*/ 42863 w 51339"/>
                <a:gd name="connsiteY8" fmla="*/ 40386 h 66008"/>
                <a:gd name="connsiteX9" fmla="*/ 17906 w 51339"/>
                <a:gd name="connsiteY9" fmla="*/ 40386 h 66008"/>
                <a:gd name="connsiteX10" fmla="*/ 17906 w 51339"/>
                <a:gd name="connsiteY10" fmla="*/ 50006 h 66008"/>
                <a:gd name="connsiteX11" fmla="*/ 51339 w 51339"/>
                <a:gd name="connsiteY11" fmla="*/ 50006 h 66008"/>
                <a:gd name="connsiteX12" fmla="*/ 51339 w 51339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339" h="66008">
                  <a:moveTo>
                    <a:pt x="51339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387" y="0"/>
                  </a:lnTo>
                  <a:lnTo>
                    <a:pt x="50387" y="16002"/>
                  </a:lnTo>
                  <a:lnTo>
                    <a:pt x="17906" y="16002"/>
                  </a:lnTo>
                  <a:lnTo>
                    <a:pt x="17906" y="25241"/>
                  </a:lnTo>
                  <a:lnTo>
                    <a:pt x="42863" y="25241"/>
                  </a:lnTo>
                  <a:lnTo>
                    <a:pt x="42863" y="40386"/>
                  </a:lnTo>
                  <a:lnTo>
                    <a:pt x="17906" y="40386"/>
                  </a:lnTo>
                  <a:lnTo>
                    <a:pt x="17906" y="50006"/>
                  </a:lnTo>
                  <a:lnTo>
                    <a:pt x="51339" y="50006"/>
                  </a:lnTo>
                  <a:lnTo>
                    <a:pt x="51339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0" name="Полилиния: фигура 69">
              <a:extLst>
                <a:ext uri="{FF2B5EF4-FFF2-40B4-BE49-F238E27FC236}">
                  <a16:creationId xmlns:a16="http://schemas.microsoft.com/office/drawing/2014/main" id="{59FA6624-B42D-D94D-B353-6F04541EFE51}"/>
                </a:ext>
              </a:extLst>
            </p:cNvPr>
            <p:cNvSpPr/>
            <p:nvPr/>
          </p:nvSpPr>
          <p:spPr>
            <a:xfrm>
              <a:off x="5992144" y="912925"/>
              <a:ext cx="59912" cy="66008"/>
            </a:xfrm>
            <a:custGeom>
              <a:avLst/>
              <a:gdLst>
                <a:gd name="connsiteX0" fmla="*/ 17907 w 59912"/>
                <a:gd name="connsiteY0" fmla="*/ 66008 h 66008"/>
                <a:gd name="connsiteX1" fmla="*/ 0 w 59912"/>
                <a:gd name="connsiteY1" fmla="*/ 66008 h 66008"/>
                <a:gd name="connsiteX2" fmla="*/ 0 w 59912"/>
                <a:gd name="connsiteY2" fmla="*/ 0 h 66008"/>
                <a:gd name="connsiteX3" fmla="*/ 17907 w 59912"/>
                <a:gd name="connsiteY3" fmla="*/ 0 h 66008"/>
                <a:gd name="connsiteX4" fmla="*/ 17907 w 59912"/>
                <a:gd name="connsiteY4" fmla="*/ 24003 h 66008"/>
                <a:gd name="connsiteX5" fmla="*/ 42005 w 59912"/>
                <a:gd name="connsiteY5" fmla="*/ 24003 h 66008"/>
                <a:gd name="connsiteX6" fmla="*/ 42005 w 59912"/>
                <a:gd name="connsiteY6" fmla="*/ 0 h 66008"/>
                <a:gd name="connsiteX7" fmla="*/ 59912 w 59912"/>
                <a:gd name="connsiteY7" fmla="*/ 0 h 66008"/>
                <a:gd name="connsiteX8" fmla="*/ 59912 w 59912"/>
                <a:gd name="connsiteY8" fmla="*/ 66008 h 66008"/>
                <a:gd name="connsiteX9" fmla="*/ 42005 w 59912"/>
                <a:gd name="connsiteY9" fmla="*/ 66008 h 66008"/>
                <a:gd name="connsiteX10" fmla="*/ 42005 w 59912"/>
                <a:gd name="connsiteY10" fmla="*/ 41053 h 66008"/>
                <a:gd name="connsiteX11" fmla="*/ 17907 w 59912"/>
                <a:gd name="connsiteY11" fmla="*/ 41053 h 66008"/>
                <a:gd name="connsiteX12" fmla="*/ 17907 w 59912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12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4003"/>
                  </a:lnTo>
                  <a:lnTo>
                    <a:pt x="42005" y="24003"/>
                  </a:lnTo>
                  <a:lnTo>
                    <a:pt x="42005" y="0"/>
                  </a:lnTo>
                  <a:lnTo>
                    <a:pt x="59912" y="0"/>
                  </a:lnTo>
                  <a:lnTo>
                    <a:pt x="59912" y="66008"/>
                  </a:lnTo>
                  <a:lnTo>
                    <a:pt x="42005" y="66008"/>
                  </a:lnTo>
                  <a:lnTo>
                    <a:pt x="42005" y="41053"/>
                  </a:lnTo>
                  <a:lnTo>
                    <a:pt x="17907" y="41053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1" name="Полилиния: фигура 70">
              <a:extLst>
                <a:ext uri="{FF2B5EF4-FFF2-40B4-BE49-F238E27FC236}">
                  <a16:creationId xmlns:a16="http://schemas.microsoft.com/office/drawing/2014/main" id="{3D0FB97C-64DA-D935-F783-D5A684097206}"/>
                </a:ext>
              </a:extLst>
            </p:cNvPr>
            <p:cNvSpPr/>
            <p:nvPr/>
          </p:nvSpPr>
          <p:spPr>
            <a:xfrm>
              <a:off x="6061485" y="912925"/>
              <a:ext cx="54673" cy="66008"/>
            </a:xfrm>
            <a:custGeom>
              <a:avLst/>
              <a:gdLst>
                <a:gd name="connsiteX0" fmla="*/ 36290 w 54673"/>
                <a:gd name="connsiteY0" fmla="*/ 66008 h 66008"/>
                <a:gd name="connsiteX1" fmla="*/ 18383 w 54673"/>
                <a:gd name="connsiteY1" fmla="*/ 66008 h 66008"/>
                <a:gd name="connsiteX2" fmla="*/ 18383 w 54673"/>
                <a:gd name="connsiteY2" fmla="*/ 16954 h 66008"/>
                <a:gd name="connsiteX3" fmla="*/ 0 w 54673"/>
                <a:gd name="connsiteY3" fmla="*/ 16954 h 66008"/>
                <a:gd name="connsiteX4" fmla="*/ 0 w 54673"/>
                <a:gd name="connsiteY4" fmla="*/ 0 h 66008"/>
                <a:gd name="connsiteX5" fmla="*/ 54673 w 54673"/>
                <a:gd name="connsiteY5" fmla="*/ 0 h 66008"/>
                <a:gd name="connsiteX6" fmla="*/ 54673 w 54673"/>
                <a:gd name="connsiteY6" fmla="*/ 16954 h 66008"/>
                <a:gd name="connsiteX7" fmla="*/ 36290 w 54673"/>
                <a:gd name="connsiteY7" fmla="*/ 16954 h 66008"/>
                <a:gd name="connsiteX8" fmla="*/ 36290 w 54673"/>
                <a:gd name="connsiteY8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008">
                  <a:moveTo>
                    <a:pt x="36290" y="66008"/>
                  </a:moveTo>
                  <a:lnTo>
                    <a:pt x="18383" y="66008"/>
                  </a:lnTo>
                  <a:lnTo>
                    <a:pt x="18383" y="16954"/>
                  </a:lnTo>
                  <a:lnTo>
                    <a:pt x="0" y="16954"/>
                  </a:lnTo>
                  <a:lnTo>
                    <a:pt x="0" y="0"/>
                  </a:lnTo>
                  <a:lnTo>
                    <a:pt x="54673" y="0"/>
                  </a:lnTo>
                  <a:lnTo>
                    <a:pt x="54673" y="16954"/>
                  </a:lnTo>
                  <a:lnTo>
                    <a:pt x="36290" y="16954"/>
                  </a:lnTo>
                  <a:lnTo>
                    <a:pt x="36290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2" name="Полилиния: фигура 71">
              <a:extLst>
                <a:ext uri="{FF2B5EF4-FFF2-40B4-BE49-F238E27FC236}">
                  <a16:creationId xmlns:a16="http://schemas.microsoft.com/office/drawing/2014/main" id="{9FF784FC-64C9-F027-8404-17DD9D9AA82C}"/>
                </a:ext>
              </a:extLst>
            </p:cNvPr>
            <p:cNvSpPr/>
            <p:nvPr/>
          </p:nvSpPr>
          <p:spPr>
            <a:xfrm>
              <a:off x="6138352" y="910925"/>
              <a:ext cx="66579" cy="69913"/>
            </a:xfrm>
            <a:custGeom>
              <a:avLst/>
              <a:gdLst>
                <a:gd name="connsiteX0" fmla="*/ 12287 w 66579"/>
                <a:gd name="connsiteY0" fmla="*/ 66199 h 69913"/>
                <a:gd name="connsiteX1" fmla="*/ 0 w 66579"/>
                <a:gd name="connsiteY1" fmla="*/ 57055 h 69913"/>
                <a:gd name="connsiteX2" fmla="*/ 11906 w 66579"/>
                <a:gd name="connsiteY2" fmla="*/ 45910 h 69913"/>
                <a:gd name="connsiteX3" fmla="*/ 19908 w 66579"/>
                <a:gd name="connsiteY3" fmla="*/ 51435 h 69913"/>
                <a:gd name="connsiteX4" fmla="*/ 29813 w 66579"/>
                <a:gd name="connsiteY4" fmla="*/ 53435 h 69913"/>
                <a:gd name="connsiteX5" fmla="*/ 40005 w 66579"/>
                <a:gd name="connsiteY5" fmla="*/ 50483 h 69913"/>
                <a:gd name="connsiteX6" fmla="*/ 46673 w 66579"/>
                <a:gd name="connsiteY6" fmla="*/ 42577 h 69913"/>
                <a:gd name="connsiteX7" fmla="*/ 21527 w 66579"/>
                <a:gd name="connsiteY7" fmla="*/ 42577 h 69913"/>
                <a:gd name="connsiteX8" fmla="*/ 21527 w 66579"/>
                <a:gd name="connsiteY8" fmla="*/ 27432 h 69913"/>
                <a:gd name="connsiteX9" fmla="*/ 46673 w 66579"/>
                <a:gd name="connsiteY9" fmla="*/ 27432 h 69913"/>
                <a:gd name="connsiteX10" fmla="*/ 40386 w 66579"/>
                <a:gd name="connsiteY10" fmla="*/ 19431 h 69913"/>
                <a:gd name="connsiteX11" fmla="*/ 30671 w 66579"/>
                <a:gd name="connsiteY11" fmla="*/ 16573 h 69913"/>
                <a:gd name="connsiteX12" fmla="*/ 20764 w 66579"/>
                <a:gd name="connsiteY12" fmla="*/ 18574 h 69913"/>
                <a:gd name="connsiteX13" fmla="*/ 12764 w 66579"/>
                <a:gd name="connsiteY13" fmla="*/ 24003 h 69913"/>
                <a:gd name="connsiteX14" fmla="*/ 858 w 66579"/>
                <a:gd name="connsiteY14" fmla="*/ 12859 h 69913"/>
                <a:gd name="connsiteX15" fmla="*/ 13145 w 66579"/>
                <a:gd name="connsiteY15" fmla="*/ 3715 h 69913"/>
                <a:gd name="connsiteX16" fmla="*/ 30671 w 66579"/>
                <a:gd name="connsiteY16" fmla="*/ 0 h 69913"/>
                <a:gd name="connsiteX17" fmla="*/ 49244 w 66579"/>
                <a:gd name="connsiteY17" fmla="*/ 4667 h 69913"/>
                <a:gd name="connsiteX18" fmla="*/ 62008 w 66579"/>
                <a:gd name="connsiteY18" fmla="*/ 17335 h 69913"/>
                <a:gd name="connsiteX19" fmla="*/ 66580 w 66579"/>
                <a:gd name="connsiteY19" fmla="*/ 34957 h 69913"/>
                <a:gd name="connsiteX20" fmla="*/ 61817 w 66579"/>
                <a:gd name="connsiteY20" fmla="*/ 52578 h 69913"/>
                <a:gd name="connsiteX21" fmla="*/ 48577 w 66579"/>
                <a:gd name="connsiteY21" fmla="*/ 65246 h 69913"/>
                <a:gd name="connsiteX22" fmla="*/ 29718 w 66579"/>
                <a:gd name="connsiteY22" fmla="*/ 69914 h 69913"/>
                <a:gd name="connsiteX23" fmla="*/ 12192 w 66579"/>
                <a:gd name="connsiteY23" fmla="*/ 6619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6579" h="69913">
                  <a:moveTo>
                    <a:pt x="12287" y="66199"/>
                  </a:moveTo>
                  <a:cubicBezTo>
                    <a:pt x="7334" y="63722"/>
                    <a:pt x="3334" y="60674"/>
                    <a:pt x="0" y="57055"/>
                  </a:cubicBezTo>
                  <a:lnTo>
                    <a:pt x="11906" y="45910"/>
                  </a:lnTo>
                  <a:cubicBezTo>
                    <a:pt x="14478" y="48292"/>
                    <a:pt x="17145" y="50102"/>
                    <a:pt x="19908" y="51435"/>
                  </a:cubicBezTo>
                  <a:cubicBezTo>
                    <a:pt x="22670" y="52769"/>
                    <a:pt x="26003" y="53435"/>
                    <a:pt x="29813" y="53435"/>
                  </a:cubicBezTo>
                  <a:cubicBezTo>
                    <a:pt x="33624" y="53435"/>
                    <a:pt x="36957" y="52483"/>
                    <a:pt x="40005" y="50483"/>
                  </a:cubicBezTo>
                  <a:cubicBezTo>
                    <a:pt x="43053" y="48482"/>
                    <a:pt x="45244" y="45910"/>
                    <a:pt x="46673" y="42577"/>
                  </a:cubicBezTo>
                  <a:lnTo>
                    <a:pt x="21527" y="42577"/>
                  </a:lnTo>
                  <a:lnTo>
                    <a:pt x="21527" y="27432"/>
                  </a:lnTo>
                  <a:lnTo>
                    <a:pt x="46673" y="27432"/>
                  </a:lnTo>
                  <a:cubicBezTo>
                    <a:pt x="45244" y="24003"/>
                    <a:pt x="43149" y="21336"/>
                    <a:pt x="40386" y="19431"/>
                  </a:cubicBezTo>
                  <a:cubicBezTo>
                    <a:pt x="37624" y="17526"/>
                    <a:pt x="34385" y="16573"/>
                    <a:pt x="30671" y="16573"/>
                  </a:cubicBezTo>
                  <a:cubicBezTo>
                    <a:pt x="26956" y="16573"/>
                    <a:pt x="23432" y="17240"/>
                    <a:pt x="20764" y="18574"/>
                  </a:cubicBezTo>
                  <a:cubicBezTo>
                    <a:pt x="18002" y="19907"/>
                    <a:pt x="15335" y="21717"/>
                    <a:pt x="12764" y="24003"/>
                  </a:cubicBezTo>
                  <a:lnTo>
                    <a:pt x="858" y="12859"/>
                  </a:lnTo>
                  <a:cubicBezTo>
                    <a:pt x="4096" y="9239"/>
                    <a:pt x="8191" y="6191"/>
                    <a:pt x="13145" y="3715"/>
                  </a:cubicBezTo>
                  <a:cubicBezTo>
                    <a:pt x="18002" y="1238"/>
                    <a:pt x="23908" y="0"/>
                    <a:pt x="30671" y="0"/>
                  </a:cubicBezTo>
                  <a:cubicBezTo>
                    <a:pt x="37433" y="0"/>
                    <a:pt x="43815" y="1524"/>
                    <a:pt x="49244" y="4667"/>
                  </a:cubicBezTo>
                  <a:cubicBezTo>
                    <a:pt x="54673" y="7810"/>
                    <a:pt x="58960" y="12002"/>
                    <a:pt x="62008" y="17335"/>
                  </a:cubicBezTo>
                  <a:cubicBezTo>
                    <a:pt x="65056" y="22670"/>
                    <a:pt x="66580" y="28480"/>
                    <a:pt x="66580" y="34957"/>
                  </a:cubicBezTo>
                  <a:cubicBezTo>
                    <a:pt x="66580" y="41434"/>
                    <a:pt x="64961" y="47244"/>
                    <a:pt x="61817" y="52578"/>
                  </a:cubicBezTo>
                  <a:cubicBezTo>
                    <a:pt x="58674" y="57912"/>
                    <a:pt x="54197" y="62103"/>
                    <a:pt x="48577" y="65246"/>
                  </a:cubicBezTo>
                  <a:cubicBezTo>
                    <a:pt x="42958" y="68389"/>
                    <a:pt x="36671" y="69914"/>
                    <a:pt x="29718" y="69914"/>
                  </a:cubicBezTo>
                  <a:cubicBezTo>
                    <a:pt x="22765" y="69914"/>
                    <a:pt x="17050" y="68675"/>
                    <a:pt x="12192" y="6619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3" name="Полилиния: фигура 72">
              <a:extLst>
                <a:ext uri="{FF2B5EF4-FFF2-40B4-BE49-F238E27FC236}">
                  <a16:creationId xmlns:a16="http://schemas.microsoft.com/office/drawing/2014/main" id="{FFA690B5-C8B8-1E0B-E2DC-2DE670729331}"/>
                </a:ext>
              </a:extLst>
            </p:cNvPr>
            <p:cNvSpPr/>
            <p:nvPr/>
          </p:nvSpPr>
          <p:spPr>
            <a:xfrm>
              <a:off x="6216267" y="912925"/>
              <a:ext cx="62293" cy="66008"/>
            </a:xfrm>
            <a:custGeom>
              <a:avLst/>
              <a:gdLst>
                <a:gd name="connsiteX0" fmla="*/ 17907 w 62293"/>
                <a:gd name="connsiteY0" fmla="*/ 66008 h 66008"/>
                <a:gd name="connsiteX1" fmla="*/ 0 w 62293"/>
                <a:gd name="connsiteY1" fmla="*/ 66008 h 66008"/>
                <a:gd name="connsiteX2" fmla="*/ 0 w 62293"/>
                <a:gd name="connsiteY2" fmla="*/ 0 h 66008"/>
                <a:gd name="connsiteX3" fmla="*/ 17907 w 62293"/>
                <a:gd name="connsiteY3" fmla="*/ 0 h 66008"/>
                <a:gd name="connsiteX4" fmla="*/ 17907 w 62293"/>
                <a:gd name="connsiteY4" fmla="*/ 25432 h 66008"/>
                <a:gd name="connsiteX5" fmla="*/ 39624 w 62293"/>
                <a:gd name="connsiteY5" fmla="*/ 0 h 66008"/>
                <a:gd name="connsiteX6" fmla="*/ 60389 w 62293"/>
                <a:gd name="connsiteY6" fmla="*/ 0 h 66008"/>
                <a:gd name="connsiteX7" fmla="*/ 36766 w 62293"/>
                <a:gd name="connsiteY7" fmla="*/ 27337 h 66008"/>
                <a:gd name="connsiteX8" fmla="*/ 62294 w 62293"/>
                <a:gd name="connsiteY8" fmla="*/ 66008 h 66008"/>
                <a:gd name="connsiteX9" fmla="*/ 41529 w 62293"/>
                <a:gd name="connsiteY9" fmla="*/ 66008 h 66008"/>
                <a:gd name="connsiteX10" fmla="*/ 25051 w 62293"/>
                <a:gd name="connsiteY10" fmla="*/ 41053 h 66008"/>
                <a:gd name="connsiteX11" fmla="*/ 17907 w 62293"/>
                <a:gd name="connsiteY11" fmla="*/ 49054 h 66008"/>
                <a:gd name="connsiteX12" fmla="*/ 17907 w 62293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93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6" y="27337"/>
                  </a:lnTo>
                  <a:lnTo>
                    <a:pt x="62294" y="66008"/>
                  </a:lnTo>
                  <a:lnTo>
                    <a:pt x="41529" y="66008"/>
                  </a:lnTo>
                  <a:lnTo>
                    <a:pt x="25051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4" name="Полилиния: фигура 73">
              <a:extLst>
                <a:ext uri="{FF2B5EF4-FFF2-40B4-BE49-F238E27FC236}">
                  <a16:creationId xmlns:a16="http://schemas.microsoft.com/office/drawing/2014/main" id="{643E048B-DEB6-7D54-9B34-395B23092EA2}"/>
                </a:ext>
              </a:extLst>
            </p:cNvPr>
            <p:cNvSpPr/>
            <p:nvPr/>
          </p:nvSpPr>
          <p:spPr>
            <a:xfrm>
              <a:off x="6279513" y="910925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6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6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8 w 73628"/>
                <a:gd name="connsiteY14" fmla="*/ 44291 h 69913"/>
                <a:gd name="connsiteX15" fmla="*/ 55245 w 73628"/>
                <a:gd name="connsiteY15" fmla="*/ 34957 h 69913"/>
                <a:gd name="connsiteX16" fmla="*/ 52768 w 73628"/>
                <a:gd name="connsiteY16" fmla="*/ 25622 h 69913"/>
                <a:gd name="connsiteX17" fmla="*/ 46101 w 73628"/>
                <a:gd name="connsiteY17" fmla="*/ 18955 h 69913"/>
                <a:gd name="connsiteX18" fmla="*/ 36766 w 73628"/>
                <a:gd name="connsiteY18" fmla="*/ 16478 h 69913"/>
                <a:gd name="connsiteX19" fmla="*/ 27432 w 73628"/>
                <a:gd name="connsiteY19" fmla="*/ 18955 h 69913"/>
                <a:gd name="connsiteX20" fmla="*/ 20764 w 73628"/>
                <a:gd name="connsiteY20" fmla="*/ 25622 h 69913"/>
                <a:gd name="connsiteX21" fmla="*/ 18288 w 73628"/>
                <a:gd name="connsiteY21" fmla="*/ 34957 h 69913"/>
                <a:gd name="connsiteX22" fmla="*/ 20764 w 73628"/>
                <a:gd name="connsiteY22" fmla="*/ 44291 h 69913"/>
                <a:gd name="connsiteX23" fmla="*/ 27432 w 73628"/>
                <a:gd name="connsiteY23" fmla="*/ 50959 h 69913"/>
                <a:gd name="connsiteX24" fmla="*/ 36766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6" y="0"/>
                  </a:cubicBezTo>
                  <a:cubicBezTo>
                    <a:pt x="43625" y="0"/>
                    <a:pt x="49911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89"/>
                    <a:pt x="43720" y="69914"/>
                    <a:pt x="36766" y="69914"/>
                  </a:cubicBezTo>
                  <a:cubicBezTo>
                    <a:pt x="29813" y="69914"/>
                    <a:pt x="23526" y="68389"/>
                    <a:pt x="18002" y="65246"/>
                  </a:cubicBezTo>
                  <a:moveTo>
                    <a:pt x="46101" y="50959"/>
                  </a:moveTo>
                  <a:cubicBezTo>
                    <a:pt x="48863" y="49339"/>
                    <a:pt x="51149" y="47149"/>
                    <a:pt x="52768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388" y="28480"/>
                    <a:pt x="52768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5" y="16478"/>
                    <a:pt x="36766" y="16478"/>
                  </a:cubicBezTo>
                  <a:cubicBezTo>
                    <a:pt x="33338" y="16478"/>
                    <a:pt x="30289" y="17240"/>
                    <a:pt x="27432" y="18955"/>
                  </a:cubicBezTo>
                  <a:cubicBezTo>
                    <a:pt x="24670" y="20574"/>
                    <a:pt x="22384" y="22765"/>
                    <a:pt x="20764" y="25622"/>
                  </a:cubicBezTo>
                  <a:cubicBezTo>
                    <a:pt x="19145" y="28384"/>
                    <a:pt x="18288" y="31528"/>
                    <a:pt x="18288" y="34957"/>
                  </a:cubicBezTo>
                  <a:cubicBezTo>
                    <a:pt x="18288" y="38386"/>
                    <a:pt x="19050" y="41434"/>
                    <a:pt x="20764" y="44291"/>
                  </a:cubicBezTo>
                  <a:cubicBezTo>
                    <a:pt x="22384" y="47053"/>
                    <a:pt x="24575" y="49339"/>
                    <a:pt x="27432" y="50959"/>
                  </a:cubicBezTo>
                  <a:cubicBezTo>
                    <a:pt x="30194" y="52578"/>
                    <a:pt x="33338" y="53435"/>
                    <a:pt x="36766" y="53435"/>
                  </a:cubicBezTo>
                  <a:cubicBezTo>
                    <a:pt x="40195" y="53435"/>
                    <a:pt x="43243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5" name="Полилиния: фигура 74">
              <a:extLst>
                <a:ext uri="{FF2B5EF4-FFF2-40B4-BE49-F238E27FC236}">
                  <a16:creationId xmlns:a16="http://schemas.microsoft.com/office/drawing/2014/main" id="{98CE021A-7B6E-C5F5-5EE7-20DF60E1A54B}"/>
                </a:ext>
              </a:extLst>
            </p:cNvPr>
            <p:cNvSpPr/>
            <p:nvPr/>
          </p:nvSpPr>
          <p:spPr>
            <a:xfrm>
              <a:off x="6364380" y="912925"/>
              <a:ext cx="59912" cy="66008"/>
            </a:xfrm>
            <a:custGeom>
              <a:avLst/>
              <a:gdLst>
                <a:gd name="connsiteX0" fmla="*/ 17907 w 59912"/>
                <a:gd name="connsiteY0" fmla="*/ 66008 h 66008"/>
                <a:gd name="connsiteX1" fmla="*/ 0 w 59912"/>
                <a:gd name="connsiteY1" fmla="*/ 66008 h 66008"/>
                <a:gd name="connsiteX2" fmla="*/ 0 w 59912"/>
                <a:gd name="connsiteY2" fmla="*/ 0 h 66008"/>
                <a:gd name="connsiteX3" fmla="*/ 17907 w 59912"/>
                <a:gd name="connsiteY3" fmla="*/ 0 h 66008"/>
                <a:gd name="connsiteX4" fmla="*/ 17907 w 59912"/>
                <a:gd name="connsiteY4" fmla="*/ 24003 h 66008"/>
                <a:gd name="connsiteX5" fmla="*/ 42006 w 59912"/>
                <a:gd name="connsiteY5" fmla="*/ 24003 h 66008"/>
                <a:gd name="connsiteX6" fmla="*/ 42006 w 59912"/>
                <a:gd name="connsiteY6" fmla="*/ 0 h 66008"/>
                <a:gd name="connsiteX7" fmla="*/ 59913 w 59912"/>
                <a:gd name="connsiteY7" fmla="*/ 0 h 66008"/>
                <a:gd name="connsiteX8" fmla="*/ 59913 w 59912"/>
                <a:gd name="connsiteY8" fmla="*/ 66008 h 66008"/>
                <a:gd name="connsiteX9" fmla="*/ 42006 w 59912"/>
                <a:gd name="connsiteY9" fmla="*/ 66008 h 66008"/>
                <a:gd name="connsiteX10" fmla="*/ 42006 w 59912"/>
                <a:gd name="connsiteY10" fmla="*/ 41053 h 66008"/>
                <a:gd name="connsiteX11" fmla="*/ 17907 w 59912"/>
                <a:gd name="connsiteY11" fmla="*/ 41053 h 66008"/>
                <a:gd name="connsiteX12" fmla="*/ 17907 w 59912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12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4003"/>
                  </a:lnTo>
                  <a:lnTo>
                    <a:pt x="42006" y="24003"/>
                  </a:lnTo>
                  <a:lnTo>
                    <a:pt x="42006" y="0"/>
                  </a:lnTo>
                  <a:lnTo>
                    <a:pt x="59913" y="0"/>
                  </a:lnTo>
                  <a:lnTo>
                    <a:pt x="59913" y="66008"/>
                  </a:lnTo>
                  <a:lnTo>
                    <a:pt x="42006" y="66008"/>
                  </a:lnTo>
                  <a:lnTo>
                    <a:pt x="42006" y="41053"/>
                  </a:lnTo>
                  <a:lnTo>
                    <a:pt x="17907" y="41053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6" name="Полилиния: фигура 75">
              <a:extLst>
                <a:ext uri="{FF2B5EF4-FFF2-40B4-BE49-F238E27FC236}">
                  <a16:creationId xmlns:a16="http://schemas.microsoft.com/office/drawing/2014/main" id="{9632966A-01FA-65F7-0746-827E3750C45E}"/>
                </a:ext>
              </a:extLst>
            </p:cNvPr>
            <p:cNvSpPr/>
            <p:nvPr/>
          </p:nvSpPr>
          <p:spPr>
            <a:xfrm>
              <a:off x="6435628" y="910925"/>
              <a:ext cx="73723" cy="69913"/>
            </a:xfrm>
            <a:custGeom>
              <a:avLst/>
              <a:gdLst>
                <a:gd name="connsiteX0" fmla="*/ 18002 w 73723"/>
                <a:gd name="connsiteY0" fmla="*/ 65246 h 69913"/>
                <a:gd name="connsiteX1" fmla="*/ 4763 w 73723"/>
                <a:gd name="connsiteY1" fmla="*/ 52578 h 69913"/>
                <a:gd name="connsiteX2" fmla="*/ 0 w 73723"/>
                <a:gd name="connsiteY2" fmla="*/ 34957 h 69913"/>
                <a:gd name="connsiteX3" fmla="*/ 4763 w 73723"/>
                <a:gd name="connsiteY3" fmla="*/ 17335 h 69913"/>
                <a:gd name="connsiteX4" fmla="*/ 18002 w 73723"/>
                <a:gd name="connsiteY4" fmla="*/ 4667 h 69913"/>
                <a:gd name="connsiteX5" fmla="*/ 36862 w 73723"/>
                <a:gd name="connsiteY5" fmla="*/ 0 h 69913"/>
                <a:gd name="connsiteX6" fmla="*/ 55721 w 73723"/>
                <a:gd name="connsiteY6" fmla="*/ 4667 h 69913"/>
                <a:gd name="connsiteX7" fmla="*/ 68961 w 73723"/>
                <a:gd name="connsiteY7" fmla="*/ 17335 h 69913"/>
                <a:gd name="connsiteX8" fmla="*/ 73723 w 73723"/>
                <a:gd name="connsiteY8" fmla="*/ 34957 h 69913"/>
                <a:gd name="connsiteX9" fmla="*/ 68961 w 73723"/>
                <a:gd name="connsiteY9" fmla="*/ 52578 h 69913"/>
                <a:gd name="connsiteX10" fmla="*/ 55721 w 73723"/>
                <a:gd name="connsiteY10" fmla="*/ 65246 h 69913"/>
                <a:gd name="connsiteX11" fmla="*/ 36862 w 73723"/>
                <a:gd name="connsiteY11" fmla="*/ 69914 h 69913"/>
                <a:gd name="connsiteX12" fmla="*/ 18002 w 73723"/>
                <a:gd name="connsiteY12" fmla="*/ 65246 h 69913"/>
                <a:gd name="connsiteX13" fmla="*/ 46101 w 73723"/>
                <a:gd name="connsiteY13" fmla="*/ 50959 h 69913"/>
                <a:gd name="connsiteX14" fmla="*/ 52768 w 73723"/>
                <a:gd name="connsiteY14" fmla="*/ 44291 h 69913"/>
                <a:gd name="connsiteX15" fmla="*/ 55245 w 73723"/>
                <a:gd name="connsiteY15" fmla="*/ 34957 h 69913"/>
                <a:gd name="connsiteX16" fmla="*/ 52768 w 73723"/>
                <a:gd name="connsiteY16" fmla="*/ 25622 h 69913"/>
                <a:gd name="connsiteX17" fmla="*/ 46101 w 73723"/>
                <a:gd name="connsiteY17" fmla="*/ 18955 h 69913"/>
                <a:gd name="connsiteX18" fmla="*/ 36766 w 73723"/>
                <a:gd name="connsiteY18" fmla="*/ 16478 h 69913"/>
                <a:gd name="connsiteX19" fmla="*/ 27527 w 73723"/>
                <a:gd name="connsiteY19" fmla="*/ 18955 h 69913"/>
                <a:gd name="connsiteX20" fmla="*/ 20860 w 73723"/>
                <a:gd name="connsiteY20" fmla="*/ 25622 h 69913"/>
                <a:gd name="connsiteX21" fmla="*/ 18383 w 73723"/>
                <a:gd name="connsiteY21" fmla="*/ 34957 h 69913"/>
                <a:gd name="connsiteX22" fmla="*/ 20860 w 73723"/>
                <a:gd name="connsiteY22" fmla="*/ 44291 h 69913"/>
                <a:gd name="connsiteX23" fmla="*/ 27527 w 73723"/>
                <a:gd name="connsiteY23" fmla="*/ 50959 h 69913"/>
                <a:gd name="connsiteX24" fmla="*/ 36766 w 73723"/>
                <a:gd name="connsiteY24" fmla="*/ 53435 h 69913"/>
                <a:gd name="connsiteX25" fmla="*/ 46101 w 73723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723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5" y="12002"/>
                    <a:pt x="12382" y="7810"/>
                    <a:pt x="18002" y="4667"/>
                  </a:cubicBezTo>
                  <a:cubicBezTo>
                    <a:pt x="23622" y="1524"/>
                    <a:pt x="29908" y="0"/>
                    <a:pt x="36862" y="0"/>
                  </a:cubicBezTo>
                  <a:cubicBezTo>
                    <a:pt x="43815" y="0"/>
                    <a:pt x="50102" y="1524"/>
                    <a:pt x="55721" y="4667"/>
                  </a:cubicBezTo>
                  <a:cubicBezTo>
                    <a:pt x="61341" y="7810"/>
                    <a:pt x="65722" y="12002"/>
                    <a:pt x="68961" y="17335"/>
                  </a:cubicBezTo>
                  <a:cubicBezTo>
                    <a:pt x="72104" y="22670"/>
                    <a:pt x="73723" y="28480"/>
                    <a:pt x="73723" y="34957"/>
                  </a:cubicBezTo>
                  <a:cubicBezTo>
                    <a:pt x="73723" y="41434"/>
                    <a:pt x="72104" y="47244"/>
                    <a:pt x="68961" y="52578"/>
                  </a:cubicBezTo>
                  <a:cubicBezTo>
                    <a:pt x="65817" y="57912"/>
                    <a:pt x="61341" y="62103"/>
                    <a:pt x="55721" y="65246"/>
                  </a:cubicBezTo>
                  <a:cubicBezTo>
                    <a:pt x="50102" y="68389"/>
                    <a:pt x="43815" y="69914"/>
                    <a:pt x="36862" y="69914"/>
                  </a:cubicBezTo>
                  <a:cubicBezTo>
                    <a:pt x="29908" y="69914"/>
                    <a:pt x="23622" y="68389"/>
                    <a:pt x="18002" y="65246"/>
                  </a:cubicBezTo>
                  <a:moveTo>
                    <a:pt x="46101" y="50959"/>
                  </a:moveTo>
                  <a:cubicBezTo>
                    <a:pt x="48863" y="49339"/>
                    <a:pt x="51149" y="47149"/>
                    <a:pt x="52768" y="44291"/>
                  </a:cubicBezTo>
                  <a:cubicBezTo>
                    <a:pt x="54387" y="41529"/>
                    <a:pt x="55245" y="38386"/>
                    <a:pt x="55245" y="34957"/>
                  </a:cubicBezTo>
                  <a:cubicBezTo>
                    <a:pt x="55245" y="31528"/>
                    <a:pt x="54387" y="28480"/>
                    <a:pt x="52768" y="25622"/>
                  </a:cubicBezTo>
                  <a:cubicBezTo>
                    <a:pt x="51149" y="22860"/>
                    <a:pt x="48958" y="20574"/>
                    <a:pt x="46101" y="18955"/>
                  </a:cubicBezTo>
                  <a:cubicBezTo>
                    <a:pt x="43339" y="17335"/>
                    <a:pt x="40195" y="16478"/>
                    <a:pt x="36766" y="16478"/>
                  </a:cubicBezTo>
                  <a:cubicBezTo>
                    <a:pt x="33338" y="16478"/>
                    <a:pt x="30289" y="17240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0" y="28384"/>
                    <a:pt x="18383" y="31528"/>
                    <a:pt x="18383" y="34957"/>
                  </a:cubicBezTo>
                  <a:cubicBezTo>
                    <a:pt x="18383" y="38386"/>
                    <a:pt x="19240" y="41434"/>
                    <a:pt x="20860" y="44291"/>
                  </a:cubicBezTo>
                  <a:cubicBezTo>
                    <a:pt x="22479" y="47053"/>
                    <a:pt x="24669" y="49339"/>
                    <a:pt x="27527" y="50959"/>
                  </a:cubicBezTo>
                  <a:cubicBezTo>
                    <a:pt x="30289" y="52578"/>
                    <a:pt x="33433" y="53435"/>
                    <a:pt x="36766" y="53435"/>
                  </a:cubicBezTo>
                  <a:cubicBezTo>
                    <a:pt x="40100" y="53435"/>
                    <a:pt x="43243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7" name="Полилиния: фигура 76">
              <a:extLst>
                <a:ext uri="{FF2B5EF4-FFF2-40B4-BE49-F238E27FC236}">
                  <a16:creationId xmlns:a16="http://schemas.microsoft.com/office/drawing/2014/main" id="{19E8230F-0ED2-69EF-8B25-8AF989239572}"/>
                </a:ext>
              </a:extLst>
            </p:cNvPr>
            <p:cNvSpPr/>
            <p:nvPr/>
          </p:nvSpPr>
          <p:spPr>
            <a:xfrm>
              <a:off x="6520495" y="912925"/>
              <a:ext cx="72675" cy="66008"/>
            </a:xfrm>
            <a:custGeom>
              <a:avLst/>
              <a:gdLst>
                <a:gd name="connsiteX0" fmla="*/ 17907 w 72675"/>
                <a:gd name="connsiteY0" fmla="*/ 66008 h 66008"/>
                <a:gd name="connsiteX1" fmla="*/ 0 w 72675"/>
                <a:gd name="connsiteY1" fmla="*/ 66008 h 66008"/>
                <a:gd name="connsiteX2" fmla="*/ 0 w 72675"/>
                <a:gd name="connsiteY2" fmla="*/ 0 h 66008"/>
                <a:gd name="connsiteX3" fmla="*/ 16288 w 72675"/>
                <a:gd name="connsiteY3" fmla="*/ 0 h 66008"/>
                <a:gd name="connsiteX4" fmla="*/ 36386 w 72675"/>
                <a:gd name="connsiteY4" fmla="*/ 25336 h 66008"/>
                <a:gd name="connsiteX5" fmla="*/ 36672 w 72675"/>
                <a:gd name="connsiteY5" fmla="*/ 25336 h 66008"/>
                <a:gd name="connsiteX6" fmla="*/ 56865 w 72675"/>
                <a:gd name="connsiteY6" fmla="*/ 0 h 66008"/>
                <a:gd name="connsiteX7" fmla="*/ 72676 w 72675"/>
                <a:gd name="connsiteY7" fmla="*/ 0 h 66008"/>
                <a:gd name="connsiteX8" fmla="*/ 72676 w 72675"/>
                <a:gd name="connsiteY8" fmla="*/ 66008 h 66008"/>
                <a:gd name="connsiteX9" fmla="*/ 54769 w 72675"/>
                <a:gd name="connsiteY9" fmla="*/ 66008 h 66008"/>
                <a:gd name="connsiteX10" fmla="*/ 54769 w 72675"/>
                <a:gd name="connsiteY10" fmla="*/ 27337 h 66008"/>
                <a:gd name="connsiteX11" fmla="*/ 54388 w 72675"/>
                <a:gd name="connsiteY11" fmla="*/ 27337 h 66008"/>
                <a:gd name="connsiteX12" fmla="*/ 36386 w 72675"/>
                <a:gd name="connsiteY12" fmla="*/ 50006 h 66008"/>
                <a:gd name="connsiteX13" fmla="*/ 18288 w 72675"/>
                <a:gd name="connsiteY13" fmla="*/ 27337 h 66008"/>
                <a:gd name="connsiteX14" fmla="*/ 17907 w 72675"/>
                <a:gd name="connsiteY14" fmla="*/ 27337 h 66008"/>
                <a:gd name="connsiteX15" fmla="*/ 17907 w 72675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675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288" y="0"/>
                  </a:lnTo>
                  <a:lnTo>
                    <a:pt x="36386" y="25336"/>
                  </a:lnTo>
                  <a:lnTo>
                    <a:pt x="36672" y="25336"/>
                  </a:lnTo>
                  <a:lnTo>
                    <a:pt x="56865" y="0"/>
                  </a:lnTo>
                  <a:lnTo>
                    <a:pt x="72676" y="0"/>
                  </a:lnTo>
                  <a:lnTo>
                    <a:pt x="72676" y="66008"/>
                  </a:lnTo>
                  <a:lnTo>
                    <a:pt x="54769" y="66008"/>
                  </a:lnTo>
                  <a:lnTo>
                    <a:pt x="54769" y="27337"/>
                  </a:lnTo>
                  <a:lnTo>
                    <a:pt x="54388" y="27337"/>
                  </a:lnTo>
                  <a:lnTo>
                    <a:pt x="36386" y="50006"/>
                  </a:lnTo>
                  <a:lnTo>
                    <a:pt x="18288" y="27337"/>
                  </a:lnTo>
                  <a:lnTo>
                    <a:pt x="17907" y="27337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8" name="Полилиния: фигура 77">
              <a:extLst>
                <a:ext uri="{FF2B5EF4-FFF2-40B4-BE49-F238E27FC236}">
                  <a16:creationId xmlns:a16="http://schemas.microsoft.com/office/drawing/2014/main" id="{5C7E3BA9-DFF1-5090-1ACA-302372EA6861}"/>
                </a:ext>
              </a:extLst>
            </p:cNvPr>
            <p:cNvSpPr/>
            <p:nvPr/>
          </p:nvSpPr>
          <p:spPr>
            <a:xfrm>
              <a:off x="6608221" y="912925"/>
              <a:ext cx="61817" cy="66008"/>
            </a:xfrm>
            <a:custGeom>
              <a:avLst/>
              <a:gdLst>
                <a:gd name="connsiteX0" fmla="*/ 15621 w 61817"/>
                <a:gd name="connsiteY0" fmla="*/ 66008 h 66008"/>
                <a:gd name="connsiteX1" fmla="*/ 0 w 61817"/>
                <a:gd name="connsiteY1" fmla="*/ 66008 h 66008"/>
                <a:gd name="connsiteX2" fmla="*/ 0 w 61817"/>
                <a:gd name="connsiteY2" fmla="*/ 0 h 66008"/>
                <a:gd name="connsiteX3" fmla="*/ 17907 w 61817"/>
                <a:gd name="connsiteY3" fmla="*/ 0 h 66008"/>
                <a:gd name="connsiteX4" fmla="*/ 17907 w 61817"/>
                <a:gd name="connsiteY4" fmla="*/ 36290 h 66008"/>
                <a:gd name="connsiteX5" fmla="*/ 18288 w 61817"/>
                <a:gd name="connsiteY5" fmla="*/ 36290 h 66008"/>
                <a:gd name="connsiteX6" fmla="*/ 46291 w 61817"/>
                <a:gd name="connsiteY6" fmla="*/ 0 h 66008"/>
                <a:gd name="connsiteX7" fmla="*/ 61817 w 61817"/>
                <a:gd name="connsiteY7" fmla="*/ 0 h 66008"/>
                <a:gd name="connsiteX8" fmla="*/ 61817 w 61817"/>
                <a:gd name="connsiteY8" fmla="*/ 66008 h 66008"/>
                <a:gd name="connsiteX9" fmla="*/ 43910 w 61817"/>
                <a:gd name="connsiteY9" fmla="*/ 66008 h 66008"/>
                <a:gd name="connsiteX10" fmla="*/ 43910 w 61817"/>
                <a:gd name="connsiteY10" fmla="*/ 29718 h 66008"/>
                <a:gd name="connsiteX11" fmla="*/ 43529 w 61817"/>
                <a:gd name="connsiteY11" fmla="*/ 29718 h 66008"/>
                <a:gd name="connsiteX12" fmla="*/ 15621 w 61817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008">
                  <a:moveTo>
                    <a:pt x="15621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290"/>
                  </a:lnTo>
                  <a:lnTo>
                    <a:pt x="18288" y="36290"/>
                  </a:lnTo>
                  <a:lnTo>
                    <a:pt x="46291" y="0"/>
                  </a:lnTo>
                  <a:lnTo>
                    <a:pt x="61817" y="0"/>
                  </a:lnTo>
                  <a:lnTo>
                    <a:pt x="61817" y="66008"/>
                  </a:lnTo>
                  <a:lnTo>
                    <a:pt x="43910" y="66008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9" name="Полилиния: фигура 78">
              <a:extLst>
                <a:ext uri="{FF2B5EF4-FFF2-40B4-BE49-F238E27FC236}">
                  <a16:creationId xmlns:a16="http://schemas.microsoft.com/office/drawing/2014/main" id="{A77087F7-3898-22A1-7C0E-3407FDBBDB3F}"/>
                </a:ext>
              </a:extLst>
            </p:cNvPr>
            <p:cNvSpPr/>
            <p:nvPr/>
          </p:nvSpPr>
          <p:spPr>
            <a:xfrm>
              <a:off x="6683278" y="912830"/>
              <a:ext cx="56578" cy="66103"/>
            </a:xfrm>
            <a:custGeom>
              <a:avLst/>
              <a:gdLst>
                <a:gd name="connsiteX0" fmla="*/ 38671 w 56578"/>
                <a:gd name="connsiteY0" fmla="*/ 43910 h 66103"/>
                <a:gd name="connsiteX1" fmla="*/ 32480 w 56578"/>
                <a:gd name="connsiteY1" fmla="*/ 45815 h 66103"/>
                <a:gd name="connsiteX2" fmla="*/ 24574 w 56578"/>
                <a:gd name="connsiteY2" fmla="*/ 46672 h 66103"/>
                <a:gd name="connsiteX3" fmla="*/ 11716 w 56578"/>
                <a:gd name="connsiteY3" fmla="*/ 43529 h 66103"/>
                <a:gd name="connsiteX4" fmla="*/ 3048 w 56578"/>
                <a:gd name="connsiteY4" fmla="*/ 34385 h 66103"/>
                <a:gd name="connsiteX5" fmla="*/ 0 w 56578"/>
                <a:gd name="connsiteY5" fmla="*/ 20288 h 66103"/>
                <a:gd name="connsiteX6" fmla="*/ 0 w 56578"/>
                <a:gd name="connsiteY6" fmla="*/ 0 h 66103"/>
                <a:gd name="connsiteX7" fmla="*/ 17907 w 56578"/>
                <a:gd name="connsiteY7" fmla="*/ 0 h 66103"/>
                <a:gd name="connsiteX8" fmla="*/ 17907 w 56578"/>
                <a:gd name="connsiteY8" fmla="*/ 20288 h 66103"/>
                <a:gd name="connsiteX9" fmla="*/ 20669 w 56578"/>
                <a:gd name="connsiteY9" fmla="*/ 27908 h 66103"/>
                <a:gd name="connsiteX10" fmla="*/ 28289 w 56578"/>
                <a:gd name="connsiteY10" fmla="*/ 30671 h 66103"/>
                <a:gd name="connsiteX11" fmla="*/ 34194 w 56578"/>
                <a:gd name="connsiteY11" fmla="*/ 29813 h 66103"/>
                <a:gd name="connsiteX12" fmla="*/ 38671 w 56578"/>
                <a:gd name="connsiteY12" fmla="*/ 27908 h 66103"/>
                <a:gd name="connsiteX13" fmla="*/ 38671 w 56578"/>
                <a:gd name="connsiteY13" fmla="*/ 95 h 66103"/>
                <a:gd name="connsiteX14" fmla="*/ 56579 w 56578"/>
                <a:gd name="connsiteY14" fmla="*/ 95 h 66103"/>
                <a:gd name="connsiteX15" fmla="*/ 56579 w 56578"/>
                <a:gd name="connsiteY15" fmla="*/ 66103 h 66103"/>
                <a:gd name="connsiteX16" fmla="*/ 38671 w 56578"/>
                <a:gd name="connsiteY16" fmla="*/ 66103 h 66103"/>
                <a:gd name="connsiteX17" fmla="*/ 38671 w 56578"/>
                <a:gd name="connsiteY17" fmla="*/ 4391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78" h="66103">
                  <a:moveTo>
                    <a:pt x="38671" y="43910"/>
                  </a:moveTo>
                  <a:cubicBezTo>
                    <a:pt x="37052" y="44577"/>
                    <a:pt x="35052" y="45244"/>
                    <a:pt x="32480" y="45815"/>
                  </a:cubicBezTo>
                  <a:cubicBezTo>
                    <a:pt x="29908" y="46387"/>
                    <a:pt x="27241" y="46672"/>
                    <a:pt x="24574" y="46672"/>
                  </a:cubicBezTo>
                  <a:cubicBezTo>
                    <a:pt x="19717" y="46672"/>
                    <a:pt x="15430" y="45625"/>
                    <a:pt x="11716" y="43529"/>
                  </a:cubicBezTo>
                  <a:cubicBezTo>
                    <a:pt x="8001" y="41434"/>
                    <a:pt x="5143" y="38386"/>
                    <a:pt x="3048" y="34385"/>
                  </a:cubicBezTo>
                  <a:cubicBezTo>
                    <a:pt x="1048" y="30385"/>
                    <a:pt x="0" y="25717"/>
                    <a:pt x="0" y="20288"/>
                  </a:cubicBezTo>
                  <a:lnTo>
                    <a:pt x="0" y="0"/>
                  </a:lnTo>
                  <a:lnTo>
                    <a:pt x="17907" y="0"/>
                  </a:lnTo>
                  <a:lnTo>
                    <a:pt x="17907" y="20288"/>
                  </a:lnTo>
                  <a:cubicBezTo>
                    <a:pt x="17907" y="23527"/>
                    <a:pt x="18859" y="26098"/>
                    <a:pt x="20669" y="27908"/>
                  </a:cubicBezTo>
                  <a:cubicBezTo>
                    <a:pt x="22479" y="29718"/>
                    <a:pt x="25051" y="30671"/>
                    <a:pt x="28289" y="30671"/>
                  </a:cubicBezTo>
                  <a:cubicBezTo>
                    <a:pt x="30289" y="30671"/>
                    <a:pt x="32289" y="30385"/>
                    <a:pt x="34194" y="29813"/>
                  </a:cubicBezTo>
                  <a:cubicBezTo>
                    <a:pt x="36100" y="29242"/>
                    <a:pt x="37624" y="28575"/>
                    <a:pt x="38671" y="27908"/>
                  </a:cubicBezTo>
                  <a:lnTo>
                    <a:pt x="38671" y="95"/>
                  </a:lnTo>
                  <a:lnTo>
                    <a:pt x="56579" y="95"/>
                  </a:lnTo>
                  <a:lnTo>
                    <a:pt x="56579" y="66103"/>
                  </a:lnTo>
                  <a:lnTo>
                    <a:pt x="38671" y="66103"/>
                  </a:lnTo>
                  <a:lnTo>
                    <a:pt x="38671" y="4391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0" name="Полилиния: фигура 79">
              <a:extLst>
                <a:ext uri="{FF2B5EF4-FFF2-40B4-BE49-F238E27FC236}">
                  <a16:creationId xmlns:a16="http://schemas.microsoft.com/office/drawing/2014/main" id="{A770C6F8-F870-9AE8-C3CE-955AA25D3A78}"/>
                </a:ext>
              </a:extLst>
            </p:cNvPr>
            <p:cNvSpPr/>
            <p:nvPr/>
          </p:nvSpPr>
          <p:spPr>
            <a:xfrm>
              <a:off x="6754905" y="912925"/>
              <a:ext cx="51435" cy="66008"/>
            </a:xfrm>
            <a:custGeom>
              <a:avLst/>
              <a:gdLst>
                <a:gd name="connsiteX0" fmla="*/ 51435 w 51435"/>
                <a:gd name="connsiteY0" fmla="*/ 66008 h 66008"/>
                <a:gd name="connsiteX1" fmla="*/ 0 w 51435"/>
                <a:gd name="connsiteY1" fmla="*/ 66008 h 66008"/>
                <a:gd name="connsiteX2" fmla="*/ 0 w 51435"/>
                <a:gd name="connsiteY2" fmla="*/ 0 h 66008"/>
                <a:gd name="connsiteX3" fmla="*/ 50483 w 51435"/>
                <a:gd name="connsiteY3" fmla="*/ 0 h 66008"/>
                <a:gd name="connsiteX4" fmla="*/ 50483 w 51435"/>
                <a:gd name="connsiteY4" fmla="*/ 16002 h 66008"/>
                <a:gd name="connsiteX5" fmla="*/ 17907 w 51435"/>
                <a:gd name="connsiteY5" fmla="*/ 16002 h 66008"/>
                <a:gd name="connsiteX6" fmla="*/ 17907 w 51435"/>
                <a:gd name="connsiteY6" fmla="*/ 25241 h 66008"/>
                <a:gd name="connsiteX7" fmla="*/ 42958 w 51435"/>
                <a:gd name="connsiteY7" fmla="*/ 25241 h 66008"/>
                <a:gd name="connsiteX8" fmla="*/ 42958 w 51435"/>
                <a:gd name="connsiteY8" fmla="*/ 40386 h 66008"/>
                <a:gd name="connsiteX9" fmla="*/ 17907 w 51435"/>
                <a:gd name="connsiteY9" fmla="*/ 40386 h 66008"/>
                <a:gd name="connsiteX10" fmla="*/ 17907 w 51435"/>
                <a:gd name="connsiteY10" fmla="*/ 50006 h 66008"/>
                <a:gd name="connsiteX11" fmla="*/ 51435 w 51435"/>
                <a:gd name="connsiteY11" fmla="*/ 50006 h 66008"/>
                <a:gd name="connsiteX12" fmla="*/ 51435 w 51435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435" h="66008">
                  <a:moveTo>
                    <a:pt x="51435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50483" y="0"/>
                  </a:lnTo>
                  <a:lnTo>
                    <a:pt x="50483" y="16002"/>
                  </a:lnTo>
                  <a:lnTo>
                    <a:pt x="17907" y="16002"/>
                  </a:lnTo>
                  <a:lnTo>
                    <a:pt x="17907" y="25241"/>
                  </a:lnTo>
                  <a:lnTo>
                    <a:pt x="42958" y="25241"/>
                  </a:lnTo>
                  <a:lnTo>
                    <a:pt x="42958" y="40386"/>
                  </a:lnTo>
                  <a:lnTo>
                    <a:pt x="17907" y="40386"/>
                  </a:lnTo>
                  <a:lnTo>
                    <a:pt x="17907" y="50006"/>
                  </a:lnTo>
                  <a:lnTo>
                    <a:pt x="51435" y="50006"/>
                  </a:lnTo>
                  <a:lnTo>
                    <a:pt x="51435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1" name="Полилиния: фигура 80">
              <a:extLst>
                <a:ext uri="{FF2B5EF4-FFF2-40B4-BE49-F238E27FC236}">
                  <a16:creationId xmlns:a16="http://schemas.microsoft.com/office/drawing/2014/main" id="{163E363D-9408-FD6C-888A-9ECF470A04EC}"/>
                </a:ext>
              </a:extLst>
            </p:cNvPr>
            <p:cNvSpPr/>
            <p:nvPr/>
          </p:nvSpPr>
          <p:spPr>
            <a:xfrm>
              <a:off x="6812913" y="910925"/>
              <a:ext cx="67055" cy="69913"/>
            </a:xfrm>
            <a:custGeom>
              <a:avLst/>
              <a:gdLst>
                <a:gd name="connsiteX0" fmla="*/ 18002 w 67055"/>
                <a:gd name="connsiteY0" fmla="*/ 65246 h 69913"/>
                <a:gd name="connsiteX1" fmla="*/ 4763 w 67055"/>
                <a:gd name="connsiteY1" fmla="*/ 52578 h 69913"/>
                <a:gd name="connsiteX2" fmla="*/ 0 w 67055"/>
                <a:gd name="connsiteY2" fmla="*/ 34957 h 69913"/>
                <a:gd name="connsiteX3" fmla="*/ 4763 w 67055"/>
                <a:gd name="connsiteY3" fmla="*/ 17335 h 69913"/>
                <a:gd name="connsiteX4" fmla="*/ 18002 w 67055"/>
                <a:gd name="connsiteY4" fmla="*/ 4667 h 69913"/>
                <a:gd name="connsiteX5" fmla="*/ 36862 w 67055"/>
                <a:gd name="connsiteY5" fmla="*/ 0 h 69913"/>
                <a:gd name="connsiteX6" fmla="*/ 54388 w 67055"/>
                <a:gd name="connsiteY6" fmla="*/ 3715 h 69913"/>
                <a:gd name="connsiteX7" fmla="*/ 66675 w 67055"/>
                <a:gd name="connsiteY7" fmla="*/ 12859 h 69913"/>
                <a:gd name="connsiteX8" fmla="*/ 54769 w 67055"/>
                <a:gd name="connsiteY8" fmla="*/ 24003 h 69913"/>
                <a:gd name="connsiteX9" fmla="*/ 46863 w 67055"/>
                <a:gd name="connsiteY9" fmla="*/ 18574 h 69913"/>
                <a:gd name="connsiteX10" fmla="*/ 36862 w 67055"/>
                <a:gd name="connsiteY10" fmla="*/ 16573 h 69913"/>
                <a:gd name="connsiteX11" fmla="*/ 27432 w 67055"/>
                <a:gd name="connsiteY11" fmla="*/ 18955 h 69913"/>
                <a:gd name="connsiteX12" fmla="*/ 20860 w 67055"/>
                <a:gd name="connsiteY12" fmla="*/ 25622 h 69913"/>
                <a:gd name="connsiteX13" fmla="*/ 18479 w 67055"/>
                <a:gd name="connsiteY13" fmla="*/ 34957 h 69913"/>
                <a:gd name="connsiteX14" fmla="*/ 20860 w 67055"/>
                <a:gd name="connsiteY14" fmla="*/ 44291 h 69913"/>
                <a:gd name="connsiteX15" fmla="*/ 27432 w 67055"/>
                <a:gd name="connsiteY15" fmla="*/ 50959 h 69913"/>
                <a:gd name="connsiteX16" fmla="*/ 36862 w 67055"/>
                <a:gd name="connsiteY16" fmla="*/ 53340 h 69913"/>
                <a:gd name="connsiteX17" fmla="*/ 47054 w 67055"/>
                <a:gd name="connsiteY17" fmla="*/ 51340 h 69913"/>
                <a:gd name="connsiteX18" fmla="*/ 55150 w 67055"/>
                <a:gd name="connsiteY18" fmla="*/ 45720 h 69913"/>
                <a:gd name="connsiteX19" fmla="*/ 67056 w 67055"/>
                <a:gd name="connsiteY19" fmla="*/ 56864 h 69913"/>
                <a:gd name="connsiteX20" fmla="*/ 54578 w 67055"/>
                <a:gd name="connsiteY20" fmla="*/ 66103 h 69913"/>
                <a:gd name="connsiteX21" fmla="*/ 36862 w 67055"/>
                <a:gd name="connsiteY21" fmla="*/ 69914 h 69913"/>
                <a:gd name="connsiteX22" fmla="*/ 18002 w 67055"/>
                <a:gd name="connsiteY22" fmla="*/ 65246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7055" h="69913">
                  <a:moveTo>
                    <a:pt x="18002" y="65246"/>
                  </a:moveTo>
                  <a:cubicBezTo>
                    <a:pt x="12382" y="62103"/>
                    <a:pt x="7906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382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49530" y="1238"/>
                    <a:pt x="54388" y="3715"/>
                  </a:cubicBezTo>
                  <a:cubicBezTo>
                    <a:pt x="59341" y="6191"/>
                    <a:pt x="63436" y="9239"/>
                    <a:pt x="66675" y="12859"/>
                  </a:cubicBezTo>
                  <a:lnTo>
                    <a:pt x="54769" y="24003"/>
                  </a:lnTo>
                  <a:cubicBezTo>
                    <a:pt x="52197" y="21717"/>
                    <a:pt x="49530" y="19812"/>
                    <a:pt x="46863" y="18574"/>
                  </a:cubicBezTo>
                  <a:cubicBezTo>
                    <a:pt x="44101" y="17240"/>
                    <a:pt x="40767" y="16573"/>
                    <a:pt x="36862" y="16573"/>
                  </a:cubicBezTo>
                  <a:cubicBezTo>
                    <a:pt x="33433" y="16573"/>
                    <a:pt x="30289" y="17335"/>
                    <a:pt x="27432" y="18955"/>
                  </a:cubicBezTo>
                  <a:cubicBezTo>
                    <a:pt x="24670" y="20574"/>
                    <a:pt x="22479" y="22765"/>
                    <a:pt x="20860" y="25622"/>
                  </a:cubicBezTo>
                  <a:cubicBezTo>
                    <a:pt x="19241" y="28480"/>
                    <a:pt x="18479" y="31528"/>
                    <a:pt x="18479" y="34957"/>
                  </a:cubicBezTo>
                  <a:cubicBezTo>
                    <a:pt x="18479" y="38386"/>
                    <a:pt x="19241" y="41434"/>
                    <a:pt x="20860" y="44291"/>
                  </a:cubicBezTo>
                  <a:cubicBezTo>
                    <a:pt x="22479" y="47149"/>
                    <a:pt x="24670" y="49339"/>
                    <a:pt x="27432" y="50959"/>
                  </a:cubicBezTo>
                  <a:cubicBezTo>
                    <a:pt x="30194" y="52578"/>
                    <a:pt x="33338" y="53340"/>
                    <a:pt x="36862" y="53340"/>
                  </a:cubicBezTo>
                  <a:cubicBezTo>
                    <a:pt x="40862" y="53340"/>
                    <a:pt x="44196" y="52673"/>
                    <a:pt x="47054" y="51340"/>
                  </a:cubicBezTo>
                  <a:cubicBezTo>
                    <a:pt x="49911" y="50006"/>
                    <a:pt x="52578" y="48101"/>
                    <a:pt x="55150" y="45720"/>
                  </a:cubicBezTo>
                  <a:lnTo>
                    <a:pt x="67056" y="56864"/>
                  </a:lnTo>
                  <a:cubicBezTo>
                    <a:pt x="63818" y="60484"/>
                    <a:pt x="59627" y="63532"/>
                    <a:pt x="54578" y="66103"/>
                  </a:cubicBezTo>
                  <a:cubicBezTo>
                    <a:pt x="49530" y="68675"/>
                    <a:pt x="43625" y="69914"/>
                    <a:pt x="36862" y="69914"/>
                  </a:cubicBezTo>
                  <a:cubicBezTo>
                    <a:pt x="30099" y="69914"/>
                    <a:pt x="23622" y="68389"/>
                    <a:pt x="18002" y="65246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2" name="Полилиния: фигура 81">
              <a:extLst>
                <a:ext uri="{FF2B5EF4-FFF2-40B4-BE49-F238E27FC236}">
                  <a16:creationId xmlns:a16="http://schemas.microsoft.com/office/drawing/2014/main" id="{A79213D3-1FB3-37DC-DD52-1BB9965810F1}"/>
                </a:ext>
              </a:extLst>
            </p:cNvPr>
            <p:cNvSpPr/>
            <p:nvPr/>
          </p:nvSpPr>
          <p:spPr>
            <a:xfrm>
              <a:off x="6888922" y="912925"/>
              <a:ext cx="62198" cy="66008"/>
            </a:xfrm>
            <a:custGeom>
              <a:avLst/>
              <a:gdLst>
                <a:gd name="connsiteX0" fmla="*/ 17907 w 62198"/>
                <a:gd name="connsiteY0" fmla="*/ 66008 h 66008"/>
                <a:gd name="connsiteX1" fmla="*/ 0 w 62198"/>
                <a:gd name="connsiteY1" fmla="*/ 66008 h 66008"/>
                <a:gd name="connsiteX2" fmla="*/ 0 w 62198"/>
                <a:gd name="connsiteY2" fmla="*/ 0 h 66008"/>
                <a:gd name="connsiteX3" fmla="*/ 17907 w 62198"/>
                <a:gd name="connsiteY3" fmla="*/ 0 h 66008"/>
                <a:gd name="connsiteX4" fmla="*/ 17907 w 62198"/>
                <a:gd name="connsiteY4" fmla="*/ 25432 h 66008"/>
                <a:gd name="connsiteX5" fmla="*/ 39624 w 62198"/>
                <a:gd name="connsiteY5" fmla="*/ 0 h 66008"/>
                <a:gd name="connsiteX6" fmla="*/ 60389 w 62198"/>
                <a:gd name="connsiteY6" fmla="*/ 0 h 66008"/>
                <a:gd name="connsiteX7" fmla="*/ 36767 w 62198"/>
                <a:gd name="connsiteY7" fmla="*/ 27337 h 66008"/>
                <a:gd name="connsiteX8" fmla="*/ 62199 w 62198"/>
                <a:gd name="connsiteY8" fmla="*/ 66008 h 66008"/>
                <a:gd name="connsiteX9" fmla="*/ 41434 w 62198"/>
                <a:gd name="connsiteY9" fmla="*/ 66008 h 66008"/>
                <a:gd name="connsiteX10" fmla="*/ 24955 w 62198"/>
                <a:gd name="connsiteY10" fmla="*/ 41053 h 66008"/>
                <a:gd name="connsiteX11" fmla="*/ 17907 w 62198"/>
                <a:gd name="connsiteY11" fmla="*/ 49054 h 66008"/>
                <a:gd name="connsiteX12" fmla="*/ 17907 w 62198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98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199" y="66008"/>
                  </a:lnTo>
                  <a:lnTo>
                    <a:pt x="41434" y="66008"/>
                  </a:lnTo>
                  <a:lnTo>
                    <a:pt x="24955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3" name="Полилиния: фигура 82">
              <a:extLst>
                <a:ext uri="{FF2B5EF4-FFF2-40B4-BE49-F238E27FC236}">
                  <a16:creationId xmlns:a16="http://schemas.microsoft.com/office/drawing/2014/main" id="{5FDD9CC5-B6DF-FA3A-C69E-DA83A84C684C}"/>
                </a:ext>
              </a:extLst>
            </p:cNvPr>
            <p:cNvSpPr/>
            <p:nvPr/>
          </p:nvSpPr>
          <p:spPr>
            <a:xfrm>
              <a:off x="6952073" y="910925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6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9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6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6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6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8" y="7810"/>
                    <a:pt x="18002" y="4667"/>
                  </a:cubicBezTo>
                  <a:cubicBezTo>
                    <a:pt x="23622" y="1524"/>
                    <a:pt x="29909" y="0"/>
                    <a:pt x="36766" y="0"/>
                  </a:cubicBezTo>
                  <a:cubicBezTo>
                    <a:pt x="43625" y="0"/>
                    <a:pt x="50006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9" y="28480"/>
                    <a:pt x="73629" y="34957"/>
                  </a:cubicBezTo>
                  <a:cubicBezTo>
                    <a:pt x="73629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89"/>
                    <a:pt x="43720" y="69914"/>
                    <a:pt x="36766" y="69914"/>
                  </a:cubicBezTo>
                  <a:cubicBezTo>
                    <a:pt x="29813" y="69914"/>
                    <a:pt x="23622" y="68389"/>
                    <a:pt x="18002" y="65246"/>
                  </a:cubicBezTo>
                  <a:moveTo>
                    <a:pt x="46101" y="50959"/>
                  </a:moveTo>
                  <a:cubicBezTo>
                    <a:pt x="48863" y="49339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959" y="20574"/>
                    <a:pt x="46101" y="18955"/>
                  </a:cubicBezTo>
                  <a:cubicBezTo>
                    <a:pt x="43339" y="17335"/>
                    <a:pt x="40196" y="16478"/>
                    <a:pt x="36766" y="16478"/>
                  </a:cubicBezTo>
                  <a:cubicBezTo>
                    <a:pt x="33338" y="16478"/>
                    <a:pt x="30289" y="17240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1" y="28384"/>
                    <a:pt x="18383" y="31528"/>
                    <a:pt x="18383" y="34957"/>
                  </a:cubicBezTo>
                  <a:cubicBezTo>
                    <a:pt x="18383" y="38386"/>
                    <a:pt x="19241" y="41434"/>
                    <a:pt x="20860" y="44291"/>
                  </a:cubicBezTo>
                  <a:cubicBezTo>
                    <a:pt x="22479" y="47053"/>
                    <a:pt x="24670" y="49339"/>
                    <a:pt x="27527" y="50959"/>
                  </a:cubicBezTo>
                  <a:cubicBezTo>
                    <a:pt x="30289" y="52578"/>
                    <a:pt x="33433" y="53435"/>
                    <a:pt x="36766" y="53435"/>
                  </a:cubicBezTo>
                  <a:cubicBezTo>
                    <a:pt x="40100" y="53435"/>
                    <a:pt x="43244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4" name="Полилиния: фигура 83">
              <a:extLst>
                <a:ext uri="{FF2B5EF4-FFF2-40B4-BE49-F238E27FC236}">
                  <a16:creationId xmlns:a16="http://schemas.microsoft.com/office/drawing/2014/main" id="{DBEDC964-7ADD-1C5F-6C97-8F1B219EEA86}"/>
                </a:ext>
              </a:extLst>
            </p:cNvPr>
            <p:cNvSpPr/>
            <p:nvPr/>
          </p:nvSpPr>
          <p:spPr>
            <a:xfrm>
              <a:off x="7037036" y="890256"/>
              <a:ext cx="61722" cy="88677"/>
            </a:xfrm>
            <a:custGeom>
              <a:avLst/>
              <a:gdLst>
                <a:gd name="connsiteX0" fmla="*/ 15526 w 61722"/>
                <a:gd name="connsiteY0" fmla="*/ 88678 h 88677"/>
                <a:gd name="connsiteX1" fmla="*/ 0 w 61722"/>
                <a:gd name="connsiteY1" fmla="*/ 88678 h 88677"/>
                <a:gd name="connsiteX2" fmla="*/ 0 w 61722"/>
                <a:gd name="connsiteY2" fmla="*/ 22670 h 88677"/>
                <a:gd name="connsiteX3" fmla="*/ 17907 w 61722"/>
                <a:gd name="connsiteY3" fmla="*/ 22670 h 88677"/>
                <a:gd name="connsiteX4" fmla="*/ 17907 w 61722"/>
                <a:gd name="connsiteY4" fmla="*/ 58960 h 88677"/>
                <a:gd name="connsiteX5" fmla="*/ 18288 w 61722"/>
                <a:gd name="connsiteY5" fmla="*/ 58960 h 88677"/>
                <a:gd name="connsiteX6" fmla="*/ 46197 w 61722"/>
                <a:gd name="connsiteY6" fmla="*/ 22670 h 88677"/>
                <a:gd name="connsiteX7" fmla="*/ 61722 w 61722"/>
                <a:gd name="connsiteY7" fmla="*/ 22670 h 88677"/>
                <a:gd name="connsiteX8" fmla="*/ 61722 w 61722"/>
                <a:gd name="connsiteY8" fmla="*/ 88678 h 88677"/>
                <a:gd name="connsiteX9" fmla="*/ 43815 w 61722"/>
                <a:gd name="connsiteY9" fmla="*/ 88678 h 88677"/>
                <a:gd name="connsiteX10" fmla="*/ 43815 w 61722"/>
                <a:gd name="connsiteY10" fmla="*/ 52388 h 88677"/>
                <a:gd name="connsiteX11" fmla="*/ 43435 w 61722"/>
                <a:gd name="connsiteY11" fmla="*/ 52388 h 88677"/>
                <a:gd name="connsiteX12" fmla="*/ 15526 w 61722"/>
                <a:gd name="connsiteY12" fmla="*/ 88678 h 88677"/>
                <a:gd name="connsiteX13" fmla="*/ 18384 w 61722"/>
                <a:gd name="connsiteY13" fmla="*/ 11335 h 88677"/>
                <a:gd name="connsiteX14" fmla="*/ 13716 w 61722"/>
                <a:gd name="connsiteY14" fmla="*/ 0 h 88677"/>
                <a:gd name="connsiteX15" fmla="*/ 25528 w 61722"/>
                <a:gd name="connsiteY15" fmla="*/ 0 h 88677"/>
                <a:gd name="connsiteX16" fmla="*/ 27051 w 61722"/>
                <a:gd name="connsiteY16" fmla="*/ 4001 h 88677"/>
                <a:gd name="connsiteX17" fmla="*/ 30956 w 61722"/>
                <a:gd name="connsiteY17" fmla="*/ 5429 h 88677"/>
                <a:gd name="connsiteX18" fmla="*/ 34862 w 61722"/>
                <a:gd name="connsiteY18" fmla="*/ 4001 h 88677"/>
                <a:gd name="connsiteX19" fmla="*/ 36386 w 61722"/>
                <a:gd name="connsiteY19" fmla="*/ 0 h 88677"/>
                <a:gd name="connsiteX20" fmla="*/ 48102 w 61722"/>
                <a:gd name="connsiteY20" fmla="*/ 0 h 88677"/>
                <a:gd name="connsiteX21" fmla="*/ 43529 w 61722"/>
                <a:gd name="connsiteY21" fmla="*/ 11335 h 88677"/>
                <a:gd name="connsiteX22" fmla="*/ 31052 w 61722"/>
                <a:gd name="connsiteY22" fmla="*/ 15811 h 88677"/>
                <a:gd name="connsiteX23" fmla="*/ 18479 w 61722"/>
                <a:gd name="connsiteY23" fmla="*/ 11335 h 88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1722" h="88677">
                  <a:moveTo>
                    <a:pt x="15526" y="88678"/>
                  </a:moveTo>
                  <a:lnTo>
                    <a:pt x="0" y="88678"/>
                  </a:lnTo>
                  <a:lnTo>
                    <a:pt x="0" y="22670"/>
                  </a:lnTo>
                  <a:lnTo>
                    <a:pt x="17907" y="22670"/>
                  </a:lnTo>
                  <a:lnTo>
                    <a:pt x="17907" y="58960"/>
                  </a:lnTo>
                  <a:lnTo>
                    <a:pt x="18288" y="58960"/>
                  </a:lnTo>
                  <a:lnTo>
                    <a:pt x="46197" y="22670"/>
                  </a:lnTo>
                  <a:lnTo>
                    <a:pt x="61722" y="22670"/>
                  </a:lnTo>
                  <a:lnTo>
                    <a:pt x="61722" y="88678"/>
                  </a:lnTo>
                  <a:lnTo>
                    <a:pt x="43815" y="88678"/>
                  </a:lnTo>
                  <a:lnTo>
                    <a:pt x="43815" y="52388"/>
                  </a:lnTo>
                  <a:lnTo>
                    <a:pt x="43435" y="52388"/>
                  </a:lnTo>
                  <a:lnTo>
                    <a:pt x="15526" y="88678"/>
                  </a:lnTo>
                  <a:close/>
                  <a:moveTo>
                    <a:pt x="18384" y="11335"/>
                  </a:moveTo>
                  <a:cubicBezTo>
                    <a:pt x="15336" y="8382"/>
                    <a:pt x="13716" y="4572"/>
                    <a:pt x="13716" y="0"/>
                  </a:cubicBezTo>
                  <a:lnTo>
                    <a:pt x="25528" y="0"/>
                  </a:lnTo>
                  <a:cubicBezTo>
                    <a:pt x="25528" y="1714"/>
                    <a:pt x="26004" y="3048"/>
                    <a:pt x="27051" y="4001"/>
                  </a:cubicBezTo>
                  <a:cubicBezTo>
                    <a:pt x="28099" y="4953"/>
                    <a:pt x="29337" y="5429"/>
                    <a:pt x="30956" y="5429"/>
                  </a:cubicBezTo>
                  <a:cubicBezTo>
                    <a:pt x="32576" y="5429"/>
                    <a:pt x="33814" y="4953"/>
                    <a:pt x="34862" y="4001"/>
                  </a:cubicBezTo>
                  <a:cubicBezTo>
                    <a:pt x="35814" y="3048"/>
                    <a:pt x="36386" y="1714"/>
                    <a:pt x="36386" y="0"/>
                  </a:cubicBezTo>
                  <a:lnTo>
                    <a:pt x="48102" y="0"/>
                  </a:lnTo>
                  <a:cubicBezTo>
                    <a:pt x="48102" y="4572"/>
                    <a:pt x="46577" y="8382"/>
                    <a:pt x="43529" y="11335"/>
                  </a:cubicBezTo>
                  <a:cubicBezTo>
                    <a:pt x="40481" y="14288"/>
                    <a:pt x="36291" y="15811"/>
                    <a:pt x="31052" y="15811"/>
                  </a:cubicBezTo>
                  <a:cubicBezTo>
                    <a:pt x="25813" y="15811"/>
                    <a:pt x="21622" y="14383"/>
                    <a:pt x="18479" y="11335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5" name="Полилиния: фигура 84">
              <a:extLst>
                <a:ext uri="{FF2B5EF4-FFF2-40B4-BE49-F238E27FC236}">
                  <a16:creationId xmlns:a16="http://schemas.microsoft.com/office/drawing/2014/main" id="{EA383F5D-ABBE-FA04-4C46-F26CAE575378}"/>
                </a:ext>
              </a:extLst>
            </p:cNvPr>
            <p:cNvSpPr/>
            <p:nvPr/>
          </p:nvSpPr>
          <p:spPr>
            <a:xfrm>
              <a:off x="5369971" y="1026082"/>
              <a:ext cx="58959" cy="66103"/>
            </a:xfrm>
            <a:custGeom>
              <a:avLst/>
              <a:gdLst>
                <a:gd name="connsiteX0" fmla="*/ 18002 w 58959"/>
                <a:gd name="connsiteY0" fmla="*/ 66104 h 66103"/>
                <a:gd name="connsiteX1" fmla="*/ 0 w 58959"/>
                <a:gd name="connsiteY1" fmla="*/ 66104 h 66103"/>
                <a:gd name="connsiteX2" fmla="*/ 0 w 58959"/>
                <a:gd name="connsiteY2" fmla="*/ 0 h 66103"/>
                <a:gd name="connsiteX3" fmla="*/ 58960 w 58959"/>
                <a:gd name="connsiteY3" fmla="*/ 0 h 66103"/>
                <a:gd name="connsiteX4" fmla="*/ 58960 w 58959"/>
                <a:gd name="connsiteY4" fmla="*/ 66104 h 66103"/>
                <a:gd name="connsiteX5" fmla="*/ 41053 w 58959"/>
                <a:gd name="connsiteY5" fmla="*/ 66104 h 66103"/>
                <a:gd name="connsiteX6" fmla="*/ 41053 w 58959"/>
                <a:gd name="connsiteY6" fmla="*/ 16955 h 66103"/>
                <a:gd name="connsiteX7" fmla="*/ 18002 w 58959"/>
                <a:gd name="connsiteY7" fmla="*/ 16955 h 66103"/>
                <a:gd name="connsiteX8" fmla="*/ 18002 w 58959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59" h="66103">
                  <a:moveTo>
                    <a:pt x="18002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58960" y="0"/>
                  </a:lnTo>
                  <a:lnTo>
                    <a:pt x="58960" y="66104"/>
                  </a:lnTo>
                  <a:lnTo>
                    <a:pt x="41053" y="66104"/>
                  </a:lnTo>
                  <a:lnTo>
                    <a:pt x="41053" y="16955"/>
                  </a:lnTo>
                  <a:lnTo>
                    <a:pt x="18002" y="16955"/>
                  </a:lnTo>
                  <a:lnTo>
                    <a:pt x="18002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6" name="Полилиния: фигура 85">
              <a:extLst>
                <a:ext uri="{FF2B5EF4-FFF2-40B4-BE49-F238E27FC236}">
                  <a16:creationId xmlns:a16="http://schemas.microsoft.com/office/drawing/2014/main" id="{E73C4751-183F-15B2-491B-6840DB8BB7AF}"/>
                </a:ext>
              </a:extLst>
            </p:cNvPr>
            <p:cNvSpPr/>
            <p:nvPr/>
          </p:nvSpPr>
          <p:spPr>
            <a:xfrm>
              <a:off x="5440265" y="1024082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7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7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7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7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3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69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7" y="0"/>
                  </a:cubicBezTo>
                  <a:cubicBezTo>
                    <a:pt x="43625" y="0"/>
                    <a:pt x="49911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69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7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388" y="28480"/>
                    <a:pt x="52769" y="25622"/>
                  </a:cubicBezTo>
                  <a:cubicBezTo>
                    <a:pt x="51149" y="22765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7" y="16478"/>
                  </a:cubicBezTo>
                  <a:cubicBezTo>
                    <a:pt x="33338" y="16478"/>
                    <a:pt x="30290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1" y="28384"/>
                    <a:pt x="18383" y="31528"/>
                    <a:pt x="18383" y="34957"/>
                  </a:cubicBezTo>
                  <a:cubicBezTo>
                    <a:pt x="18383" y="38386"/>
                    <a:pt x="19145" y="41434"/>
                    <a:pt x="20860" y="44291"/>
                  </a:cubicBezTo>
                  <a:cubicBezTo>
                    <a:pt x="22479" y="47054"/>
                    <a:pt x="24670" y="49340"/>
                    <a:pt x="27527" y="50959"/>
                  </a:cubicBezTo>
                  <a:cubicBezTo>
                    <a:pt x="30290" y="52578"/>
                    <a:pt x="33433" y="53435"/>
                    <a:pt x="36767" y="53435"/>
                  </a:cubicBezTo>
                  <a:cubicBezTo>
                    <a:pt x="40100" y="53435"/>
                    <a:pt x="43244" y="52578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7" name="Полилиния: фигура 86">
              <a:extLst>
                <a:ext uri="{FF2B5EF4-FFF2-40B4-BE49-F238E27FC236}">
                  <a16:creationId xmlns:a16="http://schemas.microsoft.com/office/drawing/2014/main" id="{C66D5184-BE44-970F-21BB-0622C3A403BC}"/>
                </a:ext>
              </a:extLst>
            </p:cNvPr>
            <p:cNvSpPr/>
            <p:nvPr/>
          </p:nvSpPr>
          <p:spPr>
            <a:xfrm>
              <a:off x="5515227" y="1026082"/>
              <a:ext cx="65150" cy="67913"/>
            </a:xfrm>
            <a:custGeom>
              <a:avLst/>
              <a:gdLst>
                <a:gd name="connsiteX0" fmla="*/ 15049 w 65150"/>
                <a:gd name="connsiteY0" fmla="*/ 0 h 67913"/>
                <a:gd name="connsiteX1" fmla="*/ 65151 w 65150"/>
                <a:gd name="connsiteY1" fmla="*/ 0 h 67913"/>
                <a:gd name="connsiteX2" fmla="*/ 65151 w 65150"/>
                <a:gd name="connsiteY2" fmla="*/ 66008 h 67913"/>
                <a:gd name="connsiteX3" fmla="*/ 47244 w 65150"/>
                <a:gd name="connsiteY3" fmla="*/ 66008 h 67913"/>
                <a:gd name="connsiteX4" fmla="*/ 47244 w 65150"/>
                <a:gd name="connsiteY4" fmla="*/ 16955 h 67913"/>
                <a:gd name="connsiteX5" fmla="*/ 32194 w 65150"/>
                <a:gd name="connsiteY5" fmla="*/ 16955 h 67913"/>
                <a:gd name="connsiteX6" fmla="*/ 32194 w 65150"/>
                <a:gd name="connsiteY6" fmla="*/ 20765 h 67913"/>
                <a:gd name="connsiteX7" fmla="*/ 28861 w 65150"/>
                <a:gd name="connsiteY7" fmla="*/ 49244 h 67913"/>
                <a:gd name="connsiteX8" fmla="*/ 20955 w 65150"/>
                <a:gd name="connsiteY8" fmla="*/ 63722 h 67913"/>
                <a:gd name="connsiteX9" fmla="*/ 8477 w 65150"/>
                <a:gd name="connsiteY9" fmla="*/ 67913 h 67913"/>
                <a:gd name="connsiteX10" fmla="*/ 3810 w 65150"/>
                <a:gd name="connsiteY10" fmla="*/ 67342 h 67913"/>
                <a:gd name="connsiteX11" fmla="*/ 0 w 65150"/>
                <a:gd name="connsiteY11" fmla="*/ 66008 h 67913"/>
                <a:gd name="connsiteX12" fmla="*/ 0 w 65150"/>
                <a:gd name="connsiteY12" fmla="*/ 49530 h 67913"/>
                <a:gd name="connsiteX13" fmla="*/ 4286 w 65150"/>
                <a:gd name="connsiteY13" fmla="*/ 50483 h 67913"/>
                <a:gd name="connsiteX14" fmla="*/ 9525 w 65150"/>
                <a:gd name="connsiteY14" fmla="*/ 48101 h 67913"/>
                <a:gd name="connsiteX15" fmla="*/ 13049 w 65150"/>
                <a:gd name="connsiteY15" fmla="*/ 39243 h 67913"/>
                <a:gd name="connsiteX16" fmla="*/ 14573 w 65150"/>
                <a:gd name="connsiteY16" fmla="*/ 20860 h 67913"/>
                <a:gd name="connsiteX17" fmla="*/ 14954 w 65150"/>
                <a:gd name="connsiteY17" fmla="*/ 0 h 67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150" h="67913">
                  <a:moveTo>
                    <a:pt x="15049" y="0"/>
                  </a:moveTo>
                  <a:lnTo>
                    <a:pt x="65151" y="0"/>
                  </a:lnTo>
                  <a:lnTo>
                    <a:pt x="65151" y="66008"/>
                  </a:lnTo>
                  <a:lnTo>
                    <a:pt x="47244" y="66008"/>
                  </a:lnTo>
                  <a:lnTo>
                    <a:pt x="47244" y="16955"/>
                  </a:lnTo>
                  <a:lnTo>
                    <a:pt x="32194" y="16955"/>
                  </a:lnTo>
                  <a:lnTo>
                    <a:pt x="32194" y="20765"/>
                  </a:lnTo>
                  <a:cubicBezTo>
                    <a:pt x="31813" y="32861"/>
                    <a:pt x="30766" y="42291"/>
                    <a:pt x="28861" y="49244"/>
                  </a:cubicBezTo>
                  <a:cubicBezTo>
                    <a:pt x="26956" y="56102"/>
                    <a:pt x="24289" y="60960"/>
                    <a:pt x="20955" y="63722"/>
                  </a:cubicBezTo>
                  <a:cubicBezTo>
                    <a:pt x="17621" y="66485"/>
                    <a:pt x="13430" y="67913"/>
                    <a:pt x="8477" y="67913"/>
                  </a:cubicBezTo>
                  <a:cubicBezTo>
                    <a:pt x="6953" y="67913"/>
                    <a:pt x="5429" y="67723"/>
                    <a:pt x="3810" y="67342"/>
                  </a:cubicBezTo>
                  <a:cubicBezTo>
                    <a:pt x="2286" y="66961"/>
                    <a:pt x="952" y="66485"/>
                    <a:pt x="0" y="66008"/>
                  </a:cubicBezTo>
                  <a:lnTo>
                    <a:pt x="0" y="49530"/>
                  </a:lnTo>
                  <a:cubicBezTo>
                    <a:pt x="1714" y="50197"/>
                    <a:pt x="3143" y="50483"/>
                    <a:pt x="4286" y="50483"/>
                  </a:cubicBezTo>
                  <a:cubicBezTo>
                    <a:pt x="6382" y="50483"/>
                    <a:pt x="8096" y="49721"/>
                    <a:pt x="9525" y="48101"/>
                  </a:cubicBezTo>
                  <a:cubicBezTo>
                    <a:pt x="10954" y="46577"/>
                    <a:pt x="12192" y="43625"/>
                    <a:pt x="13049" y="39243"/>
                  </a:cubicBezTo>
                  <a:cubicBezTo>
                    <a:pt x="14002" y="34862"/>
                    <a:pt x="14478" y="28766"/>
                    <a:pt x="14573" y="20860"/>
                  </a:cubicBezTo>
                  <a:lnTo>
                    <a:pt x="14954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8" name="Полилиния: фигура 87">
              <a:extLst>
                <a:ext uri="{FF2B5EF4-FFF2-40B4-BE49-F238E27FC236}">
                  <a16:creationId xmlns:a16="http://schemas.microsoft.com/office/drawing/2014/main" id="{61A7BFDE-1246-EE85-5ABA-A9FD3540690C}"/>
                </a:ext>
              </a:extLst>
            </p:cNvPr>
            <p:cNvSpPr/>
            <p:nvPr/>
          </p:nvSpPr>
          <p:spPr>
            <a:xfrm>
              <a:off x="5595427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7907 w 61817"/>
                <a:gd name="connsiteY3" fmla="*/ 0 h 66103"/>
                <a:gd name="connsiteX4" fmla="*/ 17907 w 61817"/>
                <a:gd name="connsiteY4" fmla="*/ 36385 h 66103"/>
                <a:gd name="connsiteX5" fmla="*/ 18288 w 61817"/>
                <a:gd name="connsiteY5" fmla="*/ 36385 h 66103"/>
                <a:gd name="connsiteX6" fmla="*/ 46292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0 w 61817"/>
                <a:gd name="connsiteY9" fmla="*/ 66104 h 66103"/>
                <a:gd name="connsiteX10" fmla="*/ 43910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292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0" y="66104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9" name="Полилиния: фигура 88">
              <a:extLst>
                <a:ext uri="{FF2B5EF4-FFF2-40B4-BE49-F238E27FC236}">
                  <a16:creationId xmlns:a16="http://schemas.microsoft.com/office/drawing/2014/main" id="{5EC0EE18-6F68-F8DD-CC13-D330047C35D5}"/>
                </a:ext>
              </a:extLst>
            </p:cNvPr>
            <p:cNvSpPr/>
            <p:nvPr/>
          </p:nvSpPr>
          <p:spPr>
            <a:xfrm>
              <a:off x="5666674" y="1026082"/>
              <a:ext cx="54768" cy="66103"/>
            </a:xfrm>
            <a:custGeom>
              <a:avLst/>
              <a:gdLst>
                <a:gd name="connsiteX0" fmla="*/ 36290 w 54768"/>
                <a:gd name="connsiteY0" fmla="*/ 66104 h 66103"/>
                <a:gd name="connsiteX1" fmla="*/ 18383 w 54768"/>
                <a:gd name="connsiteY1" fmla="*/ 66104 h 66103"/>
                <a:gd name="connsiteX2" fmla="*/ 18383 w 54768"/>
                <a:gd name="connsiteY2" fmla="*/ 16955 h 66103"/>
                <a:gd name="connsiteX3" fmla="*/ 0 w 54768"/>
                <a:gd name="connsiteY3" fmla="*/ 16955 h 66103"/>
                <a:gd name="connsiteX4" fmla="*/ 0 w 54768"/>
                <a:gd name="connsiteY4" fmla="*/ 0 h 66103"/>
                <a:gd name="connsiteX5" fmla="*/ 54768 w 54768"/>
                <a:gd name="connsiteY5" fmla="*/ 0 h 66103"/>
                <a:gd name="connsiteX6" fmla="*/ 54768 w 54768"/>
                <a:gd name="connsiteY6" fmla="*/ 16955 h 66103"/>
                <a:gd name="connsiteX7" fmla="*/ 36290 w 54768"/>
                <a:gd name="connsiteY7" fmla="*/ 16955 h 66103"/>
                <a:gd name="connsiteX8" fmla="*/ 36290 w 54768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768" h="66103">
                  <a:moveTo>
                    <a:pt x="36290" y="66104"/>
                  </a:moveTo>
                  <a:lnTo>
                    <a:pt x="18383" y="66104"/>
                  </a:lnTo>
                  <a:lnTo>
                    <a:pt x="18383" y="16955"/>
                  </a:lnTo>
                  <a:lnTo>
                    <a:pt x="0" y="16955"/>
                  </a:lnTo>
                  <a:lnTo>
                    <a:pt x="0" y="0"/>
                  </a:lnTo>
                  <a:lnTo>
                    <a:pt x="54768" y="0"/>
                  </a:lnTo>
                  <a:lnTo>
                    <a:pt x="54768" y="16955"/>
                  </a:lnTo>
                  <a:lnTo>
                    <a:pt x="36290" y="16955"/>
                  </a:lnTo>
                  <a:lnTo>
                    <a:pt x="36290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8B000C11-8F4D-CD96-06FF-9187C7C283C6}"/>
                </a:ext>
              </a:extLst>
            </p:cNvPr>
            <p:cNvSpPr/>
            <p:nvPr/>
          </p:nvSpPr>
          <p:spPr>
            <a:xfrm>
              <a:off x="5730778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8002 w 61817"/>
                <a:gd name="connsiteY3" fmla="*/ 0 h 66103"/>
                <a:gd name="connsiteX4" fmla="*/ 18002 w 61817"/>
                <a:gd name="connsiteY4" fmla="*/ 36385 h 66103"/>
                <a:gd name="connsiteX5" fmla="*/ 18383 w 61817"/>
                <a:gd name="connsiteY5" fmla="*/ 36385 h 66103"/>
                <a:gd name="connsiteX6" fmla="*/ 46291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0 w 61817"/>
                <a:gd name="connsiteY9" fmla="*/ 66104 h 66103"/>
                <a:gd name="connsiteX10" fmla="*/ 43910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8002" y="0"/>
                  </a:lnTo>
                  <a:lnTo>
                    <a:pt x="18002" y="36385"/>
                  </a:lnTo>
                  <a:lnTo>
                    <a:pt x="18383" y="36385"/>
                  </a:lnTo>
                  <a:lnTo>
                    <a:pt x="46291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0" y="66104"/>
                  </a:lnTo>
                  <a:lnTo>
                    <a:pt x="43910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A3974D6F-2AAD-4975-A182-049DAA76A35F}"/>
                </a:ext>
              </a:extLst>
            </p:cNvPr>
            <p:cNvSpPr/>
            <p:nvPr/>
          </p:nvSpPr>
          <p:spPr>
            <a:xfrm>
              <a:off x="5807739" y="1026082"/>
              <a:ext cx="62198" cy="66103"/>
            </a:xfrm>
            <a:custGeom>
              <a:avLst/>
              <a:gdLst>
                <a:gd name="connsiteX0" fmla="*/ 17907 w 62198"/>
                <a:gd name="connsiteY0" fmla="*/ 66104 h 66103"/>
                <a:gd name="connsiteX1" fmla="*/ 0 w 62198"/>
                <a:gd name="connsiteY1" fmla="*/ 66104 h 66103"/>
                <a:gd name="connsiteX2" fmla="*/ 0 w 62198"/>
                <a:gd name="connsiteY2" fmla="*/ 0 h 66103"/>
                <a:gd name="connsiteX3" fmla="*/ 17907 w 62198"/>
                <a:gd name="connsiteY3" fmla="*/ 0 h 66103"/>
                <a:gd name="connsiteX4" fmla="*/ 17907 w 62198"/>
                <a:gd name="connsiteY4" fmla="*/ 25527 h 66103"/>
                <a:gd name="connsiteX5" fmla="*/ 39624 w 62198"/>
                <a:gd name="connsiteY5" fmla="*/ 0 h 66103"/>
                <a:gd name="connsiteX6" fmla="*/ 60389 w 62198"/>
                <a:gd name="connsiteY6" fmla="*/ 0 h 66103"/>
                <a:gd name="connsiteX7" fmla="*/ 36767 w 62198"/>
                <a:gd name="connsiteY7" fmla="*/ 27337 h 66103"/>
                <a:gd name="connsiteX8" fmla="*/ 62199 w 62198"/>
                <a:gd name="connsiteY8" fmla="*/ 66104 h 66103"/>
                <a:gd name="connsiteX9" fmla="*/ 41529 w 62198"/>
                <a:gd name="connsiteY9" fmla="*/ 66104 h 66103"/>
                <a:gd name="connsiteX10" fmla="*/ 24956 w 62198"/>
                <a:gd name="connsiteY10" fmla="*/ 41053 h 66103"/>
                <a:gd name="connsiteX11" fmla="*/ 17907 w 62198"/>
                <a:gd name="connsiteY11" fmla="*/ 49054 h 66103"/>
                <a:gd name="connsiteX12" fmla="*/ 17907 w 62198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198" h="66103">
                  <a:moveTo>
                    <a:pt x="17907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527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199" y="66104"/>
                  </a:lnTo>
                  <a:lnTo>
                    <a:pt x="41529" y="66104"/>
                  </a:lnTo>
                  <a:lnTo>
                    <a:pt x="24956" y="41053"/>
                  </a:lnTo>
                  <a:lnTo>
                    <a:pt x="17907" y="49054"/>
                  </a:lnTo>
                  <a:lnTo>
                    <a:pt x="17907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0769937A-444A-8F74-3DD4-B4DD19EFB180}"/>
                </a:ext>
              </a:extLst>
            </p:cNvPr>
            <p:cNvSpPr/>
            <p:nvPr/>
          </p:nvSpPr>
          <p:spPr>
            <a:xfrm>
              <a:off x="5877558" y="1026082"/>
              <a:ext cx="61817" cy="66103"/>
            </a:xfrm>
            <a:custGeom>
              <a:avLst/>
              <a:gdLst>
                <a:gd name="connsiteX0" fmla="*/ 15526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7907 w 61817"/>
                <a:gd name="connsiteY3" fmla="*/ 0 h 66103"/>
                <a:gd name="connsiteX4" fmla="*/ 17907 w 61817"/>
                <a:gd name="connsiteY4" fmla="*/ 36385 h 66103"/>
                <a:gd name="connsiteX5" fmla="*/ 18288 w 61817"/>
                <a:gd name="connsiteY5" fmla="*/ 36385 h 66103"/>
                <a:gd name="connsiteX6" fmla="*/ 46197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815 w 61817"/>
                <a:gd name="connsiteY9" fmla="*/ 66104 h 66103"/>
                <a:gd name="connsiteX10" fmla="*/ 43815 w 61817"/>
                <a:gd name="connsiteY10" fmla="*/ 29718 h 66103"/>
                <a:gd name="connsiteX11" fmla="*/ 43434 w 61817"/>
                <a:gd name="connsiteY11" fmla="*/ 29718 h 66103"/>
                <a:gd name="connsiteX12" fmla="*/ 15526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526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197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6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CD109BA6-3DCE-8770-BE23-BE393A857D99}"/>
                </a:ext>
              </a:extLst>
            </p:cNvPr>
            <p:cNvSpPr/>
            <p:nvPr/>
          </p:nvSpPr>
          <p:spPr>
            <a:xfrm>
              <a:off x="5976142" y="1026082"/>
              <a:ext cx="61721" cy="66103"/>
            </a:xfrm>
            <a:custGeom>
              <a:avLst/>
              <a:gdLst>
                <a:gd name="connsiteX0" fmla="*/ 15525 w 61721"/>
                <a:gd name="connsiteY0" fmla="*/ 66104 h 66103"/>
                <a:gd name="connsiteX1" fmla="*/ 0 w 61721"/>
                <a:gd name="connsiteY1" fmla="*/ 66104 h 66103"/>
                <a:gd name="connsiteX2" fmla="*/ 0 w 61721"/>
                <a:gd name="connsiteY2" fmla="*/ 0 h 66103"/>
                <a:gd name="connsiteX3" fmla="*/ 17906 w 61721"/>
                <a:gd name="connsiteY3" fmla="*/ 0 h 66103"/>
                <a:gd name="connsiteX4" fmla="*/ 17906 w 61721"/>
                <a:gd name="connsiteY4" fmla="*/ 36385 h 66103"/>
                <a:gd name="connsiteX5" fmla="*/ 18288 w 61721"/>
                <a:gd name="connsiteY5" fmla="*/ 36385 h 66103"/>
                <a:gd name="connsiteX6" fmla="*/ 46196 w 61721"/>
                <a:gd name="connsiteY6" fmla="*/ 0 h 66103"/>
                <a:gd name="connsiteX7" fmla="*/ 61722 w 61721"/>
                <a:gd name="connsiteY7" fmla="*/ 0 h 66103"/>
                <a:gd name="connsiteX8" fmla="*/ 61722 w 61721"/>
                <a:gd name="connsiteY8" fmla="*/ 66104 h 66103"/>
                <a:gd name="connsiteX9" fmla="*/ 43815 w 61721"/>
                <a:gd name="connsiteY9" fmla="*/ 66104 h 66103"/>
                <a:gd name="connsiteX10" fmla="*/ 43815 w 61721"/>
                <a:gd name="connsiteY10" fmla="*/ 29718 h 66103"/>
                <a:gd name="connsiteX11" fmla="*/ 43434 w 61721"/>
                <a:gd name="connsiteY11" fmla="*/ 29718 h 66103"/>
                <a:gd name="connsiteX12" fmla="*/ 15525 w 61721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1" h="66103">
                  <a:moveTo>
                    <a:pt x="15525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6" y="0"/>
                  </a:lnTo>
                  <a:lnTo>
                    <a:pt x="17906" y="36385"/>
                  </a:lnTo>
                  <a:lnTo>
                    <a:pt x="18288" y="36385"/>
                  </a:lnTo>
                  <a:lnTo>
                    <a:pt x="46196" y="0"/>
                  </a:lnTo>
                  <a:lnTo>
                    <a:pt x="61722" y="0"/>
                  </a:lnTo>
                  <a:lnTo>
                    <a:pt x="61722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5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0D01F2B8-1B06-C69E-8414-C417BB0573C5}"/>
                </a:ext>
              </a:extLst>
            </p:cNvPr>
            <p:cNvSpPr/>
            <p:nvPr/>
          </p:nvSpPr>
          <p:spPr>
            <a:xfrm>
              <a:off x="6074725" y="1026177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2 w 54292"/>
                <a:gd name="connsiteY3" fmla="*/ 3048 h 66103"/>
                <a:gd name="connsiteX4" fmla="*/ 51149 w 54292"/>
                <a:gd name="connsiteY4" fmla="*/ 11335 h 66103"/>
                <a:gd name="connsiteX5" fmla="*/ 54293 w 54292"/>
                <a:gd name="connsiteY5" fmla="*/ 23146 h 66103"/>
                <a:gd name="connsiteX6" fmla="*/ 51149 w 54292"/>
                <a:gd name="connsiteY6" fmla="*/ 34957 h 66103"/>
                <a:gd name="connsiteX7" fmla="*/ 42482 w 54292"/>
                <a:gd name="connsiteY7" fmla="*/ 43244 h 66103"/>
                <a:gd name="connsiteX8" fmla="*/ 29718 w 54292"/>
                <a:gd name="connsiteY8" fmla="*/ 46292 h 66103"/>
                <a:gd name="connsiteX9" fmla="*/ 17907 w 54292"/>
                <a:gd name="connsiteY9" fmla="*/ 46292 h 66103"/>
                <a:gd name="connsiteX10" fmla="*/ 17907 w 54292"/>
                <a:gd name="connsiteY10" fmla="*/ 66104 h 66103"/>
                <a:gd name="connsiteX11" fmla="*/ 0 w 54292"/>
                <a:gd name="connsiteY11" fmla="*/ 66104 h 66103"/>
                <a:gd name="connsiteX12" fmla="*/ 28766 w 54292"/>
                <a:gd name="connsiteY12" fmla="*/ 30194 h 66103"/>
                <a:gd name="connsiteX13" fmla="*/ 34100 w 54292"/>
                <a:gd name="connsiteY13" fmla="*/ 28099 h 66103"/>
                <a:gd name="connsiteX14" fmla="*/ 36290 w 54292"/>
                <a:gd name="connsiteY14" fmla="*/ 23146 h 66103"/>
                <a:gd name="connsiteX15" fmla="*/ 34100 w 54292"/>
                <a:gd name="connsiteY15" fmla="*/ 18193 h 66103"/>
                <a:gd name="connsiteX16" fmla="*/ 28766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90 h 66103"/>
                <a:gd name="connsiteX19" fmla="*/ 28766 w 54292"/>
                <a:gd name="connsiteY19" fmla="*/ 3029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953"/>
                    <a:pt x="42482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3" y="18764"/>
                    <a:pt x="54293" y="23146"/>
                  </a:cubicBezTo>
                  <a:cubicBezTo>
                    <a:pt x="54293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2" y="43244"/>
                  </a:cubicBezTo>
                  <a:cubicBezTo>
                    <a:pt x="38767" y="45244"/>
                    <a:pt x="34576" y="46292"/>
                    <a:pt x="29718" y="46292"/>
                  </a:cubicBezTo>
                  <a:lnTo>
                    <a:pt x="17907" y="46292"/>
                  </a:lnTo>
                  <a:lnTo>
                    <a:pt x="17907" y="66104"/>
                  </a:lnTo>
                  <a:lnTo>
                    <a:pt x="0" y="66104"/>
                  </a:lnTo>
                  <a:close/>
                  <a:moveTo>
                    <a:pt x="28766" y="30194"/>
                  </a:moveTo>
                  <a:cubicBezTo>
                    <a:pt x="30861" y="30194"/>
                    <a:pt x="32575" y="29528"/>
                    <a:pt x="34100" y="28099"/>
                  </a:cubicBezTo>
                  <a:cubicBezTo>
                    <a:pt x="35528" y="26670"/>
                    <a:pt x="36290" y="25051"/>
                    <a:pt x="36290" y="23146"/>
                  </a:cubicBezTo>
                  <a:cubicBezTo>
                    <a:pt x="36290" y="21241"/>
                    <a:pt x="35528" y="19621"/>
                    <a:pt x="34100" y="18193"/>
                  </a:cubicBezTo>
                  <a:cubicBezTo>
                    <a:pt x="32575" y="16764"/>
                    <a:pt x="30861" y="16097"/>
                    <a:pt x="28766" y="16097"/>
                  </a:cubicBezTo>
                  <a:lnTo>
                    <a:pt x="17907" y="16097"/>
                  </a:lnTo>
                  <a:lnTo>
                    <a:pt x="17907" y="30290"/>
                  </a:lnTo>
                  <a:lnTo>
                    <a:pt x="28766" y="3029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C73594F0-5AAE-2A98-3092-59DC8317C075}"/>
                </a:ext>
              </a:extLst>
            </p:cNvPr>
            <p:cNvSpPr/>
            <p:nvPr/>
          </p:nvSpPr>
          <p:spPr>
            <a:xfrm>
              <a:off x="6127970" y="1026177"/>
              <a:ext cx="69722" cy="66008"/>
            </a:xfrm>
            <a:custGeom>
              <a:avLst/>
              <a:gdLst>
                <a:gd name="connsiteX0" fmla="*/ 18859 w 69722"/>
                <a:gd name="connsiteY0" fmla="*/ 66008 h 66008"/>
                <a:gd name="connsiteX1" fmla="*/ 0 w 69722"/>
                <a:gd name="connsiteY1" fmla="*/ 66008 h 66008"/>
                <a:gd name="connsiteX2" fmla="*/ 24765 w 69722"/>
                <a:gd name="connsiteY2" fmla="*/ 0 h 66008"/>
                <a:gd name="connsiteX3" fmla="*/ 44958 w 69722"/>
                <a:gd name="connsiteY3" fmla="*/ 0 h 66008"/>
                <a:gd name="connsiteX4" fmla="*/ 69722 w 69722"/>
                <a:gd name="connsiteY4" fmla="*/ 66008 h 66008"/>
                <a:gd name="connsiteX5" fmla="*/ 50672 w 69722"/>
                <a:gd name="connsiteY5" fmla="*/ 66008 h 66008"/>
                <a:gd name="connsiteX6" fmla="*/ 46196 w 69722"/>
                <a:gd name="connsiteY6" fmla="*/ 53245 h 66008"/>
                <a:gd name="connsiteX7" fmla="*/ 23146 w 69722"/>
                <a:gd name="connsiteY7" fmla="*/ 53245 h 66008"/>
                <a:gd name="connsiteX8" fmla="*/ 18669 w 69722"/>
                <a:gd name="connsiteY8" fmla="*/ 66008 h 66008"/>
                <a:gd name="connsiteX9" fmla="*/ 34575 w 69722"/>
                <a:gd name="connsiteY9" fmla="*/ 16955 h 66008"/>
                <a:gd name="connsiteX10" fmla="*/ 27813 w 69722"/>
                <a:gd name="connsiteY10" fmla="*/ 38671 h 66008"/>
                <a:gd name="connsiteX11" fmla="*/ 41719 w 69722"/>
                <a:gd name="connsiteY11" fmla="*/ 38671 h 66008"/>
                <a:gd name="connsiteX12" fmla="*/ 34957 w 69722"/>
                <a:gd name="connsiteY12" fmla="*/ 16955 h 66008"/>
                <a:gd name="connsiteX13" fmla="*/ 34575 w 69722"/>
                <a:gd name="connsiteY13" fmla="*/ 16955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2" h="66008">
                  <a:moveTo>
                    <a:pt x="18859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2" y="66008"/>
                  </a:lnTo>
                  <a:lnTo>
                    <a:pt x="50672" y="66008"/>
                  </a:lnTo>
                  <a:lnTo>
                    <a:pt x="46196" y="53245"/>
                  </a:lnTo>
                  <a:lnTo>
                    <a:pt x="23146" y="53245"/>
                  </a:lnTo>
                  <a:lnTo>
                    <a:pt x="18669" y="66008"/>
                  </a:lnTo>
                  <a:close/>
                  <a:moveTo>
                    <a:pt x="34575" y="16955"/>
                  </a:moveTo>
                  <a:lnTo>
                    <a:pt x="27813" y="38671"/>
                  </a:lnTo>
                  <a:lnTo>
                    <a:pt x="41719" y="38671"/>
                  </a:lnTo>
                  <a:lnTo>
                    <a:pt x="34957" y="16955"/>
                  </a:lnTo>
                  <a:lnTo>
                    <a:pt x="34575" y="16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EABAC00C-B9E9-E258-8C8E-3EAD81456D4B}"/>
                </a:ext>
              </a:extLst>
            </p:cNvPr>
            <p:cNvSpPr/>
            <p:nvPr/>
          </p:nvSpPr>
          <p:spPr>
            <a:xfrm>
              <a:off x="6198646" y="1024273"/>
              <a:ext cx="54292" cy="69627"/>
            </a:xfrm>
            <a:custGeom>
              <a:avLst/>
              <a:gdLst>
                <a:gd name="connsiteX0" fmla="*/ 11144 w 54292"/>
                <a:gd name="connsiteY0" fmla="*/ 66294 h 69627"/>
                <a:gd name="connsiteX1" fmla="*/ 0 w 54292"/>
                <a:gd name="connsiteY1" fmla="*/ 58483 h 69627"/>
                <a:gd name="connsiteX2" fmla="*/ 10382 w 54292"/>
                <a:gd name="connsiteY2" fmla="*/ 47149 h 69627"/>
                <a:gd name="connsiteX3" fmla="*/ 16859 w 54292"/>
                <a:gd name="connsiteY3" fmla="*/ 51435 h 69627"/>
                <a:gd name="connsiteX4" fmla="*/ 25527 w 54292"/>
                <a:gd name="connsiteY4" fmla="*/ 53245 h 69627"/>
                <a:gd name="connsiteX5" fmla="*/ 32575 w 54292"/>
                <a:gd name="connsiteY5" fmla="*/ 51626 h 69627"/>
                <a:gd name="connsiteX6" fmla="*/ 34957 w 54292"/>
                <a:gd name="connsiteY6" fmla="*/ 47625 h 69627"/>
                <a:gd name="connsiteX7" fmla="*/ 32766 w 54292"/>
                <a:gd name="connsiteY7" fmla="*/ 43720 h 69627"/>
                <a:gd name="connsiteX8" fmla="*/ 26479 w 54292"/>
                <a:gd name="connsiteY8" fmla="*/ 42005 h 69627"/>
                <a:gd name="connsiteX9" fmla="*/ 18002 w 54292"/>
                <a:gd name="connsiteY9" fmla="*/ 42005 h 69627"/>
                <a:gd name="connsiteX10" fmla="*/ 18002 w 54292"/>
                <a:gd name="connsiteY10" fmla="*/ 26956 h 69627"/>
                <a:gd name="connsiteX11" fmla="*/ 25051 w 54292"/>
                <a:gd name="connsiteY11" fmla="*/ 26956 h 69627"/>
                <a:gd name="connsiteX12" fmla="*/ 31052 w 54292"/>
                <a:gd name="connsiteY12" fmla="*/ 25527 h 69627"/>
                <a:gd name="connsiteX13" fmla="*/ 33051 w 54292"/>
                <a:gd name="connsiteY13" fmla="*/ 21812 h 69627"/>
                <a:gd name="connsiteX14" fmla="*/ 31052 w 54292"/>
                <a:gd name="connsiteY14" fmla="*/ 18002 h 69627"/>
                <a:gd name="connsiteX15" fmla="*/ 24765 w 54292"/>
                <a:gd name="connsiteY15" fmla="*/ 16573 h 69627"/>
                <a:gd name="connsiteX16" fmla="*/ 18192 w 54292"/>
                <a:gd name="connsiteY16" fmla="*/ 17907 h 69627"/>
                <a:gd name="connsiteX17" fmla="*/ 12859 w 54292"/>
                <a:gd name="connsiteY17" fmla="*/ 21241 h 69627"/>
                <a:gd name="connsiteX18" fmla="*/ 2477 w 54292"/>
                <a:gd name="connsiteY18" fmla="*/ 9906 h 69627"/>
                <a:gd name="connsiteX19" fmla="*/ 12573 w 54292"/>
                <a:gd name="connsiteY19" fmla="*/ 3048 h 69627"/>
                <a:gd name="connsiteX20" fmla="*/ 27051 w 54292"/>
                <a:gd name="connsiteY20" fmla="*/ 0 h 69627"/>
                <a:gd name="connsiteX21" fmla="*/ 40767 w 54292"/>
                <a:gd name="connsiteY21" fmla="*/ 2572 h 69627"/>
                <a:gd name="connsiteX22" fmla="*/ 49530 w 54292"/>
                <a:gd name="connsiteY22" fmla="*/ 9430 h 69627"/>
                <a:gd name="connsiteX23" fmla="*/ 52483 w 54292"/>
                <a:gd name="connsiteY23" fmla="*/ 18764 h 69627"/>
                <a:gd name="connsiteX24" fmla="*/ 49149 w 54292"/>
                <a:gd name="connsiteY24" fmla="*/ 27718 h 69627"/>
                <a:gd name="connsiteX25" fmla="*/ 40767 w 54292"/>
                <a:gd name="connsiteY25" fmla="*/ 32861 h 69627"/>
                <a:gd name="connsiteX26" fmla="*/ 47054 w 54292"/>
                <a:gd name="connsiteY26" fmla="*/ 35909 h 69627"/>
                <a:gd name="connsiteX27" fmla="*/ 52197 w 54292"/>
                <a:gd name="connsiteY27" fmla="*/ 41529 h 69627"/>
                <a:gd name="connsiteX28" fmla="*/ 54293 w 54292"/>
                <a:gd name="connsiteY28" fmla="*/ 49339 h 69627"/>
                <a:gd name="connsiteX29" fmla="*/ 51149 w 54292"/>
                <a:gd name="connsiteY29" fmla="*/ 59531 h 69627"/>
                <a:gd name="connsiteX30" fmla="*/ 41815 w 54292"/>
                <a:gd name="connsiteY30" fmla="*/ 66865 h 69627"/>
                <a:gd name="connsiteX31" fmla="*/ 26956 w 54292"/>
                <a:gd name="connsiteY31" fmla="*/ 69628 h 69627"/>
                <a:gd name="connsiteX32" fmla="*/ 11144 w 54292"/>
                <a:gd name="connsiteY32" fmla="*/ 66103 h 69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4292" h="69627">
                  <a:moveTo>
                    <a:pt x="11144" y="66294"/>
                  </a:moveTo>
                  <a:cubicBezTo>
                    <a:pt x="6286" y="64008"/>
                    <a:pt x="2571" y="61341"/>
                    <a:pt x="0" y="58483"/>
                  </a:cubicBezTo>
                  <a:lnTo>
                    <a:pt x="10382" y="47149"/>
                  </a:lnTo>
                  <a:cubicBezTo>
                    <a:pt x="12096" y="48863"/>
                    <a:pt x="14288" y="50292"/>
                    <a:pt x="16859" y="51435"/>
                  </a:cubicBezTo>
                  <a:cubicBezTo>
                    <a:pt x="19431" y="52673"/>
                    <a:pt x="22384" y="53245"/>
                    <a:pt x="25527" y="53245"/>
                  </a:cubicBezTo>
                  <a:cubicBezTo>
                    <a:pt x="28670" y="53245"/>
                    <a:pt x="30956" y="52673"/>
                    <a:pt x="32575" y="51626"/>
                  </a:cubicBezTo>
                  <a:cubicBezTo>
                    <a:pt x="34194" y="50482"/>
                    <a:pt x="34957" y="49149"/>
                    <a:pt x="34957" y="47625"/>
                  </a:cubicBezTo>
                  <a:cubicBezTo>
                    <a:pt x="34957" y="46101"/>
                    <a:pt x="34194" y="44767"/>
                    <a:pt x="32766" y="43720"/>
                  </a:cubicBezTo>
                  <a:cubicBezTo>
                    <a:pt x="31242" y="42577"/>
                    <a:pt x="29146" y="42005"/>
                    <a:pt x="26479" y="42005"/>
                  </a:cubicBezTo>
                  <a:lnTo>
                    <a:pt x="18002" y="42005"/>
                  </a:lnTo>
                  <a:lnTo>
                    <a:pt x="18002" y="26956"/>
                  </a:lnTo>
                  <a:lnTo>
                    <a:pt x="25051" y="26956"/>
                  </a:lnTo>
                  <a:cubicBezTo>
                    <a:pt x="27717" y="26956"/>
                    <a:pt x="29718" y="26479"/>
                    <a:pt x="31052" y="25527"/>
                  </a:cubicBezTo>
                  <a:cubicBezTo>
                    <a:pt x="32385" y="24575"/>
                    <a:pt x="33051" y="23336"/>
                    <a:pt x="33051" y="21812"/>
                  </a:cubicBezTo>
                  <a:cubicBezTo>
                    <a:pt x="33051" y="20288"/>
                    <a:pt x="32385" y="18955"/>
                    <a:pt x="31052" y="18002"/>
                  </a:cubicBezTo>
                  <a:cubicBezTo>
                    <a:pt x="29718" y="17050"/>
                    <a:pt x="27622" y="16573"/>
                    <a:pt x="24765" y="16573"/>
                  </a:cubicBezTo>
                  <a:cubicBezTo>
                    <a:pt x="22479" y="16573"/>
                    <a:pt x="20288" y="17050"/>
                    <a:pt x="18192" y="17907"/>
                  </a:cubicBezTo>
                  <a:cubicBezTo>
                    <a:pt x="16097" y="18859"/>
                    <a:pt x="14288" y="19907"/>
                    <a:pt x="12859" y="21241"/>
                  </a:cubicBezTo>
                  <a:lnTo>
                    <a:pt x="2477" y="9906"/>
                  </a:lnTo>
                  <a:cubicBezTo>
                    <a:pt x="4763" y="7429"/>
                    <a:pt x="8096" y="5143"/>
                    <a:pt x="12573" y="3048"/>
                  </a:cubicBezTo>
                  <a:cubicBezTo>
                    <a:pt x="17050" y="1048"/>
                    <a:pt x="21812" y="0"/>
                    <a:pt x="27051" y="0"/>
                  </a:cubicBezTo>
                  <a:cubicBezTo>
                    <a:pt x="32290" y="0"/>
                    <a:pt x="36957" y="857"/>
                    <a:pt x="40767" y="2572"/>
                  </a:cubicBezTo>
                  <a:cubicBezTo>
                    <a:pt x="44672" y="4286"/>
                    <a:pt x="47530" y="6572"/>
                    <a:pt x="49530" y="9430"/>
                  </a:cubicBezTo>
                  <a:cubicBezTo>
                    <a:pt x="51530" y="12287"/>
                    <a:pt x="52483" y="15430"/>
                    <a:pt x="52483" y="18764"/>
                  </a:cubicBezTo>
                  <a:cubicBezTo>
                    <a:pt x="52483" y="22098"/>
                    <a:pt x="51340" y="25241"/>
                    <a:pt x="49149" y="27718"/>
                  </a:cubicBezTo>
                  <a:cubicBezTo>
                    <a:pt x="46958" y="30194"/>
                    <a:pt x="44196" y="32004"/>
                    <a:pt x="40767" y="32861"/>
                  </a:cubicBezTo>
                  <a:cubicBezTo>
                    <a:pt x="42958" y="33433"/>
                    <a:pt x="45053" y="34480"/>
                    <a:pt x="47054" y="35909"/>
                  </a:cubicBezTo>
                  <a:cubicBezTo>
                    <a:pt x="49149" y="37338"/>
                    <a:pt x="50863" y="39243"/>
                    <a:pt x="52197" y="41529"/>
                  </a:cubicBezTo>
                  <a:cubicBezTo>
                    <a:pt x="53626" y="43815"/>
                    <a:pt x="54293" y="46387"/>
                    <a:pt x="54293" y="49339"/>
                  </a:cubicBezTo>
                  <a:cubicBezTo>
                    <a:pt x="54293" y="53054"/>
                    <a:pt x="53244" y="56483"/>
                    <a:pt x="51149" y="59531"/>
                  </a:cubicBezTo>
                  <a:cubicBezTo>
                    <a:pt x="49053" y="62579"/>
                    <a:pt x="45911" y="65056"/>
                    <a:pt x="41815" y="66865"/>
                  </a:cubicBezTo>
                  <a:cubicBezTo>
                    <a:pt x="37719" y="68675"/>
                    <a:pt x="32766" y="69628"/>
                    <a:pt x="26956" y="69628"/>
                  </a:cubicBezTo>
                  <a:cubicBezTo>
                    <a:pt x="21145" y="69628"/>
                    <a:pt x="16002" y="68485"/>
                    <a:pt x="11144" y="6610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C931A7DA-A2A0-55F2-F704-9F91E813AA82}"/>
                </a:ext>
              </a:extLst>
            </p:cNvPr>
            <p:cNvSpPr/>
            <p:nvPr/>
          </p:nvSpPr>
          <p:spPr>
            <a:xfrm>
              <a:off x="6264558" y="1026177"/>
              <a:ext cx="56197" cy="66103"/>
            </a:xfrm>
            <a:custGeom>
              <a:avLst/>
              <a:gdLst>
                <a:gd name="connsiteX0" fmla="*/ 191 w 56197"/>
                <a:gd name="connsiteY0" fmla="*/ 66008 h 66103"/>
                <a:gd name="connsiteX1" fmla="*/ 191 w 56197"/>
                <a:gd name="connsiteY1" fmla="*/ 0 h 66103"/>
                <a:gd name="connsiteX2" fmla="*/ 29909 w 56197"/>
                <a:gd name="connsiteY2" fmla="*/ 0 h 66103"/>
                <a:gd name="connsiteX3" fmla="*/ 42386 w 56197"/>
                <a:gd name="connsiteY3" fmla="*/ 2381 h 66103"/>
                <a:gd name="connsiteX4" fmla="*/ 50292 w 56197"/>
                <a:gd name="connsiteY4" fmla="*/ 8668 h 66103"/>
                <a:gd name="connsiteX5" fmla="*/ 52959 w 56197"/>
                <a:gd name="connsiteY5" fmla="*/ 17431 h 66103"/>
                <a:gd name="connsiteX6" fmla="*/ 50197 w 56197"/>
                <a:gd name="connsiteY6" fmla="*/ 26194 h 66103"/>
                <a:gd name="connsiteX7" fmla="*/ 43434 w 56197"/>
                <a:gd name="connsiteY7" fmla="*/ 31242 h 66103"/>
                <a:gd name="connsiteX8" fmla="*/ 49244 w 56197"/>
                <a:gd name="connsiteY8" fmla="*/ 34385 h 66103"/>
                <a:gd name="connsiteX9" fmla="*/ 54197 w 56197"/>
                <a:gd name="connsiteY9" fmla="*/ 39910 h 66103"/>
                <a:gd name="connsiteX10" fmla="*/ 56198 w 56197"/>
                <a:gd name="connsiteY10" fmla="*/ 47720 h 66103"/>
                <a:gd name="connsiteX11" fmla="*/ 53340 w 56197"/>
                <a:gd name="connsiteY11" fmla="*/ 56959 h 66103"/>
                <a:gd name="connsiteX12" fmla="*/ 45053 w 56197"/>
                <a:gd name="connsiteY12" fmla="*/ 63627 h 66103"/>
                <a:gd name="connsiteX13" fmla="*/ 32099 w 56197"/>
                <a:gd name="connsiteY13" fmla="*/ 66104 h 66103"/>
                <a:gd name="connsiteX14" fmla="*/ 0 w 56197"/>
                <a:gd name="connsiteY14" fmla="*/ 66104 h 66103"/>
                <a:gd name="connsiteX15" fmla="*/ 28480 w 56197"/>
                <a:gd name="connsiteY15" fmla="*/ 25432 h 66103"/>
                <a:gd name="connsiteX16" fmla="*/ 32957 w 56197"/>
                <a:gd name="connsiteY16" fmla="*/ 23908 h 66103"/>
                <a:gd name="connsiteX17" fmla="*/ 34576 w 56197"/>
                <a:gd name="connsiteY17" fmla="*/ 19812 h 66103"/>
                <a:gd name="connsiteX18" fmla="*/ 32957 w 56197"/>
                <a:gd name="connsiteY18" fmla="*/ 15716 h 66103"/>
                <a:gd name="connsiteX19" fmla="*/ 28480 w 56197"/>
                <a:gd name="connsiteY19" fmla="*/ 14192 h 66103"/>
                <a:gd name="connsiteX20" fmla="*/ 18098 w 56197"/>
                <a:gd name="connsiteY20" fmla="*/ 14192 h 66103"/>
                <a:gd name="connsiteX21" fmla="*/ 18098 w 56197"/>
                <a:gd name="connsiteY21" fmla="*/ 25527 h 66103"/>
                <a:gd name="connsiteX22" fmla="*/ 28480 w 56197"/>
                <a:gd name="connsiteY22" fmla="*/ 25527 h 66103"/>
                <a:gd name="connsiteX23" fmla="*/ 30861 w 56197"/>
                <a:gd name="connsiteY23" fmla="*/ 51816 h 66103"/>
                <a:gd name="connsiteX24" fmla="*/ 35909 w 56197"/>
                <a:gd name="connsiteY24" fmla="*/ 49911 h 66103"/>
                <a:gd name="connsiteX25" fmla="*/ 37909 w 56197"/>
                <a:gd name="connsiteY25" fmla="*/ 45244 h 66103"/>
                <a:gd name="connsiteX26" fmla="*/ 35909 w 56197"/>
                <a:gd name="connsiteY26" fmla="*/ 40481 h 66103"/>
                <a:gd name="connsiteX27" fmla="*/ 30861 w 56197"/>
                <a:gd name="connsiteY27" fmla="*/ 38576 h 66103"/>
                <a:gd name="connsiteX28" fmla="*/ 18098 w 56197"/>
                <a:gd name="connsiteY28" fmla="*/ 38576 h 66103"/>
                <a:gd name="connsiteX29" fmla="*/ 18098 w 56197"/>
                <a:gd name="connsiteY29" fmla="*/ 51816 h 66103"/>
                <a:gd name="connsiteX30" fmla="*/ 30861 w 56197"/>
                <a:gd name="connsiteY30" fmla="*/ 51816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197" h="66103">
                  <a:moveTo>
                    <a:pt x="191" y="66008"/>
                  </a:moveTo>
                  <a:lnTo>
                    <a:pt x="191" y="0"/>
                  </a:lnTo>
                  <a:lnTo>
                    <a:pt x="29909" y="0"/>
                  </a:lnTo>
                  <a:cubicBezTo>
                    <a:pt x="34766" y="0"/>
                    <a:pt x="38958" y="762"/>
                    <a:pt x="42386" y="2381"/>
                  </a:cubicBezTo>
                  <a:cubicBezTo>
                    <a:pt x="45911" y="3905"/>
                    <a:pt x="48483" y="6096"/>
                    <a:pt x="50292" y="8668"/>
                  </a:cubicBezTo>
                  <a:cubicBezTo>
                    <a:pt x="52102" y="11335"/>
                    <a:pt x="52959" y="14192"/>
                    <a:pt x="52959" y="17431"/>
                  </a:cubicBezTo>
                  <a:cubicBezTo>
                    <a:pt x="52959" y="20669"/>
                    <a:pt x="52007" y="23622"/>
                    <a:pt x="50197" y="26194"/>
                  </a:cubicBezTo>
                  <a:cubicBezTo>
                    <a:pt x="48387" y="28766"/>
                    <a:pt x="46101" y="30385"/>
                    <a:pt x="43434" y="31242"/>
                  </a:cubicBezTo>
                  <a:cubicBezTo>
                    <a:pt x="45339" y="31909"/>
                    <a:pt x="47340" y="32861"/>
                    <a:pt x="49244" y="34385"/>
                  </a:cubicBezTo>
                  <a:cubicBezTo>
                    <a:pt x="51245" y="35814"/>
                    <a:pt x="52864" y="37719"/>
                    <a:pt x="54197" y="39910"/>
                  </a:cubicBezTo>
                  <a:cubicBezTo>
                    <a:pt x="55531" y="42196"/>
                    <a:pt x="56198" y="44768"/>
                    <a:pt x="56198" y="47720"/>
                  </a:cubicBezTo>
                  <a:cubicBezTo>
                    <a:pt x="56198" y="51054"/>
                    <a:pt x="55245" y="54102"/>
                    <a:pt x="53340" y="56959"/>
                  </a:cubicBezTo>
                  <a:cubicBezTo>
                    <a:pt x="51435" y="59722"/>
                    <a:pt x="48673" y="62008"/>
                    <a:pt x="45053" y="63627"/>
                  </a:cubicBezTo>
                  <a:cubicBezTo>
                    <a:pt x="41434" y="65246"/>
                    <a:pt x="37148" y="66104"/>
                    <a:pt x="32099" y="66104"/>
                  </a:cubicBezTo>
                  <a:lnTo>
                    <a:pt x="0" y="66104"/>
                  </a:lnTo>
                  <a:close/>
                  <a:moveTo>
                    <a:pt x="28480" y="25432"/>
                  </a:moveTo>
                  <a:cubicBezTo>
                    <a:pt x="30385" y="25432"/>
                    <a:pt x="31814" y="24956"/>
                    <a:pt x="32957" y="23908"/>
                  </a:cubicBezTo>
                  <a:cubicBezTo>
                    <a:pt x="34004" y="22860"/>
                    <a:pt x="34576" y="21527"/>
                    <a:pt x="34576" y="19812"/>
                  </a:cubicBezTo>
                  <a:cubicBezTo>
                    <a:pt x="34576" y="18097"/>
                    <a:pt x="34004" y="16764"/>
                    <a:pt x="32957" y="15716"/>
                  </a:cubicBezTo>
                  <a:cubicBezTo>
                    <a:pt x="31814" y="14669"/>
                    <a:pt x="30385" y="14192"/>
                    <a:pt x="28480" y="14192"/>
                  </a:cubicBezTo>
                  <a:lnTo>
                    <a:pt x="18098" y="14192"/>
                  </a:lnTo>
                  <a:lnTo>
                    <a:pt x="18098" y="25527"/>
                  </a:lnTo>
                  <a:lnTo>
                    <a:pt x="28480" y="25527"/>
                  </a:lnTo>
                  <a:close/>
                  <a:moveTo>
                    <a:pt x="30861" y="51816"/>
                  </a:moveTo>
                  <a:cubicBezTo>
                    <a:pt x="32957" y="51816"/>
                    <a:pt x="34671" y="51149"/>
                    <a:pt x="35909" y="49911"/>
                  </a:cubicBezTo>
                  <a:cubicBezTo>
                    <a:pt x="37243" y="48673"/>
                    <a:pt x="37909" y="47054"/>
                    <a:pt x="37909" y="45244"/>
                  </a:cubicBezTo>
                  <a:cubicBezTo>
                    <a:pt x="37909" y="43434"/>
                    <a:pt x="37243" y="41815"/>
                    <a:pt x="35909" y="40481"/>
                  </a:cubicBezTo>
                  <a:cubicBezTo>
                    <a:pt x="34576" y="39243"/>
                    <a:pt x="32861" y="38576"/>
                    <a:pt x="30861" y="38576"/>
                  </a:cubicBezTo>
                  <a:lnTo>
                    <a:pt x="18098" y="38576"/>
                  </a:lnTo>
                  <a:lnTo>
                    <a:pt x="18098" y="51816"/>
                  </a:lnTo>
                  <a:lnTo>
                    <a:pt x="30861" y="51816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47843103-3115-D319-BF76-F60139F42AF5}"/>
                </a:ext>
              </a:extLst>
            </p:cNvPr>
            <p:cNvSpPr/>
            <p:nvPr/>
          </p:nvSpPr>
          <p:spPr>
            <a:xfrm>
              <a:off x="6331710" y="1026082"/>
              <a:ext cx="61817" cy="66103"/>
            </a:xfrm>
            <a:custGeom>
              <a:avLst/>
              <a:gdLst>
                <a:gd name="connsiteX0" fmla="*/ 15621 w 61817"/>
                <a:gd name="connsiteY0" fmla="*/ 66104 h 66103"/>
                <a:gd name="connsiteX1" fmla="*/ 0 w 61817"/>
                <a:gd name="connsiteY1" fmla="*/ 66104 h 66103"/>
                <a:gd name="connsiteX2" fmla="*/ 0 w 61817"/>
                <a:gd name="connsiteY2" fmla="*/ 0 h 66103"/>
                <a:gd name="connsiteX3" fmla="*/ 18002 w 61817"/>
                <a:gd name="connsiteY3" fmla="*/ 0 h 66103"/>
                <a:gd name="connsiteX4" fmla="*/ 18002 w 61817"/>
                <a:gd name="connsiteY4" fmla="*/ 36385 h 66103"/>
                <a:gd name="connsiteX5" fmla="*/ 18383 w 61817"/>
                <a:gd name="connsiteY5" fmla="*/ 36385 h 66103"/>
                <a:gd name="connsiteX6" fmla="*/ 46292 w 61817"/>
                <a:gd name="connsiteY6" fmla="*/ 0 h 66103"/>
                <a:gd name="connsiteX7" fmla="*/ 61817 w 61817"/>
                <a:gd name="connsiteY7" fmla="*/ 0 h 66103"/>
                <a:gd name="connsiteX8" fmla="*/ 61817 w 61817"/>
                <a:gd name="connsiteY8" fmla="*/ 66104 h 66103"/>
                <a:gd name="connsiteX9" fmla="*/ 43911 w 61817"/>
                <a:gd name="connsiteY9" fmla="*/ 66104 h 66103"/>
                <a:gd name="connsiteX10" fmla="*/ 43911 w 61817"/>
                <a:gd name="connsiteY10" fmla="*/ 29718 h 66103"/>
                <a:gd name="connsiteX11" fmla="*/ 43529 w 61817"/>
                <a:gd name="connsiteY11" fmla="*/ 29718 h 66103"/>
                <a:gd name="connsiteX12" fmla="*/ 15621 w 61817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817" h="66103">
                  <a:moveTo>
                    <a:pt x="15621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8002" y="0"/>
                  </a:lnTo>
                  <a:lnTo>
                    <a:pt x="18002" y="36385"/>
                  </a:lnTo>
                  <a:lnTo>
                    <a:pt x="18383" y="36385"/>
                  </a:lnTo>
                  <a:lnTo>
                    <a:pt x="46292" y="0"/>
                  </a:lnTo>
                  <a:lnTo>
                    <a:pt x="61817" y="0"/>
                  </a:lnTo>
                  <a:lnTo>
                    <a:pt x="61817" y="66104"/>
                  </a:lnTo>
                  <a:lnTo>
                    <a:pt x="43911" y="66104"/>
                  </a:lnTo>
                  <a:lnTo>
                    <a:pt x="43911" y="29718"/>
                  </a:lnTo>
                  <a:lnTo>
                    <a:pt x="43529" y="29718"/>
                  </a:lnTo>
                  <a:lnTo>
                    <a:pt x="15621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59466451-79EF-B341-3F9C-D559730900AD}"/>
                </a:ext>
              </a:extLst>
            </p:cNvPr>
            <p:cNvSpPr/>
            <p:nvPr/>
          </p:nvSpPr>
          <p:spPr>
            <a:xfrm>
              <a:off x="6402957" y="1026082"/>
              <a:ext cx="54673" cy="66103"/>
            </a:xfrm>
            <a:custGeom>
              <a:avLst/>
              <a:gdLst>
                <a:gd name="connsiteX0" fmla="*/ 36385 w 54673"/>
                <a:gd name="connsiteY0" fmla="*/ 66104 h 66103"/>
                <a:gd name="connsiteX1" fmla="*/ 18383 w 54673"/>
                <a:gd name="connsiteY1" fmla="*/ 66104 h 66103"/>
                <a:gd name="connsiteX2" fmla="*/ 18383 w 54673"/>
                <a:gd name="connsiteY2" fmla="*/ 16955 h 66103"/>
                <a:gd name="connsiteX3" fmla="*/ 0 w 54673"/>
                <a:gd name="connsiteY3" fmla="*/ 16955 h 66103"/>
                <a:gd name="connsiteX4" fmla="*/ 0 w 54673"/>
                <a:gd name="connsiteY4" fmla="*/ 0 h 66103"/>
                <a:gd name="connsiteX5" fmla="*/ 54673 w 54673"/>
                <a:gd name="connsiteY5" fmla="*/ 0 h 66103"/>
                <a:gd name="connsiteX6" fmla="*/ 54673 w 54673"/>
                <a:gd name="connsiteY6" fmla="*/ 16955 h 66103"/>
                <a:gd name="connsiteX7" fmla="*/ 36385 w 54673"/>
                <a:gd name="connsiteY7" fmla="*/ 16955 h 66103"/>
                <a:gd name="connsiteX8" fmla="*/ 36385 w 54673"/>
                <a:gd name="connsiteY8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73" h="66103">
                  <a:moveTo>
                    <a:pt x="36385" y="66104"/>
                  </a:moveTo>
                  <a:lnTo>
                    <a:pt x="18383" y="66104"/>
                  </a:lnTo>
                  <a:lnTo>
                    <a:pt x="18383" y="16955"/>
                  </a:lnTo>
                  <a:lnTo>
                    <a:pt x="0" y="16955"/>
                  </a:lnTo>
                  <a:lnTo>
                    <a:pt x="0" y="0"/>
                  </a:lnTo>
                  <a:lnTo>
                    <a:pt x="54673" y="0"/>
                  </a:lnTo>
                  <a:lnTo>
                    <a:pt x="54673" y="16955"/>
                  </a:lnTo>
                  <a:lnTo>
                    <a:pt x="36385" y="16955"/>
                  </a:lnTo>
                  <a:lnTo>
                    <a:pt x="36385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52027749-5A28-6048-545A-062B02B98F93}"/>
                </a:ext>
              </a:extLst>
            </p:cNvPr>
            <p:cNvSpPr/>
            <p:nvPr/>
          </p:nvSpPr>
          <p:spPr>
            <a:xfrm>
              <a:off x="6467155" y="1026082"/>
              <a:ext cx="61721" cy="66103"/>
            </a:xfrm>
            <a:custGeom>
              <a:avLst/>
              <a:gdLst>
                <a:gd name="connsiteX0" fmla="*/ 15526 w 61721"/>
                <a:gd name="connsiteY0" fmla="*/ 66104 h 66103"/>
                <a:gd name="connsiteX1" fmla="*/ 0 w 61721"/>
                <a:gd name="connsiteY1" fmla="*/ 66104 h 66103"/>
                <a:gd name="connsiteX2" fmla="*/ 0 w 61721"/>
                <a:gd name="connsiteY2" fmla="*/ 0 h 66103"/>
                <a:gd name="connsiteX3" fmla="*/ 17907 w 61721"/>
                <a:gd name="connsiteY3" fmla="*/ 0 h 66103"/>
                <a:gd name="connsiteX4" fmla="*/ 17907 w 61721"/>
                <a:gd name="connsiteY4" fmla="*/ 36385 h 66103"/>
                <a:gd name="connsiteX5" fmla="*/ 18288 w 61721"/>
                <a:gd name="connsiteY5" fmla="*/ 36385 h 66103"/>
                <a:gd name="connsiteX6" fmla="*/ 46196 w 61721"/>
                <a:gd name="connsiteY6" fmla="*/ 0 h 66103"/>
                <a:gd name="connsiteX7" fmla="*/ 61722 w 61721"/>
                <a:gd name="connsiteY7" fmla="*/ 0 h 66103"/>
                <a:gd name="connsiteX8" fmla="*/ 61722 w 61721"/>
                <a:gd name="connsiteY8" fmla="*/ 66104 h 66103"/>
                <a:gd name="connsiteX9" fmla="*/ 43815 w 61721"/>
                <a:gd name="connsiteY9" fmla="*/ 66104 h 66103"/>
                <a:gd name="connsiteX10" fmla="*/ 43815 w 61721"/>
                <a:gd name="connsiteY10" fmla="*/ 29718 h 66103"/>
                <a:gd name="connsiteX11" fmla="*/ 43434 w 61721"/>
                <a:gd name="connsiteY11" fmla="*/ 29718 h 66103"/>
                <a:gd name="connsiteX12" fmla="*/ 15526 w 61721"/>
                <a:gd name="connsiteY12" fmla="*/ 66104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1" h="66103">
                  <a:moveTo>
                    <a:pt x="15526" y="66104"/>
                  </a:moveTo>
                  <a:lnTo>
                    <a:pt x="0" y="66104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36385"/>
                  </a:lnTo>
                  <a:lnTo>
                    <a:pt x="18288" y="36385"/>
                  </a:lnTo>
                  <a:lnTo>
                    <a:pt x="46196" y="0"/>
                  </a:lnTo>
                  <a:lnTo>
                    <a:pt x="61722" y="0"/>
                  </a:lnTo>
                  <a:lnTo>
                    <a:pt x="61722" y="66104"/>
                  </a:lnTo>
                  <a:lnTo>
                    <a:pt x="43815" y="66104"/>
                  </a:lnTo>
                  <a:lnTo>
                    <a:pt x="43815" y="29718"/>
                  </a:lnTo>
                  <a:lnTo>
                    <a:pt x="43434" y="29718"/>
                  </a:lnTo>
                  <a:lnTo>
                    <a:pt x="15526" y="661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9EF2A75D-9C8B-066C-2420-596711606807}"/>
                </a:ext>
              </a:extLst>
            </p:cNvPr>
            <p:cNvSpPr/>
            <p:nvPr/>
          </p:nvSpPr>
          <p:spPr>
            <a:xfrm>
              <a:off x="6539736" y="1025987"/>
              <a:ext cx="58102" cy="66103"/>
            </a:xfrm>
            <a:custGeom>
              <a:avLst/>
              <a:gdLst>
                <a:gd name="connsiteX0" fmla="*/ 58007 w 58102"/>
                <a:gd name="connsiteY0" fmla="*/ 95 h 66103"/>
                <a:gd name="connsiteX1" fmla="*/ 58007 w 58102"/>
                <a:gd name="connsiteY1" fmla="*/ 66104 h 66103"/>
                <a:gd name="connsiteX2" fmla="*/ 40100 w 58102"/>
                <a:gd name="connsiteY2" fmla="*/ 66104 h 66103"/>
                <a:gd name="connsiteX3" fmla="*/ 40100 w 58102"/>
                <a:gd name="connsiteY3" fmla="*/ 45339 h 66103"/>
                <a:gd name="connsiteX4" fmla="*/ 31242 w 58102"/>
                <a:gd name="connsiteY4" fmla="*/ 45339 h 66103"/>
                <a:gd name="connsiteX5" fmla="*/ 19335 w 58102"/>
                <a:gd name="connsiteY5" fmla="*/ 66104 h 66103"/>
                <a:gd name="connsiteX6" fmla="*/ 0 w 58102"/>
                <a:gd name="connsiteY6" fmla="*/ 66104 h 66103"/>
                <a:gd name="connsiteX7" fmla="*/ 14478 w 58102"/>
                <a:gd name="connsiteY7" fmla="*/ 42291 h 66103"/>
                <a:gd name="connsiteX8" fmla="*/ 6001 w 58102"/>
                <a:gd name="connsiteY8" fmla="*/ 34195 h 66103"/>
                <a:gd name="connsiteX9" fmla="*/ 2857 w 58102"/>
                <a:gd name="connsiteY9" fmla="*/ 22670 h 66103"/>
                <a:gd name="connsiteX10" fmla="*/ 5905 w 58102"/>
                <a:gd name="connsiteY10" fmla="*/ 11144 h 66103"/>
                <a:gd name="connsiteX11" fmla="*/ 14478 w 58102"/>
                <a:gd name="connsiteY11" fmla="*/ 2953 h 66103"/>
                <a:gd name="connsiteX12" fmla="*/ 26956 w 58102"/>
                <a:gd name="connsiteY12" fmla="*/ 0 h 66103"/>
                <a:gd name="connsiteX13" fmla="*/ 58102 w 58102"/>
                <a:gd name="connsiteY13" fmla="*/ 0 h 66103"/>
                <a:gd name="connsiteX14" fmla="*/ 40100 w 58102"/>
                <a:gd name="connsiteY14" fmla="*/ 29337 h 66103"/>
                <a:gd name="connsiteX15" fmla="*/ 40100 w 58102"/>
                <a:gd name="connsiteY15" fmla="*/ 16097 h 66103"/>
                <a:gd name="connsiteX16" fmla="*/ 27813 w 58102"/>
                <a:gd name="connsiteY16" fmla="*/ 16097 h 66103"/>
                <a:gd name="connsiteX17" fmla="*/ 22765 w 58102"/>
                <a:gd name="connsiteY17" fmla="*/ 18002 h 66103"/>
                <a:gd name="connsiteX18" fmla="*/ 20764 w 58102"/>
                <a:gd name="connsiteY18" fmla="*/ 22670 h 66103"/>
                <a:gd name="connsiteX19" fmla="*/ 22765 w 58102"/>
                <a:gd name="connsiteY19" fmla="*/ 27337 h 66103"/>
                <a:gd name="connsiteX20" fmla="*/ 27813 w 58102"/>
                <a:gd name="connsiteY20" fmla="*/ 29242 h 66103"/>
                <a:gd name="connsiteX21" fmla="*/ 40100 w 58102"/>
                <a:gd name="connsiteY21" fmla="*/ 29242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102" h="66103">
                  <a:moveTo>
                    <a:pt x="58007" y="95"/>
                  </a:moveTo>
                  <a:lnTo>
                    <a:pt x="58007" y="66104"/>
                  </a:lnTo>
                  <a:lnTo>
                    <a:pt x="40100" y="66104"/>
                  </a:lnTo>
                  <a:lnTo>
                    <a:pt x="40100" y="45339"/>
                  </a:lnTo>
                  <a:lnTo>
                    <a:pt x="31242" y="45339"/>
                  </a:lnTo>
                  <a:lnTo>
                    <a:pt x="19335" y="66104"/>
                  </a:lnTo>
                  <a:lnTo>
                    <a:pt x="0" y="66104"/>
                  </a:lnTo>
                  <a:lnTo>
                    <a:pt x="14478" y="42291"/>
                  </a:lnTo>
                  <a:cubicBezTo>
                    <a:pt x="10859" y="40386"/>
                    <a:pt x="8096" y="37624"/>
                    <a:pt x="6001" y="34195"/>
                  </a:cubicBezTo>
                  <a:cubicBezTo>
                    <a:pt x="3905" y="30766"/>
                    <a:pt x="2857" y="26861"/>
                    <a:pt x="2857" y="22670"/>
                  </a:cubicBezTo>
                  <a:cubicBezTo>
                    <a:pt x="2857" y="18479"/>
                    <a:pt x="3905" y="14669"/>
                    <a:pt x="5905" y="11144"/>
                  </a:cubicBezTo>
                  <a:cubicBezTo>
                    <a:pt x="7906" y="7715"/>
                    <a:pt x="10763" y="4953"/>
                    <a:pt x="14478" y="2953"/>
                  </a:cubicBezTo>
                  <a:cubicBezTo>
                    <a:pt x="18097" y="953"/>
                    <a:pt x="22288" y="0"/>
                    <a:pt x="26956" y="0"/>
                  </a:cubicBezTo>
                  <a:lnTo>
                    <a:pt x="58102" y="0"/>
                  </a:lnTo>
                  <a:close/>
                  <a:moveTo>
                    <a:pt x="40100" y="29337"/>
                  </a:moveTo>
                  <a:lnTo>
                    <a:pt x="40100" y="16097"/>
                  </a:lnTo>
                  <a:lnTo>
                    <a:pt x="27813" y="16097"/>
                  </a:lnTo>
                  <a:cubicBezTo>
                    <a:pt x="25718" y="16097"/>
                    <a:pt x="24003" y="16764"/>
                    <a:pt x="22765" y="18002"/>
                  </a:cubicBezTo>
                  <a:cubicBezTo>
                    <a:pt x="21431" y="19241"/>
                    <a:pt x="20764" y="20860"/>
                    <a:pt x="20764" y="22670"/>
                  </a:cubicBezTo>
                  <a:cubicBezTo>
                    <a:pt x="20764" y="24479"/>
                    <a:pt x="21431" y="26099"/>
                    <a:pt x="22765" y="27337"/>
                  </a:cubicBezTo>
                  <a:cubicBezTo>
                    <a:pt x="24098" y="28575"/>
                    <a:pt x="25812" y="29242"/>
                    <a:pt x="27813" y="29242"/>
                  </a:cubicBezTo>
                  <a:lnTo>
                    <a:pt x="40100" y="29242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AE91175F-269E-BE64-D5D9-4DBCADCF72B2}"/>
                </a:ext>
              </a:extLst>
            </p:cNvPr>
            <p:cNvSpPr/>
            <p:nvPr/>
          </p:nvSpPr>
          <p:spPr>
            <a:xfrm>
              <a:off x="5369971" y="1139334"/>
              <a:ext cx="46291" cy="66008"/>
            </a:xfrm>
            <a:custGeom>
              <a:avLst/>
              <a:gdLst>
                <a:gd name="connsiteX0" fmla="*/ 18002 w 46291"/>
                <a:gd name="connsiteY0" fmla="*/ 66008 h 66008"/>
                <a:gd name="connsiteX1" fmla="*/ 0 w 46291"/>
                <a:gd name="connsiteY1" fmla="*/ 66008 h 66008"/>
                <a:gd name="connsiteX2" fmla="*/ 0 w 46291"/>
                <a:gd name="connsiteY2" fmla="*/ 0 h 66008"/>
                <a:gd name="connsiteX3" fmla="*/ 46291 w 46291"/>
                <a:gd name="connsiteY3" fmla="*/ 0 h 66008"/>
                <a:gd name="connsiteX4" fmla="*/ 46291 w 46291"/>
                <a:gd name="connsiteY4" fmla="*/ 16955 h 66008"/>
                <a:gd name="connsiteX5" fmla="*/ 18002 w 46291"/>
                <a:gd name="connsiteY5" fmla="*/ 16955 h 66008"/>
                <a:gd name="connsiteX6" fmla="*/ 18002 w 46291"/>
                <a:gd name="connsiteY6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291" h="66008">
                  <a:moveTo>
                    <a:pt x="18002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46291" y="0"/>
                  </a:lnTo>
                  <a:lnTo>
                    <a:pt x="46291" y="16955"/>
                  </a:lnTo>
                  <a:lnTo>
                    <a:pt x="18002" y="16955"/>
                  </a:lnTo>
                  <a:lnTo>
                    <a:pt x="18002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20E110BF-65BA-325D-DA62-E4E4CE9514D5}"/>
                </a:ext>
              </a:extLst>
            </p:cNvPr>
            <p:cNvSpPr/>
            <p:nvPr/>
          </p:nvSpPr>
          <p:spPr>
            <a:xfrm>
              <a:off x="5418072" y="1137334"/>
              <a:ext cx="73723" cy="69913"/>
            </a:xfrm>
            <a:custGeom>
              <a:avLst/>
              <a:gdLst>
                <a:gd name="connsiteX0" fmla="*/ 18002 w 73723"/>
                <a:gd name="connsiteY0" fmla="*/ 65246 h 69913"/>
                <a:gd name="connsiteX1" fmla="*/ 4763 w 73723"/>
                <a:gd name="connsiteY1" fmla="*/ 52578 h 69913"/>
                <a:gd name="connsiteX2" fmla="*/ 0 w 73723"/>
                <a:gd name="connsiteY2" fmla="*/ 34957 h 69913"/>
                <a:gd name="connsiteX3" fmla="*/ 4763 w 73723"/>
                <a:gd name="connsiteY3" fmla="*/ 17335 h 69913"/>
                <a:gd name="connsiteX4" fmla="*/ 18002 w 73723"/>
                <a:gd name="connsiteY4" fmla="*/ 4667 h 69913"/>
                <a:gd name="connsiteX5" fmla="*/ 36862 w 73723"/>
                <a:gd name="connsiteY5" fmla="*/ 0 h 69913"/>
                <a:gd name="connsiteX6" fmla="*/ 55721 w 73723"/>
                <a:gd name="connsiteY6" fmla="*/ 4667 h 69913"/>
                <a:gd name="connsiteX7" fmla="*/ 68961 w 73723"/>
                <a:gd name="connsiteY7" fmla="*/ 17335 h 69913"/>
                <a:gd name="connsiteX8" fmla="*/ 73723 w 73723"/>
                <a:gd name="connsiteY8" fmla="*/ 34957 h 69913"/>
                <a:gd name="connsiteX9" fmla="*/ 68961 w 73723"/>
                <a:gd name="connsiteY9" fmla="*/ 52578 h 69913"/>
                <a:gd name="connsiteX10" fmla="*/ 55721 w 73723"/>
                <a:gd name="connsiteY10" fmla="*/ 65246 h 69913"/>
                <a:gd name="connsiteX11" fmla="*/ 36862 w 73723"/>
                <a:gd name="connsiteY11" fmla="*/ 69914 h 69913"/>
                <a:gd name="connsiteX12" fmla="*/ 18002 w 73723"/>
                <a:gd name="connsiteY12" fmla="*/ 65246 h 69913"/>
                <a:gd name="connsiteX13" fmla="*/ 46101 w 73723"/>
                <a:gd name="connsiteY13" fmla="*/ 50959 h 69913"/>
                <a:gd name="connsiteX14" fmla="*/ 52769 w 73723"/>
                <a:gd name="connsiteY14" fmla="*/ 44291 h 69913"/>
                <a:gd name="connsiteX15" fmla="*/ 55245 w 73723"/>
                <a:gd name="connsiteY15" fmla="*/ 34957 h 69913"/>
                <a:gd name="connsiteX16" fmla="*/ 52769 w 73723"/>
                <a:gd name="connsiteY16" fmla="*/ 25622 h 69913"/>
                <a:gd name="connsiteX17" fmla="*/ 46101 w 73723"/>
                <a:gd name="connsiteY17" fmla="*/ 18955 h 69913"/>
                <a:gd name="connsiteX18" fmla="*/ 36766 w 73723"/>
                <a:gd name="connsiteY18" fmla="*/ 16478 h 69913"/>
                <a:gd name="connsiteX19" fmla="*/ 27432 w 73723"/>
                <a:gd name="connsiteY19" fmla="*/ 18955 h 69913"/>
                <a:gd name="connsiteX20" fmla="*/ 20764 w 73723"/>
                <a:gd name="connsiteY20" fmla="*/ 25622 h 69913"/>
                <a:gd name="connsiteX21" fmla="*/ 18288 w 73723"/>
                <a:gd name="connsiteY21" fmla="*/ 34957 h 69913"/>
                <a:gd name="connsiteX22" fmla="*/ 20764 w 73723"/>
                <a:gd name="connsiteY22" fmla="*/ 44291 h 69913"/>
                <a:gd name="connsiteX23" fmla="*/ 27432 w 73723"/>
                <a:gd name="connsiteY23" fmla="*/ 50959 h 69913"/>
                <a:gd name="connsiteX24" fmla="*/ 36766 w 73723"/>
                <a:gd name="connsiteY24" fmla="*/ 53435 h 69913"/>
                <a:gd name="connsiteX25" fmla="*/ 46101 w 73723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723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50006" y="1524"/>
                    <a:pt x="55721" y="4667"/>
                  </a:cubicBezTo>
                  <a:cubicBezTo>
                    <a:pt x="61341" y="7810"/>
                    <a:pt x="65722" y="12002"/>
                    <a:pt x="68961" y="17335"/>
                  </a:cubicBezTo>
                  <a:cubicBezTo>
                    <a:pt x="72104" y="22670"/>
                    <a:pt x="73723" y="28480"/>
                    <a:pt x="73723" y="34957"/>
                  </a:cubicBezTo>
                  <a:cubicBezTo>
                    <a:pt x="73723" y="41434"/>
                    <a:pt x="72104" y="47244"/>
                    <a:pt x="68961" y="52578"/>
                  </a:cubicBezTo>
                  <a:cubicBezTo>
                    <a:pt x="65818" y="57912"/>
                    <a:pt x="61341" y="62103"/>
                    <a:pt x="55721" y="65246"/>
                  </a:cubicBezTo>
                  <a:cubicBezTo>
                    <a:pt x="50102" y="68390"/>
                    <a:pt x="43815" y="69914"/>
                    <a:pt x="36862" y="69914"/>
                  </a:cubicBezTo>
                  <a:cubicBezTo>
                    <a:pt x="29909" y="69914"/>
                    <a:pt x="23717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6" y="16478"/>
                  </a:cubicBezTo>
                  <a:cubicBezTo>
                    <a:pt x="33338" y="16478"/>
                    <a:pt x="30289" y="17335"/>
                    <a:pt x="27432" y="18955"/>
                  </a:cubicBezTo>
                  <a:cubicBezTo>
                    <a:pt x="24574" y="20574"/>
                    <a:pt x="22384" y="22765"/>
                    <a:pt x="20764" y="25622"/>
                  </a:cubicBezTo>
                  <a:cubicBezTo>
                    <a:pt x="19145" y="28384"/>
                    <a:pt x="18288" y="31528"/>
                    <a:pt x="18288" y="34957"/>
                  </a:cubicBezTo>
                  <a:cubicBezTo>
                    <a:pt x="18288" y="38386"/>
                    <a:pt x="19145" y="41434"/>
                    <a:pt x="20764" y="44291"/>
                  </a:cubicBezTo>
                  <a:cubicBezTo>
                    <a:pt x="22384" y="47053"/>
                    <a:pt x="24574" y="49340"/>
                    <a:pt x="27432" y="50959"/>
                  </a:cubicBezTo>
                  <a:cubicBezTo>
                    <a:pt x="30194" y="52578"/>
                    <a:pt x="33338" y="53435"/>
                    <a:pt x="36766" y="53435"/>
                  </a:cubicBezTo>
                  <a:cubicBezTo>
                    <a:pt x="40196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D4461DD7-4AB2-7C6D-5DFE-E8E18114591D}"/>
                </a:ext>
              </a:extLst>
            </p:cNvPr>
            <p:cNvSpPr/>
            <p:nvPr/>
          </p:nvSpPr>
          <p:spPr>
            <a:xfrm>
              <a:off x="5503035" y="1139334"/>
              <a:ext cx="54292" cy="66103"/>
            </a:xfrm>
            <a:custGeom>
              <a:avLst/>
              <a:gdLst>
                <a:gd name="connsiteX0" fmla="*/ 0 w 54292"/>
                <a:gd name="connsiteY0" fmla="*/ 66008 h 66103"/>
                <a:gd name="connsiteX1" fmla="*/ 0 w 54292"/>
                <a:gd name="connsiteY1" fmla="*/ 0 h 66103"/>
                <a:gd name="connsiteX2" fmla="*/ 29718 w 54292"/>
                <a:gd name="connsiteY2" fmla="*/ 0 h 66103"/>
                <a:gd name="connsiteX3" fmla="*/ 42481 w 54292"/>
                <a:gd name="connsiteY3" fmla="*/ 3048 h 66103"/>
                <a:gd name="connsiteX4" fmla="*/ 51149 w 54292"/>
                <a:gd name="connsiteY4" fmla="*/ 11335 h 66103"/>
                <a:gd name="connsiteX5" fmla="*/ 54292 w 54292"/>
                <a:gd name="connsiteY5" fmla="*/ 23146 h 66103"/>
                <a:gd name="connsiteX6" fmla="*/ 51149 w 54292"/>
                <a:gd name="connsiteY6" fmla="*/ 34957 h 66103"/>
                <a:gd name="connsiteX7" fmla="*/ 42481 w 54292"/>
                <a:gd name="connsiteY7" fmla="*/ 43244 h 66103"/>
                <a:gd name="connsiteX8" fmla="*/ 29718 w 54292"/>
                <a:gd name="connsiteY8" fmla="*/ 46292 h 66103"/>
                <a:gd name="connsiteX9" fmla="*/ 17907 w 54292"/>
                <a:gd name="connsiteY9" fmla="*/ 46292 h 66103"/>
                <a:gd name="connsiteX10" fmla="*/ 17907 w 54292"/>
                <a:gd name="connsiteY10" fmla="*/ 66104 h 66103"/>
                <a:gd name="connsiteX11" fmla="*/ 0 w 54292"/>
                <a:gd name="connsiteY11" fmla="*/ 66104 h 66103"/>
                <a:gd name="connsiteX12" fmla="*/ 28765 w 54292"/>
                <a:gd name="connsiteY12" fmla="*/ 30194 h 66103"/>
                <a:gd name="connsiteX13" fmla="*/ 34099 w 54292"/>
                <a:gd name="connsiteY13" fmla="*/ 28099 h 66103"/>
                <a:gd name="connsiteX14" fmla="*/ 36290 w 54292"/>
                <a:gd name="connsiteY14" fmla="*/ 23146 h 66103"/>
                <a:gd name="connsiteX15" fmla="*/ 34099 w 54292"/>
                <a:gd name="connsiteY15" fmla="*/ 18193 h 66103"/>
                <a:gd name="connsiteX16" fmla="*/ 28765 w 54292"/>
                <a:gd name="connsiteY16" fmla="*/ 16097 h 66103"/>
                <a:gd name="connsiteX17" fmla="*/ 17907 w 54292"/>
                <a:gd name="connsiteY17" fmla="*/ 16097 h 66103"/>
                <a:gd name="connsiteX18" fmla="*/ 17907 w 54292"/>
                <a:gd name="connsiteY18" fmla="*/ 30290 h 66103"/>
                <a:gd name="connsiteX19" fmla="*/ 28765 w 54292"/>
                <a:gd name="connsiteY19" fmla="*/ 30290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4292" h="66103">
                  <a:moveTo>
                    <a:pt x="0" y="66008"/>
                  </a:moveTo>
                  <a:lnTo>
                    <a:pt x="0" y="0"/>
                  </a:lnTo>
                  <a:lnTo>
                    <a:pt x="29718" y="0"/>
                  </a:lnTo>
                  <a:cubicBezTo>
                    <a:pt x="34480" y="0"/>
                    <a:pt x="38767" y="1048"/>
                    <a:pt x="42481" y="3048"/>
                  </a:cubicBezTo>
                  <a:cubicBezTo>
                    <a:pt x="46196" y="5048"/>
                    <a:pt x="49054" y="7810"/>
                    <a:pt x="51149" y="11335"/>
                  </a:cubicBezTo>
                  <a:cubicBezTo>
                    <a:pt x="53245" y="14859"/>
                    <a:pt x="54292" y="18764"/>
                    <a:pt x="54292" y="23146"/>
                  </a:cubicBezTo>
                  <a:cubicBezTo>
                    <a:pt x="54292" y="27527"/>
                    <a:pt x="53245" y="31528"/>
                    <a:pt x="51149" y="34957"/>
                  </a:cubicBezTo>
                  <a:cubicBezTo>
                    <a:pt x="49054" y="38481"/>
                    <a:pt x="46196" y="41243"/>
                    <a:pt x="42481" y="43244"/>
                  </a:cubicBezTo>
                  <a:cubicBezTo>
                    <a:pt x="38767" y="45244"/>
                    <a:pt x="34480" y="46292"/>
                    <a:pt x="29718" y="46292"/>
                  </a:cubicBezTo>
                  <a:lnTo>
                    <a:pt x="17907" y="46292"/>
                  </a:lnTo>
                  <a:lnTo>
                    <a:pt x="17907" y="66104"/>
                  </a:lnTo>
                  <a:lnTo>
                    <a:pt x="0" y="66104"/>
                  </a:lnTo>
                  <a:close/>
                  <a:moveTo>
                    <a:pt x="28765" y="30194"/>
                  </a:moveTo>
                  <a:cubicBezTo>
                    <a:pt x="30861" y="30194"/>
                    <a:pt x="32575" y="29528"/>
                    <a:pt x="34099" y="28099"/>
                  </a:cubicBezTo>
                  <a:cubicBezTo>
                    <a:pt x="35623" y="26670"/>
                    <a:pt x="36290" y="25051"/>
                    <a:pt x="36290" y="23146"/>
                  </a:cubicBezTo>
                  <a:cubicBezTo>
                    <a:pt x="36290" y="21241"/>
                    <a:pt x="35528" y="19622"/>
                    <a:pt x="34099" y="18193"/>
                  </a:cubicBezTo>
                  <a:cubicBezTo>
                    <a:pt x="32575" y="16764"/>
                    <a:pt x="30861" y="16097"/>
                    <a:pt x="28765" y="16097"/>
                  </a:cubicBezTo>
                  <a:lnTo>
                    <a:pt x="17907" y="16097"/>
                  </a:lnTo>
                  <a:lnTo>
                    <a:pt x="17907" y="30290"/>
                  </a:lnTo>
                  <a:lnTo>
                    <a:pt x="28765" y="3029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F5FF5C5C-3152-B579-28AF-4161ABDBC3DE}"/>
                </a:ext>
              </a:extLst>
            </p:cNvPr>
            <p:cNvSpPr/>
            <p:nvPr/>
          </p:nvSpPr>
          <p:spPr>
            <a:xfrm>
              <a:off x="5563328" y="1137334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6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8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6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6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6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287" y="7810"/>
                    <a:pt x="18002" y="4667"/>
                  </a:cubicBezTo>
                  <a:cubicBezTo>
                    <a:pt x="23622" y="1524"/>
                    <a:pt x="29909" y="0"/>
                    <a:pt x="36766" y="0"/>
                  </a:cubicBezTo>
                  <a:cubicBezTo>
                    <a:pt x="43624" y="0"/>
                    <a:pt x="50006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8" y="28480"/>
                    <a:pt x="73628" y="34957"/>
                  </a:cubicBezTo>
                  <a:cubicBezTo>
                    <a:pt x="73628" y="41434"/>
                    <a:pt x="72009" y="47244"/>
                    <a:pt x="68866" y="52578"/>
                  </a:cubicBezTo>
                  <a:cubicBezTo>
                    <a:pt x="65722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6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863" y="20574"/>
                    <a:pt x="46101" y="18955"/>
                  </a:cubicBezTo>
                  <a:cubicBezTo>
                    <a:pt x="43339" y="17335"/>
                    <a:pt x="40196" y="16478"/>
                    <a:pt x="36766" y="16478"/>
                  </a:cubicBezTo>
                  <a:cubicBezTo>
                    <a:pt x="33338" y="16478"/>
                    <a:pt x="30289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0" y="28384"/>
                    <a:pt x="18383" y="31528"/>
                    <a:pt x="18383" y="34957"/>
                  </a:cubicBezTo>
                  <a:cubicBezTo>
                    <a:pt x="18383" y="38386"/>
                    <a:pt x="19240" y="41434"/>
                    <a:pt x="20860" y="44291"/>
                  </a:cubicBezTo>
                  <a:cubicBezTo>
                    <a:pt x="22479" y="47053"/>
                    <a:pt x="24670" y="49340"/>
                    <a:pt x="27527" y="50959"/>
                  </a:cubicBezTo>
                  <a:cubicBezTo>
                    <a:pt x="30289" y="52578"/>
                    <a:pt x="33433" y="53435"/>
                    <a:pt x="36766" y="53435"/>
                  </a:cubicBezTo>
                  <a:cubicBezTo>
                    <a:pt x="40100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8F2F3BDA-4BA6-8DDA-88D2-8B238339A93A}"/>
                </a:ext>
              </a:extLst>
            </p:cNvPr>
            <p:cNvSpPr/>
            <p:nvPr/>
          </p:nvSpPr>
          <p:spPr>
            <a:xfrm>
              <a:off x="5639718" y="1139334"/>
              <a:ext cx="70770" cy="80200"/>
            </a:xfrm>
            <a:custGeom>
              <a:avLst/>
              <a:gdLst>
                <a:gd name="connsiteX0" fmla="*/ 62294 w 70770"/>
                <a:gd name="connsiteY0" fmla="*/ 49054 h 80200"/>
                <a:gd name="connsiteX1" fmla="*/ 70771 w 70770"/>
                <a:gd name="connsiteY1" fmla="*/ 49054 h 80200"/>
                <a:gd name="connsiteX2" fmla="*/ 70771 w 70770"/>
                <a:gd name="connsiteY2" fmla="*/ 80201 h 80200"/>
                <a:gd name="connsiteX3" fmla="*/ 52864 w 70770"/>
                <a:gd name="connsiteY3" fmla="*/ 80201 h 80200"/>
                <a:gd name="connsiteX4" fmla="*/ 52864 w 70770"/>
                <a:gd name="connsiteY4" fmla="*/ 66008 h 80200"/>
                <a:gd name="connsiteX5" fmla="*/ 17907 w 70770"/>
                <a:gd name="connsiteY5" fmla="*/ 66008 h 80200"/>
                <a:gd name="connsiteX6" fmla="*/ 17907 w 70770"/>
                <a:gd name="connsiteY6" fmla="*/ 80201 h 80200"/>
                <a:gd name="connsiteX7" fmla="*/ 0 w 70770"/>
                <a:gd name="connsiteY7" fmla="*/ 80201 h 80200"/>
                <a:gd name="connsiteX8" fmla="*/ 0 w 70770"/>
                <a:gd name="connsiteY8" fmla="*/ 49054 h 80200"/>
                <a:gd name="connsiteX9" fmla="*/ 3810 w 70770"/>
                <a:gd name="connsiteY9" fmla="*/ 49054 h 80200"/>
                <a:gd name="connsiteX10" fmla="*/ 10192 w 70770"/>
                <a:gd name="connsiteY10" fmla="*/ 38767 h 80200"/>
                <a:gd name="connsiteX11" fmla="*/ 13240 w 70770"/>
                <a:gd name="connsiteY11" fmla="*/ 20765 h 80200"/>
                <a:gd name="connsiteX12" fmla="*/ 13621 w 70770"/>
                <a:gd name="connsiteY12" fmla="*/ 0 h 80200"/>
                <a:gd name="connsiteX13" fmla="*/ 62294 w 70770"/>
                <a:gd name="connsiteY13" fmla="*/ 0 h 80200"/>
                <a:gd name="connsiteX14" fmla="*/ 62294 w 70770"/>
                <a:gd name="connsiteY14" fmla="*/ 49054 h 80200"/>
                <a:gd name="connsiteX15" fmla="*/ 44387 w 70770"/>
                <a:gd name="connsiteY15" fmla="*/ 49054 h 80200"/>
                <a:gd name="connsiteX16" fmla="*/ 44387 w 70770"/>
                <a:gd name="connsiteY16" fmla="*/ 16955 h 80200"/>
                <a:gd name="connsiteX17" fmla="*/ 30861 w 70770"/>
                <a:gd name="connsiteY17" fmla="*/ 16955 h 80200"/>
                <a:gd name="connsiteX18" fmla="*/ 30861 w 70770"/>
                <a:gd name="connsiteY18" fmla="*/ 20765 h 80200"/>
                <a:gd name="connsiteX19" fmla="*/ 28099 w 70770"/>
                <a:gd name="connsiteY19" fmla="*/ 38957 h 80200"/>
                <a:gd name="connsiteX20" fmla="*/ 22479 w 70770"/>
                <a:gd name="connsiteY20" fmla="*/ 49054 h 80200"/>
                <a:gd name="connsiteX21" fmla="*/ 44291 w 70770"/>
                <a:gd name="connsiteY21" fmla="*/ 49054 h 8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0770" h="80200">
                  <a:moveTo>
                    <a:pt x="62294" y="49054"/>
                  </a:moveTo>
                  <a:lnTo>
                    <a:pt x="70771" y="49054"/>
                  </a:lnTo>
                  <a:lnTo>
                    <a:pt x="70771" y="80201"/>
                  </a:lnTo>
                  <a:lnTo>
                    <a:pt x="52864" y="80201"/>
                  </a:lnTo>
                  <a:lnTo>
                    <a:pt x="52864" y="66008"/>
                  </a:lnTo>
                  <a:lnTo>
                    <a:pt x="17907" y="66008"/>
                  </a:lnTo>
                  <a:lnTo>
                    <a:pt x="17907" y="80201"/>
                  </a:lnTo>
                  <a:lnTo>
                    <a:pt x="0" y="80201"/>
                  </a:lnTo>
                  <a:lnTo>
                    <a:pt x="0" y="49054"/>
                  </a:lnTo>
                  <a:lnTo>
                    <a:pt x="3810" y="49054"/>
                  </a:lnTo>
                  <a:cubicBezTo>
                    <a:pt x="6096" y="47244"/>
                    <a:pt x="8287" y="43815"/>
                    <a:pt x="10192" y="38767"/>
                  </a:cubicBezTo>
                  <a:cubicBezTo>
                    <a:pt x="12097" y="33719"/>
                    <a:pt x="13145" y="27718"/>
                    <a:pt x="13240" y="20765"/>
                  </a:cubicBezTo>
                  <a:lnTo>
                    <a:pt x="13621" y="0"/>
                  </a:lnTo>
                  <a:lnTo>
                    <a:pt x="62294" y="0"/>
                  </a:lnTo>
                  <a:lnTo>
                    <a:pt x="62294" y="49054"/>
                  </a:lnTo>
                  <a:close/>
                  <a:moveTo>
                    <a:pt x="44387" y="49054"/>
                  </a:moveTo>
                  <a:lnTo>
                    <a:pt x="44387" y="16955"/>
                  </a:lnTo>
                  <a:lnTo>
                    <a:pt x="30861" y="16955"/>
                  </a:lnTo>
                  <a:lnTo>
                    <a:pt x="30861" y="20765"/>
                  </a:lnTo>
                  <a:cubicBezTo>
                    <a:pt x="30671" y="27813"/>
                    <a:pt x="29813" y="33909"/>
                    <a:pt x="28099" y="38957"/>
                  </a:cubicBezTo>
                  <a:cubicBezTo>
                    <a:pt x="26479" y="43910"/>
                    <a:pt x="24575" y="47339"/>
                    <a:pt x="22479" y="49054"/>
                  </a:cubicBezTo>
                  <a:lnTo>
                    <a:pt x="44291" y="4905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85E07239-9B45-9D45-E9E6-841B462B5EF1}"/>
                </a:ext>
              </a:extLst>
            </p:cNvPr>
            <p:cNvSpPr/>
            <p:nvPr/>
          </p:nvSpPr>
          <p:spPr>
            <a:xfrm>
              <a:off x="5712966" y="1139334"/>
              <a:ext cx="69723" cy="66008"/>
            </a:xfrm>
            <a:custGeom>
              <a:avLst/>
              <a:gdLst>
                <a:gd name="connsiteX0" fmla="*/ 18859 w 69723"/>
                <a:gd name="connsiteY0" fmla="*/ 66008 h 66008"/>
                <a:gd name="connsiteX1" fmla="*/ 0 w 69723"/>
                <a:gd name="connsiteY1" fmla="*/ 66008 h 66008"/>
                <a:gd name="connsiteX2" fmla="*/ 24765 w 69723"/>
                <a:gd name="connsiteY2" fmla="*/ 0 h 66008"/>
                <a:gd name="connsiteX3" fmla="*/ 44958 w 69723"/>
                <a:gd name="connsiteY3" fmla="*/ 0 h 66008"/>
                <a:gd name="connsiteX4" fmla="*/ 69723 w 69723"/>
                <a:gd name="connsiteY4" fmla="*/ 66008 h 66008"/>
                <a:gd name="connsiteX5" fmla="*/ 50673 w 69723"/>
                <a:gd name="connsiteY5" fmla="*/ 66008 h 66008"/>
                <a:gd name="connsiteX6" fmla="*/ 46291 w 69723"/>
                <a:gd name="connsiteY6" fmla="*/ 53245 h 66008"/>
                <a:gd name="connsiteX7" fmla="*/ 23241 w 69723"/>
                <a:gd name="connsiteY7" fmla="*/ 53245 h 66008"/>
                <a:gd name="connsiteX8" fmla="*/ 18764 w 69723"/>
                <a:gd name="connsiteY8" fmla="*/ 66008 h 66008"/>
                <a:gd name="connsiteX9" fmla="*/ 34576 w 69723"/>
                <a:gd name="connsiteY9" fmla="*/ 16955 h 66008"/>
                <a:gd name="connsiteX10" fmla="*/ 27813 w 69723"/>
                <a:gd name="connsiteY10" fmla="*/ 38672 h 66008"/>
                <a:gd name="connsiteX11" fmla="*/ 41720 w 69723"/>
                <a:gd name="connsiteY11" fmla="*/ 38672 h 66008"/>
                <a:gd name="connsiteX12" fmla="*/ 34957 w 69723"/>
                <a:gd name="connsiteY12" fmla="*/ 16955 h 66008"/>
                <a:gd name="connsiteX13" fmla="*/ 34576 w 69723"/>
                <a:gd name="connsiteY13" fmla="*/ 16955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9723" h="66008">
                  <a:moveTo>
                    <a:pt x="18859" y="66008"/>
                  </a:moveTo>
                  <a:lnTo>
                    <a:pt x="0" y="66008"/>
                  </a:lnTo>
                  <a:lnTo>
                    <a:pt x="24765" y="0"/>
                  </a:lnTo>
                  <a:lnTo>
                    <a:pt x="44958" y="0"/>
                  </a:lnTo>
                  <a:lnTo>
                    <a:pt x="69723" y="66008"/>
                  </a:lnTo>
                  <a:lnTo>
                    <a:pt x="50673" y="66008"/>
                  </a:lnTo>
                  <a:lnTo>
                    <a:pt x="46291" y="53245"/>
                  </a:lnTo>
                  <a:lnTo>
                    <a:pt x="23241" y="53245"/>
                  </a:lnTo>
                  <a:lnTo>
                    <a:pt x="18764" y="66008"/>
                  </a:lnTo>
                  <a:close/>
                  <a:moveTo>
                    <a:pt x="34576" y="16955"/>
                  </a:moveTo>
                  <a:lnTo>
                    <a:pt x="27813" y="38672"/>
                  </a:lnTo>
                  <a:lnTo>
                    <a:pt x="41720" y="38672"/>
                  </a:lnTo>
                  <a:lnTo>
                    <a:pt x="34957" y="16955"/>
                  </a:lnTo>
                  <a:lnTo>
                    <a:pt x="34576" y="16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3F742A20-EF15-C765-3687-766EEFC98394}"/>
                </a:ext>
              </a:extLst>
            </p:cNvPr>
            <p:cNvSpPr/>
            <p:nvPr/>
          </p:nvSpPr>
          <p:spPr>
            <a:xfrm>
              <a:off x="5809644" y="1139334"/>
              <a:ext cx="72580" cy="66008"/>
            </a:xfrm>
            <a:custGeom>
              <a:avLst/>
              <a:gdLst>
                <a:gd name="connsiteX0" fmla="*/ 17907 w 72580"/>
                <a:gd name="connsiteY0" fmla="*/ 66008 h 66008"/>
                <a:gd name="connsiteX1" fmla="*/ 0 w 72580"/>
                <a:gd name="connsiteY1" fmla="*/ 66008 h 66008"/>
                <a:gd name="connsiteX2" fmla="*/ 0 w 72580"/>
                <a:gd name="connsiteY2" fmla="*/ 0 h 66008"/>
                <a:gd name="connsiteX3" fmla="*/ 16193 w 72580"/>
                <a:gd name="connsiteY3" fmla="*/ 0 h 66008"/>
                <a:gd name="connsiteX4" fmla="*/ 36386 w 72580"/>
                <a:gd name="connsiteY4" fmla="*/ 25336 h 66008"/>
                <a:gd name="connsiteX5" fmla="*/ 36576 w 72580"/>
                <a:gd name="connsiteY5" fmla="*/ 25336 h 66008"/>
                <a:gd name="connsiteX6" fmla="*/ 56769 w 72580"/>
                <a:gd name="connsiteY6" fmla="*/ 0 h 66008"/>
                <a:gd name="connsiteX7" fmla="*/ 72580 w 72580"/>
                <a:gd name="connsiteY7" fmla="*/ 0 h 66008"/>
                <a:gd name="connsiteX8" fmla="*/ 72580 w 72580"/>
                <a:gd name="connsiteY8" fmla="*/ 66008 h 66008"/>
                <a:gd name="connsiteX9" fmla="*/ 54673 w 72580"/>
                <a:gd name="connsiteY9" fmla="*/ 66008 h 66008"/>
                <a:gd name="connsiteX10" fmla="*/ 54673 w 72580"/>
                <a:gd name="connsiteY10" fmla="*/ 27337 h 66008"/>
                <a:gd name="connsiteX11" fmla="*/ 54293 w 72580"/>
                <a:gd name="connsiteY11" fmla="*/ 27337 h 66008"/>
                <a:gd name="connsiteX12" fmla="*/ 36290 w 72580"/>
                <a:gd name="connsiteY12" fmla="*/ 50006 h 66008"/>
                <a:gd name="connsiteX13" fmla="*/ 18288 w 72580"/>
                <a:gd name="connsiteY13" fmla="*/ 27337 h 66008"/>
                <a:gd name="connsiteX14" fmla="*/ 17907 w 72580"/>
                <a:gd name="connsiteY14" fmla="*/ 27337 h 66008"/>
                <a:gd name="connsiteX15" fmla="*/ 17907 w 72580"/>
                <a:gd name="connsiteY15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2580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6193" y="0"/>
                  </a:lnTo>
                  <a:lnTo>
                    <a:pt x="36386" y="25336"/>
                  </a:lnTo>
                  <a:lnTo>
                    <a:pt x="36576" y="25336"/>
                  </a:lnTo>
                  <a:lnTo>
                    <a:pt x="56769" y="0"/>
                  </a:lnTo>
                  <a:lnTo>
                    <a:pt x="72580" y="0"/>
                  </a:lnTo>
                  <a:lnTo>
                    <a:pt x="72580" y="66008"/>
                  </a:lnTo>
                  <a:lnTo>
                    <a:pt x="54673" y="66008"/>
                  </a:lnTo>
                  <a:lnTo>
                    <a:pt x="54673" y="27337"/>
                  </a:lnTo>
                  <a:lnTo>
                    <a:pt x="54293" y="27337"/>
                  </a:lnTo>
                  <a:lnTo>
                    <a:pt x="36290" y="50006"/>
                  </a:lnTo>
                  <a:lnTo>
                    <a:pt x="18288" y="27337"/>
                  </a:lnTo>
                  <a:lnTo>
                    <a:pt x="17907" y="27337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B97BA878-EF4C-F1F7-6355-2219B59E51A5}"/>
                </a:ext>
              </a:extLst>
            </p:cNvPr>
            <p:cNvSpPr/>
            <p:nvPr/>
          </p:nvSpPr>
          <p:spPr>
            <a:xfrm>
              <a:off x="5893560" y="1137334"/>
              <a:ext cx="73628" cy="69913"/>
            </a:xfrm>
            <a:custGeom>
              <a:avLst/>
              <a:gdLst>
                <a:gd name="connsiteX0" fmla="*/ 18002 w 73628"/>
                <a:gd name="connsiteY0" fmla="*/ 65246 h 69913"/>
                <a:gd name="connsiteX1" fmla="*/ 4763 w 73628"/>
                <a:gd name="connsiteY1" fmla="*/ 52578 h 69913"/>
                <a:gd name="connsiteX2" fmla="*/ 0 w 73628"/>
                <a:gd name="connsiteY2" fmla="*/ 34957 h 69913"/>
                <a:gd name="connsiteX3" fmla="*/ 4763 w 73628"/>
                <a:gd name="connsiteY3" fmla="*/ 17335 h 69913"/>
                <a:gd name="connsiteX4" fmla="*/ 18002 w 73628"/>
                <a:gd name="connsiteY4" fmla="*/ 4667 h 69913"/>
                <a:gd name="connsiteX5" fmla="*/ 36767 w 73628"/>
                <a:gd name="connsiteY5" fmla="*/ 0 h 69913"/>
                <a:gd name="connsiteX6" fmla="*/ 55626 w 73628"/>
                <a:gd name="connsiteY6" fmla="*/ 4667 h 69913"/>
                <a:gd name="connsiteX7" fmla="*/ 68866 w 73628"/>
                <a:gd name="connsiteY7" fmla="*/ 17335 h 69913"/>
                <a:gd name="connsiteX8" fmla="*/ 73629 w 73628"/>
                <a:gd name="connsiteY8" fmla="*/ 34957 h 69913"/>
                <a:gd name="connsiteX9" fmla="*/ 68866 w 73628"/>
                <a:gd name="connsiteY9" fmla="*/ 52578 h 69913"/>
                <a:gd name="connsiteX10" fmla="*/ 55626 w 73628"/>
                <a:gd name="connsiteY10" fmla="*/ 65246 h 69913"/>
                <a:gd name="connsiteX11" fmla="*/ 36767 w 73628"/>
                <a:gd name="connsiteY11" fmla="*/ 69914 h 69913"/>
                <a:gd name="connsiteX12" fmla="*/ 18002 w 73628"/>
                <a:gd name="connsiteY12" fmla="*/ 65246 h 69913"/>
                <a:gd name="connsiteX13" fmla="*/ 46101 w 73628"/>
                <a:gd name="connsiteY13" fmla="*/ 50959 h 69913"/>
                <a:gd name="connsiteX14" fmla="*/ 52769 w 73628"/>
                <a:gd name="connsiteY14" fmla="*/ 44291 h 69913"/>
                <a:gd name="connsiteX15" fmla="*/ 55245 w 73628"/>
                <a:gd name="connsiteY15" fmla="*/ 34957 h 69913"/>
                <a:gd name="connsiteX16" fmla="*/ 52769 w 73628"/>
                <a:gd name="connsiteY16" fmla="*/ 25622 h 69913"/>
                <a:gd name="connsiteX17" fmla="*/ 46101 w 73628"/>
                <a:gd name="connsiteY17" fmla="*/ 18955 h 69913"/>
                <a:gd name="connsiteX18" fmla="*/ 36767 w 73628"/>
                <a:gd name="connsiteY18" fmla="*/ 16478 h 69913"/>
                <a:gd name="connsiteX19" fmla="*/ 27527 w 73628"/>
                <a:gd name="connsiteY19" fmla="*/ 18955 h 69913"/>
                <a:gd name="connsiteX20" fmla="*/ 20860 w 73628"/>
                <a:gd name="connsiteY20" fmla="*/ 25622 h 69913"/>
                <a:gd name="connsiteX21" fmla="*/ 18383 w 73628"/>
                <a:gd name="connsiteY21" fmla="*/ 34957 h 69913"/>
                <a:gd name="connsiteX22" fmla="*/ 20860 w 73628"/>
                <a:gd name="connsiteY22" fmla="*/ 44291 h 69913"/>
                <a:gd name="connsiteX23" fmla="*/ 27527 w 73628"/>
                <a:gd name="connsiteY23" fmla="*/ 50959 h 69913"/>
                <a:gd name="connsiteX24" fmla="*/ 36767 w 73628"/>
                <a:gd name="connsiteY24" fmla="*/ 53435 h 69913"/>
                <a:gd name="connsiteX25" fmla="*/ 46101 w 73628"/>
                <a:gd name="connsiteY25" fmla="*/ 50959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73628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20" y="47244"/>
                    <a:pt x="0" y="41434"/>
                    <a:pt x="0" y="34957"/>
                  </a:cubicBezTo>
                  <a:cubicBezTo>
                    <a:pt x="0" y="28480"/>
                    <a:pt x="1620" y="22670"/>
                    <a:pt x="4763" y="17335"/>
                  </a:cubicBezTo>
                  <a:cubicBezTo>
                    <a:pt x="7906" y="12002"/>
                    <a:pt x="12288" y="7810"/>
                    <a:pt x="18002" y="4667"/>
                  </a:cubicBezTo>
                  <a:cubicBezTo>
                    <a:pt x="23622" y="1524"/>
                    <a:pt x="29909" y="0"/>
                    <a:pt x="36767" y="0"/>
                  </a:cubicBezTo>
                  <a:cubicBezTo>
                    <a:pt x="43625" y="0"/>
                    <a:pt x="50006" y="1524"/>
                    <a:pt x="55626" y="4667"/>
                  </a:cubicBezTo>
                  <a:cubicBezTo>
                    <a:pt x="61246" y="7810"/>
                    <a:pt x="65627" y="12002"/>
                    <a:pt x="68866" y="17335"/>
                  </a:cubicBezTo>
                  <a:cubicBezTo>
                    <a:pt x="72009" y="22670"/>
                    <a:pt x="73629" y="28480"/>
                    <a:pt x="73629" y="34957"/>
                  </a:cubicBezTo>
                  <a:cubicBezTo>
                    <a:pt x="73629" y="41434"/>
                    <a:pt x="72009" y="47244"/>
                    <a:pt x="68866" y="52578"/>
                  </a:cubicBezTo>
                  <a:cubicBezTo>
                    <a:pt x="65723" y="57912"/>
                    <a:pt x="61246" y="62103"/>
                    <a:pt x="55626" y="65246"/>
                  </a:cubicBezTo>
                  <a:cubicBezTo>
                    <a:pt x="50006" y="68390"/>
                    <a:pt x="43720" y="69914"/>
                    <a:pt x="36767" y="69914"/>
                  </a:cubicBezTo>
                  <a:cubicBezTo>
                    <a:pt x="29813" y="69914"/>
                    <a:pt x="23622" y="68390"/>
                    <a:pt x="18002" y="65246"/>
                  </a:cubicBezTo>
                  <a:moveTo>
                    <a:pt x="46101" y="50959"/>
                  </a:moveTo>
                  <a:cubicBezTo>
                    <a:pt x="48863" y="49340"/>
                    <a:pt x="51149" y="47149"/>
                    <a:pt x="52769" y="44291"/>
                  </a:cubicBezTo>
                  <a:cubicBezTo>
                    <a:pt x="54388" y="41529"/>
                    <a:pt x="55245" y="38386"/>
                    <a:pt x="55245" y="34957"/>
                  </a:cubicBezTo>
                  <a:cubicBezTo>
                    <a:pt x="55245" y="31528"/>
                    <a:pt x="54483" y="28480"/>
                    <a:pt x="52769" y="25622"/>
                  </a:cubicBezTo>
                  <a:cubicBezTo>
                    <a:pt x="51149" y="22860"/>
                    <a:pt x="48959" y="20574"/>
                    <a:pt x="46101" y="18955"/>
                  </a:cubicBezTo>
                  <a:cubicBezTo>
                    <a:pt x="43339" y="17335"/>
                    <a:pt x="40196" y="16478"/>
                    <a:pt x="36767" y="16478"/>
                  </a:cubicBezTo>
                  <a:cubicBezTo>
                    <a:pt x="33338" y="16478"/>
                    <a:pt x="30289" y="17335"/>
                    <a:pt x="27527" y="18955"/>
                  </a:cubicBezTo>
                  <a:cubicBezTo>
                    <a:pt x="24765" y="20574"/>
                    <a:pt x="22479" y="22765"/>
                    <a:pt x="20860" y="25622"/>
                  </a:cubicBezTo>
                  <a:cubicBezTo>
                    <a:pt x="19241" y="28384"/>
                    <a:pt x="18383" y="31528"/>
                    <a:pt x="18383" y="34957"/>
                  </a:cubicBezTo>
                  <a:cubicBezTo>
                    <a:pt x="18383" y="38386"/>
                    <a:pt x="19241" y="41434"/>
                    <a:pt x="20860" y="44291"/>
                  </a:cubicBezTo>
                  <a:cubicBezTo>
                    <a:pt x="22479" y="47053"/>
                    <a:pt x="24670" y="49340"/>
                    <a:pt x="27527" y="50959"/>
                  </a:cubicBezTo>
                  <a:cubicBezTo>
                    <a:pt x="30289" y="52578"/>
                    <a:pt x="33433" y="53435"/>
                    <a:pt x="36767" y="53435"/>
                  </a:cubicBezTo>
                  <a:cubicBezTo>
                    <a:pt x="40100" y="53435"/>
                    <a:pt x="43244" y="52673"/>
                    <a:pt x="46101" y="50959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CE57C245-65EF-C9D9-E043-57B7176B101F}"/>
                </a:ext>
              </a:extLst>
            </p:cNvPr>
            <p:cNvSpPr/>
            <p:nvPr/>
          </p:nvSpPr>
          <p:spPr>
            <a:xfrm>
              <a:off x="5974617" y="1137334"/>
              <a:ext cx="66961" cy="69913"/>
            </a:xfrm>
            <a:custGeom>
              <a:avLst/>
              <a:gdLst>
                <a:gd name="connsiteX0" fmla="*/ 18002 w 66961"/>
                <a:gd name="connsiteY0" fmla="*/ 65246 h 69913"/>
                <a:gd name="connsiteX1" fmla="*/ 4763 w 66961"/>
                <a:gd name="connsiteY1" fmla="*/ 52578 h 69913"/>
                <a:gd name="connsiteX2" fmla="*/ 0 w 66961"/>
                <a:gd name="connsiteY2" fmla="*/ 34957 h 69913"/>
                <a:gd name="connsiteX3" fmla="*/ 4763 w 66961"/>
                <a:gd name="connsiteY3" fmla="*/ 17335 h 69913"/>
                <a:gd name="connsiteX4" fmla="*/ 18002 w 66961"/>
                <a:gd name="connsiteY4" fmla="*/ 4667 h 69913"/>
                <a:gd name="connsiteX5" fmla="*/ 36862 w 66961"/>
                <a:gd name="connsiteY5" fmla="*/ 0 h 69913"/>
                <a:gd name="connsiteX6" fmla="*/ 54388 w 66961"/>
                <a:gd name="connsiteY6" fmla="*/ 3715 h 69913"/>
                <a:gd name="connsiteX7" fmla="*/ 66675 w 66961"/>
                <a:gd name="connsiteY7" fmla="*/ 12859 h 69913"/>
                <a:gd name="connsiteX8" fmla="*/ 54769 w 66961"/>
                <a:gd name="connsiteY8" fmla="*/ 24003 h 69913"/>
                <a:gd name="connsiteX9" fmla="*/ 46768 w 66961"/>
                <a:gd name="connsiteY9" fmla="*/ 18574 h 69913"/>
                <a:gd name="connsiteX10" fmla="*/ 36766 w 66961"/>
                <a:gd name="connsiteY10" fmla="*/ 16574 h 69913"/>
                <a:gd name="connsiteX11" fmla="*/ 27337 w 66961"/>
                <a:gd name="connsiteY11" fmla="*/ 18955 h 69913"/>
                <a:gd name="connsiteX12" fmla="*/ 20764 w 66961"/>
                <a:gd name="connsiteY12" fmla="*/ 25622 h 69913"/>
                <a:gd name="connsiteX13" fmla="*/ 18383 w 66961"/>
                <a:gd name="connsiteY13" fmla="*/ 34957 h 69913"/>
                <a:gd name="connsiteX14" fmla="*/ 20764 w 66961"/>
                <a:gd name="connsiteY14" fmla="*/ 44291 h 69913"/>
                <a:gd name="connsiteX15" fmla="*/ 27337 w 66961"/>
                <a:gd name="connsiteY15" fmla="*/ 50959 h 69913"/>
                <a:gd name="connsiteX16" fmla="*/ 36766 w 66961"/>
                <a:gd name="connsiteY16" fmla="*/ 53340 h 69913"/>
                <a:gd name="connsiteX17" fmla="*/ 46958 w 66961"/>
                <a:gd name="connsiteY17" fmla="*/ 51340 h 69913"/>
                <a:gd name="connsiteX18" fmla="*/ 55055 w 66961"/>
                <a:gd name="connsiteY18" fmla="*/ 45720 h 69913"/>
                <a:gd name="connsiteX19" fmla="*/ 66961 w 66961"/>
                <a:gd name="connsiteY19" fmla="*/ 56864 h 69913"/>
                <a:gd name="connsiteX20" fmla="*/ 54483 w 66961"/>
                <a:gd name="connsiteY20" fmla="*/ 66103 h 69913"/>
                <a:gd name="connsiteX21" fmla="*/ 36766 w 66961"/>
                <a:gd name="connsiteY21" fmla="*/ 69914 h 69913"/>
                <a:gd name="connsiteX22" fmla="*/ 17907 w 66961"/>
                <a:gd name="connsiteY22" fmla="*/ 65246 h 6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6961" h="69913">
                  <a:moveTo>
                    <a:pt x="18002" y="65246"/>
                  </a:moveTo>
                  <a:cubicBezTo>
                    <a:pt x="12382" y="62103"/>
                    <a:pt x="8001" y="57912"/>
                    <a:pt x="4763" y="52578"/>
                  </a:cubicBezTo>
                  <a:cubicBezTo>
                    <a:pt x="1619" y="47244"/>
                    <a:pt x="0" y="41434"/>
                    <a:pt x="0" y="34957"/>
                  </a:cubicBezTo>
                  <a:cubicBezTo>
                    <a:pt x="0" y="28480"/>
                    <a:pt x="1619" y="22670"/>
                    <a:pt x="4763" y="17335"/>
                  </a:cubicBezTo>
                  <a:cubicBezTo>
                    <a:pt x="7906" y="12002"/>
                    <a:pt x="12382" y="7810"/>
                    <a:pt x="18002" y="4667"/>
                  </a:cubicBezTo>
                  <a:cubicBezTo>
                    <a:pt x="23622" y="1524"/>
                    <a:pt x="29909" y="0"/>
                    <a:pt x="36862" y="0"/>
                  </a:cubicBezTo>
                  <a:cubicBezTo>
                    <a:pt x="43815" y="0"/>
                    <a:pt x="49530" y="1238"/>
                    <a:pt x="54388" y="3715"/>
                  </a:cubicBezTo>
                  <a:cubicBezTo>
                    <a:pt x="59246" y="6191"/>
                    <a:pt x="63341" y="9239"/>
                    <a:pt x="66675" y="12859"/>
                  </a:cubicBezTo>
                  <a:lnTo>
                    <a:pt x="54769" y="24003"/>
                  </a:lnTo>
                  <a:cubicBezTo>
                    <a:pt x="52197" y="21717"/>
                    <a:pt x="49530" y="19812"/>
                    <a:pt x="46768" y="18574"/>
                  </a:cubicBezTo>
                  <a:cubicBezTo>
                    <a:pt x="44005" y="17240"/>
                    <a:pt x="40672" y="16574"/>
                    <a:pt x="36766" y="16574"/>
                  </a:cubicBezTo>
                  <a:cubicBezTo>
                    <a:pt x="33338" y="16574"/>
                    <a:pt x="30194" y="17335"/>
                    <a:pt x="27337" y="18955"/>
                  </a:cubicBezTo>
                  <a:cubicBezTo>
                    <a:pt x="24575" y="20574"/>
                    <a:pt x="22384" y="22765"/>
                    <a:pt x="20764" y="25622"/>
                  </a:cubicBezTo>
                  <a:cubicBezTo>
                    <a:pt x="19145" y="28480"/>
                    <a:pt x="18383" y="31528"/>
                    <a:pt x="18383" y="34957"/>
                  </a:cubicBezTo>
                  <a:cubicBezTo>
                    <a:pt x="18383" y="38386"/>
                    <a:pt x="19145" y="41434"/>
                    <a:pt x="20764" y="44291"/>
                  </a:cubicBezTo>
                  <a:cubicBezTo>
                    <a:pt x="22384" y="47149"/>
                    <a:pt x="24575" y="49340"/>
                    <a:pt x="27337" y="50959"/>
                  </a:cubicBezTo>
                  <a:cubicBezTo>
                    <a:pt x="30099" y="52578"/>
                    <a:pt x="33242" y="53340"/>
                    <a:pt x="36766" y="53340"/>
                  </a:cubicBezTo>
                  <a:cubicBezTo>
                    <a:pt x="40767" y="53340"/>
                    <a:pt x="44101" y="52673"/>
                    <a:pt x="46958" y="51340"/>
                  </a:cubicBezTo>
                  <a:cubicBezTo>
                    <a:pt x="49816" y="50006"/>
                    <a:pt x="52483" y="48101"/>
                    <a:pt x="55055" y="45720"/>
                  </a:cubicBezTo>
                  <a:lnTo>
                    <a:pt x="66961" y="56864"/>
                  </a:lnTo>
                  <a:cubicBezTo>
                    <a:pt x="63722" y="60484"/>
                    <a:pt x="59531" y="63532"/>
                    <a:pt x="54483" y="66103"/>
                  </a:cubicBezTo>
                  <a:cubicBezTo>
                    <a:pt x="49435" y="68675"/>
                    <a:pt x="43529" y="69914"/>
                    <a:pt x="36766" y="69914"/>
                  </a:cubicBezTo>
                  <a:cubicBezTo>
                    <a:pt x="30004" y="69914"/>
                    <a:pt x="23527" y="68390"/>
                    <a:pt x="17907" y="65246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69E11622-B69F-A90E-E3EC-DF4EDC273DE5}"/>
                </a:ext>
              </a:extLst>
            </p:cNvPr>
            <p:cNvSpPr/>
            <p:nvPr/>
          </p:nvSpPr>
          <p:spPr>
            <a:xfrm>
              <a:off x="6050627" y="1139334"/>
              <a:ext cx="62293" cy="66008"/>
            </a:xfrm>
            <a:custGeom>
              <a:avLst/>
              <a:gdLst>
                <a:gd name="connsiteX0" fmla="*/ 17907 w 62293"/>
                <a:gd name="connsiteY0" fmla="*/ 66008 h 66008"/>
                <a:gd name="connsiteX1" fmla="*/ 0 w 62293"/>
                <a:gd name="connsiteY1" fmla="*/ 66008 h 66008"/>
                <a:gd name="connsiteX2" fmla="*/ 0 w 62293"/>
                <a:gd name="connsiteY2" fmla="*/ 0 h 66008"/>
                <a:gd name="connsiteX3" fmla="*/ 17907 w 62293"/>
                <a:gd name="connsiteY3" fmla="*/ 0 h 66008"/>
                <a:gd name="connsiteX4" fmla="*/ 17907 w 62293"/>
                <a:gd name="connsiteY4" fmla="*/ 25432 h 66008"/>
                <a:gd name="connsiteX5" fmla="*/ 39624 w 62293"/>
                <a:gd name="connsiteY5" fmla="*/ 0 h 66008"/>
                <a:gd name="connsiteX6" fmla="*/ 60389 w 62293"/>
                <a:gd name="connsiteY6" fmla="*/ 0 h 66008"/>
                <a:gd name="connsiteX7" fmla="*/ 36767 w 62293"/>
                <a:gd name="connsiteY7" fmla="*/ 27337 h 66008"/>
                <a:gd name="connsiteX8" fmla="*/ 62294 w 62293"/>
                <a:gd name="connsiteY8" fmla="*/ 66008 h 66008"/>
                <a:gd name="connsiteX9" fmla="*/ 41529 w 62293"/>
                <a:gd name="connsiteY9" fmla="*/ 66008 h 66008"/>
                <a:gd name="connsiteX10" fmla="*/ 24956 w 62293"/>
                <a:gd name="connsiteY10" fmla="*/ 41053 h 66008"/>
                <a:gd name="connsiteX11" fmla="*/ 17907 w 62293"/>
                <a:gd name="connsiteY11" fmla="*/ 49054 h 66008"/>
                <a:gd name="connsiteX12" fmla="*/ 17907 w 62293"/>
                <a:gd name="connsiteY12" fmla="*/ 66008 h 66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2293" h="66008">
                  <a:moveTo>
                    <a:pt x="17907" y="66008"/>
                  </a:moveTo>
                  <a:lnTo>
                    <a:pt x="0" y="66008"/>
                  </a:lnTo>
                  <a:lnTo>
                    <a:pt x="0" y="0"/>
                  </a:lnTo>
                  <a:lnTo>
                    <a:pt x="17907" y="0"/>
                  </a:lnTo>
                  <a:lnTo>
                    <a:pt x="17907" y="25432"/>
                  </a:lnTo>
                  <a:lnTo>
                    <a:pt x="39624" y="0"/>
                  </a:lnTo>
                  <a:lnTo>
                    <a:pt x="60389" y="0"/>
                  </a:lnTo>
                  <a:lnTo>
                    <a:pt x="36767" y="27337"/>
                  </a:lnTo>
                  <a:lnTo>
                    <a:pt x="62294" y="66008"/>
                  </a:lnTo>
                  <a:lnTo>
                    <a:pt x="41529" y="66008"/>
                  </a:lnTo>
                  <a:lnTo>
                    <a:pt x="24956" y="41053"/>
                  </a:lnTo>
                  <a:lnTo>
                    <a:pt x="17907" y="49054"/>
                  </a:lnTo>
                  <a:lnTo>
                    <a:pt x="17907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87B1BCAB-8E0F-CE29-FD17-87152534600B}"/>
                </a:ext>
              </a:extLst>
            </p:cNvPr>
            <p:cNvSpPr/>
            <p:nvPr/>
          </p:nvSpPr>
          <p:spPr>
            <a:xfrm>
              <a:off x="6120254" y="1139334"/>
              <a:ext cx="56197" cy="66198"/>
            </a:xfrm>
            <a:custGeom>
              <a:avLst/>
              <a:gdLst>
                <a:gd name="connsiteX0" fmla="*/ 191 w 56197"/>
                <a:gd name="connsiteY0" fmla="*/ 66008 h 66198"/>
                <a:gd name="connsiteX1" fmla="*/ 191 w 56197"/>
                <a:gd name="connsiteY1" fmla="*/ 0 h 66198"/>
                <a:gd name="connsiteX2" fmla="*/ 29909 w 56197"/>
                <a:gd name="connsiteY2" fmla="*/ 0 h 66198"/>
                <a:gd name="connsiteX3" fmla="*/ 42386 w 56197"/>
                <a:gd name="connsiteY3" fmla="*/ 2381 h 66198"/>
                <a:gd name="connsiteX4" fmla="*/ 50292 w 56197"/>
                <a:gd name="connsiteY4" fmla="*/ 8668 h 66198"/>
                <a:gd name="connsiteX5" fmla="*/ 52960 w 56197"/>
                <a:gd name="connsiteY5" fmla="*/ 17431 h 66198"/>
                <a:gd name="connsiteX6" fmla="*/ 50197 w 56197"/>
                <a:gd name="connsiteY6" fmla="*/ 26194 h 66198"/>
                <a:gd name="connsiteX7" fmla="*/ 43435 w 56197"/>
                <a:gd name="connsiteY7" fmla="*/ 31242 h 66198"/>
                <a:gd name="connsiteX8" fmla="*/ 49245 w 56197"/>
                <a:gd name="connsiteY8" fmla="*/ 34385 h 66198"/>
                <a:gd name="connsiteX9" fmla="*/ 54197 w 56197"/>
                <a:gd name="connsiteY9" fmla="*/ 40005 h 66198"/>
                <a:gd name="connsiteX10" fmla="*/ 56198 w 56197"/>
                <a:gd name="connsiteY10" fmla="*/ 47816 h 66198"/>
                <a:gd name="connsiteX11" fmla="*/ 53340 w 56197"/>
                <a:gd name="connsiteY11" fmla="*/ 57055 h 66198"/>
                <a:gd name="connsiteX12" fmla="*/ 45054 w 56197"/>
                <a:gd name="connsiteY12" fmla="*/ 63722 h 66198"/>
                <a:gd name="connsiteX13" fmla="*/ 32100 w 56197"/>
                <a:gd name="connsiteY13" fmla="*/ 66199 h 66198"/>
                <a:gd name="connsiteX14" fmla="*/ 0 w 56197"/>
                <a:gd name="connsiteY14" fmla="*/ 66199 h 66198"/>
                <a:gd name="connsiteX15" fmla="*/ 28480 w 56197"/>
                <a:gd name="connsiteY15" fmla="*/ 25432 h 66198"/>
                <a:gd name="connsiteX16" fmla="*/ 32957 w 56197"/>
                <a:gd name="connsiteY16" fmla="*/ 23908 h 66198"/>
                <a:gd name="connsiteX17" fmla="*/ 34576 w 56197"/>
                <a:gd name="connsiteY17" fmla="*/ 19812 h 66198"/>
                <a:gd name="connsiteX18" fmla="*/ 32957 w 56197"/>
                <a:gd name="connsiteY18" fmla="*/ 15716 h 66198"/>
                <a:gd name="connsiteX19" fmla="*/ 28480 w 56197"/>
                <a:gd name="connsiteY19" fmla="*/ 14192 h 66198"/>
                <a:gd name="connsiteX20" fmla="*/ 18098 w 56197"/>
                <a:gd name="connsiteY20" fmla="*/ 14192 h 66198"/>
                <a:gd name="connsiteX21" fmla="*/ 18098 w 56197"/>
                <a:gd name="connsiteY21" fmla="*/ 25527 h 66198"/>
                <a:gd name="connsiteX22" fmla="*/ 28480 w 56197"/>
                <a:gd name="connsiteY22" fmla="*/ 25527 h 66198"/>
                <a:gd name="connsiteX23" fmla="*/ 30861 w 56197"/>
                <a:gd name="connsiteY23" fmla="*/ 51816 h 66198"/>
                <a:gd name="connsiteX24" fmla="*/ 35909 w 56197"/>
                <a:gd name="connsiteY24" fmla="*/ 49911 h 66198"/>
                <a:gd name="connsiteX25" fmla="*/ 37910 w 56197"/>
                <a:gd name="connsiteY25" fmla="*/ 45244 h 66198"/>
                <a:gd name="connsiteX26" fmla="*/ 35909 w 56197"/>
                <a:gd name="connsiteY26" fmla="*/ 40577 h 66198"/>
                <a:gd name="connsiteX27" fmla="*/ 30861 w 56197"/>
                <a:gd name="connsiteY27" fmla="*/ 38672 h 66198"/>
                <a:gd name="connsiteX28" fmla="*/ 18098 w 56197"/>
                <a:gd name="connsiteY28" fmla="*/ 38672 h 66198"/>
                <a:gd name="connsiteX29" fmla="*/ 18098 w 56197"/>
                <a:gd name="connsiteY29" fmla="*/ 51911 h 66198"/>
                <a:gd name="connsiteX30" fmla="*/ 30861 w 56197"/>
                <a:gd name="connsiteY30" fmla="*/ 51911 h 6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6197" h="66198">
                  <a:moveTo>
                    <a:pt x="191" y="66008"/>
                  </a:moveTo>
                  <a:lnTo>
                    <a:pt x="191" y="0"/>
                  </a:lnTo>
                  <a:lnTo>
                    <a:pt x="29909" y="0"/>
                  </a:lnTo>
                  <a:cubicBezTo>
                    <a:pt x="34766" y="0"/>
                    <a:pt x="38958" y="762"/>
                    <a:pt x="42386" y="2381"/>
                  </a:cubicBezTo>
                  <a:cubicBezTo>
                    <a:pt x="45911" y="3905"/>
                    <a:pt x="48483" y="6001"/>
                    <a:pt x="50292" y="8668"/>
                  </a:cubicBezTo>
                  <a:cubicBezTo>
                    <a:pt x="52102" y="11335"/>
                    <a:pt x="52960" y="14192"/>
                    <a:pt x="52960" y="17431"/>
                  </a:cubicBezTo>
                  <a:cubicBezTo>
                    <a:pt x="52960" y="20669"/>
                    <a:pt x="52007" y="23622"/>
                    <a:pt x="50197" y="26194"/>
                  </a:cubicBezTo>
                  <a:cubicBezTo>
                    <a:pt x="48387" y="28766"/>
                    <a:pt x="46101" y="30480"/>
                    <a:pt x="43435" y="31242"/>
                  </a:cubicBezTo>
                  <a:cubicBezTo>
                    <a:pt x="45434" y="31909"/>
                    <a:pt x="47340" y="32957"/>
                    <a:pt x="49245" y="34385"/>
                  </a:cubicBezTo>
                  <a:cubicBezTo>
                    <a:pt x="51245" y="35814"/>
                    <a:pt x="52864" y="37719"/>
                    <a:pt x="54197" y="40005"/>
                  </a:cubicBezTo>
                  <a:cubicBezTo>
                    <a:pt x="55531" y="42291"/>
                    <a:pt x="56198" y="44863"/>
                    <a:pt x="56198" y="47816"/>
                  </a:cubicBezTo>
                  <a:cubicBezTo>
                    <a:pt x="56198" y="51149"/>
                    <a:pt x="55245" y="54197"/>
                    <a:pt x="53340" y="57055"/>
                  </a:cubicBezTo>
                  <a:cubicBezTo>
                    <a:pt x="51435" y="59817"/>
                    <a:pt x="48673" y="62103"/>
                    <a:pt x="45054" y="63722"/>
                  </a:cubicBezTo>
                  <a:cubicBezTo>
                    <a:pt x="41434" y="65342"/>
                    <a:pt x="37148" y="66199"/>
                    <a:pt x="32100" y="66199"/>
                  </a:cubicBezTo>
                  <a:lnTo>
                    <a:pt x="0" y="66199"/>
                  </a:lnTo>
                  <a:close/>
                  <a:moveTo>
                    <a:pt x="28480" y="25432"/>
                  </a:moveTo>
                  <a:cubicBezTo>
                    <a:pt x="30385" y="25432"/>
                    <a:pt x="31814" y="24956"/>
                    <a:pt x="32957" y="23908"/>
                  </a:cubicBezTo>
                  <a:cubicBezTo>
                    <a:pt x="34004" y="22860"/>
                    <a:pt x="34576" y="21527"/>
                    <a:pt x="34576" y="19812"/>
                  </a:cubicBezTo>
                  <a:cubicBezTo>
                    <a:pt x="34576" y="18098"/>
                    <a:pt x="34004" y="16764"/>
                    <a:pt x="32957" y="15716"/>
                  </a:cubicBezTo>
                  <a:cubicBezTo>
                    <a:pt x="31814" y="14669"/>
                    <a:pt x="30385" y="14192"/>
                    <a:pt x="28480" y="14192"/>
                  </a:cubicBezTo>
                  <a:lnTo>
                    <a:pt x="18098" y="14192"/>
                  </a:lnTo>
                  <a:lnTo>
                    <a:pt x="18098" y="25527"/>
                  </a:lnTo>
                  <a:lnTo>
                    <a:pt x="28480" y="25527"/>
                  </a:lnTo>
                  <a:close/>
                  <a:moveTo>
                    <a:pt x="30861" y="51816"/>
                  </a:moveTo>
                  <a:cubicBezTo>
                    <a:pt x="32957" y="51816"/>
                    <a:pt x="34671" y="51149"/>
                    <a:pt x="35909" y="49911"/>
                  </a:cubicBezTo>
                  <a:cubicBezTo>
                    <a:pt x="37243" y="48673"/>
                    <a:pt x="37910" y="47054"/>
                    <a:pt x="37910" y="45244"/>
                  </a:cubicBezTo>
                  <a:cubicBezTo>
                    <a:pt x="37910" y="43434"/>
                    <a:pt x="37243" y="41815"/>
                    <a:pt x="35909" y="40577"/>
                  </a:cubicBezTo>
                  <a:cubicBezTo>
                    <a:pt x="34576" y="39338"/>
                    <a:pt x="32861" y="38672"/>
                    <a:pt x="30861" y="38672"/>
                  </a:cubicBezTo>
                  <a:lnTo>
                    <a:pt x="18098" y="38672"/>
                  </a:lnTo>
                  <a:lnTo>
                    <a:pt x="18098" y="51911"/>
                  </a:lnTo>
                  <a:lnTo>
                    <a:pt x="30861" y="51911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22F2681A-372E-099C-3F31-918E968C412E}"/>
                </a:ext>
              </a:extLst>
            </p:cNvPr>
            <p:cNvSpPr/>
            <p:nvPr/>
          </p:nvSpPr>
          <p:spPr>
            <a:xfrm>
              <a:off x="6187406" y="1139334"/>
              <a:ext cx="77819" cy="66103"/>
            </a:xfrm>
            <a:custGeom>
              <a:avLst/>
              <a:gdLst>
                <a:gd name="connsiteX0" fmla="*/ 0 w 77819"/>
                <a:gd name="connsiteY0" fmla="*/ 66008 h 66103"/>
                <a:gd name="connsiteX1" fmla="*/ 0 w 77819"/>
                <a:gd name="connsiteY1" fmla="*/ 0 h 66103"/>
                <a:gd name="connsiteX2" fmla="*/ 17907 w 77819"/>
                <a:gd name="connsiteY2" fmla="*/ 0 h 66103"/>
                <a:gd name="connsiteX3" fmla="*/ 17907 w 77819"/>
                <a:gd name="connsiteY3" fmla="*/ 19812 h 66103"/>
                <a:gd name="connsiteX4" fmla="*/ 28765 w 77819"/>
                <a:gd name="connsiteY4" fmla="*/ 19812 h 66103"/>
                <a:gd name="connsiteX5" fmla="*/ 41529 w 77819"/>
                <a:gd name="connsiteY5" fmla="*/ 22860 h 66103"/>
                <a:gd name="connsiteX6" fmla="*/ 50196 w 77819"/>
                <a:gd name="connsiteY6" fmla="*/ 31147 h 66103"/>
                <a:gd name="connsiteX7" fmla="*/ 53340 w 77819"/>
                <a:gd name="connsiteY7" fmla="*/ 42958 h 66103"/>
                <a:gd name="connsiteX8" fmla="*/ 50196 w 77819"/>
                <a:gd name="connsiteY8" fmla="*/ 54769 h 66103"/>
                <a:gd name="connsiteX9" fmla="*/ 41529 w 77819"/>
                <a:gd name="connsiteY9" fmla="*/ 63056 h 66103"/>
                <a:gd name="connsiteX10" fmla="*/ 28765 w 77819"/>
                <a:gd name="connsiteY10" fmla="*/ 66104 h 66103"/>
                <a:gd name="connsiteX11" fmla="*/ 0 w 77819"/>
                <a:gd name="connsiteY11" fmla="*/ 66104 h 66103"/>
                <a:gd name="connsiteX12" fmla="*/ 27813 w 77819"/>
                <a:gd name="connsiteY12" fmla="*/ 50006 h 66103"/>
                <a:gd name="connsiteX13" fmla="*/ 33242 w 77819"/>
                <a:gd name="connsiteY13" fmla="*/ 47911 h 66103"/>
                <a:gd name="connsiteX14" fmla="*/ 35337 w 77819"/>
                <a:gd name="connsiteY14" fmla="*/ 42863 h 66103"/>
                <a:gd name="connsiteX15" fmla="*/ 33242 w 77819"/>
                <a:gd name="connsiteY15" fmla="*/ 37909 h 66103"/>
                <a:gd name="connsiteX16" fmla="*/ 27813 w 77819"/>
                <a:gd name="connsiteY16" fmla="*/ 35814 h 66103"/>
                <a:gd name="connsiteX17" fmla="*/ 17907 w 77819"/>
                <a:gd name="connsiteY17" fmla="*/ 35814 h 66103"/>
                <a:gd name="connsiteX18" fmla="*/ 17907 w 77819"/>
                <a:gd name="connsiteY18" fmla="*/ 50006 h 66103"/>
                <a:gd name="connsiteX19" fmla="*/ 27813 w 77819"/>
                <a:gd name="connsiteY19" fmla="*/ 50006 h 66103"/>
                <a:gd name="connsiteX20" fmla="*/ 77819 w 77819"/>
                <a:gd name="connsiteY20" fmla="*/ 66008 h 66103"/>
                <a:gd name="connsiteX21" fmla="*/ 59912 w 77819"/>
                <a:gd name="connsiteY21" fmla="*/ 66008 h 66103"/>
                <a:gd name="connsiteX22" fmla="*/ 59912 w 77819"/>
                <a:gd name="connsiteY22" fmla="*/ 0 h 66103"/>
                <a:gd name="connsiteX23" fmla="*/ 77819 w 77819"/>
                <a:gd name="connsiteY23" fmla="*/ 0 h 66103"/>
                <a:gd name="connsiteX24" fmla="*/ 77819 w 77819"/>
                <a:gd name="connsiteY24" fmla="*/ 66008 h 66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7819" h="66103">
                  <a:moveTo>
                    <a:pt x="0" y="66008"/>
                  </a:moveTo>
                  <a:lnTo>
                    <a:pt x="0" y="0"/>
                  </a:lnTo>
                  <a:lnTo>
                    <a:pt x="17907" y="0"/>
                  </a:lnTo>
                  <a:lnTo>
                    <a:pt x="17907" y="19812"/>
                  </a:lnTo>
                  <a:lnTo>
                    <a:pt x="28765" y="19812"/>
                  </a:lnTo>
                  <a:cubicBezTo>
                    <a:pt x="33528" y="19812"/>
                    <a:pt x="37814" y="20860"/>
                    <a:pt x="41529" y="22860"/>
                  </a:cubicBezTo>
                  <a:cubicBezTo>
                    <a:pt x="45244" y="24860"/>
                    <a:pt x="48101" y="27623"/>
                    <a:pt x="50196" y="31147"/>
                  </a:cubicBezTo>
                  <a:cubicBezTo>
                    <a:pt x="52292" y="34671"/>
                    <a:pt x="53340" y="38576"/>
                    <a:pt x="53340" y="42958"/>
                  </a:cubicBezTo>
                  <a:cubicBezTo>
                    <a:pt x="53340" y="47339"/>
                    <a:pt x="52292" y="51340"/>
                    <a:pt x="50196" y="54769"/>
                  </a:cubicBezTo>
                  <a:cubicBezTo>
                    <a:pt x="48101" y="58293"/>
                    <a:pt x="45244" y="61055"/>
                    <a:pt x="41529" y="63056"/>
                  </a:cubicBezTo>
                  <a:cubicBezTo>
                    <a:pt x="37814" y="65056"/>
                    <a:pt x="33623" y="66104"/>
                    <a:pt x="28765" y="66104"/>
                  </a:cubicBezTo>
                  <a:lnTo>
                    <a:pt x="0" y="66104"/>
                  </a:lnTo>
                  <a:close/>
                  <a:moveTo>
                    <a:pt x="27813" y="50006"/>
                  </a:moveTo>
                  <a:cubicBezTo>
                    <a:pt x="30003" y="50006"/>
                    <a:pt x="31813" y="49340"/>
                    <a:pt x="33242" y="47911"/>
                  </a:cubicBezTo>
                  <a:cubicBezTo>
                    <a:pt x="34671" y="46482"/>
                    <a:pt x="35337" y="44863"/>
                    <a:pt x="35337" y="42863"/>
                  </a:cubicBezTo>
                  <a:cubicBezTo>
                    <a:pt x="35337" y="40862"/>
                    <a:pt x="34671" y="39243"/>
                    <a:pt x="33242" y="37909"/>
                  </a:cubicBezTo>
                  <a:cubicBezTo>
                    <a:pt x="31813" y="36481"/>
                    <a:pt x="30003" y="35814"/>
                    <a:pt x="27813" y="35814"/>
                  </a:cubicBezTo>
                  <a:lnTo>
                    <a:pt x="17907" y="35814"/>
                  </a:lnTo>
                  <a:lnTo>
                    <a:pt x="17907" y="50006"/>
                  </a:lnTo>
                  <a:lnTo>
                    <a:pt x="27813" y="50006"/>
                  </a:lnTo>
                  <a:close/>
                  <a:moveTo>
                    <a:pt x="77819" y="66008"/>
                  </a:moveTo>
                  <a:lnTo>
                    <a:pt x="59912" y="66008"/>
                  </a:lnTo>
                  <a:lnTo>
                    <a:pt x="59912" y="0"/>
                  </a:lnTo>
                  <a:lnTo>
                    <a:pt x="77819" y="0"/>
                  </a:lnTo>
                  <a:lnTo>
                    <a:pt x="77819" y="66008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1ADDA6F4-4767-E6DA-DF53-DA3A18855E4C}"/>
                </a:ext>
              </a:extLst>
            </p:cNvPr>
            <p:cNvSpPr/>
            <p:nvPr/>
          </p:nvSpPr>
          <p:spPr>
            <a:xfrm>
              <a:off x="4815616" y="831868"/>
              <a:ext cx="367665" cy="201072"/>
            </a:xfrm>
            <a:custGeom>
              <a:avLst/>
              <a:gdLst>
                <a:gd name="connsiteX0" fmla="*/ 271081 w 367665"/>
                <a:gd name="connsiteY0" fmla="*/ 0 h 201072"/>
                <a:gd name="connsiteX1" fmla="*/ 271081 w 367665"/>
                <a:gd name="connsiteY1" fmla="*/ 0 h 201072"/>
                <a:gd name="connsiteX2" fmla="*/ 271081 w 367665"/>
                <a:gd name="connsiteY2" fmla="*/ 37433 h 201072"/>
                <a:gd name="connsiteX3" fmla="*/ 303847 w 367665"/>
                <a:gd name="connsiteY3" fmla="*/ 37433 h 201072"/>
                <a:gd name="connsiteX4" fmla="*/ 155829 w 367665"/>
                <a:gd name="connsiteY4" fmla="*/ 153543 h 201072"/>
                <a:gd name="connsiteX5" fmla="*/ 59246 w 367665"/>
                <a:gd name="connsiteY5" fmla="*/ 77819 h 201072"/>
                <a:gd name="connsiteX6" fmla="*/ 0 w 367665"/>
                <a:gd name="connsiteY6" fmla="*/ 124206 h 201072"/>
                <a:gd name="connsiteX7" fmla="*/ 0 w 367665"/>
                <a:gd name="connsiteY7" fmla="*/ 171736 h 201072"/>
                <a:gd name="connsiteX8" fmla="*/ 59246 w 367665"/>
                <a:gd name="connsiteY8" fmla="*/ 125349 h 201072"/>
                <a:gd name="connsiteX9" fmla="*/ 155829 w 367665"/>
                <a:gd name="connsiteY9" fmla="*/ 201073 h 201072"/>
                <a:gd name="connsiteX10" fmla="*/ 330232 w 367665"/>
                <a:gd name="connsiteY10" fmla="*/ 64198 h 201072"/>
                <a:gd name="connsiteX11" fmla="*/ 330232 w 367665"/>
                <a:gd name="connsiteY11" fmla="*/ 96584 h 201072"/>
                <a:gd name="connsiteX12" fmla="*/ 367665 w 367665"/>
                <a:gd name="connsiteY12" fmla="*/ 96584 h 201072"/>
                <a:gd name="connsiteX13" fmla="*/ 367665 w 367665"/>
                <a:gd name="connsiteY13" fmla="*/ 0 h 201072"/>
                <a:gd name="connsiteX14" fmla="*/ 271081 w 367665"/>
                <a:gd name="connsiteY14" fmla="*/ 0 h 201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7665" h="201072">
                  <a:moveTo>
                    <a:pt x="271081" y="0"/>
                  </a:moveTo>
                  <a:lnTo>
                    <a:pt x="271081" y="0"/>
                  </a:lnTo>
                  <a:lnTo>
                    <a:pt x="271081" y="37433"/>
                  </a:lnTo>
                  <a:lnTo>
                    <a:pt x="303847" y="37433"/>
                  </a:lnTo>
                  <a:lnTo>
                    <a:pt x="155829" y="153543"/>
                  </a:lnTo>
                  <a:lnTo>
                    <a:pt x="59246" y="77819"/>
                  </a:lnTo>
                  <a:lnTo>
                    <a:pt x="0" y="124206"/>
                  </a:lnTo>
                  <a:lnTo>
                    <a:pt x="0" y="171736"/>
                  </a:lnTo>
                  <a:lnTo>
                    <a:pt x="59246" y="125349"/>
                  </a:lnTo>
                  <a:lnTo>
                    <a:pt x="155829" y="201073"/>
                  </a:lnTo>
                  <a:lnTo>
                    <a:pt x="330232" y="64198"/>
                  </a:lnTo>
                  <a:lnTo>
                    <a:pt x="330232" y="96584"/>
                  </a:lnTo>
                  <a:lnTo>
                    <a:pt x="367665" y="96584"/>
                  </a:lnTo>
                  <a:lnTo>
                    <a:pt x="367665" y="0"/>
                  </a:lnTo>
                  <a:lnTo>
                    <a:pt x="271081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CC233D2B-55EA-E372-7DE6-9FCD945CCA18}"/>
                </a:ext>
              </a:extLst>
            </p:cNvPr>
            <p:cNvSpPr/>
            <p:nvPr/>
          </p:nvSpPr>
          <p:spPr>
            <a:xfrm>
              <a:off x="4759608" y="831868"/>
              <a:ext cx="423767" cy="508444"/>
            </a:xfrm>
            <a:custGeom>
              <a:avLst/>
              <a:gdLst>
                <a:gd name="connsiteX0" fmla="*/ 386239 w 423767"/>
                <a:gd name="connsiteY0" fmla="*/ 115253 h 508444"/>
                <a:gd name="connsiteX1" fmla="*/ 375285 w 423767"/>
                <a:gd name="connsiteY1" fmla="*/ 115253 h 508444"/>
                <a:gd name="connsiteX2" fmla="*/ 342805 w 423767"/>
                <a:gd name="connsiteY2" fmla="*/ 196977 h 508444"/>
                <a:gd name="connsiteX3" fmla="*/ 342805 w 423767"/>
                <a:gd name="connsiteY3" fmla="*/ 237839 h 508444"/>
                <a:gd name="connsiteX4" fmla="*/ 330327 w 423767"/>
                <a:gd name="connsiteY4" fmla="*/ 250317 h 508444"/>
                <a:gd name="connsiteX5" fmla="*/ 330327 w 423767"/>
                <a:gd name="connsiteY5" fmla="*/ 302324 h 508444"/>
                <a:gd name="connsiteX6" fmla="*/ 319373 w 423767"/>
                <a:gd name="connsiteY6" fmla="*/ 313277 h 508444"/>
                <a:gd name="connsiteX7" fmla="*/ 319373 w 423767"/>
                <a:gd name="connsiteY7" fmla="*/ 349758 h 508444"/>
                <a:gd name="connsiteX8" fmla="*/ 300800 w 423767"/>
                <a:gd name="connsiteY8" fmla="*/ 355283 h 508444"/>
                <a:gd name="connsiteX9" fmla="*/ 300800 w 423767"/>
                <a:gd name="connsiteY9" fmla="*/ 301466 h 508444"/>
                <a:gd name="connsiteX10" fmla="*/ 272987 w 423767"/>
                <a:gd name="connsiteY10" fmla="*/ 301466 h 508444"/>
                <a:gd name="connsiteX11" fmla="*/ 242126 w 423767"/>
                <a:gd name="connsiteY11" fmla="*/ 286036 h 508444"/>
                <a:gd name="connsiteX12" fmla="*/ 211264 w 423767"/>
                <a:gd name="connsiteY12" fmla="*/ 301466 h 508444"/>
                <a:gd name="connsiteX13" fmla="*/ 183452 w 423767"/>
                <a:gd name="connsiteY13" fmla="*/ 301466 h 508444"/>
                <a:gd name="connsiteX14" fmla="*/ 183452 w 423767"/>
                <a:gd name="connsiteY14" fmla="*/ 390620 h 508444"/>
                <a:gd name="connsiteX15" fmla="*/ 163068 w 423767"/>
                <a:gd name="connsiteY15" fmla="*/ 396050 h 508444"/>
                <a:gd name="connsiteX16" fmla="*/ 163068 w 423767"/>
                <a:gd name="connsiteY16" fmla="*/ 346043 h 508444"/>
                <a:gd name="connsiteX17" fmla="*/ 150019 w 423767"/>
                <a:gd name="connsiteY17" fmla="*/ 348520 h 508444"/>
                <a:gd name="connsiteX18" fmla="*/ 150019 w 423767"/>
                <a:gd name="connsiteY18" fmla="*/ 295466 h 508444"/>
                <a:gd name="connsiteX19" fmla="*/ 135446 w 423767"/>
                <a:gd name="connsiteY19" fmla="*/ 297466 h 508444"/>
                <a:gd name="connsiteX20" fmla="*/ 116586 w 423767"/>
                <a:gd name="connsiteY20" fmla="*/ 196501 h 508444"/>
                <a:gd name="connsiteX21" fmla="*/ 126968 w 423767"/>
                <a:gd name="connsiteY21" fmla="*/ 204121 h 508444"/>
                <a:gd name="connsiteX22" fmla="*/ 122492 w 423767"/>
                <a:gd name="connsiteY22" fmla="*/ 190310 h 508444"/>
                <a:gd name="connsiteX23" fmla="*/ 134303 w 423767"/>
                <a:gd name="connsiteY23" fmla="*/ 181737 h 508444"/>
                <a:gd name="connsiteX24" fmla="*/ 119729 w 423767"/>
                <a:gd name="connsiteY24" fmla="*/ 181737 h 508444"/>
                <a:gd name="connsiteX25" fmla="*/ 115253 w 423767"/>
                <a:gd name="connsiteY25" fmla="*/ 167926 h 508444"/>
                <a:gd name="connsiteX26" fmla="*/ 110776 w 423767"/>
                <a:gd name="connsiteY26" fmla="*/ 181737 h 508444"/>
                <a:gd name="connsiteX27" fmla="*/ 96203 w 423767"/>
                <a:gd name="connsiteY27" fmla="*/ 181737 h 508444"/>
                <a:gd name="connsiteX28" fmla="*/ 108013 w 423767"/>
                <a:gd name="connsiteY28" fmla="*/ 190310 h 508444"/>
                <a:gd name="connsiteX29" fmla="*/ 103537 w 423767"/>
                <a:gd name="connsiteY29" fmla="*/ 204121 h 508444"/>
                <a:gd name="connsiteX30" fmla="*/ 113633 w 423767"/>
                <a:gd name="connsiteY30" fmla="*/ 196787 h 508444"/>
                <a:gd name="connsiteX31" fmla="*/ 94774 w 423767"/>
                <a:gd name="connsiteY31" fmla="*/ 297466 h 508444"/>
                <a:gd name="connsiteX32" fmla="*/ 81058 w 423767"/>
                <a:gd name="connsiteY32" fmla="*/ 295466 h 508444"/>
                <a:gd name="connsiteX33" fmla="*/ 81058 w 423767"/>
                <a:gd name="connsiteY33" fmla="*/ 348520 h 508444"/>
                <a:gd name="connsiteX34" fmla="*/ 67532 w 423767"/>
                <a:gd name="connsiteY34" fmla="*/ 345948 h 508444"/>
                <a:gd name="connsiteX35" fmla="*/ 67532 w 423767"/>
                <a:gd name="connsiteY35" fmla="*/ 424910 h 508444"/>
                <a:gd name="connsiteX36" fmla="*/ 59436 w 423767"/>
                <a:gd name="connsiteY36" fmla="*/ 427482 h 508444"/>
                <a:gd name="connsiteX37" fmla="*/ 57341 w 423767"/>
                <a:gd name="connsiteY37" fmla="*/ 426530 h 508444"/>
                <a:gd name="connsiteX38" fmla="*/ 37338 w 423767"/>
                <a:gd name="connsiteY38" fmla="*/ 390335 h 508444"/>
                <a:gd name="connsiteX39" fmla="*/ 37338 w 423767"/>
                <a:gd name="connsiteY39" fmla="*/ 37338 h 508444"/>
                <a:gd name="connsiteX40" fmla="*/ 308420 w 423767"/>
                <a:gd name="connsiteY40" fmla="*/ 37338 h 508444"/>
                <a:gd name="connsiteX41" fmla="*/ 308420 w 423767"/>
                <a:gd name="connsiteY41" fmla="*/ 0 h 508444"/>
                <a:gd name="connsiteX42" fmla="*/ 0 w 423767"/>
                <a:gd name="connsiteY42" fmla="*/ 0 h 508444"/>
                <a:gd name="connsiteX43" fmla="*/ 0 w 423767"/>
                <a:gd name="connsiteY43" fmla="*/ 390144 h 508444"/>
                <a:gd name="connsiteX44" fmla="*/ 88202 w 423767"/>
                <a:gd name="connsiteY44" fmla="*/ 473202 h 508444"/>
                <a:gd name="connsiteX45" fmla="*/ 129635 w 423767"/>
                <a:gd name="connsiteY45" fmla="*/ 473202 h 508444"/>
                <a:gd name="connsiteX46" fmla="*/ 211931 w 423767"/>
                <a:gd name="connsiteY46" fmla="*/ 508445 h 508444"/>
                <a:gd name="connsiteX47" fmla="*/ 294132 w 423767"/>
                <a:gd name="connsiteY47" fmla="*/ 473202 h 508444"/>
                <a:gd name="connsiteX48" fmla="*/ 335566 w 423767"/>
                <a:gd name="connsiteY48" fmla="*/ 473202 h 508444"/>
                <a:gd name="connsiteX49" fmla="*/ 423767 w 423767"/>
                <a:gd name="connsiteY49" fmla="*/ 390144 h 508444"/>
                <a:gd name="connsiteX50" fmla="*/ 423767 w 423767"/>
                <a:gd name="connsiteY50" fmla="*/ 115253 h 508444"/>
                <a:gd name="connsiteX51" fmla="*/ 386429 w 423767"/>
                <a:gd name="connsiteY51" fmla="*/ 115253 h 508444"/>
                <a:gd name="connsiteX52" fmla="*/ 386239 w 423767"/>
                <a:gd name="connsiteY52" fmla="*/ 390144 h 508444"/>
                <a:gd name="connsiteX53" fmla="*/ 335375 w 423767"/>
                <a:gd name="connsiteY53" fmla="*/ 435769 h 508444"/>
                <a:gd name="connsiteX54" fmla="*/ 293942 w 423767"/>
                <a:gd name="connsiteY54" fmla="*/ 435769 h 508444"/>
                <a:gd name="connsiteX55" fmla="*/ 212979 w 423767"/>
                <a:gd name="connsiteY55" fmla="*/ 459200 h 508444"/>
                <a:gd name="connsiteX56" fmla="*/ 211741 w 423767"/>
                <a:gd name="connsiteY56" fmla="*/ 460058 h 508444"/>
                <a:gd name="connsiteX57" fmla="*/ 210407 w 423767"/>
                <a:gd name="connsiteY57" fmla="*/ 459200 h 508444"/>
                <a:gd name="connsiteX58" fmla="*/ 129445 w 423767"/>
                <a:gd name="connsiteY58" fmla="*/ 435769 h 508444"/>
                <a:gd name="connsiteX59" fmla="*/ 95821 w 423767"/>
                <a:gd name="connsiteY59" fmla="*/ 435769 h 508444"/>
                <a:gd name="connsiteX60" fmla="*/ 95821 w 423767"/>
                <a:gd name="connsiteY60" fmla="*/ 380238 h 508444"/>
                <a:gd name="connsiteX61" fmla="*/ 109347 w 423767"/>
                <a:gd name="connsiteY61" fmla="*/ 382810 h 508444"/>
                <a:gd name="connsiteX62" fmla="*/ 109347 w 423767"/>
                <a:gd name="connsiteY62" fmla="*/ 328327 h 508444"/>
                <a:gd name="connsiteX63" fmla="*/ 114967 w 423767"/>
                <a:gd name="connsiteY63" fmla="*/ 327946 h 508444"/>
                <a:gd name="connsiteX64" fmla="*/ 121444 w 423767"/>
                <a:gd name="connsiteY64" fmla="*/ 328422 h 508444"/>
                <a:gd name="connsiteX65" fmla="*/ 121444 w 423767"/>
                <a:gd name="connsiteY65" fmla="*/ 382715 h 508444"/>
                <a:gd name="connsiteX66" fmla="*/ 134493 w 423767"/>
                <a:gd name="connsiteY66" fmla="*/ 380238 h 508444"/>
                <a:gd name="connsiteX67" fmla="*/ 134493 w 423767"/>
                <a:gd name="connsiteY67" fmla="*/ 434626 h 508444"/>
                <a:gd name="connsiteX68" fmla="*/ 211836 w 423767"/>
                <a:gd name="connsiteY68" fmla="*/ 412051 h 508444"/>
                <a:gd name="connsiteX69" fmla="*/ 211836 w 423767"/>
                <a:gd name="connsiteY69" fmla="*/ 329660 h 508444"/>
                <a:gd name="connsiteX70" fmla="*/ 217837 w 423767"/>
                <a:gd name="connsiteY70" fmla="*/ 329660 h 508444"/>
                <a:gd name="connsiteX71" fmla="*/ 241935 w 423767"/>
                <a:gd name="connsiteY71" fmla="*/ 317564 h 508444"/>
                <a:gd name="connsiteX72" fmla="*/ 266033 w 423767"/>
                <a:gd name="connsiteY72" fmla="*/ 329660 h 508444"/>
                <a:gd name="connsiteX73" fmla="*/ 272129 w 423767"/>
                <a:gd name="connsiteY73" fmla="*/ 329660 h 508444"/>
                <a:gd name="connsiteX74" fmla="*/ 272129 w 423767"/>
                <a:gd name="connsiteY74" fmla="*/ 393859 h 508444"/>
                <a:gd name="connsiteX75" fmla="*/ 347567 w 423767"/>
                <a:gd name="connsiteY75" fmla="*/ 371189 h 508444"/>
                <a:gd name="connsiteX76" fmla="*/ 347567 w 423767"/>
                <a:gd name="connsiteY76" fmla="*/ 327565 h 508444"/>
                <a:gd name="connsiteX77" fmla="*/ 368237 w 423767"/>
                <a:gd name="connsiteY77" fmla="*/ 307181 h 508444"/>
                <a:gd name="connsiteX78" fmla="*/ 368237 w 423767"/>
                <a:gd name="connsiteY78" fmla="*/ 264509 h 508444"/>
                <a:gd name="connsiteX79" fmla="*/ 358521 w 423767"/>
                <a:gd name="connsiteY79" fmla="*/ 273939 h 508444"/>
                <a:gd name="connsiteX80" fmla="*/ 358521 w 423767"/>
                <a:gd name="connsiteY80" fmla="*/ 264795 h 508444"/>
                <a:gd name="connsiteX81" fmla="*/ 381000 w 423767"/>
                <a:gd name="connsiteY81" fmla="*/ 241649 h 508444"/>
                <a:gd name="connsiteX82" fmla="*/ 381000 w 423767"/>
                <a:gd name="connsiteY82" fmla="*/ 198311 h 508444"/>
                <a:gd name="connsiteX83" fmla="*/ 370999 w 423767"/>
                <a:gd name="connsiteY83" fmla="*/ 209169 h 508444"/>
                <a:gd name="connsiteX84" fmla="*/ 370999 w 423767"/>
                <a:gd name="connsiteY84" fmla="*/ 205740 h 508444"/>
                <a:gd name="connsiteX85" fmla="*/ 386048 w 423767"/>
                <a:gd name="connsiteY85" fmla="*/ 165926 h 508444"/>
                <a:gd name="connsiteX86" fmla="*/ 386048 w 423767"/>
                <a:gd name="connsiteY86" fmla="*/ 390144 h 50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423767" h="508444">
                  <a:moveTo>
                    <a:pt x="386239" y="115253"/>
                  </a:moveTo>
                  <a:lnTo>
                    <a:pt x="375285" y="115253"/>
                  </a:lnTo>
                  <a:lnTo>
                    <a:pt x="342805" y="196977"/>
                  </a:lnTo>
                  <a:lnTo>
                    <a:pt x="342805" y="237839"/>
                  </a:lnTo>
                  <a:lnTo>
                    <a:pt x="330327" y="250317"/>
                  </a:lnTo>
                  <a:lnTo>
                    <a:pt x="330327" y="302324"/>
                  </a:lnTo>
                  <a:lnTo>
                    <a:pt x="319373" y="313277"/>
                  </a:lnTo>
                  <a:lnTo>
                    <a:pt x="319373" y="349758"/>
                  </a:lnTo>
                  <a:lnTo>
                    <a:pt x="300800" y="355283"/>
                  </a:lnTo>
                  <a:lnTo>
                    <a:pt x="300800" y="301466"/>
                  </a:lnTo>
                  <a:lnTo>
                    <a:pt x="272987" y="301466"/>
                  </a:lnTo>
                  <a:lnTo>
                    <a:pt x="242126" y="286036"/>
                  </a:lnTo>
                  <a:lnTo>
                    <a:pt x="211264" y="301466"/>
                  </a:lnTo>
                  <a:lnTo>
                    <a:pt x="183452" y="301466"/>
                  </a:lnTo>
                  <a:lnTo>
                    <a:pt x="183452" y="390620"/>
                  </a:lnTo>
                  <a:lnTo>
                    <a:pt x="163068" y="396050"/>
                  </a:lnTo>
                  <a:lnTo>
                    <a:pt x="163068" y="346043"/>
                  </a:lnTo>
                  <a:lnTo>
                    <a:pt x="150019" y="348520"/>
                  </a:lnTo>
                  <a:lnTo>
                    <a:pt x="150019" y="295466"/>
                  </a:lnTo>
                  <a:lnTo>
                    <a:pt x="135446" y="297466"/>
                  </a:lnTo>
                  <a:lnTo>
                    <a:pt x="116586" y="196501"/>
                  </a:lnTo>
                  <a:lnTo>
                    <a:pt x="126968" y="204121"/>
                  </a:lnTo>
                  <a:lnTo>
                    <a:pt x="122492" y="190310"/>
                  </a:lnTo>
                  <a:lnTo>
                    <a:pt x="134303" y="181737"/>
                  </a:lnTo>
                  <a:lnTo>
                    <a:pt x="119729" y="181737"/>
                  </a:lnTo>
                  <a:lnTo>
                    <a:pt x="115253" y="167926"/>
                  </a:lnTo>
                  <a:lnTo>
                    <a:pt x="110776" y="181737"/>
                  </a:lnTo>
                  <a:lnTo>
                    <a:pt x="96203" y="181737"/>
                  </a:lnTo>
                  <a:lnTo>
                    <a:pt x="108013" y="190310"/>
                  </a:lnTo>
                  <a:lnTo>
                    <a:pt x="103537" y="204121"/>
                  </a:lnTo>
                  <a:lnTo>
                    <a:pt x="113633" y="196787"/>
                  </a:lnTo>
                  <a:lnTo>
                    <a:pt x="94774" y="297466"/>
                  </a:lnTo>
                  <a:lnTo>
                    <a:pt x="81058" y="295466"/>
                  </a:lnTo>
                  <a:lnTo>
                    <a:pt x="81058" y="348520"/>
                  </a:lnTo>
                  <a:lnTo>
                    <a:pt x="67532" y="345948"/>
                  </a:lnTo>
                  <a:lnTo>
                    <a:pt x="67532" y="424910"/>
                  </a:lnTo>
                  <a:lnTo>
                    <a:pt x="59436" y="427482"/>
                  </a:lnTo>
                  <a:cubicBezTo>
                    <a:pt x="58293" y="427101"/>
                    <a:pt x="57341" y="426530"/>
                    <a:pt x="57341" y="426530"/>
                  </a:cubicBezTo>
                  <a:cubicBezTo>
                    <a:pt x="45244" y="418148"/>
                    <a:pt x="37338" y="405098"/>
                    <a:pt x="37338" y="390335"/>
                  </a:cubicBezTo>
                  <a:lnTo>
                    <a:pt x="37338" y="37338"/>
                  </a:lnTo>
                  <a:lnTo>
                    <a:pt x="308420" y="37338"/>
                  </a:lnTo>
                  <a:lnTo>
                    <a:pt x="308420" y="0"/>
                  </a:lnTo>
                  <a:lnTo>
                    <a:pt x="0" y="0"/>
                  </a:lnTo>
                  <a:lnTo>
                    <a:pt x="0" y="390144"/>
                  </a:lnTo>
                  <a:cubicBezTo>
                    <a:pt x="0" y="435959"/>
                    <a:pt x="39529" y="473202"/>
                    <a:pt x="88202" y="473202"/>
                  </a:cubicBezTo>
                  <a:lnTo>
                    <a:pt x="129635" y="473202"/>
                  </a:lnTo>
                  <a:cubicBezTo>
                    <a:pt x="182594" y="473202"/>
                    <a:pt x="211931" y="508445"/>
                    <a:pt x="211931" y="508445"/>
                  </a:cubicBezTo>
                  <a:cubicBezTo>
                    <a:pt x="211931" y="508445"/>
                    <a:pt x="241173" y="473202"/>
                    <a:pt x="294132" y="473202"/>
                  </a:cubicBezTo>
                  <a:lnTo>
                    <a:pt x="335566" y="473202"/>
                  </a:lnTo>
                  <a:cubicBezTo>
                    <a:pt x="384238" y="473202"/>
                    <a:pt x="423767" y="436055"/>
                    <a:pt x="423767" y="390144"/>
                  </a:cubicBezTo>
                  <a:lnTo>
                    <a:pt x="423767" y="115253"/>
                  </a:lnTo>
                  <a:lnTo>
                    <a:pt x="386429" y="115253"/>
                  </a:lnTo>
                  <a:close/>
                  <a:moveTo>
                    <a:pt x="386239" y="390144"/>
                  </a:moveTo>
                  <a:cubicBezTo>
                    <a:pt x="386239" y="415290"/>
                    <a:pt x="363379" y="435769"/>
                    <a:pt x="335375" y="435769"/>
                  </a:cubicBezTo>
                  <a:lnTo>
                    <a:pt x="293942" y="435769"/>
                  </a:lnTo>
                  <a:cubicBezTo>
                    <a:pt x="265176" y="435769"/>
                    <a:pt x="237172" y="443865"/>
                    <a:pt x="212979" y="459200"/>
                  </a:cubicBezTo>
                  <a:cubicBezTo>
                    <a:pt x="212598" y="459486"/>
                    <a:pt x="212122" y="459772"/>
                    <a:pt x="211741" y="460058"/>
                  </a:cubicBezTo>
                  <a:cubicBezTo>
                    <a:pt x="211360" y="459772"/>
                    <a:pt x="210884" y="459486"/>
                    <a:pt x="210407" y="459200"/>
                  </a:cubicBezTo>
                  <a:cubicBezTo>
                    <a:pt x="186214" y="443865"/>
                    <a:pt x="158210" y="435769"/>
                    <a:pt x="129445" y="435769"/>
                  </a:cubicBezTo>
                  <a:lnTo>
                    <a:pt x="95821" y="435769"/>
                  </a:lnTo>
                  <a:lnTo>
                    <a:pt x="95821" y="380238"/>
                  </a:lnTo>
                  <a:lnTo>
                    <a:pt x="109347" y="382810"/>
                  </a:lnTo>
                  <a:lnTo>
                    <a:pt x="109347" y="328327"/>
                  </a:lnTo>
                  <a:lnTo>
                    <a:pt x="114967" y="327946"/>
                  </a:lnTo>
                  <a:lnTo>
                    <a:pt x="121444" y="328422"/>
                  </a:lnTo>
                  <a:lnTo>
                    <a:pt x="121444" y="382715"/>
                  </a:lnTo>
                  <a:lnTo>
                    <a:pt x="134493" y="380238"/>
                  </a:lnTo>
                  <a:lnTo>
                    <a:pt x="134493" y="434626"/>
                  </a:lnTo>
                  <a:lnTo>
                    <a:pt x="211836" y="412051"/>
                  </a:lnTo>
                  <a:lnTo>
                    <a:pt x="211836" y="329660"/>
                  </a:lnTo>
                  <a:lnTo>
                    <a:pt x="217837" y="329660"/>
                  </a:lnTo>
                  <a:lnTo>
                    <a:pt x="241935" y="317564"/>
                  </a:lnTo>
                  <a:lnTo>
                    <a:pt x="266033" y="329660"/>
                  </a:lnTo>
                  <a:lnTo>
                    <a:pt x="272129" y="329660"/>
                  </a:lnTo>
                  <a:lnTo>
                    <a:pt x="272129" y="393859"/>
                  </a:lnTo>
                  <a:lnTo>
                    <a:pt x="347567" y="371189"/>
                  </a:lnTo>
                  <a:lnTo>
                    <a:pt x="347567" y="327565"/>
                  </a:lnTo>
                  <a:lnTo>
                    <a:pt x="368237" y="307181"/>
                  </a:lnTo>
                  <a:lnTo>
                    <a:pt x="368237" y="264509"/>
                  </a:lnTo>
                  <a:lnTo>
                    <a:pt x="358521" y="273939"/>
                  </a:lnTo>
                  <a:lnTo>
                    <a:pt x="358521" y="264795"/>
                  </a:lnTo>
                  <a:lnTo>
                    <a:pt x="381000" y="241649"/>
                  </a:lnTo>
                  <a:lnTo>
                    <a:pt x="381000" y="198311"/>
                  </a:lnTo>
                  <a:lnTo>
                    <a:pt x="370999" y="209169"/>
                  </a:lnTo>
                  <a:lnTo>
                    <a:pt x="370999" y="205740"/>
                  </a:lnTo>
                  <a:lnTo>
                    <a:pt x="386048" y="165926"/>
                  </a:lnTo>
                  <a:lnTo>
                    <a:pt x="386048" y="39014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id="{17004F9F-00F6-0A0C-561D-8F6FF0945F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4009" y="647700"/>
            <a:ext cx="2213759" cy="85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1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C1A594-213A-4E75-BB10-327662A47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0387" y="1449387"/>
            <a:ext cx="8821737" cy="485933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25756BFA-F9AB-47BA-8ECD-9BC5DA96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6788" y="6307137"/>
            <a:ext cx="569587" cy="365125"/>
          </a:xfrm>
          <a:prstGeom prst="rect">
            <a:avLst/>
          </a:prstGeom>
        </p:spPr>
        <p:txBody>
          <a:bodyPr/>
          <a:lstStyle>
            <a:lvl1pPr>
              <a:defRPr sz="1117"/>
            </a:lvl1pPr>
          </a:lstStyle>
          <a:p>
            <a:pPr defTabSz="340918"/>
            <a:fld id="{6EA857BB-4099-4933-84E3-9D03C8EF2254}" type="slidenum">
              <a:rPr lang="ru-RU" smtClean="0">
                <a:solidFill>
                  <a:srgbClr val="3E3E41"/>
                </a:solidFill>
              </a:rPr>
              <a:pPr defTabSz="340918"/>
              <a:t>‹#›</a:t>
            </a:fld>
            <a:endParaRPr lang="ru-RU" dirty="0">
              <a:solidFill>
                <a:srgbClr val="3E3E41"/>
              </a:solidFill>
            </a:endParaRPr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F7B35779-0976-3D76-ACED-B18128812BC2}"/>
              </a:ext>
            </a:extLst>
          </p:cNvPr>
          <p:cNvGrpSpPr/>
          <p:nvPr userDrawn="1"/>
        </p:nvGrpSpPr>
        <p:grpSpPr>
          <a:xfrm>
            <a:off x="560388" y="509587"/>
            <a:ext cx="1512950" cy="352425"/>
            <a:chOff x="560388" y="509587"/>
            <a:chExt cx="1512950" cy="352425"/>
          </a:xfrm>
        </p:grpSpPr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1CDF9B84-D5EA-F8EC-B174-1174634878B2}"/>
                </a:ext>
              </a:extLst>
            </p:cNvPr>
            <p:cNvSpPr/>
            <p:nvPr/>
          </p:nvSpPr>
          <p:spPr>
            <a:xfrm>
              <a:off x="1404398" y="570642"/>
              <a:ext cx="64484" cy="69341"/>
            </a:xfrm>
            <a:custGeom>
              <a:avLst/>
              <a:gdLst>
                <a:gd name="connsiteX0" fmla="*/ 28004 w 64484"/>
                <a:gd name="connsiteY0" fmla="*/ 190 h 69341"/>
                <a:gd name="connsiteX1" fmla="*/ 53911 w 64484"/>
                <a:gd name="connsiteY1" fmla="*/ 10382 h 69341"/>
                <a:gd name="connsiteX2" fmla="*/ 64484 w 64484"/>
                <a:gd name="connsiteY2" fmla="*/ 34766 h 69341"/>
                <a:gd name="connsiteX3" fmla="*/ 53911 w 64484"/>
                <a:gd name="connsiteY3" fmla="*/ 59150 h 69341"/>
                <a:gd name="connsiteX4" fmla="*/ 28004 w 64484"/>
                <a:gd name="connsiteY4" fmla="*/ 69342 h 69341"/>
                <a:gd name="connsiteX5" fmla="*/ 17812 w 64484"/>
                <a:gd name="connsiteY5" fmla="*/ 68009 h 69341"/>
                <a:gd name="connsiteX6" fmla="*/ 9811 w 64484"/>
                <a:gd name="connsiteY6" fmla="*/ 64770 h 69341"/>
                <a:gd name="connsiteX7" fmla="*/ 4381 w 64484"/>
                <a:gd name="connsiteY7" fmla="*/ 60960 h 69341"/>
                <a:gd name="connsiteX8" fmla="*/ 952 w 64484"/>
                <a:gd name="connsiteY8" fmla="*/ 57626 h 69341"/>
                <a:gd name="connsiteX9" fmla="*/ 0 w 64484"/>
                <a:gd name="connsiteY9" fmla="*/ 56293 h 69341"/>
                <a:gd name="connsiteX10" fmla="*/ 10287 w 64484"/>
                <a:gd name="connsiteY10" fmla="*/ 45053 h 69341"/>
                <a:gd name="connsiteX11" fmla="*/ 11049 w 64484"/>
                <a:gd name="connsiteY11" fmla="*/ 46006 h 69341"/>
                <a:gd name="connsiteX12" fmla="*/ 13335 w 64484"/>
                <a:gd name="connsiteY12" fmla="*/ 48006 h 69341"/>
                <a:gd name="connsiteX13" fmla="*/ 16954 w 64484"/>
                <a:gd name="connsiteY13" fmla="*/ 50578 h 69341"/>
                <a:gd name="connsiteX14" fmla="*/ 21812 w 64484"/>
                <a:gd name="connsiteY14" fmla="*/ 52578 h 69341"/>
                <a:gd name="connsiteX15" fmla="*/ 28004 w 64484"/>
                <a:gd name="connsiteY15" fmla="*/ 53435 h 69341"/>
                <a:gd name="connsiteX16" fmla="*/ 38957 w 64484"/>
                <a:gd name="connsiteY16" fmla="*/ 50197 h 69341"/>
                <a:gd name="connsiteX17" fmla="*/ 45339 w 64484"/>
                <a:gd name="connsiteY17" fmla="*/ 42196 h 69341"/>
                <a:gd name="connsiteX18" fmla="*/ 19621 w 64484"/>
                <a:gd name="connsiteY18" fmla="*/ 42196 h 69341"/>
                <a:gd name="connsiteX19" fmla="*/ 19621 w 64484"/>
                <a:gd name="connsiteY19" fmla="*/ 27242 h 69341"/>
                <a:gd name="connsiteX20" fmla="*/ 45339 w 64484"/>
                <a:gd name="connsiteY20" fmla="*/ 27242 h 69341"/>
                <a:gd name="connsiteX21" fmla="*/ 38957 w 64484"/>
                <a:gd name="connsiteY21" fmla="*/ 19241 h 69341"/>
                <a:gd name="connsiteX22" fmla="*/ 28004 w 64484"/>
                <a:gd name="connsiteY22" fmla="*/ 16002 h 69341"/>
                <a:gd name="connsiteX23" fmla="*/ 22193 w 64484"/>
                <a:gd name="connsiteY23" fmla="*/ 16859 h 69341"/>
                <a:gd name="connsiteX24" fmla="*/ 17431 w 64484"/>
                <a:gd name="connsiteY24" fmla="*/ 18955 h 69341"/>
                <a:gd name="connsiteX25" fmla="*/ 14097 w 64484"/>
                <a:gd name="connsiteY25" fmla="*/ 21431 h 69341"/>
                <a:gd name="connsiteX26" fmla="*/ 12002 w 64484"/>
                <a:gd name="connsiteY26" fmla="*/ 23432 h 69341"/>
                <a:gd name="connsiteX27" fmla="*/ 11240 w 64484"/>
                <a:gd name="connsiteY27" fmla="*/ 24384 h 69341"/>
                <a:gd name="connsiteX28" fmla="*/ 476 w 64484"/>
                <a:gd name="connsiteY28" fmla="*/ 13145 h 69341"/>
                <a:gd name="connsiteX29" fmla="*/ 1524 w 64484"/>
                <a:gd name="connsiteY29" fmla="*/ 11716 h 69341"/>
                <a:gd name="connsiteX30" fmla="*/ 4763 w 64484"/>
                <a:gd name="connsiteY30" fmla="*/ 8573 h 69341"/>
                <a:gd name="connsiteX31" fmla="*/ 10287 w 64484"/>
                <a:gd name="connsiteY31" fmla="*/ 4572 h 69341"/>
                <a:gd name="connsiteX32" fmla="*/ 18002 w 64484"/>
                <a:gd name="connsiteY32" fmla="*/ 1429 h 69341"/>
                <a:gd name="connsiteX33" fmla="*/ 28099 w 64484"/>
                <a:gd name="connsiteY33" fmla="*/ 0 h 69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64484" h="69341">
                  <a:moveTo>
                    <a:pt x="28004" y="190"/>
                  </a:moveTo>
                  <a:cubicBezTo>
                    <a:pt x="38195" y="190"/>
                    <a:pt x="46863" y="3620"/>
                    <a:pt x="53911" y="10382"/>
                  </a:cubicBezTo>
                  <a:cubicBezTo>
                    <a:pt x="60960" y="17240"/>
                    <a:pt x="64484" y="25336"/>
                    <a:pt x="64484" y="34766"/>
                  </a:cubicBezTo>
                  <a:cubicBezTo>
                    <a:pt x="64484" y="44196"/>
                    <a:pt x="60960" y="52388"/>
                    <a:pt x="53911" y="59150"/>
                  </a:cubicBezTo>
                  <a:cubicBezTo>
                    <a:pt x="46863" y="66008"/>
                    <a:pt x="38195" y="69342"/>
                    <a:pt x="28004" y="69342"/>
                  </a:cubicBezTo>
                  <a:cubicBezTo>
                    <a:pt x="24479" y="69342"/>
                    <a:pt x="21050" y="68866"/>
                    <a:pt x="17812" y="68009"/>
                  </a:cubicBezTo>
                  <a:cubicBezTo>
                    <a:pt x="14573" y="67151"/>
                    <a:pt x="11906" y="66008"/>
                    <a:pt x="9811" y="64770"/>
                  </a:cubicBezTo>
                  <a:cubicBezTo>
                    <a:pt x="7715" y="63532"/>
                    <a:pt x="5906" y="62198"/>
                    <a:pt x="4381" y="60960"/>
                  </a:cubicBezTo>
                  <a:cubicBezTo>
                    <a:pt x="2858" y="59627"/>
                    <a:pt x="1715" y="58579"/>
                    <a:pt x="952" y="57626"/>
                  </a:cubicBezTo>
                  <a:lnTo>
                    <a:pt x="0" y="56293"/>
                  </a:lnTo>
                  <a:lnTo>
                    <a:pt x="10287" y="45053"/>
                  </a:lnTo>
                  <a:cubicBezTo>
                    <a:pt x="10287" y="45053"/>
                    <a:pt x="10763" y="45625"/>
                    <a:pt x="11049" y="46006"/>
                  </a:cubicBezTo>
                  <a:cubicBezTo>
                    <a:pt x="11430" y="46387"/>
                    <a:pt x="12192" y="47054"/>
                    <a:pt x="13335" y="48006"/>
                  </a:cubicBezTo>
                  <a:cubicBezTo>
                    <a:pt x="14478" y="48959"/>
                    <a:pt x="15716" y="49816"/>
                    <a:pt x="16954" y="50578"/>
                  </a:cubicBezTo>
                  <a:cubicBezTo>
                    <a:pt x="18288" y="51340"/>
                    <a:pt x="19907" y="52007"/>
                    <a:pt x="21812" y="52578"/>
                  </a:cubicBezTo>
                  <a:cubicBezTo>
                    <a:pt x="23813" y="53150"/>
                    <a:pt x="25908" y="53435"/>
                    <a:pt x="28004" y="53435"/>
                  </a:cubicBezTo>
                  <a:cubicBezTo>
                    <a:pt x="32385" y="53435"/>
                    <a:pt x="36004" y="52388"/>
                    <a:pt x="38957" y="50197"/>
                  </a:cubicBezTo>
                  <a:cubicBezTo>
                    <a:pt x="41910" y="48006"/>
                    <a:pt x="44006" y="45339"/>
                    <a:pt x="45339" y="42196"/>
                  </a:cubicBezTo>
                  <a:lnTo>
                    <a:pt x="19621" y="42196"/>
                  </a:lnTo>
                  <a:lnTo>
                    <a:pt x="19621" y="27242"/>
                  </a:lnTo>
                  <a:lnTo>
                    <a:pt x="45339" y="27242"/>
                  </a:lnTo>
                  <a:cubicBezTo>
                    <a:pt x="44006" y="24098"/>
                    <a:pt x="41910" y="21431"/>
                    <a:pt x="38957" y="19241"/>
                  </a:cubicBezTo>
                  <a:cubicBezTo>
                    <a:pt x="36004" y="17145"/>
                    <a:pt x="32385" y="16002"/>
                    <a:pt x="28004" y="16002"/>
                  </a:cubicBezTo>
                  <a:cubicBezTo>
                    <a:pt x="26003" y="16002"/>
                    <a:pt x="24003" y="16288"/>
                    <a:pt x="22193" y="16859"/>
                  </a:cubicBezTo>
                  <a:cubicBezTo>
                    <a:pt x="20288" y="17431"/>
                    <a:pt x="18669" y="18193"/>
                    <a:pt x="17431" y="18955"/>
                  </a:cubicBezTo>
                  <a:cubicBezTo>
                    <a:pt x="16192" y="19812"/>
                    <a:pt x="15050" y="20574"/>
                    <a:pt x="14097" y="21431"/>
                  </a:cubicBezTo>
                  <a:cubicBezTo>
                    <a:pt x="13144" y="22193"/>
                    <a:pt x="12383" y="22860"/>
                    <a:pt x="12002" y="23432"/>
                  </a:cubicBezTo>
                  <a:lnTo>
                    <a:pt x="11240" y="24384"/>
                  </a:lnTo>
                  <a:lnTo>
                    <a:pt x="476" y="13145"/>
                  </a:lnTo>
                  <a:cubicBezTo>
                    <a:pt x="476" y="13145"/>
                    <a:pt x="1048" y="12287"/>
                    <a:pt x="1524" y="11716"/>
                  </a:cubicBezTo>
                  <a:cubicBezTo>
                    <a:pt x="2000" y="11144"/>
                    <a:pt x="3048" y="10096"/>
                    <a:pt x="4763" y="8573"/>
                  </a:cubicBezTo>
                  <a:cubicBezTo>
                    <a:pt x="6477" y="7049"/>
                    <a:pt x="8287" y="5810"/>
                    <a:pt x="10287" y="4572"/>
                  </a:cubicBezTo>
                  <a:cubicBezTo>
                    <a:pt x="12287" y="3334"/>
                    <a:pt x="14859" y="2381"/>
                    <a:pt x="18002" y="1429"/>
                  </a:cubicBezTo>
                  <a:cubicBezTo>
                    <a:pt x="21241" y="476"/>
                    <a:pt x="24575" y="0"/>
                    <a:pt x="28099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E667621C-FE19-3D76-A2C4-E818F577DE34}"/>
                </a:ext>
              </a:extLst>
            </p:cNvPr>
            <p:cNvSpPr/>
            <p:nvPr/>
          </p:nvSpPr>
          <p:spPr>
            <a:xfrm>
              <a:off x="1480217" y="572642"/>
              <a:ext cx="61722" cy="65532"/>
            </a:xfrm>
            <a:custGeom>
              <a:avLst/>
              <a:gdLst>
                <a:gd name="connsiteX0" fmla="*/ 24765 w 61722"/>
                <a:gd name="connsiteY0" fmla="*/ 40767 h 65532"/>
                <a:gd name="connsiteX1" fmla="*/ 17717 w 61722"/>
                <a:gd name="connsiteY1" fmla="*/ 48673 h 65532"/>
                <a:gd name="connsiteX2" fmla="*/ 17717 w 61722"/>
                <a:gd name="connsiteY2" fmla="*/ 65532 h 65532"/>
                <a:gd name="connsiteX3" fmla="*/ 0 w 61722"/>
                <a:gd name="connsiteY3" fmla="*/ 65532 h 65532"/>
                <a:gd name="connsiteX4" fmla="*/ 0 w 61722"/>
                <a:gd name="connsiteY4" fmla="*/ 0 h 65532"/>
                <a:gd name="connsiteX5" fmla="*/ 17717 w 61722"/>
                <a:gd name="connsiteY5" fmla="*/ 0 h 65532"/>
                <a:gd name="connsiteX6" fmla="*/ 17717 w 61722"/>
                <a:gd name="connsiteY6" fmla="*/ 25241 h 65532"/>
                <a:gd name="connsiteX7" fmla="*/ 39243 w 61722"/>
                <a:gd name="connsiteY7" fmla="*/ 0 h 65532"/>
                <a:gd name="connsiteX8" fmla="*/ 59817 w 61722"/>
                <a:gd name="connsiteY8" fmla="*/ 0 h 65532"/>
                <a:gd name="connsiteX9" fmla="*/ 36481 w 61722"/>
                <a:gd name="connsiteY9" fmla="*/ 27146 h 65532"/>
                <a:gd name="connsiteX10" fmla="*/ 61722 w 61722"/>
                <a:gd name="connsiteY10" fmla="*/ 65532 h 65532"/>
                <a:gd name="connsiteX11" fmla="*/ 41148 w 61722"/>
                <a:gd name="connsiteY11" fmla="*/ 65532 h 65532"/>
                <a:gd name="connsiteX12" fmla="*/ 24765 w 61722"/>
                <a:gd name="connsiteY12" fmla="*/ 40767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2" h="65532">
                  <a:moveTo>
                    <a:pt x="24765" y="40767"/>
                  </a:moveTo>
                  <a:lnTo>
                    <a:pt x="17717" y="48673"/>
                  </a:lnTo>
                  <a:lnTo>
                    <a:pt x="17717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7717" y="0"/>
                  </a:lnTo>
                  <a:lnTo>
                    <a:pt x="17717" y="25241"/>
                  </a:lnTo>
                  <a:lnTo>
                    <a:pt x="39243" y="0"/>
                  </a:lnTo>
                  <a:lnTo>
                    <a:pt x="59817" y="0"/>
                  </a:lnTo>
                  <a:lnTo>
                    <a:pt x="36481" y="27146"/>
                  </a:lnTo>
                  <a:lnTo>
                    <a:pt x="61722" y="65532"/>
                  </a:lnTo>
                  <a:lnTo>
                    <a:pt x="41148" y="65532"/>
                  </a:lnTo>
                  <a:lnTo>
                    <a:pt x="24765" y="40767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072A458C-7FF5-9096-A501-5CFF20809754}"/>
                </a:ext>
              </a:extLst>
            </p:cNvPr>
            <p:cNvSpPr/>
            <p:nvPr/>
          </p:nvSpPr>
          <p:spPr>
            <a:xfrm>
              <a:off x="1541081" y="570832"/>
              <a:ext cx="72866" cy="69151"/>
            </a:xfrm>
            <a:custGeom>
              <a:avLst/>
              <a:gdLst>
                <a:gd name="connsiteX0" fmla="*/ 62294 w 72866"/>
                <a:gd name="connsiteY0" fmla="*/ 10192 h 69151"/>
                <a:gd name="connsiteX1" fmla="*/ 72866 w 72866"/>
                <a:gd name="connsiteY1" fmla="*/ 34576 h 69151"/>
                <a:gd name="connsiteX2" fmla="*/ 62294 w 72866"/>
                <a:gd name="connsiteY2" fmla="*/ 58960 h 69151"/>
                <a:gd name="connsiteX3" fmla="*/ 36385 w 72866"/>
                <a:gd name="connsiteY3" fmla="*/ 69152 h 69151"/>
                <a:gd name="connsiteX4" fmla="*/ 10573 w 72866"/>
                <a:gd name="connsiteY4" fmla="*/ 58960 h 69151"/>
                <a:gd name="connsiteX5" fmla="*/ 0 w 72866"/>
                <a:gd name="connsiteY5" fmla="*/ 34576 h 69151"/>
                <a:gd name="connsiteX6" fmla="*/ 10573 w 72866"/>
                <a:gd name="connsiteY6" fmla="*/ 10192 h 69151"/>
                <a:gd name="connsiteX7" fmla="*/ 36385 w 72866"/>
                <a:gd name="connsiteY7" fmla="*/ 0 h 69151"/>
                <a:gd name="connsiteX8" fmla="*/ 62294 w 72866"/>
                <a:gd name="connsiteY8" fmla="*/ 10192 h 69151"/>
                <a:gd name="connsiteX9" fmla="*/ 23431 w 72866"/>
                <a:gd name="connsiteY9" fmla="*/ 21241 h 69151"/>
                <a:gd name="connsiteX10" fmla="*/ 18193 w 72866"/>
                <a:gd name="connsiteY10" fmla="*/ 34576 h 69151"/>
                <a:gd name="connsiteX11" fmla="*/ 23431 w 72866"/>
                <a:gd name="connsiteY11" fmla="*/ 48006 h 69151"/>
                <a:gd name="connsiteX12" fmla="*/ 36481 w 72866"/>
                <a:gd name="connsiteY12" fmla="*/ 53340 h 69151"/>
                <a:gd name="connsiteX13" fmla="*/ 49530 w 72866"/>
                <a:gd name="connsiteY13" fmla="*/ 48006 h 69151"/>
                <a:gd name="connsiteX14" fmla="*/ 54769 w 72866"/>
                <a:gd name="connsiteY14" fmla="*/ 34576 h 69151"/>
                <a:gd name="connsiteX15" fmla="*/ 49530 w 72866"/>
                <a:gd name="connsiteY15" fmla="*/ 21241 h 69151"/>
                <a:gd name="connsiteX16" fmla="*/ 36481 w 72866"/>
                <a:gd name="connsiteY16" fmla="*/ 15907 h 69151"/>
                <a:gd name="connsiteX17" fmla="*/ 23431 w 72866"/>
                <a:gd name="connsiteY17" fmla="*/ 21241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66" h="69151">
                  <a:moveTo>
                    <a:pt x="62294" y="10192"/>
                  </a:moveTo>
                  <a:cubicBezTo>
                    <a:pt x="69342" y="16955"/>
                    <a:pt x="72866" y="25146"/>
                    <a:pt x="72866" y="34576"/>
                  </a:cubicBezTo>
                  <a:cubicBezTo>
                    <a:pt x="72866" y="44006"/>
                    <a:pt x="69342" y="52197"/>
                    <a:pt x="62294" y="58960"/>
                  </a:cubicBezTo>
                  <a:cubicBezTo>
                    <a:pt x="55245" y="65723"/>
                    <a:pt x="46577" y="69152"/>
                    <a:pt x="36385" y="69152"/>
                  </a:cubicBezTo>
                  <a:cubicBezTo>
                    <a:pt x="26194" y="69152"/>
                    <a:pt x="17621" y="65723"/>
                    <a:pt x="10573" y="58960"/>
                  </a:cubicBezTo>
                  <a:cubicBezTo>
                    <a:pt x="3524" y="52102"/>
                    <a:pt x="0" y="44006"/>
                    <a:pt x="0" y="34576"/>
                  </a:cubicBezTo>
                  <a:cubicBezTo>
                    <a:pt x="0" y="25146"/>
                    <a:pt x="3524" y="16955"/>
                    <a:pt x="10573" y="10192"/>
                  </a:cubicBezTo>
                  <a:cubicBezTo>
                    <a:pt x="17621" y="3334"/>
                    <a:pt x="26289" y="0"/>
                    <a:pt x="36385" y="0"/>
                  </a:cubicBezTo>
                  <a:cubicBezTo>
                    <a:pt x="46482" y="0"/>
                    <a:pt x="55150" y="3429"/>
                    <a:pt x="62294" y="10192"/>
                  </a:cubicBezTo>
                  <a:moveTo>
                    <a:pt x="23431" y="21241"/>
                  </a:moveTo>
                  <a:cubicBezTo>
                    <a:pt x="19907" y="24765"/>
                    <a:pt x="18193" y="29242"/>
                    <a:pt x="18193" y="34576"/>
                  </a:cubicBezTo>
                  <a:cubicBezTo>
                    <a:pt x="18193" y="39910"/>
                    <a:pt x="19907" y="44387"/>
                    <a:pt x="23431" y="48006"/>
                  </a:cubicBezTo>
                  <a:cubicBezTo>
                    <a:pt x="26956" y="51530"/>
                    <a:pt x="31242" y="53340"/>
                    <a:pt x="36481" y="53340"/>
                  </a:cubicBezTo>
                  <a:cubicBezTo>
                    <a:pt x="41719" y="53340"/>
                    <a:pt x="46006" y="51530"/>
                    <a:pt x="49530" y="48006"/>
                  </a:cubicBezTo>
                  <a:cubicBezTo>
                    <a:pt x="53054" y="44482"/>
                    <a:pt x="54769" y="40005"/>
                    <a:pt x="54769" y="34576"/>
                  </a:cubicBezTo>
                  <a:cubicBezTo>
                    <a:pt x="54769" y="29147"/>
                    <a:pt x="53054" y="24765"/>
                    <a:pt x="49530" y="21241"/>
                  </a:cubicBezTo>
                  <a:cubicBezTo>
                    <a:pt x="46006" y="17717"/>
                    <a:pt x="41719" y="15907"/>
                    <a:pt x="36481" y="15907"/>
                  </a:cubicBezTo>
                  <a:cubicBezTo>
                    <a:pt x="31242" y="15907"/>
                    <a:pt x="26956" y="17717"/>
                    <a:pt x="23431" y="2124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68DFCEAE-91B1-1A3B-2D7F-5B730D2CAF59}"/>
                </a:ext>
              </a:extLst>
            </p:cNvPr>
            <p:cNvSpPr/>
            <p:nvPr/>
          </p:nvSpPr>
          <p:spPr>
            <a:xfrm>
              <a:off x="1625187" y="572642"/>
              <a:ext cx="59435" cy="65532"/>
            </a:xfrm>
            <a:custGeom>
              <a:avLst/>
              <a:gdLst>
                <a:gd name="connsiteX0" fmla="*/ 59436 w 59435"/>
                <a:gd name="connsiteY0" fmla="*/ 0 h 65532"/>
                <a:gd name="connsiteX1" fmla="*/ 59436 w 59435"/>
                <a:gd name="connsiteY1" fmla="*/ 65532 h 65532"/>
                <a:gd name="connsiteX2" fmla="*/ 41624 w 59435"/>
                <a:gd name="connsiteY2" fmla="*/ 65532 h 65532"/>
                <a:gd name="connsiteX3" fmla="*/ 41624 w 59435"/>
                <a:gd name="connsiteY3" fmla="*/ 40291 h 65532"/>
                <a:gd name="connsiteX4" fmla="*/ 17812 w 59435"/>
                <a:gd name="connsiteY4" fmla="*/ 40291 h 65532"/>
                <a:gd name="connsiteX5" fmla="*/ 17812 w 59435"/>
                <a:gd name="connsiteY5" fmla="*/ 65532 h 65532"/>
                <a:gd name="connsiteX6" fmla="*/ 0 w 59435"/>
                <a:gd name="connsiteY6" fmla="*/ 65532 h 65532"/>
                <a:gd name="connsiteX7" fmla="*/ 0 w 59435"/>
                <a:gd name="connsiteY7" fmla="*/ 0 h 65532"/>
                <a:gd name="connsiteX8" fmla="*/ 17812 w 59435"/>
                <a:gd name="connsiteY8" fmla="*/ 0 h 65532"/>
                <a:gd name="connsiteX9" fmla="*/ 17812 w 59435"/>
                <a:gd name="connsiteY9" fmla="*/ 24384 h 65532"/>
                <a:gd name="connsiteX10" fmla="*/ 41624 w 59435"/>
                <a:gd name="connsiteY10" fmla="*/ 24384 h 65532"/>
                <a:gd name="connsiteX11" fmla="*/ 41624 w 59435"/>
                <a:gd name="connsiteY11" fmla="*/ 0 h 65532"/>
                <a:gd name="connsiteX12" fmla="*/ 59436 w 59435"/>
                <a:gd name="connsiteY12" fmla="*/ 0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435" h="65532">
                  <a:moveTo>
                    <a:pt x="59436" y="0"/>
                  </a:moveTo>
                  <a:lnTo>
                    <a:pt x="59436" y="65532"/>
                  </a:lnTo>
                  <a:lnTo>
                    <a:pt x="41624" y="65532"/>
                  </a:lnTo>
                  <a:lnTo>
                    <a:pt x="41624" y="40291"/>
                  </a:lnTo>
                  <a:lnTo>
                    <a:pt x="17812" y="40291"/>
                  </a:lnTo>
                  <a:lnTo>
                    <a:pt x="17812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7812" y="0"/>
                  </a:lnTo>
                  <a:lnTo>
                    <a:pt x="17812" y="24384"/>
                  </a:lnTo>
                  <a:lnTo>
                    <a:pt x="41624" y="24384"/>
                  </a:lnTo>
                  <a:lnTo>
                    <a:pt x="41624" y="0"/>
                  </a:lnTo>
                  <a:lnTo>
                    <a:pt x="59436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E7A8DE86-2BF3-CE60-1FCE-517A69EB60DD}"/>
                </a:ext>
              </a:extLst>
            </p:cNvPr>
            <p:cNvSpPr/>
            <p:nvPr/>
          </p:nvSpPr>
          <p:spPr>
            <a:xfrm>
              <a:off x="1695863" y="570832"/>
              <a:ext cx="72866" cy="69151"/>
            </a:xfrm>
            <a:custGeom>
              <a:avLst/>
              <a:gdLst>
                <a:gd name="connsiteX0" fmla="*/ 62294 w 72866"/>
                <a:gd name="connsiteY0" fmla="*/ 10192 h 69151"/>
                <a:gd name="connsiteX1" fmla="*/ 72866 w 72866"/>
                <a:gd name="connsiteY1" fmla="*/ 34576 h 69151"/>
                <a:gd name="connsiteX2" fmla="*/ 62294 w 72866"/>
                <a:gd name="connsiteY2" fmla="*/ 58960 h 69151"/>
                <a:gd name="connsiteX3" fmla="*/ 36481 w 72866"/>
                <a:gd name="connsiteY3" fmla="*/ 69152 h 69151"/>
                <a:gd name="connsiteX4" fmla="*/ 10573 w 72866"/>
                <a:gd name="connsiteY4" fmla="*/ 58960 h 69151"/>
                <a:gd name="connsiteX5" fmla="*/ 0 w 72866"/>
                <a:gd name="connsiteY5" fmla="*/ 34576 h 69151"/>
                <a:gd name="connsiteX6" fmla="*/ 10573 w 72866"/>
                <a:gd name="connsiteY6" fmla="*/ 10192 h 69151"/>
                <a:gd name="connsiteX7" fmla="*/ 36481 w 72866"/>
                <a:gd name="connsiteY7" fmla="*/ 0 h 69151"/>
                <a:gd name="connsiteX8" fmla="*/ 62294 w 72866"/>
                <a:gd name="connsiteY8" fmla="*/ 10192 h 69151"/>
                <a:gd name="connsiteX9" fmla="*/ 23431 w 72866"/>
                <a:gd name="connsiteY9" fmla="*/ 21241 h 69151"/>
                <a:gd name="connsiteX10" fmla="*/ 18193 w 72866"/>
                <a:gd name="connsiteY10" fmla="*/ 34576 h 69151"/>
                <a:gd name="connsiteX11" fmla="*/ 23431 w 72866"/>
                <a:gd name="connsiteY11" fmla="*/ 48006 h 69151"/>
                <a:gd name="connsiteX12" fmla="*/ 36481 w 72866"/>
                <a:gd name="connsiteY12" fmla="*/ 53340 h 69151"/>
                <a:gd name="connsiteX13" fmla="*/ 49530 w 72866"/>
                <a:gd name="connsiteY13" fmla="*/ 48006 h 69151"/>
                <a:gd name="connsiteX14" fmla="*/ 54769 w 72866"/>
                <a:gd name="connsiteY14" fmla="*/ 34576 h 69151"/>
                <a:gd name="connsiteX15" fmla="*/ 49530 w 72866"/>
                <a:gd name="connsiteY15" fmla="*/ 21241 h 69151"/>
                <a:gd name="connsiteX16" fmla="*/ 36481 w 72866"/>
                <a:gd name="connsiteY16" fmla="*/ 15907 h 69151"/>
                <a:gd name="connsiteX17" fmla="*/ 23431 w 72866"/>
                <a:gd name="connsiteY17" fmla="*/ 21241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66" h="69151">
                  <a:moveTo>
                    <a:pt x="62294" y="10192"/>
                  </a:moveTo>
                  <a:cubicBezTo>
                    <a:pt x="69342" y="16955"/>
                    <a:pt x="72866" y="25146"/>
                    <a:pt x="72866" y="34576"/>
                  </a:cubicBezTo>
                  <a:cubicBezTo>
                    <a:pt x="72866" y="44006"/>
                    <a:pt x="69342" y="52197"/>
                    <a:pt x="62294" y="58960"/>
                  </a:cubicBezTo>
                  <a:cubicBezTo>
                    <a:pt x="55245" y="65723"/>
                    <a:pt x="46577" y="69152"/>
                    <a:pt x="36481" y="69152"/>
                  </a:cubicBezTo>
                  <a:cubicBezTo>
                    <a:pt x="26384" y="69152"/>
                    <a:pt x="17717" y="65723"/>
                    <a:pt x="10573" y="58960"/>
                  </a:cubicBezTo>
                  <a:cubicBezTo>
                    <a:pt x="3524" y="52102"/>
                    <a:pt x="0" y="44006"/>
                    <a:pt x="0" y="34576"/>
                  </a:cubicBezTo>
                  <a:cubicBezTo>
                    <a:pt x="0" y="25146"/>
                    <a:pt x="3524" y="16955"/>
                    <a:pt x="10573" y="10192"/>
                  </a:cubicBezTo>
                  <a:cubicBezTo>
                    <a:pt x="17621" y="3334"/>
                    <a:pt x="26289" y="0"/>
                    <a:pt x="36481" y="0"/>
                  </a:cubicBezTo>
                  <a:cubicBezTo>
                    <a:pt x="46673" y="0"/>
                    <a:pt x="55245" y="3429"/>
                    <a:pt x="62294" y="10192"/>
                  </a:cubicBezTo>
                  <a:moveTo>
                    <a:pt x="23431" y="21241"/>
                  </a:moveTo>
                  <a:cubicBezTo>
                    <a:pt x="19907" y="24765"/>
                    <a:pt x="18193" y="29242"/>
                    <a:pt x="18193" y="34576"/>
                  </a:cubicBezTo>
                  <a:cubicBezTo>
                    <a:pt x="18193" y="39910"/>
                    <a:pt x="19907" y="44387"/>
                    <a:pt x="23431" y="48006"/>
                  </a:cubicBezTo>
                  <a:cubicBezTo>
                    <a:pt x="26956" y="51530"/>
                    <a:pt x="31242" y="53340"/>
                    <a:pt x="36481" y="53340"/>
                  </a:cubicBezTo>
                  <a:cubicBezTo>
                    <a:pt x="41719" y="53340"/>
                    <a:pt x="46006" y="51530"/>
                    <a:pt x="49530" y="48006"/>
                  </a:cubicBezTo>
                  <a:cubicBezTo>
                    <a:pt x="53054" y="44482"/>
                    <a:pt x="54769" y="40005"/>
                    <a:pt x="54769" y="34576"/>
                  </a:cubicBezTo>
                  <a:cubicBezTo>
                    <a:pt x="54769" y="29147"/>
                    <a:pt x="53054" y="24765"/>
                    <a:pt x="49530" y="21241"/>
                  </a:cubicBezTo>
                  <a:cubicBezTo>
                    <a:pt x="46006" y="17717"/>
                    <a:pt x="41719" y="15907"/>
                    <a:pt x="36481" y="15907"/>
                  </a:cubicBezTo>
                  <a:cubicBezTo>
                    <a:pt x="31242" y="15907"/>
                    <a:pt x="26956" y="17717"/>
                    <a:pt x="23431" y="2124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836702B-2280-3C89-348E-F9D5C3EDE0A6}"/>
                </a:ext>
              </a:extLst>
            </p:cNvPr>
            <p:cNvSpPr/>
            <p:nvPr/>
          </p:nvSpPr>
          <p:spPr>
            <a:xfrm>
              <a:off x="1780064" y="572642"/>
              <a:ext cx="72008" cy="65532"/>
            </a:xfrm>
            <a:custGeom>
              <a:avLst/>
              <a:gdLst>
                <a:gd name="connsiteX0" fmla="*/ 36004 w 72008"/>
                <a:gd name="connsiteY0" fmla="*/ 49625 h 65532"/>
                <a:gd name="connsiteX1" fmla="*/ 17717 w 72008"/>
                <a:gd name="connsiteY1" fmla="*/ 26670 h 65532"/>
                <a:gd name="connsiteX2" fmla="*/ 17717 w 72008"/>
                <a:gd name="connsiteY2" fmla="*/ 65532 h 65532"/>
                <a:gd name="connsiteX3" fmla="*/ 0 w 72008"/>
                <a:gd name="connsiteY3" fmla="*/ 65532 h 65532"/>
                <a:gd name="connsiteX4" fmla="*/ 0 w 72008"/>
                <a:gd name="connsiteY4" fmla="*/ 0 h 65532"/>
                <a:gd name="connsiteX5" fmla="*/ 15907 w 72008"/>
                <a:gd name="connsiteY5" fmla="*/ 0 h 65532"/>
                <a:gd name="connsiteX6" fmla="*/ 36004 w 72008"/>
                <a:gd name="connsiteY6" fmla="*/ 25813 h 65532"/>
                <a:gd name="connsiteX7" fmla="*/ 56102 w 72008"/>
                <a:gd name="connsiteY7" fmla="*/ 0 h 65532"/>
                <a:gd name="connsiteX8" fmla="*/ 72009 w 72008"/>
                <a:gd name="connsiteY8" fmla="*/ 0 h 65532"/>
                <a:gd name="connsiteX9" fmla="*/ 72009 w 72008"/>
                <a:gd name="connsiteY9" fmla="*/ 65532 h 65532"/>
                <a:gd name="connsiteX10" fmla="*/ 54292 w 72008"/>
                <a:gd name="connsiteY10" fmla="*/ 65532 h 65532"/>
                <a:gd name="connsiteX11" fmla="*/ 54292 w 72008"/>
                <a:gd name="connsiteY11" fmla="*/ 26670 h 65532"/>
                <a:gd name="connsiteX12" fmla="*/ 36004 w 72008"/>
                <a:gd name="connsiteY12" fmla="*/ 49625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08" h="65532">
                  <a:moveTo>
                    <a:pt x="36004" y="49625"/>
                  </a:moveTo>
                  <a:lnTo>
                    <a:pt x="17717" y="26670"/>
                  </a:lnTo>
                  <a:lnTo>
                    <a:pt x="17717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5907" y="0"/>
                  </a:lnTo>
                  <a:lnTo>
                    <a:pt x="36004" y="25813"/>
                  </a:lnTo>
                  <a:lnTo>
                    <a:pt x="56102" y="0"/>
                  </a:lnTo>
                  <a:lnTo>
                    <a:pt x="72009" y="0"/>
                  </a:lnTo>
                  <a:lnTo>
                    <a:pt x="72009" y="65532"/>
                  </a:lnTo>
                  <a:lnTo>
                    <a:pt x="54292" y="65532"/>
                  </a:lnTo>
                  <a:lnTo>
                    <a:pt x="54292" y="26670"/>
                  </a:lnTo>
                  <a:lnTo>
                    <a:pt x="36004" y="49625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1D82E97F-E419-B91E-692A-375880BC0525}"/>
                </a:ext>
              </a:extLst>
            </p:cNvPr>
            <p:cNvSpPr/>
            <p:nvPr/>
          </p:nvSpPr>
          <p:spPr>
            <a:xfrm>
              <a:off x="1867027" y="572642"/>
              <a:ext cx="61245" cy="65532"/>
            </a:xfrm>
            <a:custGeom>
              <a:avLst/>
              <a:gdLst>
                <a:gd name="connsiteX0" fmla="*/ 0 w 61245"/>
                <a:gd name="connsiteY0" fmla="*/ 0 h 65532"/>
                <a:gd name="connsiteX1" fmla="*/ 17812 w 61245"/>
                <a:gd name="connsiteY1" fmla="*/ 0 h 65532"/>
                <a:gd name="connsiteX2" fmla="*/ 17812 w 61245"/>
                <a:gd name="connsiteY2" fmla="*/ 36576 h 65532"/>
                <a:gd name="connsiteX3" fmla="*/ 45815 w 61245"/>
                <a:gd name="connsiteY3" fmla="*/ 0 h 65532"/>
                <a:gd name="connsiteX4" fmla="*/ 61246 w 61245"/>
                <a:gd name="connsiteY4" fmla="*/ 0 h 65532"/>
                <a:gd name="connsiteX5" fmla="*/ 61246 w 61245"/>
                <a:gd name="connsiteY5" fmla="*/ 65532 h 65532"/>
                <a:gd name="connsiteX6" fmla="*/ 43529 w 61245"/>
                <a:gd name="connsiteY6" fmla="*/ 65532 h 65532"/>
                <a:gd name="connsiteX7" fmla="*/ 43529 w 61245"/>
                <a:gd name="connsiteY7" fmla="*/ 29051 h 65532"/>
                <a:gd name="connsiteX8" fmla="*/ 15335 w 61245"/>
                <a:gd name="connsiteY8" fmla="*/ 65532 h 65532"/>
                <a:gd name="connsiteX9" fmla="*/ 0 w 61245"/>
                <a:gd name="connsiteY9" fmla="*/ 65532 h 65532"/>
                <a:gd name="connsiteX10" fmla="*/ 0 w 61245"/>
                <a:gd name="connsiteY10" fmla="*/ 0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245" h="65532">
                  <a:moveTo>
                    <a:pt x="0" y="0"/>
                  </a:moveTo>
                  <a:lnTo>
                    <a:pt x="17812" y="0"/>
                  </a:lnTo>
                  <a:lnTo>
                    <a:pt x="17812" y="36576"/>
                  </a:lnTo>
                  <a:lnTo>
                    <a:pt x="45815" y="0"/>
                  </a:lnTo>
                  <a:lnTo>
                    <a:pt x="61246" y="0"/>
                  </a:lnTo>
                  <a:lnTo>
                    <a:pt x="61246" y="65532"/>
                  </a:lnTo>
                  <a:lnTo>
                    <a:pt x="43529" y="65532"/>
                  </a:lnTo>
                  <a:lnTo>
                    <a:pt x="43529" y="29051"/>
                  </a:lnTo>
                  <a:lnTo>
                    <a:pt x="15335" y="65532"/>
                  </a:lnTo>
                  <a:lnTo>
                    <a:pt x="0" y="65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834F3F4C-52BD-AB15-929A-5422D4146DBF}"/>
                </a:ext>
              </a:extLst>
            </p:cNvPr>
            <p:cNvSpPr/>
            <p:nvPr/>
          </p:nvSpPr>
          <p:spPr>
            <a:xfrm>
              <a:off x="1943322" y="572642"/>
              <a:ext cx="61721" cy="65532"/>
            </a:xfrm>
            <a:custGeom>
              <a:avLst/>
              <a:gdLst>
                <a:gd name="connsiteX0" fmla="*/ 24765 w 61721"/>
                <a:gd name="connsiteY0" fmla="*/ 40767 h 65532"/>
                <a:gd name="connsiteX1" fmla="*/ 17717 w 61721"/>
                <a:gd name="connsiteY1" fmla="*/ 48673 h 65532"/>
                <a:gd name="connsiteX2" fmla="*/ 17717 w 61721"/>
                <a:gd name="connsiteY2" fmla="*/ 65532 h 65532"/>
                <a:gd name="connsiteX3" fmla="*/ 0 w 61721"/>
                <a:gd name="connsiteY3" fmla="*/ 65532 h 65532"/>
                <a:gd name="connsiteX4" fmla="*/ 0 w 61721"/>
                <a:gd name="connsiteY4" fmla="*/ 0 h 65532"/>
                <a:gd name="connsiteX5" fmla="*/ 17717 w 61721"/>
                <a:gd name="connsiteY5" fmla="*/ 0 h 65532"/>
                <a:gd name="connsiteX6" fmla="*/ 17717 w 61721"/>
                <a:gd name="connsiteY6" fmla="*/ 25241 h 65532"/>
                <a:gd name="connsiteX7" fmla="*/ 39243 w 61721"/>
                <a:gd name="connsiteY7" fmla="*/ 0 h 65532"/>
                <a:gd name="connsiteX8" fmla="*/ 59912 w 61721"/>
                <a:gd name="connsiteY8" fmla="*/ 0 h 65532"/>
                <a:gd name="connsiteX9" fmla="*/ 36481 w 61721"/>
                <a:gd name="connsiteY9" fmla="*/ 27146 h 65532"/>
                <a:gd name="connsiteX10" fmla="*/ 61722 w 61721"/>
                <a:gd name="connsiteY10" fmla="*/ 65532 h 65532"/>
                <a:gd name="connsiteX11" fmla="*/ 41148 w 61721"/>
                <a:gd name="connsiteY11" fmla="*/ 65532 h 65532"/>
                <a:gd name="connsiteX12" fmla="*/ 24765 w 61721"/>
                <a:gd name="connsiteY12" fmla="*/ 40767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1" h="65532">
                  <a:moveTo>
                    <a:pt x="24765" y="40767"/>
                  </a:moveTo>
                  <a:lnTo>
                    <a:pt x="17717" y="48673"/>
                  </a:lnTo>
                  <a:lnTo>
                    <a:pt x="17717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7717" y="0"/>
                  </a:lnTo>
                  <a:lnTo>
                    <a:pt x="17717" y="25241"/>
                  </a:lnTo>
                  <a:lnTo>
                    <a:pt x="39243" y="0"/>
                  </a:lnTo>
                  <a:lnTo>
                    <a:pt x="59912" y="0"/>
                  </a:lnTo>
                  <a:lnTo>
                    <a:pt x="36481" y="27146"/>
                  </a:lnTo>
                  <a:lnTo>
                    <a:pt x="61722" y="65532"/>
                  </a:lnTo>
                  <a:lnTo>
                    <a:pt x="41148" y="65532"/>
                  </a:lnTo>
                  <a:lnTo>
                    <a:pt x="24765" y="40767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C15D2587-FBE3-8210-B86B-7649DFAE141B}"/>
                </a:ext>
              </a:extLst>
            </p:cNvPr>
            <p:cNvSpPr/>
            <p:nvPr/>
          </p:nvSpPr>
          <p:spPr>
            <a:xfrm>
              <a:off x="2004092" y="572642"/>
              <a:ext cx="69246" cy="65532"/>
            </a:xfrm>
            <a:custGeom>
              <a:avLst/>
              <a:gdLst>
                <a:gd name="connsiteX0" fmla="*/ 45434 w 69246"/>
                <a:gd name="connsiteY0" fmla="*/ 51530 h 65532"/>
                <a:gd name="connsiteX1" fmla="*/ 23908 w 69246"/>
                <a:gd name="connsiteY1" fmla="*/ 51530 h 65532"/>
                <a:gd name="connsiteX2" fmla="*/ 19240 w 69246"/>
                <a:gd name="connsiteY2" fmla="*/ 65532 h 65532"/>
                <a:gd name="connsiteX3" fmla="*/ 0 w 69246"/>
                <a:gd name="connsiteY3" fmla="*/ 65532 h 65532"/>
                <a:gd name="connsiteX4" fmla="*/ 24860 w 69246"/>
                <a:gd name="connsiteY4" fmla="*/ 0 h 65532"/>
                <a:gd name="connsiteX5" fmla="*/ 44482 w 69246"/>
                <a:gd name="connsiteY5" fmla="*/ 0 h 65532"/>
                <a:gd name="connsiteX6" fmla="*/ 69247 w 69246"/>
                <a:gd name="connsiteY6" fmla="*/ 65532 h 65532"/>
                <a:gd name="connsiteX7" fmla="*/ 50006 w 69246"/>
                <a:gd name="connsiteY7" fmla="*/ 65532 h 65532"/>
                <a:gd name="connsiteX8" fmla="*/ 45339 w 69246"/>
                <a:gd name="connsiteY8" fmla="*/ 51530 h 65532"/>
                <a:gd name="connsiteX9" fmla="*/ 40767 w 69246"/>
                <a:gd name="connsiteY9" fmla="*/ 37529 h 65532"/>
                <a:gd name="connsiteX10" fmla="*/ 34671 w 69246"/>
                <a:gd name="connsiteY10" fmla="*/ 18383 h 65532"/>
                <a:gd name="connsiteX11" fmla="*/ 28575 w 69246"/>
                <a:gd name="connsiteY11" fmla="*/ 37529 h 65532"/>
                <a:gd name="connsiteX12" fmla="*/ 40767 w 69246"/>
                <a:gd name="connsiteY12" fmla="*/ 37529 h 65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246" h="65532">
                  <a:moveTo>
                    <a:pt x="45434" y="51530"/>
                  </a:moveTo>
                  <a:lnTo>
                    <a:pt x="23908" y="51530"/>
                  </a:lnTo>
                  <a:lnTo>
                    <a:pt x="19240" y="65532"/>
                  </a:lnTo>
                  <a:lnTo>
                    <a:pt x="0" y="65532"/>
                  </a:lnTo>
                  <a:lnTo>
                    <a:pt x="24860" y="0"/>
                  </a:lnTo>
                  <a:lnTo>
                    <a:pt x="44482" y="0"/>
                  </a:lnTo>
                  <a:lnTo>
                    <a:pt x="69247" y="65532"/>
                  </a:lnTo>
                  <a:lnTo>
                    <a:pt x="50006" y="65532"/>
                  </a:lnTo>
                  <a:lnTo>
                    <a:pt x="45339" y="51530"/>
                  </a:lnTo>
                  <a:close/>
                  <a:moveTo>
                    <a:pt x="40767" y="37529"/>
                  </a:moveTo>
                  <a:lnTo>
                    <a:pt x="34671" y="18383"/>
                  </a:lnTo>
                  <a:lnTo>
                    <a:pt x="28575" y="37529"/>
                  </a:lnTo>
                  <a:lnTo>
                    <a:pt x="40767" y="37529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1043DB2D-3168-DA77-E43B-50A78312F6FB}"/>
                </a:ext>
              </a:extLst>
            </p:cNvPr>
            <p:cNvSpPr/>
            <p:nvPr/>
          </p:nvSpPr>
          <p:spPr>
            <a:xfrm>
              <a:off x="1404398" y="681132"/>
              <a:ext cx="72008" cy="65531"/>
            </a:xfrm>
            <a:custGeom>
              <a:avLst/>
              <a:gdLst>
                <a:gd name="connsiteX0" fmla="*/ 36004 w 72008"/>
                <a:gd name="connsiteY0" fmla="*/ 49625 h 65531"/>
                <a:gd name="connsiteX1" fmla="*/ 17717 w 72008"/>
                <a:gd name="connsiteY1" fmla="*/ 26670 h 65531"/>
                <a:gd name="connsiteX2" fmla="*/ 17717 w 72008"/>
                <a:gd name="connsiteY2" fmla="*/ 65532 h 65531"/>
                <a:gd name="connsiteX3" fmla="*/ 0 w 72008"/>
                <a:gd name="connsiteY3" fmla="*/ 65532 h 65531"/>
                <a:gd name="connsiteX4" fmla="*/ 0 w 72008"/>
                <a:gd name="connsiteY4" fmla="*/ 0 h 65531"/>
                <a:gd name="connsiteX5" fmla="*/ 15907 w 72008"/>
                <a:gd name="connsiteY5" fmla="*/ 0 h 65531"/>
                <a:gd name="connsiteX6" fmla="*/ 36004 w 72008"/>
                <a:gd name="connsiteY6" fmla="*/ 25813 h 65531"/>
                <a:gd name="connsiteX7" fmla="*/ 56102 w 72008"/>
                <a:gd name="connsiteY7" fmla="*/ 0 h 65531"/>
                <a:gd name="connsiteX8" fmla="*/ 72009 w 72008"/>
                <a:gd name="connsiteY8" fmla="*/ 0 h 65531"/>
                <a:gd name="connsiteX9" fmla="*/ 72009 w 72008"/>
                <a:gd name="connsiteY9" fmla="*/ 65532 h 65531"/>
                <a:gd name="connsiteX10" fmla="*/ 54292 w 72008"/>
                <a:gd name="connsiteY10" fmla="*/ 65532 h 65531"/>
                <a:gd name="connsiteX11" fmla="*/ 54292 w 72008"/>
                <a:gd name="connsiteY11" fmla="*/ 26670 h 65531"/>
                <a:gd name="connsiteX12" fmla="*/ 36004 w 72008"/>
                <a:gd name="connsiteY12" fmla="*/ 49625 h 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2008" h="65531">
                  <a:moveTo>
                    <a:pt x="36004" y="49625"/>
                  </a:moveTo>
                  <a:lnTo>
                    <a:pt x="17717" y="26670"/>
                  </a:lnTo>
                  <a:lnTo>
                    <a:pt x="17717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5907" y="0"/>
                  </a:lnTo>
                  <a:lnTo>
                    <a:pt x="36004" y="25813"/>
                  </a:lnTo>
                  <a:lnTo>
                    <a:pt x="56102" y="0"/>
                  </a:lnTo>
                  <a:lnTo>
                    <a:pt x="72009" y="0"/>
                  </a:lnTo>
                  <a:lnTo>
                    <a:pt x="72009" y="65532"/>
                  </a:lnTo>
                  <a:lnTo>
                    <a:pt x="54292" y="65532"/>
                  </a:lnTo>
                  <a:lnTo>
                    <a:pt x="54292" y="26670"/>
                  </a:lnTo>
                  <a:lnTo>
                    <a:pt x="36004" y="49625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8D4F295A-099A-6961-BC75-76C3ECA2632A}"/>
                </a:ext>
              </a:extLst>
            </p:cNvPr>
            <p:cNvSpPr/>
            <p:nvPr/>
          </p:nvSpPr>
          <p:spPr>
            <a:xfrm>
              <a:off x="1487646" y="679322"/>
              <a:ext cx="72866" cy="69151"/>
            </a:xfrm>
            <a:custGeom>
              <a:avLst/>
              <a:gdLst>
                <a:gd name="connsiteX0" fmla="*/ 62294 w 72866"/>
                <a:gd name="connsiteY0" fmla="*/ 10192 h 69151"/>
                <a:gd name="connsiteX1" fmla="*/ 72866 w 72866"/>
                <a:gd name="connsiteY1" fmla="*/ 34576 h 69151"/>
                <a:gd name="connsiteX2" fmla="*/ 62294 w 72866"/>
                <a:gd name="connsiteY2" fmla="*/ 58960 h 69151"/>
                <a:gd name="connsiteX3" fmla="*/ 36385 w 72866"/>
                <a:gd name="connsiteY3" fmla="*/ 69152 h 69151"/>
                <a:gd name="connsiteX4" fmla="*/ 10573 w 72866"/>
                <a:gd name="connsiteY4" fmla="*/ 58960 h 69151"/>
                <a:gd name="connsiteX5" fmla="*/ 0 w 72866"/>
                <a:gd name="connsiteY5" fmla="*/ 34576 h 69151"/>
                <a:gd name="connsiteX6" fmla="*/ 10573 w 72866"/>
                <a:gd name="connsiteY6" fmla="*/ 10192 h 69151"/>
                <a:gd name="connsiteX7" fmla="*/ 36385 w 72866"/>
                <a:gd name="connsiteY7" fmla="*/ 0 h 69151"/>
                <a:gd name="connsiteX8" fmla="*/ 62294 w 72866"/>
                <a:gd name="connsiteY8" fmla="*/ 10192 h 69151"/>
                <a:gd name="connsiteX9" fmla="*/ 23431 w 72866"/>
                <a:gd name="connsiteY9" fmla="*/ 21241 h 69151"/>
                <a:gd name="connsiteX10" fmla="*/ 18193 w 72866"/>
                <a:gd name="connsiteY10" fmla="*/ 34576 h 69151"/>
                <a:gd name="connsiteX11" fmla="*/ 23431 w 72866"/>
                <a:gd name="connsiteY11" fmla="*/ 48006 h 69151"/>
                <a:gd name="connsiteX12" fmla="*/ 36481 w 72866"/>
                <a:gd name="connsiteY12" fmla="*/ 53340 h 69151"/>
                <a:gd name="connsiteX13" fmla="*/ 49530 w 72866"/>
                <a:gd name="connsiteY13" fmla="*/ 48006 h 69151"/>
                <a:gd name="connsiteX14" fmla="*/ 54769 w 72866"/>
                <a:gd name="connsiteY14" fmla="*/ 34576 h 69151"/>
                <a:gd name="connsiteX15" fmla="*/ 49530 w 72866"/>
                <a:gd name="connsiteY15" fmla="*/ 21241 h 69151"/>
                <a:gd name="connsiteX16" fmla="*/ 36481 w 72866"/>
                <a:gd name="connsiteY16" fmla="*/ 15907 h 69151"/>
                <a:gd name="connsiteX17" fmla="*/ 23431 w 72866"/>
                <a:gd name="connsiteY17" fmla="*/ 21241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2866" h="69151">
                  <a:moveTo>
                    <a:pt x="62294" y="10192"/>
                  </a:moveTo>
                  <a:cubicBezTo>
                    <a:pt x="69342" y="16955"/>
                    <a:pt x="72866" y="25146"/>
                    <a:pt x="72866" y="34576"/>
                  </a:cubicBezTo>
                  <a:cubicBezTo>
                    <a:pt x="72866" y="44006"/>
                    <a:pt x="69342" y="52197"/>
                    <a:pt x="62294" y="58960"/>
                  </a:cubicBezTo>
                  <a:cubicBezTo>
                    <a:pt x="55245" y="65723"/>
                    <a:pt x="46577" y="69152"/>
                    <a:pt x="36385" y="69152"/>
                  </a:cubicBezTo>
                  <a:cubicBezTo>
                    <a:pt x="26194" y="69152"/>
                    <a:pt x="17621" y="65723"/>
                    <a:pt x="10573" y="58960"/>
                  </a:cubicBezTo>
                  <a:cubicBezTo>
                    <a:pt x="3524" y="52102"/>
                    <a:pt x="0" y="44006"/>
                    <a:pt x="0" y="34576"/>
                  </a:cubicBezTo>
                  <a:cubicBezTo>
                    <a:pt x="0" y="25146"/>
                    <a:pt x="3524" y="16955"/>
                    <a:pt x="10573" y="10192"/>
                  </a:cubicBezTo>
                  <a:cubicBezTo>
                    <a:pt x="17621" y="3429"/>
                    <a:pt x="26289" y="0"/>
                    <a:pt x="36385" y="0"/>
                  </a:cubicBezTo>
                  <a:cubicBezTo>
                    <a:pt x="46482" y="0"/>
                    <a:pt x="55150" y="3429"/>
                    <a:pt x="62294" y="10192"/>
                  </a:cubicBezTo>
                  <a:moveTo>
                    <a:pt x="23431" y="21241"/>
                  </a:moveTo>
                  <a:cubicBezTo>
                    <a:pt x="19907" y="24765"/>
                    <a:pt x="18193" y="29242"/>
                    <a:pt x="18193" y="34576"/>
                  </a:cubicBezTo>
                  <a:cubicBezTo>
                    <a:pt x="18193" y="39910"/>
                    <a:pt x="19907" y="44387"/>
                    <a:pt x="23431" y="48006"/>
                  </a:cubicBezTo>
                  <a:cubicBezTo>
                    <a:pt x="26956" y="51530"/>
                    <a:pt x="31242" y="53340"/>
                    <a:pt x="36481" y="53340"/>
                  </a:cubicBezTo>
                  <a:cubicBezTo>
                    <a:pt x="41720" y="53340"/>
                    <a:pt x="46006" y="51530"/>
                    <a:pt x="49530" y="48006"/>
                  </a:cubicBezTo>
                  <a:cubicBezTo>
                    <a:pt x="53054" y="44482"/>
                    <a:pt x="54769" y="40005"/>
                    <a:pt x="54769" y="34576"/>
                  </a:cubicBezTo>
                  <a:cubicBezTo>
                    <a:pt x="54769" y="29146"/>
                    <a:pt x="53054" y="24765"/>
                    <a:pt x="49530" y="21241"/>
                  </a:cubicBezTo>
                  <a:cubicBezTo>
                    <a:pt x="46006" y="17717"/>
                    <a:pt x="41720" y="15907"/>
                    <a:pt x="36481" y="15907"/>
                  </a:cubicBezTo>
                  <a:cubicBezTo>
                    <a:pt x="31242" y="15907"/>
                    <a:pt x="26956" y="17717"/>
                    <a:pt x="23431" y="2124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D0E77DC-325F-80E2-C092-6141F37C83C1}"/>
                </a:ext>
              </a:extLst>
            </p:cNvPr>
            <p:cNvSpPr/>
            <p:nvPr/>
          </p:nvSpPr>
          <p:spPr>
            <a:xfrm>
              <a:off x="1568133" y="679417"/>
              <a:ext cx="64484" cy="69151"/>
            </a:xfrm>
            <a:custGeom>
              <a:avLst/>
              <a:gdLst>
                <a:gd name="connsiteX0" fmla="*/ 23050 w 64484"/>
                <a:gd name="connsiteY0" fmla="*/ 21145 h 69151"/>
                <a:gd name="connsiteX1" fmla="*/ 17717 w 64484"/>
                <a:gd name="connsiteY1" fmla="*/ 34481 h 69151"/>
                <a:gd name="connsiteX2" fmla="*/ 23050 w 64484"/>
                <a:gd name="connsiteY2" fmla="*/ 47911 h 69151"/>
                <a:gd name="connsiteX3" fmla="*/ 36385 w 64484"/>
                <a:gd name="connsiteY3" fmla="*/ 53245 h 69151"/>
                <a:gd name="connsiteX4" fmla="*/ 45815 w 64484"/>
                <a:gd name="connsiteY4" fmla="*/ 51149 h 69151"/>
                <a:gd name="connsiteX5" fmla="*/ 52197 w 64484"/>
                <a:gd name="connsiteY5" fmla="*/ 46863 h 69151"/>
                <a:gd name="connsiteX6" fmla="*/ 54197 w 64484"/>
                <a:gd name="connsiteY6" fmla="*/ 44768 h 69151"/>
                <a:gd name="connsiteX7" fmla="*/ 64484 w 64484"/>
                <a:gd name="connsiteY7" fmla="*/ 56007 h 69151"/>
                <a:gd name="connsiteX8" fmla="*/ 63436 w 64484"/>
                <a:gd name="connsiteY8" fmla="*/ 57436 h 69151"/>
                <a:gd name="connsiteX9" fmla="*/ 60103 w 64484"/>
                <a:gd name="connsiteY9" fmla="*/ 60579 h 69151"/>
                <a:gd name="connsiteX10" fmla="*/ 54578 w 64484"/>
                <a:gd name="connsiteY10" fmla="*/ 64580 h 69151"/>
                <a:gd name="connsiteX11" fmla="*/ 46672 w 64484"/>
                <a:gd name="connsiteY11" fmla="*/ 67723 h 69151"/>
                <a:gd name="connsiteX12" fmla="*/ 36481 w 64484"/>
                <a:gd name="connsiteY12" fmla="*/ 69152 h 69151"/>
                <a:gd name="connsiteX13" fmla="*/ 10573 w 64484"/>
                <a:gd name="connsiteY13" fmla="*/ 58960 h 69151"/>
                <a:gd name="connsiteX14" fmla="*/ 0 w 64484"/>
                <a:gd name="connsiteY14" fmla="*/ 34576 h 69151"/>
                <a:gd name="connsiteX15" fmla="*/ 10573 w 64484"/>
                <a:gd name="connsiteY15" fmla="*/ 10192 h 69151"/>
                <a:gd name="connsiteX16" fmla="*/ 36481 w 64484"/>
                <a:gd name="connsiteY16" fmla="*/ 0 h 69151"/>
                <a:gd name="connsiteX17" fmla="*/ 46482 w 64484"/>
                <a:gd name="connsiteY17" fmla="*/ 1333 h 69151"/>
                <a:gd name="connsiteX18" fmla="*/ 54292 w 64484"/>
                <a:gd name="connsiteY18" fmla="*/ 4667 h 69151"/>
                <a:gd name="connsiteX19" fmla="*/ 59722 w 64484"/>
                <a:gd name="connsiteY19" fmla="*/ 8477 h 69151"/>
                <a:gd name="connsiteX20" fmla="*/ 63055 w 64484"/>
                <a:gd name="connsiteY20" fmla="*/ 11811 h 69151"/>
                <a:gd name="connsiteX21" fmla="*/ 64103 w 64484"/>
                <a:gd name="connsiteY21" fmla="*/ 13144 h 69151"/>
                <a:gd name="connsiteX22" fmla="*/ 53340 w 64484"/>
                <a:gd name="connsiteY22" fmla="*/ 24384 h 69151"/>
                <a:gd name="connsiteX23" fmla="*/ 52578 w 64484"/>
                <a:gd name="connsiteY23" fmla="*/ 23432 h 69151"/>
                <a:gd name="connsiteX24" fmla="*/ 50482 w 64484"/>
                <a:gd name="connsiteY24" fmla="*/ 21431 h 69151"/>
                <a:gd name="connsiteX25" fmla="*/ 47053 w 64484"/>
                <a:gd name="connsiteY25" fmla="*/ 18859 h 69151"/>
                <a:gd name="connsiteX26" fmla="*/ 42386 w 64484"/>
                <a:gd name="connsiteY26" fmla="*/ 16859 h 69151"/>
                <a:gd name="connsiteX27" fmla="*/ 36481 w 64484"/>
                <a:gd name="connsiteY27" fmla="*/ 16002 h 69151"/>
                <a:gd name="connsiteX28" fmla="*/ 23146 w 64484"/>
                <a:gd name="connsiteY28" fmla="*/ 21336 h 6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4484" h="69151">
                  <a:moveTo>
                    <a:pt x="23050" y="21145"/>
                  </a:moveTo>
                  <a:cubicBezTo>
                    <a:pt x="19526" y="24670"/>
                    <a:pt x="17717" y="29146"/>
                    <a:pt x="17717" y="34481"/>
                  </a:cubicBezTo>
                  <a:cubicBezTo>
                    <a:pt x="17717" y="39815"/>
                    <a:pt x="19526" y="44291"/>
                    <a:pt x="23050" y="47911"/>
                  </a:cubicBezTo>
                  <a:cubicBezTo>
                    <a:pt x="26670" y="51435"/>
                    <a:pt x="31051" y="53245"/>
                    <a:pt x="36385" y="53245"/>
                  </a:cubicBezTo>
                  <a:cubicBezTo>
                    <a:pt x="39719" y="53245"/>
                    <a:pt x="42863" y="52578"/>
                    <a:pt x="45815" y="51149"/>
                  </a:cubicBezTo>
                  <a:cubicBezTo>
                    <a:pt x="48768" y="49720"/>
                    <a:pt x="50863" y="48292"/>
                    <a:pt x="52197" y="46863"/>
                  </a:cubicBezTo>
                  <a:lnTo>
                    <a:pt x="54197" y="44768"/>
                  </a:lnTo>
                  <a:lnTo>
                    <a:pt x="64484" y="56007"/>
                  </a:lnTo>
                  <a:cubicBezTo>
                    <a:pt x="64484" y="56007"/>
                    <a:pt x="63913" y="56864"/>
                    <a:pt x="63436" y="57436"/>
                  </a:cubicBezTo>
                  <a:cubicBezTo>
                    <a:pt x="62960" y="58007"/>
                    <a:pt x="61913" y="59055"/>
                    <a:pt x="60103" y="60579"/>
                  </a:cubicBezTo>
                  <a:cubicBezTo>
                    <a:pt x="58388" y="62103"/>
                    <a:pt x="56483" y="63437"/>
                    <a:pt x="54578" y="64580"/>
                  </a:cubicBezTo>
                  <a:cubicBezTo>
                    <a:pt x="52578" y="65723"/>
                    <a:pt x="49911" y="66770"/>
                    <a:pt x="46672" y="67723"/>
                  </a:cubicBezTo>
                  <a:cubicBezTo>
                    <a:pt x="43434" y="68675"/>
                    <a:pt x="40005" y="69152"/>
                    <a:pt x="36481" y="69152"/>
                  </a:cubicBezTo>
                  <a:cubicBezTo>
                    <a:pt x="26289" y="69152"/>
                    <a:pt x="17717" y="65723"/>
                    <a:pt x="10573" y="58960"/>
                  </a:cubicBezTo>
                  <a:cubicBezTo>
                    <a:pt x="3524" y="52102"/>
                    <a:pt x="0" y="44006"/>
                    <a:pt x="0" y="34576"/>
                  </a:cubicBezTo>
                  <a:cubicBezTo>
                    <a:pt x="0" y="25146"/>
                    <a:pt x="3524" y="16955"/>
                    <a:pt x="10573" y="10192"/>
                  </a:cubicBezTo>
                  <a:cubicBezTo>
                    <a:pt x="17621" y="3429"/>
                    <a:pt x="26289" y="0"/>
                    <a:pt x="36481" y="0"/>
                  </a:cubicBezTo>
                  <a:cubicBezTo>
                    <a:pt x="40005" y="0"/>
                    <a:pt x="43339" y="476"/>
                    <a:pt x="46482" y="1333"/>
                  </a:cubicBezTo>
                  <a:cubicBezTo>
                    <a:pt x="49625" y="2286"/>
                    <a:pt x="52292" y="3334"/>
                    <a:pt x="54292" y="4667"/>
                  </a:cubicBezTo>
                  <a:cubicBezTo>
                    <a:pt x="56388" y="5906"/>
                    <a:pt x="58102" y="7239"/>
                    <a:pt x="59722" y="8477"/>
                  </a:cubicBezTo>
                  <a:cubicBezTo>
                    <a:pt x="61246" y="9716"/>
                    <a:pt x="62389" y="10858"/>
                    <a:pt x="63055" y="11811"/>
                  </a:cubicBezTo>
                  <a:lnTo>
                    <a:pt x="64103" y="13144"/>
                  </a:lnTo>
                  <a:lnTo>
                    <a:pt x="53340" y="24384"/>
                  </a:lnTo>
                  <a:cubicBezTo>
                    <a:pt x="53340" y="24384"/>
                    <a:pt x="52959" y="23813"/>
                    <a:pt x="52578" y="23432"/>
                  </a:cubicBezTo>
                  <a:cubicBezTo>
                    <a:pt x="52292" y="23051"/>
                    <a:pt x="51530" y="22384"/>
                    <a:pt x="50482" y="21431"/>
                  </a:cubicBezTo>
                  <a:cubicBezTo>
                    <a:pt x="49435" y="20479"/>
                    <a:pt x="48292" y="19621"/>
                    <a:pt x="47053" y="18859"/>
                  </a:cubicBezTo>
                  <a:cubicBezTo>
                    <a:pt x="45910" y="18097"/>
                    <a:pt x="44291" y="17431"/>
                    <a:pt x="42386" y="16859"/>
                  </a:cubicBezTo>
                  <a:cubicBezTo>
                    <a:pt x="40481" y="16288"/>
                    <a:pt x="38481" y="16002"/>
                    <a:pt x="36481" y="16002"/>
                  </a:cubicBezTo>
                  <a:cubicBezTo>
                    <a:pt x="31147" y="16002"/>
                    <a:pt x="26670" y="17812"/>
                    <a:pt x="23146" y="21336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25C9E26C-E250-816F-4F71-09D818C9A285}"/>
                </a:ext>
              </a:extLst>
            </p:cNvPr>
            <p:cNvSpPr/>
            <p:nvPr/>
          </p:nvSpPr>
          <p:spPr>
            <a:xfrm>
              <a:off x="1642046" y="681132"/>
              <a:ext cx="61722" cy="65531"/>
            </a:xfrm>
            <a:custGeom>
              <a:avLst/>
              <a:gdLst>
                <a:gd name="connsiteX0" fmla="*/ 24765 w 61722"/>
                <a:gd name="connsiteY0" fmla="*/ 40767 h 65531"/>
                <a:gd name="connsiteX1" fmla="*/ 17717 w 61722"/>
                <a:gd name="connsiteY1" fmla="*/ 48673 h 65531"/>
                <a:gd name="connsiteX2" fmla="*/ 17717 w 61722"/>
                <a:gd name="connsiteY2" fmla="*/ 65532 h 65531"/>
                <a:gd name="connsiteX3" fmla="*/ 0 w 61722"/>
                <a:gd name="connsiteY3" fmla="*/ 65532 h 65531"/>
                <a:gd name="connsiteX4" fmla="*/ 0 w 61722"/>
                <a:gd name="connsiteY4" fmla="*/ 0 h 65531"/>
                <a:gd name="connsiteX5" fmla="*/ 17717 w 61722"/>
                <a:gd name="connsiteY5" fmla="*/ 0 h 65531"/>
                <a:gd name="connsiteX6" fmla="*/ 17717 w 61722"/>
                <a:gd name="connsiteY6" fmla="*/ 25241 h 65531"/>
                <a:gd name="connsiteX7" fmla="*/ 39243 w 61722"/>
                <a:gd name="connsiteY7" fmla="*/ 0 h 65531"/>
                <a:gd name="connsiteX8" fmla="*/ 59912 w 61722"/>
                <a:gd name="connsiteY8" fmla="*/ 0 h 65531"/>
                <a:gd name="connsiteX9" fmla="*/ 36481 w 61722"/>
                <a:gd name="connsiteY9" fmla="*/ 27146 h 65531"/>
                <a:gd name="connsiteX10" fmla="*/ 61722 w 61722"/>
                <a:gd name="connsiteY10" fmla="*/ 65532 h 65531"/>
                <a:gd name="connsiteX11" fmla="*/ 41148 w 61722"/>
                <a:gd name="connsiteY11" fmla="*/ 65532 h 65531"/>
                <a:gd name="connsiteX12" fmla="*/ 24765 w 61722"/>
                <a:gd name="connsiteY12" fmla="*/ 40767 h 6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722" h="65531">
                  <a:moveTo>
                    <a:pt x="24765" y="40767"/>
                  </a:moveTo>
                  <a:lnTo>
                    <a:pt x="17717" y="48673"/>
                  </a:lnTo>
                  <a:lnTo>
                    <a:pt x="17717" y="65532"/>
                  </a:lnTo>
                  <a:lnTo>
                    <a:pt x="0" y="65532"/>
                  </a:lnTo>
                  <a:lnTo>
                    <a:pt x="0" y="0"/>
                  </a:lnTo>
                  <a:lnTo>
                    <a:pt x="17717" y="0"/>
                  </a:lnTo>
                  <a:lnTo>
                    <a:pt x="17717" y="25241"/>
                  </a:lnTo>
                  <a:lnTo>
                    <a:pt x="39243" y="0"/>
                  </a:lnTo>
                  <a:lnTo>
                    <a:pt x="59912" y="0"/>
                  </a:lnTo>
                  <a:lnTo>
                    <a:pt x="36481" y="27146"/>
                  </a:lnTo>
                  <a:lnTo>
                    <a:pt x="61722" y="65532"/>
                  </a:lnTo>
                  <a:lnTo>
                    <a:pt x="41148" y="65532"/>
                  </a:lnTo>
                  <a:lnTo>
                    <a:pt x="24765" y="40767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5F9BFFE5-6ABF-A666-C24A-5A92A660C35C}"/>
                </a:ext>
              </a:extLst>
            </p:cNvPr>
            <p:cNvSpPr/>
            <p:nvPr/>
          </p:nvSpPr>
          <p:spPr>
            <a:xfrm>
              <a:off x="1710341" y="681132"/>
              <a:ext cx="55244" cy="65627"/>
            </a:xfrm>
            <a:custGeom>
              <a:avLst/>
              <a:gdLst>
                <a:gd name="connsiteX0" fmla="*/ 31337 w 55244"/>
                <a:gd name="connsiteY0" fmla="*/ 65532 h 65627"/>
                <a:gd name="connsiteX1" fmla="*/ 0 w 55244"/>
                <a:gd name="connsiteY1" fmla="*/ 65532 h 65627"/>
                <a:gd name="connsiteX2" fmla="*/ 0 w 55244"/>
                <a:gd name="connsiteY2" fmla="*/ 0 h 65627"/>
                <a:gd name="connsiteX3" fmla="*/ 29432 w 55244"/>
                <a:gd name="connsiteY3" fmla="*/ 0 h 65627"/>
                <a:gd name="connsiteX4" fmla="*/ 45720 w 55244"/>
                <a:gd name="connsiteY4" fmla="*/ 5143 h 65627"/>
                <a:gd name="connsiteX5" fmla="*/ 51911 w 55244"/>
                <a:gd name="connsiteY5" fmla="*/ 17335 h 65627"/>
                <a:gd name="connsiteX6" fmla="*/ 51054 w 55244"/>
                <a:gd name="connsiteY6" fmla="*/ 22479 h 65627"/>
                <a:gd name="connsiteX7" fmla="*/ 48958 w 55244"/>
                <a:gd name="connsiteY7" fmla="*/ 26384 h 65627"/>
                <a:gd name="connsiteX8" fmla="*/ 46482 w 55244"/>
                <a:gd name="connsiteY8" fmla="*/ 28956 h 65627"/>
                <a:gd name="connsiteX9" fmla="*/ 44386 w 55244"/>
                <a:gd name="connsiteY9" fmla="*/ 30480 h 65627"/>
                <a:gd name="connsiteX10" fmla="*/ 43529 w 55244"/>
                <a:gd name="connsiteY10" fmla="*/ 30956 h 65627"/>
                <a:gd name="connsiteX11" fmla="*/ 44767 w 55244"/>
                <a:gd name="connsiteY11" fmla="*/ 31528 h 65627"/>
                <a:gd name="connsiteX12" fmla="*/ 47625 w 55244"/>
                <a:gd name="connsiteY12" fmla="*/ 33147 h 65627"/>
                <a:gd name="connsiteX13" fmla="*/ 51149 w 55244"/>
                <a:gd name="connsiteY13" fmla="*/ 36005 h 65627"/>
                <a:gd name="connsiteX14" fmla="*/ 54007 w 55244"/>
                <a:gd name="connsiteY14" fmla="*/ 40386 h 65627"/>
                <a:gd name="connsiteX15" fmla="*/ 55245 w 55244"/>
                <a:gd name="connsiteY15" fmla="*/ 46482 h 65627"/>
                <a:gd name="connsiteX16" fmla="*/ 48577 w 55244"/>
                <a:gd name="connsiteY16" fmla="*/ 59912 h 65627"/>
                <a:gd name="connsiteX17" fmla="*/ 31432 w 55244"/>
                <a:gd name="connsiteY17" fmla="*/ 65627 h 65627"/>
                <a:gd name="connsiteX18" fmla="*/ 27718 w 55244"/>
                <a:gd name="connsiteY18" fmla="*/ 14192 h 65627"/>
                <a:gd name="connsiteX19" fmla="*/ 17907 w 55244"/>
                <a:gd name="connsiteY19" fmla="*/ 14192 h 65627"/>
                <a:gd name="connsiteX20" fmla="*/ 17907 w 55244"/>
                <a:gd name="connsiteY20" fmla="*/ 25432 h 65627"/>
                <a:gd name="connsiteX21" fmla="*/ 27718 w 55244"/>
                <a:gd name="connsiteY21" fmla="*/ 25432 h 65627"/>
                <a:gd name="connsiteX22" fmla="*/ 32194 w 55244"/>
                <a:gd name="connsiteY22" fmla="*/ 23908 h 65627"/>
                <a:gd name="connsiteX23" fmla="*/ 33814 w 55244"/>
                <a:gd name="connsiteY23" fmla="*/ 19812 h 65627"/>
                <a:gd name="connsiteX24" fmla="*/ 32194 w 55244"/>
                <a:gd name="connsiteY24" fmla="*/ 15716 h 65627"/>
                <a:gd name="connsiteX25" fmla="*/ 27718 w 55244"/>
                <a:gd name="connsiteY25" fmla="*/ 14192 h 65627"/>
                <a:gd name="connsiteX26" fmla="*/ 17907 w 55244"/>
                <a:gd name="connsiteY26" fmla="*/ 51626 h 65627"/>
                <a:gd name="connsiteX27" fmla="*/ 30099 w 55244"/>
                <a:gd name="connsiteY27" fmla="*/ 51626 h 65627"/>
                <a:gd name="connsiteX28" fmla="*/ 35147 w 55244"/>
                <a:gd name="connsiteY28" fmla="*/ 49720 h 65627"/>
                <a:gd name="connsiteX29" fmla="*/ 37147 w 55244"/>
                <a:gd name="connsiteY29" fmla="*/ 45053 h 65627"/>
                <a:gd name="connsiteX30" fmla="*/ 35147 w 55244"/>
                <a:gd name="connsiteY30" fmla="*/ 40386 h 65627"/>
                <a:gd name="connsiteX31" fmla="*/ 30099 w 55244"/>
                <a:gd name="connsiteY31" fmla="*/ 38481 h 65627"/>
                <a:gd name="connsiteX32" fmla="*/ 17907 w 55244"/>
                <a:gd name="connsiteY32" fmla="*/ 38481 h 65627"/>
                <a:gd name="connsiteX33" fmla="*/ 17907 w 55244"/>
                <a:gd name="connsiteY33" fmla="*/ 51626 h 6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5244" h="65627">
                  <a:moveTo>
                    <a:pt x="31337" y="65532"/>
                  </a:moveTo>
                  <a:lnTo>
                    <a:pt x="0" y="65532"/>
                  </a:lnTo>
                  <a:lnTo>
                    <a:pt x="0" y="0"/>
                  </a:lnTo>
                  <a:lnTo>
                    <a:pt x="29432" y="0"/>
                  </a:lnTo>
                  <a:cubicBezTo>
                    <a:pt x="36195" y="0"/>
                    <a:pt x="41624" y="1715"/>
                    <a:pt x="45720" y="5143"/>
                  </a:cubicBezTo>
                  <a:cubicBezTo>
                    <a:pt x="49816" y="8572"/>
                    <a:pt x="51911" y="12668"/>
                    <a:pt x="51911" y="17335"/>
                  </a:cubicBezTo>
                  <a:cubicBezTo>
                    <a:pt x="51911" y="19145"/>
                    <a:pt x="51625" y="20860"/>
                    <a:pt x="51054" y="22479"/>
                  </a:cubicBezTo>
                  <a:cubicBezTo>
                    <a:pt x="50482" y="24098"/>
                    <a:pt x="49816" y="25432"/>
                    <a:pt x="48958" y="26384"/>
                  </a:cubicBezTo>
                  <a:cubicBezTo>
                    <a:pt x="48101" y="27337"/>
                    <a:pt x="47339" y="28194"/>
                    <a:pt x="46482" y="28956"/>
                  </a:cubicBezTo>
                  <a:cubicBezTo>
                    <a:pt x="45720" y="29623"/>
                    <a:pt x="44958" y="30194"/>
                    <a:pt x="44386" y="30480"/>
                  </a:cubicBezTo>
                  <a:lnTo>
                    <a:pt x="43529" y="30956"/>
                  </a:lnTo>
                  <a:cubicBezTo>
                    <a:pt x="43529" y="30956"/>
                    <a:pt x="44196" y="31242"/>
                    <a:pt x="44767" y="31528"/>
                  </a:cubicBezTo>
                  <a:cubicBezTo>
                    <a:pt x="45339" y="31718"/>
                    <a:pt x="46196" y="32290"/>
                    <a:pt x="47625" y="33147"/>
                  </a:cubicBezTo>
                  <a:cubicBezTo>
                    <a:pt x="48958" y="34004"/>
                    <a:pt x="50197" y="34957"/>
                    <a:pt x="51149" y="36005"/>
                  </a:cubicBezTo>
                  <a:cubicBezTo>
                    <a:pt x="52197" y="37052"/>
                    <a:pt x="53149" y="38576"/>
                    <a:pt x="54007" y="40386"/>
                  </a:cubicBezTo>
                  <a:cubicBezTo>
                    <a:pt x="54864" y="42291"/>
                    <a:pt x="55245" y="44291"/>
                    <a:pt x="55245" y="46482"/>
                  </a:cubicBezTo>
                  <a:cubicBezTo>
                    <a:pt x="55245" y="51626"/>
                    <a:pt x="53054" y="56102"/>
                    <a:pt x="48577" y="59912"/>
                  </a:cubicBezTo>
                  <a:cubicBezTo>
                    <a:pt x="44101" y="63722"/>
                    <a:pt x="38386" y="65627"/>
                    <a:pt x="31432" y="65627"/>
                  </a:cubicBezTo>
                  <a:moveTo>
                    <a:pt x="27718" y="14192"/>
                  </a:moveTo>
                  <a:lnTo>
                    <a:pt x="17907" y="14192"/>
                  </a:lnTo>
                  <a:lnTo>
                    <a:pt x="17907" y="25432"/>
                  </a:lnTo>
                  <a:lnTo>
                    <a:pt x="27718" y="25432"/>
                  </a:lnTo>
                  <a:cubicBezTo>
                    <a:pt x="29623" y="25432"/>
                    <a:pt x="31051" y="24955"/>
                    <a:pt x="32194" y="23908"/>
                  </a:cubicBezTo>
                  <a:cubicBezTo>
                    <a:pt x="33338" y="22860"/>
                    <a:pt x="33814" y="21527"/>
                    <a:pt x="33814" y="19812"/>
                  </a:cubicBezTo>
                  <a:cubicBezTo>
                    <a:pt x="33814" y="18097"/>
                    <a:pt x="33242" y="16764"/>
                    <a:pt x="32194" y="15716"/>
                  </a:cubicBezTo>
                  <a:cubicBezTo>
                    <a:pt x="31147" y="14668"/>
                    <a:pt x="29623" y="14192"/>
                    <a:pt x="27718" y="14192"/>
                  </a:cubicBezTo>
                  <a:moveTo>
                    <a:pt x="17907" y="51626"/>
                  </a:moveTo>
                  <a:lnTo>
                    <a:pt x="30099" y="51626"/>
                  </a:lnTo>
                  <a:cubicBezTo>
                    <a:pt x="32194" y="51626"/>
                    <a:pt x="33909" y="51054"/>
                    <a:pt x="35147" y="49720"/>
                  </a:cubicBezTo>
                  <a:cubicBezTo>
                    <a:pt x="36481" y="48482"/>
                    <a:pt x="37147" y="46958"/>
                    <a:pt x="37147" y="45053"/>
                  </a:cubicBezTo>
                  <a:cubicBezTo>
                    <a:pt x="37147" y="43148"/>
                    <a:pt x="36481" y="41624"/>
                    <a:pt x="35147" y="40386"/>
                  </a:cubicBezTo>
                  <a:cubicBezTo>
                    <a:pt x="33814" y="39148"/>
                    <a:pt x="32099" y="38481"/>
                    <a:pt x="30099" y="38481"/>
                  </a:cubicBezTo>
                  <a:lnTo>
                    <a:pt x="17907" y="38481"/>
                  </a:lnTo>
                  <a:lnTo>
                    <a:pt x="17907" y="51626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7C220171-7CE1-BCA7-A82E-017F1BCC1463}"/>
                </a:ext>
              </a:extLst>
            </p:cNvPr>
            <p:cNvSpPr/>
            <p:nvPr/>
          </p:nvSpPr>
          <p:spPr>
            <a:xfrm>
              <a:off x="1776825" y="680941"/>
              <a:ext cx="77152" cy="65722"/>
            </a:xfrm>
            <a:custGeom>
              <a:avLst/>
              <a:gdLst>
                <a:gd name="connsiteX0" fmla="*/ 28480 w 77152"/>
                <a:gd name="connsiteY0" fmla="*/ 65723 h 65722"/>
                <a:gd name="connsiteX1" fmla="*/ 0 w 77152"/>
                <a:gd name="connsiteY1" fmla="*/ 65723 h 65722"/>
                <a:gd name="connsiteX2" fmla="*/ 0 w 77152"/>
                <a:gd name="connsiteY2" fmla="*/ 191 h 65722"/>
                <a:gd name="connsiteX3" fmla="*/ 17812 w 77152"/>
                <a:gd name="connsiteY3" fmla="*/ 191 h 65722"/>
                <a:gd name="connsiteX4" fmla="*/ 17812 w 77152"/>
                <a:gd name="connsiteY4" fmla="*/ 19812 h 65722"/>
                <a:gd name="connsiteX5" fmla="*/ 28575 w 77152"/>
                <a:gd name="connsiteY5" fmla="*/ 19812 h 65722"/>
                <a:gd name="connsiteX6" fmla="*/ 46101 w 77152"/>
                <a:gd name="connsiteY6" fmla="*/ 26289 h 65722"/>
                <a:gd name="connsiteX7" fmla="*/ 52864 w 77152"/>
                <a:gd name="connsiteY7" fmla="*/ 42672 h 65722"/>
                <a:gd name="connsiteX8" fmla="*/ 46101 w 77152"/>
                <a:gd name="connsiteY8" fmla="*/ 59055 h 65722"/>
                <a:gd name="connsiteX9" fmla="*/ 28575 w 77152"/>
                <a:gd name="connsiteY9" fmla="*/ 65532 h 65722"/>
                <a:gd name="connsiteX10" fmla="*/ 17812 w 77152"/>
                <a:gd name="connsiteY10" fmla="*/ 49625 h 65722"/>
                <a:gd name="connsiteX11" fmla="*/ 27623 w 77152"/>
                <a:gd name="connsiteY11" fmla="*/ 49625 h 65722"/>
                <a:gd name="connsiteX12" fmla="*/ 32956 w 77152"/>
                <a:gd name="connsiteY12" fmla="*/ 47530 h 65722"/>
                <a:gd name="connsiteX13" fmla="*/ 35147 w 77152"/>
                <a:gd name="connsiteY13" fmla="*/ 42577 h 65722"/>
                <a:gd name="connsiteX14" fmla="*/ 32956 w 77152"/>
                <a:gd name="connsiteY14" fmla="*/ 37624 h 65722"/>
                <a:gd name="connsiteX15" fmla="*/ 27623 w 77152"/>
                <a:gd name="connsiteY15" fmla="*/ 35528 h 65722"/>
                <a:gd name="connsiteX16" fmla="*/ 17812 w 77152"/>
                <a:gd name="connsiteY16" fmla="*/ 35528 h 65722"/>
                <a:gd name="connsiteX17" fmla="*/ 17812 w 77152"/>
                <a:gd name="connsiteY17" fmla="*/ 49530 h 65722"/>
                <a:gd name="connsiteX18" fmla="*/ 77152 w 77152"/>
                <a:gd name="connsiteY18" fmla="*/ 65532 h 65722"/>
                <a:gd name="connsiteX19" fmla="*/ 59341 w 77152"/>
                <a:gd name="connsiteY19" fmla="*/ 65532 h 65722"/>
                <a:gd name="connsiteX20" fmla="*/ 59341 w 77152"/>
                <a:gd name="connsiteY20" fmla="*/ 0 h 65722"/>
                <a:gd name="connsiteX21" fmla="*/ 77152 w 77152"/>
                <a:gd name="connsiteY21" fmla="*/ 0 h 65722"/>
                <a:gd name="connsiteX22" fmla="*/ 77152 w 77152"/>
                <a:gd name="connsiteY22" fmla="*/ 65532 h 65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7152" h="65722">
                  <a:moveTo>
                    <a:pt x="28480" y="65723"/>
                  </a:moveTo>
                  <a:lnTo>
                    <a:pt x="0" y="65723"/>
                  </a:lnTo>
                  <a:lnTo>
                    <a:pt x="0" y="191"/>
                  </a:lnTo>
                  <a:lnTo>
                    <a:pt x="17812" y="191"/>
                  </a:lnTo>
                  <a:lnTo>
                    <a:pt x="17812" y="19812"/>
                  </a:lnTo>
                  <a:lnTo>
                    <a:pt x="28575" y="19812"/>
                  </a:lnTo>
                  <a:cubicBezTo>
                    <a:pt x="35814" y="19812"/>
                    <a:pt x="41624" y="22003"/>
                    <a:pt x="46101" y="26289"/>
                  </a:cubicBezTo>
                  <a:cubicBezTo>
                    <a:pt x="50578" y="30670"/>
                    <a:pt x="52864" y="36100"/>
                    <a:pt x="52864" y="42672"/>
                  </a:cubicBezTo>
                  <a:cubicBezTo>
                    <a:pt x="52864" y="49244"/>
                    <a:pt x="50578" y="54769"/>
                    <a:pt x="46101" y="59055"/>
                  </a:cubicBezTo>
                  <a:cubicBezTo>
                    <a:pt x="41624" y="63437"/>
                    <a:pt x="35719" y="65532"/>
                    <a:pt x="28575" y="65532"/>
                  </a:cubicBezTo>
                  <a:moveTo>
                    <a:pt x="17812" y="49625"/>
                  </a:moveTo>
                  <a:lnTo>
                    <a:pt x="27623" y="49625"/>
                  </a:lnTo>
                  <a:cubicBezTo>
                    <a:pt x="29718" y="49625"/>
                    <a:pt x="31432" y="48958"/>
                    <a:pt x="32956" y="47530"/>
                  </a:cubicBezTo>
                  <a:cubicBezTo>
                    <a:pt x="34385" y="46101"/>
                    <a:pt x="35147" y="44482"/>
                    <a:pt x="35147" y="42577"/>
                  </a:cubicBezTo>
                  <a:cubicBezTo>
                    <a:pt x="35147" y="40672"/>
                    <a:pt x="34385" y="39053"/>
                    <a:pt x="32956" y="37624"/>
                  </a:cubicBezTo>
                  <a:cubicBezTo>
                    <a:pt x="31528" y="36195"/>
                    <a:pt x="29718" y="35528"/>
                    <a:pt x="27623" y="35528"/>
                  </a:cubicBezTo>
                  <a:lnTo>
                    <a:pt x="17812" y="35528"/>
                  </a:lnTo>
                  <a:lnTo>
                    <a:pt x="17812" y="49530"/>
                  </a:lnTo>
                  <a:close/>
                  <a:moveTo>
                    <a:pt x="77152" y="65532"/>
                  </a:moveTo>
                  <a:lnTo>
                    <a:pt x="59341" y="65532"/>
                  </a:lnTo>
                  <a:lnTo>
                    <a:pt x="59341" y="0"/>
                  </a:lnTo>
                  <a:lnTo>
                    <a:pt x="77152" y="0"/>
                  </a:lnTo>
                  <a:lnTo>
                    <a:pt x="77152" y="65532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831C2B52-97F4-1FAE-4CBB-26C7E5D2CF0B}"/>
                </a:ext>
              </a:extLst>
            </p:cNvPr>
            <p:cNvSpPr/>
            <p:nvPr/>
          </p:nvSpPr>
          <p:spPr>
            <a:xfrm>
              <a:off x="983964" y="509587"/>
              <a:ext cx="293655" cy="352425"/>
            </a:xfrm>
            <a:custGeom>
              <a:avLst/>
              <a:gdLst>
                <a:gd name="connsiteX0" fmla="*/ 267748 w 293655"/>
                <a:gd name="connsiteY0" fmla="*/ 270415 h 352425"/>
                <a:gd name="connsiteX1" fmla="*/ 232505 w 293655"/>
                <a:gd name="connsiteY1" fmla="*/ 302038 h 352425"/>
                <a:gd name="connsiteX2" fmla="*/ 203835 w 293655"/>
                <a:gd name="connsiteY2" fmla="*/ 302038 h 352425"/>
                <a:gd name="connsiteX3" fmla="*/ 147733 w 293655"/>
                <a:gd name="connsiteY3" fmla="*/ 318230 h 352425"/>
                <a:gd name="connsiteX4" fmla="*/ 146875 w 293655"/>
                <a:gd name="connsiteY4" fmla="*/ 318802 h 352425"/>
                <a:gd name="connsiteX5" fmla="*/ 146018 w 293655"/>
                <a:gd name="connsiteY5" fmla="*/ 318230 h 352425"/>
                <a:gd name="connsiteX6" fmla="*/ 89916 w 293655"/>
                <a:gd name="connsiteY6" fmla="*/ 302038 h 352425"/>
                <a:gd name="connsiteX7" fmla="*/ 61246 w 293655"/>
                <a:gd name="connsiteY7" fmla="*/ 302038 h 352425"/>
                <a:gd name="connsiteX8" fmla="*/ 26003 w 293655"/>
                <a:gd name="connsiteY8" fmla="*/ 270415 h 352425"/>
                <a:gd name="connsiteX9" fmla="*/ 26003 w 293655"/>
                <a:gd name="connsiteY9" fmla="*/ 25908 h 352425"/>
                <a:gd name="connsiteX10" fmla="*/ 213836 w 293655"/>
                <a:gd name="connsiteY10" fmla="*/ 25908 h 352425"/>
                <a:gd name="connsiteX11" fmla="*/ 213836 w 293655"/>
                <a:gd name="connsiteY11" fmla="*/ 0 h 352425"/>
                <a:gd name="connsiteX12" fmla="*/ 0 w 293655"/>
                <a:gd name="connsiteY12" fmla="*/ 0 h 352425"/>
                <a:gd name="connsiteX13" fmla="*/ 0 w 293655"/>
                <a:gd name="connsiteY13" fmla="*/ 270415 h 352425"/>
                <a:gd name="connsiteX14" fmla="*/ 61150 w 293655"/>
                <a:gd name="connsiteY14" fmla="*/ 327946 h 352425"/>
                <a:gd name="connsiteX15" fmla="*/ 89821 w 293655"/>
                <a:gd name="connsiteY15" fmla="*/ 327946 h 352425"/>
                <a:gd name="connsiteX16" fmla="*/ 146875 w 293655"/>
                <a:gd name="connsiteY16" fmla="*/ 352425 h 352425"/>
                <a:gd name="connsiteX17" fmla="*/ 203835 w 293655"/>
                <a:gd name="connsiteY17" fmla="*/ 327946 h 352425"/>
                <a:gd name="connsiteX18" fmla="*/ 232505 w 293655"/>
                <a:gd name="connsiteY18" fmla="*/ 327946 h 352425"/>
                <a:gd name="connsiteX19" fmla="*/ 293656 w 293655"/>
                <a:gd name="connsiteY19" fmla="*/ 270415 h 352425"/>
                <a:gd name="connsiteX20" fmla="*/ 293656 w 293655"/>
                <a:gd name="connsiteY20" fmla="*/ 79915 h 352425"/>
                <a:gd name="connsiteX21" fmla="*/ 267748 w 293655"/>
                <a:gd name="connsiteY21" fmla="*/ 79915 h 352425"/>
                <a:gd name="connsiteX22" fmla="*/ 267748 w 293655"/>
                <a:gd name="connsiteY22" fmla="*/ 27041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3655" h="352425">
                  <a:moveTo>
                    <a:pt x="267748" y="270415"/>
                  </a:moveTo>
                  <a:cubicBezTo>
                    <a:pt x="267748" y="287846"/>
                    <a:pt x="251936" y="302038"/>
                    <a:pt x="232505" y="302038"/>
                  </a:cubicBezTo>
                  <a:lnTo>
                    <a:pt x="203835" y="302038"/>
                  </a:lnTo>
                  <a:cubicBezTo>
                    <a:pt x="183928" y="302038"/>
                    <a:pt x="164497" y="307658"/>
                    <a:pt x="147733" y="318230"/>
                  </a:cubicBezTo>
                  <a:cubicBezTo>
                    <a:pt x="147447" y="318421"/>
                    <a:pt x="147161" y="318611"/>
                    <a:pt x="146875" y="318802"/>
                  </a:cubicBezTo>
                  <a:cubicBezTo>
                    <a:pt x="146590" y="318611"/>
                    <a:pt x="146304" y="318421"/>
                    <a:pt x="146018" y="318230"/>
                  </a:cubicBezTo>
                  <a:cubicBezTo>
                    <a:pt x="129254" y="307658"/>
                    <a:pt x="109823" y="302038"/>
                    <a:pt x="89916" y="302038"/>
                  </a:cubicBezTo>
                  <a:lnTo>
                    <a:pt x="61246" y="302038"/>
                  </a:lnTo>
                  <a:cubicBezTo>
                    <a:pt x="41815" y="302038"/>
                    <a:pt x="26003" y="287846"/>
                    <a:pt x="26003" y="270415"/>
                  </a:cubicBezTo>
                  <a:lnTo>
                    <a:pt x="26003" y="25908"/>
                  </a:lnTo>
                  <a:lnTo>
                    <a:pt x="213836" y="25908"/>
                  </a:lnTo>
                  <a:lnTo>
                    <a:pt x="213836" y="0"/>
                  </a:lnTo>
                  <a:lnTo>
                    <a:pt x="0" y="0"/>
                  </a:lnTo>
                  <a:lnTo>
                    <a:pt x="0" y="270415"/>
                  </a:lnTo>
                  <a:cubicBezTo>
                    <a:pt x="0" y="302228"/>
                    <a:pt x="27337" y="327946"/>
                    <a:pt x="61150" y="327946"/>
                  </a:cubicBezTo>
                  <a:lnTo>
                    <a:pt x="89821" y="327946"/>
                  </a:lnTo>
                  <a:cubicBezTo>
                    <a:pt x="126492" y="327946"/>
                    <a:pt x="146875" y="352425"/>
                    <a:pt x="146875" y="352425"/>
                  </a:cubicBezTo>
                  <a:cubicBezTo>
                    <a:pt x="146875" y="352425"/>
                    <a:pt x="167164" y="327946"/>
                    <a:pt x="203835" y="327946"/>
                  </a:cubicBezTo>
                  <a:lnTo>
                    <a:pt x="232505" y="327946"/>
                  </a:lnTo>
                  <a:cubicBezTo>
                    <a:pt x="266224" y="327946"/>
                    <a:pt x="293656" y="302133"/>
                    <a:pt x="293656" y="270415"/>
                  </a:cubicBezTo>
                  <a:lnTo>
                    <a:pt x="293656" y="79915"/>
                  </a:lnTo>
                  <a:lnTo>
                    <a:pt x="267748" y="79915"/>
                  </a:lnTo>
                  <a:lnTo>
                    <a:pt x="267748" y="270415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EF69E4B3-7F4E-2BD6-C58F-FE74BBE04E54}"/>
                </a:ext>
              </a:extLst>
            </p:cNvPr>
            <p:cNvSpPr/>
            <p:nvPr/>
          </p:nvSpPr>
          <p:spPr>
            <a:xfrm>
              <a:off x="1117791" y="675893"/>
              <a:ext cx="25907" cy="117443"/>
            </a:xfrm>
            <a:custGeom>
              <a:avLst/>
              <a:gdLst>
                <a:gd name="connsiteX0" fmla="*/ 0 w 25907"/>
                <a:gd name="connsiteY0" fmla="*/ 0 h 117443"/>
                <a:gd name="connsiteX1" fmla="*/ 25908 w 25907"/>
                <a:gd name="connsiteY1" fmla="*/ 0 h 117443"/>
                <a:gd name="connsiteX2" fmla="*/ 25908 w 25907"/>
                <a:gd name="connsiteY2" fmla="*/ 117443 h 117443"/>
                <a:gd name="connsiteX3" fmla="*/ 0 w 25907"/>
                <a:gd name="connsiteY3" fmla="*/ 117443 h 11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7" h="117443">
                  <a:moveTo>
                    <a:pt x="0" y="0"/>
                  </a:moveTo>
                  <a:lnTo>
                    <a:pt x="25908" y="0"/>
                  </a:lnTo>
                  <a:lnTo>
                    <a:pt x="25908" y="117443"/>
                  </a:lnTo>
                  <a:lnTo>
                    <a:pt x="0" y="11744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C2F4F81-DD89-4692-F576-DAFCEBEB9E52}"/>
                </a:ext>
              </a:extLst>
            </p:cNvPr>
            <p:cNvSpPr/>
            <p:nvPr/>
          </p:nvSpPr>
          <p:spPr>
            <a:xfrm>
              <a:off x="1050830" y="648937"/>
              <a:ext cx="25907" cy="117443"/>
            </a:xfrm>
            <a:custGeom>
              <a:avLst/>
              <a:gdLst>
                <a:gd name="connsiteX0" fmla="*/ 0 w 25907"/>
                <a:gd name="connsiteY0" fmla="*/ 0 h 117443"/>
                <a:gd name="connsiteX1" fmla="*/ 25908 w 25907"/>
                <a:gd name="connsiteY1" fmla="*/ 0 h 117443"/>
                <a:gd name="connsiteX2" fmla="*/ 25908 w 25907"/>
                <a:gd name="connsiteY2" fmla="*/ 117443 h 117443"/>
                <a:gd name="connsiteX3" fmla="*/ 0 w 25907"/>
                <a:gd name="connsiteY3" fmla="*/ 117443 h 11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7" h="117443">
                  <a:moveTo>
                    <a:pt x="0" y="0"/>
                  </a:moveTo>
                  <a:lnTo>
                    <a:pt x="25908" y="0"/>
                  </a:lnTo>
                  <a:lnTo>
                    <a:pt x="25908" y="117443"/>
                  </a:lnTo>
                  <a:lnTo>
                    <a:pt x="0" y="11744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146BBE0C-6310-6167-1F4E-DADBD7B9DE5F}"/>
                </a:ext>
              </a:extLst>
            </p:cNvPr>
            <p:cNvSpPr/>
            <p:nvPr/>
          </p:nvSpPr>
          <p:spPr>
            <a:xfrm>
              <a:off x="1184751" y="648937"/>
              <a:ext cx="25907" cy="117443"/>
            </a:xfrm>
            <a:custGeom>
              <a:avLst/>
              <a:gdLst>
                <a:gd name="connsiteX0" fmla="*/ 0 w 25907"/>
                <a:gd name="connsiteY0" fmla="*/ 0 h 117443"/>
                <a:gd name="connsiteX1" fmla="*/ 25908 w 25907"/>
                <a:gd name="connsiteY1" fmla="*/ 0 h 117443"/>
                <a:gd name="connsiteX2" fmla="*/ 25908 w 25907"/>
                <a:gd name="connsiteY2" fmla="*/ 117443 h 117443"/>
                <a:gd name="connsiteX3" fmla="*/ 0 w 25907"/>
                <a:gd name="connsiteY3" fmla="*/ 117443 h 117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907" h="117443">
                  <a:moveTo>
                    <a:pt x="0" y="0"/>
                  </a:moveTo>
                  <a:lnTo>
                    <a:pt x="25908" y="0"/>
                  </a:lnTo>
                  <a:lnTo>
                    <a:pt x="25908" y="117443"/>
                  </a:lnTo>
                  <a:lnTo>
                    <a:pt x="0" y="117443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B5AD3367-736D-42E1-8FC0-16558FA08F2A}"/>
                </a:ext>
              </a:extLst>
            </p:cNvPr>
            <p:cNvSpPr/>
            <p:nvPr/>
          </p:nvSpPr>
          <p:spPr>
            <a:xfrm>
              <a:off x="1022826" y="509587"/>
              <a:ext cx="254793" cy="139350"/>
            </a:xfrm>
            <a:custGeom>
              <a:avLst/>
              <a:gdLst>
                <a:gd name="connsiteX0" fmla="*/ 187833 w 254793"/>
                <a:gd name="connsiteY0" fmla="*/ 0 h 139350"/>
                <a:gd name="connsiteX1" fmla="*/ 187833 w 254793"/>
                <a:gd name="connsiteY1" fmla="*/ 0 h 139350"/>
                <a:gd name="connsiteX2" fmla="*/ 187833 w 254793"/>
                <a:gd name="connsiteY2" fmla="*/ 25908 h 139350"/>
                <a:gd name="connsiteX3" fmla="*/ 210598 w 254793"/>
                <a:gd name="connsiteY3" fmla="*/ 25908 h 139350"/>
                <a:gd name="connsiteX4" fmla="*/ 107918 w 254793"/>
                <a:gd name="connsiteY4" fmla="*/ 106394 h 139350"/>
                <a:gd name="connsiteX5" fmla="*/ 41053 w 254793"/>
                <a:gd name="connsiteY5" fmla="*/ 53912 h 139350"/>
                <a:gd name="connsiteX6" fmla="*/ 0 w 254793"/>
                <a:gd name="connsiteY6" fmla="*/ 86106 h 139350"/>
                <a:gd name="connsiteX7" fmla="*/ 0 w 254793"/>
                <a:gd name="connsiteY7" fmla="*/ 119063 h 139350"/>
                <a:gd name="connsiteX8" fmla="*/ 41053 w 254793"/>
                <a:gd name="connsiteY8" fmla="*/ 86868 h 139350"/>
                <a:gd name="connsiteX9" fmla="*/ 107918 w 254793"/>
                <a:gd name="connsiteY9" fmla="*/ 139351 h 139350"/>
                <a:gd name="connsiteX10" fmla="*/ 228886 w 254793"/>
                <a:gd name="connsiteY10" fmla="*/ 44482 h 139350"/>
                <a:gd name="connsiteX11" fmla="*/ 228886 w 254793"/>
                <a:gd name="connsiteY11" fmla="*/ 66961 h 139350"/>
                <a:gd name="connsiteX12" fmla="*/ 254794 w 254793"/>
                <a:gd name="connsiteY12" fmla="*/ 66961 h 139350"/>
                <a:gd name="connsiteX13" fmla="*/ 254794 w 254793"/>
                <a:gd name="connsiteY13" fmla="*/ 0 h 139350"/>
                <a:gd name="connsiteX14" fmla="*/ 187833 w 254793"/>
                <a:gd name="connsiteY14" fmla="*/ 0 h 13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793" h="139350">
                  <a:moveTo>
                    <a:pt x="187833" y="0"/>
                  </a:moveTo>
                  <a:lnTo>
                    <a:pt x="187833" y="0"/>
                  </a:lnTo>
                  <a:lnTo>
                    <a:pt x="187833" y="25908"/>
                  </a:lnTo>
                  <a:lnTo>
                    <a:pt x="210598" y="25908"/>
                  </a:lnTo>
                  <a:lnTo>
                    <a:pt x="107918" y="106394"/>
                  </a:lnTo>
                  <a:lnTo>
                    <a:pt x="41053" y="53912"/>
                  </a:lnTo>
                  <a:lnTo>
                    <a:pt x="0" y="86106"/>
                  </a:lnTo>
                  <a:lnTo>
                    <a:pt x="0" y="119063"/>
                  </a:lnTo>
                  <a:lnTo>
                    <a:pt x="41053" y="86868"/>
                  </a:lnTo>
                  <a:lnTo>
                    <a:pt x="107918" y="139351"/>
                  </a:lnTo>
                  <a:lnTo>
                    <a:pt x="228886" y="44482"/>
                  </a:lnTo>
                  <a:lnTo>
                    <a:pt x="228886" y="66961"/>
                  </a:lnTo>
                  <a:lnTo>
                    <a:pt x="254794" y="66961"/>
                  </a:lnTo>
                  <a:lnTo>
                    <a:pt x="254794" y="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4CDEA5E2-16F3-4344-BCC4-12536652C1F5}"/>
                </a:ext>
              </a:extLst>
            </p:cNvPr>
            <p:cNvSpPr/>
            <p:nvPr/>
          </p:nvSpPr>
          <p:spPr>
            <a:xfrm>
              <a:off x="560388" y="509777"/>
              <a:ext cx="296894" cy="352139"/>
            </a:xfrm>
            <a:custGeom>
              <a:avLst/>
              <a:gdLst>
                <a:gd name="connsiteX0" fmla="*/ 287846 w 296894"/>
                <a:gd name="connsiteY0" fmla="*/ 9049 h 352139"/>
                <a:gd name="connsiteX1" fmla="*/ 287846 w 296894"/>
                <a:gd name="connsiteY1" fmla="*/ 275749 h 352139"/>
                <a:gd name="connsiteX2" fmla="*/ 237649 w 296894"/>
                <a:gd name="connsiteY2" fmla="*/ 320707 h 352139"/>
                <a:gd name="connsiteX3" fmla="*/ 203740 w 296894"/>
                <a:gd name="connsiteY3" fmla="*/ 320707 h 352139"/>
                <a:gd name="connsiteX4" fmla="*/ 148590 w 296894"/>
                <a:gd name="connsiteY4" fmla="*/ 340138 h 352139"/>
                <a:gd name="connsiteX5" fmla="*/ 93440 w 296894"/>
                <a:gd name="connsiteY5" fmla="*/ 320707 h 352139"/>
                <a:gd name="connsiteX6" fmla="*/ 59531 w 296894"/>
                <a:gd name="connsiteY6" fmla="*/ 320707 h 352139"/>
                <a:gd name="connsiteX7" fmla="*/ 9144 w 296894"/>
                <a:gd name="connsiteY7" fmla="*/ 275749 h 352139"/>
                <a:gd name="connsiteX8" fmla="*/ 9144 w 296894"/>
                <a:gd name="connsiteY8" fmla="*/ 9049 h 352139"/>
                <a:gd name="connsiteX9" fmla="*/ 287846 w 296894"/>
                <a:gd name="connsiteY9" fmla="*/ 9049 h 352139"/>
                <a:gd name="connsiteX10" fmla="*/ 296894 w 296894"/>
                <a:gd name="connsiteY10" fmla="*/ 0 h 352139"/>
                <a:gd name="connsiteX11" fmla="*/ 0 w 296894"/>
                <a:gd name="connsiteY11" fmla="*/ 0 h 352139"/>
                <a:gd name="connsiteX12" fmla="*/ 0 w 296894"/>
                <a:gd name="connsiteY12" fmla="*/ 275749 h 352139"/>
                <a:gd name="connsiteX13" fmla="*/ 59436 w 296894"/>
                <a:gd name="connsiteY13" fmla="*/ 329756 h 352139"/>
                <a:gd name="connsiteX14" fmla="*/ 93345 w 296894"/>
                <a:gd name="connsiteY14" fmla="*/ 329756 h 352139"/>
                <a:gd name="connsiteX15" fmla="*/ 142494 w 296894"/>
                <a:gd name="connsiteY15" fmla="*/ 346901 h 352139"/>
                <a:gd name="connsiteX16" fmla="*/ 148495 w 296894"/>
                <a:gd name="connsiteY16" fmla="*/ 352139 h 352139"/>
                <a:gd name="connsiteX17" fmla="*/ 154496 w 296894"/>
                <a:gd name="connsiteY17" fmla="*/ 346901 h 352139"/>
                <a:gd name="connsiteX18" fmla="*/ 203644 w 296894"/>
                <a:gd name="connsiteY18" fmla="*/ 329756 h 352139"/>
                <a:gd name="connsiteX19" fmla="*/ 237554 w 296894"/>
                <a:gd name="connsiteY19" fmla="*/ 329756 h 352139"/>
                <a:gd name="connsiteX20" fmla="*/ 280702 w 296894"/>
                <a:gd name="connsiteY20" fmla="*/ 315659 h 352139"/>
                <a:gd name="connsiteX21" fmla="*/ 296799 w 296894"/>
                <a:gd name="connsiteY21" fmla="*/ 275749 h 352139"/>
                <a:gd name="connsiteX22" fmla="*/ 296799 w 296894"/>
                <a:gd name="connsiteY22" fmla="*/ 0 h 352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6894" h="352139">
                  <a:moveTo>
                    <a:pt x="287846" y="9049"/>
                  </a:moveTo>
                  <a:lnTo>
                    <a:pt x="287846" y="275749"/>
                  </a:lnTo>
                  <a:cubicBezTo>
                    <a:pt x="287846" y="304324"/>
                    <a:pt x="269558" y="320707"/>
                    <a:pt x="237649" y="320707"/>
                  </a:cubicBezTo>
                  <a:lnTo>
                    <a:pt x="203740" y="320707"/>
                  </a:lnTo>
                  <a:cubicBezTo>
                    <a:pt x="181451" y="320707"/>
                    <a:pt x="163354" y="327089"/>
                    <a:pt x="148590" y="340138"/>
                  </a:cubicBezTo>
                  <a:cubicBezTo>
                    <a:pt x="133731" y="327089"/>
                    <a:pt x="115634" y="320707"/>
                    <a:pt x="93440" y="320707"/>
                  </a:cubicBezTo>
                  <a:lnTo>
                    <a:pt x="59531" y="320707"/>
                  </a:lnTo>
                  <a:cubicBezTo>
                    <a:pt x="28004" y="320707"/>
                    <a:pt x="9144" y="303848"/>
                    <a:pt x="9144" y="275749"/>
                  </a:cubicBezTo>
                  <a:lnTo>
                    <a:pt x="9144" y="9049"/>
                  </a:lnTo>
                  <a:lnTo>
                    <a:pt x="287846" y="9049"/>
                  </a:lnTo>
                  <a:close/>
                  <a:moveTo>
                    <a:pt x="296894" y="0"/>
                  </a:moveTo>
                  <a:lnTo>
                    <a:pt x="0" y="0"/>
                  </a:lnTo>
                  <a:lnTo>
                    <a:pt x="0" y="275749"/>
                  </a:lnTo>
                  <a:cubicBezTo>
                    <a:pt x="0" y="309086"/>
                    <a:pt x="22765" y="329756"/>
                    <a:pt x="59436" y="329756"/>
                  </a:cubicBezTo>
                  <a:lnTo>
                    <a:pt x="93345" y="329756"/>
                  </a:lnTo>
                  <a:cubicBezTo>
                    <a:pt x="113348" y="329756"/>
                    <a:pt x="129445" y="335375"/>
                    <a:pt x="142494" y="346901"/>
                  </a:cubicBezTo>
                  <a:lnTo>
                    <a:pt x="148495" y="352139"/>
                  </a:lnTo>
                  <a:lnTo>
                    <a:pt x="154496" y="346901"/>
                  </a:lnTo>
                  <a:cubicBezTo>
                    <a:pt x="167545" y="335375"/>
                    <a:pt x="183642" y="329756"/>
                    <a:pt x="203644" y="329756"/>
                  </a:cubicBezTo>
                  <a:lnTo>
                    <a:pt x="237554" y="329756"/>
                  </a:lnTo>
                  <a:cubicBezTo>
                    <a:pt x="255746" y="329756"/>
                    <a:pt x="270224" y="324993"/>
                    <a:pt x="280702" y="315659"/>
                  </a:cubicBezTo>
                  <a:cubicBezTo>
                    <a:pt x="291275" y="306229"/>
                    <a:pt x="296799" y="292418"/>
                    <a:pt x="296799" y="275749"/>
                  </a:cubicBezTo>
                  <a:lnTo>
                    <a:pt x="296799" y="0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48ED5A8-F3CD-9D4D-2213-93D61A28E61A}"/>
                </a:ext>
              </a:extLst>
            </p:cNvPr>
            <p:cNvSpPr/>
            <p:nvPr/>
          </p:nvSpPr>
          <p:spPr>
            <a:xfrm>
              <a:off x="582445" y="527373"/>
              <a:ext cx="256134" cy="296728"/>
            </a:xfrm>
            <a:custGeom>
              <a:avLst/>
              <a:gdLst>
                <a:gd name="connsiteX0" fmla="*/ 254929 w 256134"/>
                <a:gd name="connsiteY0" fmla="*/ 173285 h 296728"/>
                <a:gd name="connsiteX1" fmla="*/ 253405 w 256134"/>
                <a:gd name="connsiteY1" fmla="*/ 168237 h 296728"/>
                <a:gd name="connsiteX2" fmla="*/ 253501 w 256134"/>
                <a:gd name="connsiteY2" fmla="*/ 162998 h 296728"/>
                <a:gd name="connsiteX3" fmla="*/ 249786 w 256134"/>
                <a:gd name="connsiteY3" fmla="*/ 153854 h 296728"/>
                <a:gd name="connsiteX4" fmla="*/ 236260 w 256134"/>
                <a:gd name="connsiteY4" fmla="*/ 136899 h 296728"/>
                <a:gd name="connsiteX5" fmla="*/ 225497 w 256134"/>
                <a:gd name="connsiteY5" fmla="*/ 135566 h 296728"/>
                <a:gd name="connsiteX6" fmla="*/ 217306 w 256134"/>
                <a:gd name="connsiteY6" fmla="*/ 141281 h 296728"/>
                <a:gd name="connsiteX7" fmla="*/ 213877 w 256134"/>
                <a:gd name="connsiteY7" fmla="*/ 138233 h 296728"/>
                <a:gd name="connsiteX8" fmla="*/ 198446 w 256134"/>
                <a:gd name="connsiteY8" fmla="*/ 111849 h 296728"/>
                <a:gd name="connsiteX9" fmla="*/ 186730 w 256134"/>
                <a:gd name="connsiteY9" fmla="*/ 79368 h 296728"/>
                <a:gd name="connsiteX10" fmla="*/ 202732 w 256134"/>
                <a:gd name="connsiteY10" fmla="*/ 84036 h 296728"/>
                <a:gd name="connsiteX11" fmla="*/ 211591 w 256134"/>
                <a:gd name="connsiteY11" fmla="*/ 87084 h 296728"/>
                <a:gd name="connsiteX12" fmla="*/ 208352 w 256134"/>
                <a:gd name="connsiteY12" fmla="*/ 83559 h 296728"/>
                <a:gd name="connsiteX13" fmla="*/ 213400 w 256134"/>
                <a:gd name="connsiteY13" fmla="*/ 86703 h 296728"/>
                <a:gd name="connsiteX14" fmla="*/ 216925 w 256134"/>
                <a:gd name="connsiteY14" fmla="*/ 80511 h 296728"/>
                <a:gd name="connsiteX15" fmla="*/ 215972 w 256134"/>
                <a:gd name="connsiteY15" fmla="*/ 74511 h 296728"/>
                <a:gd name="connsiteX16" fmla="*/ 213115 w 256134"/>
                <a:gd name="connsiteY16" fmla="*/ 72891 h 296728"/>
                <a:gd name="connsiteX17" fmla="*/ 201113 w 256134"/>
                <a:gd name="connsiteY17" fmla="*/ 56794 h 296728"/>
                <a:gd name="connsiteX18" fmla="*/ 200542 w 256134"/>
                <a:gd name="connsiteY18" fmla="*/ 54984 h 296728"/>
                <a:gd name="connsiteX19" fmla="*/ 197494 w 256134"/>
                <a:gd name="connsiteY19" fmla="*/ 48507 h 296728"/>
                <a:gd name="connsiteX20" fmla="*/ 198637 w 256134"/>
                <a:gd name="connsiteY20" fmla="*/ 47936 h 296728"/>
                <a:gd name="connsiteX21" fmla="*/ 198446 w 256134"/>
                <a:gd name="connsiteY21" fmla="*/ 47174 h 296728"/>
                <a:gd name="connsiteX22" fmla="*/ 200923 w 256134"/>
                <a:gd name="connsiteY22" fmla="*/ 47745 h 296728"/>
                <a:gd name="connsiteX23" fmla="*/ 198446 w 256134"/>
                <a:gd name="connsiteY23" fmla="*/ 43650 h 296728"/>
                <a:gd name="connsiteX24" fmla="*/ 185492 w 256134"/>
                <a:gd name="connsiteY24" fmla="*/ 39840 h 296728"/>
                <a:gd name="connsiteX25" fmla="*/ 182063 w 256134"/>
                <a:gd name="connsiteY25" fmla="*/ 37649 h 296728"/>
                <a:gd name="connsiteX26" fmla="*/ 174634 w 256134"/>
                <a:gd name="connsiteY26" fmla="*/ 34220 h 296728"/>
                <a:gd name="connsiteX27" fmla="*/ 174824 w 256134"/>
                <a:gd name="connsiteY27" fmla="*/ 36125 h 296728"/>
                <a:gd name="connsiteX28" fmla="*/ 167299 w 256134"/>
                <a:gd name="connsiteY28" fmla="*/ 34887 h 296728"/>
                <a:gd name="connsiteX29" fmla="*/ 165775 w 256134"/>
                <a:gd name="connsiteY29" fmla="*/ 36030 h 296728"/>
                <a:gd name="connsiteX30" fmla="*/ 169014 w 256134"/>
                <a:gd name="connsiteY30" fmla="*/ 40602 h 296728"/>
                <a:gd name="connsiteX31" fmla="*/ 159489 w 256134"/>
                <a:gd name="connsiteY31" fmla="*/ 41078 h 296728"/>
                <a:gd name="connsiteX32" fmla="*/ 154155 w 256134"/>
                <a:gd name="connsiteY32" fmla="*/ 41840 h 296728"/>
                <a:gd name="connsiteX33" fmla="*/ 135867 w 256134"/>
                <a:gd name="connsiteY33" fmla="*/ 45840 h 296728"/>
                <a:gd name="connsiteX34" fmla="*/ 134914 w 256134"/>
                <a:gd name="connsiteY34" fmla="*/ 45459 h 296728"/>
                <a:gd name="connsiteX35" fmla="*/ 134724 w 256134"/>
                <a:gd name="connsiteY35" fmla="*/ 37649 h 296728"/>
                <a:gd name="connsiteX36" fmla="*/ 135486 w 256134"/>
                <a:gd name="connsiteY36" fmla="*/ 37649 h 296728"/>
                <a:gd name="connsiteX37" fmla="*/ 134819 w 256134"/>
                <a:gd name="connsiteY37" fmla="*/ 32601 h 296728"/>
                <a:gd name="connsiteX38" fmla="*/ 135391 w 256134"/>
                <a:gd name="connsiteY38" fmla="*/ 32601 h 296728"/>
                <a:gd name="connsiteX39" fmla="*/ 131581 w 256134"/>
                <a:gd name="connsiteY39" fmla="*/ 16599 h 296728"/>
                <a:gd name="connsiteX40" fmla="*/ 133867 w 256134"/>
                <a:gd name="connsiteY40" fmla="*/ 13836 h 296728"/>
                <a:gd name="connsiteX41" fmla="*/ 135867 w 256134"/>
                <a:gd name="connsiteY41" fmla="*/ 6312 h 296728"/>
                <a:gd name="connsiteX42" fmla="*/ 132724 w 256134"/>
                <a:gd name="connsiteY42" fmla="*/ 3073 h 296728"/>
                <a:gd name="connsiteX43" fmla="*/ 130818 w 256134"/>
                <a:gd name="connsiteY43" fmla="*/ 3073 h 296728"/>
                <a:gd name="connsiteX44" fmla="*/ 126247 w 256134"/>
                <a:gd name="connsiteY44" fmla="*/ 1168 h 296728"/>
                <a:gd name="connsiteX45" fmla="*/ 119960 w 256134"/>
                <a:gd name="connsiteY45" fmla="*/ 978 h 296728"/>
                <a:gd name="connsiteX46" fmla="*/ 96243 w 256134"/>
                <a:gd name="connsiteY46" fmla="*/ 5931 h 296728"/>
                <a:gd name="connsiteX47" fmla="*/ 95195 w 256134"/>
                <a:gd name="connsiteY47" fmla="*/ 7455 h 296728"/>
                <a:gd name="connsiteX48" fmla="*/ 103291 w 256134"/>
                <a:gd name="connsiteY48" fmla="*/ 13360 h 296728"/>
                <a:gd name="connsiteX49" fmla="*/ 96433 w 256134"/>
                <a:gd name="connsiteY49" fmla="*/ 14027 h 296728"/>
                <a:gd name="connsiteX50" fmla="*/ 108625 w 256134"/>
                <a:gd name="connsiteY50" fmla="*/ 18027 h 296728"/>
                <a:gd name="connsiteX51" fmla="*/ 116722 w 256134"/>
                <a:gd name="connsiteY51" fmla="*/ 17646 h 296728"/>
                <a:gd name="connsiteX52" fmla="*/ 117388 w 256134"/>
                <a:gd name="connsiteY52" fmla="*/ 19456 h 296728"/>
                <a:gd name="connsiteX53" fmla="*/ 111673 w 256134"/>
                <a:gd name="connsiteY53" fmla="*/ 36315 h 296728"/>
                <a:gd name="connsiteX54" fmla="*/ 109387 w 256134"/>
                <a:gd name="connsiteY54" fmla="*/ 42602 h 296728"/>
                <a:gd name="connsiteX55" fmla="*/ 99291 w 256134"/>
                <a:gd name="connsiteY55" fmla="*/ 41935 h 296728"/>
                <a:gd name="connsiteX56" fmla="*/ 97481 w 256134"/>
                <a:gd name="connsiteY56" fmla="*/ 41745 h 296728"/>
                <a:gd name="connsiteX57" fmla="*/ 86527 w 256134"/>
                <a:gd name="connsiteY57" fmla="*/ 40983 h 296728"/>
                <a:gd name="connsiteX58" fmla="*/ 79479 w 256134"/>
                <a:gd name="connsiteY58" fmla="*/ 46317 h 296728"/>
                <a:gd name="connsiteX59" fmla="*/ 74335 w 256134"/>
                <a:gd name="connsiteY59" fmla="*/ 46031 h 296728"/>
                <a:gd name="connsiteX60" fmla="*/ 71478 w 256134"/>
                <a:gd name="connsiteY60" fmla="*/ 39840 h 296728"/>
                <a:gd name="connsiteX61" fmla="*/ 66906 w 256134"/>
                <a:gd name="connsiteY61" fmla="*/ 33172 h 296728"/>
                <a:gd name="connsiteX62" fmla="*/ 64334 w 256134"/>
                <a:gd name="connsiteY62" fmla="*/ 28791 h 296728"/>
                <a:gd name="connsiteX63" fmla="*/ 62334 w 256134"/>
                <a:gd name="connsiteY63" fmla="*/ 26219 h 296728"/>
                <a:gd name="connsiteX64" fmla="*/ 60429 w 256134"/>
                <a:gd name="connsiteY64" fmla="*/ 23076 h 296728"/>
                <a:gd name="connsiteX65" fmla="*/ 56047 w 256134"/>
                <a:gd name="connsiteY65" fmla="*/ 22123 h 296728"/>
                <a:gd name="connsiteX66" fmla="*/ 41855 w 256134"/>
                <a:gd name="connsiteY66" fmla="*/ 4597 h 296728"/>
                <a:gd name="connsiteX67" fmla="*/ 39664 w 256134"/>
                <a:gd name="connsiteY67" fmla="*/ 8121 h 296728"/>
                <a:gd name="connsiteX68" fmla="*/ 51856 w 256134"/>
                <a:gd name="connsiteY68" fmla="*/ 25362 h 296728"/>
                <a:gd name="connsiteX69" fmla="*/ 52904 w 256134"/>
                <a:gd name="connsiteY69" fmla="*/ 27648 h 296728"/>
                <a:gd name="connsiteX70" fmla="*/ 53571 w 256134"/>
                <a:gd name="connsiteY70" fmla="*/ 33553 h 296728"/>
                <a:gd name="connsiteX71" fmla="*/ 57667 w 256134"/>
                <a:gd name="connsiteY71" fmla="*/ 37554 h 296728"/>
                <a:gd name="connsiteX72" fmla="*/ 59571 w 256134"/>
                <a:gd name="connsiteY72" fmla="*/ 43554 h 296728"/>
                <a:gd name="connsiteX73" fmla="*/ 61477 w 256134"/>
                <a:gd name="connsiteY73" fmla="*/ 49079 h 296728"/>
                <a:gd name="connsiteX74" fmla="*/ 62715 w 256134"/>
                <a:gd name="connsiteY74" fmla="*/ 50889 h 296728"/>
                <a:gd name="connsiteX75" fmla="*/ 63382 w 256134"/>
                <a:gd name="connsiteY75" fmla="*/ 56699 h 296728"/>
                <a:gd name="connsiteX76" fmla="*/ 54238 w 256134"/>
                <a:gd name="connsiteY76" fmla="*/ 67272 h 296728"/>
                <a:gd name="connsiteX77" fmla="*/ 54523 w 256134"/>
                <a:gd name="connsiteY77" fmla="*/ 70129 h 296728"/>
                <a:gd name="connsiteX78" fmla="*/ 62620 w 256134"/>
                <a:gd name="connsiteY78" fmla="*/ 69367 h 296728"/>
                <a:gd name="connsiteX79" fmla="*/ 64334 w 256134"/>
                <a:gd name="connsiteY79" fmla="*/ 70510 h 296728"/>
                <a:gd name="connsiteX80" fmla="*/ 59571 w 256134"/>
                <a:gd name="connsiteY80" fmla="*/ 78416 h 296728"/>
                <a:gd name="connsiteX81" fmla="*/ 45189 w 256134"/>
                <a:gd name="connsiteY81" fmla="*/ 90989 h 296728"/>
                <a:gd name="connsiteX82" fmla="*/ 40617 w 256134"/>
                <a:gd name="connsiteY82" fmla="*/ 103848 h 296728"/>
                <a:gd name="connsiteX83" fmla="*/ 38712 w 256134"/>
                <a:gd name="connsiteY83" fmla="*/ 109277 h 296728"/>
                <a:gd name="connsiteX84" fmla="*/ 34330 w 256134"/>
                <a:gd name="connsiteY84" fmla="*/ 115754 h 296728"/>
                <a:gd name="connsiteX85" fmla="*/ 35283 w 256134"/>
                <a:gd name="connsiteY85" fmla="*/ 119469 h 296728"/>
                <a:gd name="connsiteX86" fmla="*/ 72621 w 256134"/>
                <a:gd name="connsiteY86" fmla="*/ 120993 h 296728"/>
                <a:gd name="connsiteX87" fmla="*/ 84146 w 256134"/>
                <a:gd name="connsiteY87" fmla="*/ 127470 h 296728"/>
                <a:gd name="connsiteX88" fmla="*/ 86908 w 256134"/>
                <a:gd name="connsiteY88" fmla="*/ 132994 h 296728"/>
                <a:gd name="connsiteX89" fmla="*/ 87289 w 256134"/>
                <a:gd name="connsiteY89" fmla="*/ 136518 h 296728"/>
                <a:gd name="connsiteX90" fmla="*/ 77860 w 256134"/>
                <a:gd name="connsiteY90" fmla="*/ 138042 h 296728"/>
                <a:gd name="connsiteX91" fmla="*/ 68144 w 256134"/>
                <a:gd name="connsiteY91" fmla="*/ 140233 h 296728"/>
                <a:gd name="connsiteX92" fmla="*/ 60048 w 256134"/>
                <a:gd name="connsiteY92" fmla="*/ 135471 h 296728"/>
                <a:gd name="connsiteX93" fmla="*/ 27758 w 256134"/>
                <a:gd name="connsiteY93" fmla="*/ 137947 h 296728"/>
                <a:gd name="connsiteX94" fmla="*/ 14995 w 256134"/>
                <a:gd name="connsiteY94" fmla="*/ 162998 h 296728"/>
                <a:gd name="connsiteX95" fmla="*/ 9375 w 256134"/>
                <a:gd name="connsiteY95" fmla="*/ 163950 h 296728"/>
                <a:gd name="connsiteX96" fmla="*/ 4898 w 256134"/>
                <a:gd name="connsiteY96" fmla="*/ 150711 h 296728"/>
                <a:gd name="connsiteX97" fmla="*/ 8899 w 256134"/>
                <a:gd name="connsiteY97" fmla="*/ 151282 h 296728"/>
                <a:gd name="connsiteX98" fmla="*/ 8899 w 256134"/>
                <a:gd name="connsiteY98" fmla="*/ 151854 h 296728"/>
                <a:gd name="connsiteX99" fmla="*/ 15280 w 256134"/>
                <a:gd name="connsiteY99" fmla="*/ 156902 h 296728"/>
                <a:gd name="connsiteX100" fmla="*/ 12423 w 256134"/>
                <a:gd name="connsiteY100" fmla="*/ 139471 h 296728"/>
                <a:gd name="connsiteX101" fmla="*/ 11470 w 256134"/>
                <a:gd name="connsiteY101" fmla="*/ 139281 h 296728"/>
                <a:gd name="connsiteX102" fmla="*/ 11851 w 256134"/>
                <a:gd name="connsiteY102" fmla="*/ 145948 h 296728"/>
                <a:gd name="connsiteX103" fmla="*/ 40 w 256134"/>
                <a:gd name="connsiteY103" fmla="*/ 155283 h 296728"/>
                <a:gd name="connsiteX104" fmla="*/ 8518 w 256134"/>
                <a:gd name="connsiteY104" fmla="*/ 168713 h 296728"/>
                <a:gd name="connsiteX105" fmla="*/ 10423 w 256134"/>
                <a:gd name="connsiteY105" fmla="*/ 178428 h 296728"/>
                <a:gd name="connsiteX106" fmla="*/ 10804 w 256134"/>
                <a:gd name="connsiteY106" fmla="*/ 214147 h 296728"/>
                <a:gd name="connsiteX107" fmla="*/ 11566 w 256134"/>
                <a:gd name="connsiteY107" fmla="*/ 213766 h 296728"/>
                <a:gd name="connsiteX108" fmla="*/ 21472 w 256134"/>
                <a:gd name="connsiteY108" fmla="*/ 188715 h 296728"/>
                <a:gd name="connsiteX109" fmla="*/ 26044 w 256134"/>
                <a:gd name="connsiteY109" fmla="*/ 185286 h 296728"/>
                <a:gd name="connsiteX110" fmla="*/ 29472 w 256134"/>
                <a:gd name="connsiteY110" fmla="*/ 185763 h 296728"/>
                <a:gd name="connsiteX111" fmla="*/ 28139 w 256134"/>
                <a:gd name="connsiteY111" fmla="*/ 204908 h 296728"/>
                <a:gd name="connsiteX112" fmla="*/ 31568 w 256134"/>
                <a:gd name="connsiteY112" fmla="*/ 239674 h 296728"/>
                <a:gd name="connsiteX113" fmla="*/ 31949 w 256134"/>
                <a:gd name="connsiteY113" fmla="*/ 240722 h 296728"/>
                <a:gd name="connsiteX114" fmla="*/ 28520 w 256134"/>
                <a:gd name="connsiteY114" fmla="*/ 245103 h 296728"/>
                <a:gd name="connsiteX115" fmla="*/ 31282 w 256134"/>
                <a:gd name="connsiteY115" fmla="*/ 251580 h 296728"/>
                <a:gd name="connsiteX116" fmla="*/ 35283 w 256134"/>
                <a:gd name="connsiteY116" fmla="*/ 263772 h 296728"/>
                <a:gd name="connsiteX117" fmla="*/ 34711 w 256134"/>
                <a:gd name="connsiteY117" fmla="*/ 269773 h 296728"/>
                <a:gd name="connsiteX118" fmla="*/ 47856 w 256134"/>
                <a:gd name="connsiteY118" fmla="*/ 273297 h 296728"/>
                <a:gd name="connsiteX119" fmla="*/ 48427 w 256134"/>
                <a:gd name="connsiteY119" fmla="*/ 271964 h 296728"/>
                <a:gd name="connsiteX120" fmla="*/ 44713 w 256134"/>
                <a:gd name="connsiteY120" fmla="*/ 263106 h 296728"/>
                <a:gd name="connsiteX121" fmla="*/ 38902 w 256134"/>
                <a:gd name="connsiteY121" fmla="*/ 246532 h 296728"/>
                <a:gd name="connsiteX122" fmla="*/ 39855 w 256134"/>
                <a:gd name="connsiteY122" fmla="*/ 245008 h 296728"/>
                <a:gd name="connsiteX123" fmla="*/ 57286 w 256134"/>
                <a:gd name="connsiteY123" fmla="*/ 249675 h 296728"/>
                <a:gd name="connsiteX124" fmla="*/ 57286 w 256134"/>
                <a:gd name="connsiteY124" fmla="*/ 264725 h 296728"/>
                <a:gd name="connsiteX125" fmla="*/ 74145 w 256134"/>
                <a:gd name="connsiteY125" fmla="*/ 274440 h 296728"/>
                <a:gd name="connsiteX126" fmla="*/ 86623 w 256134"/>
                <a:gd name="connsiteY126" fmla="*/ 251866 h 296728"/>
                <a:gd name="connsiteX127" fmla="*/ 94528 w 256134"/>
                <a:gd name="connsiteY127" fmla="*/ 252342 h 296728"/>
                <a:gd name="connsiteX128" fmla="*/ 97005 w 256134"/>
                <a:gd name="connsiteY128" fmla="*/ 261582 h 296728"/>
                <a:gd name="connsiteX129" fmla="*/ 95100 w 256134"/>
                <a:gd name="connsiteY129" fmla="*/ 275393 h 296728"/>
                <a:gd name="connsiteX130" fmla="*/ 91957 w 256134"/>
                <a:gd name="connsiteY130" fmla="*/ 280727 h 296728"/>
                <a:gd name="connsiteX131" fmla="*/ 82527 w 256134"/>
                <a:gd name="connsiteY131" fmla="*/ 283870 h 296728"/>
                <a:gd name="connsiteX132" fmla="*/ 76717 w 256134"/>
                <a:gd name="connsiteY132" fmla="*/ 291300 h 296728"/>
                <a:gd name="connsiteX133" fmla="*/ 82051 w 256134"/>
                <a:gd name="connsiteY133" fmla="*/ 288537 h 296728"/>
                <a:gd name="connsiteX134" fmla="*/ 89290 w 256134"/>
                <a:gd name="connsiteY134" fmla="*/ 288156 h 296728"/>
                <a:gd name="connsiteX135" fmla="*/ 96243 w 256134"/>
                <a:gd name="connsiteY135" fmla="*/ 288252 h 296728"/>
                <a:gd name="connsiteX136" fmla="*/ 99291 w 256134"/>
                <a:gd name="connsiteY136" fmla="*/ 289871 h 296728"/>
                <a:gd name="connsiteX137" fmla="*/ 109387 w 256134"/>
                <a:gd name="connsiteY137" fmla="*/ 293871 h 296728"/>
                <a:gd name="connsiteX138" fmla="*/ 114721 w 256134"/>
                <a:gd name="connsiteY138" fmla="*/ 296729 h 296728"/>
                <a:gd name="connsiteX139" fmla="*/ 115483 w 256134"/>
                <a:gd name="connsiteY139" fmla="*/ 294157 h 296728"/>
                <a:gd name="connsiteX140" fmla="*/ 114626 w 256134"/>
                <a:gd name="connsiteY140" fmla="*/ 291109 h 296728"/>
                <a:gd name="connsiteX141" fmla="*/ 122437 w 256134"/>
                <a:gd name="connsiteY141" fmla="*/ 289490 h 296728"/>
                <a:gd name="connsiteX142" fmla="*/ 131485 w 256134"/>
                <a:gd name="connsiteY142" fmla="*/ 291300 h 296728"/>
                <a:gd name="connsiteX143" fmla="*/ 135581 w 256134"/>
                <a:gd name="connsiteY143" fmla="*/ 294062 h 296728"/>
                <a:gd name="connsiteX144" fmla="*/ 130628 w 256134"/>
                <a:gd name="connsiteY144" fmla="*/ 285108 h 296728"/>
                <a:gd name="connsiteX145" fmla="*/ 134057 w 256134"/>
                <a:gd name="connsiteY145" fmla="*/ 282918 h 296728"/>
                <a:gd name="connsiteX146" fmla="*/ 139391 w 256134"/>
                <a:gd name="connsiteY146" fmla="*/ 284727 h 296728"/>
                <a:gd name="connsiteX147" fmla="*/ 134629 w 256134"/>
                <a:gd name="connsiteY147" fmla="*/ 279584 h 296728"/>
                <a:gd name="connsiteX148" fmla="*/ 129580 w 256134"/>
                <a:gd name="connsiteY148" fmla="*/ 279393 h 296728"/>
                <a:gd name="connsiteX149" fmla="*/ 123961 w 256134"/>
                <a:gd name="connsiteY149" fmla="*/ 269202 h 296728"/>
                <a:gd name="connsiteX150" fmla="*/ 130818 w 256134"/>
                <a:gd name="connsiteY150" fmla="*/ 272631 h 296728"/>
                <a:gd name="connsiteX151" fmla="*/ 136248 w 256134"/>
                <a:gd name="connsiteY151" fmla="*/ 273297 h 296728"/>
                <a:gd name="connsiteX152" fmla="*/ 143487 w 256134"/>
                <a:gd name="connsiteY152" fmla="*/ 275202 h 296728"/>
                <a:gd name="connsiteX153" fmla="*/ 145582 w 256134"/>
                <a:gd name="connsiteY153" fmla="*/ 275869 h 296728"/>
                <a:gd name="connsiteX154" fmla="*/ 149107 w 256134"/>
                <a:gd name="connsiteY154" fmla="*/ 276441 h 296728"/>
                <a:gd name="connsiteX155" fmla="*/ 153488 w 256134"/>
                <a:gd name="connsiteY155" fmla="*/ 277107 h 296728"/>
                <a:gd name="connsiteX156" fmla="*/ 163299 w 256134"/>
                <a:gd name="connsiteY156" fmla="*/ 275869 h 296728"/>
                <a:gd name="connsiteX157" fmla="*/ 164823 w 256134"/>
                <a:gd name="connsiteY157" fmla="*/ 279679 h 296728"/>
                <a:gd name="connsiteX158" fmla="*/ 166156 w 256134"/>
                <a:gd name="connsiteY158" fmla="*/ 283203 h 296728"/>
                <a:gd name="connsiteX159" fmla="*/ 159489 w 256134"/>
                <a:gd name="connsiteY159" fmla="*/ 286632 h 296728"/>
                <a:gd name="connsiteX160" fmla="*/ 157584 w 256134"/>
                <a:gd name="connsiteY160" fmla="*/ 293776 h 296728"/>
                <a:gd name="connsiteX161" fmla="*/ 168252 w 256134"/>
                <a:gd name="connsiteY161" fmla="*/ 289014 h 296728"/>
                <a:gd name="connsiteX162" fmla="*/ 172062 w 256134"/>
                <a:gd name="connsiteY162" fmla="*/ 288633 h 296728"/>
                <a:gd name="connsiteX163" fmla="*/ 177682 w 256134"/>
                <a:gd name="connsiteY163" fmla="*/ 291204 h 296728"/>
                <a:gd name="connsiteX164" fmla="*/ 182063 w 256134"/>
                <a:gd name="connsiteY164" fmla="*/ 290347 h 296728"/>
                <a:gd name="connsiteX165" fmla="*/ 198065 w 256134"/>
                <a:gd name="connsiteY165" fmla="*/ 294443 h 296728"/>
                <a:gd name="connsiteX166" fmla="*/ 197684 w 256134"/>
                <a:gd name="connsiteY166" fmla="*/ 289395 h 296728"/>
                <a:gd name="connsiteX167" fmla="*/ 204352 w 256134"/>
                <a:gd name="connsiteY167" fmla="*/ 292538 h 296728"/>
                <a:gd name="connsiteX168" fmla="*/ 206257 w 256134"/>
                <a:gd name="connsiteY168" fmla="*/ 284346 h 296728"/>
                <a:gd name="connsiteX169" fmla="*/ 212162 w 256134"/>
                <a:gd name="connsiteY169" fmla="*/ 286632 h 296728"/>
                <a:gd name="connsiteX170" fmla="*/ 212067 w 256134"/>
                <a:gd name="connsiteY170" fmla="*/ 280632 h 296728"/>
                <a:gd name="connsiteX171" fmla="*/ 206257 w 256134"/>
                <a:gd name="connsiteY171" fmla="*/ 278536 h 296728"/>
                <a:gd name="connsiteX172" fmla="*/ 198637 w 256134"/>
                <a:gd name="connsiteY172" fmla="*/ 277965 h 296728"/>
                <a:gd name="connsiteX173" fmla="*/ 191112 w 256134"/>
                <a:gd name="connsiteY173" fmla="*/ 277393 h 296728"/>
                <a:gd name="connsiteX174" fmla="*/ 192255 w 256134"/>
                <a:gd name="connsiteY174" fmla="*/ 274059 h 296728"/>
                <a:gd name="connsiteX175" fmla="*/ 195589 w 256134"/>
                <a:gd name="connsiteY175" fmla="*/ 270059 h 296728"/>
                <a:gd name="connsiteX176" fmla="*/ 198065 w 256134"/>
                <a:gd name="connsiteY176" fmla="*/ 266249 h 296728"/>
                <a:gd name="connsiteX177" fmla="*/ 208162 w 256134"/>
                <a:gd name="connsiteY177" fmla="*/ 256248 h 296728"/>
                <a:gd name="connsiteX178" fmla="*/ 212162 w 256134"/>
                <a:gd name="connsiteY178" fmla="*/ 242055 h 296728"/>
                <a:gd name="connsiteX179" fmla="*/ 216448 w 256134"/>
                <a:gd name="connsiteY179" fmla="*/ 241103 h 296728"/>
                <a:gd name="connsiteX180" fmla="*/ 214639 w 256134"/>
                <a:gd name="connsiteY180" fmla="*/ 237388 h 296728"/>
                <a:gd name="connsiteX181" fmla="*/ 218067 w 256134"/>
                <a:gd name="connsiteY181" fmla="*/ 237388 h 296728"/>
                <a:gd name="connsiteX182" fmla="*/ 219877 w 256134"/>
                <a:gd name="connsiteY182" fmla="*/ 235578 h 296728"/>
                <a:gd name="connsiteX183" fmla="*/ 217496 w 256134"/>
                <a:gd name="connsiteY183" fmla="*/ 233673 h 296728"/>
                <a:gd name="connsiteX184" fmla="*/ 213972 w 256134"/>
                <a:gd name="connsiteY184" fmla="*/ 227958 h 296728"/>
                <a:gd name="connsiteX185" fmla="*/ 210638 w 256134"/>
                <a:gd name="connsiteY185" fmla="*/ 222624 h 296728"/>
                <a:gd name="connsiteX186" fmla="*/ 202161 w 256134"/>
                <a:gd name="connsiteY186" fmla="*/ 213766 h 296728"/>
                <a:gd name="connsiteX187" fmla="*/ 201208 w 256134"/>
                <a:gd name="connsiteY187" fmla="*/ 213195 h 296728"/>
                <a:gd name="connsiteX188" fmla="*/ 195208 w 256134"/>
                <a:gd name="connsiteY188" fmla="*/ 202241 h 296728"/>
                <a:gd name="connsiteX189" fmla="*/ 187016 w 256134"/>
                <a:gd name="connsiteY189" fmla="*/ 201669 h 296728"/>
                <a:gd name="connsiteX190" fmla="*/ 186159 w 256134"/>
                <a:gd name="connsiteY190" fmla="*/ 197574 h 296728"/>
                <a:gd name="connsiteX191" fmla="*/ 184825 w 256134"/>
                <a:gd name="connsiteY191" fmla="*/ 199764 h 296728"/>
                <a:gd name="connsiteX192" fmla="*/ 176158 w 256134"/>
                <a:gd name="connsiteY192" fmla="*/ 187287 h 296728"/>
                <a:gd name="connsiteX193" fmla="*/ 179682 w 256134"/>
                <a:gd name="connsiteY193" fmla="*/ 186048 h 296728"/>
                <a:gd name="connsiteX194" fmla="*/ 211591 w 256134"/>
                <a:gd name="connsiteY194" fmla="*/ 176047 h 296728"/>
                <a:gd name="connsiteX195" fmla="*/ 219211 w 256134"/>
                <a:gd name="connsiteY195" fmla="*/ 173761 h 296728"/>
                <a:gd name="connsiteX196" fmla="*/ 225497 w 256134"/>
                <a:gd name="connsiteY196" fmla="*/ 175285 h 296728"/>
                <a:gd name="connsiteX197" fmla="*/ 233308 w 256134"/>
                <a:gd name="connsiteY197" fmla="*/ 183381 h 296728"/>
                <a:gd name="connsiteX198" fmla="*/ 233974 w 256134"/>
                <a:gd name="connsiteY198" fmla="*/ 188144 h 296728"/>
                <a:gd name="connsiteX199" fmla="*/ 237784 w 256134"/>
                <a:gd name="connsiteY199" fmla="*/ 194335 h 296728"/>
                <a:gd name="connsiteX200" fmla="*/ 238356 w 256134"/>
                <a:gd name="connsiteY200" fmla="*/ 205384 h 296728"/>
                <a:gd name="connsiteX201" fmla="*/ 239213 w 256134"/>
                <a:gd name="connsiteY201" fmla="*/ 211290 h 296728"/>
                <a:gd name="connsiteX202" fmla="*/ 244547 w 256134"/>
                <a:gd name="connsiteY202" fmla="*/ 215100 h 296728"/>
                <a:gd name="connsiteX203" fmla="*/ 249786 w 256134"/>
                <a:gd name="connsiteY203" fmla="*/ 211956 h 296728"/>
                <a:gd name="connsiteX204" fmla="*/ 247214 w 256134"/>
                <a:gd name="connsiteY204" fmla="*/ 204336 h 296728"/>
                <a:gd name="connsiteX205" fmla="*/ 244071 w 256134"/>
                <a:gd name="connsiteY205" fmla="*/ 195002 h 296728"/>
                <a:gd name="connsiteX206" fmla="*/ 240547 w 256134"/>
                <a:gd name="connsiteY206" fmla="*/ 183191 h 296728"/>
                <a:gd name="connsiteX207" fmla="*/ 232927 w 256134"/>
                <a:gd name="connsiteY207" fmla="*/ 173475 h 296728"/>
                <a:gd name="connsiteX208" fmla="*/ 230641 w 256134"/>
                <a:gd name="connsiteY208" fmla="*/ 169665 h 296728"/>
                <a:gd name="connsiteX209" fmla="*/ 222544 w 256134"/>
                <a:gd name="connsiteY209" fmla="*/ 161569 h 296728"/>
                <a:gd name="connsiteX210" fmla="*/ 214734 w 256134"/>
                <a:gd name="connsiteY210" fmla="*/ 161950 h 296728"/>
                <a:gd name="connsiteX211" fmla="*/ 214734 w 256134"/>
                <a:gd name="connsiteY211" fmla="*/ 160426 h 296728"/>
                <a:gd name="connsiteX212" fmla="*/ 229974 w 256134"/>
                <a:gd name="connsiteY212" fmla="*/ 145948 h 296728"/>
                <a:gd name="connsiteX213" fmla="*/ 235403 w 256134"/>
                <a:gd name="connsiteY213" fmla="*/ 146520 h 296728"/>
                <a:gd name="connsiteX214" fmla="*/ 243880 w 256134"/>
                <a:gd name="connsiteY214" fmla="*/ 155473 h 296728"/>
                <a:gd name="connsiteX215" fmla="*/ 247309 w 256134"/>
                <a:gd name="connsiteY215" fmla="*/ 162426 h 296728"/>
                <a:gd name="connsiteX216" fmla="*/ 248452 w 256134"/>
                <a:gd name="connsiteY216" fmla="*/ 170904 h 296728"/>
                <a:gd name="connsiteX217" fmla="*/ 245023 w 256134"/>
                <a:gd name="connsiteY217" fmla="*/ 175952 h 296728"/>
                <a:gd name="connsiteX218" fmla="*/ 253786 w 256134"/>
                <a:gd name="connsiteY218" fmla="*/ 184620 h 296728"/>
                <a:gd name="connsiteX219" fmla="*/ 255120 w 256134"/>
                <a:gd name="connsiteY219" fmla="*/ 183953 h 296728"/>
                <a:gd name="connsiteX220" fmla="*/ 255215 w 256134"/>
                <a:gd name="connsiteY220" fmla="*/ 173856 h 296728"/>
                <a:gd name="connsiteX221" fmla="*/ 245785 w 256134"/>
                <a:gd name="connsiteY221" fmla="*/ 207575 h 296728"/>
                <a:gd name="connsiteX222" fmla="*/ 242547 w 256134"/>
                <a:gd name="connsiteY222" fmla="*/ 208527 h 296728"/>
                <a:gd name="connsiteX223" fmla="*/ 243595 w 256134"/>
                <a:gd name="connsiteY223" fmla="*/ 210337 h 296728"/>
                <a:gd name="connsiteX224" fmla="*/ 242547 w 256134"/>
                <a:gd name="connsiteY224" fmla="*/ 210909 h 296728"/>
                <a:gd name="connsiteX225" fmla="*/ 242166 w 256134"/>
                <a:gd name="connsiteY225" fmla="*/ 212433 h 296728"/>
                <a:gd name="connsiteX226" fmla="*/ 239594 w 256134"/>
                <a:gd name="connsiteY226" fmla="*/ 207670 h 296728"/>
                <a:gd name="connsiteX227" fmla="*/ 240928 w 256134"/>
                <a:gd name="connsiteY227" fmla="*/ 204813 h 296728"/>
                <a:gd name="connsiteX228" fmla="*/ 242547 w 256134"/>
                <a:gd name="connsiteY228" fmla="*/ 204717 h 296728"/>
                <a:gd name="connsiteX229" fmla="*/ 245785 w 256134"/>
                <a:gd name="connsiteY229" fmla="*/ 207765 h 296728"/>
                <a:gd name="connsiteX230" fmla="*/ 243214 w 256134"/>
                <a:gd name="connsiteY230" fmla="*/ 200336 h 296728"/>
                <a:gd name="connsiteX231" fmla="*/ 242452 w 256134"/>
                <a:gd name="connsiteY231" fmla="*/ 203003 h 296728"/>
                <a:gd name="connsiteX232" fmla="*/ 241594 w 256134"/>
                <a:gd name="connsiteY232" fmla="*/ 200336 h 296728"/>
                <a:gd name="connsiteX233" fmla="*/ 242452 w 256134"/>
                <a:gd name="connsiteY233" fmla="*/ 197764 h 296728"/>
                <a:gd name="connsiteX234" fmla="*/ 243214 w 256134"/>
                <a:gd name="connsiteY234" fmla="*/ 200336 h 296728"/>
                <a:gd name="connsiteX235" fmla="*/ 240451 w 256134"/>
                <a:gd name="connsiteY235" fmla="*/ 186620 h 296728"/>
                <a:gd name="connsiteX236" fmla="*/ 241785 w 256134"/>
                <a:gd name="connsiteY236" fmla="*/ 187572 h 296728"/>
                <a:gd name="connsiteX237" fmla="*/ 242166 w 256134"/>
                <a:gd name="connsiteY237" fmla="*/ 189382 h 296728"/>
                <a:gd name="connsiteX238" fmla="*/ 240832 w 256134"/>
                <a:gd name="connsiteY238" fmla="*/ 188239 h 296728"/>
                <a:gd name="connsiteX239" fmla="*/ 240451 w 256134"/>
                <a:gd name="connsiteY239" fmla="*/ 186620 h 296728"/>
                <a:gd name="connsiteX240" fmla="*/ 210638 w 256134"/>
                <a:gd name="connsiteY240" fmla="*/ 146234 h 296728"/>
                <a:gd name="connsiteX241" fmla="*/ 211876 w 256134"/>
                <a:gd name="connsiteY241" fmla="*/ 147282 h 296728"/>
                <a:gd name="connsiteX242" fmla="*/ 211876 w 256134"/>
                <a:gd name="connsiteY242" fmla="*/ 148806 h 296728"/>
                <a:gd name="connsiteX243" fmla="*/ 210829 w 256134"/>
                <a:gd name="connsiteY243" fmla="*/ 147853 h 296728"/>
                <a:gd name="connsiteX244" fmla="*/ 210733 w 256134"/>
                <a:gd name="connsiteY244" fmla="*/ 146234 h 296728"/>
                <a:gd name="connsiteX245" fmla="*/ 209876 w 256134"/>
                <a:gd name="connsiteY245" fmla="*/ 159093 h 296728"/>
                <a:gd name="connsiteX246" fmla="*/ 210352 w 256134"/>
                <a:gd name="connsiteY246" fmla="*/ 159664 h 296728"/>
                <a:gd name="connsiteX247" fmla="*/ 209876 w 256134"/>
                <a:gd name="connsiteY247" fmla="*/ 160236 h 296728"/>
                <a:gd name="connsiteX248" fmla="*/ 209495 w 256134"/>
                <a:gd name="connsiteY248" fmla="*/ 159664 h 296728"/>
                <a:gd name="connsiteX249" fmla="*/ 209876 w 256134"/>
                <a:gd name="connsiteY249" fmla="*/ 159093 h 296728"/>
                <a:gd name="connsiteX250" fmla="*/ 207019 w 256134"/>
                <a:gd name="connsiteY250" fmla="*/ 160426 h 296728"/>
                <a:gd name="connsiteX251" fmla="*/ 205304 w 256134"/>
                <a:gd name="connsiteY251" fmla="*/ 160712 h 296728"/>
                <a:gd name="connsiteX252" fmla="*/ 203685 w 256134"/>
                <a:gd name="connsiteY252" fmla="*/ 147472 h 296728"/>
                <a:gd name="connsiteX253" fmla="*/ 204923 w 256134"/>
                <a:gd name="connsiteY253" fmla="*/ 146901 h 296728"/>
                <a:gd name="connsiteX254" fmla="*/ 207114 w 256134"/>
                <a:gd name="connsiteY254" fmla="*/ 160521 h 296728"/>
                <a:gd name="connsiteX255" fmla="*/ 202923 w 256134"/>
                <a:gd name="connsiteY255" fmla="*/ 121659 h 296728"/>
                <a:gd name="connsiteX256" fmla="*/ 204161 w 256134"/>
                <a:gd name="connsiteY256" fmla="*/ 121945 h 296728"/>
                <a:gd name="connsiteX257" fmla="*/ 203304 w 256134"/>
                <a:gd name="connsiteY257" fmla="*/ 135852 h 296728"/>
                <a:gd name="connsiteX258" fmla="*/ 202066 w 256134"/>
                <a:gd name="connsiteY258" fmla="*/ 136233 h 296728"/>
                <a:gd name="connsiteX259" fmla="*/ 202828 w 256134"/>
                <a:gd name="connsiteY259" fmla="*/ 121564 h 296728"/>
                <a:gd name="connsiteX260" fmla="*/ 201875 w 256134"/>
                <a:gd name="connsiteY260" fmla="*/ 138423 h 296728"/>
                <a:gd name="connsiteX261" fmla="*/ 204352 w 256134"/>
                <a:gd name="connsiteY261" fmla="*/ 140900 h 296728"/>
                <a:gd name="connsiteX262" fmla="*/ 203113 w 256134"/>
                <a:gd name="connsiteY262" fmla="*/ 144234 h 296728"/>
                <a:gd name="connsiteX263" fmla="*/ 200542 w 256134"/>
                <a:gd name="connsiteY263" fmla="*/ 141757 h 296728"/>
                <a:gd name="connsiteX264" fmla="*/ 201875 w 256134"/>
                <a:gd name="connsiteY264" fmla="*/ 138519 h 296728"/>
                <a:gd name="connsiteX265" fmla="*/ 199208 w 256134"/>
                <a:gd name="connsiteY265" fmla="*/ 154425 h 296728"/>
                <a:gd name="connsiteX266" fmla="*/ 192922 w 256134"/>
                <a:gd name="connsiteY266" fmla="*/ 143853 h 296728"/>
                <a:gd name="connsiteX267" fmla="*/ 194446 w 256134"/>
                <a:gd name="connsiteY267" fmla="*/ 143472 h 296728"/>
                <a:gd name="connsiteX268" fmla="*/ 200256 w 256134"/>
                <a:gd name="connsiteY268" fmla="*/ 153854 h 296728"/>
                <a:gd name="connsiteX269" fmla="*/ 199303 w 256134"/>
                <a:gd name="connsiteY269" fmla="*/ 154425 h 296728"/>
                <a:gd name="connsiteX270" fmla="*/ 198065 w 256134"/>
                <a:gd name="connsiteY270" fmla="*/ 156902 h 296728"/>
                <a:gd name="connsiteX271" fmla="*/ 188731 w 256134"/>
                <a:gd name="connsiteY271" fmla="*/ 142519 h 296728"/>
                <a:gd name="connsiteX272" fmla="*/ 191207 w 256134"/>
                <a:gd name="connsiteY272" fmla="*/ 142614 h 296728"/>
                <a:gd name="connsiteX273" fmla="*/ 199208 w 256134"/>
                <a:gd name="connsiteY273" fmla="*/ 155854 h 296728"/>
                <a:gd name="connsiteX274" fmla="*/ 197970 w 256134"/>
                <a:gd name="connsiteY274" fmla="*/ 156807 h 296728"/>
                <a:gd name="connsiteX275" fmla="*/ 199494 w 256134"/>
                <a:gd name="connsiteY275" fmla="*/ 147758 h 296728"/>
                <a:gd name="connsiteX276" fmla="*/ 198256 w 256134"/>
                <a:gd name="connsiteY276" fmla="*/ 146710 h 296728"/>
                <a:gd name="connsiteX277" fmla="*/ 198065 w 256134"/>
                <a:gd name="connsiteY277" fmla="*/ 145186 h 296728"/>
                <a:gd name="connsiteX278" fmla="*/ 199303 w 256134"/>
                <a:gd name="connsiteY278" fmla="*/ 146139 h 296728"/>
                <a:gd name="connsiteX279" fmla="*/ 199494 w 256134"/>
                <a:gd name="connsiteY279" fmla="*/ 147758 h 296728"/>
                <a:gd name="connsiteX280" fmla="*/ 199494 w 256134"/>
                <a:gd name="connsiteY280" fmla="*/ 141186 h 296728"/>
                <a:gd name="connsiteX281" fmla="*/ 199494 w 256134"/>
                <a:gd name="connsiteY281" fmla="*/ 141757 h 296728"/>
                <a:gd name="connsiteX282" fmla="*/ 198922 w 256134"/>
                <a:gd name="connsiteY282" fmla="*/ 142138 h 296728"/>
                <a:gd name="connsiteX283" fmla="*/ 198351 w 256134"/>
                <a:gd name="connsiteY283" fmla="*/ 141948 h 296728"/>
                <a:gd name="connsiteX284" fmla="*/ 196160 w 256134"/>
                <a:gd name="connsiteY284" fmla="*/ 139376 h 296728"/>
                <a:gd name="connsiteX285" fmla="*/ 196255 w 256134"/>
                <a:gd name="connsiteY285" fmla="*/ 138804 h 296728"/>
                <a:gd name="connsiteX286" fmla="*/ 196827 w 256134"/>
                <a:gd name="connsiteY286" fmla="*/ 138423 h 296728"/>
                <a:gd name="connsiteX287" fmla="*/ 197398 w 256134"/>
                <a:gd name="connsiteY287" fmla="*/ 138614 h 296728"/>
                <a:gd name="connsiteX288" fmla="*/ 199494 w 256134"/>
                <a:gd name="connsiteY288" fmla="*/ 141186 h 296728"/>
                <a:gd name="connsiteX289" fmla="*/ 210352 w 256134"/>
                <a:gd name="connsiteY289" fmla="*/ 86893 h 296728"/>
                <a:gd name="connsiteX290" fmla="*/ 207209 w 256134"/>
                <a:gd name="connsiteY290" fmla="*/ 86322 h 296728"/>
                <a:gd name="connsiteX291" fmla="*/ 207590 w 256134"/>
                <a:gd name="connsiteY291" fmla="*/ 84131 h 296728"/>
                <a:gd name="connsiteX292" fmla="*/ 210352 w 256134"/>
                <a:gd name="connsiteY292" fmla="*/ 86893 h 296728"/>
                <a:gd name="connsiteX293" fmla="*/ 184444 w 256134"/>
                <a:gd name="connsiteY293" fmla="*/ 41173 h 296728"/>
                <a:gd name="connsiteX294" fmla="*/ 195303 w 256134"/>
                <a:gd name="connsiteY294" fmla="*/ 41364 h 296728"/>
                <a:gd name="connsiteX295" fmla="*/ 197208 w 256134"/>
                <a:gd name="connsiteY295" fmla="*/ 43554 h 296728"/>
                <a:gd name="connsiteX296" fmla="*/ 195684 w 256134"/>
                <a:gd name="connsiteY296" fmla="*/ 45745 h 296728"/>
                <a:gd name="connsiteX297" fmla="*/ 193493 w 256134"/>
                <a:gd name="connsiteY297" fmla="*/ 42411 h 296728"/>
                <a:gd name="connsiteX298" fmla="*/ 195398 w 256134"/>
                <a:gd name="connsiteY298" fmla="*/ 48888 h 296728"/>
                <a:gd name="connsiteX299" fmla="*/ 194827 w 256134"/>
                <a:gd name="connsiteY299" fmla="*/ 50603 h 296728"/>
                <a:gd name="connsiteX300" fmla="*/ 193588 w 256134"/>
                <a:gd name="connsiteY300" fmla="*/ 45078 h 296728"/>
                <a:gd name="connsiteX301" fmla="*/ 193588 w 256134"/>
                <a:gd name="connsiteY301" fmla="*/ 49841 h 296728"/>
                <a:gd name="connsiteX302" fmla="*/ 192731 w 256134"/>
                <a:gd name="connsiteY302" fmla="*/ 45555 h 296728"/>
                <a:gd name="connsiteX303" fmla="*/ 191683 w 256134"/>
                <a:gd name="connsiteY303" fmla="*/ 42697 h 296728"/>
                <a:gd name="connsiteX304" fmla="*/ 185397 w 256134"/>
                <a:gd name="connsiteY304" fmla="*/ 42697 h 296728"/>
                <a:gd name="connsiteX305" fmla="*/ 191112 w 256134"/>
                <a:gd name="connsiteY305" fmla="*/ 43459 h 296728"/>
                <a:gd name="connsiteX306" fmla="*/ 191779 w 256134"/>
                <a:gd name="connsiteY306" fmla="*/ 47745 h 296728"/>
                <a:gd name="connsiteX307" fmla="*/ 190731 w 256134"/>
                <a:gd name="connsiteY307" fmla="*/ 47174 h 296728"/>
                <a:gd name="connsiteX308" fmla="*/ 190255 w 256134"/>
                <a:gd name="connsiteY308" fmla="*/ 45364 h 296728"/>
                <a:gd name="connsiteX309" fmla="*/ 187492 w 256134"/>
                <a:gd name="connsiteY309" fmla="*/ 44412 h 296728"/>
                <a:gd name="connsiteX310" fmla="*/ 184349 w 256134"/>
                <a:gd name="connsiteY310" fmla="*/ 44126 h 296728"/>
                <a:gd name="connsiteX311" fmla="*/ 184254 w 256134"/>
                <a:gd name="connsiteY311" fmla="*/ 43173 h 296728"/>
                <a:gd name="connsiteX312" fmla="*/ 184349 w 256134"/>
                <a:gd name="connsiteY312" fmla="*/ 41078 h 296728"/>
                <a:gd name="connsiteX313" fmla="*/ 171109 w 256134"/>
                <a:gd name="connsiteY313" fmla="*/ 36696 h 296728"/>
                <a:gd name="connsiteX314" fmla="*/ 181396 w 256134"/>
                <a:gd name="connsiteY314" fmla="*/ 39935 h 296728"/>
                <a:gd name="connsiteX315" fmla="*/ 180730 w 256134"/>
                <a:gd name="connsiteY315" fmla="*/ 41173 h 296728"/>
                <a:gd name="connsiteX316" fmla="*/ 177872 w 256134"/>
                <a:gd name="connsiteY316" fmla="*/ 39649 h 296728"/>
                <a:gd name="connsiteX317" fmla="*/ 175300 w 256134"/>
                <a:gd name="connsiteY317" fmla="*/ 38982 h 296728"/>
                <a:gd name="connsiteX318" fmla="*/ 171300 w 256134"/>
                <a:gd name="connsiteY318" fmla="*/ 37935 h 296728"/>
                <a:gd name="connsiteX319" fmla="*/ 172252 w 256134"/>
                <a:gd name="connsiteY319" fmla="*/ 40697 h 296728"/>
                <a:gd name="connsiteX320" fmla="*/ 171586 w 256134"/>
                <a:gd name="connsiteY320" fmla="*/ 40792 h 296728"/>
                <a:gd name="connsiteX321" fmla="*/ 169776 w 256134"/>
                <a:gd name="connsiteY321" fmla="*/ 38506 h 296728"/>
                <a:gd name="connsiteX322" fmla="*/ 171109 w 256134"/>
                <a:gd name="connsiteY322" fmla="*/ 36696 h 296728"/>
                <a:gd name="connsiteX323" fmla="*/ 176158 w 256134"/>
                <a:gd name="connsiteY323" fmla="*/ 42411 h 296728"/>
                <a:gd name="connsiteX324" fmla="*/ 175681 w 256134"/>
                <a:gd name="connsiteY324" fmla="*/ 40602 h 296728"/>
                <a:gd name="connsiteX325" fmla="*/ 177205 w 256134"/>
                <a:gd name="connsiteY325" fmla="*/ 41840 h 296728"/>
                <a:gd name="connsiteX326" fmla="*/ 176253 w 256134"/>
                <a:gd name="connsiteY326" fmla="*/ 42411 h 296728"/>
                <a:gd name="connsiteX327" fmla="*/ 175967 w 256134"/>
                <a:gd name="connsiteY327" fmla="*/ 44316 h 296728"/>
                <a:gd name="connsiteX328" fmla="*/ 176253 w 256134"/>
                <a:gd name="connsiteY328" fmla="*/ 44316 h 296728"/>
                <a:gd name="connsiteX329" fmla="*/ 177682 w 256134"/>
                <a:gd name="connsiteY329" fmla="*/ 52317 h 296728"/>
                <a:gd name="connsiteX330" fmla="*/ 177110 w 256134"/>
                <a:gd name="connsiteY330" fmla="*/ 46698 h 296728"/>
                <a:gd name="connsiteX331" fmla="*/ 177110 w 256134"/>
                <a:gd name="connsiteY331" fmla="*/ 44697 h 296728"/>
                <a:gd name="connsiteX332" fmla="*/ 178158 w 256134"/>
                <a:gd name="connsiteY332" fmla="*/ 44983 h 296728"/>
                <a:gd name="connsiteX333" fmla="*/ 180444 w 256134"/>
                <a:gd name="connsiteY333" fmla="*/ 50603 h 296728"/>
                <a:gd name="connsiteX334" fmla="*/ 179396 w 256134"/>
                <a:gd name="connsiteY334" fmla="*/ 45555 h 296728"/>
                <a:gd name="connsiteX335" fmla="*/ 180920 w 256134"/>
                <a:gd name="connsiteY335" fmla="*/ 45936 h 296728"/>
                <a:gd name="connsiteX336" fmla="*/ 183206 w 256134"/>
                <a:gd name="connsiteY336" fmla="*/ 52127 h 296728"/>
                <a:gd name="connsiteX337" fmla="*/ 182158 w 256134"/>
                <a:gd name="connsiteY337" fmla="*/ 46507 h 296728"/>
                <a:gd name="connsiteX338" fmla="*/ 182444 w 256134"/>
                <a:gd name="connsiteY338" fmla="*/ 46507 h 296728"/>
                <a:gd name="connsiteX339" fmla="*/ 183682 w 256134"/>
                <a:gd name="connsiteY339" fmla="*/ 49365 h 296728"/>
                <a:gd name="connsiteX340" fmla="*/ 183492 w 256134"/>
                <a:gd name="connsiteY340" fmla="*/ 45745 h 296728"/>
                <a:gd name="connsiteX341" fmla="*/ 188731 w 256134"/>
                <a:gd name="connsiteY341" fmla="*/ 46317 h 296728"/>
                <a:gd name="connsiteX342" fmla="*/ 188159 w 256134"/>
                <a:gd name="connsiteY342" fmla="*/ 47555 h 296728"/>
                <a:gd name="connsiteX343" fmla="*/ 187207 w 256134"/>
                <a:gd name="connsiteY343" fmla="*/ 47555 h 296728"/>
                <a:gd name="connsiteX344" fmla="*/ 189397 w 256134"/>
                <a:gd name="connsiteY344" fmla="*/ 48507 h 296728"/>
                <a:gd name="connsiteX345" fmla="*/ 188731 w 256134"/>
                <a:gd name="connsiteY345" fmla="*/ 49174 h 296728"/>
                <a:gd name="connsiteX346" fmla="*/ 187873 w 256134"/>
                <a:gd name="connsiteY346" fmla="*/ 49841 h 296728"/>
                <a:gd name="connsiteX347" fmla="*/ 190731 w 256134"/>
                <a:gd name="connsiteY347" fmla="*/ 50127 h 296728"/>
                <a:gd name="connsiteX348" fmla="*/ 191302 w 256134"/>
                <a:gd name="connsiteY348" fmla="*/ 51174 h 296728"/>
                <a:gd name="connsiteX349" fmla="*/ 190636 w 256134"/>
                <a:gd name="connsiteY349" fmla="*/ 52032 h 296728"/>
                <a:gd name="connsiteX350" fmla="*/ 198827 w 256134"/>
                <a:gd name="connsiteY350" fmla="*/ 54222 h 296728"/>
                <a:gd name="connsiteX351" fmla="*/ 195112 w 256134"/>
                <a:gd name="connsiteY351" fmla="*/ 53937 h 296728"/>
                <a:gd name="connsiteX352" fmla="*/ 197684 w 256134"/>
                <a:gd name="connsiteY352" fmla="*/ 56223 h 296728"/>
                <a:gd name="connsiteX353" fmla="*/ 192636 w 256134"/>
                <a:gd name="connsiteY353" fmla="*/ 58318 h 296728"/>
                <a:gd name="connsiteX354" fmla="*/ 196255 w 256134"/>
                <a:gd name="connsiteY354" fmla="*/ 58509 h 296728"/>
                <a:gd name="connsiteX355" fmla="*/ 195589 w 256134"/>
                <a:gd name="connsiteY355" fmla="*/ 59461 h 296728"/>
                <a:gd name="connsiteX356" fmla="*/ 199494 w 256134"/>
                <a:gd name="connsiteY356" fmla="*/ 60795 h 296728"/>
                <a:gd name="connsiteX357" fmla="*/ 201113 w 256134"/>
                <a:gd name="connsiteY357" fmla="*/ 60795 h 296728"/>
                <a:gd name="connsiteX358" fmla="*/ 202542 w 256134"/>
                <a:gd name="connsiteY358" fmla="*/ 62604 h 296728"/>
                <a:gd name="connsiteX359" fmla="*/ 200351 w 256134"/>
                <a:gd name="connsiteY359" fmla="*/ 62985 h 296728"/>
                <a:gd name="connsiteX360" fmla="*/ 202923 w 256134"/>
                <a:gd name="connsiteY360" fmla="*/ 63462 h 296728"/>
                <a:gd name="connsiteX361" fmla="*/ 203209 w 256134"/>
                <a:gd name="connsiteY361" fmla="*/ 64700 h 296728"/>
                <a:gd name="connsiteX362" fmla="*/ 204542 w 256134"/>
                <a:gd name="connsiteY362" fmla="*/ 65367 h 296728"/>
                <a:gd name="connsiteX363" fmla="*/ 205876 w 256134"/>
                <a:gd name="connsiteY363" fmla="*/ 67272 h 296728"/>
                <a:gd name="connsiteX364" fmla="*/ 206542 w 256134"/>
                <a:gd name="connsiteY364" fmla="*/ 68034 h 296728"/>
                <a:gd name="connsiteX365" fmla="*/ 207495 w 256134"/>
                <a:gd name="connsiteY365" fmla="*/ 69367 h 296728"/>
                <a:gd name="connsiteX366" fmla="*/ 208162 w 256134"/>
                <a:gd name="connsiteY366" fmla="*/ 70129 h 296728"/>
                <a:gd name="connsiteX367" fmla="*/ 208352 w 256134"/>
                <a:gd name="connsiteY367" fmla="*/ 71272 h 296728"/>
                <a:gd name="connsiteX368" fmla="*/ 209209 w 256134"/>
                <a:gd name="connsiteY368" fmla="*/ 72129 h 296728"/>
                <a:gd name="connsiteX369" fmla="*/ 211400 w 256134"/>
                <a:gd name="connsiteY369" fmla="*/ 74130 h 296728"/>
                <a:gd name="connsiteX370" fmla="*/ 212638 w 256134"/>
                <a:gd name="connsiteY370" fmla="*/ 75273 h 296728"/>
                <a:gd name="connsiteX371" fmla="*/ 212448 w 256134"/>
                <a:gd name="connsiteY371" fmla="*/ 75654 h 296728"/>
                <a:gd name="connsiteX372" fmla="*/ 216544 w 256134"/>
                <a:gd name="connsiteY372" fmla="*/ 78511 h 296728"/>
                <a:gd name="connsiteX373" fmla="*/ 213877 w 256134"/>
                <a:gd name="connsiteY373" fmla="*/ 83464 h 296728"/>
                <a:gd name="connsiteX374" fmla="*/ 214543 w 256134"/>
                <a:gd name="connsiteY374" fmla="*/ 84131 h 296728"/>
                <a:gd name="connsiteX375" fmla="*/ 216448 w 256134"/>
                <a:gd name="connsiteY375" fmla="*/ 81369 h 296728"/>
                <a:gd name="connsiteX376" fmla="*/ 216544 w 256134"/>
                <a:gd name="connsiteY376" fmla="*/ 84131 h 296728"/>
                <a:gd name="connsiteX377" fmla="*/ 213686 w 256134"/>
                <a:gd name="connsiteY377" fmla="*/ 85369 h 296728"/>
                <a:gd name="connsiteX378" fmla="*/ 211591 w 256134"/>
                <a:gd name="connsiteY378" fmla="*/ 82321 h 296728"/>
                <a:gd name="connsiteX379" fmla="*/ 211591 w 256134"/>
                <a:gd name="connsiteY379" fmla="*/ 80226 h 296728"/>
                <a:gd name="connsiteX380" fmla="*/ 209781 w 256134"/>
                <a:gd name="connsiteY380" fmla="*/ 77940 h 296728"/>
                <a:gd name="connsiteX381" fmla="*/ 209400 w 256134"/>
                <a:gd name="connsiteY381" fmla="*/ 77368 h 296728"/>
                <a:gd name="connsiteX382" fmla="*/ 205209 w 256134"/>
                <a:gd name="connsiteY382" fmla="*/ 79559 h 296728"/>
                <a:gd name="connsiteX383" fmla="*/ 204256 w 256134"/>
                <a:gd name="connsiteY383" fmla="*/ 78987 h 296728"/>
                <a:gd name="connsiteX384" fmla="*/ 202923 w 256134"/>
                <a:gd name="connsiteY384" fmla="*/ 78892 h 296728"/>
                <a:gd name="connsiteX385" fmla="*/ 202256 w 256134"/>
                <a:gd name="connsiteY385" fmla="*/ 78130 h 296728"/>
                <a:gd name="connsiteX386" fmla="*/ 201399 w 256134"/>
                <a:gd name="connsiteY386" fmla="*/ 78511 h 296728"/>
                <a:gd name="connsiteX387" fmla="*/ 200351 w 256134"/>
                <a:gd name="connsiteY387" fmla="*/ 78225 h 296728"/>
                <a:gd name="connsiteX388" fmla="*/ 199494 w 256134"/>
                <a:gd name="connsiteY388" fmla="*/ 77940 h 296728"/>
                <a:gd name="connsiteX389" fmla="*/ 198637 w 256134"/>
                <a:gd name="connsiteY389" fmla="*/ 77749 h 296728"/>
                <a:gd name="connsiteX390" fmla="*/ 197684 w 256134"/>
                <a:gd name="connsiteY390" fmla="*/ 77368 h 296728"/>
                <a:gd name="connsiteX391" fmla="*/ 196065 w 256134"/>
                <a:gd name="connsiteY391" fmla="*/ 76892 h 296728"/>
                <a:gd name="connsiteX392" fmla="*/ 195208 w 256134"/>
                <a:gd name="connsiteY392" fmla="*/ 76606 h 296728"/>
                <a:gd name="connsiteX393" fmla="*/ 194541 w 256134"/>
                <a:gd name="connsiteY393" fmla="*/ 76511 h 296728"/>
                <a:gd name="connsiteX394" fmla="*/ 193112 w 256134"/>
                <a:gd name="connsiteY394" fmla="*/ 76130 h 296728"/>
                <a:gd name="connsiteX395" fmla="*/ 191112 w 256134"/>
                <a:gd name="connsiteY395" fmla="*/ 75082 h 296728"/>
                <a:gd name="connsiteX396" fmla="*/ 189207 w 256134"/>
                <a:gd name="connsiteY396" fmla="*/ 70415 h 296728"/>
                <a:gd name="connsiteX397" fmla="*/ 190159 w 256134"/>
                <a:gd name="connsiteY397" fmla="*/ 75177 h 296728"/>
                <a:gd name="connsiteX398" fmla="*/ 188921 w 256134"/>
                <a:gd name="connsiteY398" fmla="*/ 74892 h 296728"/>
                <a:gd name="connsiteX399" fmla="*/ 186730 w 256134"/>
                <a:gd name="connsiteY399" fmla="*/ 68034 h 296728"/>
                <a:gd name="connsiteX400" fmla="*/ 187969 w 256134"/>
                <a:gd name="connsiteY400" fmla="*/ 74606 h 296728"/>
                <a:gd name="connsiteX401" fmla="*/ 186349 w 256134"/>
                <a:gd name="connsiteY401" fmla="*/ 74034 h 296728"/>
                <a:gd name="connsiteX402" fmla="*/ 184730 w 256134"/>
                <a:gd name="connsiteY402" fmla="*/ 65843 h 296728"/>
                <a:gd name="connsiteX403" fmla="*/ 185302 w 256134"/>
                <a:gd name="connsiteY403" fmla="*/ 73082 h 296728"/>
                <a:gd name="connsiteX404" fmla="*/ 184349 w 256134"/>
                <a:gd name="connsiteY404" fmla="*/ 72987 h 296728"/>
                <a:gd name="connsiteX405" fmla="*/ 182730 w 256134"/>
                <a:gd name="connsiteY405" fmla="*/ 64890 h 296728"/>
                <a:gd name="connsiteX406" fmla="*/ 182349 w 256134"/>
                <a:gd name="connsiteY406" fmla="*/ 72415 h 296728"/>
                <a:gd name="connsiteX407" fmla="*/ 181111 w 256134"/>
                <a:gd name="connsiteY407" fmla="*/ 64319 h 296728"/>
                <a:gd name="connsiteX408" fmla="*/ 180825 w 256134"/>
                <a:gd name="connsiteY408" fmla="*/ 71748 h 296728"/>
                <a:gd name="connsiteX409" fmla="*/ 179396 w 256134"/>
                <a:gd name="connsiteY409" fmla="*/ 61176 h 296728"/>
                <a:gd name="connsiteX410" fmla="*/ 178158 w 256134"/>
                <a:gd name="connsiteY410" fmla="*/ 69939 h 296728"/>
                <a:gd name="connsiteX411" fmla="*/ 184349 w 256134"/>
                <a:gd name="connsiteY411" fmla="*/ 79273 h 296728"/>
                <a:gd name="connsiteX412" fmla="*/ 180349 w 256134"/>
                <a:gd name="connsiteY412" fmla="*/ 77273 h 296728"/>
                <a:gd name="connsiteX413" fmla="*/ 184159 w 256134"/>
                <a:gd name="connsiteY413" fmla="*/ 83845 h 296728"/>
                <a:gd name="connsiteX414" fmla="*/ 185111 w 256134"/>
                <a:gd name="connsiteY414" fmla="*/ 86703 h 296728"/>
                <a:gd name="connsiteX415" fmla="*/ 186540 w 256134"/>
                <a:gd name="connsiteY415" fmla="*/ 89560 h 296728"/>
                <a:gd name="connsiteX416" fmla="*/ 187111 w 256134"/>
                <a:gd name="connsiteY416" fmla="*/ 90798 h 296728"/>
                <a:gd name="connsiteX417" fmla="*/ 188635 w 256134"/>
                <a:gd name="connsiteY417" fmla="*/ 93846 h 296728"/>
                <a:gd name="connsiteX418" fmla="*/ 188921 w 256134"/>
                <a:gd name="connsiteY418" fmla="*/ 95942 h 296728"/>
                <a:gd name="connsiteX419" fmla="*/ 190255 w 256134"/>
                <a:gd name="connsiteY419" fmla="*/ 97942 h 296728"/>
                <a:gd name="connsiteX420" fmla="*/ 189588 w 256134"/>
                <a:gd name="connsiteY420" fmla="*/ 98228 h 296728"/>
                <a:gd name="connsiteX421" fmla="*/ 187969 w 256134"/>
                <a:gd name="connsiteY421" fmla="*/ 97275 h 296728"/>
                <a:gd name="connsiteX422" fmla="*/ 191588 w 256134"/>
                <a:gd name="connsiteY422" fmla="*/ 101085 h 296728"/>
                <a:gd name="connsiteX423" fmla="*/ 192255 w 256134"/>
                <a:gd name="connsiteY423" fmla="*/ 102895 h 296728"/>
                <a:gd name="connsiteX424" fmla="*/ 192922 w 256134"/>
                <a:gd name="connsiteY424" fmla="*/ 105086 h 296728"/>
                <a:gd name="connsiteX425" fmla="*/ 193874 w 256134"/>
                <a:gd name="connsiteY425" fmla="*/ 108134 h 296728"/>
                <a:gd name="connsiteX426" fmla="*/ 194160 w 256134"/>
                <a:gd name="connsiteY426" fmla="*/ 109658 h 296728"/>
                <a:gd name="connsiteX427" fmla="*/ 194731 w 256134"/>
                <a:gd name="connsiteY427" fmla="*/ 111849 h 296728"/>
                <a:gd name="connsiteX428" fmla="*/ 196255 w 256134"/>
                <a:gd name="connsiteY428" fmla="*/ 114992 h 296728"/>
                <a:gd name="connsiteX429" fmla="*/ 195970 w 256134"/>
                <a:gd name="connsiteY429" fmla="*/ 115468 h 296728"/>
                <a:gd name="connsiteX430" fmla="*/ 196160 w 256134"/>
                <a:gd name="connsiteY430" fmla="*/ 119183 h 296728"/>
                <a:gd name="connsiteX431" fmla="*/ 196541 w 256134"/>
                <a:gd name="connsiteY431" fmla="*/ 120993 h 296728"/>
                <a:gd name="connsiteX432" fmla="*/ 195589 w 256134"/>
                <a:gd name="connsiteY432" fmla="*/ 120802 h 296728"/>
                <a:gd name="connsiteX433" fmla="*/ 196636 w 256134"/>
                <a:gd name="connsiteY433" fmla="*/ 124803 h 296728"/>
                <a:gd name="connsiteX434" fmla="*/ 196541 w 256134"/>
                <a:gd name="connsiteY434" fmla="*/ 126422 h 296728"/>
                <a:gd name="connsiteX435" fmla="*/ 196351 w 256134"/>
                <a:gd name="connsiteY435" fmla="*/ 128613 h 296728"/>
                <a:gd name="connsiteX436" fmla="*/ 196255 w 256134"/>
                <a:gd name="connsiteY436" fmla="*/ 130232 h 296728"/>
                <a:gd name="connsiteX437" fmla="*/ 195970 w 256134"/>
                <a:gd name="connsiteY437" fmla="*/ 131756 h 296728"/>
                <a:gd name="connsiteX438" fmla="*/ 195970 w 256134"/>
                <a:gd name="connsiteY438" fmla="*/ 132708 h 296728"/>
                <a:gd name="connsiteX439" fmla="*/ 195684 w 256134"/>
                <a:gd name="connsiteY439" fmla="*/ 134137 h 296728"/>
                <a:gd name="connsiteX440" fmla="*/ 195493 w 256134"/>
                <a:gd name="connsiteY440" fmla="*/ 135185 h 296728"/>
                <a:gd name="connsiteX441" fmla="*/ 195208 w 256134"/>
                <a:gd name="connsiteY441" fmla="*/ 136423 h 296728"/>
                <a:gd name="connsiteX442" fmla="*/ 195112 w 256134"/>
                <a:gd name="connsiteY442" fmla="*/ 137471 h 296728"/>
                <a:gd name="connsiteX443" fmla="*/ 194827 w 256134"/>
                <a:gd name="connsiteY443" fmla="*/ 138423 h 296728"/>
                <a:gd name="connsiteX444" fmla="*/ 193588 w 256134"/>
                <a:gd name="connsiteY444" fmla="*/ 139376 h 296728"/>
                <a:gd name="connsiteX445" fmla="*/ 192255 w 256134"/>
                <a:gd name="connsiteY445" fmla="*/ 137185 h 296728"/>
                <a:gd name="connsiteX446" fmla="*/ 192541 w 256134"/>
                <a:gd name="connsiteY446" fmla="*/ 139090 h 296728"/>
                <a:gd name="connsiteX447" fmla="*/ 190540 w 256134"/>
                <a:gd name="connsiteY447" fmla="*/ 138900 h 296728"/>
                <a:gd name="connsiteX448" fmla="*/ 189207 w 256134"/>
                <a:gd name="connsiteY448" fmla="*/ 138614 h 296728"/>
                <a:gd name="connsiteX449" fmla="*/ 186730 w 256134"/>
                <a:gd name="connsiteY449" fmla="*/ 138233 h 296728"/>
                <a:gd name="connsiteX450" fmla="*/ 185302 w 256134"/>
                <a:gd name="connsiteY450" fmla="*/ 136423 h 296728"/>
                <a:gd name="connsiteX451" fmla="*/ 183778 w 256134"/>
                <a:gd name="connsiteY451" fmla="*/ 137185 h 296728"/>
                <a:gd name="connsiteX452" fmla="*/ 183682 w 256134"/>
                <a:gd name="connsiteY452" fmla="*/ 137566 h 296728"/>
                <a:gd name="connsiteX453" fmla="*/ 178825 w 256134"/>
                <a:gd name="connsiteY453" fmla="*/ 136804 h 296728"/>
                <a:gd name="connsiteX454" fmla="*/ 177110 w 256134"/>
                <a:gd name="connsiteY454" fmla="*/ 135852 h 296728"/>
                <a:gd name="connsiteX455" fmla="*/ 170347 w 256134"/>
                <a:gd name="connsiteY455" fmla="*/ 127660 h 296728"/>
                <a:gd name="connsiteX456" fmla="*/ 175300 w 256134"/>
                <a:gd name="connsiteY456" fmla="*/ 134518 h 296728"/>
                <a:gd name="connsiteX457" fmla="*/ 172538 w 256134"/>
                <a:gd name="connsiteY457" fmla="*/ 135375 h 296728"/>
                <a:gd name="connsiteX458" fmla="*/ 168252 w 256134"/>
                <a:gd name="connsiteY458" fmla="*/ 130422 h 296728"/>
                <a:gd name="connsiteX459" fmla="*/ 150154 w 256134"/>
                <a:gd name="connsiteY459" fmla="*/ 109182 h 296728"/>
                <a:gd name="connsiteX460" fmla="*/ 150535 w 256134"/>
                <a:gd name="connsiteY460" fmla="*/ 106134 h 296728"/>
                <a:gd name="connsiteX461" fmla="*/ 168252 w 256134"/>
                <a:gd name="connsiteY461" fmla="*/ 126708 h 296728"/>
                <a:gd name="connsiteX462" fmla="*/ 153583 w 256134"/>
                <a:gd name="connsiteY462" fmla="*/ 109277 h 296728"/>
                <a:gd name="connsiteX463" fmla="*/ 150821 w 256134"/>
                <a:gd name="connsiteY463" fmla="*/ 104038 h 296728"/>
                <a:gd name="connsiteX464" fmla="*/ 151107 w 256134"/>
                <a:gd name="connsiteY464" fmla="*/ 101562 h 296728"/>
                <a:gd name="connsiteX465" fmla="*/ 168823 w 256134"/>
                <a:gd name="connsiteY465" fmla="*/ 123183 h 296728"/>
                <a:gd name="connsiteX466" fmla="*/ 154917 w 256134"/>
                <a:gd name="connsiteY466" fmla="*/ 106610 h 296728"/>
                <a:gd name="connsiteX467" fmla="*/ 151392 w 256134"/>
                <a:gd name="connsiteY467" fmla="*/ 99561 h 296728"/>
                <a:gd name="connsiteX468" fmla="*/ 151392 w 256134"/>
                <a:gd name="connsiteY468" fmla="*/ 98323 h 296728"/>
                <a:gd name="connsiteX469" fmla="*/ 169204 w 256134"/>
                <a:gd name="connsiteY469" fmla="*/ 119945 h 296728"/>
                <a:gd name="connsiteX470" fmla="*/ 155393 w 256134"/>
                <a:gd name="connsiteY470" fmla="*/ 103371 h 296728"/>
                <a:gd name="connsiteX471" fmla="*/ 151678 w 256134"/>
                <a:gd name="connsiteY471" fmla="*/ 96132 h 296728"/>
                <a:gd name="connsiteX472" fmla="*/ 151678 w 256134"/>
                <a:gd name="connsiteY472" fmla="*/ 94799 h 296728"/>
                <a:gd name="connsiteX473" fmla="*/ 170442 w 256134"/>
                <a:gd name="connsiteY473" fmla="*/ 117754 h 296728"/>
                <a:gd name="connsiteX474" fmla="*/ 155679 w 256134"/>
                <a:gd name="connsiteY474" fmla="*/ 100133 h 296728"/>
                <a:gd name="connsiteX475" fmla="*/ 151964 w 256134"/>
                <a:gd name="connsiteY475" fmla="*/ 92608 h 296728"/>
                <a:gd name="connsiteX476" fmla="*/ 151964 w 256134"/>
                <a:gd name="connsiteY476" fmla="*/ 90703 h 296728"/>
                <a:gd name="connsiteX477" fmla="*/ 170157 w 256134"/>
                <a:gd name="connsiteY477" fmla="*/ 113468 h 296728"/>
                <a:gd name="connsiteX478" fmla="*/ 156060 w 256134"/>
                <a:gd name="connsiteY478" fmla="*/ 96894 h 296728"/>
                <a:gd name="connsiteX479" fmla="*/ 152250 w 256134"/>
                <a:gd name="connsiteY479" fmla="*/ 88989 h 296728"/>
                <a:gd name="connsiteX480" fmla="*/ 152345 w 256134"/>
                <a:gd name="connsiteY480" fmla="*/ 86893 h 296728"/>
                <a:gd name="connsiteX481" fmla="*/ 169871 w 256134"/>
                <a:gd name="connsiteY481" fmla="*/ 108801 h 296728"/>
                <a:gd name="connsiteX482" fmla="*/ 156727 w 256134"/>
                <a:gd name="connsiteY482" fmla="*/ 93656 h 296728"/>
                <a:gd name="connsiteX483" fmla="*/ 152440 w 256134"/>
                <a:gd name="connsiteY483" fmla="*/ 85179 h 296728"/>
                <a:gd name="connsiteX484" fmla="*/ 152536 w 256134"/>
                <a:gd name="connsiteY484" fmla="*/ 82797 h 296728"/>
                <a:gd name="connsiteX485" fmla="*/ 169204 w 256134"/>
                <a:gd name="connsiteY485" fmla="*/ 104610 h 296728"/>
                <a:gd name="connsiteX486" fmla="*/ 156917 w 256134"/>
                <a:gd name="connsiteY486" fmla="*/ 90417 h 296728"/>
                <a:gd name="connsiteX487" fmla="*/ 152631 w 256134"/>
                <a:gd name="connsiteY487" fmla="*/ 81273 h 296728"/>
                <a:gd name="connsiteX488" fmla="*/ 152631 w 256134"/>
                <a:gd name="connsiteY488" fmla="*/ 80892 h 296728"/>
                <a:gd name="connsiteX489" fmla="*/ 152917 w 256134"/>
                <a:gd name="connsiteY489" fmla="*/ 78321 h 296728"/>
                <a:gd name="connsiteX490" fmla="*/ 168728 w 256134"/>
                <a:gd name="connsiteY490" fmla="*/ 100895 h 296728"/>
                <a:gd name="connsiteX491" fmla="*/ 157489 w 256134"/>
                <a:gd name="connsiteY491" fmla="*/ 87274 h 296728"/>
                <a:gd name="connsiteX492" fmla="*/ 152821 w 256134"/>
                <a:gd name="connsiteY492" fmla="*/ 77559 h 296728"/>
                <a:gd name="connsiteX493" fmla="*/ 175681 w 256134"/>
                <a:gd name="connsiteY493" fmla="*/ 44221 h 296728"/>
                <a:gd name="connsiteX494" fmla="*/ 147106 w 256134"/>
                <a:gd name="connsiteY494" fmla="*/ 130041 h 296728"/>
                <a:gd name="connsiteX495" fmla="*/ 146725 w 256134"/>
                <a:gd name="connsiteY495" fmla="*/ 127470 h 296728"/>
                <a:gd name="connsiteX496" fmla="*/ 153298 w 256134"/>
                <a:gd name="connsiteY496" fmla="*/ 133470 h 296728"/>
                <a:gd name="connsiteX497" fmla="*/ 151202 w 256134"/>
                <a:gd name="connsiteY497" fmla="*/ 133756 h 296728"/>
                <a:gd name="connsiteX498" fmla="*/ 147106 w 256134"/>
                <a:gd name="connsiteY498" fmla="*/ 130041 h 296728"/>
                <a:gd name="connsiteX499" fmla="*/ 149869 w 256134"/>
                <a:gd name="connsiteY499" fmla="*/ 133566 h 296728"/>
                <a:gd name="connsiteX500" fmla="*/ 147297 w 256134"/>
                <a:gd name="connsiteY500" fmla="*/ 131280 h 296728"/>
                <a:gd name="connsiteX501" fmla="*/ 149869 w 256134"/>
                <a:gd name="connsiteY501" fmla="*/ 133566 h 296728"/>
                <a:gd name="connsiteX502" fmla="*/ 146535 w 256134"/>
                <a:gd name="connsiteY502" fmla="*/ 126231 h 296728"/>
                <a:gd name="connsiteX503" fmla="*/ 146821 w 256134"/>
                <a:gd name="connsiteY503" fmla="*/ 122612 h 296728"/>
                <a:gd name="connsiteX504" fmla="*/ 155965 w 256134"/>
                <a:gd name="connsiteY504" fmla="*/ 133566 h 296728"/>
                <a:gd name="connsiteX505" fmla="*/ 154155 w 256134"/>
                <a:gd name="connsiteY505" fmla="*/ 133566 h 296728"/>
                <a:gd name="connsiteX506" fmla="*/ 146535 w 256134"/>
                <a:gd name="connsiteY506" fmla="*/ 126231 h 296728"/>
                <a:gd name="connsiteX507" fmla="*/ 140629 w 256134"/>
                <a:gd name="connsiteY507" fmla="*/ 117849 h 296728"/>
                <a:gd name="connsiteX508" fmla="*/ 139772 w 256134"/>
                <a:gd name="connsiteY508" fmla="*/ 117278 h 296728"/>
                <a:gd name="connsiteX509" fmla="*/ 144154 w 256134"/>
                <a:gd name="connsiteY509" fmla="*/ 113563 h 296728"/>
                <a:gd name="connsiteX510" fmla="*/ 144725 w 256134"/>
                <a:gd name="connsiteY510" fmla="*/ 114516 h 296728"/>
                <a:gd name="connsiteX511" fmla="*/ 140629 w 256134"/>
                <a:gd name="connsiteY511" fmla="*/ 117849 h 296728"/>
                <a:gd name="connsiteX512" fmla="*/ 143106 w 256134"/>
                <a:gd name="connsiteY512" fmla="*/ 118516 h 296728"/>
                <a:gd name="connsiteX513" fmla="*/ 139867 w 256134"/>
                <a:gd name="connsiteY513" fmla="*/ 124422 h 296728"/>
                <a:gd name="connsiteX514" fmla="*/ 138534 w 256134"/>
                <a:gd name="connsiteY514" fmla="*/ 124041 h 296728"/>
                <a:gd name="connsiteX515" fmla="*/ 142344 w 256134"/>
                <a:gd name="connsiteY515" fmla="*/ 117564 h 296728"/>
                <a:gd name="connsiteX516" fmla="*/ 143201 w 256134"/>
                <a:gd name="connsiteY516" fmla="*/ 118516 h 296728"/>
                <a:gd name="connsiteX517" fmla="*/ 143868 w 256134"/>
                <a:gd name="connsiteY517" fmla="*/ 112230 h 296728"/>
                <a:gd name="connsiteX518" fmla="*/ 139201 w 256134"/>
                <a:gd name="connsiteY518" fmla="*/ 116325 h 296728"/>
                <a:gd name="connsiteX519" fmla="*/ 133295 w 256134"/>
                <a:gd name="connsiteY519" fmla="*/ 123755 h 296728"/>
                <a:gd name="connsiteX520" fmla="*/ 132438 w 256134"/>
                <a:gd name="connsiteY520" fmla="*/ 122802 h 296728"/>
                <a:gd name="connsiteX521" fmla="*/ 135295 w 256134"/>
                <a:gd name="connsiteY521" fmla="*/ 119373 h 296728"/>
                <a:gd name="connsiteX522" fmla="*/ 136819 w 256134"/>
                <a:gd name="connsiteY522" fmla="*/ 116516 h 296728"/>
                <a:gd name="connsiteX523" fmla="*/ 143201 w 256134"/>
                <a:gd name="connsiteY523" fmla="*/ 109944 h 296728"/>
                <a:gd name="connsiteX524" fmla="*/ 149773 w 256134"/>
                <a:gd name="connsiteY524" fmla="*/ 100419 h 296728"/>
                <a:gd name="connsiteX525" fmla="*/ 150059 w 256134"/>
                <a:gd name="connsiteY525" fmla="*/ 101181 h 296728"/>
                <a:gd name="connsiteX526" fmla="*/ 143773 w 256134"/>
                <a:gd name="connsiteY526" fmla="*/ 112325 h 296728"/>
                <a:gd name="connsiteX527" fmla="*/ 138058 w 256134"/>
                <a:gd name="connsiteY527" fmla="*/ 120707 h 296728"/>
                <a:gd name="connsiteX528" fmla="*/ 137677 w 256134"/>
                <a:gd name="connsiteY528" fmla="*/ 122040 h 296728"/>
                <a:gd name="connsiteX529" fmla="*/ 137296 w 256134"/>
                <a:gd name="connsiteY529" fmla="*/ 120707 h 296728"/>
                <a:gd name="connsiteX530" fmla="*/ 137677 w 256134"/>
                <a:gd name="connsiteY530" fmla="*/ 119278 h 296728"/>
                <a:gd name="connsiteX531" fmla="*/ 138058 w 256134"/>
                <a:gd name="connsiteY531" fmla="*/ 120707 h 296728"/>
                <a:gd name="connsiteX532" fmla="*/ 129009 w 256134"/>
                <a:gd name="connsiteY532" fmla="*/ 116325 h 296728"/>
                <a:gd name="connsiteX533" fmla="*/ 134057 w 256134"/>
                <a:gd name="connsiteY533" fmla="*/ 108324 h 296728"/>
                <a:gd name="connsiteX534" fmla="*/ 143773 w 256134"/>
                <a:gd name="connsiteY534" fmla="*/ 102705 h 296728"/>
                <a:gd name="connsiteX535" fmla="*/ 144439 w 256134"/>
                <a:gd name="connsiteY535" fmla="*/ 103943 h 296728"/>
                <a:gd name="connsiteX536" fmla="*/ 139105 w 256134"/>
                <a:gd name="connsiteY536" fmla="*/ 106800 h 296728"/>
                <a:gd name="connsiteX537" fmla="*/ 131962 w 256134"/>
                <a:gd name="connsiteY537" fmla="*/ 113373 h 296728"/>
                <a:gd name="connsiteX538" fmla="*/ 137962 w 256134"/>
                <a:gd name="connsiteY538" fmla="*/ 108991 h 296728"/>
                <a:gd name="connsiteX539" fmla="*/ 138724 w 256134"/>
                <a:gd name="connsiteY539" fmla="*/ 110039 h 296728"/>
                <a:gd name="connsiteX540" fmla="*/ 130533 w 256134"/>
                <a:gd name="connsiteY540" fmla="*/ 118421 h 296728"/>
                <a:gd name="connsiteX541" fmla="*/ 130818 w 256134"/>
                <a:gd name="connsiteY541" fmla="*/ 115563 h 296728"/>
                <a:gd name="connsiteX542" fmla="*/ 128914 w 256134"/>
                <a:gd name="connsiteY542" fmla="*/ 116325 h 296728"/>
                <a:gd name="connsiteX543" fmla="*/ 128342 w 256134"/>
                <a:gd name="connsiteY543" fmla="*/ 64890 h 296728"/>
                <a:gd name="connsiteX544" fmla="*/ 129771 w 256134"/>
                <a:gd name="connsiteY544" fmla="*/ 66129 h 296728"/>
                <a:gd name="connsiteX545" fmla="*/ 129199 w 256134"/>
                <a:gd name="connsiteY545" fmla="*/ 62890 h 296728"/>
                <a:gd name="connsiteX546" fmla="*/ 131485 w 256134"/>
                <a:gd name="connsiteY546" fmla="*/ 66605 h 296728"/>
                <a:gd name="connsiteX547" fmla="*/ 131200 w 256134"/>
                <a:gd name="connsiteY547" fmla="*/ 62700 h 296728"/>
                <a:gd name="connsiteX548" fmla="*/ 134343 w 256134"/>
                <a:gd name="connsiteY548" fmla="*/ 66033 h 296728"/>
                <a:gd name="connsiteX549" fmla="*/ 134057 w 256134"/>
                <a:gd name="connsiteY549" fmla="*/ 68796 h 296728"/>
                <a:gd name="connsiteX550" fmla="*/ 133867 w 256134"/>
                <a:gd name="connsiteY550" fmla="*/ 70796 h 296728"/>
                <a:gd name="connsiteX551" fmla="*/ 132057 w 256134"/>
                <a:gd name="connsiteY551" fmla="*/ 70224 h 296728"/>
                <a:gd name="connsiteX552" fmla="*/ 132057 w 256134"/>
                <a:gd name="connsiteY552" fmla="*/ 72415 h 296728"/>
                <a:gd name="connsiteX553" fmla="*/ 130438 w 256134"/>
                <a:gd name="connsiteY553" fmla="*/ 72034 h 296728"/>
                <a:gd name="connsiteX554" fmla="*/ 128533 w 256134"/>
                <a:gd name="connsiteY554" fmla="*/ 73844 h 296728"/>
                <a:gd name="connsiteX555" fmla="*/ 127961 w 256134"/>
                <a:gd name="connsiteY555" fmla="*/ 72606 h 296728"/>
                <a:gd name="connsiteX556" fmla="*/ 127675 w 256134"/>
                <a:gd name="connsiteY556" fmla="*/ 67176 h 296728"/>
                <a:gd name="connsiteX557" fmla="*/ 128437 w 256134"/>
                <a:gd name="connsiteY557" fmla="*/ 66605 h 296728"/>
                <a:gd name="connsiteX558" fmla="*/ 128152 w 256134"/>
                <a:gd name="connsiteY558" fmla="*/ 64986 h 296728"/>
                <a:gd name="connsiteX559" fmla="*/ 129009 w 256134"/>
                <a:gd name="connsiteY559" fmla="*/ 47650 h 296728"/>
                <a:gd name="connsiteX560" fmla="*/ 130533 w 256134"/>
                <a:gd name="connsiteY560" fmla="*/ 44507 h 296728"/>
                <a:gd name="connsiteX561" fmla="*/ 131200 w 256134"/>
                <a:gd name="connsiteY561" fmla="*/ 45459 h 296728"/>
                <a:gd name="connsiteX562" fmla="*/ 129009 w 256134"/>
                <a:gd name="connsiteY562" fmla="*/ 47650 h 296728"/>
                <a:gd name="connsiteX563" fmla="*/ 144154 w 256134"/>
                <a:gd name="connsiteY563" fmla="*/ 51365 h 296728"/>
                <a:gd name="connsiteX564" fmla="*/ 143106 w 256134"/>
                <a:gd name="connsiteY564" fmla="*/ 50984 h 296728"/>
                <a:gd name="connsiteX565" fmla="*/ 140820 w 256134"/>
                <a:gd name="connsiteY565" fmla="*/ 52984 h 296728"/>
                <a:gd name="connsiteX566" fmla="*/ 140534 w 256134"/>
                <a:gd name="connsiteY566" fmla="*/ 52603 h 296728"/>
                <a:gd name="connsiteX567" fmla="*/ 142153 w 256134"/>
                <a:gd name="connsiteY567" fmla="*/ 50412 h 296728"/>
                <a:gd name="connsiteX568" fmla="*/ 147202 w 256134"/>
                <a:gd name="connsiteY568" fmla="*/ 45459 h 296728"/>
                <a:gd name="connsiteX569" fmla="*/ 147868 w 256134"/>
                <a:gd name="connsiteY569" fmla="*/ 46698 h 296728"/>
                <a:gd name="connsiteX570" fmla="*/ 145963 w 256134"/>
                <a:gd name="connsiteY570" fmla="*/ 47650 h 296728"/>
                <a:gd name="connsiteX571" fmla="*/ 144154 w 256134"/>
                <a:gd name="connsiteY571" fmla="*/ 51365 h 296728"/>
                <a:gd name="connsiteX572" fmla="*/ 145773 w 256134"/>
                <a:gd name="connsiteY572" fmla="*/ 62223 h 296728"/>
                <a:gd name="connsiteX573" fmla="*/ 156631 w 256134"/>
                <a:gd name="connsiteY573" fmla="*/ 52603 h 296728"/>
                <a:gd name="connsiteX574" fmla="*/ 157393 w 256134"/>
                <a:gd name="connsiteY574" fmla="*/ 54222 h 296728"/>
                <a:gd name="connsiteX575" fmla="*/ 148726 w 256134"/>
                <a:gd name="connsiteY575" fmla="*/ 61080 h 296728"/>
                <a:gd name="connsiteX576" fmla="*/ 147106 w 256134"/>
                <a:gd name="connsiteY576" fmla="*/ 64224 h 296728"/>
                <a:gd name="connsiteX577" fmla="*/ 143773 w 256134"/>
                <a:gd name="connsiteY577" fmla="*/ 67557 h 296728"/>
                <a:gd name="connsiteX578" fmla="*/ 140725 w 256134"/>
                <a:gd name="connsiteY578" fmla="*/ 71367 h 296728"/>
                <a:gd name="connsiteX579" fmla="*/ 138153 w 256134"/>
                <a:gd name="connsiteY579" fmla="*/ 76035 h 296728"/>
                <a:gd name="connsiteX580" fmla="*/ 136534 w 256134"/>
                <a:gd name="connsiteY580" fmla="*/ 74701 h 296728"/>
                <a:gd name="connsiteX581" fmla="*/ 142820 w 256134"/>
                <a:gd name="connsiteY581" fmla="*/ 63652 h 296728"/>
                <a:gd name="connsiteX582" fmla="*/ 143868 w 256134"/>
                <a:gd name="connsiteY582" fmla="*/ 61842 h 296728"/>
                <a:gd name="connsiteX583" fmla="*/ 144820 w 256134"/>
                <a:gd name="connsiteY583" fmla="*/ 61842 h 296728"/>
                <a:gd name="connsiteX584" fmla="*/ 145582 w 256134"/>
                <a:gd name="connsiteY584" fmla="*/ 62223 h 296728"/>
                <a:gd name="connsiteX585" fmla="*/ 147392 w 256134"/>
                <a:gd name="connsiteY585" fmla="*/ 55175 h 296728"/>
                <a:gd name="connsiteX586" fmla="*/ 147297 w 256134"/>
                <a:gd name="connsiteY586" fmla="*/ 54032 h 296728"/>
                <a:gd name="connsiteX587" fmla="*/ 161965 w 256134"/>
                <a:gd name="connsiteY587" fmla="*/ 49365 h 296728"/>
                <a:gd name="connsiteX588" fmla="*/ 161870 w 256134"/>
                <a:gd name="connsiteY588" fmla="*/ 50984 h 296728"/>
                <a:gd name="connsiteX589" fmla="*/ 158060 w 256134"/>
                <a:gd name="connsiteY589" fmla="*/ 51651 h 296728"/>
                <a:gd name="connsiteX590" fmla="*/ 153488 w 256134"/>
                <a:gd name="connsiteY590" fmla="*/ 52984 h 296728"/>
                <a:gd name="connsiteX591" fmla="*/ 146059 w 256134"/>
                <a:gd name="connsiteY591" fmla="*/ 60414 h 296728"/>
                <a:gd name="connsiteX592" fmla="*/ 145487 w 256134"/>
                <a:gd name="connsiteY592" fmla="*/ 59556 h 296728"/>
                <a:gd name="connsiteX593" fmla="*/ 154917 w 256134"/>
                <a:gd name="connsiteY593" fmla="*/ 51746 h 296728"/>
                <a:gd name="connsiteX594" fmla="*/ 154917 w 256134"/>
                <a:gd name="connsiteY594" fmla="*/ 51460 h 296728"/>
                <a:gd name="connsiteX595" fmla="*/ 147392 w 256134"/>
                <a:gd name="connsiteY595" fmla="*/ 54984 h 296728"/>
                <a:gd name="connsiteX596" fmla="*/ 150250 w 256134"/>
                <a:gd name="connsiteY596" fmla="*/ 49650 h 296728"/>
                <a:gd name="connsiteX597" fmla="*/ 160632 w 256134"/>
                <a:gd name="connsiteY597" fmla="*/ 47174 h 296728"/>
                <a:gd name="connsiteX598" fmla="*/ 161775 w 256134"/>
                <a:gd name="connsiteY598" fmla="*/ 48793 h 296728"/>
                <a:gd name="connsiteX599" fmla="*/ 150535 w 256134"/>
                <a:gd name="connsiteY599" fmla="*/ 50222 h 296728"/>
                <a:gd name="connsiteX600" fmla="*/ 150250 w 256134"/>
                <a:gd name="connsiteY600" fmla="*/ 49650 h 296728"/>
                <a:gd name="connsiteX601" fmla="*/ 157203 w 256134"/>
                <a:gd name="connsiteY601" fmla="*/ 56508 h 296728"/>
                <a:gd name="connsiteX602" fmla="*/ 150821 w 256134"/>
                <a:gd name="connsiteY602" fmla="*/ 61747 h 296728"/>
                <a:gd name="connsiteX603" fmla="*/ 150154 w 256134"/>
                <a:gd name="connsiteY603" fmla="*/ 60509 h 296728"/>
                <a:gd name="connsiteX604" fmla="*/ 156631 w 256134"/>
                <a:gd name="connsiteY604" fmla="*/ 55556 h 296728"/>
                <a:gd name="connsiteX605" fmla="*/ 157298 w 256134"/>
                <a:gd name="connsiteY605" fmla="*/ 56508 h 296728"/>
                <a:gd name="connsiteX606" fmla="*/ 139201 w 256134"/>
                <a:gd name="connsiteY606" fmla="*/ 62795 h 296728"/>
                <a:gd name="connsiteX607" fmla="*/ 140439 w 256134"/>
                <a:gd name="connsiteY607" fmla="*/ 62795 h 296728"/>
                <a:gd name="connsiteX608" fmla="*/ 140153 w 256134"/>
                <a:gd name="connsiteY608" fmla="*/ 63462 h 296728"/>
                <a:gd name="connsiteX609" fmla="*/ 139201 w 256134"/>
                <a:gd name="connsiteY609" fmla="*/ 62795 h 296728"/>
                <a:gd name="connsiteX610" fmla="*/ 139582 w 256134"/>
                <a:gd name="connsiteY610" fmla="*/ 60414 h 296728"/>
                <a:gd name="connsiteX611" fmla="*/ 140153 w 256134"/>
                <a:gd name="connsiteY611" fmla="*/ 62033 h 296728"/>
                <a:gd name="connsiteX612" fmla="*/ 138629 w 256134"/>
                <a:gd name="connsiteY612" fmla="*/ 62033 h 296728"/>
                <a:gd name="connsiteX613" fmla="*/ 137867 w 256134"/>
                <a:gd name="connsiteY613" fmla="*/ 60604 h 296728"/>
                <a:gd name="connsiteX614" fmla="*/ 137772 w 256134"/>
                <a:gd name="connsiteY614" fmla="*/ 60318 h 296728"/>
                <a:gd name="connsiteX615" fmla="*/ 139677 w 256134"/>
                <a:gd name="connsiteY615" fmla="*/ 60318 h 296728"/>
                <a:gd name="connsiteX616" fmla="*/ 137391 w 256134"/>
                <a:gd name="connsiteY616" fmla="*/ 59842 h 296728"/>
                <a:gd name="connsiteX617" fmla="*/ 137105 w 256134"/>
                <a:gd name="connsiteY617" fmla="*/ 57842 h 296728"/>
                <a:gd name="connsiteX618" fmla="*/ 139201 w 256134"/>
                <a:gd name="connsiteY618" fmla="*/ 59842 h 296728"/>
                <a:gd name="connsiteX619" fmla="*/ 137486 w 256134"/>
                <a:gd name="connsiteY619" fmla="*/ 59842 h 296728"/>
                <a:gd name="connsiteX620" fmla="*/ 137486 w 256134"/>
                <a:gd name="connsiteY620" fmla="*/ 63843 h 296728"/>
                <a:gd name="connsiteX621" fmla="*/ 137867 w 256134"/>
                <a:gd name="connsiteY621" fmla="*/ 65462 h 296728"/>
                <a:gd name="connsiteX622" fmla="*/ 136819 w 256134"/>
                <a:gd name="connsiteY622" fmla="*/ 64224 h 296728"/>
                <a:gd name="connsiteX623" fmla="*/ 136248 w 256134"/>
                <a:gd name="connsiteY623" fmla="*/ 62604 h 296728"/>
                <a:gd name="connsiteX624" fmla="*/ 137486 w 256134"/>
                <a:gd name="connsiteY624" fmla="*/ 63843 h 296728"/>
                <a:gd name="connsiteX625" fmla="*/ 145487 w 256134"/>
                <a:gd name="connsiteY625" fmla="*/ 69558 h 296728"/>
                <a:gd name="connsiteX626" fmla="*/ 154441 w 256134"/>
                <a:gd name="connsiteY626" fmla="*/ 58890 h 296728"/>
                <a:gd name="connsiteX627" fmla="*/ 156250 w 256134"/>
                <a:gd name="connsiteY627" fmla="*/ 60414 h 296728"/>
                <a:gd name="connsiteX628" fmla="*/ 144725 w 256134"/>
                <a:gd name="connsiteY628" fmla="*/ 74701 h 296728"/>
                <a:gd name="connsiteX629" fmla="*/ 140915 w 256134"/>
                <a:gd name="connsiteY629" fmla="*/ 77273 h 296728"/>
                <a:gd name="connsiteX630" fmla="*/ 143392 w 256134"/>
                <a:gd name="connsiteY630" fmla="*/ 76035 h 296728"/>
                <a:gd name="connsiteX631" fmla="*/ 143868 w 256134"/>
                <a:gd name="connsiteY631" fmla="*/ 77082 h 296728"/>
                <a:gd name="connsiteX632" fmla="*/ 137581 w 256134"/>
                <a:gd name="connsiteY632" fmla="*/ 80130 h 296728"/>
                <a:gd name="connsiteX633" fmla="*/ 133771 w 256134"/>
                <a:gd name="connsiteY633" fmla="*/ 84988 h 296728"/>
                <a:gd name="connsiteX634" fmla="*/ 133486 w 256134"/>
                <a:gd name="connsiteY634" fmla="*/ 88417 h 296728"/>
                <a:gd name="connsiteX635" fmla="*/ 131962 w 256134"/>
                <a:gd name="connsiteY635" fmla="*/ 88417 h 296728"/>
                <a:gd name="connsiteX636" fmla="*/ 135010 w 256134"/>
                <a:gd name="connsiteY636" fmla="*/ 78987 h 296728"/>
                <a:gd name="connsiteX637" fmla="*/ 145487 w 256134"/>
                <a:gd name="connsiteY637" fmla="*/ 69653 h 296728"/>
                <a:gd name="connsiteX638" fmla="*/ 149773 w 256134"/>
                <a:gd name="connsiteY638" fmla="*/ 84417 h 296728"/>
                <a:gd name="connsiteX639" fmla="*/ 148726 w 256134"/>
                <a:gd name="connsiteY639" fmla="*/ 86798 h 296728"/>
                <a:gd name="connsiteX640" fmla="*/ 146916 w 256134"/>
                <a:gd name="connsiteY640" fmla="*/ 94418 h 296728"/>
                <a:gd name="connsiteX641" fmla="*/ 145297 w 256134"/>
                <a:gd name="connsiteY641" fmla="*/ 93465 h 296728"/>
                <a:gd name="connsiteX642" fmla="*/ 146249 w 256134"/>
                <a:gd name="connsiteY642" fmla="*/ 88512 h 296728"/>
                <a:gd name="connsiteX643" fmla="*/ 148345 w 256134"/>
                <a:gd name="connsiteY643" fmla="*/ 83274 h 296728"/>
                <a:gd name="connsiteX644" fmla="*/ 149869 w 256134"/>
                <a:gd name="connsiteY644" fmla="*/ 79178 h 296728"/>
                <a:gd name="connsiteX645" fmla="*/ 151012 w 256134"/>
                <a:gd name="connsiteY645" fmla="*/ 79749 h 296728"/>
                <a:gd name="connsiteX646" fmla="*/ 150059 w 256134"/>
                <a:gd name="connsiteY646" fmla="*/ 82321 h 296728"/>
                <a:gd name="connsiteX647" fmla="*/ 149869 w 256134"/>
                <a:gd name="connsiteY647" fmla="*/ 84321 h 296728"/>
                <a:gd name="connsiteX648" fmla="*/ 141106 w 256134"/>
                <a:gd name="connsiteY648" fmla="*/ 94323 h 296728"/>
                <a:gd name="connsiteX649" fmla="*/ 140153 w 256134"/>
                <a:gd name="connsiteY649" fmla="*/ 94037 h 296728"/>
                <a:gd name="connsiteX650" fmla="*/ 142725 w 256134"/>
                <a:gd name="connsiteY650" fmla="*/ 88893 h 296728"/>
                <a:gd name="connsiteX651" fmla="*/ 139391 w 256134"/>
                <a:gd name="connsiteY651" fmla="*/ 93370 h 296728"/>
                <a:gd name="connsiteX652" fmla="*/ 138724 w 256134"/>
                <a:gd name="connsiteY652" fmla="*/ 92703 h 296728"/>
                <a:gd name="connsiteX653" fmla="*/ 140915 w 256134"/>
                <a:gd name="connsiteY653" fmla="*/ 87369 h 296728"/>
                <a:gd name="connsiteX654" fmla="*/ 143677 w 256134"/>
                <a:gd name="connsiteY654" fmla="*/ 84226 h 296728"/>
                <a:gd name="connsiteX655" fmla="*/ 146725 w 256134"/>
                <a:gd name="connsiteY655" fmla="*/ 81369 h 296728"/>
                <a:gd name="connsiteX656" fmla="*/ 147392 w 256134"/>
                <a:gd name="connsiteY656" fmla="*/ 82321 h 296728"/>
                <a:gd name="connsiteX657" fmla="*/ 145201 w 256134"/>
                <a:gd name="connsiteY657" fmla="*/ 85845 h 296728"/>
                <a:gd name="connsiteX658" fmla="*/ 141106 w 256134"/>
                <a:gd name="connsiteY658" fmla="*/ 94323 h 296728"/>
                <a:gd name="connsiteX659" fmla="*/ 144154 w 256134"/>
                <a:gd name="connsiteY659" fmla="*/ 95180 h 296728"/>
                <a:gd name="connsiteX660" fmla="*/ 138534 w 256134"/>
                <a:gd name="connsiteY660" fmla="*/ 101181 h 296728"/>
                <a:gd name="connsiteX661" fmla="*/ 136724 w 256134"/>
                <a:gd name="connsiteY661" fmla="*/ 99657 h 296728"/>
                <a:gd name="connsiteX662" fmla="*/ 141963 w 256134"/>
                <a:gd name="connsiteY662" fmla="*/ 95180 h 296728"/>
                <a:gd name="connsiteX663" fmla="*/ 144154 w 256134"/>
                <a:gd name="connsiteY663" fmla="*/ 95180 h 296728"/>
                <a:gd name="connsiteX664" fmla="*/ 138820 w 256134"/>
                <a:gd name="connsiteY664" fmla="*/ 89179 h 296728"/>
                <a:gd name="connsiteX665" fmla="*/ 137200 w 256134"/>
                <a:gd name="connsiteY665" fmla="*/ 95847 h 296728"/>
                <a:gd name="connsiteX666" fmla="*/ 135010 w 256134"/>
                <a:gd name="connsiteY666" fmla="*/ 94894 h 296728"/>
                <a:gd name="connsiteX667" fmla="*/ 137867 w 256134"/>
                <a:gd name="connsiteY667" fmla="*/ 88703 h 296728"/>
                <a:gd name="connsiteX668" fmla="*/ 138820 w 256134"/>
                <a:gd name="connsiteY668" fmla="*/ 89084 h 296728"/>
                <a:gd name="connsiteX669" fmla="*/ 138724 w 256134"/>
                <a:gd name="connsiteY669" fmla="*/ 102228 h 296728"/>
                <a:gd name="connsiteX670" fmla="*/ 145963 w 256134"/>
                <a:gd name="connsiteY670" fmla="*/ 96799 h 296728"/>
                <a:gd name="connsiteX671" fmla="*/ 147011 w 256134"/>
                <a:gd name="connsiteY671" fmla="*/ 98133 h 296728"/>
                <a:gd name="connsiteX672" fmla="*/ 144249 w 256134"/>
                <a:gd name="connsiteY672" fmla="*/ 100800 h 296728"/>
                <a:gd name="connsiteX673" fmla="*/ 138248 w 256134"/>
                <a:gd name="connsiteY673" fmla="*/ 104229 h 296728"/>
                <a:gd name="connsiteX674" fmla="*/ 131676 w 256134"/>
                <a:gd name="connsiteY674" fmla="*/ 108896 h 296728"/>
                <a:gd name="connsiteX675" fmla="*/ 130342 w 256134"/>
                <a:gd name="connsiteY675" fmla="*/ 107562 h 296728"/>
                <a:gd name="connsiteX676" fmla="*/ 138724 w 256134"/>
                <a:gd name="connsiteY676" fmla="*/ 102324 h 296728"/>
                <a:gd name="connsiteX677" fmla="*/ 146535 w 256134"/>
                <a:gd name="connsiteY677" fmla="*/ 79368 h 296728"/>
                <a:gd name="connsiteX678" fmla="*/ 141867 w 256134"/>
                <a:gd name="connsiteY678" fmla="*/ 82321 h 296728"/>
                <a:gd name="connsiteX679" fmla="*/ 136819 w 256134"/>
                <a:gd name="connsiteY679" fmla="*/ 87084 h 296728"/>
                <a:gd name="connsiteX680" fmla="*/ 135581 w 256134"/>
                <a:gd name="connsiteY680" fmla="*/ 90513 h 296728"/>
                <a:gd name="connsiteX681" fmla="*/ 134724 w 256134"/>
                <a:gd name="connsiteY681" fmla="*/ 90513 h 296728"/>
                <a:gd name="connsiteX682" fmla="*/ 136915 w 256134"/>
                <a:gd name="connsiteY682" fmla="*/ 85274 h 296728"/>
                <a:gd name="connsiteX683" fmla="*/ 137962 w 256134"/>
                <a:gd name="connsiteY683" fmla="*/ 82797 h 296728"/>
                <a:gd name="connsiteX684" fmla="*/ 145582 w 256134"/>
                <a:gd name="connsiteY684" fmla="*/ 77654 h 296728"/>
                <a:gd name="connsiteX685" fmla="*/ 150250 w 256134"/>
                <a:gd name="connsiteY685" fmla="*/ 71653 h 296728"/>
                <a:gd name="connsiteX686" fmla="*/ 151488 w 256134"/>
                <a:gd name="connsiteY686" fmla="*/ 72891 h 296728"/>
                <a:gd name="connsiteX687" fmla="*/ 146440 w 256134"/>
                <a:gd name="connsiteY687" fmla="*/ 79178 h 296728"/>
                <a:gd name="connsiteX688" fmla="*/ 134914 w 256134"/>
                <a:gd name="connsiteY688" fmla="*/ 83655 h 296728"/>
                <a:gd name="connsiteX689" fmla="*/ 135962 w 256134"/>
                <a:gd name="connsiteY689" fmla="*/ 83274 h 296728"/>
                <a:gd name="connsiteX690" fmla="*/ 135867 w 256134"/>
                <a:gd name="connsiteY690" fmla="*/ 84512 h 296728"/>
                <a:gd name="connsiteX691" fmla="*/ 134629 w 256134"/>
                <a:gd name="connsiteY691" fmla="*/ 84893 h 296728"/>
                <a:gd name="connsiteX692" fmla="*/ 134914 w 256134"/>
                <a:gd name="connsiteY692" fmla="*/ 83655 h 296728"/>
                <a:gd name="connsiteX693" fmla="*/ 135200 w 256134"/>
                <a:gd name="connsiteY693" fmla="*/ 63366 h 296728"/>
                <a:gd name="connsiteX694" fmla="*/ 135772 w 256134"/>
                <a:gd name="connsiteY694" fmla="*/ 65462 h 296728"/>
                <a:gd name="connsiteX695" fmla="*/ 134343 w 256134"/>
                <a:gd name="connsiteY695" fmla="*/ 63938 h 296728"/>
                <a:gd name="connsiteX696" fmla="*/ 133771 w 256134"/>
                <a:gd name="connsiteY696" fmla="*/ 61938 h 296728"/>
                <a:gd name="connsiteX697" fmla="*/ 135295 w 256134"/>
                <a:gd name="connsiteY697" fmla="*/ 63462 h 296728"/>
                <a:gd name="connsiteX698" fmla="*/ 134724 w 256134"/>
                <a:gd name="connsiteY698" fmla="*/ 51746 h 296728"/>
                <a:gd name="connsiteX699" fmla="*/ 135962 w 256134"/>
                <a:gd name="connsiteY699" fmla="*/ 51365 h 296728"/>
                <a:gd name="connsiteX700" fmla="*/ 135581 w 256134"/>
                <a:gd name="connsiteY700" fmla="*/ 52603 h 296728"/>
                <a:gd name="connsiteX701" fmla="*/ 134343 w 256134"/>
                <a:gd name="connsiteY701" fmla="*/ 52984 h 296728"/>
                <a:gd name="connsiteX702" fmla="*/ 134724 w 256134"/>
                <a:gd name="connsiteY702" fmla="*/ 51746 h 296728"/>
                <a:gd name="connsiteX703" fmla="*/ 131104 w 256134"/>
                <a:gd name="connsiteY703" fmla="*/ 119945 h 296728"/>
                <a:gd name="connsiteX704" fmla="*/ 141487 w 256134"/>
                <a:gd name="connsiteY704" fmla="*/ 108229 h 296728"/>
                <a:gd name="connsiteX705" fmla="*/ 148630 w 256134"/>
                <a:gd name="connsiteY705" fmla="*/ 96323 h 296728"/>
                <a:gd name="connsiteX706" fmla="*/ 149583 w 256134"/>
                <a:gd name="connsiteY706" fmla="*/ 98514 h 296728"/>
                <a:gd name="connsiteX707" fmla="*/ 140439 w 256134"/>
                <a:gd name="connsiteY707" fmla="*/ 110706 h 296728"/>
                <a:gd name="connsiteX708" fmla="*/ 131771 w 256134"/>
                <a:gd name="connsiteY708" fmla="*/ 120802 h 296728"/>
                <a:gd name="connsiteX709" fmla="*/ 131104 w 256134"/>
                <a:gd name="connsiteY709" fmla="*/ 119945 h 296728"/>
                <a:gd name="connsiteX710" fmla="*/ 145773 w 256134"/>
                <a:gd name="connsiteY710" fmla="*/ 116802 h 296728"/>
                <a:gd name="connsiteX711" fmla="*/ 147297 w 256134"/>
                <a:gd name="connsiteY711" fmla="*/ 115278 h 296728"/>
                <a:gd name="connsiteX712" fmla="*/ 147583 w 256134"/>
                <a:gd name="connsiteY712" fmla="*/ 117373 h 296728"/>
                <a:gd name="connsiteX713" fmla="*/ 146249 w 256134"/>
                <a:gd name="connsiteY713" fmla="*/ 118707 h 296728"/>
                <a:gd name="connsiteX714" fmla="*/ 145868 w 256134"/>
                <a:gd name="connsiteY714" fmla="*/ 116802 h 296728"/>
                <a:gd name="connsiteX715" fmla="*/ 147011 w 256134"/>
                <a:gd name="connsiteY715" fmla="*/ 121850 h 296728"/>
                <a:gd name="connsiteX716" fmla="*/ 147106 w 256134"/>
                <a:gd name="connsiteY716" fmla="*/ 121183 h 296728"/>
                <a:gd name="connsiteX717" fmla="*/ 147773 w 256134"/>
                <a:gd name="connsiteY717" fmla="*/ 119469 h 296728"/>
                <a:gd name="connsiteX718" fmla="*/ 159965 w 256134"/>
                <a:gd name="connsiteY718" fmla="*/ 134232 h 296728"/>
                <a:gd name="connsiteX719" fmla="*/ 157679 w 256134"/>
                <a:gd name="connsiteY719" fmla="*/ 134137 h 296728"/>
                <a:gd name="connsiteX720" fmla="*/ 147011 w 256134"/>
                <a:gd name="connsiteY720" fmla="*/ 121945 h 296728"/>
                <a:gd name="connsiteX721" fmla="*/ 147964 w 256134"/>
                <a:gd name="connsiteY721" fmla="*/ 118516 h 296728"/>
                <a:gd name="connsiteX722" fmla="*/ 148535 w 256134"/>
                <a:gd name="connsiteY722" fmla="*/ 116516 h 296728"/>
                <a:gd name="connsiteX723" fmla="*/ 159394 w 256134"/>
                <a:gd name="connsiteY723" fmla="*/ 129470 h 296728"/>
                <a:gd name="connsiteX724" fmla="*/ 163775 w 256134"/>
                <a:gd name="connsiteY724" fmla="*/ 134709 h 296728"/>
                <a:gd name="connsiteX725" fmla="*/ 161870 w 256134"/>
                <a:gd name="connsiteY725" fmla="*/ 134613 h 296728"/>
                <a:gd name="connsiteX726" fmla="*/ 148059 w 256134"/>
                <a:gd name="connsiteY726" fmla="*/ 118611 h 296728"/>
                <a:gd name="connsiteX727" fmla="*/ 160917 w 256134"/>
                <a:gd name="connsiteY727" fmla="*/ 130041 h 296728"/>
                <a:gd name="connsiteX728" fmla="*/ 148916 w 256134"/>
                <a:gd name="connsiteY728" fmla="*/ 115754 h 296728"/>
                <a:gd name="connsiteX729" fmla="*/ 149488 w 256134"/>
                <a:gd name="connsiteY729" fmla="*/ 113182 h 296728"/>
                <a:gd name="connsiteX730" fmla="*/ 165490 w 256134"/>
                <a:gd name="connsiteY730" fmla="*/ 132708 h 296728"/>
                <a:gd name="connsiteX731" fmla="*/ 166823 w 256134"/>
                <a:gd name="connsiteY731" fmla="*/ 134804 h 296728"/>
                <a:gd name="connsiteX732" fmla="*/ 164918 w 256134"/>
                <a:gd name="connsiteY732" fmla="*/ 134423 h 296728"/>
                <a:gd name="connsiteX733" fmla="*/ 160917 w 256134"/>
                <a:gd name="connsiteY733" fmla="*/ 130041 h 296728"/>
                <a:gd name="connsiteX734" fmla="*/ 166633 w 256134"/>
                <a:gd name="connsiteY734" fmla="*/ 132613 h 296728"/>
                <a:gd name="connsiteX735" fmla="*/ 149488 w 256134"/>
                <a:gd name="connsiteY735" fmla="*/ 112515 h 296728"/>
                <a:gd name="connsiteX736" fmla="*/ 149869 w 256134"/>
                <a:gd name="connsiteY736" fmla="*/ 110325 h 296728"/>
                <a:gd name="connsiteX737" fmla="*/ 166728 w 256134"/>
                <a:gd name="connsiteY737" fmla="*/ 130994 h 296728"/>
                <a:gd name="connsiteX738" fmla="*/ 170442 w 256134"/>
                <a:gd name="connsiteY738" fmla="*/ 135375 h 296728"/>
                <a:gd name="connsiteX739" fmla="*/ 168919 w 256134"/>
                <a:gd name="connsiteY739" fmla="*/ 135471 h 296728"/>
                <a:gd name="connsiteX740" fmla="*/ 166537 w 256134"/>
                <a:gd name="connsiteY740" fmla="*/ 132613 h 296728"/>
                <a:gd name="connsiteX741" fmla="*/ 167204 w 256134"/>
                <a:gd name="connsiteY741" fmla="*/ 42411 h 296728"/>
                <a:gd name="connsiteX742" fmla="*/ 166918 w 256134"/>
                <a:gd name="connsiteY742" fmla="*/ 44507 h 296728"/>
                <a:gd name="connsiteX743" fmla="*/ 152821 w 256134"/>
                <a:gd name="connsiteY743" fmla="*/ 46412 h 296728"/>
                <a:gd name="connsiteX744" fmla="*/ 165775 w 256134"/>
                <a:gd name="connsiteY744" fmla="*/ 45840 h 296728"/>
                <a:gd name="connsiteX745" fmla="*/ 165871 w 256134"/>
                <a:gd name="connsiteY745" fmla="*/ 46507 h 296728"/>
                <a:gd name="connsiteX746" fmla="*/ 164156 w 256134"/>
                <a:gd name="connsiteY746" fmla="*/ 46888 h 296728"/>
                <a:gd name="connsiteX747" fmla="*/ 160346 w 256134"/>
                <a:gd name="connsiteY747" fmla="*/ 46507 h 296728"/>
                <a:gd name="connsiteX748" fmla="*/ 147868 w 256134"/>
                <a:gd name="connsiteY748" fmla="*/ 51174 h 296728"/>
                <a:gd name="connsiteX749" fmla="*/ 148821 w 256134"/>
                <a:gd name="connsiteY749" fmla="*/ 51174 h 296728"/>
                <a:gd name="connsiteX750" fmla="*/ 147392 w 256134"/>
                <a:gd name="connsiteY750" fmla="*/ 52603 h 296728"/>
                <a:gd name="connsiteX751" fmla="*/ 146440 w 256134"/>
                <a:gd name="connsiteY751" fmla="*/ 54127 h 296728"/>
                <a:gd name="connsiteX752" fmla="*/ 145201 w 256134"/>
                <a:gd name="connsiteY752" fmla="*/ 56413 h 296728"/>
                <a:gd name="connsiteX753" fmla="*/ 146344 w 256134"/>
                <a:gd name="connsiteY753" fmla="*/ 56889 h 296728"/>
                <a:gd name="connsiteX754" fmla="*/ 143106 w 256134"/>
                <a:gd name="connsiteY754" fmla="*/ 60033 h 296728"/>
                <a:gd name="connsiteX755" fmla="*/ 147392 w 256134"/>
                <a:gd name="connsiteY755" fmla="*/ 48984 h 296728"/>
                <a:gd name="connsiteX756" fmla="*/ 167204 w 256134"/>
                <a:gd name="connsiteY756" fmla="*/ 42411 h 296728"/>
                <a:gd name="connsiteX757" fmla="*/ 141867 w 256134"/>
                <a:gd name="connsiteY757" fmla="*/ 44221 h 296728"/>
                <a:gd name="connsiteX758" fmla="*/ 147583 w 256134"/>
                <a:gd name="connsiteY758" fmla="*/ 42030 h 296728"/>
                <a:gd name="connsiteX759" fmla="*/ 150059 w 256134"/>
                <a:gd name="connsiteY759" fmla="*/ 42126 h 296728"/>
                <a:gd name="connsiteX760" fmla="*/ 149488 w 256134"/>
                <a:gd name="connsiteY760" fmla="*/ 43650 h 296728"/>
                <a:gd name="connsiteX761" fmla="*/ 147868 w 256134"/>
                <a:gd name="connsiteY761" fmla="*/ 43364 h 296728"/>
                <a:gd name="connsiteX762" fmla="*/ 145678 w 256134"/>
                <a:gd name="connsiteY762" fmla="*/ 44793 h 296728"/>
                <a:gd name="connsiteX763" fmla="*/ 145106 w 256134"/>
                <a:gd name="connsiteY763" fmla="*/ 43935 h 296728"/>
                <a:gd name="connsiteX764" fmla="*/ 141201 w 256134"/>
                <a:gd name="connsiteY764" fmla="*/ 49555 h 296728"/>
                <a:gd name="connsiteX765" fmla="*/ 140915 w 256134"/>
                <a:gd name="connsiteY765" fmla="*/ 48031 h 296728"/>
                <a:gd name="connsiteX766" fmla="*/ 138343 w 256134"/>
                <a:gd name="connsiteY766" fmla="*/ 50889 h 296728"/>
                <a:gd name="connsiteX767" fmla="*/ 137772 w 256134"/>
                <a:gd name="connsiteY767" fmla="*/ 49269 h 296728"/>
                <a:gd name="connsiteX768" fmla="*/ 133676 w 256134"/>
                <a:gd name="connsiteY768" fmla="*/ 50793 h 296728"/>
                <a:gd name="connsiteX769" fmla="*/ 141867 w 256134"/>
                <a:gd name="connsiteY769" fmla="*/ 44221 h 296728"/>
                <a:gd name="connsiteX770" fmla="*/ 133295 w 256134"/>
                <a:gd name="connsiteY770" fmla="*/ 29838 h 296728"/>
                <a:gd name="connsiteX771" fmla="*/ 133295 w 256134"/>
                <a:gd name="connsiteY771" fmla="*/ 30696 h 296728"/>
                <a:gd name="connsiteX772" fmla="*/ 128914 w 256134"/>
                <a:gd name="connsiteY772" fmla="*/ 32029 h 296728"/>
                <a:gd name="connsiteX773" fmla="*/ 129199 w 256134"/>
                <a:gd name="connsiteY773" fmla="*/ 29267 h 296728"/>
                <a:gd name="connsiteX774" fmla="*/ 126723 w 256134"/>
                <a:gd name="connsiteY774" fmla="*/ 30219 h 296728"/>
                <a:gd name="connsiteX775" fmla="*/ 126532 w 256134"/>
                <a:gd name="connsiteY775" fmla="*/ 31172 h 296728"/>
                <a:gd name="connsiteX776" fmla="*/ 125008 w 256134"/>
                <a:gd name="connsiteY776" fmla="*/ 29934 h 296728"/>
                <a:gd name="connsiteX777" fmla="*/ 121579 w 256134"/>
                <a:gd name="connsiteY777" fmla="*/ 29838 h 296728"/>
                <a:gd name="connsiteX778" fmla="*/ 120341 w 256134"/>
                <a:gd name="connsiteY778" fmla="*/ 29743 h 296728"/>
                <a:gd name="connsiteX779" fmla="*/ 121198 w 256134"/>
                <a:gd name="connsiteY779" fmla="*/ 30981 h 296728"/>
                <a:gd name="connsiteX780" fmla="*/ 119674 w 256134"/>
                <a:gd name="connsiteY780" fmla="*/ 32886 h 296728"/>
                <a:gd name="connsiteX781" fmla="*/ 121294 w 256134"/>
                <a:gd name="connsiteY781" fmla="*/ 33172 h 296728"/>
                <a:gd name="connsiteX782" fmla="*/ 125485 w 256134"/>
                <a:gd name="connsiteY782" fmla="*/ 33553 h 296728"/>
                <a:gd name="connsiteX783" fmla="*/ 125485 w 256134"/>
                <a:gd name="connsiteY783" fmla="*/ 37268 h 296728"/>
                <a:gd name="connsiteX784" fmla="*/ 124723 w 256134"/>
                <a:gd name="connsiteY784" fmla="*/ 37268 h 296728"/>
                <a:gd name="connsiteX785" fmla="*/ 124437 w 256134"/>
                <a:gd name="connsiteY785" fmla="*/ 38792 h 296728"/>
                <a:gd name="connsiteX786" fmla="*/ 126818 w 256134"/>
                <a:gd name="connsiteY786" fmla="*/ 39935 h 296728"/>
                <a:gd name="connsiteX787" fmla="*/ 128152 w 256134"/>
                <a:gd name="connsiteY787" fmla="*/ 38316 h 296728"/>
                <a:gd name="connsiteX788" fmla="*/ 128723 w 256134"/>
                <a:gd name="connsiteY788" fmla="*/ 34029 h 296728"/>
                <a:gd name="connsiteX789" fmla="*/ 130628 w 256134"/>
                <a:gd name="connsiteY789" fmla="*/ 34887 h 296728"/>
                <a:gd name="connsiteX790" fmla="*/ 132628 w 256134"/>
                <a:gd name="connsiteY790" fmla="*/ 34601 h 296728"/>
                <a:gd name="connsiteX791" fmla="*/ 132628 w 256134"/>
                <a:gd name="connsiteY791" fmla="*/ 37935 h 296728"/>
                <a:gd name="connsiteX792" fmla="*/ 131962 w 256134"/>
                <a:gd name="connsiteY792" fmla="*/ 38887 h 296728"/>
                <a:gd name="connsiteX793" fmla="*/ 130914 w 256134"/>
                <a:gd name="connsiteY793" fmla="*/ 40983 h 296728"/>
                <a:gd name="connsiteX794" fmla="*/ 130342 w 256134"/>
                <a:gd name="connsiteY794" fmla="*/ 43173 h 296728"/>
                <a:gd name="connsiteX795" fmla="*/ 126913 w 256134"/>
                <a:gd name="connsiteY795" fmla="*/ 46983 h 296728"/>
                <a:gd name="connsiteX796" fmla="*/ 124342 w 256134"/>
                <a:gd name="connsiteY796" fmla="*/ 46698 h 296728"/>
                <a:gd name="connsiteX797" fmla="*/ 121770 w 256134"/>
                <a:gd name="connsiteY797" fmla="*/ 44507 h 296728"/>
                <a:gd name="connsiteX798" fmla="*/ 120913 w 256134"/>
                <a:gd name="connsiteY798" fmla="*/ 44221 h 296728"/>
                <a:gd name="connsiteX799" fmla="*/ 121198 w 256134"/>
                <a:gd name="connsiteY799" fmla="*/ 43173 h 296728"/>
                <a:gd name="connsiteX800" fmla="*/ 120341 w 256134"/>
                <a:gd name="connsiteY800" fmla="*/ 43173 h 296728"/>
                <a:gd name="connsiteX801" fmla="*/ 120627 w 256134"/>
                <a:gd name="connsiteY801" fmla="*/ 41935 h 296728"/>
                <a:gd name="connsiteX802" fmla="*/ 119484 w 256134"/>
                <a:gd name="connsiteY802" fmla="*/ 41935 h 296728"/>
                <a:gd name="connsiteX803" fmla="*/ 119865 w 256134"/>
                <a:gd name="connsiteY803" fmla="*/ 40697 h 296728"/>
                <a:gd name="connsiteX804" fmla="*/ 119008 w 256134"/>
                <a:gd name="connsiteY804" fmla="*/ 40125 h 296728"/>
                <a:gd name="connsiteX805" fmla="*/ 119674 w 256134"/>
                <a:gd name="connsiteY805" fmla="*/ 38316 h 296728"/>
                <a:gd name="connsiteX806" fmla="*/ 118817 w 256134"/>
                <a:gd name="connsiteY806" fmla="*/ 38030 h 296728"/>
                <a:gd name="connsiteX807" fmla="*/ 119770 w 256134"/>
                <a:gd name="connsiteY807" fmla="*/ 36696 h 296728"/>
                <a:gd name="connsiteX808" fmla="*/ 118245 w 256134"/>
                <a:gd name="connsiteY808" fmla="*/ 36696 h 296728"/>
                <a:gd name="connsiteX809" fmla="*/ 119293 w 256134"/>
                <a:gd name="connsiteY809" fmla="*/ 35839 h 296728"/>
                <a:gd name="connsiteX810" fmla="*/ 118055 w 256134"/>
                <a:gd name="connsiteY810" fmla="*/ 35553 h 296728"/>
                <a:gd name="connsiteX811" fmla="*/ 119865 w 256134"/>
                <a:gd name="connsiteY811" fmla="*/ 28124 h 296728"/>
                <a:gd name="connsiteX812" fmla="*/ 127104 w 256134"/>
                <a:gd name="connsiteY812" fmla="*/ 27171 h 296728"/>
                <a:gd name="connsiteX813" fmla="*/ 133009 w 256134"/>
                <a:gd name="connsiteY813" fmla="*/ 29934 h 296728"/>
                <a:gd name="connsiteX814" fmla="*/ 132152 w 256134"/>
                <a:gd name="connsiteY814" fmla="*/ 33458 h 296728"/>
                <a:gd name="connsiteX815" fmla="*/ 131104 w 256134"/>
                <a:gd name="connsiteY815" fmla="*/ 34029 h 296728"/>
                <a:gd name="connsiteX816" fmla="*/ 129961 w 256134"/>
                <a:gd name="connsiteY816" fmla="*/ 33172 h 296728"/>
                <a:gd name="connsiteX817" fmla="*/ 131104 w 256134"/>
                <a:gd name="connsiteY817" fmla="*/ 32601 h 296728"/>
                <a:gd name="connsiteX818" fmla="*/ 132152 w 256134"/>
                <a:gd name="connsiteY818" fmla="*/ 33458 h 296728"/>
                <a:gd name="connsiteX819" fmla="*/ 127104 w 256134"/>
                <a:gd name="connsiteY819" fmla="*/ 31553 h 296728"/>
                <a:gd name="connsiteX820" fmla="*/ 127199 w 256134"/>
                <a:gd name="connsiteY820" fmla="*/ 30600 h 296728"/>
                <a:gd name="connsiteX821" fmla="*/ 128152 w 256134"/>
                <a:gd name="connsiteY821" fmla="*/ 30219 h 296728"/>
                <a:gd name="connsiteX822" fmla="*/ 128056 w 256134"/>
                <a:gd name="connsiteY822" fmla="*/ 31648 h 296728"/>
                <a:gd name="connsiteX823" fmla="*/ 127104 w 256134"/>
                <a:gd name="connsiteY823" fmla="*/ 31648 h 296728"/>
                <a:gd name="connsiteX824" fmla="*/ 127866 w 256134"/>
                <a:gd name="connsiteY824" fmla="*/ 32791 h 296728"/>
                <a:gd name="connsiteX825" fmla="*/ 127104 w 256134"/>
                <a:gd name="connsiteY825" fmla="*/ 38506 h 296728"/>
                <a:gd name="connsiteX826" fmla="*/ 126247 w 256134"/>
                <a:gd name="connsiteY826" fmla="*/ 38220 h 296728"/>
                <a:gd name="connsiteX827" fmla="*/ 127009 w 256134"/>
                <a:gd name="connsiteY827" fmla="*/ 32696 h 296728"/>
                <a:gd name="connsiteX828" fmla="*/ 127961 w 256134"/>
                <a:gd name="connsiteY828" fmla="*/ 32696 h 296728"/>
                <a:gd name="connsiteX829" fmla="*/ 123675 w 256134"/>
                <a:gd name="connsiteY829" fmla="*/ 32220 h 296728"/>
                <a:gd name="connsiteX830" fmla="*/ 122437 w 256134"/>
                <a:gd name="connsiteY830" fmla="*/ 32886 h 296728"/>
                <a:gd name="connsiteX831" fmla="*/ 121294 w 256134"/>
                <a:gd name="connsiteY831" fmla="*/ 32029 h 296728"/>
                <a:gd name="connsiteX832" fmla="*/ 122532 w 256134"/>
                <a:gd name="connsiteY832" fmla="*/ 31362 h 296728"/>
                <a:gd name="connsiteX833" fmla="*/ 123675 w 256134"/>
                <a:gd name="connsiteY833" fmla="*/ 32220 h 296728"/>
                <a:gd name="connsiteX834" fmla="*/ 125294 w 256134"/>
                <a:gd name="connsiteY834" fmla="*/ 38220 h 296728"/>
                <a:gd name="connsiteX835" fmla="*/ 124913 w 256134"/>
                <a:gd name="connsiteY835" fmla="*/ 38506 h 296728"/>
                <a:gd name="connsiteX836" fmla="*/ 124532 w 256134"/>
                <a:gd name="connsiteY836" fmla="*/ 38316 h 296728"/>
                <a:gd name="connsiteX837" fmla="*/ 124913 w 256134"/>
                <a:gd name="connsiteY837" fmla="*/ 37839 h 296728"/>
                <a:gd name="connsiteX838" fmla="*/ 125294 w 256134"/>
                <a:gd name="connsiteY838" fmla="*/ 38220 h 296728"/>
                <a:gd name="connsiteX839" fmla="*/ 122532 w 256134"/>
                <a:gd name="connsiteY839" fmla="*/ 100704 h 296728"/>
                <a:gd name="connsiteX840" fmla="*/ 119389 w 256134"/>
                <a:gd name="connsiteY840" fmla="*/ 99466 h 296728"/>
                <a:gd name="connsiteX841" fmla="*/ 119389 w 256134"/>
                <a:gd name="connsiteY841" fmla="*/ 98228 h 296728"/>
                <a:gd name="connsiteX842" fmla="*/ 124437 w 256134"/>
                <a:gd name="connsiteY842" fmla="*/ 98228 h 296728"/>
                <a:gd name="connsiteX843" fmla="*/ 125199 w 256134"/>
                <a:gd name="connsiteY843" fmla="*/ 100609 h 296728"/>
                <a:gd name="connsiteX844" fmla="*/ 122437 w 256134"/>
                <a:gd name="connsiteY844" fmla="*/ 100704 h 296728"/>
                <a:gd name="connsiteX845" fmla="*/ 117103 w 256134"/>
                <a:gd name="connsiteY845" fmla="*/ 98418 h 296728"/>
                <a:gd name="connsiteX846" fmla="*/ 117674 w 256134"/>
                <a:gd name="connsiteY846" fmla="*/ 98990 h 296728"/>
                <a:gd name="connsiteX847" fmla="*/ 117103 w 256134"/>
                <a:gd name="connsiteY847" fmla="*/ 99752 h 296728"/>
                <a:gd name="connsiteX848" fmla="*/ 116722 w 256134"/>
                <a:gd name="connsiteY848" fmla="*/ 98990 h 296728"/>
                <a:gd name="connsiteX849" fmla="*/ 117103 w 256134"/>
                <a:gd name="connsiteY849" fmla="*/ 98418 h 296728"/>
                <a:gd name="connsiteX850" fmla="*/ 115769 w 256134"/>
                <a:gd name="connsiteY850" fmla="*/ 97085 h 296728"/>
                <a:gd name="connsiteX851" fmla="*/ 114721 w 256134"/>
                <a:gd name="connsiteY851" fmla="*/ 96609 h 296728"/>
                <a:gd name="connsiteX852" fmla="*/ 115769 w 256134"/>
                <a:gd name="connsiteY852" fmla="*/ 96037 h 296728"/>
                <a:gd name="connsiteX853" fmla="*/ 117007 w 256134"/>
                <a:gd name="connsiteY853" fmla="*/ 96609 h 296728"/>
                <a:gd name="connsiteX854" fmla="*/ 115769 w 256134"/>
                <a:gd name="connsiteY854" fmla="*/ 97085 h 296728"/>
                <a:gd name="connsiteX855" fmla="*/ 117293 w 256134"/>
                <a:gd name="connsiteY855" fmla="*/ 81369 h 296728"/>
                <a:gd name="connsiteX856" fmla="*/ 117007 w 256134"/>
                <a:gd name="connsiteY856" fmla="*/ 74225 h 296728"/>
                <a:gd name="connsiteX857" fmla="*/ 115674 w 256134"/>
                <a:gd name="connsiteY857" fmla="*/ 73939 h 296728"/>
                <a:gd name="connsiteX858" fmla="*/ 115007 w 256134"/>
                <a:gd name="connsiteY858" fmla="*/ 81273 h 296728"/>
                <a:gd name="connsiteX859" fmla="*/ 114721 w 256134"/>
                <a:gd name="connsiteY859" fmla="*/ 73749 h 296728"/>
                <a:gd name="connsiteX860" fmla="*/ 113483 w 256134"/>
                <a:gd name="connsiteY860" fmla="*/ 73368 h 296728"/>
                <a:gd name="connsiteX861" fmla="*/ 112435 w 256134"/>
                <a:gd name="connsiteY861" fmla="*/ 80226 h 296728"/>
                <a:gd name="connsiteX862" fmla="*/ 112531 w 256134"/>
                <a:gd name="connsiteY862" fmla="*/ 73082 h 296728"/>
                <a:gd name="connsiteX863" fmla="*/ 111292 w 256134"/>
                <a:gd name="connsiteY863" fmla="*/ 72701 h 296728"/>
                <a:gd name="connsiteX864" fmla="*/ 110721 w 256134"/>
                <a:gd name="connsiteY864" fmla="*/ 80702 h 296728"/>
                <a:gd name="connsiteX865" fmla="*/ 110340 w 256134"/>
                <a:gd name="connsiteY865" fmla="*/ 72225 h 296728"/>
                <a:gd name="connsiteX866" fmla="*/ 109292 w 256134"/>
                <a:gd name="connsiteY866" fmla="*/ 71653 h 296728"/>
                <a:gd name="connsiteX867" fmla="*/ 108625 w 256134"/>
                <a:gd name="connsiteY867" fmla="*/ 81083 h 296728"/>
                <a:gd name="connsiteX868" fmla="*/ 108435 w 256134"/>
                <a:gd name="connsiteY868" fmla="*/ 71367 h 296728"/>
                <a:gd name="connsiteX869" fmla="*/ 107578 w 256134"/>
                <a:gd name="connsiteY869" fmla="*/ 70796 h 296728"/>
                <a:gd name="connsiteX870" fmla="*/ 105673 w 256134"/>
                <a:gd name="connsiteY870" fmla="*/ 74511 h 296728"/>
                <a:gd name="connsiteX871" fmla="*/ 107006 w 256134"/>
                <a:gd name="connsiteY871" fmla="*/ 70510 h 296728"/>
                <a:gd name="connsiteX872" fmla="*/ 105673 w 256134"/>
                <a:gd name="connsiteY872" fmla="*/ 69748 h 296728"/>
                <a:gd name="connsiteX873" fmla="*/ 103196 w 256134"/>
                <a:gd name="connsiteY873" fmla="*/ 75749 h 296728"/>
                <a:gd name="connsiteX874" fmla="*/ 105196 w 256134"/>
                <a:gd name="connsiteY874" fmla="*/ 62128 h 296728"/>
                <a:gd name="connsiteX875" fmla="*/ 105863 w 256134"/>
                <a:gd name="connsiteY875" fmla="*/ 67272 h 296728"/>
                <a:gd name="connsiteX876" fmla="*/ 107387 w 256134"/>
                <a:gd name="connsiteY876" fmla="*/ 67938 h 296728"/>
                <a:gd name="connsiteX877" fmla="*/ 107768 w 256134"/>
                <a:gd name="connsiteY877" fmla="*/ 60795 h 296728"/>
                <a:gd name="connsiteX878" fmla="*/ 108340 w 256134"/>
                <a:gd name="connsiteY878" fmla="*/ 68129 h 296728"/>
                <a:gd name="connsiteX879" fmla="*/ 109578 w 256134"/>
                <a:gd name="connsiteY879" fmla="*/ 68510 h 296728"/>
                <a:gd name="connsiteX880" fmla="*/ 110245 w 256134"/>
                <a:gd name="connsiteY880" fmla="*/ 67462 h 296728"/>
                <a:gd name="connsiteX881" fmla="*/ 109768 w 256134"/>
                <a:gd name="connsiteY881" fmla="*/ 68700 h 296728"/>
                <a:gd name="connsiteX882" fmla="*/ 110721 w 256134"/>
                <a:gd name="connsiteY882" fmla="*/ 68891 h 296728"/>
                <a:gd name="connsiteX883" fmla="*/ 111483 w 256134"/>
                <a:gd name="connsiteY883" fmla="*/ 66033 h 296728"/>
                <a:gd name="connsiteX884" fmla="*/ 111388 w 256134"/>
                <a:gd name="connsiteY884" fmla="*/ 69177 h 296728"/>
                <a:gd name="connsiteX885" fmla="*/ 112435 w 256134"/>
                <a:gd name="connsiteY885" fmla="*/ 69367 h 296728"/>
                <a:gd name="connsiteX886" fmla="*/ 112626 w 256134"/>
                <a:gd name="connsiteY886" fmla="*/ 67081 h 296728"/>
                <a:gd name="connsiteX887" fmla="*/ 113007 w 256134"/>
                <a:gd name="connsiteY887" fmla="*/ 69558 h 296728"/>
                <a:gd name="connsiteX888" fmla="*/ 114340 w 256134"/>
                <a:gd name="connsiteY888" fmla="*/ 69653 h 296728"/>
                <a:gd name="connsiteX889" fmla="*/ 114340 w 256134"/>
                <a:gd name="connsiteY889" fmla="*/ 66510 h 296728"/>
                <a:gd name="connsiteX890" fmla="*/ 115007 w 256134"/>
                <a:gd name="connsiteY890" fmla="*/ 69653 h 296728"/>
                <a:gd name="connsiteX891" fmla="*/ 116626 w 256134"/>
                <a:gd name="connsiteY891" fmla="*/ 69843 h 296728"/>
                <a:gd name="connsiteX892" fmla="*/ 116722 w 256134"/>
                <a:gd name="connsiteY892" fmla="*/ 66605 h 296728"/>
                <a:gd name="connsiteX893" fmla="*/ 117484 w 256134"/>
                <a:gd name="connsiteY893" fmla="*/ 69843 h 296728"/>
                <a:gd name="connsiteX894" fmla="*/ 118817 w 256134"/>
                <a:gd name="connsiteY894" fmla="*/ 69843 h 296728"/>
                <a:gd name="connsiteX895" fmla="*/ 118817 w 256134"/>
                <a:gd name="connsiteY895" fmla="*/ 64890 h 296728"/>
                <a:gd name="connsiteX896" fmla="*/ 119770 w 256134"/>
                <a:gd name="connsiteY896" fmla="*/ 69653 h 296728"/>
                <a:gd name="connsiteX897" fmla="*/ 121008 w 256134"/>
                <a:gd name="connsiteY897" fmla="*/ 69558 h 296728"/>
                <a:gd name="connsiteX898" fmla="*/ 120627 w 256134"/>
                <a:gd name="connsiteY898" fmla="*/ 66033 h 296728"/>
                <a:gd name="connsiteX899" fmla="*/ 121675 w 256134"/>
                <a:gd name="connsiteY899" fmla="*/ 69462 h 296728"/>
                <a:gd name="connsiteX900" fmla="*/ 122532 w 256134"/>
                <a:gd name="connsiteY900" fmla="*/ 69272 h 296728"/>
                <a:gd name="connsiteX901" fmla="*/ 121960 w 256134"/>
                <a:gd name="connsiteY901" fmla="*/ 65462 h 296728"/>
                <a:gd name="connsiteX902" fmla="*/ 123199 w 256134"/>
                <a:gd name="connsiteY902" fmla="*/ 68986 h 296728"/>
                <a:gd name="connsiteX903" fmla="*/ 124056 w 256134"/>
                <a:gd name="connsiteY903" fmla="*/ 68796 h 296728"/>
                <a:gd name="connsiteX904" fmla="*/ 123199 w 256134"/>
                <a:gd name="connsiteY904" fmla="*/ 62509 h 296728"/>
                <a:gd name="connsiteX905" fmla="*/ 123484 w 256134"/>
                <a:gd name="connsiteY905" fmla="*/ 81845 h 296728"/>
                <a:gd name="connsiteX906" fmla="*/ 124246 w 256134"/>
                <a:gd name="connsiteY906" fmla="*/ 73368 h 296728"/>
                <a:gd name="connsiteX907" fmla="*/ 123580 w 256134"/>
                <a:gd name="connsiteY907" fmla="*/ 73653 h 296728"/>
                <a:gd name="connsiteX908" fmla="*/ 122246 w 256134"/>
                <a:gd name="connsiteY908" fmla="*/ 79178 h 296728"/>
                <a:gd name="connsiteX909" fmla="*/ 122818 w 256134"/>
                <a:gd name="connsiteY909" fmla="*/ 73844 h 296728"/>
                <a:gd name="connsiteX910" fmla="*/ 122056 w 256134"/>
                <a:gd name="connsiteY910" fmla="*/ 74130 h 296728"/>
                <a:gd name="connsiteX911" fmla="*/ 121008 w 256134"/>
                <a:gd name="connsiteY911" fmla="*/ 78511 h 296728"/>
                <a:gd name="connsiteX912" fmla="*/ 121389 w 256134"/>
                <a:gd name="connsiteY912" fmla="*/ 74225 h 296728"/>
                <a:gd name="connsiteX913" fmla="*/ 120151 w 256134"/>
                <a:gd name="connsiteY913" fmla="*/ 74415 h 296728"/>
                <a:gd name="connsiteX914" fmla="*/ 119293 w 256134"/>
                <a:gd name="connsiteY914" fmla="*/ 80607 h 296728"/>
                <a:gd name="connsiteX915" fmla="*/ 119198 w 256134"/>
                <a:gd name="connsiteY915" fmla="*/ 74511 h 296728"/>
                <a:gd name="connsiteX916" fmla="*/ 117865 w 256134"/>
                <a:gd name="connsiteY916" fmla="*/ 74511 h 296728"/>
                <a:gd name="connsiteX917" fmla="*/ 117198 w 256134"/>
                <a:gd name="connsiteY917" fmla="*/ 81559 h 296728"/>
                <a:gd name="connsiteX918" fmla="*/ 113578 w 256134"/>
                <a:gd name="connsiteY918" fmla="*/ 95561 h 296728"/>
                <a:gd name="connsiteX919" fmla="*/ 113007 w 256134"/>
                <a:gd name="connsiteY919" fmla="*/ 97085 h 296728"/>
                <a:gd name="connsiteX920" fmla="*/ 112626 w 256134"/>
                <a:gd name="connsiteY920" fmla="*/ 95561 h 296728"/>
                <a:gd name="connsiteX921" fmla="*/ 113007 w 256134"/>
                <a:gd name="connsiteY921" fmla="*/ 93942 h 296728"/>
                <a:gd name="connsiteX922" fmla="*/ 113578 w 256134"/>
                <a:gd name="connsiteY922" fmla="*/ 95561 h 296728"/>
                <a:gd name="connsiteX923" fmla="*/ 112054 w 256134"/>
                <a:gd name="connsiteY923" fmla="*/ 95370 h 296728"/>
                <a:gd name="connsiteX924" fmla="*/ 111388 w 256134"/>
                <a:gd name="connsiteY924" fmla="*/ 96513 h 296728"/>
                <a:gd name="connsiteX925" fmla="*/ 110816 w 256134"/>
                <a:gd name="connsiteY925" fmla="*/ 95370 h 296728"/>
                <a:gd name="connsiteX926" fmla="*/ 111388 w 256134"/>
                <a:gd name="connsiteY926" fmla="*/ 94418 h 296728"/>
                <a:gd name="connsiteX927" fmla="*/ 112054 w 256134"/>
                <a:gd name="connsiteY927" fmla="*/ 95370 h 296728"/>
                <a:gd name="connsiteX928" fmla="*/ 102339 w 256134"/>
                <a:gd name="connsiteY928" fmla="*/ 60604 h 296728"/>
                <a:gd name="connsiteX929" fmla="*/ 101291 w 256134"/>
                <a:gd name="connsiteY929" fmla="*/ 69462 h 296728"/>
                <a:gd name="connsiteX930" fmla="*/ 102339 w 256134"/>
                <a:gd name="connsiteY930" fmla="*/ 60604 h 296728"/>
                <a:gd name="connsiteX931" fmla="*/ 119008 w 256134"/>
                <a:gd name="connsiteY931" fmla="*/ 24981 h 296728"/>
                <a:gd name="connsiteX932" fmla="*/ 120341 w 256134"/>
                <a:gd name="connsiteY932" fmla="*/ 24981 h 296728"/>
                <a:gd name="connsiteX933" fmla="*/ 119579 w 256134"/>
                <a:gd name="connsiteY933" fmla="*/ 25933 h 296728"/>
                <a:gd name="connsiteX934" fmla="*/ 118245 w 256134"/>
                <a:gd name="connsiteY934" fmla="*/ 25838 h 296728"/>
                <a:gd name="connsiteX935" fmla="*/ 119008 w 256134"/>
                <a:gd name="connsiteY935" fmla="*/ 24981 h 296728"/>
                <a:gd name="connsiteX936" fmla="*/ 122246 w 256134"/>
                <a:gd name="connsiteY936" fmla="*/ 21742 h 296728"/>
                <a:gd name="connsiteX937" fmla="*/ 125675 w 256134"/>
                <a:gd name="connsiteY937" fmla="*/ 20218 h 296728"/>
                <a:gd name="connsiteX938" fmla="*/ 127580 w 256134"/>
                <a:gd name="connsiteY938" fmla="*/ 21742 h 296728"/>
                <a:gd name="connsiteX939" fmla="*/ 127485 w 256134"/>
                <a:gd name="connsiteY939" fmla="*/ 25457 h 296728"/>
                <a:gd name="connsiteX940" fmla="*/ 125580 w 256134"/>
                <a:gd name="connsiteY940" fmla="*/ 26600 h 296728"/>
                <a:gd name="connsiteX941" fmla="*/ 121865 w 256134"/>
                <a:gd name="connsiteY941" fmla="*/ 26886 h 296728"/>
                <a:gd name="connsiteX942" fmla="*/ 122246 w 256134"/>
                <a:gd name="connsiteY942" fmla="*/ 21837 h 296728"/>
                <a:gd name="connsiteX943" fmla="*/ 128152 w 256134"/>
                <a:gd name="connsiteY943" fmla="*/ 16503 h 296728"/>
                <a:gd name="connsiteX944" fmla="*/ 129009 w 256134"/>
                <a:gd name="connsiteY944" fmla="*/ 15837 h 296728"/>
                <a:gd name="connsiteX945" fmla="*/ 130342 w 256134"/>
                <a:gd name="connsiteY945" fmla="*/ 18408 h 296728"/>
                <a:gd name="connsiteX946" fmla="*/ 128723 w 256134"/>
                <a:gd name="connsiteY946" fmla="*/ 19361 h 296728"/>
                <a:gd name="connsiteX947" fmla="*/ 128152 w 256134"/>
                <a:gd name="connsiteY947" fmla="*/ 16503 h 296728"/>
                <a:gd name="connsiteX948" fmla="*/ 129390 w 256134"/>
                <a:gd name="connsiteY948" fmla="*/ 12884 h 296728"/>
                <a:gd name="connsiteX949" fmla="*/ 128437 w 256134"/>
                <a:gd name="connsiteY949" fmla="*/ 13074 h 296728"/>
                <a:gd name="connsiteX950" fmla="*/ 128533 w 256134"/>
                <a:gd name="connsiteY950" fmla="*/ 12122 h 296728"/>
                <a:gd name="connsiteX951" fmla="*/ 129485 w 256134"/>
                <a:gd name="connsiteY951" fmla="*/ 12027 h 296728"/>
                <a:gd name="connsiteX952" fmla="*/ 129390 w 256134"/>
                <a:gd name="connsiteY952" fmla="*/ 12979 h 296728"/>
                <a:gd name="connsiteX953" fmla="*/ 127199 w 256134"/>
                <a:gd name="connsiteY953" fmla="*/ 12122 h 296728"/>
                <a:gd name="connsiteX954" fmla="*/ 124818 w 256134"/>
                <a:gd name="connsiteY954" fmla="*/ 8312 h 296728"/>
                <a:gd name="connsiteX955" fmla="*/ 123389 w 256134"/>
                <a:gd name="connsiteY955" fmla="*/ 8121 h 296728"/>
                <a:gd name="connsiteX956" fmla="*/ 123389 w 256134"/>
                <a:gd name="connsiteY956" fmla="*/ 7359 h 296728"/>
                <a:gd name="connsiteX957" fmla="*/ 126247 w 256134"/>
                <a:gd name="connsiteY957" fmla="*/ 7169 h 296728"/>
                <a:gd name="connsiteX958" fmla="*/ 129009 w 256134"/>
                <a:gd name="connsiteY958" fmla="*/ 9931 h 296728"/>
                <a:gd name="connsiteX959" fmla="*/ 127199 w 256134"/>
                <a:gd name="connsiteY959" fmla="*/ 12122 h 296728"/>
                <a:gd name="connsiteX960" fmla="*/ 126532 w 256134"/>
                <a:gd name="connsiteY960" fmla="*/ 13932 h 296728"/>
                <a:gd name="connsiteX961" fmla="*/ 126723 w 256134"/>
                <a:gd name="connsiteY961" fmla="*/ 18408 h 296728"/>
                <a:gd name="connsiteX962" fmla="*/ 123199 w 256134"/>
                <a:gd name="connsiteY962" fmla="*/ 18218 h 296728"/>
                <a:gd name="connsiteX963" fmla="*/ 126628 w 256134"/>
                <a:gd name="connsiteY963" fmla="*/ 13836 h 296728"/>
                <a:gd name="connsiteX964" fmla="*/ 121960 w 256134"/>
                <a:gd name="connsiteY964" fmla="*/ 17837 h 296728"/>
                <a:gd name="connsiteX965" fmla="*/ 121103 w 256134"/>
                <a:gd name="connsiteY965" fmla="*/ 18218 h 296728"/>
                <a:gd name="connsiteX966" fmla="*/ 121103 w 256134"/>
                <a:gd name="connsiteY966" fmla="*/ 17265 h 296728"/>
                <a:gd name="connsiteX967" fmla="*/ 121960 w 256134"/>
                <a:gd name="connsiteY967" fmla="*/ 16980 h 296728"/>
                <a:gd name="connsiteX968" fmla="*/ 121960 w 256134"/>
                <a:gd name="connsiteY968" fmla="*/ 17837 h 296728"/>
                <a:gd name="connsiteX969" fmla="*/ 131390 w 256134"/>
                <a:gd name="connsiteY969" fmla="*/ 23076 h 296728"/>
                <a:gd name="connsiteX970" fmla="*/ 131485 w 256134"/>
                <a:gd name="connsiteY970" fmla="*/ 27457 h 296728"/>
                <a:gd name="connsiteX971" fmla="*/ 129485 w 256134"/>
                <a:gd name="connsiteY971" fmla="*/ 26409 h 296728"/>
                <a:gd name="connsiteX972" fmla="*/ 129199 w 256134"/>
                <a:gd name="connsiteY972" fmla="*/ 24123 h 296728"/>
                <a:gd name="connsiteX973" fmla="*/ 128914 w 256134"/>
                <a:gd name="connsiteY973" fmla="*/ 21742 h 296728"/>
                <a:gd name="connsiteX974" fmla="*/ 130628 w 256134"/>
                <a:gd name="connsiteY974" fmla="*/ 20980 h 296728"/>
                <a:gd name="connsiteX975" fmla="*/ 131295 w 256134"/>
                <a:gd name="connsiteY975" fmla="*/ 23171 h 296728"/>
                <a:gd name="connsiteX976" fmla="*/ 131104 w 256134"/>
                <a:gd name="connsiteY976" fmla="*/ 14789 h 296728"/>
                <a:gd name="connsiteX977" fmla="*/ 130152 w 256134"/>
                <a:gd name="connsiteY977" fmla="*/ 14694 h 296728"/>
                <a:gd name="connsiteX978" fmla="*/ 130723 w 256134"/>
                <a:gd name="connsiteY978" fmla="*/ 13741 h 296728"/>
                <a:gd name="connsiteX979" fmla="*/ 131676 w 256134"/>
                <a:gd name="connsiteY979" fmla="*/ 13836 h 296728"/>
                <a:gd name="connsiteX980" fmla="*/ 131104 w 256134"/>
                <a:gd name="connsiteY980" fmla="*/ 14789 h 296728"/>
                <a:gd name="connsiteX981" fmla="*/ 133867 w 256134"/>
                <a:gd name="connsiteY981" fmla="*/ 5835 h 296728"/>
                <a:gd name="connsiteX982" fmla="*/ 133009 w 256134"/>
                <a:gd name="connsiteY982" fmla="*/ 9550 h 296728"/>
                <a:gd name="connsiteX983" fmla="*/ 131390 w 256134"/>
                <a:gd name="connsiteY983" fmla="*/ 12503 h 296728"/>
                <a:gd name="connsiteX984" fmla="*/ 130723 w 256134"/>
                <a:gd name="connsiteY984" fmla="*/ 11550 h 296728"/>
                <a:gd name="connsiteX985" fmla="*/ 131771 w 256134"/>
                <a:gd name="connsiteY985" fmla="*/ 9550 h 296728"/>
                <a:gd name="connsiteX986" fmla="*/ 131771 w 256134"/>
                <a:gd name="connsiteY986" fmla="*/ 6312 h 296728"/>
                <a:gd name="connsiteX987" fmla="*/ 133771 w 256134"/>
                <a:gd name="connsiteY987" fmla="*/ 5835 h 296728"/>
                <a:gd name="connsiteX988" fmla="*/ 130723 w 256134"/>
                <a:gd name="connsiteY988" fmla="*/ 8026 h 296728"/>
                <a:gd name="connsiteX989" fmla="*/ 129771 w 256134"/>
                <a:gd name="connsiteY989" fmla="*/ 10788 h 296728"/>
                <a:gd name="connsiteX990" fmla="*/ 128723 w 256134"/>
                <a:gd name="connsiteY990" fmla="*/ 6978 h 296728"/>
                <a:gd name="connsiteX991" fmla="*/ 130723 w 256134"/>
                <a:gd name="connsiteY991" fmla="*/ 8026 h 296728"/>
                <a:gd name="connsiteX992" fmla="*/ 122913 w 256134"/>
                <a:gd name="connsiteY992" fmla="*/ 4311 h 296728"/>
                <a:gd name="connsiteX993" fmla="*/ 128056 w 256134"/>
                <a:gd name="connsiteY993" fmla="*/ 4407 h 296728"/>
                <a:gd name="connsiteX994" fmla="*/ 127961 w 256134"/>
                <a:gd name="connsiteY994" fmla="*/ 5931 h 296728"/>
                <a:gd name="connsiteX995" fmla="*/ 123008 w 256134"/>
                <a:gd name="connsiteY995" fmla="*/ 5931 h 296728"/>
                <a:gd name="connsiteX996" fmla="*/ 119198 w 256134"/>
                <a:gd name="connsiteY996" fmla="*/ 7169 h 296728"/>
                <a:gd name="connsiteX997" fmla="*/ 118627 w 256134"/>
                <a:gd name="connsiteY997" fmla="*/ 6502 h 296728"/>
                <a:gd name="connsiteX998" fmla="*/ 122913 w 256134"/>
                <a:gd name="connsiteY998" fmla="*/ 4311 h 296728"/>
                <a:gd name="connsiteX999" fmla="*/ 122341 w 256134"/>
                <a:gd name="connsiteY999" fmla="*/ 7359 h 296728"/>
                <a:gd name="connsiteX1000" fmla="*/ 122341 w 256134"/>
                <a:gd name="connsiteY1000" fmla="*/ 8121 h 296728"/>
                <a:gd name="connsiteX1001" fmla="*/ 121294 w 256134"/>
                <a:gd name="connsiteY1001" fmla="*/ 8407 h 296728"/>
                <a:gd name="connsiteX1002" fmla="*/ 121103 w 256134"/>
                <a:gd name="connsiteY1002" fmla="*/ 7836 h 296728"/>
                <a:gd name="connsiteX1003" fmla="*/ 122341 w 256134"/>
                <a:gd name="connsiteY1003" fmla="*/ 7359 h 296728"/>
                <a:gd name="connsiteX1004" fmla="*/ 101958 w 256134"/>
                <a:gd name="connsiteY1004" fmla="*/ 12312 h 296728"/>
                <a:gd name="connsiteX1005" fmla="*/ 96719 w 256134"/>
                <a:gd name="connsiteY1005" fmla="*/ 9169 h 296728"/>
                <a:gd name="connsiteX1006" fmla="*/ 97862 w 256134"/>
                <a:gd name="connsiteY1006" fmla="*/ 8502 h 296728"/>
                <a:gd name="connsiteX1007" fmla="*/ 103387 w 256134"/>
                <a:gd name="connsiteY1007" fmla="*/ 9931 h 296728"/>
                <a:gd name="connsiteX1008" fmla="*/ 103577 w 256134"/>
                <a:gd name="connsiteY1008" fmla="*/ 10979 h 296728"/>
                <a:gd name="connsiteX1009" fmla="*/ 113674 w 256134"/>
                <a:gd name="connsiteY1009" fmla="*/ 7169 h 296728"/>
                <a:gd name="connsiteX1010" fmla="*/ 112150 w 256134"/>
                <a:gd name="connsiteY1010" fmla="*/ 7169 h 296728"/>
                <a:gd name="connsiteX1011" fmla="*/ 114626 w 256134"/>
                <a:gd name="connsiteY1011" fmla="*/ 5264 h 296728"/>
                <a:gd name="connsiteX1012" fmla="*/ 116912 w 256134"/>
                <a:gd name="connsiteY1012" fmla="*/ 4978 h 296728"/>
                <a:gd name="connsiteX1013" fmla="*/ 119960 w 256134"/>
                <a:gd name="connsiteY1013" fmla="*/ 4311 h 296728"/>
                <a:gd name="connsiteX1014" fmla="*/ 112340 w 256134"/>
                <a:gd name="connsiteY1014" fmla="*/ 10788 h 296728"/>
                <a:gd name="connsiteX1015" fmla="*/ 101958 w 256134"/>
                <a:gd name="connsiteY1015" fmla="*/ 12408 h 296728"/>
                <a:gd name="connsiteX1016" fmla="*/ 117388 w 256134"/>
                <a:gd name="connsiteY1016" fmla="*/ 9836 h 296728"/>
                <a:gd name="connsiteX1017" fmla="*/ 116722 w 256134"/>
                <a:gd name="connsiteY1017" fmla="*/ 10407 h 296728"/>
                <a:gd name="connsiteX1018" fmla="*/ 116150 w 256134"/>
                <a:gd name="connsiteY1018" fmla="*/ 9836 h 296728"/>
                <a:gd name="connsiteX1019" fmla="*/ 116722 w 256134"/>
                <a:gd name="connsiteY1019" fmla="*/ 9264 h 296728"/>
                <a:gd name="connsiteX1020" fmla="*/ 117388 w 256134"/>
                <a:gd name="connsiteY1020" fmla="*/ 9836 h 296728"/>
                <a:gd name="connsiteX1021" fmla="*/ 106816 w 256134"/>
                <a:gd name="connsiteY1021" fmla="*/ 16218 h 296728"/>
                <a:gd name="connsiteX1022" fmla="*/ 100815 w 256134"/>
                <a:gd name="connsiteY1022" fmla="*/ 17361 h 296728"/>
                <a:gd name="connsiteX1023" fmla="*/ 101291 w 256134"/>
                <a:gd name="connsiteY1023" fmla="*/ 16027 h 296728"/>
                <a:gd name="connsiteX1024" fmla="*/ 107578 w 256134"/>
                <a:gd name="connsiteY1024" fmla="*/ 14122 h 296728"/>
                <a:gd name="connsiteX1025" fmla="*/ 110721 w 256134"/>
                <a:gd name="connsiteY1025" fmla="*/ 12598 h 296728"/>
                <a:gd name="connsiteX1026" fmla="*/ 111292 w 256134"/>
                <a:gd name="connsiteY1026" fmla="*/ 13265 h 296728"/>
                <a:gd name="connsiteX1027" fmla="*/ 106911 w 256134"/>
                <a:gd name="connsiteY1027" fmla="*/ 16218 h 296728"/>
                <a:gd name="connsiteX1028" fmla="*/ 113769 w 256134"/>
                <a:gd name="connsiteY1028" fmla="*/ 16122 h 296728"/>
                <a:gd name="connsiteX1029" fmla="*/ 112816 w 256134"/>
                <a:gd name="connsiteY1029" fmla="*/ 15837 h 296728"/>
                <a:gd name="connsiteX1030" fmla="*/ 113483 w 256134"/>
                <a:gd name="connsiteY1030" fmla="*/ 15170 h 296728"/>
                <a:gd name="connsiteX1031" fmla="*/ 114436 w 256134"/>
                <a:gd name="connsiteY1031" fmla="*/ 15456 h 296728"/>
                <a:gd name="connsiteX1032" fmla="*/ 113769 w 256134"/>
                <a:gd name="connsiteY1032" fmla="*/ 16122 h 296728"/>
                <a:gd name="connsiteX1033" fmla="*/ 117007 w 256134"/>
                <a:gd name="connsiteY1033" fmla="*/ 16122 h 296728"/>
                <a:gd name="connsiteX1034" fmla="*/ 116341 w 256134"/>
                <a:gd name="connsiteY1034" fmla="*/ 15170 h 296728"/>
                <a:gd name="connsiteX1035" fmla="*/ 118245 w 256134"/>
                <a:gd name="connsiteY1035" fmla="*/ 13836 h 296728"/>
                <a:gd name="connsiteX1036" fmla="*/ 122913 w 256134"/>
                <a:gd name="connsiteY1036" fmla="*/ 12408 h 296728"/>
                <a:gd name="connsiteX1037" fmla="*/ 111578 w 256134"/>
                <a:gd name="connsiteY1037" fmla="*/ 15456 h 296728"/>
                <a:gd name="connsiteX1038" fmla="*/ 110911 w 256134"/>
                <a:gd name="connsiteY1038" fmla="*/ 14598 h 296728"/>
                <a:gd name="connsiteX1039" fmla="*/ 116245 w 256134"/>
                <a:gd name="connsiteY1039" fmla="*/ 11455 h 296728"/>
                <a:gd name="connsiteX1040" fmla="*/ 123199 w 256134"/>
                <a:gd name="connsiteY1040" fmla="*/ 10217 h 296728"/>
                <a:gd name="connsiteX1041" fmla="*/ 124627 w 256134"/>
                <a:gd name="connsiteY1041" fmla="*/ 12408 h 296728"/>
                <a:gd name="connsiteX1042" fmla="*/ 122722 w 256134"/>
                <a:gd name="connsiteY1042" fmla="*/ 13646 h 296728"/>
                <a:gd name="connsiteX1043" fmla="*/ 117103 w 256134"/>
                <a:gd name="connsiteY1043" fmla="*/ 16122 h 296728"/>
                <a:gd name="connsiteX1044" fmla="*/ 121675 w 256134"/>
                <a:gd name="connsiteY1044" fmla="*/ 47460 h 296728"/>
                <a:gd name="connsiteX1045" fmla="*/ 120151 w 256134"/>
                <a:gd name="connsiteY1045" fmla="*/ 48603 h 296728"/>
                <a:gd name="connsiteX1046" fmla="*/ 114531 w 256134"/>
                <a:gd name="connsiteY1046" fmla="*/ 37077 h 296728"/>
                <a:gd name="connsiteX1047" fmla="*/ 115293 w 256134"/>
                <a:gd name="connsiteY1047" fmla="*/ 36792 h 296728"/>
                <a:gd name="connsiteX1048" fmla="*/ 121579 w 256134"/>
                <a:gd name="connsiteY1048" fmla="*/ 47460 h 296728"/>
                <a:gd name="connsiteX1049" fmla="*/ 114340 w 256134"/>
                <a:gd name="connsiteY1049" fmla="*/ 32791 h 296728"/>
                <a:gd name="connsiteX1050" fmla="*/ 115293 w 256134"/>
                <a:gd name="connsiteY1050" fmla="*/ 29267 h 296728"/>
                <a:gd name="connsiteX1051" fmla="*/ 116436 w 256134"/>
                <a:gd name="connsiteY1051" fmla="*/ 29267 h 296728"/>
                <a:gd name="connsiteX1052" fmla="*/ 115483 w 256134"/>
                <a:gd name="connsiteY1052" fmla="*/ 33648 h 296728"/>
                <a:gd name="connsiteX1053" fmla="*/ 114436 w 256134"/>
                <a:gd name="connsiteY1053" fmla="*/ 32791 h 296728"/>
                <a:gd name="connsiteX1054" fmla="*/ 101196 w 256134"/>
                <a:gd name="connsiteY1054" fmla="*/ 43745 h 296728"/>
                <a:gd name="connsiteX1055" fmla="*/ 110054 w 256134"/>
                <a:gd name="connsiteY1055" fmla="*/ 46698 h 296728"/>
                <a:gd name="connsiteX1056" fmla="*/ 109768 w 256134"/>
                <a:gd name="connsiteY1056" fmla="*/ 47174 h 296728"/>
                <a:gd name="connsiteX1057" fmla="*/ 106911 w 256134"/>
                <a:gd name="connsiteY1057" fmla="*/ 45936 h 296728"/>
                <a:gd name="connsiteX1058" fmla="*/ 106530 w 256134"/>
                <a:gd name="connsiteY1058" fmla="*/ 47555 h 296728"/>
                <a:gd name="connsiteX1059" fmla="*/ 103672 w 256134"/>
                <a:gd name="connsiteY1059" fmla="*/ 45745 h 296728"/>
                <a:gd name="connsiteX1060" fmla="*/ 103006 w 256134"/>
                <a:gd name="connsiteY1060" fmla="*/ 45936 h 296728"/>
                <a:gd name="connsiteX1061" fmla="*/ 101291 w 256134"/>
                <a:gd name="connsiteY1061" fmla="*/ 44888 h 296728"/>
                <a:gd name="connsiteX1062" fmla="*/ 101196 w 256134"/>
                <a:gd name="connsiteY1062" fmla="*/ 43840 h 296728"/>
                <a:gd name="connsiteX1063" fmla="*/ 85670 w 256134"/>
                <a:gd name="connsiteY1063" fmla="*/ 44602 h 296728"/>
                <a:gd name="connsiteX1064" fmla="*/ 94338 w 256134"/>
                <a:gd name="connsiteY1064" fmla="*/ 43269 h 296728"/>
                <a:gd name="connsiteX1065" fmla="*/ 102529 w 256134"/>
                <a:gd name="connsiteY1065" fmla="*/ 47364 h 296728"/>
                <a:gd name="connsiteX1066" fmla="*/ 113769 w 256134"/>
                <a:gd name="connsiteY1066" fmla="*/ 52889 h 296728"/>
                <a:gd name="connsiteX1067" fmla="*/ 113102 w 256134"/>
                <a:gd name="connsiteY1067" fmla="*/ 54222 h 296728"/>
                <a:gd name="connsiteX1068" fmla="*/ 110626 w 256134"/>
                <a:gd name="connsiteY1068" fmla="*/ 54222 h 296728"/>
                <a:gd name="connsiteX1069" fmla="*/ 109768 w 256134"/>
                <a:gd name="connsiteY1069" fmla="*/ 53841 h 296728"/>
                <a:gd name="connsiteX1070" fmla="*/ 103958 w 256134"/>
                <a:gd name="connsiteY1070" fmla="*/ 50698 h 296728"/>
                <a:gd name="connsiteX1071" fmla="*/ 101767 w 256134"/>
                <a:gd name="connsiteY1071" fmla="*/ 50127 h 296728"/>
                <a:gd name="connsiteX1072" fmla="*/ 100720 w 256134"/>
                <a:gd name="connsiteY1072" fmla="*/ 49841 h 296728"/>
                <a:gd name="connsiteX1073" fmla="*/ 97862 w 256134"/>
                <a:gd name="connsiteY1073" fmla="*/ 48603 h 296728"/>
                <a:gd name="connsiteX1074" fmla="*/ 97005 w 256134"/>
                <a:gd name="connsiteY1074" fmla="*/ 48317 h 296728"/>
                <a:gd name="connsiteX1075" fmla="*/ 95671 w 256134"/>
                <a:gd name="connsiteY1075" fmla="*/ 48031 h 296728"/>
                <a:gd name="connsiteX1076" fmla="*/ 94719 w 256134"/>
                <a:gd name="connsiteY1076" fmla="*/ 47745 h 296728"/>
                <a:gd name="connsiteX1077" fmla="*/ 93100 w 256134"/>
                <a:gd name="connsiteY1077" fmla="*/ 46793 h 296728"/>
                <a:gd name="connsiteX1078" fmla="*/ 90814 w 256134"/>
                <a:gd name="connsiteY1078" fmla="*/ 46221 h 296728"/>
                <a:gd name="connsiteX1079" fmla="*/ 88623 w 256134"/>
                <a:gd name="connsiteY1079" fmla="*/ 45650 h 296728"/>
                <a:gd name="connsiteX1080" fmla="*/ 85480 w 256134"/>
                <a:gd name="connsiteY1080" fmla="*/ 45364 h 296728"/>
                <a:gd name="connsiteX1081" fmla="*/ 85575 w 256134"/>
                <a:gd name="connsiteY1081" fmla="*/ 44507 h 296728"/>
                <a:gd name="connsiteX1082" fmla="*/ 78907 w 256134"/>
                <a:gd name="connsiteY1082" fmla="*/ 48888 h 296728"/>
                <a:gd name="connsiteX1083" fmla="*/ 99958 w 256134"/>
                <a:gd name="connsiteY1083" fmla="*/ 51460 h 296728"/>
                <a:gd name="connsiteX1084" fmla="*/ 118150 w 256134"/>
                <a:gd name="connsiteY1084" fmla="*/ 56413 h 296728"/>
                <a:gd name="connsiteX1085" fmla="*/ 118150 w 256134"/>
                <a:gd name="connsiteY1085" fmla="*/ 57366 h 296728"/>
                <a:gd name="connsiteX1086" fmla="*/ 114150 w 256134"/>
                <a:gd name="connsiteY1086" fmla="*/ 58604 h 296728"/>
                <a:gd name="connsiteX1087" fmla="*/ 112816 w 256134"/>
                <a:gd name="connsiteY1087" fmla="*/ 59175 h 296728"/>
                <a:gd name="connsiteX1088" fmla="*/ 110245 w 256134"/>
                <a:gd name="connsiteY1088" fmla="*/ 57270 h 296728"/>
                <a:gd name="connsiteX1089" fmla="*/ 108625 w 256134"/>
                <a:gd name="connsiteY1089" fmla="*/ 57270 h 296728"/>
                <a:gd name="connsiteX1090" fmla="*/ 108911 w 256134"/>
                <a:gd name="connsiteY1090" fmla="*/ 58604 h 296728"/>
                <a:gd name="connsiteX1091" fmla="*/ 106054 w 256134"/>
                <a:gd name="connsiteY1091" fmla="*/ 56604 h 296728"/>
                <a:gd name="connsiteX1092" fmla="*/ 105387 w 256134"/>
                <a:gd name="connsiteY1092" fmla="*/ 56889 h 296728"/>
                <a:gd name="connsiteX1093" fmla="*/ 105958 w 256134"/>
                <a:gd name="connsiteY1093" fmla="*/ 57747 h 296728"/>
                <a:gd name="connsiteX1094" fmla="*/ 105006 w 256134"/>
                <a:gd name="connsiteY1094" fmla="*/ 57937 h 296728"/>
                <a:gd name="connsiteX1095" fmla="*/ 101672 w 256134"/>
                <a:gd name="connsiteY1095" fmla="*/ 55175 h 296728"/>
                <a:gd name="connsiteX1096" fmla="*/ 100434 w 256134"/>
                <a:gd name="connsiteY1096" fmla="*/ 55175 h 296728"/>
                <a:gd name="connsiteX1097" fmla="*/ 100720 w 256134"/>
                <a:gd name="connsiteY1097" fmla="*/ 56223 h 296728"/>
                <a:gd name="connsiteX1098" fmla="*/ 98243 w 256134"/>
                <a:gd name="connsiteY1098" fmla="*/ 54127 h 296728"/>
                <a:gd name="connsiteX1099" fmla="*/ 97195 w 256134"/>
                <a:gd name="connsiteY1099" fmla="*/ 54127 h 296728"/>
                <a:gd name="connsiteX1100" fmla="*/ 97195 w 256134"/>
                <a:gd name="connsiteY1100" fmla="*/ 55365 h 296728"/>
                <a:gd name="connsiteX1101" fmla="*/ 92909 w 256134"/>
                <a:gd name="connsiteY1101" fmla="*/ 51365 h 296728"/>
                <a:gd name="connsiteX1102" fmla="*/ 91861 w 256134"/>
                <a:gd name="connsiteY1102" fmla="*/ 51365 h 296728"/>
                <a:gd name="connsiteX1103" fmla="*/ 92338 w 256134"/>
                <a:gd name="connsiteY1103" fmla="*/ 53556 h 296728"/>
                <a:gd name="connsiteX1104" fmla="*/ 89194 w 256134"/>
                <a:gd name="connsiteY1104" fmla="*/ 50793 h 296728"/>
                <a:gd name="connsiteX1105" fmla="*/ 87670 w 256134"/>
                <a:gd name="connsiteY1105" fmla="*/ 50603 h 296728"/>
                <a:gd name="connsiteX1106" fmla="*/ 88623 w 256134"/>
                <a:gd name="connsiteY1106" fmla="*/ 53079 h 296728"/>
                <a:gd name="connsiteX1107" fmla="*/ 84241 w 256134"/>
                <a:gd name="connsiteY1107" fmla="*/ 50031 h 296728"/>
                <a:gd name="connsiteX1108" fmla="*/ 83479 w 256134"/>
                <a:gd name="connsiteY1108" fmla="*/ 50031 h 296728"/>
                <a:gd name="connsiteX1109" fmla="*/ 84527 w 256134"/>
                <a:gd name="connsiteY1109" fmla="*/ 52603 h 296728"/>
                <a:gd name="connsiteX1110" fmla="*/ 82336 w 256134"/>
                <a:gd name="connsiteY1110" fmla="*/ 51079 h 296728"/>
                <a:gd name="connsiteX1111" fmla="*/ 80527 w 256134"/>
                <a:gd name="connsiteY1111" fmla="*/ 50222 h 296728"/>
                <a:gd name="connsiteX1112" fmla="*/ 78717 w 256134"/>
                <a:gd name="connsiteY1112" fmla="*/ 50222 h 296728"/>
                <a:gd name="connsiteX1113" fmla="*/ 78907 w 256134"/>
                <a:gd name="connsiteY1113" fmla="*/ 48698 h 296728"/>
                <a:gd name="connsiteX1114" fmla="*/ 98053 w 256134"/>
                <a:gd name="connsiteY1114" fmla="*/ 66795 h 296728"/>
                <a:gd name="connsiteX1115" fmla="*/ 98434 w 256134"/>
                <a:gd name="connsiteY1115" fmla="*/ 65271 h 296728"/>
                <a:gd name="connsiteX1116" fmla="*/ 98719 w 256134"/>
                <a:gd name="connsiteY1116" fmla="*/ 64986 h 296728"/>
                <a:gd name="connsiteX1117" fmla="*/ 99005 w 256134"/>
                <a:gd name="connsiteY1117" fmla="*/ 64414 h 296728"/>
                <a:gd name="connsiteX1118" fmla="*/ 99862 w 256134"/>
                <a:gd name="connsiteY1118" fmla="*/ 63462 h 296728"/>
                <a:gd name="connsiteX1119" fmla="*/ 98053 w 256134"/>
                <a:gd name="connsiteY1119" fmla="*/ 66795 h 296728"/>
                <a:gd name="connsiteX1120" fmla="*/ 99386 w 256134"/>
                <a:gd name="connsiteY1120" fmla="*/ 67557 h 296728"/>
                <a:gd name="connsiteX1121" fmla="*/ 97767 w 256134"/>
                <a:gd name="connsiteY1121" fmla="*/ 70701 h 296728"/>
                <a:gd name="connsiteX1122" fmla="*/ 99386 w 256134"/>
                <a:gd name="connsiteY1122" fmla="*/ 67557 h 296728"/>
                <a:gd name="connsiteX1123" fmla="*/ 94052 w 256134"/>
                <a:gd name="connsiteY1123" fmla="*/ 61080 h 296728"/>
                <a:gd name="connsiteX1124" fmla="*/ 94052 w 256134"/>
                <a:gd name="connsiteY1124" fmla="*/ 61557 h 296728"/>
                <a:gd name="connsiteX1125" fmla="*/ 93766 w 256134"/>
                <a:gd name="connsiteY1125" fmla="*/ 61366 h 296728"/>
                <a:gd name="connsiteX1126" fmla="*/ 92338 w 256134"/>
                <a:gd name="connsiteY1126" fmla="*/ 63176 h 296728"/>
                <a:gd name="connsiteX1127" fmla="*/ 93195 w 256134"/>
                <a:gd name="connsiteY1127" fmla="*/ 60795 h 296728"/>
                <a:gd name="connsiteX1128" fmla="*/ 92242 w 256134"/>
                <a:gd name="connsiteY1128" fmla="*/ 60128 h 296728"/>
                <a:gd name="connsiteX1129" fmla="*/ 89194 w 256134"/>
                <a:gd name="connsiteY1129" fmla="*/ 64605 h 296728"/>
                <a:gd name="connsiteX1130" fmla="*/ 93195 w 256134"/>
                <a:gd name="connsiteY1130" fmla="*/ 57366 h 296728"/>
                <a:gd name="connsiteX1131" fmla="*/ 92338 w 256134"/>
                <a:gd name="connsiteY1131" fmla="*/ 59842 h 296728"/>
                <a:gd name="connsiteX1132" fmla="*/ 93290 w 256134"/>
                <a:gd name="connsiteY1132" fmla="*/ 60699 h 296728"/>
                <a:gd name="connsiteX1133" fmla="*/ 93957 w 256134"/>
                <a:gd name="connsiteY1133" fmla="*/ 59842 h 296728"/>
                <a:gd name="connsiteX1134" fmla="*/ 93862 w 256134"/>
                <a:gd name="connsiteY1134" fmla="*/ 61080 h 296728"/>
                <a:gd name="connsiteX1135" fmla="*/ 93957 w 256134"/>
                <a:gd name="connsiteY1135" fmla="*/ 61080 h 296728"/>
                <a:gd name="connsiteX1136" fmla="*/ 91766 w 256134"/>
                <a:gd name="connsiteY1136" fmla="*/ 63747 h 296728"/>
                <a:gd name="connsiteX1137" fmla="*/ 90814 w 256134"/>
                <a:gd name="connsiteY1137" fmla="*/ 65652 h 296728"/>
                <a:gd name="connsiteX1138" fmla="*/ 91766 w 256134"/>
                <a:gd name="connsiteY1138" fmla="*/ 63747 h 296728"/>
                <a:gd name="connsiteX1139" fmla="*/ 88909 w 256134"/>
                <a:gd name="connsiteY1139" fmla="*/ 57175 h 296728"/>
                <a:gd name="connsiteX1140" fmla="*/ 89861 w 256134"/>
                <a:gd name="connsiteY1140" fmla="*/ 57842 h 296728"/>
                <a:gd name="connsiteX1141" fmla="*/ 90528 w 256134"/>
                <a:gd name="connsiteY1141" fmla="*/ 57175 h 296728"/>
                <a:gd name="connsiteX1142" fmla="*/ 89480 w 256134"/>
                <a:gd name="connsiteY1142" fmla="*/ 59080 h 296728"/>
                <a:gd name="connsiteX1143" fmla="*/ 89861 w 256134"/>
                <a:gd name="connsiteY1143" fmla="*/ 58032 h 296728"/>
                <a:gd name="connsiteX1144" fmla="*/ 88909 w 256134"/>
                <a:gd name="connsiteY1144" fmla="*/ 57270 h 296728"/>
                <a:gd name="connsiteX1145" fmla="*/ 63382 w 256134"/>
                <a:gd name="connsiteY1145" fmla="*/ 32696 h 296728"/>
                <a:gd name="connsiteX1146" fmla="*/ 64048 w 256134"/>
                <a:gd name="connsiteY1146" fmla="*/ 33553 h 296728"/>
                <a:gd name="connsiteX1147" fmla="*/ 63382 w 256134"/>
                <a:gd name="connsiteY1147" fmla="*/ 34315 h 296728"/>
                <a:gd name="connsiteX1148" fmla="*/ 62715 w 256134"/>
                <a:gd name="connsiteY1148" fmla="*/ 33553 h 296728"/>
                <a:gd name="connsiteX1149" fmla="*/ 63382 w 256134"/>
                <a:gd name="connsiteY1149" fmla="*/ 32696 h 296728"/>
                <a:gd name="connsiteX1150" fmla="*/ 53857 w 256134"/>
                <a:gd name="connsiteY1150" fmla="*/ 26981 h 296728"/>
                <a:gd name="connsiteX1151" fmla="*/ 56809 w 256134"/>
                <a:gd name="connsiteY1151" fmla="*/ 23933 h 296728"/>
                <a:gd name="connsiteX1152" fmla="*/ 59857 w 256134"/>
                <a:gd name="connsiteY1152" fmla="*/ 24504 h 296728"/>
                <a:gd name="connsiteX1153" fmla="*/ 59571 w 256134"/>
                <a:gd name="connsiteY1153" fmla="*/ 25743 h 296728"/>
                <a:gd name="connsiteX1154" fmla="*/ 55095 w 256134"/>
                <a:gd name="connsiteY1154" fmla="*/ 27552 h 296728"/>
                <a:gd name="connsiteX1155" fmla="*/ 53857 w 256134"/>
                <a:gd name="connsiteY1155" fmla="*/ 26981 h 296728"/>
                <a:gd name="connsiteX1156" fmla="*/ 52047 w 256134"/>
                <a:gd name="connsiteY1156" fmla="*/ 25076 h 296728"/>
                <a:gd name="connsiteX1157" fmla="*/ 40712 w 256134"/>
                <a:gd name="connsiteY1157" fmla="*/ 8502 h 296728"/>
                <a:gd name="connsiteX1158" fmla="*/ 41284 w 256134"/>
                <a:gd name="connsiteY1158" fmla="*/ 7931 h 296728"/>
                <a:gd name="connsiteX1159" fmla="*/ 53571 w 256134"/>
                <a:gd name="connsiteY1159" fmla="*/ 23552 h 296728"/>
                <a:gd name="connsiteX1160" fmla="*/ 52047 w 256134"/>
                <a:gd name="connsiteY1160" fmla="*/ 25076 h 296728"/>
                <a:gd name="connsiteX1161" fmla="*/ 59190 w 256134"/>
                <a:gd name="connsiteY1161" fmla="*/ 36030 h 296728"/>
                <a:gd name="connsiteX1162" fmla="*/ 56619 w 256134"/>
                <a:gd name="connsiteY1162" fmla="*/ 36982 h 296728"/>
                <a:gd name="connsiteX1163" fmla="*/ 54428 w 256134"/>
                <a:gd name="connsiteY1163" fmla="*/ 34220 h 296728"/>
                <a:gd name="connsiteX1164" fmla="*/ 53476 w 256134"/>
                <a:gd name="connsiteY1164" fmla="*/ 29934 h 296728"/>
                <a:gd name="connsiteX1165" fmla="*/ 55476 w 256134"/>
                <a:gd name="connsiteY1165" fmla="*/ 27457 h 296728"/>
                <a:gd name="connsiteX1166" fmla="*/ 59667 w 256134"/>
                <a:gd name="connsiteY1166" fmla="*/ 26219 h 296728"/>
                <a:gd name="connsiteX1167" fmla="*/ 60333 w 256134"/>
                <a:gd name="connsiteY1167" fmla="*/ 28029 h 296728"/>
                <a:gd name="connsiteX1168" fmla="*/ 55095 w 256134"/>
                <a:gd name="connsiteY1168" fmla="*/ 31743 h 296728"/>
                <a:gd name="connsiteX1169" fmla="*/ 60714 w 256134"/>
                <a:gd name="connsiteY1169" fmla="*/ 28410 h 296728"/>
                <a:gd name="connsiteX1170" fmla="*/ 61953 w 256134"/>
                <a:gd name="connsiteY1170" fmla="*/ 30029 h 296728"/>
                <a:gd name="connsiteX1171" fmla="*/ 60238 w 256134"/>
                <a:gd name="connsiteY1171" fmla="*/ 30315 h 296728"/>
                <a:gd name="connsiteX1172" fmla="*/ 56905 w 256134"/>
                <a:gd name="connsiteY1172" fmla="*/ 32886 h 296728"/>
                <a:gd name="connsiteX1173" fmla="*/ 61381 w 256134"/>
                <a:gd name="connsiteY1173" fmla="*/ 30791 h 296728"/>
                <a:gd name="connsiteX1174" fmla="*/ 62239 w 256134"/>
                <a:gd name="connsiteY1174" fmla="*/ 32696 h 296728"/>
                <a:gd name="connsiteX1175" fmla="*/ 60429 w 256134"/>
                <a:gd name="connsiteY1175" fmla="*/ 33934 h 296728"/>
                <a:gd name="connsiteX1176" fmla="*/ 59095 w 256134"/>
                <a:gd name="connsiteY1176" fmla="*/ 35839 h 296728"/>
                <a:gd name="connsiteX1177" fmla="*/ 61858 w 256134"/>
                <a:gd name="connsiteY1177" fmla="*/ 42983 h 296728"/>
                <a:gd name="connsiteX1178" fmla="*/ 60619 w 256134"/>
                <a:gd name="connsiteY1178" fmla="*/ 43554 h 296728"/>
                <a:gd name="connsiteX1179" fmla="*/ 61191 w 256134"/>
                <a:gd name="connsiteY1179" fmla="*/ 36601 h 296728"/>
                <a:gd name="connsiteX1180" fmla="*/ 68144 w 256134"/>
                <a:gd name="connsiteY1180" fmla="*/ 35934 h 296728"/>
                <a:gd name="connsiteX1181" fmla="*/ 67477 w 256134"/>
                <a:gd name="connsiteY1181" fmla="*/ 37173 h 296728"/>
                <a:gd name="connsiteX1182" fmla="*/ 61858 w 256134"/>
                <a:gd name="connsiteY1182" fmla="*/ 43078 h 296728"/>
                <a:gd name="connsiteX1183" fmla="*/ 73764 w 256134"/>
                <a:gd name="connsiteY1183" fmla="*/ 67462 h 296728"/>
                <a:gd name="connsiteX1184" fmla="*/ 72430 w 256134"/>
                <a:gd name="connsiteY1184" fmla="*/ 59271 h 296728"/>
                <a:gd name="connsiteX1185" fmla="*/ 71478 w 256134"/>
                <a:gd name="connsiteY1185" fmla="*/ 62795 h 296728"/>
                <a:gd name="connsiteX1186" fmla="*/ 70620 w 256134"/>
                <a:gd name="connsiteY1186" fmla="*/ 57747 h 296728"/>
                <a:gd name="connsiteX1187" fmla="*/ 69954 w 256134"/>
                <a:gd name="connsiteY1187" fmla="*/ 64700 h 296728"/>
                <a:gd name="connsiteX1188" fmla="*/ 69001 w 256134"/>
                <a:gd name="connsiteY1188" fmla="*/ 55937 h 296728"/>
                <a:gd name="connsiteX1189" fmla="*/ 67668 w 256134"/>
                <a:gd name="connsiteY1189" fmla="*/ 59747 h 296728"/>
                <a:gd name="connsiteX1190" fmla="*/ 67668 w 256134"/>
                <a:gd name="connsiteY1190" fmla="*/ 52413 h 296728"/>
                <a:gd name="connsiteX1191" fmla="*/ 66049 w 256134"/>
                <a:gd name="connsiteY1191" fmla="*/ 57270 h 296728"/>
                <a:gd name="connsiteX1192" fmla="*/ 65763 w 256134"/>
                <a:gd name="connsiteY1192" fmla="*/ 49746 h 296728"/>
                <a:gd name="connsiteX1193" fmla="*/ 64810 w 256134"/>
                <a:gd name="connsiteY1193" fmla="*/ 51746 h 296728"/>
                <a:gd name="connsiteX1194" fmla="*/ 64525 w 256134"/>
                <a:gd name="connsiteY1194" fmla="*/ 46983 h 296728"/>
                <a:gd name="connsiteX1195" fmla="*/ 75859 w 256134"/>
                <a:gd name="connsiteY1195" fmla="*/ 62414 h 296728"/>
                <a:gd name="connsiteX1196" fmla="*/ 75859 w 256134"/>
                <a:gd name="connsiteY1196" fmla="*/ 67462 h 296728"/>
                <a:gd name="connsiteX1197" fmla="*/ 74240 w 256134"/>
                <a:gd name="connsiteY1197" fmla="*/ 61747 h 296728"/>
                <a:gd name="connsiteX1198" fmla="*/ 73764 w 256134"/>
                <a:gd name="connsiteY1198" fmla="*/ 67462 h 296728"/>
                <a:gd name="connsiteX1199" fmla="*/ 70906 w 256134"/>
                <a:gd name="connsiteY1199" fmla="*/ 72225 h 296728"/>
                <a:gd name="connsiteX1200" fmla="*/ 69859 w 256134"/>
                <a:gd name="connsiteY1200" fmla="*/ 70701 h 296728"/>
                <a:gd name="connsiteX1201" fmla="*/ 69763 w 256134"/>
                <a:gd name="connsiteY1201" fmla="*/ 68986 h 296728"/>
                <a:gd name="connsiteX1202" fmla="*/ 70906 w 256134"/>
                <a:gd name="connsiteY1202" fmla="*/ 70510 h 296728"/>
                <a:gd name="connsiteX1203" fmla="*/ 71002 w 256134"/>
                <a:gd name="connsiteY1203" fmla="*/ 72320 h 296728"/>
                <a:gd name="connsiteX1204" fmla="*/ 55857 w 256134"/>
                <a:gd name="connsiteY1204" fmla="*/ 67367 h 296728"/>
                <a:gd name="connsiteX1205" fmla="*/ 60619 w 256134"/>
                <a:gd name="connsiteY1205" fmla="*/ 65748 h 296728"/>
                <a:gd name="connsiteX1206" fmla="*/ 65477 w 256134"/>
                <a:gd name="connsiteY1206" fmla="*/ 64795 h 296728"/>
                <a:gd name="connsiteX1207" fmla="*/ 68239 w 256134"/>
                <a:gd name="connsiteY1207" fmla="*/ 74606 h 296728"/>
                <a:gd name="connsiteX1208" fmla="*/ 65763 w 256134"/>
                <a:gd name="connsiteY1208" fmla="*/ 68034 h 296728"/>
                <a:gd name="connsiteX1209" fmla="*/ 65763 w 256134"/>
                <a:gd name="connsiteY1209" fmla="*/ 72320 h 296728"/>
                <a:gd name="connsiteX1210" fmla="*/ 55952 w 256134"/>
                <a:gd name="connsiteY1210" fmla="*/ 67367 h 296728"/>
                <a:gd name="connsiteX1211" fmla="*/ 48046 w 256134"/>
                <a:gd name="connsiteY1211" fmla="*/ 100990 h 296728"/>
                <a:gd name="connsiteX1212" fmla="*/ 58524 w 256134"/>
                <a:gd name="connsiteY1212" fmla="*/ 99085 h 296728"/>
                <a:gd name="connsiteX1213" fmla="*/ 70144 w 256134"/>
                <a:gd name="connsiteY1213" fmla="*/ 96228 h 296728"/>
                <a:gd name="connsiteX1214" fmla="*/ 76145 w 256134"/>
                <a:gd name="connsiteY1214" fmla="*/ 92989 h 296728"/>
                <a:gd name="connsiteX1215" fmla="*/ 75574 w 256134"/>
                <a:gd name="connsiteY1215" fmla="*/ 92037 h 296728"/>
                <a:gd name="connsiteX1216" fmla="*/ 70620 w 256134"/>
                <a:gd name="connsiteY1216" fmla="*/ 92322 h 296728"/>
                <a:gd name="connsiteX1217" fmla="*/ 70620 w 256134"/>
                <a:gd name="connsiteY1217" fmla="*/ 90132 h 296728"/>
                <a:gd name="connsiteX1218" fmla="*/ 68716 w 256134"/>
                <a:gd name="connsiteY1218" fmla="*/ 92703 h 296728"/>
                <a:gd name="connsiteX1219" fmla="*/ 68335 w 256134"/>
                <a:gd name="connsiteY1219" fmla="*/ 90132 h 296728"/>
                <a:gd name="connsiteX1220" fmla="*/ 66715 w 256134"/>
                <a:gd name="connsiteY1220" fmla="*/ 94608 h 296728"/>
                <a:gd name="connsiteX1221" fmla="*/ 66049 w 256134"/>
                <a:gd name="connsiteY1221" fmla="*/ 89465 h 296728"/>
                <a:gd name="connsiteX1222" fmla="*/ 64810 w 256134"/>
                <a:gd name="connsiteY1222" fmla="*/ 95085 h 296728"/>
                <a:gd name="connsiteX1223" fmla="*/ 64144 w 256134"/>
                <a:gd name="connsiteY1223" fmla="*/ 89560 h 296728"/>
                <a:gd name="connsiteX1224" fmla="*/ 62048 w 256134"/>
                <a:gd name="connsiteY1224" fmla="*/ 95847 h 296728"/>
                <a:gd name="connsiteX1225" fmla="*/ 61477 w 256134"/>
                <a:gd name="connsiteY1225" fmla="*/ 89274 h 296728"/>
                <a:gd name="connsiteX1226" fmla="*/ 60238 w 256134"/>
                <a:gd name="connsiteY1226" fmla="*/ 95942 h 296728"/>
                <a:gd name="connsiteX1227" fmla="*/ 59000 w 256134"/>
                <a:gd name="connsiteY1227" fmla="*/ 89084 h 296728"/>
                <a:gd name="connsiteX1228" fmla="*/ 58238 w 256134"/>
                <a:gd name="connsiteY1228" fmla="*/ 95942 h 296728"/>
                <a:gd name="connsiteX1229" fmla="*/ 56809 w 256134"/>
                <a:gd name="connsiteY1229" fmla="*/ 89560 h 296728"/>
                <a:gd name="connsiteX1230" fmla="*/ 56333 w 256134"/>
                <a:gd name="connsiteY1230" fmla="*/ 95751 h 296728"/>
                <a:gd name="connsiteX1231" fmla="*/ 54523 w 256134"/>
                <a:gd name="connsiteY1231" fmla="*/ 89465 h 296728"/>
                <a:gd name="connsiteX1232" fmla="*/ 54333 w 256134"/>
                <a:gd name="connsiteY1232" fmla="*/ 96037 h 296728"/>
                <a:gd name="connsiteX1233" fmla="*/ 52237 w 256134"/>
                <a:gd name="connsiteY1233" fmla="*/ 89751 h 296728"/>
                <a:gd name="connsiteX1234" fmla="*/ 51856 w 256134"/>
                <a:gd name="connsiteY1234" fmla="*/ 95370 h 296728"/>
                <a:gd name="connsiteX1235" fmla="*/ 50523 w 256134"/>
                <a:gd name="connsiteY1235" fmla="*/ 89941 h 296728"/>
                <a:gd name="connsiteX1236" fmla="*/ 49951 w 256134"/>
                <a:gd name="connsiteY1236" fmla="*/ 94894 h 296728"/>
                <a:gd name="connsiteX1237" fmla="*/ 48904 w 256134"/>
                <a:gd name="connsiteY1237" fmla="*/ 90417 h 296728"/>
                <a:gd name="connsiteX1238" fmla="*/ 48237 w 256134"/>
                <a:gd name="connsiteY1238" fmla="*/ 95370 h 296728"/>
                <a:gd name="connsiteX1239" fmla="*/ 46713 w 256134"/>
                <a:gd name="connsiteY1239" fmla="*/ 86607 h 296728"/>
                <a:gd name="connsiteX1240" fmla="*/ 54238 w 256134"/>
                <a:gd name="connsiteY1240" fmla="*/ 84131 h 296728"/>
                <a:gd name="connsiteX1241" fmla="*/ 57286 w 256134"/>
                <a:gd name="connsiteY1241" fmla="*/ 81559 h 296728"/>
                <a:gd name="connsiteX1242" fmla="*/ 57571 w 256134"/>
                <a:gd name="connsiteY1242" fmla="*/ 82797 h 296728"/>
                <a:gd name="connsiteX1243" fmla="*/ 60905 w 256134"/>
                <a:gd name="connsiteY1243" fmla="*/ 81750 h 296728"/>
                <a:gd name="connsiteX1244" fmla="*/ 61191 w 256134"/>
                <a:gd name="connsiteY1244" fmla="*/ 82797 h 296728"/>
                <a:gd name="connsiteX1245" fmla="*/ 64715 w 256134"/>
                <a:gd name="connsiteY1245" fmla="*/ 80892 h 296728"/>
                <a:gd name="connsiteX1246" fmla="*/ 62905 w 256134"/>
                <a:gd name="connsiteY1246" fmla="*/ 84607 h 296728"/>
                <a:gd name="connsiteX1247" fmla="*/ 66811 w 256134"/>
                <a:gd name="connsiteY1247" fmla="*/ 82416 h 296728"/>
                <a:gd name="connsiteX1248" fmla="*/ 69668 w 256134"/>
                <a:gd name="connsiteY1248" fmla="*/ 81940 h 296728"/>
                <a:gd name="connsiteX1249" fmla="*/ 68811 w 256134"/>
                <a:gd name="connsiteY1249" fmla="*/ 84417 h 296728"/>
                <a:gd name="connsiteX1250" fmla="*/ 72335 w 256134"/>
                <a:gd name="connsiteY1250" fmla="*/ 82416 h 296728"/>
                <a:gd name="connsiteX1251" fmla="*/ 74431 w 256134"/>
                <a:gd name="connsiteY1251" fmla="*/ 81273 h 296728"/>
                <a:gd name="connsiteX1252" fmla="*/ 73383 w 256134"/>
                <a:gd name="connsiteY1252" fmla="*/ 83083 h 296728"/>
                <a:gd name="connsiteX1253" fmla="*/ 75574 w 256134"/>
                <a:gd name="connsiteY1253" fmla="*/ 82797 h 296728"/>
                <a:gd name="connsiteX1254" fmla="*/ 77479 w 256134"/>
                <a:gd name="connsiteY1254" fmla="*/ 82131 h 296728"/>
                <a:gd name="connsiteX1255" fmla="*/ 79765 w 256134"/>
                <a:gd name="connsiteY1255" fmla="*/ 82512 h 296728"/>
                <a:gd name="connsiteX1256" fmla="*/ 81670 w 256134"/>
                <a:gd name="connsiteY1256" fmla="*/ 82035 h 296728"/>
                <a:gd name="connsiteX1257" fmla="*/ 83860 w 256134"/>
                <a:gd name="connsiteY1257" fmla="*/ 83845 h 296728"/>
                <a:gd name="connsiteX1258" fmla="*/ 86146 w 256134"/>
                <a:gd name="connsiteY1258" fmla="*/ 84321 h 296728"/>
                <a:gd name="connsiteX1259" fmla="*/ 87670 w 256134"/>
                <a:gd name="connsiteY1259" fmla="*/ 84036 h 296728"/>
                <a:gd name="connsiteX1260" fmla="*/ 86337 w 256134"/>
                <a:gd name="connsiteY1260" fmla="*/ 87084 h 296728"/>
                <a:gd name="connsiteX1261" fmla="*/ 90718 w 256134"/>
                <a:gd name="connsiteY1261" fmla="*/ 85845 h 296728"/>
                <a:gd name="connsiteX1262" fmla="*/ 91385 w 256134"/>
                <a:gd name="connsiteY1262" fmla="*/ 88131 h 296728"/>
                <a:gd name="connsiteX1263" fmla="*/ 88909 w 256134"/>
                <a:gd name="connsiteY1263" fmla="*/ 90989 h 296728"/>
                <a:gd name="connsiteX1264" fmla="*/ 87670 w 256134"/>
                <a:gd name="connsiteY1264" fmla="*/ 89370 h 296728"/>
                <a:gd name="connsiteX1265" fmla="*/ 86527 w 256134"/>
                <a:gd name="connsiteY1265" fmla="*/ 89751 h 296728"/>
                <a:gd name="connsiteX1266" fmla="*/ 85956 w 256134"/>
                <a:gd name="connsiteY1266" fmla="*/ 93275 h 296728"/>
                <a:gd name="connsiteX1267" fmla="*/ 85099 w 256134"/>
                <a:gd name="connsiteY1267" fmla="*/ 93275 h 296728"/>
                <a:gd name="connsiteX1268" fmla="*/ 85099 w 256134"/>
                <a:gd name="connsiteY1268" fmla="*/ 91084 h 296728"/>
                <a:gd name="connsiteX1269" fmla="*/ 83860 w 256134"/>
                <a:gd name="connsiteY1269" fmla="*/ 91084 h 296728"/>
                <a:gd name="connsiteX1270" fmla="*/ 83194 w 256134"/>
                <a:gd name="connsiteY1270" fmla="*/ 93846 h 296728"/>
                <a:gd name="connsiteX1271" fmla="*/ 81955 w 256134"/>
                <a:gd name="connsiteY1271" fmla="*/ 93180 h 296728"/>
                <a:gd name="connsiteX1272" fmla="*/ 80050 w 256134"/>
                <a:gd name="connsiteY1272" fmla="*/ 95751 h 296728"/>
                <a:gd name="connsiteX1273" fmla="*/ 78431 w 256134"/>
                <a:gd name="connsiteY1273" fmla="*/ 95942 h 296728"/>
                <a:gd name="connsiteX1274" fmla="*/ 77002 w 256134"/>
                <a:gd name="connsiteY1274" fmla="*/ 95751 h 296728"/>
                <a:gd name="connsiteX1275" fmla="*/ 75574 w 256134"/>
                <a:gd name="connsiteY1275" fmla="*/ 96418 h 296728"/>
                <a:gd name="connsiteX1276" fmla="*/ 72430 w 256134"/>
                <a:gd name="connsiteY1276" fmla="*/ 98895 h 296728"/>
                <a:gd name="connsiteX1277" fmla="*/ 71859 w 256134"/>
                <a:gd name="connsiteY1277" fmla="*/ 97561 h 296728"/>
                <a:gd name="connsiteX1278" fmla="*/ 69573 w 256134"/>
                <a:gd name="connsiteY1278" fmla="*/ 99466 h 296728"/>
                <a:gd name="connsiteX1279" fmla="*/ 68620 w 256134"/>
                <a:gd name="connsiteY1279" fmla="*/ 98514 h 296728"/>
                <a:gd name="connsiteX1280" fmla="*/ 67096 w 256134"/>
                <a:gd name="connsiteY1280" fmla="*/ 100990 h 296728"/>
                <a:gd name="connsiteX1281" fmla="*/ 64620 w 256134"/>
                <a:gd name="connsiteY1281" fmla="*/ 101657 h 296728"/>
                <a:gd name="connsiteX1282" fmla="*/ 67287 w 256134"/>
                <a:gd name="connsiteY1282" fmla="*/ 102038 h 296728"/>
                <a:gd name="connsiteX1283" fmla="*/ 76431 w 256134"/>
                <a:gd name="connsiteY1283" fmla="*/ 100038 h 296728"/>
                <a:gd name="connsiteX1284" fmla="*/ 85480 w 256134"/>
                <a:gd name="connsiteY1284" fmla="*/ 97371 h 296728"/>
                <a:gd name="connsiteX1285" fmla="*/ 94147 w 256134"/>
                <a:gd name="connsiteY1285" fmla="*/ 92513 h 296728"/>
                <a:gd name="connsiteX1286" fmla="*/ 88528 w 256134"/>
                <a:gd name="connsiteY1286" fmla="*/ 98895 h 296728"/>
                <a:gd name="connsiteX1287" fmla="*/ 85765 w 256134"/>
                <a:gd name="connsiteY1287" fmla="*/ 98037 h 296728"/>
                <a:gd name="connsiteX1288" fmla="*/ 87289 w 256134"/>
                <a:gd name="connsiteY1288" fmla="*/ 100038 h 296728"/>
                <a:gd name="connsiteX1289" fmla="*/ 85384 w 256134"/>
                <a:gd name="connsiteY1289" fmla="*/ 100895 h 296728"/>
                <a:gd name="connsiteX1290" fmla="*/ 82908 w 256134"/>
                <a:gd name="connsiteY1290" fmla="*/ 99657 h 296728"/>
                <a:gd name="connsiteX1291" fmla="*/ 83670 w 256134"/>
                <a:gd name="connsiteY1291" fmla="*/ 102228 h 296728"/>
                <a:gd name="connsiteX1292" fmla="*/ 79479 w 256134"/>
                <a:gd name="connsiteY1292" fmla="*/ 100990 h 296728"/>
                <a:gd name="connsiteX1293" fmla="*/ 80145 w 256134"/>
                <a:gd name="connsiteY1293" fmla="*/ 102990 h 296728"/>
                <a:gd name="connsiteX1294" fmla="*/ 76431 w 256134"/>
                <a:gd name="connsiteY1294" fmla="*/ 101943 h 296728"/>
                <a:gd name="connsiteX1295" fmla="*/ 77098 w 256134"/>
                <a:gd name="connsiteY1295" fmla="*/ 104419 h 296728"/>
                <a:gd name="connsiteX1296" fmla="*/ 73954 w 256134"/>
                <a:gd name="connsiteY1296" fmla="*/ 103086 h 296728"/>
                <a:gd name="connsiteX1297" fmla="*/ 73288 w 256134"/>
                <a:gd name="connsiteY1297" fmla="*/ 104419 h 296728"/>
                <a:gd name="connsiteX1298" fmla="*/ 71668 w 256134"/>
                <a:gd name="connsiteY1298" fmla="*/ 105086 h 296728"/>
                <a:gd name="connsiteX1299" fmla="*/ 95100 w 256134"/>
                <a:gd name="connsiteY1299" fmla="*/ 99752 h 296728"/>
                <a:gd name="connsiteX1300" fmla="*/ 95671 w 256134"/>
                <a:gd name="connsiteY1300" fmla="*/ 100609 h 296728"/>
                <a:gd name="connsiteX1301" fmla="*/ 89004 w 256134"/>
                <a:gd name="connsiteY1301" fmla="*/ 109372 h 296728"/>
                <a:gd name="connsiteX1302" fmla="*/ 90052 w 256134"/>
                <a:gd name="connsiteY1302" fmla="*/ 104991 h 296728"/>
                <a:gd name="connsiteX1303" fmla="*/ 82813 w 256134"/>
                <a:gd name="connsiteY1303" fmla="*/ 112134 h 296728"/>
                <a:gd name="connsiteX1304" fmla="*/ 85003 w 256134"/>
                <a:gd name="connsiteY1304" fmla="*/ 106419 h 296728"/>
                <a:gd name="connsiteX1305" fmla="*/ 78526 w 256134"/>
                <a:gd name="connsiteY1305" fmla="*/ 111753 h 296728"/>
                <a:gd name="connsiteX1306" fmla="*/ 80145 w 256134"/>
                <a:gd name="connsiteY1306" fmla="*/ 107658 h 296728"/>
                <a:gd name="connsiteX1307" fmla="*/ 74431 w 256134"/>
                <a:gd name="connsiteY1307" fmla="*/ 111944 h 296728"/>
                <a:gd name="connsiteX1308" fmla="*/ 76050 w 256134"/>
                <a:gd name="connsiteY1308" fmla="*/ 108896 h 296728"/>
                <a:gd name="connsiteX1309" fmla="*/ 71573 w 256134"/>
                <a:gd name="connsiteY1309" fmla="*/ 111277 h 296728"/>
                <a:gd name="connsiteX1310" fmla="*/ 73954 w 256134"/>
                <a:gd name="connsiteY1310" fmla="*/ 107943 h 296728"/>
                <a:gd name="connsiteX1311" fmla="*/ 68620 w 256134"/>
                <a:gd name="connsiteY1311" fmla="*/ 110420 h 296728"/>
                <a:gd name="connsiteX1312" fmla="*/ 71097 w 256134"/>
                <a:gd name="connsiteY1312" fmla="*/ 107277 h 296728"/>
                <a:gd name="connsiteX1313" fmla="*/ 65858 w 256134"/>
                <a:gd name="connsiteY1313" fmla="*/ 109848 h 296728"/>
                <a:gd name="connsiteX1314" fmla="*/ 67477 w 256134"/>
                <a:gd name="connsiteY1314" fmla="*/ 107277 h 296728"/>
                <a:gd name="connsiteX1315" fmla="*/ 62810 w 256134"/>
                <a:gd name="connsiteY1315" fmla="*/ 109753 h 296728"/>
                <a:gd name="connsiteX1316" fmla="*/ 65668 w 256134"/>
                <a:gd name="connsiteY1316" fmla="*/ 106705 h 296728"/>
                <a:gd name="connsiteX1317" fmla="*/ 60714 w 256134"/>
                <a:gd name="connsiteY1317" fmla="*/ 109086 h 296728"/>
                <a:gd name="connsiteX1318" fmla="*/ 62143 w 256134"/>
                <a:gd name="connsiteY1318" fmla="*/ 106515 h 296728"/>
                <a:gd name="connsiteX1319" fmla="*/ 58524 w 256134"/>
                <a:gd name="connsiteY1319" fmla="*/ 108801 h 296728"/>
                <a:gd name="connsiteX1320" fmla="*/ 60048 w 256134"/>
                <a:gd name="connsiteY1320" fmla="*/ 105943 h 296728"/>
                <a:gd name="connsiteX1321" fmla="*/ 55666 w 256134"/>
                <a:gd name="connsiteY1321" fmla="*/ 108420 h 296728"/>
                <a:gd name="connsiteX1322" fmla="*/ 57190 w 256134"/>
                <a:gd name="connsiteY1322" fmla="*/ 105562 h 296728"/>
                <a:gd name="connsiteX1323" fmla="*/ 53190 w 256134"/>
                <a:gd name="connsiteY1323" fmla="*/ 107848 h 296728"/>
                <a:gd name="connsiteX1324" fmla="*/ 53857 w 256134"/>
                <a:gd name="connsiteY1324" fmla="*/ 105562 h 296728"/>
                <a:gd name="connsiteX1325" fmla="*/ 49380 w 256134"/>
                <a:gd name="connsiteY1325" fmla="*/ 108420 h 296728"/>
                <a:gd name="connsiteX1326" fmla="*/ 50999 w 256134"/>
                <a:gd name="connsiteY1326" fmla="*/ 105657 h 296728"/>
                <a:gd name="connsiteX1327" fmla="*/ 50618 w 256134"/>
                <a:gd name="connsiteY1327" fmla="*/ 105086 h 296728"/>
                <a:gd name="connsiteX1328" fmla="*/ 46903 w 256134"/>
                <a:gd name="connsiteY1328" fmla="*/ 108134 h 296728"/>
                <a:gd name="connsiteX1329" fmla="*/ 47570 w 256134"/>
                <a:gd name="connsiteY1329" fmla="*/ 105276 h 296728"/>
                <a:gd name="connsiteX1330" fmla="*/ 44998 w 256134"/>
                <a:gd name="connsiteY1330" fmla="*/ 106610 h 296728"/>
                <a:gd name="connsiteX1331" fmla="*/ 45284 w 256134"/>
                <a:gd name="connsiteY1331" fmla="*/ 105086 h 296728"/>
                <a:gd name="connsiteX1332" fmla="*/ 42236 w 256134"/>
                <a:gd name="connsiteY1332" fmla="*/ 108324 h 296728"/>
                <a:gd name="connsiteX1333" fmla="*/ 42808 w 256134"/>
                <a:gd name="connsiteY1333" fmla="*/ 105848 h 296728"/>
                <a:gd name="connsiteX1334" fmla="*/ 39664 w 256134"/>
                <a:gd name="connsiteY1334" fmla="*/ 107848 h 296728"/>
                <a:gd name="connsiteX1335" fmla="*/ 47761 w 256134"/>
                <a:gd name="connsiteY1335" fmla="*/ 101276 h 296728"/>
                <a:gd name="connsiteX1336" fmla="*/ 100339 w 256134"/>
                <a:gd name="connsiteY1336" fmla="*/ 121659 h 296728"/>
                <a:gd name="connsiteX1337" fmla="*/ 97862 w 256134"/>
                <a:gd name="connsiteY1337" fmla="*/ 126517 h 296728"/>
                <a:gd name="connsiteX1338" fmla="*/ 98719 w 256134"/>
                <a:gd name="connsiteY1338" fmla="*/ 127184 h 296728"/>
                <a:gd name="connsiteX1339" fmla="*/ 103006 w 256134"/>
                <a:gd name="connsiteY1339" fmla="*/ 120231 h 296728"/>
                <a:gd name="connsiteX1340" fmla="*/ 100815 w 256134"/>
                <a:gd name="connsiteY1340" fmla="*/ 126803 h 296728"/>
                <a:gd name="connsiteX1341" fmla="*/ 102815 w 256134"/>
                <a:gd name="connsiteY1341" fmla="*/ 124326 h 296728"/>
                <a:gd name="connsiteX1342" fmla="*/ 102339 w 256134"/>
                <a:gd name="connsiteY1342" fmla="*/ 126327 h 296728"/>
                <a:gd name="connsiteX1343" fmla="*/ 104815 w 256134"/>
                <a:gd name="connsiteY1343" fmla="*/ 123564 h 296728"/>
                <a:gd name="connsiteX1344" fmla="*/ 104530 w 256134"/>
                <a:gd name="connsiteY1344" fmla="*/ 125469 h 296728"/>
                <a:gd name="connsiteX1345" fmla="*/ 106149 w 256134"/>
                <a:gd name="connsiteY1345" fmla="*/ 123755 h 296728"/>
                <a:gd name="connsiteX1346" fmla="*/ 106816 w 256134"/>
                <a:gd name="connsiteY1346" fmla="*/ 125279 h 296728"/>
                <a:gd name="connsiteX1347" fmla="*/ 108530 w 256134"/>
                <a:gd name="connsiteY1347" fmla="*/ 122421 h 296728"/>
                <a:gd name="connsiteX1348" fmla="*/ 109102 w 256134"/>
                <a:gd name="connsiteY1348" fmla="*/ 123755 h 296728"/>
                <a:gd name="connsiteX1349" fmla="*/ 112816 w 256134"/>
                <a:gd name="connsiteY1349" fmla="*/ 119469 h 296728"/>
                <a:gd name="connsiteX1350" fmla="*/ 111959 w 256134"/>
                <a:gd name="connsiteY1350" fmla="*/ 122231 h 296728"/>
                <a:gd name="connsiteX1351" fmla="*/ 115293 w 256134"/>
                <a:gd name="connsiteY1351" fmla="*/ 120612 h 296728"/>
                <a:gd name="connsiteX1352" fmla="*/ 115960 w 256134"/>
                <a:gd name="connsiteY1352" fmla="*/ 121945 h 296728"/>
                <a:gd name="connsiteX1353" fmla="*/ 109292 w 256134"/>
                <a:gd name="connsiteY1353" fmla="*/ 125088 h 296728"/>
                <a:gd name="connsiteX1354" fmla="*/ 93100 w 256134"/>
                <a:gd name="connsiteY1354" fmla="*/ 128232 h 296728"/>
                <a:gd name="connsiteX1355" fmla="*/ 92147 w 256134"/>
                <a:gd name="connsiteY1355" fmla="*/ 125755 h 296728"/>
                <a:gd name="connsiteX1356" fmla="*/ 94528 w 256134"/>
                <a:gd name="connsiteY1356" fmla="*/ 123850 h 296728"/>
                <a:gd name="connsiteX1357" fmla="*/ 94528 w 256134"/>
                <a:gd name="connsiteY1357" fmla="*/ 125660 h 296728"/>
                <a:gd name="connsiteX1358" fmla="*/ 98148 w 256134"/>
                <a:gd name="connsiteY1358" fmla="*/ 120993 h 296728"/>
                <a:gd name="connsiteX1359" fmla="*/ 96243 w 256134"/>
                <a:gd name="connsiteY1359" fmla="*/ 126517 h 296728"/>
                <a:gd name="connsiteX1360" fmla="*/ 100529 w 256134"/>
                <a:gd name="connsiteY1360" fmla="*/ 121659 h 296728"/>
                <a:gd name="connsiteX1361" fmla="*/ 99958 w 256134"/>
                <a:gd name="connsiteY1361" fmla="*/ 118230 h 296728"/>
                <a:gd name="connsiteX1362" fmla="*/ 101863 w 256134"/>
                <a:gd name="connsiteY1362" fmla="*/ 116325 h 296728"/>
                <a:gd name="connsiteX1363" fmla="*/ 100529 w 256134"/>
                <a:gd name="connsiteY1363" fmla="*/ 118516 h 296728"/>
                <a:gd name="connsiteX1364" fmla="*/ 98719 w 256134"/>
                <a:gd name="connsiteY1364" fmla="*/ 120421 h 296728"/>
                <a:gd name="connsiteX1365" fmla="*/ 99958 w 256134"/>
                <a:gd name="connsiteY1365" fmla="*/ 118230 h 296728"/>
                <a:gd name="connsiteX1366" fmla="*/ 121865 w 256134"/>
                <a:gd name="connsiteY1366" fmla="*/ 134804 h 296728"/>
                <a:gd name="connsiteX1367" fmla="*/ 125866 w 256134"/>
                <a:gd name="connsiteY1367" fmla="*/ 132327 h 296728"/>
                <a:gd name="connsiteX1368" fmla="*/ 122818 w 256134"/>
                <a:gd name="connsiteY1368" fmla="*/ 135280 h 296728"/>
                <a:gd name="connsiteX1369" fmla="*/ 123770 w 256134"/>
                <a:gd name="connsiteY1369" fmla="*/ 135852 h 296728"/>
                <a:gd name="connsiteX1370" fmla="*/ 127866 w 256134"/>
                <a:gd name="connsiteY1370" fmla="*/ 133947 h 296728"/>
                <a:gd name="connsiteX1371" fmla="*/ 125961 w 256134"/>
                <a:gd name="connsiteY1371" fmla="*/ 135661 h 296728"/>
                <a:gd name="connsiteX1372" fmla="*/ 129390 w 256134"/>
                <a:gd name="connsiteY1372" fmla="*/ 135280 h 296728"/>
                <a:gd name="connsiteX1373" fmla="*/ 125104 w 256134"/>
                <a:gd name="connsiteY1373" fmla="*/ 136899 h 296728"/>
                <a:gd name="connsiteX1374" fmla="*/ 126247 w 256134"/>
                <a:gd name="connsiteY1374" fmla="*/ 137566 h 296728"/>
                <a:gd name="connsiteX1375" fmla="*/ 130342 w 256134"/>
                <a:gd name="connsiteY1375" fmla="*/ 136328 h 296728"/>
                <a:gd name="connsiteX1376" fmla="*/ 127199 w 256134"/>
                <a:gd name="connsiteY1376" fmla="*/ 138138 h 296728"/>
                <a:gd name="connsiteX1377" fmla="*/ 128152 w 256134"/>
                <a:gd name="connsiteY1377" fmla="*/ 138614 h 296728"/>
                <a:gd name="connsiteX1378" fmla="*/ 132152 w 256134"/>
                <a:gd name="connsiteY1378" fmla="*/ 137852 h 296728"/>
                <a:gd name="connsiteX1379" fmla="*/ 129104 w 256134"/>
                <a:gd name="connsiteY1379" fmla="*/ 139281 h 296728"/>
                <a:gd name="connsiteX1380" fmla="*/ 129676 w 256134"/>
                <a:gd name="connsiteY1380" fmla="*/ 139662 h 296728"/>
                <a:gd name="connsiteX1381" fmla="*/ 133390 w 256134"/>
                <a:gd name="connsiteY1381" fmla="*/ 138804 h 296728"/>
                <a:gd name="connsiteX1382" fmla="*/ 130533 w 256134"/>
                <a:gd name="connsiteY1382" fmla="*/ 140138 h 296728"/>
                <a:gd name="connsiteX1383" fmla="*/ 131295 w 256134"/>
                <a:gd name="connsiteY1383" fmla="*/ 140519 h 296728"/>
                <a:gd name="connsiteX1384" fmla="*/ 134438 w 256134"/>
                <a:gd name="connsiteY1384" fmla="*/ 140233 h 296728"/>
                <a:gd name="connsiteX1385" fmla="*/ 131962 w 256134"/>
                <a:gd name="connsiteY1385" fmla="*/ 141090 h 296728"/>
                <a:gd name="connsiteX1386" fmla="*/ 134819 w 256134"/>
                <a:gd name="connsiteY1386" fmla="*/ 142900 h 296728"/>
                <a:gd name="connsiteX1387" fmla="*/ 134248 w 256134"/>
                <a:gd name="connsiteY1387" fmla="*/ 143186 h 296728"/>
                <a:gd name="connsiteX1388" fmla="*/ 129866 w 256134"/>
                <a:gd name="connsiteY1388" fmla="*/ 141662 h 296728"/>
                <a:gd name="connsiteX1389" fmla="*/ 129295 w 256134"/>
                <a:gd name="connsiteY1389" fmla="*/ 141948 h 296728"/>
                <a:gd name="connsiteX1390" fmla="*/ 129580 w 256134"/>
                <a:gd name="connsiteY1390" fmla="*/ 141471 h 296728"/>
                <a:gd name="connsiteX1391" fmla="*/ 128533 w 256134"/>
                <a:gd name="connsiteY1391" fmla="*/ 141186 h 296728"/>
                <a:gd name="connsiteX1392" fmla="*/ 126628 w 256134"/>
                <a:gd name="connsiteY1392" fmla="*/ 142138 h 296728"/>
                <a:gd name="connsiteX1393" fmla="*/ 127675 w 256134"/>
                <a:gd name="connsiteY1393" fmla="*/ 140900 h 296728"/>
                <a:gd name="connsiteX1394" fmla="*/ 126628 w 256134"/>
                <a:gd name="connsiteY1394" fmla="*/ 140519 h 296728"/>
                <a:gd name="connsiteX1395" fmla="*/ 124723 w 256134"/>
                <a:gd name="connsiteY1395" fmla="*/ 141471 h 296728"/>
                <a:gd name="connsiteX1396" fmla="*/ 125770 w 256134"/>
                <a:gd name="connsiteY1396" fmla="*/ 140138 h 296728"/>
                <a:gd name="connsiteX1397" fmla="*/ 124723 w 256134"/>
                <a:gd name="connsiteY1397" fmla="*/ 139662 h 296728"/>
                <a:gd name="connsiteX1398" fmla="*/ 122341 w 256134"/>
                <a:gd name="connsiteY1398" fmla="*/ 141186 h 296728"/>
                <a:gd name="connsiteX1399" fmla="*/ 123675 w 256134"/>
                <a:gd name="connsiteY1399" fmla="*/ 139376 h 296728"/>
                <a:gd name="connsiteX1400" fmla="*/ 122151 w 256134"/>
                <a:gd name="connsiteY1400" fmla="*/ 138900 h 296728"/>
                <a:gd name="connsiteX1401" fmla="*/ 120151 w 256134"/>
                <a:gd name="connsiteY1401" fmla="*/ 140614 h 296728"/>
                <a:gd name="connsiteX1402" fmla="*/ 121198 w 256134"/>
                <a:gd name="connsiteY1402" fmla="*/ 138519 h 296728"/>
                <a:gd name="connsiteX1403" fmla="*/ 119865 w 256134"/>
                <a:gd name="connsiteY1403" fmla="*/ 138042 h 296728"/>
                <a:gd name="connsiteX1404" fmla="*/ 117579 w 256134"/>
                <a:gd name="connsiteY1404" fmla="*/ 140138 h 296728"/>
                <a:gd name="connsiteX1405" fmla="*/ 118912 w 256134"/>
                <a:gd name="connsiteY1405" fmla="*/ 137852 h 296728"/>
                <a:gd name="connsiteX1406" fmla="*/ 116722 w 256134"/>
                <a:gd name="connsiteY1406" fmla="*/ 136995 h 296728"/>
                <a:gd name="connsiteX1407" fmla="*/ 114150 w 256134"/>
                <a:gd name="connsiteY1407" fmla="*/ 139281 h 296728"/>
                <a:gd name="connsiteX1408" fmla="*/ 115483 w 256134"/>
                <a:gd name="connsiteY1408" fmla="*/ 136518 h 296728"/>
                <a:gd name="connsiteX1409" fmla="*/ 115198 w 256134"/>
                <a:gd name="connsiteY1409" fmla="*/ 136328 h 296728"/>
                <a:gd name="connsiteX1410" fmla="*/ 118341 w 256134"/>
                <a:gd name="connsiteY1410" fmla="*/ 132613 h 296728"/>
                <a:gd name="connsiteX1411" fmla="*/ 118627 w 256134"/>
                <a:gd name="connsiteY1411" fmla="*/ 132613 h 296728"/>
                <a:gd name="connsiteX1412" fmla="*/ 120627 w 256134"/>
                <a:gd name="connsiteY1412" fmla="*/ 131375 h 296728"/>
                <a:gd name="connsiteX1413" fmla="*/ 119579 w 256134"/>
                <a:gd name="connsiteY1413" fmla="*/ 133280 h 296728"/>
                <a:gd name="connsiteX1414" fmla="*/ 119960 w 256134"/>
                <a:gd name="connsiteY1414" fmla="*/ 133566 h 296728"/>
                <a:gd name="connsiteX1415" fmla="*/ 123580 w 256134"/>
                <a:gd name="connsiteY1415" fmla="*/ 131375 h 296728"/>
                <a:gd name="connsiteX1416" fmla="*/ 121008 w 256134"/>
                <a:gd name="connsiteY1416" fmla="*/ 134137 h 296728"/>
                <a:gd name="connsiteX1417" fmla="*/ 121770 w 256134"/>
                <a:gd name="connsiteY1417" fmla="*/ 134709 h 296728"/>
                <a:gd name="connsiteX1418" fmla="*/ 142534 w 256134"/>
                <a:gd name="connsiteY1418" fmla="*/ 166808 h 296728"/>
                <a:gd name="connsiteX1419" fmla="*/ 143201 w 256134"/>
                <a:gd name="connsiteY1419" fmla="*/ 167475 h 296728"/>
                <a:gd name="connsiteX1420" fmla="*/ 142534 w 256134"/>
                <a:gd name="connsiteY1420" fmla="*/ 168141 h 296728"/>
                <a:gd name="connsiteX1421" fmla="*/ 142058 w 256134"/>
                <a:gd name="connsiteY1421" fmla="*/ 167475 h 296728"/>
                <a:gd name="connsiteX1422" fmla="*/ 142534 w 256134"/>
                <a:gd name="connsiteY1422" fmla="*/ 166808 h 296728"/>
                <a:gd name="connsiteX1423" fmla="*/ 142058 w 256134"/>
                <a:gd name="connsiteY1423" fmla="*/ 165284 h 296728"/>
                <a:gd name="connsiteX1424" fmla="*/ 142058 w 256134"/>
                <a:gd name="connsiteY1424" fmla="*/ 163284 h 296728"/>
                <a:gd name="connsiteX1425" fmla="*/ 143392 w 256134"/>
                <a:gd name="connsiteY1425" fmla="*/ 163760 h 296728"/>
                <a:gd name="connsiteX1426" fmla="*/ 143011 w 256134"/>
                <a:gd name="connsiteY1426" fmla="*/ 165951 h 296728"/>
                <a:gd name="connsiteX1427" fmla="*/ 142058 w 256134"/>
                <a:gd name="connsiteY1427" fmla="*/ 165284 h 296728"/>
                <a:gd name="connsiteX1428" fmla="*/ 144058 w 256134"/>
                <a:gd name="connsiteY1428" fmla="*/ 168999 h 296728"/>
                <a:gd name="connsiteX1429" fmla="*/ 145297 w 256134"/>
                <a:gd name="connsiteY1429" fmla="*/ 166903 h 296728"/>
                <a:gd name="connsiteX1430" fmla="*/ 144725 w 256134"/>
                <a:gd name="connsiteY1430" fmla="*/ 157854 h 296728"/>
                <a:gd name="connsiteX1431" fmla="*/ 145963 w 256134"/>
                <a:gd name="connsiteY1431" fmla="*/ 157664 h 296728"/>
                <a:gd name="connsiteX1432" fmla="*/ 146249 w 256134"/>
                <a:gd name="connsiteY1432" fmla="*/ 159283 h 296728"/>
                <a:gd name="connsiteX1433" fmla="*/ 148059 w 256134"/>
                <a:gd name="connsiteY1433" fmla="*/ 161188 h 296728"/>
                <a:gd name="connsiteX1434" fmla="*/ 146154 w 256134"/>
                <a:gd name="connsiteY1434" fmla="*/ 161569 h 296728"/>
                <a:gd name="connsiteX1435" fmla="*/ 148630 w 256134"/>
                <a:gd name="connsiteY1435" fmla="*/ 161855 h 296728"/>
                <a:gd name="connsiteX1436" fmla="*/ 148726 w 256134"/>
                <a:gd name="connsiteY1436" fmla="*/ 163284 h 296728"/>
                <a:gd name="connsiteX1437" fmla="*/ 146344 w 256134"/>
                <a:gd name="connsiteY1437" fmla="*/ 163665 h 296728"/>
                <a:gd name="connsiteX1438" fmla="*/ 149202 w 256134"/>
                <a:gd name="connsiteY1438" fmla="*/ 164046 h 296728"/>
                <a:gd name="connsiteX1439" fmla="*/ 148916 w 256134"/>
                <a:gd name="connsiteY1439" fmla="*/ 165284 h 296728"/>
                <a:gd name="connsiteX1440" fmla="*/ 147678 w 256134"/>
                <a:gd name="connsiteY1440" fmla="*/ 166046 h 296728"/>
                <a:gd name="connsiteX1441" fmla="*/ 149678 w 256134"/>
                <a:gd name="connsiteY1441" fmla="*/ 166332 h 296728"/>
                <a:gd name="connsiteX1442" fmla="*/ 150535 w 256134"/>
                <a:gd name="connsiteY1442" fmla="*/ 167665 h 296728"/>
                <a:gd name="connsiteX1443" fmla="*/ 147773 w 256134"/>
                <a:gd name="connsiteY1443" fmla="*/ 172999 h 296728"/>
                <a:gd name="connsiteX1444" fmla="*/ 138629 w 256134"/>
                <a:gd name="connsiteY1444" fmla="*/ 174999 h 296728"/>
                <a:gd name="connsiteX1445" fmla="*/ 138058 w 256134"/>
                <a:gd name="connsiteY1445" fmla="*/ 174523 h 296728"/>
                <a:gd name="connsiteX1446" fmla="*/ 137867 w 256134"/>
                <a:gd name="connsiteY1446" fmla="*/ 174237 h 296728"/>
                <a:gd name="connsiteX1447" fmla="*/ 138439 w 256134"/>
                <a:gd name="connsiteY1447" fmla="*/ 173666 h 296728"/>
                <a:gd name="connsiteX1448" fmla="*/ 138820 w 256134"/>
                <a:gd name="connsiteY1448" fmla="*/ 174047 h 296728"/>
                <a:gd name="connsiteX1449" fmla="*/ 140153 w 256134"/>
                <a:gd name="connsiteY1449" fmla="*/ 173761 h 296728"/>
                <a:gd name="connsiteX1450" fmla="*/ 140153 w 256134"/>
                <a:gd name="connsiteY1450" fmla="*/ 170999 h 296728"/>
                <a:gd name="connsiteX1451" fmla="*/ 138915 w 256134"/>
                <a:gd name="connsiteY1451" fmla="*/ 171285 h 296728"/>
                <a:gd name="connsiteX1452" fmla="*/ 138915 w 256134"/>
                <a:gd name="connsiteY1452" fmla="*/ 171666 h 296728"/>
                <a:gd name="connsiteX1453" fmla="*/ 138343 w 256134"/>
                <a:gd name="connsiteY1453" fmla="*/ 172618 h 296728"/>
                <a:gd name="connsiteX1454" fmla="*/ 137772 w 256134"/>
                <a:gd name="connsiteY1454" fmla="*/ 171666 h 296728"/>
                <a:gd name="connsiteX1455" fmla="*/ 137772 w 256134"/>
                <a:gd name="connsiteY1455" fmla="*/ 171475 h 296728"/>
                <a:gd name="connsiteX1456" fmla="*/ 137296 w 256134"/>
                <a:gd name="connsiteY1456" fmla="*/ 171666 h 296728"/>
                <a:gd name="connsiteX1457" fmla="*/ 137200 w 256134"/>
                <a:gd name="connsiteY1457" fmla="*/ 170046 h 296728"/>
                <a:gd name="connsiteX1458" fmla="*/ 143868 w 256134"/>
                <a:gd name="connsiteY1458" fmla="*/ 168713 h 296728"/>
                <a:gd name="connsiteX1459" fmla="*/ 154060 w 256134"/>
                <a:gd name="connsiteY1459" fmla="*/ 174428 h 296728"/>
                <a:gd name="connsiteX1460" fmla="*/ 155107 w 256134"/>
                <a:gd name="connsiteY1460" fmla="*/ 174809 h 296728"/>
                <a:gd name="connsiteX1461" fmla="*/ 154345 w 256134"/>
                <a:gd name="connsiteY1461" fmla="*/ 176714 h 296728"/>
                <a:gd name="connsiteX1462" fmla="*/ 153964 w 256134"/>
                <a:gd name="connsiteY1462" fmla="*/ 176714 h 296728"/>
                <a:gd name="connsiteX1463" fmla="*/ 153964 w 256134"/>
                <a:gd name="connsiteY1463" fmla="*/ 174428 h 296728"/>
                <a:gd name="connsiteX1464" fmla="*/ 154345 w 256134"/>
                <a:gd name="connsiteY1464" fmla="*/ 169665 h 296728"/>
                <a:gd name="connsiteX1465" fmla="*/ 155203 w 256134"/>
                <a:gd name="connsiteY1465" fmla="*/ 170904 h 296728"/>
                <a:gd name="connsiteX1466" fmla="*/ 154917 w 256134"/>
                <a:gd name="connsiteY1466" fmla="*/ 172332 h 296728"/>
                <a:gd name="connsiteX1467" fmla="*/ 154250 w 256134"/>
                <a:gd name="connsiteY1467" fmla="*/ 171189 h 296728"/>
                <a:gd name="connsiteX1468" fmla="*/ 154345 w 256134"/>
                <a:gd name="connsiteY1468" fmla="*/ 169665 h 296728"/>
                <a:gd name="connsiteX1469" fmla="*/ 154441 w 256134"/>
                <a:gd name="connsiteY1469" fmla="*/ 178047 h 296728"/>
                <a:gd name="connsiteX1470" fmla="*/ 154822 w 256134"/>
                <a:gd name="connsiteY1470" fmla="*/ 178619 h 296728"/>
                <a:gd name="connsiteX1471" fmla="*/ 154441 w 256134"/>
                <a:gd name="connsiteY1471" fmla="*/ 179190 h 296728"/>
                <a:gd name="connsiteX1472" fmla="*/ 153869 w 256134"/>
                <a:gd name="connsiteY1472" fmla="*/ 178619 h 296728"/>
                <a:gd name="connsiteX1473" fmla="*/ 154441 w 256134"/>
                <a:gd name="connsiteY1473" fmla="*/ 178047 h 296728"/>
                <a:gd name="connsiteX1474" fmla="*/ 154060 w 256134"/>
                <a:gd name="connsiteY1474" fmla="*/ 181000 h 296728"/>
                <a:gd name="connsiteX1475" fmla="*/ 153774 w 256134"/>
                <a:gd name="connsiteY1475" fmla="*/ 181953 h 296728"/>
                <a:gd name="connsiteX1476" fmla="*/ 153488 w 256134"/>
                <a:gd name="connsiteY1476" fmla="*/ 181000 h 296728"/>
                <a:gd name="connsiteX1477" fmla="*/ 153774 w 256134"/>
                <a:gd name="connsiteY1477" fmla="*/ 180048 h 296728"/>
                <a:gd name="connsiteX1478" fmla="*/ 154060 w 256134"/>
                <a:gd name="connsiteY1478" fmla="*/ 181000 h 296728"/>
                <a:gd name="connsiteX1479" fmla="*/ 153488 w 256134"/>
                <a:gd name="connsiteY1479" fmla="*/ 168999 h 296728"/>
                <a:gd name="connsiteX1480" fmla="*/ 152250 w 256134"/>
                <a:gd name="connsiteY1480" fmla="*/ 170332 h 296728"/>
                <a:gd name="connsiteX1481" fmla="*/ 151297 w 256134"/>
                <a:gd name="connsiteY1481" fmla="*/ 166141 h 296728"/>
                <a:gd name="connsiteX1482" fmla="*/ 152250 w 256134"/>
                <a:gd name="connsiteY1482" fmla="*/ 165760 h 296728"/>
                <a:gd name="connsiteX1483" fmla="*/ 153488 w 256134"/>
                <a:gd name="connsiteY1483" fmla="*/ 168999 h 296728"/>
                <a:gd name="connsiteX1484" fmla="*/ 151392 w 256134"/>
                <a:gd name="connsiteY1484" fmla="*/ 173094 h 296728"/>
                <a:gd name="connsiteX1485" fmla="*/ 153202 w 256134"/>
                <a:gd name="connsiteY1485" fmla="*/ 173952 h 296728"/>
                <a:gd name="connsiteX1486" fmla="*/ 151012 w 256134"/>
                <a:gd name="connsiteY1486" fmla="*/ 182810 h 296728"/>
                <a:gd name="connsiteX1487" fmla="*/ 151012 w 256134"/>
                <a:gd name="connsiteY1487" fmla="*/ 175380 h 296728"/>
                <a:gd name="connsiteX1488" fmla="*/ 150440 w 256134"/>
                <a:gd name="connsiteY1488" fmla="*/ 175571 h 296728"/>
                <a:gd name="connsiteX1489" fmla="*/ 148535 w 256134"/>
                <a:gd name="connsiteY1489" fmla="*/ 183096 h 296728"/>
                <a:gd name="connsiteX1490" fmla="*/ 148821 w 256134"/>
                <a:gd name="connsiteY1490" fmla="*/ 176238 h 296728"/>
                <a:gd name="connsiteX1491" fmla="*/ 148154 w 256134"/>
                <a:gd name="connsiteY1491" fmla="*/ 176238 h 296728"/>
                <a:gd name="connsiteX1492" fmla="*/ 146630 w 256134"/>
                <a:gd name="connsiteY1492" fmla="*/ 182905 h 296728"/>
                <a:gd name="connsiteX1493" fmla="*/ 147011 w 256134"/>
                <a:gd name="connsiteY1493" fmla="*/ 177000 h 296728"/>
                <a:gd name="connsiteX1494" fmla="*/ 146344 w 256134"/>
                <a:gd name="connsiteY1494" fmla="*/ 176428 h 296728"/>
                <a:gd name="connsiteX1495" fmla="*/ 142820 w 256134"/>
                <a:gd name="connsiteY1495" fmla="*/ 187096 h 296728"/>
                <a:gd name="connsiteX1496" fmla="*/ 143868 w 256134"/>
                <a:gd name="connsiteY1496" fmla="*/ 177095 h 296728"/>
                <a:gd name="connsiteX1497" fmla="*/ 143392 w 256134"/>
                <a:gd name="connsiteY1497" fmla="*/ 176809 h 296728"/>
                <a:gd name="connsiteX1498" fmla="*/ 141201 w 256134"/>
                <a:gd name="connsiteY1498" fmla="*/ 186429 h 296728"/>
                <a:gd name="connsiteX1499" fmla="*/ 141867 w 256134"/>
                <a:gd name="connsiteY1499" fmla="*/ 177381 h 296728"/>
                <a:gd name="connsiteX1500" fmla="*/ 141582 w 256134"/>
                <a:gd name="connsiteY1500" fmla="*/ 177381 h 296728"/>
                <a:gd name="connsiteX1501" fmla="*/ 139105 w 256134"/>
                <a:gd name="connsiteY1501" fmla="*/ 185858 h 296728"/>
                <a:gd name="connsiteX1502" fmla="*/ 139391 w 256134"/>
                <a:gd name="connsiteY1502" fmla="*/ 182619 h 296728"/>
                <a:gd name="connsiteX1503" fmla="*/ 139677 w 256134"/>
                <a:gd name="connsiteY1503" fmla="*/ 177857 h 296728"/>
                <a:gd name="connsiteX1504" fmla="*/ 139296 w 256134"/>
                <a:gd name="connsiteY1504" fmla="*/ 178143 h 296728"/>
                <a:gd name="connsiteX1505" fmla="*/ 137010 w 256134"/>
                <a:gd name="connsiteY1505" fmla="*/ 184334 h 296728"/>
                <a:gd name="connsiteX1506" fmla="*/ 137391 w 256134"/>
                <a:gd name="connsiteY1506" fmla="*/ 178047 h 296728"/>
                <a:gd name="connsiteX1507" fmla="*/ 135581 w 256134"/>
                <a:gd name="connsiteY1507" fmla="*/ 182524 h 296728"/>
                <a:gd name="connsiteX1508" fmla="*/ 135581 w 256134"/>
                <a:gd name="connsiteY1508" fmla="*/ 178809 h 296728"/>
                <a:gd name="connsiteX1509" fmla="*/ 133771 w 256134"/>
                <a:gd name="connsiteY1509" fmla="*/ 179667 h 296728"/>
                <a:gd name="connsiteX1510" fmla="*/ 137581 w 256134"/>
                <a:gd name="connsiteY1510" fmla="*/ 176333 h 296728"/>
                <a:gd name="connsiteX1511" fmla="*/ 151297 w 256134"/>
                <a:gd name="connsiteY1511" fmla="*/ 173094 h 296728"/>
                <a:gd name="connsiteX1512" fmla="*/ 139105 w 256134"/>
                <a:gd name="connsiteY1512" fmla="*/ 197193 h 296728"/>
                <a:gd name="connsiteX1513" fmla="*/ 138820 w 256134"/>
                <a:gd name="connsiteY1513" fmla="*/ 198621 h 296728"/>
                <a:gd name="connsiteX1514" fmla="*/ 132533 w 256134"/>
                <a:gd name="connsiteY1514" fmla="*/ 197383 h 296728"/>
                <a:gd name="connsiteX1515" fmla="*/ 126818 w 256134"/>
                <a:gd name="connsiteY1515" fmla="*/ 193668 h 296728"/>
                <a:gd name="connsiteX1516" fmla="*/ 127770 w 256134"/>
                <a:gd name="connsiteY1516" fmla="*/ 192906 h 296728"/>
                <a:gd name="connsiteX1517" fmla="*/ 139105 w 256134"/>
                <a:gd name="connsiteY1517" fmla="*/ 197288 h 296728"/>
                <a:gd name="connsiteX1518" fmla="*/ 129199 w 256134"/>
                <a:gd name="connsiteY1518" fmla="*/ 190716 h 296728"/>
                <a:gd name="connsiteX1519" fmla="*/ 134152 w 256134"/>
                <a:gd name="connsiteY1519" fmla="*/ 190335 h 296728"/>
                <a:gd name="connsiteX1520" fmla="*/ 136724 w 256134"/>
                <a:gd name="connsiteY1520" fmla="*/ 191954 h 296728"/>
                <a:gd name="connsiteX1521" fmla="*/ 139105 w 256134"/>
                <a:gd name="connsiteY1521" fmla="*/ 194621 h 296728"/>
                <a:gd name="connsiteX1522" fmla="*/ 138248 w 256134"/>
                <a:gd name="connsiteY1522" fmla="*/ 196526 h 296728"/>
                <a:gd name="connsiteX1523" fmla="*/ 128818 w 256134"/>
                <a:gd name="connsiteY1523" fmla="*/ 192811 h 296728"/>
                <a:gd name="connsiteX1524" fmla="*/ 129199 w 256134"/>
                <a:gd name="connsiteY1524" fmla="*/ 190716 h 296728"/>
                <a:gd name="connsiteX1525" fmla="*/ 137677 w 256134"/>
                <a:gd name="connsiteY1525" fmla="*/ 146901 h 296728"/>
                <a:gd name="connsiteX1526" fmla="*/ 129295 w 256134"/>
                <a:gd name="connsiteY1526" fmla="*/ 155664 h 296728"/>
                <a:gd name="connsiteX1527" fmla="*/ 132057 w 256134"/>
                <a:gd name="connsiteY1527" fmla="*/ 153473 h 296728"/>
                <a:gd name="connsiteX1528" fmla="*/ 137296 w 256134"/>
                <a:gd name="connsiteY1528" fmla="*/ 149758 h 296728"/>
                <a:gd name="connsiteX1529" fmla="*/ 131962 w 256134"/>
                <a:gd name="connsiteY1529" fmla="*/ 155568 h 296728"/>
                <a:gd name="connsiteX1530" fmla="*/ 128533 w 256134"/>
                <a:gd name="connsiteY1530" fmla="*/ 159283 h 296728"/>
                <a:gd name="connsiteX1531" fmla="*/ 128247 w 256134"/>
                <a:gd name="connsiteY1531" fmla="*/ 160140 h 296728"/>
                <a:gd name="connsiteX1532" fmla="*/ 134248 w 256134"/>
                <a:gd name="connsiteY1532" fmla="*/ 156235 h 296728"/>
                <a:gd name="connsiteX1533" fmla="*/ 127675 w 256134"/>
                <a:gd name="connsiteY1533" fmla="*/ 164046 h 296728"/>
                <a:gd name="connsiteX1534" fmla="*/ 134914 w 256134"/>
                <a:gd name="connsiteY1534" fmla="*/ 158426 h 296728"/>
                <a:gd name="connsiteX1535" fmla="*/ 126056 w 256134"/>
                <a:gd name="connsiteY1535" fmla="*/ 167475 h 296728"/>
                <a:gd name="connsiteX1536" fmla="*/ 126056 w 256134"/>
                <a:gd name="connsiteY1536" fmla="*/ 168141 h 296728"/>
                <a:gd name="connsiteX1537" fmla="*/ 133295 w 256134"/>
                <a:gd name="connsiteY1537" fmla="*/ 163760 h 296728"/>
                <a:gd name="connsiteX1538" fmla="*/ 127199 w 256134"/>
                <a:gd name="connsiteY1538" fmla="*/ 170618 h 296728"/>
                <a:gd name="connsiteX1539" fmla="*/ 130914 w 256134"/>
                <a:gd name="connsiteY1539" fmla="*/ 168808 h 296728"/>
                <a:gd name="connsiteX1540" fmla="*/ 128723 w 256134"/>
                <a:gd name="connsiteY1540" fmla="*/ 172237 h 296728"/>
                <a:gd name="connsiteX1541" fmla="*/ 125580 w 256134"/>
                <a:gd name="connsiteY1541" fmla="*/ 174428 h 296728"/>
                <a:gd name="connsiteX1542" fmla="*/ 128056 w 256134"/>
                <a:gd name="connsiteY1542" fmla="*/ 173475 h 296728"/>
                <a:gd name="connsiteX1543" fmla="*/ 124818 w 256134"/>
                <a:gd name="connsiteY1543" fmla="*/ 177285 h 296728"/>
                <a:gd name="connsiteX1544" fmla="*/ 127675 w 256134"/>
                <a:gd name="connsiteY1544" fmla="*/ 176523 h 296728"/>
                <a:gd name="connsiteX1545" fmla="*/ 123961 w 256134"/>
                <a:gd name="connsiteY1545" fmla="*/ 180429 h 296728"/>
                <a:gd name="connsiteX1546" fmla="*/ 126532 w 256134"/>
                <a:gd name="connsiteY1546" fmla="*/ 179952 h 296728"/>
                <a:gd name="connsiteX1547" fmla="*/ 125008 w 256134"/>
                <a:gd name="connsiteY1547" fmla="*/ 182238 h 296728"/>
                <a:gd name="connsiteX1548" fmla="*/ 128723 w 256134"/>
                <a:gd name="connsiteY1548" fmla="*/ 181000 h 296728"/>
                <a:gd name="connsiteX1549" fmla="*/ 126913 w 256134"/>
                <a:gd name="connsiteY1549" fmla="*/ 182905 h 296728"/>
                <a:gd name="connsiteX1550" fmla="*/ 127199 w 256134"/>
                <a:gd name="connsiteY1550" fmla="*/ 183572 h 296728"/>
                <a:gd name="connsiteX1551" fmla="*/ 128723 w 256134"/>
                <a:gd name="connsiteY1551" fmla="*/ 183667 h 296728"/>
                <a:gd name="connsiteX1552" fmla="*/ 129580 w 256134"/>
                <a:gd name="connsiteY1552" fmla="*/ 185477 h 296728"/>
                <a:gd name="connsiteX1553" fmla="*/ 131771 w 256134"/>
                <a:gd name="connsiteY1553" fmla="*/ 186429 h 296728"/>
                <a:gd name="connsiteX1554" fmla="*/ 131866 w 256134"/>
                <a:gd name="connsiteY1554" fmla="*/ 189477 h 296728"/>
                <a:gd name="connsiteX1555" fmla="*/ 127770 w 256134"/>
                <a:gd name="connsiteY1555" fmla="*/ 190144 h 296728"/>
                <a:gd name="connsiteX1556" fmla="*/ 124913 w 256134"/>
                <a:gd name="connsiteY1556" fmla="*/ 188715 h 296728"/>
                <a:gd name="connsiteX1557" fmla="*/ 121198 w 256134"/>
                <a:gd name="connsiteY1557" fmla="*/ 182238 h 296728"/>
                <a:gd name="connsiteX1558" fmla="*/ 122722 w 256134"/>
                <a:gd name="connsiteY1558" fmla="*/ 175571 h 296728"/>
                <a:gd name="connsiteX1559" fmla="*/ 125294 w 256134"/>
                <a:gd name="connsiteY1559" fmla="*/ 171761 h 296728"/>
                <a:gd name="connsiteX1560" fmla="*/ 125485 w 256134"/>
                <a:gd name="connsiteY1560" fmla="*/ 168237 h 296728"/>
                <a:gd name="connsiteX1561" fmla="*/ 126913 w 256134"/>
                <a:gd name="connsiteY1561" fmla="*/ 164522 h 296728"/>
                <a:gd name="connsiteX1562" fmla="*/ 127390 w 256134"/>
                <a:gd name="connsiteY1562" fmla="*/ 160807 h 296728"/>
                <a:gd name="connsiteX1563" fmla="*/ 127580 w 256134"/>
                <a:gd name="connsiteY1563" fmla="*/ 157950 h 296728"/>
                <a:gd name="connsiteX1564" fmla="*/ 127961 w 256134"/>
                <a:gd name="connsiteY1564" fmla="*/ 155187 h 296728"/>
                <a:gd name="connsiteX1565" fmla="*/ 127294 w 256134"/>
                <a:gd name="connsiteY1565" fmla="*/ 153568 h 296728"/>
                <a:gd name="connsiteX1566" fmla="*/ 137962 w 256134"/>
                <a:gd name="connsiteY1566" fmla="*/ 145948 h 296728"/>
                <a:gd name="connsiteX1567" fmla="*/ 137962 w 256134"/>
                <a:gd name="connsiteY1567" fmla="*/ 146996 h 296728"/>
                <a:gd name="connsiteX1568" fmla="*/ 100720 w 256134"/>
                <a:gd name="connsiteY1568" fmla="*/ 146234 h 296728"/>
                <a:gd name="connsiteX1569" fmla="*/ 100434 w 256134"/>
                <a:gd name="connsiteY1569" fmla="*/ 146805 h 296728"/>
                <a:gd name="connsiteX1570" fmla="*/ 97576 w 256134"/>
                <a:gd name="connsiteY1570" fmla="*/ 147472 h 296728"/>
                <a:gd name="connsiteX1571" fmla="*/ 98815 w 256134"/>
                <a:gd name="connsiteY1571" fmla="*/ 148425 h 296728"/>
                <a:gd name="connsiteX1572" fmla="*/ 97862 w 256134"/>
                <a:gd name="connsiteY1572" fmla="*/ 149187 h 296728"/>
                <a:gd name="connsiteX1573" fmla="*/ 99767 w 256134"/>
                <a:gd name="connsiteY1573" fmla="*/ 148901 h 296728"/>
                <a:gd name="connsiteX1574" fmla="*/ 99767 w 256134"/>
                <a:gd name="connsiteY1574" fmla="*/ 149758 h 296728"/>
                <a:gd name="connsiteX1575" fmla="*/ 97576 w 256134"/>
                <a:gd name="connsiteY1575" fmla="*/ 150520 h 296728"/>
                <a:gd name="connsiteX1576" fmla="*/ 99291 w 256134"/>
                <a:gd name="connsiteY1576" fmla="*/ 151473 h 296728"/>
                <a:gd name="connsiteX1577" fmla="*/ 97576 w 256134"/>
                <a:gd name="connsiteY1577" fmla="*/ 152520 h 296728"/>
                <a:gd name="connsiteX1578" fmla="*/ 99100 w 256134"/>
                <a:gd name="connsiteY1578" fmla="*/ 153092 h 296728"/>
                <a:gd name="connsiteX1579" fmla="*/ 97195 w 256134"/>
                <a:gd name="connsiteY1579" fmla="*/ 153949 h 296728"/>
                <a:gd name="connsiteX1580" fmla="*/ 98815 w 256134"/>
                <a:gd name="connsiteY1580" fmla="*/ 154997 h 296728"/>
                <a:gd name="connsiteX1581" fmla="*/ 96719 w 256134"/>
                <a:gd name="connsiteY1581" fmla="*/ 155664 h 296728"/>
                <a:gd name="connsiteX1582" fmla="*/ 98815 w 256134"/>
                <a:gd name="connsiteY1582" fmla="*/ 157188 h 296728"/>
                <a:gd name="connsiteX1583" fmla="*/ 96624 w 256134"/>
                <a:gd name="connsiteY1583" fmla="*/ 158140 h 296728"/>
                <a:gd name="connsiteX1584" fmla="*/ 98148 w 256134"/>
                <a:gd name="connsiteY1584" fmla="*/ 159664 h 296728"/>
                <a:gd name="connsiteX1585" fmla="*/ 96052 w 256134"/>
                <a:gd name="connsiteY1585" fmla="*/ 160521 h 296728"/>
                <a:gd name="connsiteX1586" fmla="*/ 97672 w 256134"/>
                <a:gd name="connsiteY1586" fmla="*/ 161760 h 296728"/>
                <a:gd name="connsiteX1587" fmla="*/ 96052 w 256134"/>
                <a:gd name="connsiteY1587" fmla="*/ 162236 h 296728"/>
                <a:gd name="connsiteX1588" fmla="*/ 97672 w 256134"/>
                <a:gd name="connsiteY1588" fmla="*/ 164046 h 296728"/>
                <a:gd name="connsiteX1589" fmla="*/ 95767 w 256134"/>
                <a:gd name="connsiteY1589" fmla="*/ 164522 h 296728"/>
                <a:gd name="connsiteX1590" fmla="*/ 97672 w 256134"/>
                <a:gd name="connsiteY1590" fmla="*/ 166046 h 296728"/>
                <a:gd name="connsiteX1591" fmla="*/ 95386 w 256134"/>
                <a:gd name="connsiteY1591" fmla="*/ 167189 h 296728"/>
                <a:gd name="connsiteX1592" fmla="*/ 97576 w 256134"/>
                <a:gd name="connsiteY1592" fmla="*/ 167379 h 296728"/>
                <a:gd name="connsiteX1593" fmla="*/ 97576 w 256134"/>
                <a:gd name="connsiteY1593" fmla="*/ 167951 h 296728"/>
                <a:gd name="connsiteX1594" fmla="*/ 95386 w 256134"/>
                <a:gd name="connsiteY1594" fmla="*/ 168618 h 296728"/>
                <a:gd name="connsiteX1595" fmla="*/ 97576 w 256134"/>
                <a:gd name="connsiteY1595" fmla="*/ 170427 h 296728"/>
                <a:gd name="connsiteX1596" fmla="*/ 95481 w 256134"/>
                <a:gd name="connsiteY1596" fmla="*/ 171666 h 296728"/>
                <a:gd name="connsiteX1597" fmla="*/ 97672 w 256134"/>
                <a:gd name="connsiteY1597" fmla="*/ 172142 h 296728"/>
                <a:gd name="connsiteX1598" fmla="*/ 95671 w 256134"/>
                <a:gd name="connsiteY1598" fmla="*/ 173666 h 296728"/>
                <a:gd name="connsiteX1599" fmla="*/ 97576 w 256134"/>
                <a:gd name="connsiteY1599" fmla="*/ 174428 h 296728"/>
                <a:gd name="connsiteX1600" fmla="*/ 95671 w 256134"/>
                <a:gd name="connsiteY1600" fmla="*/ 175380 h 296728"/>
                <a:gd name="connsiteX1601" fmla="*/ 100339 w 256134"/>
                <a:gd name="connsiteY1601" fmla="*/ 176333 h 296728"/>
                <a:gd name="connsiteX1602" fmla="*/ 100815 w 256134"/>
                <a:gd name="connsiteY1602" fmla="*/ 177000 h 296728"/>
                <a:gd name="connsiteX1603" fmla="*/ 101196 w 256134"/>
                <a:gd name="connsiteY1603" fmla="*/ 176333 h 296728"/>
                <a:gd name="connsiteX1604" fmla="*/ 104053 w 256134"/>
                <a:gd name="connsiteY1604" fmla="*/ 176333 h 296728"/>
                <a:gd name="connsiteX1605" fmla="*/ 105006 w 256134"/>
                <a:gd name="connsiteY1605" fmla="*/ 177762 h 296728"/>
                <a:gd name="connsiteX1606" fmla="*/ 105673 w 256134"/>
                <a:gd name="connsiteY1606" fmla="*/ 176142 h 296728"/>
                <a:gd name="connsiteX1607" fmla="*/ 106625 w 256134"/>
                <a:gd name="connsiteY1607" fmla="*/ 177952 h 296728"/>
                <a:gd name="connsiteX1608" fmla="*/ 107387 w 256134"/>
                <a:gd name="connsiteY1608" fmla="*/ 175761 h 296728"/>
                <a:gd name="connsiteX1609" fmla="*/ 108435 w 256134"/>
                <a:gd name="connsiteY1609" fmla="*/ 178809 h 296728"/>
                <a:gd name="connsiteX1610" fmla="*/ 109292 w 256134"/>
                <a:gd name="connsiteY1610" fmla="*/ 175666 h 296728"/>
                <a:gd name="connsiteX1611" fmla="*/ 110245 w 256134"/>
                <a:gd name="connsiteY1611" fmla="*/ 178238 h 296728"/>
                <a:gd name="connsiteX1612" fmla="*/ 111102 w 256134"/>
                <a:gd name="connsiteY1612" fmla="*/ 175380 h 296728"/>
                <a:gd name="connsiteX1613" fmla="*/ 111769 w 256134"/>
                <a:gd name="connsiteY1613" fmla="*/ 177762 h 296728"/>
                <a:gd name="connsiteX1614" fmla="*/ 112435 w 256134"/>
                <a:gd name="connsiteY1614" fmla="*/ 174999 h 296728"/>
                <a:gd name="connsiteX1615" fmla="*/ 113674 w 256134"/>
                <a:gd name="connsiteY1615" fmla="*/ 177666 h 296728"/>
                <a:gd name="connsiteX1616" fmla="*/ 114626 w 256134"/>
                <a:gd name="connsiteY1616" fmla="*/ 174428 h 296728"/>
                <a:gd name="connsiteX1617" fmla="*/ 115864 w 256134"/>
                <a:gd name="connsiteY1617" fmla="*/ 177190 h 296728"/>
                <a:gd name="connsiteX1618" fmla="*/ 116722 w 256134"/>
                <a:gd name="connsiteY1618" fmla="*/ 174999 h 296728"/>
                <a:gd name="connsiteX1619" fmla="*/ 117865 w 256134"/>
                <a:gd name="connsiteY1619" fmla="*/ 176904 h 296728"/>
                <a:gd name="connsiteX1620" fmla="*/ 118531 w 256134"/>
                <a:gd name="connsiteY1620" fmla="*/ 174618 h 296728"/>
                <a:gd name="connsiteX1621" fmla="*/ 119389 w 256134"/>
                <a:gd name="connsiteY1621" fmla="*/ 176333 h 296728"/>
                <a:gd name="connsiteX1622" fmla="*/ 117007 w 256134"/>
                <a:gd name="connsiteY1622" fmla="*/ 179190 h 296728"/>
                <a:gd name="connsiteX1623" fmla="*/ 96624 w 256134"/>
                <a:gd name="connsiteY1623" fmla="*/ 182429 h 296728"/>
                <a:gd name="connsiteX1624" fmla="*/ 93671 w 256134"/>
                <a:gd name="connsiteY1624" fmla="*/ 178905 h 296728"/>
                <a:gd name="connsiteX1625" fmla="*/ 93766 w 256134"/>
                <a:gd name="connsiteY1625" fmla="*/ 163950 h 296728"/>
                <a:gd name="connsiteX1626" fmla="*/ 98529 w 256134"/>
                <a:gd name="connsiteY1626" fmla="*/ 143757 h 296728"/>
                <a:gd name="connsiteX1627" fmla="*/ 100148 w 256134"/>
                <a:gd name="connsiteY1627" fmla="*/ 144900 h 296728"/>
                <a:gd name="connsiteX1628" fmla="*/ 98529 w 256134"/>
                <a:gd name="connsiteY1628" fmla="*/ 145853 h 296728"/>
                <a:gd name="connsiteX1629" fmla="*/ 100529 w 256134"/>
                <a:gd name="connsiteY1629" fmla="*/ 146329 h 296728"/>
                <a:gd name="connsiteX1630" fmla="*/ 104434 w 256134"/>
                <a:gd name="connsiteY1630" fmla="*/ 144615 h 296728"/>
                <a:gd name="connsiteX1631" fmla="*/ 104815 w 256134"/>
                <a:gd name="connsiteY1631" fmla="*/ 145567 h 296728"/>
                <a:gd name="connsiteX1632" fmla="*/ 103577 w 256134"/>
                <a:gd name="connsiteY1632" fmla="*/ 173666 h 296728"/>
                <a:gd name="connsiteX1633" fmla="*/ 105958 w 256134"/>
                <a:gd name="connsiteY1633" fmla="*/ 146901 h 296728"/>
                <a:gd name="connsiteX1634" fmla="*/ 105958 w 256134"/>
                <a:gd name="connsiteY1634" fmla="*/ 148234 h 296728"/>
                <a:gd name="connsiteX1635" fmla="*/ 105673 w 256134"/>
                <a:gd name="connsiteY1635" fmla="*/ 172904 h 296728"/>
                <a:gd name="connsiteX1636" fmla="*/ 106244 w 256134"/>
                <a:gd name="connsiteY1636" fmla="*/ 172523 h 296728"/>
                <a:gd name="connsiteX1637" fmla="*/ 107292 w 256134"/>
                <a:gd name="connsiteY1637" fmla="*/ 145948 h 296728"/>
                <a:gd name="connsiteX1638" fmla="*/ 108244 w 256134"/>
                <a:gd name="connsiteY1638" fmla="*/ 146139 h 296728"/>
                <a:gd name="connsiteX1639" fmla="*/ 107673 w 256134"/>
                <a:gd name="connsiteY1639" fmla="*/ 172428 h 296728"/>
                <a:gd name="connsiteX1640" fmla="*/ 108244 w 256134"/>
                <a:gd name="connsiteY1640" fmla="*/ 171856 h 296728"/>
                <a:gd name="connsiteX1641" fmla="*/ 108911 w 256134"/>
                <a:gd name="connsiteY1641" fmla="*/ 146710 h 296728"/>
                <a:gd name="connsiteX1642" fmla="*/ 109768 w 256134"/>
                <a:gd name="connsiteY1642" fmla="*/ 146710 h 296728"/>
                <a:gd name="connsiteX1643" fmla="*/ 109483 w 256134"/>
                <a:gd name="connsiteY1643" fmla="*/ 172142 h 296728"/>
                <a:gd name="connsiteX1644" fmla="*/ 110054 w 256134"/>
                <a:gd name="connsiteY1644" fmla="*/ 171951 h 296728"/>
                <a:gd name="connsiteX1645" fmla="*/ 111007 w 256134"/>
                <a:gd name="connsiteY1645" fmla="*/ 146520 h 296728"/>
                <a:gd name="connsiteX1646" fmla="*/ 111578 w 256134"/>
                <a:gd name="connsiteY1646" fmla="*/ 147091 h 296728"/>
                <a:gd name="connsiteX1647" fmla="*/ 111578 w 256134"/>
                <a:gd name="connsiteY1647" fmla="*/ 171570 h 296728"/>
                <a:gd name="connsiteX1648" fmla="*/ 112150 w 256134"/>
                <a:gd name="connsiteY1648" fmla="*/ 171285 h 296728"/>
                <a:gd name="connsiteX1649" fmla="*/ 112531 w 256134"/>
                <a:gd name="connsiteY1649" fmla="*/ 147853 h 296728"/>
                <a:gd name="connsiteX1650" fmla="*/ 113197 w 256134"/>
                <a:gd name="connsiteY1650" fmla="*/ 146996 h 296728"/>
                <a:gd name="connsiteX1651" fmla="*/ 113483 w 256134"/>
                <a:gd name="connsiteY1651" fmla="*/ 171380 h 296728"/>
                <a:gd name="connsiteX1652" fmla="*/ 114055 w 256134"/>
                <a:gd name="connsiteY1652" fmla="*/ 171380 h 296728"/>
                <a:gd name="connsiteX1653" fmla="*/ 114531 w 256134"/>
                <a:gd name="connsiteY1653" fmla="*/ 146043 h 296728"/>
                <a:gd name="connsiteX1654" fmla="*/ 115007 w 256134"/>
                <a:gd name="connsiteY1654" fmla="*/ 146424 h 296728"/>
                <a:gd name="connsiteX1655" fmla="*/ 115198 w 256134"/>
                <a:gd name="connsiteY1655" fmla="*/ 171475 h 296728"/>
                <a:gd name="connsiteX1656" fmla="*/ 115769 w 256134"/>
                <a:gd name="connsiteY1656" fmla="*/ 171285 h 296728"/>
                <a:gd name="connsiteX1657" fmla="*/ 116817 w 256134"/>
                <a:gd name="connsiteY1657" fmla="*/ 146615 h 296728"/>
                <a:gd name="connsiteX1658" fmla="*/ 116912 w 256134"/>
                <a:gd name="connsiteY1658" fmla="*/ 149091 h 296728"/>
                <a:gd name="connsiteX1659" fmla="*/ 116912 w 256134"/>
                <a:gd name="connsiteY1659" fmla="*/ 171094 h 296728"/>
                <a:gd name="connsiteX1660" fmla="*/ 117769 w 256134"/>
                <a:gd name="connsiteY1660" fmla="*/ 171094 h 296728"/>
                <a:gd name="connsiteX1661" fmla="*/ 118817 w 256134"/>
                <a:gd name="connsiteY1661" fmla="*/ 146901 h 296728"/>
                <a:gd name="connsiteX1662" fmla="*/ 119389 w 256134"/>
                <a:gd name="connsiteY1662" fmla="*/ 148710 h 296728"/>
                <a:gd name="connsiteX1663" fmla="*/ 118722 w 256134"/>
                <a:gd name="connsiteY1663" fmla="*/ 171285 h 296728"/>
                <a:gd name="connsiteX1664" fmla="*/ 119674 w 256134"/>
                <a:gd name="connsiteY1664" fmla="*/ 171285 h 296728"/>
                <a:gd name="connsiteX1665" fmla="*/ 119865 w 256134"/>
                <a:gd name="connsiteY1665" fmla="*/ 172523 h 296728"/>
                <a:gd name="connsiteX1666" fmla="*/ 100529 w 256134"/>
                <a:gd name="connsiteY1666" fmla="*/ 175476 h 296728"/>
                <a:gd name="connsiteX1667" fmla="*/ 98910 w 256134"/>
                <a:gd name="connsiteY1667" fmla="*/ 173190 h 296728"/>
                <a:gd name="connsiteX1668" fmla="*/ 101958 w 256134"/>
                <a:gd name="connsiteY1668" fmla="*/ 146520 h 296728"/>
                <a:gd name="connsiteX1669" fmla="*/ 102339 w 256134"/>
                <a:gd name="connsiteY1669" fmla="*/ 146329 h 296728"/>
                <a:gd name="connsiteX1670" fmla="*/ 101101 w 256134"/>
                <a:gd name="connsiteY1670" fmla="*/ 173761 h 296728"/>
                <a:gd name="connsiteX1671" fmla="*/ 104530 w 256134"/>
                <a:gd name="connsiteY1671" fmla="*/ 144615 h 296728"/>
                <a:gd name="connsiteX1672" fmla="*/ 111769 w 256134"/>
                <a:gd name="connsiteY1672" fmla="*/ 133280 h 296728"/>
                <a:gd name="connsiteX1673" fmla="*/ 115579 w 256134"/>
                <a:gd name="connsiteY1673" fmla="*/ 131661 h 296728"/>
                <a:gd name="connsiteX1674" fmla="*/ 112721 w 256134"/>
                <a:gd name="connsiteY1674" fmla="*/ 134804 h 296728"/>
                <a:gd name="connsiteX1675" fmla="*/ 108720 w 256134"/>
                <a:gd name="connsiteY1675" fmla="*/ 136328 h 296728"/>
                <a:gd name="connsiteX1676" fmla="*/ 111769 w 256134"/>
                <a:gd name="connsiteY1676" fmla="*/ 133280 h 296728"/>
                <a:gd name="connsiteX1677" fmla="*/ 110721 w 256134"/>
                <a:gd name="connsiteY1677" fmla="*/ 131756 h 296728"/>
                <a:gd name="connsiteX1678" fmla="*/ 111292 w 256134"/>
                <a:gd name="connsiteY1678" fmla="*/ 131089 h 296728"/>
                <a:gd name="connsiteX1679" fmla="*/ 111959 w 256134"/>
                <a:gd name="connsiteY1679" fmla="*/ 131756 h 296728"/>
                <a:gd name="connsiteX1680" fmla="*/ 111292 w 256134"/>
                <a:gd name="connsiteY1680" fmla="*/ 132518 h 296728"/>
                <a:gd name="connsiteX1681" fmla="*/ 110721 w 256134"/>
                <a:gd name="connsiteY1681" fmla="*/ 131756 h 296728"/>
                <a:gd name="connsiteX1682" fmla="*/ 109102 w 256134"/>
                <a:gd name="connsiteY1682" fmla="*/ 133470 h 296728"/>
                <a:gd name="connsiteX1683" fmla="*/ 108244 w 256134"/>
                <a:gd name="connsiteY1683" fmla="*/ 132708 h 296728"/>
                <a:gd name="connsiteX1684" fmla="*/ 109102 w 256134"/>
                <a:gd name="connsiteY1684" fmla="*/ 131756 h 296728"/>
                <a:gd name="connsiteX1685" fmla="*/ 109959 w 256134"/>
                <a:gd name="connsiteY1685" fmla="*/ 132708 h 296728"/>
                <a:gd name="connsiteX1686" fmla="*/ 109102 w 256134"/>
                <a:gd name="connsiteY1686" fmla="*/ 133470 h 296728"/>
                <a:gd name="connsiteX1687" fmla="*/ 120055 w 256134"/>
                <a:gd name="connsiteY1687" fmla="*/ 168522 h 296728"/>
                <a:gd name="connsiteX1688" fmla="*/ 119674 w 256134"/>
                <a:gd name="connsiteY1688" fmla="*/ 168522 h 296728"/>
                <a:gd name="connsiteX1689" fmla="*/ 121008 w 256134"/>
                <a:gd name="connsiteY1689" fmla="*/ 147472 h 296728"/>
                <a:gd name="connsiteX1690" fmla="*/ 121960 w 256134"/>
                <a:gd name="connsiteY1690" fmla="*/ 147758 h 296728"/>
                <a:gd name="connsiteX1691" fmla="*/ 120055 w 256134"/>
                <a:gd name="connsiteY1691" fmla="*/ 168522 h 296728"/>
                <a:gd name="connsiteX1692" fmla="*/ 123103 w 256134"/>
                <a:gd name="connsiteY1692" fmla="*/ 147758 h 296728"/>
                <a:gd name="connsiteX1693" fmla="*/ 124342 w 256134"/>
                <a:gd name="connsiteY1693" fmla="*/ 148044 h 296728"/>
                <a:gd name="connsiteX1694" fmla="*/ 121960 w 256134"/>
                <a:gd name="connsiteY1694" fmla="*/ 167094 h 296728"/>
                <a:gd name="connsiteX1695" fmla="*/ 121484 w 256134"/>
                <a:gd name="connsiteY1695" fmla="*/ 165855 h 296728"/>
                <a:gd name="connsiteX1696" fmla="*/ 123103 w 256134"/>
                <a:gd name="connsiteY1696" fmla="*/ 147758 h 296728"/>
                <a:gd name="connsiteX1697" fmla="*/ 120246 w 256134"/>
                <a:gd name="connsiteY1697" fmla="*/ 182619 h 296728"/>
                <a:gd name="connsiteX1698" fmla="*/ 122437 w 256134"/>
                <a:gd name="connsiteY1698" fmla="*/ 184810 h 296728"/>
                <a:gd name="connsiteX1699" fmla="*/ 121770 w 256134"/>
                <a:gd name="connsiteY1699" fmla="*/ 186334 h 296728"/>
                <a:gd name="connsiteX1700" fmla="*/ 119008 w 256134"/>
                <a:gd name="connsiteY1700" fmla="*/ 184715 h 296728"/>
                <a:gd name="connsiteX1701" fmla="*/ 120246 w 256134"/>
                <a:gd name="connsiteY1701" fmla="*/ 182715 h 296728"/>
                <a:gd name="connsiteX1702" fmla="*/ 118627 w 256134"/>
                <a:gd name="connsiteY1702" fmla="*/ 185191 h 296728"/>
                <a:gd name="connsiteX1703" fmla="*/ 122722 w 256134"/>
                <a:gd name="connsiteY1703" fmla="*/ 188239 h 296728"/>
                <a:gd name="connsiteX1704" fmla="*/ 121770 w 256134"/>
                <a:gd name="connsiteY1704" fmla="*/ 190144 h 296728"/>
                <a:gd name="connsiteX1705" fmla="*/ 117388 w 256134"/>
                <a:gd name="connsiteY1705" fmla="*/ 187382 h 296728"/>
                <a:gd name="connsiteX1706" fmla="*/ 118627 w 256134"/>
                <a:gd name="connsiteY1706" fmla="*/ 185191 h 296728"/>
                <a:gd name="connsiteX1707" fmla="*/ 124627 w 256134"/>
                <a:gd name="connsiteY1707" fmla="*/ 152235 h 296728"/>
                <a:gd name="connsiteX1708" fmla="*/ 125485 w 256134"/>
                <a:gd name="connsiteY1708" fmla="*/ 148139 h 296728"/>
                <a:gd name="connsiteX1709" fmla="*/ 126723 w 256134"/>
                <a:gd name="connsiteY1709" fmla="*/ 148996 h 296728"/>
                <a:gd name="connsiteX1710" fmla="*/ 125008 w 256134"/>
                <a:gd name="connsiteY1710" fmla="*/ 152330 h 296728"/>
                <a:gd name="connsiteX1711" fmla="*/ 124723 w 256134"/>
                <a:gd name="connsiteY1711" fmla="*/ 152330 h 296728"/>
                <a:gd name="connsiteX1712" fmla="*/ 119103 w 256134"/>
                <a:gd name="connsiteY1712" fmla="*/ 129851 h 296728"/>
                <a:gd name="connsiteX1713" fmla="*/ 116817 w 256134"/>
                <a:gd name="connsiteY1713" fmla="*/ 131089 h 296728"/>
                <a:gd name="connsiteX1714" fmla="*/ 118436 w 256134"/>
                <a:gd name="connsiteY1714" fmla="*/ 129089 h 296728"/>
                <a:gd name="connsiteX1715" fmla="*/ 120722 w 256134"/>
                <a:gd name="connsiteY1715" fmla="*/ 127660 h 296728"/>
                <a:gd name="connsiteX1716" fmla="*/ 119103 w 256134"/>
                <a:gd name="connsiteY1716" fmla="*/ 129851 h 296728"/>
                <a:gd name="connsiteX1717" fmla="*/ 78812 w 256134"/>
                <a:gd name="connsiteY1717" fmla="*/ 124898 h 296728"/>
                <a:gd name="connsiteX1718" fmla="*/ 76336 w 256134"/>
                <a:gd name="connsiteY1718" fmla="*/ 123945 h 296728"/>
                <a:gd name="connsiteX1719" fmla="*/ 78812 w 256134"/>
                <a:gd name="connsiteY1719" fmla="*/ 123183 h 296728"/>
                <a:gd name="connsiteX1720" fmla="*/ 81098 w 256134"/>
                <a:gd name="connsiteY1720" fmla="*/ 123945 h 296728"/>
                <a:gd name="connsiteX1721" fmla="*/ 78812 w 256134"/>
                <a:gd name="connsiteY1721" fmla="*/ 124898 h 296728"/>
                <a:gd name="connsiteX1722" fmla="*/ 83194 w 256134"/>
                <a:gd name="connsiteY1722" fmla="*/ 124231 h 296728"/>
                <a:gd name="connsiteX1723" fmla="*/ 81860 w 256134"/>
                <a:gd name="connsiteY1723" fmla="*/ 125184 h 296728"/>
                <a:gd name="connsiteX1724" fmla="*/ 82336 w 256134"/>
                <a:gd name="connsiteY1724" fmla="*/ 123469 h 296728"/>
                <a:gd name="connsiteX1725" fmla="*/ 83575 w 256134"/>
                <a:gd name="connsiteY1725" fmla="*/ 122326 h 296728"/>
                <a:gd name="connsiteX1726" fmla="*/ 83194 w 256134"/>
                <a:gd name="connsiteY1726" fmla="*/ 124231 h 296728"/>
                <a:gd name="connsiteX1727" fmla="*/ 86051 w 256134"/>
                <a:gd name="connsiteY1727" fmla="*/ 123850 h 296728"/>
                <a:gd name="connsiteX1728" fmla="*/ 84432 w 256134"/>
                <a:gd name="connsiteY1728" fmla="*/ 125088 h 296728"/>
                <a:gd name="connsiteX1729" fmla="*/ 85099 w 256134"/>
                <a:gd name="connsiteY1729" fmla="*/ 122898 h 296728"/>
                <a:gd name="connsiteX1730" fmla="*/ 86623 w 256134"/>
                <a:gd name="connsiteY1730" fmla="*/ 121659 h 296728"/>
                <a:gd name="connsiteX1731" fmla="*/ 86051 w 256134"/>
                <a:gd name="connsiteY1731" fmla="*/ 123850 h 296728"/>
                <a:gd name="connsiteX1732" fmla="*/ 84146 w 256134"/>
                <a:gd name="connsiteY1732" fmla="*/ 119183 h 296728"/>
                <a:gd name="connsiteX1733" fmla="*/ 84813 w 256134"/>
                <a:gd name="connsiteY1733" fmla="*/ 116325 h 296728"/>
                <a:gd name="connsiteX1734" fmla="*/ 80717 w 256134"/>
                <a:gd name="connsiteY1734" fmla="*/ 120421 h 296728"/>
                <a:gd name="connsiteX1735" fmla="*/ 82051 w 256134"/>
                <a:gd name="connsiteY1735" fmla="*/ 116325 h 296728"/>
                <a:gd name="connsiteX1736" fmla="*/ 76431 w 256134"/>
                <a:gd name="connsiteY1736" fmla="*/ 120612 h 296728"/>
                <a:gd name="connsiteX1737" fmla="*/ 77383 w 256134"/>
                <a:gd name="connsiteY1737" fmla="*/ 118040 h 296728"/>
                <a:gd name="connsiteX1738" fmla="*/ 73288 w 256134"/>
                <a:gd name="connsiteY1738" fmla="*/ 120135 h 296728"/>
                <a:gd name="connsiteX1739" fmla="*/ 75097 w 256134"/>
                <a:gd name="connsiteY1739" fmla="*/ 117278 h 296728"/>
                <a:gd name="connsiteX1740" fmla="*/ 71954 w 256134"/>
                <a:gd name="connsiteY1740" fmla="*/ 118707 h 296728"/>
                <a:gd name="connsiteX1741" fmla="*/ 72335 w 256134"/>
                <a:gd name="connsiteY1741" fmla="*/ 116802 h 296728"/>
                <a:gd name="connsiteX1742" fmla="*/ 69478 w 256134"/>
                <a:gd name="connsiteY1742" fmla="*/ 118516 h 296728"/>
                <a:gd name="connsiteX1743" fmla="*/ 70525 w 256134"/>
                <a:gd name="connsiteY1743" fmla="*/ 116040 h 296728"/>
                <a:gd name="connsiteX1744" fmla="*/ 67287 w 256134"/>
                <a:gd name="connsiteY1744" fmla="*/ 117373 h 296728"/>
                <a:gd name="connsiteX1745" fmla="*/ 67096 w 256134"/>
                <a:gd name="connsiteY1745" fmla="*/ 115754 h 296728"/>
                <a:gd name="connsiteX1746" fmla="*/ 64906 w 256134"/>
                <a:gd name="connsiteY1746" fmla="*/ 116325 h 296728"/>
                <a:gd name="connsiteX1747" fmla="*/ 64906 w 256134"/>
                <a:gd name="connsiteY1747" fmla="*/ 114516 h 296728"/>
                <a:gd name="connsiteX1748" fmla="*/ 63001 w 256134"/>
                <a:gd name="connsiteY1748" fmla="*/ 115659 h 296728"/>
                <a:gd name="connsiteX1749" fmla="*/ 62715 w 256134"/>
                <a:gd name="connsiteY1749" fmla="*/ 114325 h 296728"/>
                <a:gd name="connsiteX1750" fmla="*/ 60143 w 256134"/>
                <a:gd name="connsiteY1750" fmla="*/ 115468 h 296728"/>
                <a:gd name="connsiteX1751" fmla="*/ 60143 w 256134"/>
                <a:gd name="connsiteY1751" fmla="*/ 113373 h 296728"/>
                <a:gd name="connsiteX1752" fmla="*/ 58333 w 256134"/>
                <a:gd name="connsiteY1752" fmla="*/ 114325 h 296728"/>
                <a:gd name="connsiteX1753" fmla="*/ 57667 w 256134"/>
                <a:gd name="connsiteY1753" fmla="*/ 113373 h 296728"/>
                <a:gd name="connsiteX1754" fmla="*/ 55285 w 256134"/>
                <a:gd name="connsiteY1754" fmla="*/ 114135 h 296728"/>
                <a:gd name="connsiteX1755" fmla="*/ 54904 w 256134"/>
                <a:gd name="connsiteY1755" fmla="*/ 112325 h 296728"/>
                <a:gd name="connsiteX1756" fmla="*/ 52904 w 256134"/>
                <a:gd name="connsiteY1756" fmla="*/ 114325 h 296728"/>
                <a:gd name="connsiteX1757" fmla="*/ 52523 w 256134"/>
                <a:gd name="connsiteY1757" fmla="*/ 112706 h 296728"/>
                <a:gd name="connsiteX1758" fmla="*/ 50237 w 256134"/>
                <a:gd name="connsiteY1758" fmla="*/ 114516 h 296728"/>
                <a:gd name="connsiteX1759" fmla="*/ 49666 w 256134"/>
                <a:gd name="connsiteY1759" fmla="*/ 112706 h 296728"/>
                <a:gd name="connsiteX1760" fmla="*/ 46713 w 256134"/>
                <a:gd name="connsiteY1760" fmla="*/ 115373 h 296728"/>
                <a:gd name="connsiteX1761" fmla="*/ 46999 w 256134"/>
                <a:gd name="connsiteY1761" fmla="*/ 112896 h 296728"/>
                <a:gd name="connsiteX1762" fmla="*/ 43284 w 256134"/>
                <a:gd name="connsiteY1762" fmla="*/ 116040 h 296728"/>
                <a:gd name="connsiteX1763" fmla="*/ 43855 w 256134"/>
                <a:gd name="connsiteY1763" fmla="*/ 113373 h 296728"/>
                <a:gd name="connsiteX1764" fmla="*/ 40807 w 256134"/>
                <a:gd name="connsiteY1764" fmla="*/ 116135 h 296728"/>
                <a:gd name="connsiteX1765" fmla="*/ 41760 w 256134"/>
                <a:gd name="connsiteY1765" fmla="*/ 113658 h 296728"/>
                <a:gd name="connsiteX1766" fmla="*/ 37664 w 256134"/>
                <a:gd name="connsiteY1766" fmla="*/ 116516 h 296728"/>
                <a:gd name="connsiteX1767" fmla="*/ 38140 w 256134"/>
                <a:gd name="connsiteY1767" fmla="*/ 114039 h 296728"/>
                <a:gd name="connsiteX1768" fmla="*/ 36235 w 256134"/>
                <a:gd name="connsiteY1768" fmla="*/ 115278 h 296728"/>
                <a:gd name="connsiteX1769" fmla="*/ 36807 w 256134"/>
                <a:gd name="connsiteY1769" fmla="*/ 113754 h 296728"/>
                <a:gd name="connsiteX1770" fmla="*/ 44427 w 256134"/>
                <a:gd name="connsiteY1770" fmla="*/ 110229 h 296728"/>
                <a:gd name="connsiteX1771" fmla="*/ 67096 w 256134"/>
                <a:gd name="connsiteY1771" fmla="*/ 112801 h 296728"/>
                <a:gd name="connsiteX1772" fmla="*/ 92242 w 256134"/>
                <a:gd name="connsiteY1772" fmla="*/ 111087 h 296728"/>
                <a:gd name="connsiteX1773" fmla="*/ 93766 w 256134"/>
                <a:gd name="connsiteY1773" fmla="*/ 113087 h 296728"/>
                <a:gd name="connsiteX1774" fmla="*/ 90337 w 256134"/>
                <a:gd name="connsiteY1774" fmla="*/ 115563 h 296728"/>
                <a:gd name="connsiteX1775" fmla="*/ 87861 w 256134"/>
                <a:gd name="connsiteY1775" fmla="*/ 118897 h 296728"/>
                <a:gd name="connsiteX1776" fmla="*/ 87861 w 256134"/>
                <a:gd name="connsiteY1776" fmla="*/ 116135 h 296728"/>
                <a:gd name="connsiteX1777" fmla="*/ 84051 w 256134"/>
                <a:gd name="connsiteY1777" fmla="*/ 119278 h 296728"/>
                <a:gd name="connsiteX1778" fmla="*/ 89290 w 256134"/>
                <a:gd name="connsiteY1778" fmla="*/ 122517 h 296728"/>
                <a:gd name="connsiteX1779" fmla="*/ 87194 w 256134"/>
                <a:gd name="connsiteY1779" fmla="*/ 124041 h 296728"/>
                <a:gd name="connsiteX1780" fmla="*/ 88051 w 256134"/>
                <a:gd name="connsiteY1780" fmla="*/ 121374 h 296728"/>
                <a:gd name="connsiteX1781" fmla="*/ 90147 w 256134"/>
                <a:gd name="connsiteY1781" fmla="*/ 119850 h 296728"/>
                <a:gd name="connsiteX1782" fmla="*/ 89290 w 256134"/>
                <a:gd name="connsiteY1782" fmla="*/ 122612 h 296728"/>
                <a:gd name="connsiteX1783" fmla="*/ 77574 w 256134"/>
                <a:gd name="connsiteY1783" fmla="*/ 146043 h 296728"/>
                <a:gd name="connsiteX1784" fmla="*/ 86337 w 256134"/>
                <a:gd name="connsiteY1784" fmla="*/ 142995 h 296728"/>
                <a:gd name="connsiteX1785" fmla="*/ 92052 w 256134"/>
                <a:gd name="connsiteY1785" fmla="*/ 142995 h 296728"/>
                <a:gd name="connsiteX1786" fmla="*/ 91957 w 256134"/>
                <a:gd name="connsiteY1786" fmla="*/ 145091 h 296728"/>
                <a:gd name="connsiteX1787" fmla="*/ 87861 w 256134"/>
                <a:gd name="connsiteY1787" fmla="*/ 145091 h 296728"/>
                <a:gd name="connsiteX1788" fmla="*/ 78145 w 256134"/>
                <a:gd name="connsiteY1788" fmla="*/ 147663 h 296728"/>
                <a:gd name="connsiteX1789" fmla="*/ 77669 w 256134"/>
                <a:gd name="connsiteY1789" fmla="*/ 146043 h 296728"/>
                <a:gd name="connsiteX1790" fmla="*/ 93385 w 256134"/>
                <a:gd name="connsiteY1790" fmla="*/ 146234 h 296728"/>
                <a:gd name="connsiteX1791" fmla="*/ 90623 w 256134"/>
                <a:gd name="connsiteY1791" fmla="*/ 146805 h 296728"/>
                <a:gd name="connsiteX1792" fmla="*/ 87861 w 256134"/>
                <a:gd name="connsiteY1792" fmla="*/ 146234 h 296728"/>
                <a:gd name="connsiteX1793" fmla="*/ 90623 w 256134"/>
                <a:gd name="connsiteY1793" fmla="*/ 145662 h 296728"/>
                <a:gd name="connsiteX1794" fmla="*/ 93385 w 256134"/>
                <a:gd name="connsiteY1794" fmla="*/ 146234 h 296728"/>
                <a:gd name="connsiteX1795" fmla="*/ 12613 w 256134"/>
                <a:gd name="connsiteY1795" fmla="*/ 179286 h 296728"/>
                <a:gd name="connsiteX1796" fmla="*/ 14042 w 256134"/>
                <a:gd name="connsiteY1796" fmla="*/ 180429 h 296728"/>
                <a:gd name="connsiteX1797" fmla="*/ 8422 w 256134"/>
                <a:gd name="connsiteY1797" fmla="*/ 186620 h 296728"/>
                <a:gd name="connsiteX1798" fmla="*/ 12613 w 256134"/>
                <a:gd name="connsiteY1798" fmla="*/ 179381 h 296728"/>
                <a:gd name="connsiteX1799" fmla="*/ 9565 w 256134"/>
                <a:gd name="connsiteY1799" fmla="*/ 202241 h 296728"/>
                <a:gd name="connsiteX1800" fmla="*/ 8613 w 256134"/>
                <a:gd name="connsiteY1800" fmla="*/ 198812 h 296728"/>
                <a:gd name="connsiteX1801" fmla="*/ 10232 w 256134"/>
                <a:gd name="connsiteY1801" fmla="*/ 198336 h 296728"/>
                <a:gd name="connsiteX1802" fmla="*/ 9565 w 256134"/>
                <a:gd name="connsiteY1802" fmla="*/ 202146 h 296728"/>
                <a:gd name="connsiteX1803" fmla="*/ 26139 w 256134"/>
                <a:gd name="connsiteY1803" fmla="*/ 178143 h 296728"/>
                <a:gd name="connsiteX1804" fmla="*/ 25281 w 256134"/>
                <a:gd name="connsiteY1804" fmla="*/ 178428 h 296728"/>
                <a:gd name="connsiteX1805" fmla="*/ 29568 w 256134"/>
                <a:gd name="connsiteY1805" fmla="*/ 161188 h 296728"/>
                <a:gd name="connsiteX1806" fmla="*/ 40903 w 256134"/>
                <a:gd name="connsiteY1806" fmla="*/ 144615 h 296728"/>
                <a:gd name="connsiteX1807" fmla="*/ 49951 w 256134"/>
                <a:gd name="connsiteY1807" fmla="*/ 138709 h 296728"/>
                <a:gd name="connsiteX1808" fmla="*/ 49285 w 256134"/>
                <a:gd name="connsiteY1808" fmla="*/ 138709 h 296728"/>
                <a:gd name="connsiteX1809" fmla="*/ 42046 w 256134"/>
                <a:gd name="connsiteY1809" fmla="*/ 142710 h 296728"/>
                <a:gd name="connsiteX1810" fmla="*/ 29568 w 256134"/>
                <a:gd name="connsiteY1810" fmla="*/ 158997 h 296728"/>
                <a:gd name="connsiteX1811" fmla="*/ 24424 w 256134"/>
                <a:gd name="connsiteY1811" fmla="*/ 178143 h 296728"/>
                <a:gd name="connsiteX1812" fmla="*/ 20709 w 256134"/>
                <a:gd name="connsiteY1812" fmla="*/ 186906 h 296728"/>
                <a:gd name="connsiteX1813" fmla="*/ 13756 w 256134"/>
                <a:gd name="connsiteY1813" fmla="*/ 195954 h 296728"/>
                <a:gd name="connsiteX1814" fmla="*/ 13090 w 256134"/>
                <a:gd name="connsiteY1814" fmla="*/ 196240 h 296728"/>
                <a:gd name="connsiteX1815" fmla="*/ 15185 w 256134"/>
                <a:gd name="connsiteY1815" fmla="*/ 191097 h 296728"/>
                <a:gd name="connsiteX1816" fmla="*/ 18328 w 256134"/>
                <a:gd name="connsiteY1816" fmla="*/ 187477 h 296728"/>
                <a:gd name="connsiteX1817" fmla="*/ 23377 w 256134"/>
                <a:gd name="connsiteY1817" fmla="*/ 175952 h 296728"/>
                <a:gd name="connsiteX1818" fmla="*/ 26139 w 256134"/>
                <a:gd name="connsiteY1818" fmla="*/ 162617 h 296728"/>
                <a:gd name="connsiteX1819" fmla="*/ 30425 w 256134"/>
                <a:gd name="connsiteY1819" fmla="*/ 154140 h 296728"/>
                <a:gd name="connsiteX1820" fmla="*/ 48237 w 256134"/>
                <a:gd name="connsiteY1820" fmla="*/ 137471 h 296728"/>
                <a:gd name="connsiteX1821" fmla="*/ 47284 w 256134"/>
                <a:gd name="connsiteY1821" fmla="*/ 137471 h 296728"/>
                <a:gd name="connsiteX1822" fmla="*/ 27568 w 256134"/>
                <a:gd name="connsiteY1822" fmla="*/ 157188 h 296728"/>
                <a:gd name="connsiteX1823" fmla="*/ 19947 w 256134"/>
                <a:gd name="connsiteY1823" fmla="*/ 183286 h 296728"/>
                <a:gd name="connsiteX1824" fmla="*/ 13852 w 256134"/>
                <a:gd name="connsiteY1824" fmla="*/ 191382 h 296728"/>
                <a:gd name="connsiteX1825" fmla="*/ 13185 w 256134"/>
                <a:gd name="connsiteY1825" fmla="*/ 191382 h 296728"/>
                <a:gd name="connsiteX1826" fmla="*/ 19186 w 256134"/>
                <a:gd name="connsiteY1826" fmla="*/ 182715 h 296728"/>
                <a:gd name="connsiteX1827" fmla="*/ 21091 w 256134"/>
                <a:gd name="connsiteY1827" fmla="*/ 174809 h 296728"/>
                <a:gd name="connsiteX1828" fmla="*/ 33759 w 256134"/>
                <a:gd name="connsiteY1828" fmla="*/ 146043 h 296728"/>
                <a:gd name="connsiteX1829" fmla="*/ 32806 w 256134"/>
                <a:gd name="connsiteY1829" fmla="*/ 146043 h 296728"/>
                <a:gd name="connsiteX1830" fmla="*/ 18709 w 256134"/>
                <a:gd name="connsiteY1830" fmla="*/ 180333 h 296728"/>
                <a:gd name="connsiteX1831" fmla="*/ 9661 w 256134"/>
                <a:gd name="connsiteY1831" fmla="*/ 195002 h 296728"/>
                <a:gd name="connsiteX1832" fmla="*/ 10327 w 256134"/>
                <a:gd name="connsiteY1832" fmla="*/ 191668 h 296728"/>
                <a:gd name="connsiteX1833" fmla="*/ 14328 w 256134"/>
                <a:gd name="connsiteY1833" fmla="*/ 186144 h 296728"/>
                <a:gd name="connsiteX1834" fmla="*/ 18995 w 256134"/>
                <a:gd name="connsiteY1834" fmla="*/ 171094 h 296728"/>
                <a:gd name="connsiteX1835" fmla="*/ 21472 w 256134"/>
                <a:gd name="connsiteY1835" fmla="*/ 162045 h 296728"/>
                <a:gd name="connsiteX1836" fmla="*/ 24615 w 256134"/>
                <a:gd name="connsiteY1836" fmla="*/ 155187 h 296728"/>
                <a:gd name="connsiteX1837" fmla="*/ 40522 w 256134"/>
                <a:gd name="connsiteY1837" fmla="*/ 138519 h 296728"/>
                <a:gd name="connsiteX1838" fmla="*/ 40522 w 256134"/>
                <a:gd name="connsiteY1838" fmla="*/ 137947 h 296728"/>
                <a:gd name="connsiteX1839" fmla="*/ 24139 w 256134"/>
                <a:gd name="connsiteY1839" fmla="*/ 154521 h 296728"/>
                <a:gd name="connsiteX1840" fmla="*/ 18900 w 256134"/>
                <a:gd name="connsiteY1840" fmla="*/ 166427 h 296728"/>
                <a:gd name="connsiteX1841" fmla="*/ 16138 w 256134"/>
                <a:gd name="connsiteY1841" fmla="*/ 179571 h 296728"/>
                <a:gd name="connsiteX1842" fmla="*/ 11756 w 256134"/>
                <a:gd name="connsiteY1842" fmla="*/ 187382 h 296728"/>
                <a:gd name="connsiteX1843" fmla="*/ 8708 w 256134"/>
                <a:gd name="connsiteY1843" fmla="*/ 191287 h 296728"/>
                <a:gd name="connsiteX1844" fmla="*/ 12899 w 256134"/>
                <a:gd name="connsiteY1844" fmla="*/ 183762 h 296728"/>
                <a:gd name="connsiteX1845" fmla="*/ 15090 w 256134"/>
                <a:gd name="connsiteY1845" fmla="*/ 180238 h 296728"/>
                <a:gd name="connsiteX1846" fmla="*/ 25091 w 256134"/>
                <a:gd name="connsiteY1846" fmla="*/ 149758 h 296728"/>
                <a:gd name="connsiteX1847" fmla="*/ 19090 w 256134"/>
                <a:gd name="connsiteY1847" fmla="*/ 156330 h 296728"/>
                <a:gd name="connsiteX1848" fmla="*/ 40712 w 256134"/>
                <a:gd name="connsiteY1848" fmla="*/ 131661 h 296728"/>
                <a:gd name="connsiteX1849" fmla="*/ 64525 w 256134"/>
                <a:gd name="connsiteY1849" fmla="*/ 142233 h 296728"/>
                <a:gd name="connsiteX1850" fmla="*/ 47380 w 256134"/>
                <a:gd name="connsiteY1850" fmla="*/ 146901 h 296728"/>
                <a:gd name="connsiteX1851" fmla="*/ 47094 w 256134"/>
                <a:gd name="connsiteY1851" fmla="*/ 146139 h 296728"/>
                <a:gd name="connsiteX1852" fmla="*/ 55952 w 256134"/>
                <a:gd name="connsiteY1852" fmla="*/ 141567 h 296728"/>
                <a:gd name="connsiteX1853" fmla="*/ 55095 w 256134"/>
                <a:gd name="connsiteY1853" fmla="*/ 141567 h 296728"/>
                <a:gd name="connsiteX1854" fmla="*/ 39188 w 256134"/>
                <a:gd name="connsiteY1854" fmla="*/ 150996 h 296728"/>
                <a:gd name="connsiteX1855" fmla="*/ 38331 w 256134"/>
                <a:gd name="connsiteY1855" fmla="*/ 150996 h 296728"/>
                <a:gd name="connsiteX1856" fmla="*/ 54523 w 256134"/>
                <a:gd name="connsiteY1856" fmla="*/ 139852 h 296728"/>
                <a:gd name="connsiteX1857" fmla="*/ 51952 w 256134"/>
                <a:gd name="connsiteY1857" fmla="*/ 139852 h 296728"/>
                <a:gd name="connsiteX1858" fmla="*/ 40141 w 256134"/>
                <a:gd name="connsiteY1858" fmla="*/ 147377 h 296728"/>
                <a:gd name="connsiteX1859" fmla="*/ 26234 w 256134"/>
                <a:gd name="connsiteY1859" fmla="*/ 178047 h 296728"/>
                <a:gd name="connsiteX1860" fmla="*/ 52618 w 256134"/>
                <a:gd name="connsiteY1860" fmla="*/ 186429 h 296728"/>
                <a:gd name="connsiteX1861" fmla="*/ 48713 w 256134"/>
                <a:gd name="connsiteY1861" fmla="*/ 206908 h 296728"/>
                <a:gd name="connsiteX1862" fmla="*/ 39093 w 256134"/>
                <a:gd name="connsiteY1862" fmla="*/ 217671 h 296728"/>
                <a:gd name="connsiteX1863" fmla="*/ 36521 w 256134"/>
                <a:gd name="connsiteY1863" fmla="*/ 228816 h 296728"/>
                <a:gd name="connsiteX1864" fmla="*/ 35188 w 256134"/>
                <a:gd name="connsiteY1864" fmla="*/ 214623 h 296728"/>
                <a:gd name="connsiteX1865" fmla="*/ 31568 w 256134"/>
                <a:gd name="connsiteY1865" fmla="*/ 175476 h 296728"/>
                <a:gd name="connsiteX1866" fmla="*/ 61858 w 256134"/>
                <a:gd name="connsiteY1866" fmla="*/ 147282 h 296728"/>
                <a:gd name="connsiteX1867" fmla="*/ 52618 w 256134"/>
                <a:gd name="connsiteY1867" fmla="*/ 186334 h 296728"/>
                <a:gd name="connsiteX1868" fmla="*/ 34330 w 256134"/>
                <a:gd name="connsiteY1868" fmla="*/ 200431 h 296728"/>
                <a:gd name="connsiteX1869" fmla="*/ 36807 w 256134"/>
                <a:gd name="connsiteY1869" fmla="*/ 200431 h 296728"/>
                <a:gd name="connsiteX1870" fmla="*/ 32521 w 256134"/>
                <a:gd name="connsiteY1870" fmla="*/ 201765 h 296728"/>
                <a:gd name="connsiteX1871" fmla="*/ 34330 w 256134"/>
                <a:gd name="connsiteY1871" fmla="*/ 200431 h 296728"/>
                <a:gd name="connsiteX1872" fmla="*/ 33949 w 256134"/>
                <a:gd name="connsiteY1872" fmla="*/ 198526 h 296728"/>
                <a:gd name="connsiteX1873" fmla="*/ 35664 w 256134"/>
                <a:gd name="connsiteY1873" fmla="*/ 198050 h 296728"/>
                <a:gd name="connsiteX1874" fmla="*/ 37569 w 256134"/>
                <a:gd name="connsiteY1874" fmla="*/ 199002 h 296728"/>
                <a:gd name="connsiteX1875" fmla="*/ 33949 w 256134"/>
                <a:gd name="connsiteY1875" fmla="*/ 198431 h 296728"/>
                <a:gd name="connsiteX1876" fmla="*/ 35569 w 256134"/>
                <a:gd name="connsiteY1876" fmla="*/ 204432 h 296728"/>
                <a:gd name="connsiteX1877" fmla="*/ 32997 w 256134"/>
                <a:gd name="connsiteY1877" fmla="*/ 205003 h 296728"/>
                <a:gd name="connsiteX1878" fmla="*/ 34045 w 256134"/>
                <a:gd name="connsiteY1878" fmla="*/ 204241 h 296728"/>
                <a:gd name="connsiteX1879" fmla="*/ 35569 w 256134"/>
                <a:gd name="connsiteY1879" fmla="*/ 204432 h 296728"/>
                <a:gd name="connsiteX1880" fmla="*/ 33568 w 256134"/>
                <a:gd name="connsiteY1880" fmla="*/ 206241 h 296728"/>
                <a:gd name="connsiteX1881" fmla="*/ 36331 w 256134"/>
                <a:gd name="connsiteY1881" fmla="*/ 207003 h 296728"/>
                <a:gd name="connsiteX1882" fmla="*/ 31282 w 256134"/>
                <a:gd name="connsiteY1882" fmla="*/ 207384 h 296728"/>
                <a:gd name="connsiteX1883" fmla="*/ 33664 w 256134"/>
                <a:gd name="connsiteY1883" fmla="*/ 206337 h 296728"/>
                <a:gd name="connsiteX1884" fmla="*/ 58333 w 256134"/>
                <a:gd name="connsiteY1884" fmla="*/ 144519 h 296728"/>
                <a:gd name="connsiteX1885" fmla="*/ 63667 w 256134"/>
                <a:gd name="connsiteY1885" fmla="*/ 143567 h 296728"/>
                <a:gd name="connsiteX1886" fmla="*/ 63382 w 256134"/>
                <a:gd name="connsiteY1886" fmla="*/ 144710 h 296728"/>
                <a:gd name="connsiteX1887" fmla="*/ 58333 w 256134"/>
                <a:gd name="connsiteY1887" fmla="*/ 144710 h 296728"/>
                <a:gd name="connsiteX1888" fmla="*/ 26901 w 256134"/>
                <a:gd name="connsiteY1888" fmla="*/ 214909 h 296728"/>
                <a:gd name="connsiteX1889" fmla="*/ 28996 w 256134"/>
                <a:gd name="connsiteY1889" fmla="*/ 214623 h 296728"/>
                <a:gd name="connsiteX1890" fmla="*/ 25567 w 256134"/>
                <a:gd name="connsiteY1890" fmla="*/ 216433 h 296728"/>
                <a:gd name="connsiteX1891" fmla="*/ 26901 w 256134"/>
                <a:gd name="connsiteY1891" fmla="*/ 214909 h 296728"/>
                <a:gd name="connsiteX1892" fmla="*/ 26139 w 256134"/>
                <a:gd name="connsiteY1892" fmla="*/ 218814 h 296728"/>
                <a:gd name="connsiteX1893" fmla="*/ 28996 w 256134"/>
                <a:gd name="connsiteY1893" fmla="*/ 218433 h 296728"/>
                <a:gd name="connsiteX1894" fmla="*/ 24329 w 256134"/>
                <a:gd name="connsiteY1894" fmla="*/ 220719 h 296728"/>
                <a:gd name="connsiteX1895" fmla="*/ 26139 w 256134"/>
                <a:gd name="connsiteY1895" fmla="*/ 218814 h 296728"/>
                <a:gd name="connsiteX1896" fmla="*/ 26520 w 256134"/>
                <a:gd name="connsiteY1896" fmla="*/ 221100 h 296728"/>
                <a:gd name="connsiteX1897" fmla="*/ 29568 w 256134"/>
                <a:gd name="connsiteY1897" fmla="*/ 221005 h 296728"/>
                <a:gd name="connsiteX1898" fmla="*/ 24519 w 256134"/>
                <a:gd name="connsiteY1898" fmla="*/ 222910 h 296728"/>
                <a:gd name="connsiteX1899" fmla="*/ 26520 w 256134"/>
                <a:gd name="connsiteY1899" fmla="*/ 221100 h 296728"/>
                <a:gd name="connsiteX1900" fmla="*/ 26901 w 256134"/>
                <a:gd name="connsiteY1900" fmla="*/ 223101 h 296728"/>
                <a:gd name="connsiteX1901" fmla="*/ 29758 w 256134"/>
                <a:gd name="connsiteY1901" fmla="*/ 222910 h 296728"/>
                <a:gd name="connsiteX1902" fmla="*/ 24996 w 256134"/>
                <a:gd name="connsiteY1902" fmla="*/ 224720 h 296728"/>
                <a:gd name="connsiteX1903" fmla="*/ 26901 w 256134"/>
                <a:gd name="connsiteY1903" fmla="*/ 223101 h 296728"/>
                <a:gd name="connsiteX1904" fmla="*/ 25948 w 256134"/>
                <a:gd name="connsiteY1904" fmla="*/ 226815 h 296728"/>
                <a:gd name="connsiteX1905" fmla="*/ 27187 w 256134"/>
                <a:gd name="connsiteY1905" fmla="*/ 225482 h 296728"/>
                <a:gd name="connsiteX1906" fmla="*/ 29282 w 256134"/>
                <a:gd name="connsiteY1906" fmla="*/ 225196 h 296728"/>
                <a:gd name="connsiteX1907" fmla="*/ 25948 w 256134"/>
                <a:gd name="connsiteY1907" fmla="*/ 226815 h 296728"/>
                <a:gd name="connsiteX1908" fmla="*/ 28139 w 256134"/>
                <a:gd name="connsiteY1908" fmla="*/ 231292 h 296728"/>
                <a:gd name="connsiteX1909" fmla="*/ 30234 w 256134"/>
                <a:gd name="connsiteY1909" fmla="*/ 229578 h 296728"/>
                <a:gd name="connsiteX1910" fmla="*/ 32521 w 256134"/>
                <a:gd name="connsiteY1910" fmla="*/ 229578 h 296728"/>
                <a:gd name="connsiteX1911" fmla="*/ 28139 w 256134"/>
                <a:gd name="connsiteY1911" fmla="*/ 231292 h 296728"/>
                <a:gd name="connsiteX1912" fmla="*/ 28615 w 256134"/>
                <a:gd name="connsiteY1912" fmla="*/ 233959 h 296728"/>
                <a:gd name="connsiteX1913" fmla="*/ 30901 w 256134"/>
                <a:gd name="connsiteY1913" fmla="*/ 231292 h 296728"/>
                <a:gd name="connsiteX1914" fmla="*/ 33949 w 256134"/>
                <a:gd name="connsiteY1914" fmla="*/ 230911 h 296728"/>
                <a:gd name="connsiteX1915" fmla="*/ 28615 w 256134"/>
                <a:gd name="connsiteY1915" fmla="*/ 233959 h 296728"/>
                <a:gd name="connsiteX1916" fmla="*/ 30044 w 256134"/>
                <a:gd name="connsiteY1916" fmla="*/ 235197 h 296728"/>
                <a:gd name="connsiteX1917" fmla="*/ 31282 w 256134"/>
                <a:gd name="connsiteY1917" fmla="*/ 234531 h 296728"/>
                <a:gd name="connsiteX1918" fmla="*/ 32806 w 256134"/>
                <a:gd name="connsiteY1918" fmla="*/ 234626 h 296728"/>
                <a:gd name="connsiteX1919" fmla="*/ 30044 w 256134"/>
                <a:gd name="connsiteY1919" fmla="*/ 235197 h 296728"/>
                <a:gd name="connsiteX1920" fmla="*/ 38521 w 256134"/>
                <a:gd name="connsiteY1920" fmla="*/ 272154 h 296728"/>
                <a:gd name="connsiteX1921" fmla="*/ 35759 w 256134"/>
                <a:gd name="connsiteY1921" fmla="*/ 270916 h 296728"/>
                <a:gd name="connsiteX1922" fmla="*/ 35188 w 256134"/>
                <a:gd name="connsiteY1922" fmla="*/ 265582 h 296728"/>
                <a:gd name="connsiteX1923" fmla="*/ 38236 w 256134"/>
                <a:gd name="connsiteY1923" fmla="*/ 266535 h 296728"/>
                <a:gd name="connsiteX1924" fmla="*/ 36902 w 256134"/>
                <a:gd name="connsiteY1924" fmla="*/ 266535 h 296728"/>
                <a:gd name="connsiteX1925" fmla="*/ 39474 w 256134"/>
                <a:gd name="connsiteY1925" fmla="*/ 269392 h 296728"/>
                <a:gd name="connsiteX1926" fmla="*/ 37474 w 256134"/>
                <a:gd name="connsiteY1926" fmla="*/ 268821 h 296728"/>
                <a:gd name="connsiteX1927" fmla="*/ 39664 w 256134"/>
                <a:gd name="connsiteY1927" fmla="*/ 271678 h 296728"/>
                <a:gd name="connsiteX1928" fmla="*/ 38045 w 256134"/>
                <a:gd name="connsiteY1928" fmla="*/ 270535 h 296728"/>
                <a:gd name="connsiteX1929" fmla="*/ 38521 w 256134"/>
                <a:gd name="connsiteY1929" fmla="*/ 272059 h 296728"/>
                <a:gd name="connsiteX1930" fmla="*/ 40998 w 256134"/>
                <a:gd name="connsiteY1930" fmla="*/ 269583 h 296728"/>
                <a:gd name="connsiteX1931" fmla="*/ 39950 w 256134"/>
                <a:gd name="connsiteY1931" fmla="*/ 268249 h 296728"/>
                <a:gd name="connsiteX1932" fmla="*/ 40617 w 256134"/>
                <a:gd name="connsiteY1932" fmla="*/ 266535 h 296728"/>
                <a:gd name="connsiteX1933" fmla="*/ 41760 w 256134"/>
                <a:gd name="connsiteY1933" fmla="*/ 267963 h 296728"/>
                <a:gd name="connsiteX1934" fmla="*/ 41093 w 256134"/>
                <a:gd name="connsiteY1934" fmla="*/ 269583 h 296728"/>
                <a:gd name="connsiteX1935" fmla="*/ 39855 w 256134"/>
                <a:gd name="connsiteY1935" fmla="*/ 260820 h 296728"/>
                <a:gd name="connsiteX1936" fmla="*/ 38236 w 256134"/>
                <a:gd name="connsiteY1936" fmla="*/ 264058 h 296728"/>
                <a:gd name="connsiteX1937" fmla="*/ 36045 w 256134"/>
                <a:gd name="connsiteY1937" fmla="*/ 260820 h 296728"/>
                <a:gd name="connsiteX1938" fmla="*/ 34616 w 256134"/>
                <a:gd name="connsiteY1938" fmla="*/ 255105 h 296728"/>
                <a:gd name="connsiteX1939" fmla="*/ 37378 w 256134"/>
                <a:gd name="connsiteY1939" fmla="*/ 257295 h 296728"/>
                <a:gd name="connsiteX1940" fmla="*/ 39855 w 256134"/>
                <a:gd name="connsiteY1940" fmla="*/ 260820 h 296728"/>
                <a:gd name="connsiteX1941" fmla="*/ 37950 w 256134"/>
                <a:gd name="connsiteY1941" fmla="*/ 234816 h 296728"/>
                <a:gd name="connsiteX1942" fmla="*/ 33664 w 256134"/>
                <a:gd name="connsiteY1942" fmla="*/ 243579 h 296728"/>
                <a:gd name="connsiteX1943" fmla="*/ 38331 w 256134"/>
                <a:gd name="connsiteY1943" fmla="*/ 236150 h 296728"/>
                <a:gd name="connsiteX1944" fmla="*/ 39474 w 256134"/>
                <a:gd name="connsiteY1944" fmla="*/ 238626 h 296728"/>
                <a:gd name="connsiteX1945" fmla="*/ 38331 w 256134"/>
                <a:gd name="connsiteY1945" fmla="*/ 239579 h 296728"/>
                <a:gd name="connsiteX1946" fmla="*/ 38521 w 256134"/>
                <a:gd name="connsiteY1946" fmla="*/ 241198 h 296728"/>
                <a:gd name="connsiteX1947" fmla="*/ 37188 w 256134"/>
                <a:gd name="connsiteY1947" fmla="*/ 241198 h 296728"/>
                <a:gd name="connsiteX1948" fmla="*/ 37188 w 256134"/>
                <a:gd name="connsiteY1948" fmla="*/ 243484 h 296728"/>
                <a:gd name="connsiteX1949" fmla="*/ 35950 w 256134"/>
                <a:gd name="connsiteY1949" fmla="*/ 244056 h 296728"/>
                <a:gd name="connsiteX1950" fmla="*/ 32616 w 256134"/>
                <a:gd name="connsiteY1950" fmla="*/ 247485 h 296728"/>
                <a:gd name="connsiteX1951" fmla="*/ 29663 w 256134"/>
                <a:gd name="connsiteY1951" fmla="*/ 245961 h 296728"/>
                <a:gd name="connsiteX1952" fmla="*/ 40617 w 256134"/>
                <a:gd name="connsiteY1952" fmla="*/ 218433 h 296728"/>
                <a:gd name="connsiteX1953" fmla="*/ 46522 w 256134"/>
                <a:gd name="connsiteY1953" fmla="*/ 210909 h 296728"/>
                <a:gd name="connsiteX1954" fmla="*/ 55476 w 256134"/>
                <a:gd name="connsiteY1954" fmla="*/ 193859 h 296728"/>
                <a:gd name="connsiteX1955" fmla="*/ 75859 w 256134"/>
                <a:gd name="connsiteY1955" fmla="*/ 144043 h 296728"/>
                <a:gd name="connsiteX1956" fmla="*/ 75478 w 256134"/>
                <a:gd name="connsiteY1956" fmla="*/ 145281 h 296728"/>
                <a:gd name="connsiteX1957" fmla="*/ 58524 w 256134"/>
                <a:gd name="connsiteY1957" fmla="*/ 185477 h 296728"/>
                <a:gd name="connsiteX1958" fmla="*/ 58524 w 256134"/>
                <a:gd name="connsiteY1958" fmla="*/ 198812 h 296728"/>
                <a:gd name="connsiteX1959" fmla="*/ 58905 w 256134"/>
                <a:gd name="connsiteY1959" fmla="*/ 197859 h 296728"/>
                <a:gd name="connsiteX1960" fmla="*/ 60714 w 256134"/>
                <a:gd name="connsiteY1960" fmla="*/ 170523 h 296728"/>
                <a:gd name="connsiteX1961" fmla="*/ 66906 w 256134"/>
                <a:gd name="connsiteY1961" fmla="*/ 155759 h 296728"/>
                <a:gd name="connsiteX1962" fmla="*/ 69192 w 256134"/>
                <a:gd name="connsiteY1962" fmla="*/ 152520 h 296728"/>
                <a:gd name="connsiteX1963" fmla="*/ 72526 w 256134"/>
                <a:gd name="connsiteY1963" fmla="*/ 150139 h 296728"/>
                <a:gd name="connsiteX1964" fmla="*/ 72335 w 256134"/>
                <a:gd name="connsiteY1964" fmla="*/ 151092 h 296728"/>
                <a:gd name="connsiteX1965" fmla="*/ 62239 w 256134"/>
                <a:gd name="connsiteY1965" fmla="*/ 168903 h 296728"/>
                <a:gd name="connsiteX1966" fmla="*/ 60905 w 256134"/>
                <a:gd name="connsiteY1966" fmla="*/ 197955 h 296728"/>
                <a:gd name="connsiteX1967" fmla="*/ 59952 w 256134"/>
                <a:gd name="connsiteY1967" fmla="*/ 201765 h 296728"/>
                <a:gd name="connsiteX1968" fmla="*/ 60524 w 256134"/>
                <a:gd name="connsiteY1968" fmla="*/ 201479 h 296728"/>
                <a:gd name="connsiteX1969" fmla="*/ 61762 w 256134"/>
                <a:gd name="connsiteY1969" fmla="*/ 195573 h 296728"/>
                <a:gd name="connsiteX1970" fmla="*/ 66239 w 256134"/>
                <a:gd name="connsiteY1970" fmla="*/ 161379 h 296728"/>
                <a:gd name="connsiteX1971" fmla="*/ 80050 w 256134"/>
                <a:gd name="connsiteY1971" fmla="*/ 147948 h 296728"/>
                <a:gd name="connsiteX1972" fmla="*/ 79765 w 256134"/>
                <a:gd name="connsiteY1972" fmla="*/ 148901 h 296728"/>
                <a:gd name="connsiteX1973" fmla="*/ 64048 w 256134"/>
                <a:gd name="connsiteY1973" fmla="*/ 179857 h 296728"/>
                <a:gd name="connsiteX1974" fmla="*/ 64525 w 256134"/>
                <a:gd name="connsiteY1974" fmla="*/ 179381 h 296728"/>
                <a:gd name="connsiteX1975" fmla="*/ 81479 w 256134"/>
                <a:gd name="connsiteY1975" fmla="*/ 148901 h 296728"/>
                <a:gd name="connsiteX1976" fmla="*/ 93957 w 256134"/>
                <a:gd name="connsiteY1976" fmla="*/ 147663 h 296728"/>
                <a:gd name="connsiteX1977" fmla="*/ 93100 w 256134"/>
                <a:gd name="connsiteY1977" fmla="*/ 148329 h 296728"/>
                <a:gd name="connsiteX1978" fmla="*/ 74431 w 256134"/>
                <a:gd name="connsiteY1978" fmla="*/ 155759 h 296728"/>
                <a:gd name="connsiteX1979" fmla="*/ 75288 w 256134"/>
                <a:gd name="connsiteY1979" fmla="*/ 156045 h 296728"/>
                <a:gd name="connsiteX1980" fmla="*/ 93671 w 256134"/>
                <a:gd name="connsiteY1980" fmla="*/ 149663 h 296728"/>
                <a:gd name="connsiteX1981" fmla="*/ 93100 w 256134"/>
                <a:gd name="connsiteY1981" fmla="*/ 150711 h 296728"/>
                <a:gd name="connsiteX1982" fmla="*/ 79384 w 256134"/>
                <a:gd name="connsiteY1982" fmla="*/ 154997 h 296728"/>
                <a:gd name="connsiteX1983" fmla="*/ 79384 w 256134"/>
                <a:gd name="connsiteY1983" fmla="*/ 155568 h 296728"/>
                <a:gd name="connsiteX1984" fmla="*/ 92433 w 256134"/>
                <a:gd name="connsiteY1984" fmla="*/ 151758 h 296728"/>
                <a:gd name="connsiteX1985" fmla="*/ 93766 w 256134"/>
                <a:gd name="connsiteY1985" fmla="*/ 154616 h 296728"/>
                <a:gd name="connsiteX1986" fmla="*/ 92909 w 256134"/>
                <a:gd name="connsiteY1986" fmla="*/ 162141 h 296728"/>
                <a:gd name="connsiteX1987" fmla="*/ 90623 w 256134"/>
                <a:gd name="connsiteY1987" fmla="*/ 182905 h 296728"/>
                <a:gd name="connsiteX1988" fmla="*/ 89956 w 256134"/>
                <a:gd name="connsiteY1988" fmla="*/ 183477 h 296728"/>
                <a:gd name="connsiteX1989" fmla="*/ 90623 w 256134"/>
                <a:gd name="connsiteY1989" fmla="*/ 170904 h 296728"/>
                <a:gd name="connsiteX1990" fmla="*/ 87766 w 256134"/>
                <a:gd name="connsiteY1990" fmla="*/ 186525 h 296728"/>
                <a:gd name="connsiteX1991" fmla="*/ 86527 w 256134"/>
                <a:gd name="connsiteY1991" fmla="*/ 186334 h 296728"/>
                <a:gd name="connsiteX1992" fmla="*/ 89004 w 256134"/>
                <a:gd name="connsiteY1992" fmla="*/ 173761 h 296728"/>
                <a:gd name="connsiteX1993" fmla="*/ 87575 w 256134"/>
                <a:gd name="connsiteY1993" fmla="*/ 175285 h 296728"/>
                <a:gd name="connsiteX1994" fmla="*/ 84146 w 256134"/>
                <a:gd name="connsiteY1994" fmla="*/ 189382 h 296728"/>
                <a:gd name="connsiteX1995" fmla="*/ 85765 w 256134"/>
                <a:gd name="connsiteY1995" fmla="*/ 176619 h 296728"/>
                <a:gd name="connsiteX1996" fmla="*/ 85003 w 256134"/>
                <a:gd name="connsiteY1996" fmla="*/ 177285 h 296728"/>
                <a:gd name="connsiteX1997" fmla="*/ 83003 w 256134"/>
                <a:gd name="connsiteY1997" fmla="*/ 189192 h 296728"/>
                <a:gd name="connsiteX1998" fmla="*/ 82051 w 256134"/>
                <a:gd name="connsiteY1998" fmla="*/ 189763 h 296728"/>
                <a:gd name="connsiteX1999" fmla="*/ 82717 w 256134"/>
                <a:gd name="connsiteY1999" fmla="*/ 183191 h 296728"/>
                <a:gd name="connsiteX2000" fmla="*/ 82146 w 256134"/>
                <a:gd name="connsiteY2000" fmla="*/ 183191 h 296728"/>
                <a:gd name="connsiteX2001" fmla="*/ 79288 w 256134"/>
                <a:gd name="connsiteY2001" fmla="*/ 193573 h 296728"/>
                <a:gd name="connsiteX2002" fmla="*/ 80241 w 256134"/>
                <a:gd name="connsiteY2002" fmla="*/ 186334 h 296728"/>
                <a:gd name="connsiteX2003" fmla="*/ 77764 w 256134"/>
                <a:gd name="connsiteY2003" fmla="*/ 193573 h 296728"/>
                <a:gd name="connsiteX2004" fmla="*/ 76812 w 256134"/>
                <a:gd name="connsiteY2004" fmla="*/ 193573 h 296728"/>
                <a:gd name="connsiteX2005" fmla="*/ 78050 w 256134"/>
                <a:gd name="connsiteY2005" fmla="*/ 187382 h 296728"/>
                <a:gd name="connsiteX2006" fmla="*/ 73954 w 256134"/>
                <a:gd name="connsiteY2006" fmla="*/ 198621 h 296728"/>
                <a:gd name="connsiteX2007" fmla="*/ 73573 w 256134"/>
                <a:gd name="connsiteY2007" fmla="*/ 196526 h 296728"/>
                <a:gd name="connsiteX2008" fmla="*/ 76145 w 256134"/>
                <a:gd name="connsiteY2008" fmla="*/ 188811 h 296728"/>
                <a:gd name="connsiteX2009" fmla="*/ 75288 w 256134"/>
                <a:gd name="connsiteY2009" fmla="*/ 189001 h 296728"/>
                <a:gd name="connsiteX2010" fmla="*/ 70335 w 256134"/>
                <a:gd name="connsiteY2010" fmla="*/ 199860 h 296728"/>
                <a:gd name="connsiteX2011" fmla="*/ 69668 w 256134"/>
                <a:gd name="connsiteY2011" fmla="*/ 200050 h 296728"/>
                <a:gd name="connsiteX2012" fmla="*/ 73097 w 256134"/>
                <a:gd name="connsiteY2012" fmla="*/ 190049 h 296728"/>
                <a:gd name="connsiteX2013" fmla="*/ 67382 w 256134"/>
                <a:gd name="connsiteY2013" fmla="*/ 201098 h 296728"/>
                <a:gd name="connsiteX2014" fmla="*/ 69097 w 256134"/>
                <a:gd name="connsiteY2014" fmla="*/ 196431 h 296728"/>
                <a:gd name="connsiteX2015" fmla="*/ 70620 w 256134"/>
                <a:gd name="connsiteY2015" fmla="*/ 192430 h 296728"/>
                <a:gd name="connsiteX2016" fmla="*/ 69097 w 256134"/>
                <a:gd name="connsiteY2016" fmla="*/ 193097 h 296728"/>
                <a:gd name="connsiteX2017" fmla="*/ 65382 w 256134"/>
                <a:gd name="connsiteY2017" fmla="*/ 201003 h 296728"/>
                <a:gd name="connsiteX2018" fmla="*/ 67096 w 256134"/>
                <a:gd name="connsiteY2018" fmla="*/ 194335 h 296728"/>
                <a:gd name="connsiteX2019" fmla="*/ 66906 w 256134"/>
                <a:gd name="connsiteY2019" fmla="*/ 193478 h 296728"/>
                <a:gd name="connsiteX2020" fmla="*/ 61667 w 256134"/>
                <a:gd name="connsiteY2020" fmla="*/ 202908 h 296728"/>
                <a:gd name="connsiteX2021" fmla="*/ 62810 w 256134"/>
                <a:gd name="connsiteY2021" fmla="*/ 203479 h 296728"/>
                <a:gd name="connsiteX2022" fmla="*/ 76717 w 256134"/>
                <a:gd name="connsiteY2022" fmla="*/ 199479 h 296728"/>
                <a:gd name="connsiteX2023" fmla="*/ 79574 w 256134"/>
                <a:gd name="connsiteY2023" fmla="*/ 199193 h 296728"/>
                <a:gd name="connsiteX2024" fmla="*/ 78622 w 256134"/>
                <a:gd name="connsiteY2024" fmla="*/ 201860 h 296728"/>
                <a:gd name="connsiteX2025" fmla="*/ 77669 w 256134"/>
                <a:gd name="connsiteY2025" fmla="*/ 200431 h 296728"/>
                <a:gd name="connsiteX2026" fmla="*/ 75193 w 256134"/>
                <a:gd name="connsiteY2026" fmla="*/ 205194 h 296728"/>
                <a:gd name="connsiteX2027" fmla="*/ 74812 w 256134"/>
                <a:gd name="connsiteY2027" fmla="*/ 202146 h 296728"/>
                <a:gd name="connsiteX2028" fmla="*/ 71002 w 256134"/>
                <a:gd name="connsiteY2028" fmla="*/ 207194 h 296728"/>
                <a:gd name="connsiteX2029" fmla="*/ 71383 w 256134"/>
                <a:gd name="connsiteY2029" fmla="*/ 204336 h 296728"/>
                <a:gd name="connsiteX2030" fmla="*/ 68239 w 256134"/>
                <a:gd name="connsiteY2030" fmla="*/ 210242 h 296728"/>
                <a:gd name="connsiteX2031" fmla="*/ 67573 w 256134"/>
                <a:gd name="connsiteY2031" fmla="*/ 206146 h 296728"/>
                <a:gd name="connsiteX2032" fmla="*/ 66239 w 256134"/>
                <a:gd name="connsiteY2032" fmla="*/ 211194 h 296728"/>
                <a:gd name="connsiteX2033" fmla="*/ 65382 w 256134"/>
                <a:gd name="connsiteY2033" fmla="*/ 207099 h 296728"/>
                <a:gd name="connsiteX2034" fmla="*/ 62905 w 256134"/>
                <a:gd name="connsiteY2034" fmla="*/ 212052 h 296728"/>
                <a:gd name="connsiteX2035" fmla="*/ 62715 w 256134"/>
                <a:gd name="connsiteY2035" fmla="*/ 208051 h 296728"/>
                <a:gd name="connsiteX2036" fmla="*/ 61286 w 256134"/>
                <a:gd name="connsiteY2036" fmla="*/ 210623 h 296728"/>
                <a:gd name="connsiteX2037" fmla="*/ 59952 w 256134"/>
                <a:gd name="connsiteY2037" fmla="*/ 213099 h 296728"/>
                <a:gd name="connsiteX2038" fmla="*/ 59857 w 256134"/>
                <a:gd name="connsiteY2038" fmla="*/ 209766 h 296728"/>
                <a:gd name="connsiteX2039" fmla="*/ 58238 w 256134"/>
                <a:gd name="connsiteY2039" fmla="*/ 214147 h 296728"/>
                <a:gd name="connsiteX2040" fmla="*/ 57190 w 256134"/>
                <a:gd name="connsiteY2040" fmla="*/ 211099 h 296728"/>
                <a:gd name="connsiteX2041" fmla="*/ 55000 w 256134"/>
                <a:gd name="connsiteY2041" fmla="*/ 216147 h 296728"/>
                <a:gd name="connsiteX2042" fmla="*/ 54142 w 256134"/>
                <a:gd name="connsiteY2042" fmla="*/ 212718 h 296728"/>
                <a:gd name="connsiteX2043" fmla="*/ 51856 w 256134"/>
                <a:gd name="connsiteY2043" fmla="*/ 216528 h 296728"/>
                <a:gd name="connsiteX2044" fmla="*/ 51571 w 256134"/>
                <a:gd name="connsiteY2044" fmla="*/ 211956 h 296728"/>
                <a:gd name="connsiteX2045" fmla="*/ 49761 w 256134"/>
                <a:gd name="connsiteY2045" fmla="*/ 217005 h 296728"/>
                <a:gd name="connsiteX2046" fmla="*/ 48523 w 256134"/>
                <a:gd name="connsiteY2046" fmla="*/ 213766 h 296728"/>
                <a:gd name="connsiteX2047" fmla="*/ 47951 w 256134"/>
                <a:gd name="connsiteY2047" fmla="*/ 216909 h 296728"/>
                <a:gd name="connsiteX2048" fmla="*/ 45570 w 256134"/>
                <a:gd name="connsiteY2048" fmla="*/ 214528 h 296728"/>
                <a:gd name="connsiteX2049" fmla="*/ 42236 w 256134"/>
                <a:gd name="connsiteY2049" fmla="*/ 224053 h 296728"/>
                <a:gd name="connsiteX2050" fmla="*/ 39664 w 256134"/>
                <a:gd name="connsiteY2050" fmla="*/ 231292 h 296728"/>
                <a:gd name="connsiteX2051" fmla="*/ 44046 w 256134"/>
                <a:gd name="connsiteY2051" fmla="*/ 224910 h 296728"/>
                <a:gd name="connsiteX2052" fmla="*/ 44998 w 256134"/>
                <a:gd name="connsiteY2052" fmla="*/ 227196 h 296728"/>
                <a:gd name="connsiteX2053" fmla="*/ 40426 w 256134"/>
                <a:gd name="connsiteY2053" fmla="*/ 234626 h 296728"/>
                <a:gd name="connsiteX2054" fmla="*/ 38140 w 256134"/>
                <a:gd name="connsiteY2054" fmla="*/ 234626 h 296728"/>
                <a:gd name="connsiteX2055" fmla="*/ 91766 w 256134"/>
                <a:gd name="connsiteY2055" fmla="*/ 190430 h 296728"/>
                <a:gd name="connsiteX2056" fmla="*/ 91480 w 256134"/>
                <a:gd name="connsiteY2056" fmla="*/ 192906 h 296728"/>
                <a:gd name="connsiteX2057" fmla="*/ 90242 w 256134"/>
                <a:gd name="connsiteY2057" fmla="*/ 193097 h 296728"/>
                <a:gd name="connsiteX2058" fmla="*/ 90528 w 256134"/>
                <a:gd name="connsiteY2058" fmla="*/ 190620 h 296728"/>
                <a:gd name="connsiteX2059" fmla="*/ 91766 w 256134"/>
                <a:gd name="connsiteY2059" fmla="*/ 190430 h 296728"/>
                <a:gd name="connsiteX2060" fmla="*/ 89861 w 256134"/>
                <a:gd name="connsiteY2060" fmla="*/ 193764 h 296728"/>
                <a:gd name="connsiteX2061" fmla="*/ 89290 w 256134"/>
                <a:gd name="connsiteY2061" fmla="*/ 194430 h 296728"/>
                <a:gd name="connsiteX2062" fmla="*/ 88909 w 256134"/>
                <a:gd name="connsiteY2062" fmla="*/ 193764 h 296728"/>
                <a:gd name="connsiteX2063" fmla="*/ 89290 w 256134"/>
                <a:gd name="connsiteY2063" fmla="*/ 193097 h 296728"/>
                <a:gd name="connsiteX2064" fmla="*/ 89861 w 256134"/>
                <a:gd name="connsiteY2064" fmla="*/ 193764 h 296728"/>
                <a:gd name="connsiteX2065" fmla="*/ 88528 w 256134"/>
                <a:gd name="connsiteY2065" fmla="*/ 195764 h 296728"/>
                <a:gd name="connsiteX2066" fmla="*/ 87289 w 256134"/>
                <a:gd name="connsiteY2066" fmla="*/ 195954 h 296728"/>
                <a:gd name="connsiteX2067" fmla="*/ 87004 w 256134"/>
                <a:gd name="connsiteY2067" fmla="*/ 194049 h 296728"/>
                <a:gd name="connsiteX2068" fmla="*/ 88242 w 256134"/>
                <a:gd name="connsiteY2068" fmla="*/ 193859 h 296728"/>
                <a:gd name="connsiteX2069" fmla="*/ 88432 w 256134"/>
                <a:gd name="connsiteY2069" fmla="*/ 195764 h 296728"/>
                <a:gd name="connsiteX2070" fmla="*/ 86242 w 256134"/>
                <a:gd name="connsiteY2070" fmla="*/ 196335 h 296728"/>
                <a:gd name="connsiteX2071" fmla="*/ 85575 w 256134"/>
                <a:gd name="connsiteY2071" fmla="*/ 197193 h 296728"/>
                <a:gd name="connsiteX2072" fmla="*/ 84908 w 256134"/>
                <a:gd name="connsiteY2072" fmla="*/ 196335 h 296728"/>
                <a:gd name="connsiteX2073" fmla="*/ 85575 w 256134"/>
                <a:gd name="connsiteY2073" fmla="*/ 195478 h 296728"/>
                <a:gd name="connsiteX2074" fmla="*/ 86242 w 256134"/>
                <a:gd name="connsiteY2074" fmla="*/ 196335 h 296728"/>
                <a:gd name="connsiteX2075" fmla="*/ 84241 w 256134"/>
                <a:gd name="connsiteY2075" fmla="*/ 196526 h 296728"/>
                <a:gd name="connsiteX2076" fmla="*/ 84241 w 256134"/>
                <a:gd name="connsiteY2076" fmla="*/ 198336 h 296728"/>
                <a:gd name="connsiteX2077" fmla="*/ 83289 w 256134"/>
                <a:gd name="connsiteY2077" fmla="*/ 198336 h 296728"/>
                <a:gd name="connsiteX2078" fmla="*/ 83479 w 256134"/>
                <a:gd name="connsiteY2078" fmla="*/ 196526 h 296728"/>
                <a:gd name="connsiteX2079" fmla="*/ 84241 w 256134"/>
                <a:gd name="connsiteY2079" fmla="*/ 196526 h 296728"/>
                <a:gd name="connsiteX2080" fmla="*/ 82336 w 256134"/>
                <a:gd name="connsiteY2080" fmla="*/ 199669 h 296728"/>
                <a:gd name="connsiteX2081" fmla="*/ 81098 w 256134"/>
                <a:gd name="connsiteY2081" fmla="*/ 199574 h 296728"/>
                <a:gd name="connsiteX2082" fmla="*/ 81098 w 256134"/>
                <a:gd name="connsiteY2082" fmla="*/ 197955 h 296728"/>
                <a:gd name="connsiteX2083" fmla="*/ 82146 w 256134"/>
                <a:gd name="connsiteY2083" fmla="*/ 198145 h 296728"/>
                <a:gd name="connsiteX2084" fmla="*/ 82336 w 256134"/>
                <a:gd name="connsiteY2084" fmla="*/ 199764 h 296728"/>
                <a:gd name="connsiteX2085" fmla="*/ 77383 w 256134"/>
                <a:gd name="connsiteY2085" fmla="*/ 194621 h 296728"/>
                <a:gd name="connsiteX2086" fmla="*/ 76907 w 256134"/>
                <a:gd name="connsiteY2086" fmla="*/ 196335 h 296728"/>
                <a:gd name="connsiteX2087" fmla="*/ 76336 w 256134"/>
                <a:gd name="connsiteY2087" fmla="*/ 196050 h 296728"/>
                <a:gd name="connsiteX2088" fmla="*/ 76621 w 256134"/>
                <a:gd name="connsiteY2088" fmla="*/ 194621 h 296728"/>
                <a:gd name="connsiteX2089" fmla="*/ 77383 w 256134"/>
                <a:gd name="connsiteY2089" fmla="*/ 194621 h 296728"/>
                <a:gd name="connsiteX2090" fmla="*/ 43570 w 256134"/>
                <a:gd name="connsiteY2090" fmla="*/ 240722 h 296728"/>
                <a:gd name="connsiteX2091" fmla="*/ 44998 w 256134"/>
                <a:gd name="connsiteY2091" fmla="*/ 237864 h 296728"/>
                <a:gd name="connsiteX2092" fmla="*/ 48046 w 256134"/>
                <a:gd name="connsiteY2092" fmla="*/ 236340 h 296728"/>
                <a:gd name="connsiteX2093" fmla="*/ 43665 w 256134"/>
                <a:gd name="connsiteY2093" fmla="*/ 240722 h 296728"/>
                <a:gd name="connsiteX2094" fmla="*/ 55000 w 256134"/>
                <a:gd name="connsiteY2094" fmla="*/ 237960 h 296728"/>
                <a:gd name="connsiteX2095" fmla="*/ 51190 w 256134"/>
                <a:gd name="connsiteY2095" fmla="*/ 241389 h 296728"/>
                <a:gd name="connsiteX2096" fmla="*/ 52428 w 256134"/>
                <a:gd name="connsiteY2096" fmla="*/ 239103 h 296728"/>
                <a:gd name="connsiteX2097" fmla="*/ 53380 w 256134"/>
                <a:gd name="connsiteY2097" fmla="*/ 238245 h 296728"/>
                <a:gd name="connsiteX2098" fmla="*/ 52523 w 256134"/>
                <a:gd name="connsiteY2098" fmla="*/ 238245 h 296728"/>
                <a:gd name="connsiteX2099" fmla="*/ 49666 w 256134"/>
                <a:gd name="connsiteY2099" fmla="*/ 240531 h 296728"/>
                <a:gd name="connsiteX2100" fmla="*/ 50618 w 256134"/>
                <a:gd name="connsiteY2100" fmla="*/ 238626 h 296728"/>
                <a:gd name="connsiteX2101" fmla="*/ 51190 w 256134"/>
                <a:gd name="connsiteY2101" fmla="*/ 238055 h 296728"/>
                <a:gd name="connsiteX2102" fmla="*/ 49856 w 256134"/>
                <a:gd name="connsiteY2102" fmla="*/ 237769 h 296728"/>
                <a:gd name="connsiteX2103" fmla="*/ 52333 w 256134"/>
                <a:gd name="connsiteY2103" fmla="*/ 236817 h 296728"/>
                <a:gd name="connsiteX2104" fmla="*/ 55190 w 256134"/>
                <a:gd name="connsiteY2104" fmla="*/ 237864 h 296728"/>
                <a:gd name="connsiteX2105" fmla="*/ 55095 w 256134"/>
                <a:gd name="connsiteY2105" fmla="*/ 237864 h 296728"/>
                <a:gd name="connsiteX2106" fmla="*/ 57286 w 256134"/>
                <a:gd name="connsiteY2106" fmla="*/ 260248 h 296728"/>
                <a:gd name="connsiteX2107" fmla="*/ 59476 w 256134"/>
                <a:gd name="connsiteY2107" fmla="*/ 259962 h 296728"/>
                <a:gd name="connsiteX2108" fmla="*/ 61381 w 256134"/>
                <a:gd name="connsiteY2108" fmla="*/ 260915 h 296728"/>
                <a:gd name="connsiteX2109" fmla="*/ 59190 w 256134"/>
                <a:gd name="connsiteY2109" fmla="*/ 261201 h 296728"/>
                <a:gd name="connsiteX2110" fmla="*/ 57286 w 256134"/>
                <a:gd name="connsiteY2110" fmla="*/ 260248 h 296728"/>
                <a:gd name="connsiteX2111" fmla="*/ 58048 w 256134"/>
                <a:gd name="connsiteY2111" fmla="*/ 262439 h 296728"/>
                <a:gd name="connsiteX2112" fmla="*/ 59857 w 256134"/>
                <a:gd name="connsiteY2112" fmla="*/ 262153 h 296728"/>
                <a:gd name="connsiteX2113" fmla="*/ 61477 w 256134"/>
                <a:gd name="connsiteY2113" fmla="*/ 263010 h 296728"/>
                <a:gd name="connsiteX2114" fmla="*/ 59762 w 256134"/>
                <a:gd name="connsiteY2114" fmla="*/ 263296 h 296728"/>
                <a:gd name="connsiteX2115" fmla="*/ 58048 w 256134"/>
                <a:gd name="connsiteY2115" fmla="*/ 262439 h 296728"/>
                <a:gd name="connsiteX2116" fmla="*/ 60333 w 256134"/>
                <a:gd name="connsiteY2116" fmla="*/ 264820 h 296728"/>
                <a:gd name="connsiteX2117" fmla="*/ 59095 w 256134"/>
                <a:gd name="connsiteY2117" fmla="*/ 264249 h 296728"/>
                <a:gd name="connsiteX2118" fmla="*/ 60524 w 256134"/>
                <a:gd name="connsiteY2118" fmla="*/ 263963 h 296728"/>
                <a:gd name="connsiteX2119" fmla="*/ 61858 w 256134"/>
                <a:gd name="connsiteY2119" fmla="*/ 264630 h 296728"/>
                <a:gd name="connsiteX2120" fmla="*/ 60333 w 256134"/>
                <a:gd name="connsiteY2120" fmla="*/ 264725 h 296728"/>
                <a:gd name="connsiteX2121" fmla="*/ 63096 w 256134"/>
                <a:gd name="connsiteY2121" fmla="*/ 250914 h 296728"/>
                <a:gd name="connsiteX2122" fmla="*/ 60905 w 256134"/>
                <a:gd name="connsiteY2122" fmla="*/ 249009 h 296728"/>
                <a:gd name="connsiteX2123" fmla="*/ 61572 w 256134"/>
                <a:gd name="connsiteY2123" fmla="*/ 252723 h 296728"/>
                <a:gd name="connsiteX2124" fmla="*/ 59952 w 256134"/>
                <a:gd name="connsiteY2124" fmla="*/ 250914 h 296728"/>
                <a:gd name="connsiteX2125" fmla="*/ 59571 w 256134"/>
                <a:gd name="connsiteY2125" fmla="*/ 254152 h 296728"/>
                <a:gd name="connsiteX2126" fmla="*/ 59571 w 256134"/>
                <a:gd name="connsiteY2126" fmla="*/ 248342 h 296728"/>
                <a:gd name="connsiteX2127" fmla="*/ 62905 w 256134"/>
                <a:gd name="connsiteY2127" fmla="*/ 244818 h 296728"/>
                <a:gd name="connsiteX2128" fmla="*/ 63191 w 256134"/>
                <a:gd name="connsiteY2128" fmla="*/ 250914 h 296728"/>
                <a:gd name="connsiteX2129" fmla="*/ 65001 w 256134"/>
                <a:gd name="connsiteY2129" fmla="*/ 239388 h 296728"/>
                <a:gd name="connsiteX2130" fmla="*/ 61191 w 256134"/>
                <a:gd name="connsiteY2130" fmla="*/ 243103 h 296728"/>
                <a:gd name="connsiteX2131" fmla="*/ 62239 w 256134"/>
                <a:gd name="connsiteY2131" fmla="*/ 240627 h 296728"/>
                <a:gd name="connsiteX2132" fmla="*/ 63001 w 256134"/>
                <a:gd name="connsiteY2132" fmla="*/ 239769 h 296728"/>
                <a:gd name="connsiteX2133" fmla="*/ 62048 w 256134"/>
                <a:gd name="connsiteY2133" fmla="*/ 239769 h 296728"/>
                <a:gd name="connsiteX2134" fmla="*/ 59286 w 256134"/>
                <a:gd name="connsiteY2134" fmla="*/ 242055 h 296728"/>
                <a:gd name="connsiteX2135" fmla="*/ 60143 w 256134"/>
                <a:gd name="connsiteY2135" fmla="*/ 240055 h 296728"/>
                <a:gd name="connsiteX2136" fmla="*/ 60714 w 256134"/>
                <a:gd name="connsiteY2136" fmla="*/ 239674 h 296728"/>
                <a:gd name="connsiteX2137" fmla="*/ 60048 w 256134"/>
                <a:gd name="connsiteY2137" fmla="*/ 239484 h 296728"/>
                <a:gd name="connsiteX2138" fmla="*/ 58048 w 256134"/>
                <a:gd name="connsiteY2138" fmla="*/ 241103 h 296728"/>
                <a:gd name="connsiteX2139" fmla="*/ 58524 w 256134"/>
                <a:gd name="connsiteY2139" fmla="*/ 239769 h 296728"/>
                <a:gd name="connsiteX2140" fmla="*/ 61667 w 256134"/>
                <a:gd name="connsiteY2140" fmla="*/ 238150 h 296728"/>
                <a:gd name="connsiteX2141" fmla="*/ 64906 w 256134"/>
                <a:gd name="connsiteY2141" fmla="*/ 239388 h 296728"/>
                <a:gd name="connsiteX2142" fmla="*/ 57286 w 256134"/>
                <a:gd name="connsiteY2142" fmla="*/ 237007 h 296728"/>
                <a:gd name="connsiteX2143" fmla="*/ 50142 w 256134"/>
                <a:gd name="connsiteY2143" fmla="*/ 235102 h 296728"/>
                <a:gd name="connsiteX2144" fmla="*/ 44998 w 256134"/>
                <a:gd name="connsiteY2144" fmla="*/ 232435 h 296728"/>
                <a:gd name="connsiteX2145" fmla="*/ 60619 w 256134"/>
                <a:gd name="connsiteY2145" fmla="*/ 218624 h 296728"/>
                <a:gd name="connsiteX2146" fmla="*/ 87289 w 256134"/>
                <a:gd name="connsiteY2146" fmla="*/ 208146 h 296728"/>
                <a:gd name="connsiteX2147" fmla="*/ 88909 w 256134"/>
                <a:gd name="connsiteY2147" fmla="*/ 212337 h 296728"/>
                <a:gd name="connsiteX2148" fmla="*/ 84241 w 256134"/>
                <a:gd name="connsiteY2148" fmla="*/ 217671 h 296728"/>
                <a:gd name="connsiteX2149" fmla="*/ 84622 w 256134"/>
                <a:gd name="connsiteY2149" fmla="*/ 226053 h 296728"/>
                <a:gd name="connsiteX2150" fmla="*/ 90528 w 256134"/>
                <a:gd name="connsiteY2150" fmla="*/ 232530 h 296728"/>
                <a:gd name="connsiteX2151" fmla="*/ 76907 w 256134"/>
                <a:gd name="connsiteY2151" fmla="*/ 235578 h 296728"/>
                <a:gd name="connsiteX2152" fmla="*/ 65763 w 256134"/>
                <a:gd name="connsiteY2152" fmla="*/ 237483 h 296728"/>
                <a:gd name="connsiteX2153" fmla="*/ 57286 w 256134"/>
                <a:gd name="connsiteY2153" fmla="*/ 236912 h 296728"/>
                <a:gd name="connsiteX2154" fmla="*/ 79098 w 256134"/>
                <a:gd name="connsiteY2154" fmla="*/ 257581 h 296728"/>
                <a:gd name="connsiteX2155" fmla="*/ 79479 w 256134"/>
                <a:gd name="connsiteY2155" fmla="*/ 258819 h 296728"/>
                <a:gd name="connsiteX2156" fmla="*/ 78526 w 256134"/>
                <a:gd name="connsiteY2156" fmla="*/ 257962 h 296728"/>
                <a:gd name="connsiteX2157" fmla="*/ 78241 w 256134"/>
                <a:gd name="connsiteY2157" fmla="*/ 256724 h 296728"/>
                <a:gd name="connsiteX2158" fmla="*/ 79098 w 256134"/>
                <a:gd name="connsiteY2158" fmla="*/ 257581 h 296728"/>
                <a:gd name="connsiteX2159" fmla="*/ 71478 w 256134"/>
                <a:gd name="connsiteY2159" fmla="*/ 260439 h 296728"/>
                <a:gd name="connsiteX2160" fmla="*/ 72049 w 256134"/>
                <a:gd name="connsiteY2160" fmla="*/ 256152 h 296728"/>
                <a:gd name="connsiteX2161" fmla="*/ 71478 w 256134"/>
                <a:gd name="connsiteY2161" fmla="*/ 260439 h 296728"/>
                <a:gd name="connsiteX2162" fmla="*/ 75002 w 256134"/>
                <a:gd name="connsiteY2162" fmla="*/ 237388 h 296728"/>
                <a:gd name="connsiteX2163" fmla="*/ 74145 w 256134"/>
                <a:gd name="connsiteY2163" fmla="*/ 237960 h 296728"/>
                <a:gd name="connsiteX2164" fmla="*/ 74335 w 256134"/>
                <a:gd name="connsiteY2164" fmla="*/ 240246 h 296728"/>
                <a:gd name="connsiteX2165" fmla="*/ 73383 w 256134"/>
                <a:gd name="connsiteY2165" fmla="*/ 238150 h 296728"/>
                <a:gd name="connsiteX2166" fmla="*/ 72907 w 256134"/>
                <a:gd name="connsiteY2166" fmla="*/ 238150 h 296728"/>
                <a:gd name="connsiteX2167" fmla="*/ 73002 w 256134"/>
                <a:gd name="connsiteY2167" fmla="*/ 241484 h 296728"/>
                <a:gd name="connsiteX2168" fmla="*/ 71668 w 256134"/>
                <a:gd name="connsiteY2168" fmla="*/ 238436 h 296728"/>
                <a:gd name="connsiteX2169" fmla="*/ 71002 w 256134"/>
                <a:gd name="connsiteY2169" fmla="*/ 238626 h 296728"/>
                <a:gd name="connsiteX2170" fmla="*/ 71097 w 256134"/>
                <a:gd name="connsiteY2170" fmla="*/ 243389 h 296728"/>
                <a:gd name="connsiteX2171" fmla="*/ 69192 w 256134"/>
                <a:gd name="connsiteY2171" fmla="*/ 239388 h 296728"/>
                <a:gd name="connsiteX2172" fmla="*/ 69192 w 256134"/>
                <a:gd name="connsiteY2172" fmla="*/ 239103 h 296728"/>
                <a:gd name="connsiteX2173" fmla="*/ 68525 w 256134"/>
                <a:gd name="connsiteY2173" fmla="*/ 241674 h 296728"/>
                <a:gd name="connsiteX2174" fmla="*/ 68144 w 256134"/>
                <a:gd name="connsiteY2174" fmla="*/ 238912 h 296728"/>
                <a:gd name="connsiteX2175" fmla="*/ 66811 w 256134"/>
                <a:gd name="connsiteY2175" fmla="*/ 242722 h 296728"/>
                <a:gd name="connsiteX2176" fmla="*/ 66811 w 256134"/>
                <a:gd name="connsiteY2176" fmla="*/ 239198 h 296728"/>
                <a:gd name="connsiteX2177" fmla="*/ 66906 w 256134"/>
                <a:gd name="connsiteY2177" fmla="*/ 239198 h 296728"/>
                <a:gd name="connsiteX2178" fmla="*/ 70335 w 256134"/>
                <a:gd name="connsiteY2178" fmla="*/ 236912 h 296728"/>
                <a:gd name="connsiteX2179" fmla="*/ 75097 w 256134"/>
                <a:gd name="connsiteY2179" fmla="*/ 237293 h 296728"/>
                <a:gd name="connsiteX2180" fmla="*/ 76717 w 256134"/>
                <a:gd name="connsiteY2180" fmla="*/ 266725 h 296728"/>
                <a:gd name="connsiteX2181" fmla="*/ 75574 w 256134"/>
                <a:gd name="connsiteY2181" fmla="*/ 264915 h 296728"/>
                <a:gd name="connsiteX2182" fmla="*/ 75478 w 256134"/>
                <a:gd name="connsiteY2182" fmla="*/ 262725 h 296728"/>
                <a:gd name="connsiteX2183" fmla="*/ 76717 w 256134"/>
                <a:gd name="connsiteY2183" fmla="*/ 264534 h 296728"/>
                <a:gd name="connsiteX2184" fmla="*/ 76717 w 256134"/>
                <a:gd name="connsiteY2184" fmla="*/ 266725 h 296728"/>
                <a:gd name="connsiteX2185" fmla="*/ 78050 w 256134"/>
                <a:gd name="connsiteY2185" fmla="*/ 263582 h 296728"/>
                <a:gd name="connsiteX2186" fmla="*/ 77098 w 256134"/>
                <a:gd name="connsiteY2186" fmla="*/ 262629 h 296728"/>
                <a:gd name="connsiteX2187" fmla="*/ 77002 w 256134"/>
                <a:gd name="connsiteY2187" fmla="*/ 261105 h 296728"/>
                <a:gd name="connsiteX2188" fmla="*/ 77955 w 256134"/>
                <a:gd name="connsiteY2188" fmla="*/ 262153 h 296728"/>
                <a:gd name="connsiteX2189" fmla="*/ 78050 w 256134"/>
                <a:gd name="connsiteY2189" fmla="*/ 263582 h 296728"/>
                <a:gd name="connsiteX2190" fmla="*/ 79669 w 256134"/>
                <a:gd name="connsiteY2190" fmla="*/ 261486 h 296728"/>
                <a:gd name="connsiteX2191" fmla="*/ 78241 w 256134"/>
                <a:gd name="connsiteY2191" fmla="*/ 260439 h 296728"/>
                <a:gd name="connsiteX2192" fmla="*/ 77669 w 256134"/>
                <a:gd name="connsiteY2192" fmla="*/ 258819 h 296728"/>
                <a:gd name="connsiteX2193" fmla="*/ 79098 w 256134"/>
                <a:gd name="connsiteY2193" fmla="*/ 259962 h 296728"/>
                <a:gd name="connsiteX2194" fmla="*/ 79669 w 256134"/>
                <a:gd name="connsiteY2194" fmla="*/ 261582 h 296728"/>
                <a:gd name="connsiteX2195" fmla="*/ 91957 w 256134"/>
                <a:gd name="connsiteY2195" fmla="*/ 235483 h 296728"/>
                <a:gd name="connsiteX2196" fmla="*/ 91576 w 256134"/>
                <a:gd name="connsiteY2196" fmla="*/ 235483 h 296728"/>
                <a:gd name="connsiteX2197" fmla="*/ 90909 w 256134"/>
                <a:gd name="connsiteY2197" fmla="*/ 237102 h 296728"/>
                <a:gd name="connsiteX2198" fmla="*/ 89385 w 256134"/>
                <a:gd name="connsiteY2198" fmla="*/ 239865 h 296728"/>
                <a:gd name="connsiteX2199" fmla="*/ 90337 w 256134"/>
                <a:gd name="connsiteY2199" fmla="*/ 236817 h 296728"/>
                <a:gd name="connsiteX2200" fmla="*/ 90718 w 256134"/>
                <a:gd name="connsiteY2200" fmla="*/ 235293 h 296728"/>
                <a:gd name="connsiteX2201" fmla="*/ 88909 w 256134"/>
                <a:gd name="connsiteY2201" fmla="*/ 234721 h 296728"/>
                <a:gd name="connsiteX2202" fmla="*/ 87670 w 256134"/>
                <a:gd name="connsiteY2202" fmla="*/ 235959 h 296728"/>
                <a:gd name="connsiteX2203" fmla="*/ 85670 w 256134"/>
                <a:gd name="connsiteY2203" fmla="*/ 238245 h 296728"/>
                <a:gd name="connsiteX2204" fmla="*/ 87289 w 256134"/>
                <a:gd name="connsiteY2204" fmla="*/ 235483 h 296728"/>
                <a:gd name="connsiteX2205" fmla="*/ 87956 w 256134"/>
                <a:gd name="connsiteY2205" fmla="*/ 234340 h 296728"/>
                <a:gd name="connsiteX2206" fmla="*/ 87099 w 256134"/>
                <a:gd name="connsiteY2206" fmla="*/ 234150 h 296728"/>
                <a:gd name="connsiteX2207" fmla="*/ 85861 w 256134"/>
                <a:gd name="connsiteY2207" fmla="*/ 235388 h 296728"/>
                <a:gd name="connsiteX2208" fmla="*/ 83860 w 256134"/>
                <a:gd name="connsiteY2208" fmla="*/ 237674 h 296728"/>
                <a:gd name="connsiteX2209" fmla="*/ 85480 w 256134"/>
                <a:gd name="connsiteY2209" fmla="*/ 235102 h 296728"/>
                <a:gd name="connsiteX2210" fmla="*/ 86146 w 256134"/>
                <a:gd name="connsiteY2210" fmla="*/ 233959 h 296728"/>
                <a:gd name="connsiteX2211" fmla="*/ 85099 w 256134"/>
                <a:gd name="connsiteY2211" fmla="*/ 233959 h 296728"/>
                <a:gd name="connsiteX2212" fmla="*/ 84241 w 256134"/>
                <a:gd name="connsiteY2212" fmla="*/ 235197 h 296728"/>
                <a:gd name="connsiteX2213" fmla="*/ 82336 w 256134"/>
                <a:gd name="connsiteY2213" fmla="*/ 237674 h 296728"/>
                <a:gd name="connsiteX2214" fmla="*/ 83670 w 256134"/>
                <a:gd name="connsiteY2214" fmla="*/ 234816 h 296728"/>
                <a:gd name="connsiteX2215" fmla="*/ 84051 w 256134"/>
                <a:gd name="connsiteY2215" fmla="*/ 234150 h 296728"/>
                <a:gd name="connsiteX2216" fmla="*/ 82527 w 256134"/>
                <a:gd name="connsiteY2216" fmla="*/ 234531 h 296728"/>
                <a:gd name="connsiteX2217" fmla="*/ 81574 w 256134"/>
                <a:gd name="connsiteY2217" fmla="*/ 236817 h 296728"/>
                <a:gd name="connsiteX2218" fmla="*/ 81955 w 256134"/>
                <a:gd name="connsiteY2218" fmla="*/ 234626 h 296728"/>
                <a:gd name="connsiteX2219" fmla="*/ 79193 w 256134"/>
                <a:gd name="connsiteY2219" fmla="*/ 237198 h 296728"/>
                <a:gd name="connsiteX2220" fmla="*/ 84432 w 256134"/>
                <a:gd name="connsiteY2220" fmla="*/ 233102 h 296728"/>
                <a:gd name="connsiteX2221" fmla="*/ 91861 w 256134"/>
                <a:gd name="connsiteY2221" fmla="*/ 235197 h 296728"/>
                <a:gd name="connsiteX2222" fmla="*/ 93957 w 256134"/>
                <a:gd name="connsiteY2222" fmla="*/ 184524 h 296728"/>
                <a:gd name="connsiteX2223" fmla="*/ 96814 w 256134"/>
                <a:gd name="connsiteY2223" fmla="*/ 182905 h 296728"/>
                <a:gd name="connsiteX2224" fmla="*/ 115198 w 256134"/>
                <a:gd name="connsiteY2224" fmla="*/ 180143 h 296728"/>
                <a:gd name="connsiteX2225" fmla="*/ 116150 w 256134"/>
                <a:gd name="connsiteY2225" fmla="*/ 181762 h 296728"/>
                <a:gd name="connsiteX2226" fmla="*/ 114817 w 256134"/>
                <a:gd name="connsiteY2226" fmla="*/ 186525 h 296728"/>
                <a:gd name="connsiteX2227" fmla="*/ 114150 w 256134"/>
                <a:gd name="connsiteY2227" fmla="*/ 181191 h 296728"/>
                <a:gd name="connsiteX2228" fmla="*/ 111102 w 256134"/>
                <a:gd name="connsiteY2228" fmla="*/ 188430 h 296728"/>
                <a:gd name="connsiteX2229" fmla="*/ 111959 w 256134"/>
                <a:gd name="connsiteY2229" fmla="*/ 181857 h 296728"/>
                <a:gd name="connsiteX2230" fmla="*/ 108816 w 256134"/>
                <a:gd name="connsiteY2230" fmla="*/ 188525 h 296728"/>
                <a:gd name="connsiteX2231" fmla="*/ 108720 w 256134"/>
                <a:gd name="connsiteY2231" fmla="*/ 182619 h 296728"/>
                <a:gd name="connsiteX2232" fmla="*/ 105958 w 256134"/>
                <a:gd name="connsiteY2232" fmla="*/ 188525 h 296728"/>
                <a:gd name="connsiteX2233" fmla="*/ 105482 w 256134"/>
                <a:gd name="connsiteY2233" fmla="*/ 183477 h 296728"/>
                <a:gd name="connsiteX2234" fmla="*/ 102910 w 256134"/>
                <a:gd name="connsiteY2234" fmla="*/ 189858 h 296728"/>
                <a:gd name="connsiteX2235" fmla="*/ 103006 w 256134"/>
                <a:gd name="connsiteY2235" fmla="*/ 183953 h 296728"/>
                <a:gd name="connsiteX2236" fmla="*/ 102625 w 256134"/>
                <a:gd name="connsiteY2236" fmla="*/ 183572 h 296728"/>
                <a:gd name="connsiteX2237" fmla="*/ 100720 w 256134"/>
                <a:gd name="connsiteY2237" fmla="*/ 189954 h 296728"/>
                <a:gd name="connsiteX2238" fmla="*/ 101005 w 256134"/>
                <a:gd name="connsiteY2238" fmla="*/ 183667 h 296728"/>
                <a:gd name="connsiteX2239" fmla="*/ 100148 w 256134"/>
                <a:gd name="connsiteY2239" fmla="*/ 183667 h 296728"/>
                <a:gd name="connsiteX2240" fmla="*/ 98529 w 256134"/>
                <a:gd name="connsiteY2240" fmla="*/ 187477 h 296728"/>
                <a:gd name="connsiteX2241" fmla="*/ 96910 w 256134"/>
                <a:gd name="connsiteY2241" fmla="*/ 184048 h 296728"/>
                <a:gd name="connsiteX2242" fmla="*/ 93100 w 256134"/>
                <a:gd name="connsiteY2242" fmla="*/ 191192 h 296728"/>
                <a:gd name="connsiteX2243" fmla="*/ 94052 w 256134"/>
                <a:gd name="connsiteY2243" fmla="*/ 184334 h 296728"/>
                <a:gd name="connsiteX2244" fmla="*/ 95576 w 256134"/>
                <a:gd name="connsiteY2244" fmla="*/ 211575 h 296728"/>
                <a:gd name="connsiteX2245" fmla="*/ 96433 w 256134"/>
                <a:gd name="connsiteY2245" fmla="*/ 210813 h 296728"/>
                <a:gd name="connsiteX2246" fmla="*/ 98053 w 256134"/>
                <a:gd name="connsiteY2246" fmla="*/ 212433 h 296728"/>
                <a:gd name="connsiteX2247" fmla="*/ 97100 w 256134"/>
                <a:gd name="connsiteY2247" fmla="*/ 213099 h 296728"/>
                <a:gd name="connsiteX2248" fmla="*/ 95576 w 256134"/>
                <a:gd name="connsiteY2248" fmla="*/ 211575 h 296728"/>
                <a:gd name="connsiteX2249" fmla="*/ 96148 w 256134"/>
                <a:gd name="connsiteY2249" fmla="*/ 214147 h 296728"/>
                <a:gd name="connsiteX2250" fmla="*/ 94814 w 256134"/>
                <a:gd name="connsiteY2250" fmla="*/ 212814 h 296728"/>
                <a:gd name="connsiteX2251" fmla="*/ 95481 w 256134"/>
                <a:gd name="connsiteY2251" fmla="*/ 212147 h 296728"/>
                <a:gd name="connsiteX2252" fmla="*/ 96814 w 256134"/>
                <a:gd name="connsiteY2252" fmla="*/ 213480 h 296728"/>
                <a:gd name="connsiteX2253" fmla="*/ 96148 w 256134"/>
                <a:gd name="connsiteY2253" fmla="*/ 214147 h 296728"/>
                <a:gd name="connsiteX2254" fmla="*/ 96243 w 256134"/>
                <a:gd name="connsiteY2254" fmla="*/ 209480 h 296728"/>
                <a:gd name="connsiteX2255" fmla="*/ 97576 w 256134"/>
                <a:gd name="connsiteY2255" fmla="*/ 208242 h 296728"/>
                <a:gd name="connsiteX2256" fmla="*/ 100053 w 256134"/>
                <a:gd name="connsiteY2256" fmla="*/ 210718 h 296728"/>
                <a:gd name="connsiteX2257" fmla="*/ 98719 w 256134"/>
                <a:gd name="connsiteY2257" fmla="*/ 211956 h 296728"/>
                <a:gd name="connsiteX2258" fmla="*/ 96243 w 256134"/>
                <a:gd name="connsiteY2258" fmla="*/ 209480 h 296728"/>
                <a:gd name="connsiteX2259" fmla="*/ 98815 w 256134"/>
                <a:gd name="connsiteY2259" fmla="*/ 207289 h 296728"/>
                <a:gd name="connsiteX2260" fmla="*/ 99767 w 256134"/>
                <a:gd name="connsiteY2260" fmla="*/ 206051 h 296728"/>
                <a:gd name="connsiteX2261" fmla="*/ 102815 w 256134"/>
                <a:gd name="connsiteY2261" fmla="*/ 208623 h 296728"/>
                <a:gd name="connsiteX2262" fmla="*/ 101672 w 256134"/>
                <a:gd name="connsiteY2262" fmla="*/ 209956 h 296728"/>
                <a:gd name="connsiteX2263" fmla="*/ 98815 w 256134"/>
                <a:gd name="connsiteY2263" fmla="*/ 207194 h 296728"/>
                <a:gd name="connsiteX2264" fmla="*/ 103006 w 256134"/>
                <a:gd name="connsiteY2264" fmla="*/ 208242 h 296728"/>
                <a:gd name="connsiteX2265" fmla="*/ 100529 w 256134"/>
                <a:gd name="connsiteY2265" fmla="*/ 205956 h 296728"/>
                <a:gd name="connsiteX2266" fmla="*/ 101386 w 256134"/>
                <a:gd name="connsiteY2266" fmla="*/ 204813 h 296728"/>
                <a:gd name="connsiteX2267" fmla="*/ 103958 w 256134"/>
                <a:gd name="connsiteY2267" fmla="*/ 207003 h 296728"/>
                <a:gd name="connsiteX2268" fmla="*/ 103006 w 256134"/>
                <a:gd name="connsiteY2268" fmla="*/ 208242 h 296728"/>
                <a:gd name="connsiteX2269" fmla="*/ 102910 w 256134"/>
                <a:gd name="connsiteY2269" fmla="*/ 205098 h 296728"/>
                <a:gd name="connsiteX2270" fmla="*/ 103577 w 256134"/>
                <a:gd name="connsiteY2270" fmla="*/ 204146 h 296728"/>
                <a:gd name="connsiteX2271" fmla="*/ 105768 w 256134"/>
                <a:gd name="connsiteY2271" fmla="*/ 206051 h 296728"/>
                <a:gd name="connsiteX2272" fmla="*/ 105006 w 256134"/>
                <a:gd name="connsiteY2272" fmla="*/ 207194 h 296728"/>
                <a:gd name="connsiteX2273" fmla="*/ 103006 w 256134"/>
                <a:gd name="connsiteY2273" fmla="*/ 205098 h 296728"/>
                <a:gd name="connsiteX2274" fmla="*/ 93481 w 256134"/>
                <a:gd name="connsiteY2274" fmla="*/ 213861 h 296728"/>
                <a:gd name="connsiteX2275" fmla="*/ 94147 w 256134"/>
                <a:gd name="connsiteY2275" fmla="*/ 213004 h 296728"/>
                <a:gd name="connsiteX2276" fmla="*/ 95767 w 256134"/>
                <a:gd name="connsiteY2276" fmla="*/ 214528 h 296728"/>
                <a:gd name="connsiteX2277" fmla="*/ 94814 w 256134"/>
                <a:gd name="connsiteY2277" fmla="*/ 215385 h 296728"/>
                <a:gd name="connsiteX2278" fmla="*/ 93481 w 256134"/>
                <a:gd name="connsiteY2278" fmla="*/ 213861 h 296728"/>
                <a:gd name="connsiteX2279" fmla="*/ 95767 w 256134"/>
                <a:gd name="connsiteY2279" fmla="*/ 269583 h 296728"/>
                <a:gd name="connsiteX2280" fmla="*/ 95862 w 256134"/>
                <a:gd name="connsiteY2280" fmla="*/ 266154 h 296728"/>
                <a:gd name="connsiteX2281" fmla="*/ 96910 w 256134"/>
                <a:gd name="connsiteY2281" fmla="*/ 266725 h 296728"/>
                <a:gd name="connsiteX2282" fmla="*/ 97195 w 256134"/>
                <a:gd name="connsiteY2282" fmla="*/ 269011 h 296728"/>
                <a:gd name="connsiteX2283" fmla="*/ 95767 w 256134"/>
                <a:gd name="connsiteY2283" fmla="*/ 269583 h 296728"/>
                <a:gd name="connsiteX2284" fmla="*/ 98910 w 256134"/>
                <a:gd name="connsiteY2284" fmla="*/ 270249 h 296728"/>
                <a:gd name="connsiteX2285" fmla="*/ 97862 w 256134"/>
                <a:gd name="connsiteY2285" fmla="*/ 267487 h 296728"/>
                <a:gd name="connsiteX2286" fmla="*/ 98910 w 256134"/>
                <a:gd name="connsiteY2286" fmla="*/ 267678 h 296728"/>
                <a:gd name="connsiteX2287" fmla="*/ 99767 w 256134"/>
                <a:gd name="connsiteY2287" fmla="*/ 269297 h 296728"/>
                <a:gd name="connsiteX2288" fmla="*/ 98910 w 256134"/>
                <a:gd name="connsiteY2288" fmla="*/ 270249 h 296728"/>
                <a:gd name="connsiteX2289" fmla="*/ 97576 w 256134"/>
                <a:gd name="connsiteY2289" fmla="*/ 251390 h 296728"/>
                <a:gd name="connsiteX2290" fmla="*/ 99481 w 256134"/>
                <a:gd name="connsiteY2290" fmla="*/ 255771 h 296728"/>
                <a:gd name="connsiteX2291" fmla="*/ 98815 w 256134"/>
                <a:gd name="connsiteY2291" fmla="*/ 256914 h 296728"/>
                <a:gd name="connsiteX2292" fmla="*/ 97576 w 256134"/>
                <a:gd name="connsiteY2292" fmla="*/ 251485 h 296728"/>
                <a:gd name="connsiteX2293" fmla="*/ 101101 w 256134"/>
                <a:gd name="connsiteY2293" fmla="*/ 281965 h 296728"/>
                <a:gd name="connsiteX2294" fmla="*/ 102148 w 256134"/>
                <a:gd name="connsiteY2294" fmla="*/ 281489 h 296728"/>
                <a:gd name="connsiteX2295" fmla="*/ 103577 w 256134"/>
                <a:gd name="connsiteY2295" fmla="*/ 281965 h 296728"/>
                <a:gd name="connsiteX2296" fmla="*/ 102529 w 256134"/>
                <a:gd name="connsiteY2296" fmla="*/ 282441 h 296728"/>
                <a:gd name="connsiteX2297" fmla="*/ 101101 w 256134"/>
                <a:gd name="connsiteY2297" fmla="*/ 281965 h 296728"/>
                <a:gd name="connsiteX2298" fmla="*/ 103958 w 256134"/>
                <a:gd name="connsiteY2298" fmla="*/ 284823 h 296728"/>
                <a:gd name="connsiteX2299" fmla="*/ 106435 w 256134"/>
                <a:gd name="connsiteY2299" fmla="*/ 284727 h 296728"/>
                <a:gd name="connsiteX2300" fmla="*/ 104815 w 256134"/>
                <a:gd name="connsiteY2300" fmla="*/ 285870 h 296728"/>
                <a:gd name="connsiteX2301" fmla="*/ 102339 w 256134"/>
                <a:gd name="connsiteY2301" fmla="*/ 285870 h 296728"/>
                <a:gd name="connsiteX2302" fmla="*/ 103958 w 256134"/>
                <a:gd name="connsiteY2302" fmla="*/ 284918 h 296728"/>
                <a:gd name="connsiteX2303" fmla="*/ 103863 w 256134"/>
                <a:gd name="connsiteY2303" fmla="*/ 253962 h 296728"/>
                <a:gd name="connsiteX2304" fmla="*/ 104434 w 256134"/>
                <a:gd name="connsiteY2304" fmla="*/ 252342 h 296728"/>
                <a:gd name="connsiteX2305" fmla="*/ 105006 w 256134"/>
                <a:gd name="connsiteY2305" fmla="*/ 253962 h 296728"/>
                <a:gd name="connsiteX2306" fmla="*/ 104434 w 256134"/>
                <a:gd name="connsiteY2306" fmla="*/ 255771 h 296728"/>
                <a:gd name="connsiteX2307" fmla="*/ 103863 w 256134"/>
                <a:gd name="connsiteY2307" fmla="*/ 253962 h 296728"/>
                <a:gd name="connsiteX2308" fmla="*/ 106720 w 256134"/>
                <a:gd name="connsiteY2308" fmla="*/ 270059 h 296728"/>
                <a:gd name="connsiteX2309" fmla="*/ 107959 w 256134"/>
                <a:gd name="connsiteY2309" fmla="*/ 272726 h 296728"/>
                <a:gd name="connsiteX2310" fmla="*/ 108244 w 256134"/>
                <a:gd name="connsiteY2310" fmla="*/ 276631 h 296728"/>
                <a:gd name="connsiteX2311" fmla="*/ 105292 w 256134"/>
                <a:gd name="connsiteY2311" fmla="*/ 273964 h 296728"/>
                <a:gd name="connsiteX2312" fmla="*/ 106625 w 256134"/>
                <a:gd name="connsiteY2312" fmla="*/ 270059 h 296728"/>
                <a:gd name="connsiteX2313" fmla="*/ 103006 w 256134"/>
                <a:gd name="connsiteY2313" fmla="*/ 287109 h 296728"/>
                <a:gd name="connsiteX2314" fmla="*/ 104911 w 256134"/>
                <a:gd name="connsiteY2314" fmla="*/ 285966 h 296728"/>
                <a:gd name="connsiteX2315" fmla="*/ 107673 w 256134"/>
                <a:gd name="connsiteY2315" fmla="*/ 285870 h 296728"/>
                <a:gd name="connsiteX2316" fmla="*/ 105768 w 256134"/>
                <a:gd name="connsiteY2316" fmla="*/ 286918 h 296728"/>
                <a:gd name="connsiteX2317" fmla="*/ 103006 w 256134"/>
                <a:gd name="connsiteY2317" fmla="*/ 287109 h 296728"/>
                <a:gd name="connsiteX2318" fmla="*/ 105196 w 256134"/>
                <a:gd name="connsiteY2318" fmla="*/ 287966 h 296728"/>
                <a:gd name="connsiteX2319" fmla="*/ 106530 w 256134"/>
                <a:gd name="connsiteY2319" fmla="*/ 287299 h 296728"/>
                <a:gd name="connsiteX2320" fmla="*/ 108340 w 256134"/>
                <a:gd name="connsiteY2320" fmla="*/ 287299 h 296728"/>
                <a:gd name="connsiteX2321" fmla="*/ 107101 w 256134"/>
                <a:gd name="connsiteY2321" fmla="*/ 288061 h 296728"/>
                <a:gd name="connsiteX2322" fmla="*/ 105196 w 256134"/>
                <a:gd name="connsiteY2322" fmla="*/ 287966 h 296728"/>
                <a:gd name="connsiteX2323" fmla="*/ 107959 w 256134"/>
                <a:gd name="connsiteY2323" fmla="*/ 289299 h 296728"/>
                <a:gd name="connsiteX2324" fmla="*/ 106625 w 256134"/>
                <a:gd name="connsiteY2324" fmla="*/ 288823 h 296728"/>
                <a:gd name="connsiteX2325" fmla="*/ 107768 w 256134"/>
                <a:gd name="connsiteY2325" fmla="*/ 288347 h 296728"/>
                <a:gd name="connsiteX2326" fmla="*/ 109102 w 256134"/>
                <a:gd name="connsiteY2326" fmla="*/ 288823 h 296728"/>
                <a:gd name="connsiteX2327" fmla="*/ 108054 w 256134"/>
                <a:gd name="connsiteY2327" fmla="*/ 289299 h 296728"/>
                <a:gd name="connsiteX2328" fmla="*/ 110530 w 256134"/>
                <a:gd name="connsiteY2328" fmla="*/ 246818 h 296728"/>
                <a:gd name="connsiteX2329" fmla="*/ 109387 w 256134"/>
                <a:gd name="connsiteY2329" fmla="*/ 248056 h 296728"/>
                <a:gd name="connsiteX2330" fmla="*/ 109578 w 256134"/>
                <a:gd name="connsiteY2330" fmla="*/ 246532 h 296728"/>
                <a:gd name="connsiteX2331" fmla="*/ 110626 w 256134"/>
                <a:gd name="connsiteY2331" fmla="*/ 245294 h 296728"/>
                <a:gd name="connsiteX2332" fmla="*/ 110530 w 256134"/>
                <a:gd name="connsiteY2332" fmla="*/ 246818 h 296728"/>
                <a:gd name="connsiteX2333" fmla="*/ 111769 w 256134"/>
                <a:gd name="connsiteY2333" fmla="*/ 243389 h 296728"/>
                <a:gd name="connsiteX2334" fmla="*/ 110626 w 256134"/>
                <a:gd name="connsiteY2334" fmla="*/ 244341 h 296728"/>
                <a:gd name="connsiteX2335" fmla="*/ 111007 w 256134"/>
                <a:gd name="connsiteY2335" fmla="*/ 243008 h 296728"/>
                <a:gd name="connsiteX2336" fmla="*/ 112054 w 256134"/>
                <a:gd name="connsiteY2336" fmla="*/ 242055 h 296728"/>
                <a:gd name="connsiteX2337" fmla="*/ 111673 w 256134"/>
                <a:gd name="connsiteY2337" fmla="*/ 243484 h 296728"/>
                <a:gd name="connsiteX2338" fmla="*/ 115293 w 256134"/>
                <a:gd name="connsiteY2338" fmla="*/ 236626 h 296728"/>
                <a:gd name="connsiteX2339" fmla="*/ 107101 w 256134"/>
                <a:gd name="connsiteY2339" fmla="*/ 249104 h 296728"/>
                <a:gd name="connsiteX2340" fmla="*/ 113674 w 256134"/>
                <a:gd name="connsiteY2340" fmla="*/ 235388 h 296728"/>
                <a:gd name="connsiteX2341" fmla="*/ 105292 w 256134"/>
                <a:gd name="connsiteY2341" fmla="*/ 244151 h 296728"/>
                <a:gd name="connsiteX2342" fmla="*/ 110054 w 256134"/>
                <a:gd name="connsiteY2342" fmla="*/ 235674 h 296728"/>
                <a:gd name="connsiteX2343" fmla="*/ 101577 w 256134"/>
                <a:gd name="connsiteY2343" fmla="*/ 256438 h 296728"/>
                <a:gd name="connsiteX2344" fmla="*/ 105101 w 256134"/>
                <a:gd name="connsiteY2344" fmla="*/ 237388 h 296728"/>
                <a:gd name="connsiteX2345" fmla="*/ 99195 w 256134"/>
                <a:gd name="connsiteY2345" fmla="*/ 243579 h 296728"/>
                <a:gd name="connsiteX2346" fmla="*/ 104530 w 256134"/>
                <a:gd name="connsiteY2346" fmla="*/ 235388 h 296728"/>
                <a:gd name="connsiteX2347" fmla="*/ 101196 w 256134"/>
                <a:gd name="connsiteY2347" fmla="*/ 236531 h 296728"/>
                <a:gd name="connsiteX2348" fmla="*/ 101482 w 256134"/>
                <a:gd name="connsiteY2348" fmla="*/ 235293 h 296728"/>
                <a:gd name="connsiteX2349" fmla="*/ 99386 w 256134"/>
                <a:gd name="connsiteY2349" fmla="*/ 236245 h 296728"/>
                <a:gd name="connsiteX2350" fmla="*/ 99386 w 256134"/>
                <a:gd name="connsiteY2350" fmla="*/ 234816 h 296728"/>
                <a:gd name="connsiteX2351" fmla="*/ 96624 w 256134"/>
                <a:gd name="connsiteY2351" fmla="*/ 237007 h 296728"/>
                <a:gd name="connsiteX2352" fmla="*/ 97195 w 256134"/>
                <a:gd name="connsiteY2352" fmla="*/ 234721 h 296728"/>
                <a:gd name="connsiteX2353" fmla="*/ 94719 w 256134"/>
                <a:gd name="connsiteY2353" fmla="*/ 236055 h 296728"/>
                <a:gd name="connsiteX2354" fmla="*/ 100053 w 256134"/>
                <a:gd name="connsiteY2354" fmla="*/ 233769 h 296728"/>
                <a:gd name="connsiteX2355" fmla="*/ 109483 w 256134"/>
                <a:gd name="connsiteY2355" fmla="*/ 234340 h 296728"/>
                <a:gd name="connsiteX2356" fmla="*/ 115483 w 256134"/>
                <a:gd name="connsiteY2356" fmla="*/ 234150 h 296728"/>
                <a:gd name="connsiteX2357" fmla="*/ 115102 w 256134"/>
                <a:gd name="connsiteY2357" fmla="*/ 236626 h 296728"/>
                <a:gd name="connsiteX2358" fmla="*/ 117388 w 256134"/>
                <a:gd name="connsiteY2358" fmla="*/ 280155 h 296728"/>
                <a:gd name="connsiteX2359" fmla="*/ 118341 w 256134"/>
                <a:gd name="connsiteY2359" fmla="*/ 279203 h 296728"/>
                <a:gd name="connsiteX2360" fmla="*/ 119674 w 256134"/>
                <a:gd name="connsiteY2360" fmla="*/ 279203 h 296728"/>
                <a:gd name="connsiteX2361" fmla="*/ 118722 w 256134"/>
                <a:gd name="connsiteY2361" fmla="*/ 280155 h 296728"/>
                <a:gd name="connsiteX2362" fmla="*/ 117293 w 256134"/>
                <a:gd name="connsiteY2362" fmla="*/ 280155 h 296728"/>
                <a:gd name="connsiteX2363" fmla="*/ 124246 w 256134"/>
                <a:gd name="connsiteY2363" fmla="*/ 283013 h 296728"/>
                <a:gd name="connsiteX2364" fmla="*/ 122627 w 256134"/>
                <a:gd name="connsiteY2364" fmla="*/ 284632 h 296728"/>
                <a:gd name="connsiteX2365" fmla="*/ 120246 w 256134"/>
                <a:gd name="connsiteY2365" fmla="*/ 284442 h 296728"/>
                <a:gd name="connsiteX2366" fmla="*/ 121865 w 256134"/>
                <a:gd name="connsiteY2366" fmla="*/ 282822 h 296728"/>
                <a:gd name="connsiteX2367" fmla="*/ 124246 w 256134"/>
                <a:gd name="connsiteY2367" fmla="*/ 283013 h 296728"/>
                <a:gd name="connsiteX2368" fmla="*/ 119960 w 256134"/>
                <a:gd name="connsiteY2368" fmla="*/ 281584 h 296728"/>
                <a:gd name="connsiteX2369" fmla="*/ 121770 w 256134"/>
                <a:gd name="connsiteY2369" fmla="*/ 281584 h 296728"/>
                <a:gd name="connsiteX2370" fmla="*/ 120532 w 256134"/>
                <a:gd name="connsiteY2370" fmla="*/ 282822 h 296728"/>
                <a:gd name="connsiteX2371" fmla="*/ 118722 w 256134"/>
                <a:gd name="connsiteY2371" fmla="*/ 282822 h 296728"/>
                <a:gd name="connsiteX2372" fmla="*/ 119960 w 256134"/>
                <a:gd name="connsiteY2372" fmla="*/ 281584 h 296728"/>
                <a:gd name="connsiteX2373" fmla="*/ 122532 w 256134"/>
                <a:gd name="connsiteY2373" fmla="*/ 237293 h 296728"/>
                <a:gd name="connsiteX2374" fmla="*/ 121675 w 256134"/>
                <a:gd name="connsiteY2374" fmla="*/ 235864 h 296728"/>
                <a:gd name="connsiteX2375" fmla="*/ 121960 w 256134"/>
                <a:gd name="connsiteY2375" fmla="*/ 234816 h 296728"/>
                <a:gd name="connsiteX2376" fmla="*/ 122722 w 256134"/>
                <a:gd name="connsiteY2376" fmla="*/ 236340 h 296728"/>
                <a:gd name="connsiteX2377" fmla="*/ 122437 w 256134"/>
                <a:gd name="connsiteY2377" fmla="*/ 237293 h 296728"/>
                <a:gd name="connsiteX2378" fmla="*/ 122056 w 256134"/>
                <a:gd name="connsiteY2378" fmla="*/ 223767 h 296728"/>
                <a:gd name="connsiteX2379" fmla="*/ 120246 w 256134"/>
                <a:gd name="connsiteY2379" fmla="*/ 223101 h 296728"/>
                <a:gd name="connsiteX2380" fmla="*/ 118627 w 256134"/>
                <a:gd name="connsiteY2380" fmla="*/ 222434 h 296728"/>
                <a:gd name="connsiteX2381" fmla="*/ 122341 w 256134"/>
                <a:gd name="connsiteY2381" fmla="*/ 222815 h 296728"/>
                <a:gd name="connsiteX2382" fmla="*/ 123103 w 256134"/>
                <a:gd name="connsiteY2382" fmla="*/ 224148 h 296728"/>
                <a:gd name="connsiteX2383" fmla="*/ 123103 w 256134"/>
                <a:gd name="connsiteY2383" fmla="*/ 223958 h 296728"/>
                <a:gd name="connsiteX2384" fmla="*/ 121960 w 256134"/>
                <a:gd name="connsiteY2384" fmla="*/ 223672 h 296728"/>
                <a:gd name="connsiteX2385" fmla="*/ 124818 w 256134"/>
                <a:gd name="connsiteY2385" fmla="*/ 237102 h 296728"/>
                <a:gd name="connsiteX2386" fmla="*/ 124056 w 256134"/>
                <a:gd name="connsiteY2386" fmla="*/ 235959 h 296728"/>
                <a:gd name="connsiteX2387" fmla="*/ 123961 w 256134"/>
                <a:gd name="connsiteY2387" fmla="*/ 234626 h 296728"/>
                <a:gd name="connsiteX2388" fmla="*/ 124627 w 256134"/>
                <a:gd name="connsiteY2388" fmla="*/ 235674 h 296728"/>
                <a:gd name="connsiteX2389" fmla="*/ 124818 w 256134"/>
                <a:gd name="connsiteY2389" fmla="*/ 237102 h 296728"/>
                <a:gd name="connsiteX2390" fmla="*/ 125008 w 256134"/>
                <a:gd name="connsiteY2390" fmla="*/ 224529 h 296728"/>
                <a:gd name="connsiteX2391" fmla="*/ 124056 w 256134"/>
                <a:gd name="connsiteY2391" fmla="*/ 222910 h 296728"/>
                <a:gd name="connsiteX2392" fmla="*/ 125104 w 256134"/>
                <a:gd name="connsiteY2392" fmla="*/ 223005 h 296728"/>
                <a:gd name="connsiteX2393" fmla="*/ 126151 w 256134"/>
                <a:gd name="connsiteY2393" fmla="*/ 224815 h 296728"/>
                <a:gd name="connsiteX2394" fmla="*/ 124913 w 256134"/>
                <a:gd name="connsiteY2394" fmla="*/ 224529 h 296728"/>
                <a:gd name="connsiteX2395" fmla="*/ 126818 w 256134"/>
                <a:gd name="connsiteY2395" fmla="*/ 237293 h 296728"/>
                <a:gd name="connsiteX2396" fmla="*/ 126247 w 256134"/>
                <a:gd name="connsiteY2396" fmla="*/ 236055 h 296728"/>
                <a:gd name="connsiteX2397" fmla="*/ 126247 w 256134"/>
                <a:gd name="connsiteY2397" fmla="*/ 234245 h 296728"/>
                <a:gd name="connsiteX2398" fmla="*/ 127199 w 256134"/>
                <a:gd name="connsiteY2398" fmla="*/ 236055 h 296728"/>
                <a:gd name="connsiteX2399" fmla="*/ 126818 w 256134"/>
                <a:gd name="connsiteY2399" fmla="*/ 237293 h 296728"/>
                <a:gd name="connsiteX2400" fmla="*/ 129866 w 256134"/>
                <a:gd name="connsiteY2400" fmla="*/ 237198 h 296728"/>
                <a:gd name="connsiteX2401" fmla="*/ 128818 w 256134"/>
                <a:gd name="connsiteY2401" fmla="*/ 235578 h 296728"/>
                <a:gd name="connsiteX2402" fmla="*/ 128723 w 256134"/>
                <a:gd name="connsiteY2402" fmla="*/ 233483 h 296728"/>
                <a:gd name="connsiteX2403" fmla="*/ 129771 w 256134"/>
                <a:gd name="connsiteY2403" fmla="*/ 235293 h 296728"/>
                <a:gd name="connsiteX2404" fmla="*/ 129961 w 256134"/>
                <a:gd name="connsiteY2404" fmla="*/ 237198 h 296728"/>
                <a:gd name="connsiteX2405" fmla="*/ 132152 w 256134"/>
                <a:gd name="connsiteY2405" fmla="*/ 237674 h 296728"/>
                <a:gd name="connsiteX2406" fmla="*/ 131200 w 256134"/>
                <a:gd name="connsiteY2406" fmla="*/ 235674 h 296728"/>
                <a:gd name="connsiteX2407" fmla="*/ 131200 w 256134"/>
                <a:gd name="connsiteY2407" fmla="*/ 233483 h 296728"/>
                <a:gd name="connsiteX2408" fmla="*/ 132247 w 256134"/>
                <a:gd name="connsiteY2408" fmla="*/ 235388 h 296728"/>
                <a:gd name="connsiteX2409" fmla="*/ 132152 w 256134"/>
                <a:gd name="connsiteY2409" fmla="*/ 237674 h 296728"/>
                <a:gd name="connsiteX2410" fmla="*/ 134724 w 256134"/>
                <a:gd name="connsiteY2410" fmla="*/ 237960 h 296728"/>
                <a:gd name="connsiteX2411" fmla="*/ 133771 w 256134"/>
                <a:gd name="connsiteY2411" fmla="*/ 236340 h 296728"/>
                <a:gd name="connsiteX2412" fmla="*/ 133867 w 256134"/>
                <a:gd name="connsiteY2412" fmla="*/ 233864 h 296728"/>
                <a:gd name="connsiteX2413" fmla="*/ 135105 w 256134"/>
                <a:gd name="connsiteY2413" fmla="*/ 236245 h 296728"/>
                <a:gd name="connsiteX2414" fmla="*/ 134724 w 256134"/>
                <a:gd name="connsiteY2414" fmla="*/ 238055 h 296728"/>
                <a:gd name="connsiteX2415" fmla="*/ 136915 w 256134"/>
                <a:gd name="connsiteY2415" fmla="*/ 237769 h 296728"/>
                <a:gd name="connsiteX2416" fmla="*/ 135772 w 256134"/>
                <a:gd name="connsiteY2416" fmla="*/ 235769 h 296728"/>
                <a:gd name="connsiteX2417" fmla="*/ 135676 w 256134"/>
                <a:gd name="connsiteY2417" fmla="*/ 233483 h 296728"/>
                <a:gd name="connsiteX2418" fmla="*/ 136915 w 256134"/>
                <a:gd name="connsiteY2418" fmla="*/ 235483 h 296728"/>
                <a:gd name="connsiteX2419" fmla="*/ 136915 w 256134"/>
                <a:gd name="connsiteY2419" fmla="*/ 237769 h 296728"/>
                <a:gd name="connsiteX2420" fmla="*/ 137867 w 256134"/>
                <a:gd name="connsiteY2420" fmla="*/ 247389 h 296728"/>
                <a:gd name="connsiteX2421" fmla="*/ 137581 w 256134"/>
                <a:gd name="connsiteY2421" fmla="*/ 245961 h 296728"/>
                <a:gd name="connsiteX2422" fmla="*/ 138248 w 256134"/>
                <a:gd name="connsiteY2422" fmla="*/ 246913 h 296728"/>
                <a:gd name="connsiteX2423" fmla="*/ 138534 w 256134"/>
                <a:gd name="connsiteY2423" fmla="*/ 248247 h 296728"/>
                <a:gd name="connsiteX2424" fmla="*/ 137867 w 256134"/>
                <a:gd name="connsiteY2424" fmla="*/ 247294 h 296728"/>
                <a:gd name="connsiteX2425" fmla="*/ 138534 w 256134"/>
                <a:gd name="connsiteY2425" fmla="*/ 238150 h 296728"/>
                <a:gd name="connsiteX2426" fmla="*/ 137867 w 256134"/>
                <a:gd name="connsiteY2426" fmla="*/ 235388 h 296728"/>
                <a:gd name="connsiteX2427" fmla="*/ 138534 w 256134"/>
                <a:gd name="connsiteY2427" fmla="*/ 232721 h 296728"/>
                <a:gd name="connsiteX2428" fmla="*/ 139201 w 256134"/>
                <a:gd name="connsiteY2428" fmla="*/ 235388 h 296728"/>
                <a:gd name="connsiteX2429" fmla="*/ 138534 w 256134"/>
                <a:gd name="connsiteY2429" fmla="*/ 238150 h 296728"/>
                <a:gd name="connsiteX2430" fmla="*/ 140344 w 256134"/>
                <a:gd name="connsiteY2430" fmla="*/ 248151 h 296728"/>
                <a:gd name="connsiteX2431" fmla="*/ 139677 w 256134"/>
                <a:gd name="connsiteY2431" fmla="*/ 247104 h 296728"/>
                <a:gd name="connsiteX2432" fmla="*/ 139582 w 256134"/>
                <a:gd name="connsiteY2432" fmla="*/ 245389 h 296728"/>
                <a:gd name="connsiteX2433" fmla="*/ 140534 w 256134"/>
                <a:gd name="connsiteY2433" fmla="*/ 246913 h 296728"/>
                <a:gd name="connsiteX2434" fmla="*/ 140344 w 256134"/>
                <a:gd name="connsiteY2434" fmla="*/ 248247 h 296728"/>
                <a:gd name="connsiteX2435" fmla="*/ 140915 w 256134"/>
                <a:gd name="connsiteY2435" fmla="*/ 238245 h 296728"/>
                <a:gd name="connsiteX2436" fmla="*/ 140344 w 256134"/>
                <a:gd name="connsiteY2436" fmla="*/ 235959 h 296728"/>
                <a:gd name="connsiteX2437" fmla="*/ 140915 w 256134"/>
                <a:gd name="connsiteY2437" fmla="*/ 233578 h 296728"/>
                <a:gd name="connsiteX2438" fmla="*/ 141391 w 256134"/>
                <a:gd name="connsiteY2438" fmla="*/ 235959 h 296728"/>
                <a:gd name="connsiteX2439" fmla="*/ 140915 w 256134"/>
                <a:gd name="connsiteY2439" fmla="*/ 238245 h 296728"/>
                <a:gd name="connsiteX2440" fmla="*/ 143773 w 256134"/>
                <a:gd name="connsiteY2440" fmla="*/ 252723 h 296728"/>
                <a:gd name="connsiteX2441" fmla="*/ 143487 w 256134"/>
                <a:gd name="connsiteY2441" fmla="*/ 251199 h 296728"/>
                <a:gd name="connsiteX2442" fmla="*/ 144344 w 256134"/>
                <a:gd name="connsiteY2442" fmla="*/ 251199 h 296728"/>
                <a:gd name="connsiteX2443" fmla="*/ 143773 w 256134"/>
                <a:gd name="connsiteY2443" fmla="*/ 252723 h 296728"/>
                <a:gd name="connsiteX2444" fmla="*/ 145582 w 256134"/>
                <a:gd name="connsiteY2444" fmla="*/ 252723 h 296728"/>
                <a:gd name="connsiteX2445" fmla="*/ 145201 w 256134"/>
                <a:gd name="connsiteY2445" fmla="*/ 251009 h 296728"/>
                <a:gd name="connsiteX2446" fmla="*/ 145868 w 256134"/>
                <a:gd name="connsiteY2446" fmla="*/ 249771 h 296728"/>
                <a:gd name="connsiteX2447" fmla="*/ 146249 w 256134"/>
                <a:gd name="connsiteY2447" fmla="*/ 251199 h 296728"/>
                <a:gd name="connsiteX2448" fmla="*/ 145582 w 256134"/>
                <a:gd name="connsiteY2448" fmla="*/ 252819 h 296728"/>
                <a:gd name="connsiteX2449" fmla="*/ 147202 w 256134"/>
                <a:gd name="connsiteY2449" fmla="*/ 252533 h 296728"/>
                <a:gd name="connsiteX2450" fmla="*/ 146916 w 256134"/>
                <a:gd name="connsiteY2450" fmla="*/ 250056 h 296728"/>
                <a:gd name="connsiteX2451" fmla="*/ 147773 w 256134"/>
                <a:gd name="connsiteY2451" fmla="*/ 250056 h 296728"/>
                <a:gd name="connsiteX2452" fmla="*/ 147202 w 256134"/>
                <a:gd name="connsiteY2452" fmla="*/ 252533 h 296728"/>
                <a:gd name="connsiteX2453" fmla="*/ 147106 w 256134"/>
                <a:gd name="connsiteY2453" fmla="*/ 248818 h 296728"/>
                <a:gd name="connsiteX2454" fmla="*/ 147487 w 256134"/>
                <a:gd name="connsiteY2454" fmla="*/ 248151 h 296728"/>
                <a:gd name="connsiteX2455" fmla="*/ 147773 w 256134"/>
                <a:gd name="connsiteY2455" fmla="*/ 248818 h 296728"/>
                <a:gd name="connsiteX2456" fmla="*/ 147106 w 256134"/>
                <a:gd name="connsiteY2456" fmla="*/ 248818 h 296728"/>
                <a:gd name="connsiteX2457" fmla="*/ 148440 w 256134"/>
                <a:gd name="connsiteY2457" fmla="*/ 249390 h 296728"/>
                <a:gd name="connsiteX2458" fmla="*/ 149392 w 256134"/>
                <a:gd name="connsiteY2458" fmla="*/ 247866 h 296728"/>
                <a:gd name="connsiteX2459" fmla="*/ 149773 w 256134"/>
                <a:gd name="connsiteY2459" fmla="*/ 249675 h 296728"/>
                <a:gd name="connsiteX2460" fmla="*/ 148821 w 256134"/>
                <a:gd name="connsiteY2460" fmla="*/ 251866 h 296728"/>
                <a:gd name="connsiteX2461" fmla="*/ 148440 w 256134"/>
                <a:gd name="connsiteY2461" fmla="*/ 249390 h 296728"/>
                <a:gd name="connsiteX2462" fmla="*/ 166347 w 256134"/>
                <a:gd name="connsiteY2462" fmla="*/ 254914 h 296728"/>
                <a:gd name="connsiteX2463" fmla="*/ 157870 w 256134"/>
                <a:gd name="connsiteY2463" fmla="*/ 268630 h 296728"/>
                <a:gd name="connsiteX2464" fmla="*/ 157584 w 256134"/>
                <a:gd name="connsiteY2464" fmla="*/ 269011 h 296728"/>
                <a:gd name="connsiteX2465" fmla="*/ 157203 w 256134"/>
                <a:gd name="connsiteY2465" fmla="*/ 269583 h 296728"/>
                <a:gd name="connsiteX2466" fmla="*/ 157584 w 256134"/>
                <a:gd name="connsiteY2466" fmla="*/ 268916 h 296728"/>
                <a:gd name="connsiteX2467" fmla="*/ 157203 w 256134"/>
                <a:gd name="connsiteY2467" fmla="*/ 266916 h 296728"/>
                <a:gd name="connsiteX2468" fmla="*/ 157870 w 256134"/>
                <a:gd name="connsiteY2468" fmla="*/ 268440 h 296728"/>
                <a:gd name="connsiteX2469" fmla="*/ 159108 w 256134"/>
                <a:gd name="connsiteY2469" fmla="*/ 266439 h 296728"/>
                <a:gd name="connsiteX2470" fmla="*/ 158727 w 256134"/>
                <a:gd name="connsiteY2470" fmla="*/ 264249 h 296728"/>
                <a:gd name="connsiteX2471" fmla="*/ 159489 w 256134"/>
                <a:gd name="connsiteY2471" fmla="*/ 265773 h 296728"/>
                <a:gd name="connsiteX2472" fmla="*/ 160441 w 256134"/>
                <a:gd name="connsiteY2472" fmla="*/ 264058 h 296728"/>
                <a:gd name="connsiteX2473" fmla="*/ 159775 w 256134"/>
                <a:gd name="connsiteY2473" fmla="*/ 261772 h 296728"/>
                <a:gd name="connsiteX2474" fmla="*/ 160727 w 256134"/>
                <a:gd name="connsiteY2474" fmla="*/ 263391 h 296728"/>
                <a:gd name="connsiteX2475" fmla="*/ 161870 w 256134"/>
                <a:gd name="connsiteY2475" fmla="*/ 261391 h 296728"/>
                <a:gd name="connsiteX2476" fmla="*/ 161299 w 256134"/>
                <a:gd name="connsiteY2476" fmla="*/ 259296 h 296728"/>
                <a:gd name="connsiteX2477" fmla="*/ 162156 w 256134"/>
                <a:gd name="connsiteY2477" fmla="*/ 260629 h 296728"/>
                <a:gd name="connsiteX2478" fmla="*/ 163013 w 256134"/>
                <a:gd name="connsiteY2478" fmla="*/ 257581 h 296728"/>
                <a:gd name="connsiteX2479" fmla="*/ 148916 w 256134"/>
                <a:gd name="connsiteY2479" fmla="*/ 266344 h 296728"/>
                <a:gd name="connsiteX2480" fmla="*/ 152631 w 256134"/>
                <a:gd name="connsiteY2480" fmla="*/ 263296 h 296728"/>
                <a:gd name="connsiteX2481" fmla="*/ 152250 w 256134"/>
                <a:gd name="connsiteY2481" fmla="*/ 260724 h 296728"/>
                <a:gd name="connsiteX2482" fmla="*/ 153202 w 256134"/>
                <a:gd name="connsiteY2482" fmla="*/ 262915 h 296728"/>
                <a:gd name="connsiteX2483" fmla="*/ 154155 w 256134"/>
                <a:gd name="connsiteY2483" fmla="*/ 262058 h 296728"/>
                <a:gd name="connsiteX2484" fmla="*/ 153774 w 256134"/>
                <a:gd name="connsiteY2484" fmla="*/ 258819 h 296728"/>
                <a:gd name="connsiteX2485" fmla="*/ 154822 w 256134"/>
                <a:gd name="connsiteY2485" fmla="*/ 261582 h 296728"/>
                <a:gd name="connsiteX2486" fmla="*/ 156060 w 256134"/>
                <a:gd name="connsiteY2486" fmla="*/ 260629 h 296728"/>
                <a:gd name="connsiteX2487" fmla="*/ 155488 w 256134"/>
                <a:gd name="connsiteY2487" fmla="*/ 256248 h 296728"/>
                <a:gd name="connsiteX2488" fmla="*/ 156822 w 256134"/>
                <a:gd name="connsiteY2488" fmla="*/ 259962 h 296728"/>
                <a:gd name="connsiteX2489" fmla="*/ 157965 w 256134"/>
                <a:gd name="connsiteY2489" fmla="*/ 259010 h 296728"/>
                <a:gd name="connsiteX2490" fmla="*/ 157298 w 256134"/>
                <a:gd name="connsiteY2490" fmla="*/ 252819 h 296728"/>
                <a:gd name="connsiteX2491" fmla="*/ 158917 w 256134"/>
                <a:gd name="connsiteY2491" fmla="*/ 258057 h 296728"/>
                <a:gd name="connsiteX2492" fmla="*/ 159775 w 256134"/>
                <a:gd name="connsiteY2492" fmla="*/ 257391 h 296728"/>
                <a:gd name="connsiteX2493" fmla="*/ 158917 w 256134"/>
                <a:gd name="connsiteY2493" fmla="*/ 250723 h 296728"/>
                <a:gd name="connsiteX2494" fmla="*/ 160822 w 256134"/>
                <a:gd name="connsiteY2494" fmla="*/ 256438 h 296728"/>
                <a:gd name="connsiteX2495" fmla="*/ 161203 w 256134"/>
                <a:gd name="connsiteY2495" fmla="*/ 255962 h 296728"/>
                <a:gd name="connsiteX2496" fmla="*/ 160346 w 256134"/>
                <a:gd name="connsiteY2496" fmla="*/ 248056 h 296728"/>
                <a:gd name="connsiteX2497" fmla="*/ 162061 w 256134"/>
                <a:gd name="connsiteY2497" fmla="*/ 254914 h 296728"/>
                <a:gd name="connsiteX2498" fmla="*/ 162918 w 256134"/>
                <a:gd name="connsiteY2498" fmla="*/ 254057 h 296728"/>
                <a:gd name="connsiteX2499" fmla="*/ 160156 w 256134"/>
                <a:gd name="connsiteY2499" fmla="*/ 242817 h 296728"/>
                <a:gd name="connsiteX2500" fmla="*/ 159108 w 256134"/>
                <a:gd name="connsiteY2500" fmla="*/ 245294 h 296728"/>
                <a:gd name="connsiteX2501" fmla="*/ 158822 w 256134"/>
                <a:gd name="connsiteY2501" fmla="*/ 241865 h 296728"/>
                <a:gd name="connsiteX2502" fmla="*/ 156917 w 256134"/>
                <a:gd name="connsiteY2502" fmla="*/ 247770 h 296728"/>
                <a:gd name="connsiteX2503" fmla="*/ 157489 w 256134"/>
                <a:gd name="connsiteY2503" fmla="*/ 242817 h 296728"/>
                <a:gd name="connsiteX2504" fmla="*/ 156631 w 256134"/>
                <a:gd name="connsiteY2504" fmla="*/ 242817 h 296728"/>
                <a:gd name="connsiteX2505" fmla="*/ 154441 w 256134"/>
                <a:gd name="connsiteY2505" fmla="*/ 248723 h 296728"/>
                <a:gd name="connsiteX2506" fmla="*/ 154726 w 256134"/>
                <a:gd name="connsiteY2506" fmla="*/ 244437 h 296728"/>
                <a:gd name="connsiteX2507" fmla="*/ 153774 w 256134"/>
                <a:gd name="connsiteY2507" fmla="*/ 244722 h 296728"/>
                <a:gd name="connsiteX2508" fmla="*/ 153774 w 256134"/>
                <a:gd name="connsiteY2508" fmla="*/ 245199 h 296728"/>
                <a:gd name="connsiteX2509" fmla="*/ 152250 w 256134"/>
                <a:gd name="connsiteY2509" fmla="*/ 250533 h 296728"/>
                <a:gd name="connsiteX2510" fmla="*/ 152917 w 256134"/>
                <a:gd name="connsiteY2510" fmla="*/ 244913 h 296728"/>
                <a:gd name="connsiteX2511" fmla="*/ 151774 w 256134"/>
                <a:gd name="connsiteY2511" fmla="*/ 245294 h 296728"/>
                <a:gd name="connsiteX2512" fmla="*/ 151774 w 256134"/>
                <a:gd name="connsiteY2512" fmla="*/ 247199 h 296728"/>
                <a:gd name="connsiteX2513" fmla="*/ 150726 w 256134"/>
                <a:gd name="connsiteY2513" fmla="*/ 250152 h 296728"/>
                <a:gd name="connsiteX2514" fmla="*/ 151012 w 256134"/>
                <a:gd name="connsiteY2514" fmla="*/ 245484 h 296728"/>
                <a:gd name="connsiteX2515" fmla="*/ 150059 w 256134"/>
                <a:gd name="connsiteY2515" fmla="*/ 245770 h 296728"/>
                <a:gd name="connsiteX2516" fmla="*/ 150059 w 256134"/>
                <a:gd name="connsiteY2516" fmla="*/ 246151 h 296728"/>
                <a:gd name="connsiteX2517" fmla="*/ 149583 w 256134"/>
                <a:gd name="connsiteY2517" fmla="*/ 247104 h 296728"/>
                <a:gd name="connsiteX2518" fmla="*/ 149297 w 256134"/>
                <a:gd name="connsiteY2518" fmla="*/ 246437 h 296728"/>
                <a:gd name="connsiteX2519" fmla="*/ 149011 w 256134"/>
                <a:gd name="connsiteY2519" fmla="*/ 245961 h 296728"/>
                <a:gd name="connsiteX2520" fmla="*/ 148345 w 256134"/>
                <a:gd name="connsiteY2520" fmla="*/ 246056 h 296728"/>
                <a:gd name="connsiteX2521" fmla="*/ 148345 w 256134"/>
                <a:gd name="connsiteY2521" fmla="*/ 246056 h 296728"/>
                <a:gd name="connsiteX2522" fmla="*/ 148345 w 256134"/>
                <a:gd name="connsiteY2522" fmla="*/ 247008 h 296728"/>
                <a:gd name="connsiteX2523" fmla="*/ 147678 w 256134"/>
                <a:gd name="connsiteY2523" fmla="*/ 246151 h 296728"/>
                <a:gd name="connsiteX2524" fmla="*/ 147011 w 256134"/>
                <a:gd name="connsiteY2524" fmla="*/ 246246 h 296728"/>
                <a:gd name="connsiteX2525" fmla="*/ 146630 w 256134"/>
                <a:gd name="connsiteY2525" fmla="*/ 247485 h 296728"/>
                <a:gd name="connsiteX2526" fmla="*/ 145773 w 256134"/>
                <a:gd name="connsiteY2526" fmla="*/ 246342 h 296728"/>
                <a:gd name="connsiteX2527" fmla="*/ 144535 w 256134"/>
                <a:gd name="connsiteY2527" fmla="*/ 246627 h 296728"/>
                <a:gd name="connsiteX2528" fmla="*/ 144439 w 256134"/>
                <a:gd name="connsiteY2528" fmla="*/ 247580 h 296728"/>
                <a:gd name="connsiteX2529" fmla="*/ 143773 w 256134"/>
                <a:gd name="connsiteY2529" fmla="*/ 246723 h 296728"/>
                <a:gd name="connsiteX2530" fmla="*/ 142630 w 256134"/>
                <a:gd name="connsiteY2530" fmla="*/ 246723 h 296728"/>
                <a:gd name="connsiteX2531" fmla="*/ 142630 w 256134"/>
                <a:gd name="connsiteY2531" fmla="*/ 247675 h 296728"/>
                <a:gd name="connsiteX2532" fmla="*/ 141963 w 256134"/>
                <a:gd name="connsiteY2532" fmla="*/ 246818 h 296728"/>
                <a:gd name="connsiteX2533" fmla="*/ 141677 w 256134"/>
                <a:gd name="connsiteY2533" fmla="*/ 246151 h 296728"/>
                <a:gd name="connsiteX2534" fmla="*/ 141201 w 256134"/>
                <a:gd name="connsiteY2534" fmla="*/ 244341 h 296728"/>
                <a:gd name="connsiteX2535" fmla="*/ 142344 w 256134"/>
                <a:gd name="connsiteY2535" fmla="*/ 245770 h 296728"/>
                <a:gd name="connsiteX2536" fmla="*/ 142630 w 256134"/>
                <a:gd name="connsiteY2536" fmla="*/ 246723 h 296728"/>
                <a:gd name="connsiteX2537" fmla="*/ 143582 w 256134"/>
                <a:gd name="connsiteY2537" fmla="*/ 246437 h 296728"/>
                <a:gd name="connsiteX2538" fmla="*/ 143487 w 256134"/>
                <a:gd name="connsiteY2538" fmla="*/ 245865 h 296728"/>
                <a:gd name="connsiteX2539" fmla="*/ 143487 w 256134"/>
                <a:gd name="connsiteY2539" fmla="*/ 243675 h 296728"/>
                <a:gd name="connsiteX2540" fmla="*/ 144439 w 256134"/>
                <a:gd name="connsiteY2540" fmla="*/ 245484 h 296728"/>
                <a:gd name="connsiteX2541" fmla="*/ 144535 w 256134"/>
                <a:gd name="connsiteY2541" fmla="*/ 246151 h 296728"/>
                <a:gd name="connsiteX2542" fmla="*/ 145678 w 256134"/>
                <a:gd name="connsiteY2542" fmla="*/ 245770 h 296728"/>
                <a:gd name="connsiteX2543" fmla="*/ 145582 w 256134"/>
                <a:gd name="connsiteY2543" fmla="*/ 244341 h 296728"/>
                <a:gd name="connsiteX2544" fmla="*/ 145678 w 256134"/>
                <a:gd name="connsiteY2544" fmla="*/ 243484 h 296728"/>
                <a:gd name="connsiteX2545" fmla="*/ 146821 w 256134"/>
                <a:gd name="connsiteY2545" fmla="*/ 245389 h 296728"/>
                <a:gd name="connsiteX2546" fmla="*/ 147487 w 256134"/>
                <a:gd name="connsiteY2546" fmla="*/ 245103 h 296728"/>
                <a:gd name="connsiteX2547" fmla="*/ 147297 w 256134"/>
                <a:gd name="connsiteY2547" fmla="*/ 244818 h 296728"/>
                <a:gd name="connsiteX2548" fmla="*/ 147011 w 256134"/>
                <a:gd name="connsiteY2548" fmla="*/ 243198 h 296728"/>
                <a:gd name="connsiteX2549" fmla="*/ 147011 w 256134"/>
                <a:gd name="connsiteY2549" fmla="*/ 242532 h 296728"/>
                <a:gd name="connsiteX2550" fmla="*/ 148154 w 256134"/>
                <a:gd name="connsiteY2550" fmla="*/ 244437 h 296728"/>
                <a:gd name="connsiteX2551" fmla="*/ 148249 w 256134"/>
                <a:gd name="connsiteY2551" fmla="*/ 244818 h 296728"/>
                <a:gd name="connsiteX2552" fmla="*/ 148916 w 256134"/>
                <a:gd name="connsiteY2552" fmla="*/ 244532 h 296728"/>
                <a:gd name="connsiteX2553" fmla="*/ 148916 w 256134"/>
                <a:gd name="connsiteY2553" fmla="*/ 242341 h 296728"/>
                <a:gd name="connsiteX2554" fmla="*/ 149202 w 256134"/>
                <a:gd name="connsiteY2554" fmla="*/ 241484 h 296728"/>
                <a:gd name="connsiteX2555" fmla="*/ 149583 w 256134"/>
                <a:gd name="connsiteY2555" fmla="*/ 242151 h 296728"/>
                <a:gd name="connsiteX2556" fmla="*/ 150059 w 256134"/>
                <a:gd name="connsiteY2556" fmla="*/ 244056 h 296728"/>
                <a:gd name="connsiteX2557" fmla="*/ 150916 w 256134"/>
                <a:gd name="connsiteY2557" fmla="*/ 243770 h 296728"/>
                <a:gd name="connsiteX2558" fmla="*/ 150916 w 256134"/>
                <a:gd name="connsiteY2558" fmla="*/ 242722 h 296728"/>
                <a:gd name="connsiteX2559" fmla="*/ 151202 w 256134"/>
                <a:gd name="connsiteY2559" fmla="*/ 242055 h 296728"/>
                <a:gd name="connsiteX2560" fmla="*/ 151678 w 256134"/>
                <a:gd name="connsiteY2560" fmla="*/ 243389 h 296728"/>
                <a:gd name="connsiteX2561" fmla="*/ 152821 w 256134"/>
                <a:gd name="connsiteY2561" fmla="*/ 243008 h 296728"/>
                <a:gd name="connsiteX2562" fmla="*/ 152821 w 256134"/>
                <a:gd name="connsiteY2562" fmla="*/ 241484 h 296728"/>
                <a:gd name="connsiteX2563" fmla="*/ 153107 w 256134"/>
                <a:gd name="connsiteY2563" fmla="*/ 240722 h 296728"/>
                <a:gd name="connsiteX2564" fmla="*/ 153393 w 256134"/>
                <a:gd name="connsiteY2564" fmla="*/ 241293 h 296728"/>
                <a:gd name="connsiteX2565" fmla="*/ 153679 w 256134"/>
                <a:gd name="connsiteY2565" fmla="*/ 242627 h 296728"/>
                <a:gd name="connsiteX2566" fmla="*/ 154536 w 256134"/>
                <a:gd name="connsiteY2566" fmla="*/ 242151 h 296728"/>
                <a:gd name="connsiteX2567" fmla="*/ 154726 w 256134"/>
                <a:gd name="connsiteY2567" fmla="*/ 239960 h 296728"/>
                <a:gd name="connsiteX2568" fmla="*/ 155107 w 256134"/>
                <a:gd name="connsiteY2568" fmla="*/ 239007 h 296728"/>
                <a:gd name="connsiteX2569" fmla="*/ 155393 w 256134"/>
                <a:gd name="connsiteY2569" fmla="*/ 239674 h 296728"/>
                <a:gd name="connsiteX2570" fmla="*/ 155584 w 256134"/>
                <a:gd name="connsiteY2570" fmla="*/ 241770 h 296728"/>
                <a:gd name="connsiteX2571" fmla="*/ 156441 w 256134"/>
                <a:gd name="connsiteY2571" fmla="*/ 241484 h 296728"/>
                <a:gd name="connsiteX2572" fmla="*/ 158632 w 256134"/>
                <a:gd name="connsiteY2572" fmla="*/ 227863 h 296728"/>
                <a:gd name="connsiteX2573" fmla="*/ 157774 w 256134"/>
                <a:gd name="connsiteY2573" fmla="*/ 226339 h 296728"/>
                <a:gd name="connsiteX2574" fmla="*/ 155488 w 256134"/>
                <a:gd name="connsiteY2574" fmla="*/ 238817 h 296728"/>
                <a:gd name="connsiteX2575" fmla="*/ 155393 w 256134"/>
                <a:gd name="connsiteY2575" fmla="*/ 224910 h 296728"/>
                <a:gd name="connsiteX2576" fmla="*/ 154917 w 256134"/>
                <a:gd name="connsiteY2576" fmla="*/ 224910 h 296728"/>
                <a:gd name="connsiteX2577" fmla="*/ 153583 w 256134"/>
                <a:gd name="connsiteY2577" fmla="*/ 238341 h 296728"/>
                <a:gd name="connsiteX2578" fmla="*/ 152250 w 256134"/>
                <a:gd name="connsiteY2578" fmla="*/ 223672 h 296728"/>
                <a:gd name="connsiteX2579" fmla="*/ 151392 w 256134"/>
                <a:gd name="connsiteY2579" fmla="*/ 223386 h 296728"/>
                <a:gd name="connsiteX2580" fmla="*/ 151774 w 256134"/>
                <a:gd name="connsiteY2580" fmla="*/ 229578 h 296728"/>
                <a:gd name="connsiteX2581" fmla="*/ 149297 w 256134"/>
                <a:gd name="connsiteY2581" fmla="*/ 224339 h 296728"/>
                <a:gd name="connsiteX2582" fmla="*/ 148630 w 256134"/>
                <a:gd name="connsiteY2582" fmla="*/ 224339 h 296728"/>
                <a:gd name="connsiteX2583" fmla="*/ 149678 w 256134"/>
                <a:gd name="connsiteY2583" fmla="*/ 229387 h 296728"/>
                <a:gd name="connsiteX2584" fmla="*/ 146821 w 256134"/>
                <a:gd name="connsiteY2584" fmla="*/ 225006 h 296728"/>
                <a:gd name="connsiteX2585" fmla="*/ 145582 w 256134"/>
                <a:gd name="connsiteY2585" fmla="*/ 225006 h 296728"/>
                <a:gd name="connsiteX2586" fmla="*/ 147106 w 256134"/>
                <a:gd name="connsiteY2586" fmla="*/ 229101 h 296728"/>
                <a:gd name="connsiteX2587" fmla="*/ 142630 w 256134"/>
                <a:gd name="connsiteY2587" fmla="*/ 225291 h 296728"/>
                <a:gd name="connsiteX2588" fmla="*/ 141391 w 256134"/>
                <a:gd name="connsiteY2588" fmla="*/ 225482 h 296728"/>
                <a:gd name="connsiteX2589" fmla="*/ 143963 w 256134"/>
                <a:gd name="connsiteY2589" fmla="*/ 229482 h 296728"/>
                <a:gd name="connsiteX2590" fmla="*/ 140153 w 256134"/>
                <a:gd name="connsiteY2590" fmla="*/ 225768 h 296728"/>
                <a:gd name="connsiteX2591" fmla="*/ 139296 w 256134"/>
                <a:gd name="connsiteY2591" fmla="*/ 226053 h 296728"/>
                <a:gd name="connsiteX2592" fmla="*/ 139391 w 256134"/>
                <a:gd name="connsiteY2592" fmla="*/ 228339 h 296728"/>
                <a:gd name="connsiteX2593" fmla="*/ 135962 w 256134"/>
                <a:gd name="connsiteY2593" fmla="*/ 226339 h 296728"/>
                <a:gd name="connsiteX2594" fmla="*/ 135200 w 256134"/>
                <a:gd name="connsiteY2594" fmla="*/ 226339 h 296728"/>
                <a:gd name="connsiteX2595" fmla="*/ 135962 w 256134"/>
                <a:gd name="connsiteY2595" fmla="*/ 228054 h 296728"/>
                <a:gd name="connsiteX2596" fmla="*/ 132533 w 256134"/>
                <a:gd name="connsiteY2596" fmla="*/ 225768 h 296728"/>
                <a:gd name="connsiteX2597" fmla="*/ 131390 w 256134"/>
                <a:gd name="connsiteY2597" fmla="*/ 225482 h 296728"/>
                <a:gd name="connsiteX2598" fmla="*/ 132628 w 256134"/>
                <a:gd name="connsiteY2598" fmla="*/ 228530 h 296728"/>
                <a:gd name="connsiteX2599" fmla="*/ 130057 w 256134"/>
                <a:gd name="connsiteY2599" fmla="*/ 225672 h 296728"/>
                <a:gd name="connsiteX2600" fmla="*/ 128152 w 256134"/>
                <a:gd name="connsiteY2600" fmla="*/ 225387 h 296728"/>
                <a:gd name="connsiteX2601" fmla="*/ 126913 w 256134"/>
                <a:gd name="connsiteY2601" fmla="*/ 223386 h 296728"/>
                <a:gd name="connsiteX2602" fmla="*/ 148154 w 256134"/>
                <a:gd name="connsiteY2602" fmla="*/ 222053 h 296728"/>
                <a:gd name="connsiteX2603" fmla="*/ 155774 w 256134"/>
                <a:gd name="connsiteY2603" fmla="*/ 220529 h 296728"/>
                <a:gd name="connsiteX2604" fmla="*/ 160727 w 256134"/>
                <a:gd name="connsiteY2604" fmla="*/ 225006 h 296728"/>
                <a:gd name="connsiteX2605" fmla="*/ 161108 w 256134"/>
                <a:gd name="connsiteY2605" fmla="*/ 229387 h 296728"/>
                <a:gd name="connsiteX2606" fmla="*/ 161775 w 256134"/>
                <a:gd name="connsiteY2606" fmla="*/ 238531 h 296728"/>
                <a:gd name="connsiteX2607" fmla="*/ 166633 w 256134"/>
                <a:gd name="connsiteY2607" fmla="*/ 245961 h 296728"/>
                <a:gd name="connsiteX2608" fmla="*/ 166442 w 256134"/>
                <a:gd name="connsiteY2608" fmla="*/ 255009 h 296728"/>
                <a:gd name="connsiteX2609" fmla="*/ 150154 w 256134"/>
                <a:gd name="connsiteY2609" fmla="*/ 262534 h 296728"/>
                <a:gd name="connsiteX2610" fmla="*/ 151012 w 256134"/>
                <a:gd name="connsiteY2610" fmla="*/ 264630 h 296728"/>
                <a:gd name="connsiteX2611" fmla="*/ 150631 w 256134"/>
                <a:gd name="connsiteY2611" fmla="*/ 265011 h 296728"/>
                <a:gd name="connsiteX2612" fmla="*/ 150250 w 256134"/>
                <a:gd name="connsiteY2612" fmla="*/ 262534 h 296728"/>
                <a:gd name="connsiteX2613" fmla="*/ 142820 w 256134"/>
                <a:gd name="connsiteY2613" fmla="*/ 235864 h 296728"/>
                <a:gd name="connsiteX2614" fmla="*/ 143392 w 256134"/>
                <a:gd name="connsiteY2614" fmla="*/ 233102 h 296728"/>
                <a:gd name="connsiteX2615" fmla="*/ 143963 w 256134"/>
                <a:gd name="connsiteY2615" fmla="*/ 235864 h 296728"/>
                <a:gd name="connsiteX2616" fmla="*/ 143392 w 256134"/>
                <a:gd name="connsiteY2616" fmla="*/ 238626 h 296728"/>
                <a:gd name="connsiteX2617" fmla="*/ 142820 w 256134"/>
                <a:gd name="connsiteY2617" fmla="*/ 235864 h 296728"/>
                <a:gd name="connsiteX2618" fmla="*/ 145011 w 256134"/>
                <a:gd name="connsiteY2618" fmla="*/ 235483 h 296728"/>
                <a:gd name="connsiteX2619" fmla="*/ 145868 w 256134"/>
                <a:gd name="connsiteY2619" fmla="*/ 232435 h 296728"/>
                <a:gd name="connsiteX2620" fmla="*/ 146249 w 256134"/>
                <a:gd name="connsiteY2620" fmla="*/ 235578 h 296728"/>
                <a:gd name="connsiteX2621" fmla="*/ 145297 w 256134"/>
                <a:gd name="connsiteY2621" fmla="*/ 238436 h 296728"/>
                <a:gd name="connsiteX2622" fmla="*/ 145011 w 256134"/>
                <a:gd name="connsiteY2622" fmla="*/ 235483 h 296728"/>
                <a:gd name="connsiteX2623" fmla="*/ 148059 w 256134"/>
                <a:gd name="connsiteY2623" fmla="*/ 235197 h 296728"/>
                <a:gd name="connsiteX2624" fmla="*/ 149202 w 256134"/>
                <a:gd name="connsiteY2624" fmla="*/ 232340 h 296728"/>
                <a:gd name="connsiteX2625" fmla="*/ 149297 w 256134"/>
                <a:gd name="connsiteY2625" fmla="*/ 235388 h 296728"/>
                <a:gd name="connsiteX2626" fmla="*/ 148154 w 256134"/>
                <a:gd name="connsiteY2626" fmla="*/ 238245 h 296728"/>
                <a:gd name="connsiteX2627" fmla="*/ 148059 w 256134"/>
                <a:gd name="connsiteY2627" fmla="*/ 235293 h 296728"/>
                <a:gd name="connsiteX2628" fmla="*/ 151392 w 256134"/>
                <a:gd name="connsiteY2628" fmla="*/ 234721 h 296728"/>
                <a:gd name="connsiteX2629" fmla="*/ 151774 w 256134"/>
                <a:gd name="connsiteY2629" fmla="*/ 230911 h 296728"/>
                <a:gd name="connsiteX2630" fmla="*/ 152631 w 256134"/>
                <a:gd name="connsiteY2630" fmla="*/ 234912 h 296728"/>
                <a:gd name="connsiteX2631" fmla="*/ 151297 w 256134"/>
                <a:gd name="connsiteY2631" fmla="*/ 238436 h 296728"/>
                <a:gd name="connsiteX2632" fmla="*/ 151488 w 256134"/>
                <a:gd name="connsiteY2632" fmla="*/ 234721 h 296728"/>
                <a:gd name="connsiteX2633" fmla="*/ 140248 w 256134"/>
                <a:gd name="connsiteY2633" fmla="*/ 208813 h 296728"/>
                <a:gd name="connsiteX2634" fmla="*/ 150726 w 256134"/>
                <a:gd name="connsiteY2634" fmla="*/ 215481 h 296728"/>
                <a:gd name="connsiteX2635" fmla="*/ 150154 w 256134"/>
                <a:gd name="connsiteY2635" fmla="*/ 216243 h 296728"/>
                <a:gd name="connsiteX2636" fmla="*/ 140153 w 256134"/>
                <a:gd name="connsiteY2636" fmla="*/ 208718 h 296728"/>
                <a:gd name="connsiteX2637" fmla="*/ 151869 w 256134"/>
                <a:gd name="connsiteY2637" fmla="*/ 217195 h 296728"/>
                <a:gd name="connsiteX2638" fmla="*/ 153298 w 256134"/>
                <a:gd name="connsiteY2638" fmla="*/ 217576 h 296728"/>
                <a:gd name="connsiteX2639" fmla="*/ 154060 w 256134"/>
                <a:gd name="connsiteY2639" fmla="*/ 218529 h 296728"/>
                <a:gd name="connsiteX2640" fmla="*/ 152726 w 256134"/>
                <a:gd name="connsiteY2640" fmla="*/ 218243 h 296728"/>
                <a:gd name="connsiteX2641" fmla="*/ 151869 w 256134"/>
                <a:gd name="connsiteY2641" fmla="*/ 217100 h 296728"/>
                <a:gd name="connsiteX2642" fmla="*/ 170347 w 256134"/>
                <a:gd name="connsiteY2642" fmla="*/ 236531 h 296728"/>
                <a:gd name="connsiteX2643" fmla="*/ 168728 w 256134"/>
                <a:gd name="connsiteY2643" fmla="*/ 233292 h 296728"/>
                <a:gd name="connsiteX2644" fmla="*/ 169585 w 256134"/>
                <a:gd name="connsiteY2644" fmla="*/ 233292 h 296728"/>
                <a:gd name="connsiteX2645" fmla="*/ 170442 w 256134"/>
                <a:gd name="connsiteY2645" fmla="*/ 236531 h 296728"/>
                <a:gd name="connsiteX2646" fmla="*/ 171300 w 256134"/>
                <a:gd name="connsiteY2646" fmla="*/ 232721 h 296728"/>
                <a:gd name="connsiteX2647" fmla="*/ 168252 w 256134"/>
                <a:gd name="connsiteY2647" fmla="*/ 228244 h 296728"/>
                <a:gd name="connsiteX2648" fmla="*/ 171776 w 256134"/>
                <a:gd name="connsiteY2648" fmla="*/ 231959 h 296728"/>
                <a:gd name="connsiteX2649" fmla="*/ 171205 w 256134"/>
                <a:gd name="connsiteY2649" fmla="*/ 232721 h 296728"/>
                <a:gd name="connsiteX2650" fmla="*/ 171871 w 256134"/>
                <a:gd name="connsiteY2650" fmla="*/ 229673 h 296728"/>
                <a:gd name="connsiteX2651" fmla="*/ 168442 w 256134"/>
                <a:gd name="connsiteY2651" fmla="*/ 222815 h 296728"/>
                <a:gd name="connsiteX2652" fmla="*/ 172824 w 256134"/>
                <a:gd name="connsiteY2652" fmla="*/ 228625 h 296728"/>
                <a:gd name="connsiteX2653" fmla="*/ 171871 w 256134"/>
                <a:gd name="connsiteY2653" fmla="*/ 229673 h 296728"/>
                <a:gd name="connsiteX2654" fmla="*/ 174062 w 256134"/>
                <a:gd name="connsiteY2654" fmla="*/ 225768 h 296728"/>
                <a:gd name="connsiteX2655" fmla="*/ 173014 w 256134"/>
                <a:gd name="connsiteY2655" fmla="*/ 226815 h 296728"/>
                <a:gd name="connsiteX2656" fmla="*/ 169585 w 256134"/>
                <a:gd name="connsiteY2656" fmla="*/ 219005 h 296728"/>
                <a:gd name="connsiteX2657" fmla="*/ 174062 w 256134"/>
                <a:gd name="connsiteY2657" fmla="*/ 225768 h 296728"/>
                <a:gd name="connsiteX2658" fmla="*/ 170633 w 256134"/>
                <a:gd name="connsiteY2658" fmla="*/ 217005 h 296728"/>
                <a:gd name="connsiteX2659" fmla="*/ 175300 w 256134"/>
                <a:gd name="connsiteY2659" fmla="*/ 222053 h 296728"/>
                <a:gd name="connsiteX2660" fmla="*/ 174348 w 256134"/>
                <a:gd name="connsiteY2660" fmla="*/ 223005 h 296728"/>
                <a:gd name="connsiteX2661" fmla="*/ 170633 w 256134"/>
                <a:gd name="connsiteY2661" fmla="*/ 217005 h 296728"/>
                <a:gd name="connsiteX2662" fmla="*/ 173967 w 256134"/>
                <a:gd name="connsiteY2662" fmla="*/ 267392 h 296728"/>
                <a:gd name="connsiteX2663" fmla="*/ 174348 w 256134"/>
                <a:gd name="connsiteY2663" fmla="*/ 265773 h 296728"/>
                <a:gd name="connsiteX2664" fmla="*/ 174919 w 256134"/>
                <a:gd name="connsiteY2664" fmla="*/ 265296 h 296728"/>
                <a:gd name="connsiteX2665" fmla="*/ 174634 w 256134"/>
                <a:gd name="connsiteY2665" fmla="*/ 265011 h 296728"/>
                <a:gd name="connsiteX2666" fmla="*/ 173110 w 256134"/>
                <a:gd name="connsiteY2666" fmla="*/ 265868 h 296728"/>
                <a:gd name="connsiteX2667" fmla="*/ 173491 w 256134"/>
                <a:gd name="connsiteY2667" fmla="*/ 264249 h 296728"/>
                <a:gd name="connsiteX2668" fmla="*/ 173776 w 256134"/>
                <a:gd name="connsiteY2668" fmla="*/ 263963 h 296728"/>
                <a:gd name="connsiteX2669" fmla="*/ 173395 w 256134"/>
                <a:gd name="connsiteY2669" fmla="*/ 263391 h 296728"/>
                <a:gd name="connsiteX2670" fmla="*/ 172443 w 256134"/>
                <a:gd name="connsiteY2670" fmla="*/ 263677 h 296728"/>
                <a:gd name="connsiteX2671" fmla="*/ 172824 w 256134"/>
                <a:gd name="connsiteY2671" fmla="*/ 262439 h 296728"/>
                <a:gd name="connsiteX2672" fmla="*/ 172824 w 256134"/>
                <a:gd name="connsiteY2672" fmla="*/ 261105 h 296728"/>
                <a:gd name="connsiteX2673" fmla="*/ 174919 w 256134"/>
                <a:gd name="connsiteY2673" fmla="*/ 263201 h 296728"/>
                <a:gd name="connsiteX2674" fmla="*/ 175300 w 256134"/>
                <a:gd name="connsiteY2674" fmla="*/ 264725 h 296728"/>
                <a:gd name="connsiteX2675" fmla="*/ 176729 w 256134"/>
                <a:gd name="connsiteY2675" fmla="*/ 265963 h 296728"/>
                <a:gd name="connsiteX2676" fmla="*/ 177396 w 256134"/>
                <a:gd name="connsiteY2676" fmla="*/ 268821 h 296728"/>
                <a:gd name="connsiteX2677" fmla="*/ 176729 w 256134"/>
                <a:gd name="connsiteY2677" fmla="*/ 267582 h 296728"/>
                <a:gd name="connsiteX2678" fmla="*/ 176443 w 256134"/>
                <a:gd name="connsiteY2678" fmla="*/ 267963 h 296728"/>
                <a:gd name="connsiteX2679" fmla="*/ 175205 w 256134"/>
                <a:gd name="connsiteY2679" fmla="*/ 268630 h 296728"/>
                <a:gd name="connsiteX2680" fmla="*/ 175491 w 256134"/>
                <a:gd name="connsiteY2680" fmla="*/ 267297 h 296728"/>
                <a:gd name="connsiteX2681" fmla="*/ 176062 w 256134"/>
                <a:gd name="connsiteY2681" fmla="*/ 266725 h 296728"/>
                <a:gd name="connsiteX2682" fmla="*/ 175777 w 256134"/>
                <a:gd name="connsiteY2682" fmla="*/ 266249 h 296728"/>
                <a:gd name="connsiteX2683" fmla="*/ 175491 w 256134"/>
                <a:gd name="connsiteY2683" fmla="*/ 266725 h 296728"/>
                <a:gd name="connsiteX2684" fmla="*/ 173967 w 256134"/>
                <a:gd name="connsiteY2684" fmla="*/ 267487 h 296728"/>
                <a:gd name="connsiteX2685" fmla="*/ 174919 w 256134"/>
                <a:gd name="connsiteY2685" fmla="*/ 269773 h 296728"/>
                <a:gd name="connsiteX2686" fmla="*/ 176729 w 256134"/>
                <a:gd name="connsiteY2686" fmla="*/ 268821 h 296728"/>
                <a:gd name="connsiteX2687" fmla="*/ 176158 w 256134"/>
                <a:gd name="connsiteY2687" fmla="*/ 270726 h 296728"/>
                <a:gd name="connsiteX2688" fmla="*/ 174538 w 256134"/>
                <a:gd name="connsiteY2688" fmla="*/ 271678 h 296728"/>
                <a:gd name="connsiteX2689" fmla="*/ 174919 w 256134"/>
                <a:gd name="connsiteY2689" fmla="*/ 269773 h 296728"/>
                <a:gd name="connsiteX2690" fmla="*/ 175491 w 256134"/>
                <a:gd name="connsiteY2690" fmla="*/ 287871 h 296728"/>
                <a:gd name="connsiteX2691" fmla="*/ 174538 w 256134"/>
                <a:gd name="connsiteY2691" fmla="*/ 286728 h 296728"/>
                <a:gd name="connsiteX2692" fmla="*/ 174634 w 256134"/>
                <a:gd name="connsiteY2692" fmla="*/ 285394 h 296728"/>
                <a:gd name="connsiteX2693" fmla="*/ 175586 w 256134"/>
                <a:gd name="connsiteY2693" fmla="*/ 286537 h 296728"/>
                <a:gd name="connsiteX2694" fmla="*/ 175491 w 256134"/>
                <a:gd name="connsiteY2694" fmla="*/ 287966 h 296728"/>
                <a:gd name="connsiteX2695" fmla="*/ 176729 w 256134"/>
                <a:gd name="connsiteY2695" fmla="*/ 287013 h 296728"/>
                <a:gd name="connsiteX2696" fmla="*/ 176158 w 256134"/>
                <a:gd name="connsiteY2696" fmla="*/ 286156 h 296728"/>
                <a:gd name="connsiteX2697" fmla="*/ 176253 w 256134"/>
                <a:gd name="connsiteY2697" fmla="*/ 285204 h 296728"/>
                <a:gd name="connsiteX2698" fmla="*/ 176824 w 256134"/>
                <a:gd name="connsiteY2698" fmla="*/ 286061 h 296728"/>
                <a:gd name="connsiteX2699" fmla="*/ 176729 w 256134"/>
                <a:gd name="connsiteY2699" fmla="*/ 287013 h 296728"/>
                <a:gd name="connsiteX2700" fmla="*/ 179491 w 256134"/>
                <a:gd name="connsiteY2700" fmla="*/ 287013 h 296728"/>
                <a:gd name="connsiteX2701" fmla="*/ 178634 w 256134"/>
                <a:gd name="connsiteY2701" fmla="*/ 286347 h 296728"/>
                <a:gd name="connsiteX2702" fmla="*/ 179491 w 256134"/>
                <a:gd name="connsiteY2702" fmla="*/ 285489 h 296728"/>
                <a:gd name="connsiteX2703" fmla="*/ 180444 w 256134"/>
                <a:gd name="connsiteY2703" fmla="*/ 286347 h 296728"/>
                <a:gd name="connsiteX2704" fmla="*/ 179491 w 256134"/>
                <a:gd name="connsiteY2704" fmla="*/ 287013 h 296728"/>
                <a:gd name="connsiteX2705" fmla="*/ 179682 w 256134"/>
                <a:gd name="connsiteY2705" fmla="*/ 280917 h 296728"/>
                <a:gd name="connsiteX2706" fmla="*/ 177205 w 256134"/>
                <a:gd name="connsiteY2706" fmla="*/ 280441 h 296728"/>
                <a:gd name="connsiteX2707" fmla="*/ 177872 w 256134"/>
                <a:gd name="connsiteY2707" fmla="*/ 276441 h 296728"/>
                <a:gd name="connsiteX2708" fmla="*/ 179777 w 256134"/>
                <a:gd name="connsiteY2708" fmla="*/ 280917 h 296728"/>
                <a:gd name="connsiteX2709" fmla="*/ 186540 w 256134"/>
                <a:gd name="connsiteY2709" fmla="*/ 260153 h 296728"/>
                <a:gd name="connsiteX2710" fmla="*/ 185302 w 256134"/>
                <a:gd name="connsiteY2710" fmla="*/ 261677 h 296728"/>
                <a:gd name="connsiteX2711" fmla="*/ 185587 w 256134"/>
                <a:gd name="connsiteY2711" fmla="*/ 259772 h 296728"/>
                <a:gd name="connsiteX2712" fmla="*/ 186826 w 256134"/>
                <a:gd name="connsiteY2712" fmla="*/ 258153 h 296728"/>
                <a:gd name="connsiteX2713" fmla="*/ 186540 w 256134"/>
                <a:gd name="connsiteY2713" fmla="*/ 260153 h 296728"/>
                <a:gd name="connsiteX2714" fmla="*/ 192064 w 256134"/>
                <a:gd name="connsiteY2714" fmla="*/ 283299 h 296728"/>
                <a:gd name="connsiteX2715" fmla="*/ 193017 w 256134"/>
                <a:gd name="connsiteY2715" fmla="*/ 285966 h 296728"/>
                <a:gd name="connsiteX2716" fmla="*/ 191017 w 256134"/>
                <a:gd name="connsiteY2716" fmla="*/ 285299 h 296728"/>
                <a:gd name="connsiteX2717" fmla="*/ 187016 w 256134"/>
                <a:gd name="connsiteY2717" fmla="*/ 285013 h 296728"/>
                <a:gd name="connsiteX2718" fmla="*/ 192064 w 256134"/>
                <a:gd name="connsiteY2718" fmla="*/ 283394 h 296728"/>
                <a:gd name="connsiteX2719" fmla="*/ 191207 w 256134"/>
                <a:gd name="connsiteY2719" fmla="*/ 262629 h 296728"/>
                <a:gd name="connsiteX2720" fmla="*/ 189397 w 256134"/>
                <a:gd name="connsiteY2720" fmla="*/ 264534 h 296728"/>
                <a:gd name="connsiteX2721" fmla="*/ 189778 w 256134"/>
                <a:gd name="connsiteY2721" fmla="*/ 262058 h 296728"/>
                <a:gd name="connsiteX2722" fmla="*/ 191588 w 256134"/>
                <a:gd name="connsiteY2722" fmla="*/ 260153 h 296728"/>
                <a:gd name="connsiteX2723" fmla="*/ 191207 w 256134"/>
                <a:gd name="connsiteY2723" fmla="*/ 262629 h 296728"/>
                <a:gd name="connsiteX2724" fmla="*/ 193398 w 256134"/>
                <a:gd name="connsiteY2724" fmla="*/ 262629 h 296728"/>
                <a:gd name="connsiteX2725" fmla="*/ 192350 w 256134"/>
                <a:gd name="connsiteY2725" fmla="*/ 263868 h 296728"/>
                <a:gd name="connsiteX2726" fmla="*/ 192636 w 256134"/>
                <a:gd name="connsiteY2726" fmla="*/ 262248 h 296728"/>
                <a:gd name="connsiteX2727" fmla="*/ 193684 w 256134"/>
                <a:gd name="connsiteY2727" fmla="*/ 261010 h 296728"/>
                <a:gd name="connsiteX2728" fmla="*/ 193398 w 256134"/>
                <a:gd name="connsiteY2728" fmla="*/ 262629 h 296728"/>
                <a:gd name="connsiteX2729" fmla="*/ 203113 w 256134"/>
                <a:gd name="connsiteY2729" fmla="*/ 220243 h 296728"/>
                <a:gd name="connsiteX2730" fmla="*/ 202732 w 256134"/>
                <a:gd name="connsiteY2730" fmla="*/ 219005 h 296728"/>
                <a:gd name="connsiteX2731" fmla="*/ 201208 w 256134"/>
                <a:gd name="connsiteY2731" fmla="*/ 218148 h 296728"/>
                <a:gd name="connsiteX2732" fmla="*/ 202828 w 256134"/>
                <a:gd name="connsiteY2732" fmla="*/ 215290 h 296728"/>
                <a:gd name="connsiteX2733" fmla="*/ 204066 w 256134"/>
                <a:gd name="connsiteY2733" fmla="*/ 216433 h 296728"/>
                <a:gd name="connsiteX2734" fmla="*/ 203399 w 256134"/>
                <a:gd name="connsiteY2734" fmla="*/ 216909 h 296728"/>
                <a:gd name="connsiteX2735" fmla="*/ 205876 w 256134"/>
                <a:gd name="connsiteY2735" fmla="*/ 218433 h 296728"/>
                <a:gd name="connsiteX2736" fmla="*/ 204637 w 256134"/>
                <a:gd name="connsiteY2736" fmla="*/ 219195 h 296728"/>
                <a:gd name="connsiteX2737" fmla="*/ 204733 w 256134"/>
                <a:gd name="connsiteY2737" fmla="*/ 221767 h 296728"/>
                <a:gd name="connsiteX2738" fmla="*/ 203399 w 256134"/>
                <a:gd name="connsiteY2738" fmla="*/ 224244 h 296728"/>
                <a:gd name="connsiteX2739" fmla="*/ 205780 w 256134"/>
                <a:gd name="connsiteY2739" fmla="*/ 224815 h 296728"/>
                <a:gd name="connsiteX2740" fmla="*/ 210733 w 256134"/>
                <a:gd name="connsiteY2740" fmla="*/ 226149 h 296728"/>
                <a:gd name="connsiteX2741" fmla="*/ 208924 w 256134"/>
                <a:gd name="connsiteY2741" fmla="*/ 225482 h 296728"/>
                <a:gd name="connsiteX2742" fmla="*/ 211400 w 256134"/>
                <a:gd name="connsiteY2742" fmla="*/ 228625 h 296728"/>
                <a:gd name="connsiteX2743" fmla="*/ 209876 w 256134"/>
                <a:gd name="connsiteY2743" fmla="*/ 228625 h 296728"/>
                <a:gd name="connsiteX2744" fmla="*/ 213686 w 256134"/>
                <a:gd name="connsiteY2744" fmla="*/ 233292 h 296728"/>
                <a:gd name="connsiteX2745" fmla="*/ 209876 w 256134"/>
                <a:gd name="connsiteY2745" fmla="*/ 230911 h 296728"/>
                <a:gd name="connsiteX2746" fmla="*/ 216258 w 256134"/>
                <a:gd name="connsiteY2746" fmla="*/ 236531 h 296728"/>
                <a:gd name="connsiteX2747" fmla="*/ 209400 w 256134"/>
                <a:gd name="connsiteY2747" fmla="*/ 232435 h 296728"/>
                <a:gd name="connsiteX2748" fmla="*/ 212734 w 256134"/>
                <a:gd name="connsiteY2748" fmla="*/ 239865 h 296728"/>
                <a:gd name="connsiteX2749" fmla="*/ 207304 w 256134"/>
                <a:gd name="connsiteY2749" fmla="*/ 231768 h 296728"/>
                <a:gd name="connsiteX2750" fmla="*/ 208542 w 256134"/>
                <a:gd name="connsiteY2750" fmla="*/ 238722 h 296728"/>
                <a:gd name="connsiteX2751" fmla="*/ 206447 w 256134"/>
                <a:gd name="connsiteY2751" fmla="*/ 230340 h 296728"/>
                <a:gd name="connsiteX2752" fmla="*/ 208352 w 256134"/>
                <a:gd name="connsiteY2752" fmla="*/ 227292 h 296728"/>
                <a:gd name="connsiteX2753" fmla="*/ 207114 w 256134"/>
                <a:gd name="connsiteY2753" fmla="*/ 227292 h 296728"/>
                <a:gd name="connsiteX2754" fmla="*/ 202161 w 256134"/>
                <a:gd name="connsiteY2754" fmla="*/ 227482 h 296728"/>
                <a:gd name="connsiteX2755" fmla="*/ 204447 w 256134"/>
                <a:gd name="connsiteY2755" fmla="*/ 229959 h 296728"/>
                <a:gd name="connsiteX2756" fmla="*/ 204256 w 256134"/>
                <a:gd name="connsiteY2756" fmla="*/ 232054 h 296728"/>
                <a:gd name="connsiteX2757" fmla="*/ 205304 w 256134"/>
                <a:gd name="connsiteY2757" fmla="*/ 230244 h 296728"/>
                <a:gd name="connsiteX2758" fmla="*/ 205685 w 256134"/>
                <a:gd name="connsiteY2758" fmla="*/ 235959 h 296728"/>
                <a:gd name="connsiteX2759" fmla="*/ 204733 w 256134"/>
                <a:gd name="connsiteY2759" fmla="*/ 235769 h 296728"/>
                <a:gd name="connsiteX2760" fmla="*/ 204352 w 256134"/>
                <a:gd name="connsiteY2760" fmla="*/ 232911 h 296728"/>
                <a:gd name="connsiteX2761" fmla="*/ 203399 w 256134"/>
                <a:gd name="connsiteY2761" fmla="*/ 235769 h 296728"/>
                <a:gd name="connsiteX2762" fmla="*/ 202923 w 256134"/>
                <a:gd name="connsiteY2762" fmla="*/ 230435 h 296728"/>
                <a:gd name="connsiteX2763" fmla="*/ 201399 w 256134"/>
                <a:gd name="connsiteY2763" fmla="*/ 232340 h 296728"/>
                <a:gd name="connsiteX2764" fmla="*/ 201018 w 256134"/>
                <a:gd name="connsiteY2764" fmla="*/ 229292 h 296728"/>
                <a:gd name="connsiteX2765" fmla="*/ 199684 w 256134"/>
                <a:gd name="connsiteY2765" fmla="*/ 230340 h 296728"/>
                <a:gd name="connsiteX2766" fmla="*/ 199684 w 256134"/>
                <a:gd name="connsiteY2766" fmla="*/ 226625 h 296728"/>
                <a:gd name="connsiteX2767" fmla="*/ 196541 w 256134"/>
                <a:gd name="connsiteY2767" fmla="*/ 225101 h 296728"/>
                <a:gd name="connsiteX2768" fmla="*/ 200256 w 256134"/>
                <a:gd name="connsiteY2768" fmla="*/ 224529 h 296728"/>
                <a:gd name="connsiteX2769" fmla="*/ 203113 w 256134"/>
                <a:gd name="connsiteY2769" fmla="*/ 220148 h 296728"/>
                <a:gd name="connsiteX2770" fmla="*/ 192160 w 256134"/>
                <a:gd name="connsiteY2770" fmla="*/ 205860 h 296728"/>
                <a:gd name="connsiteX2771" fmla="*/ 195303 w 256134"/>
                <a:gd name="connsiteY2771" fmla="*/ 206241 h 296728"/>
                <a:gd name="connsiteX2772" fmla="*/ 193684 w 256134"/>
                <a:gd name="connsiteY2772" fmla="*/ 207099 h 296728"/>
                <a:gd name="connsiteX2773" fmla="*/ 195493 w 256134"/>
                <a:gd name="connsiteY2773" fmla="*/ 207670 h 296728"/>
                <a:gd name="connsiteX2774" fmla="*/ 193874 w 256134"/>
                <a:gd name="connsiteY2774" fmla="*/ 208527 h 296728"/>
                <a:gd name="connsiteX2775" fmla="*/ 196922 w 256134"/>
                <a:gd name="connsiteY2775" fmla="*/ 209956 h 296728"/>
                <a:gd name="connsiteX2776" fmla="*/ 195017 w 256134"/>
                <a:gd name="connsiteY2776" fmla="*/ 210528 h 296728"/>
                <a:gd name="connsiteX2777" fmla="*/ 197494 w 256134"/>
                <a:gd name="connsiteY2777" fmla="*/ 211956 h 296728"/>
                <a:gd name="connsiteX2778" fmla="*/ 195303 w 256134"/>
                <a:gd name="connsiteY2778" fmla="*/ 212528 h 296728"/>
                <a:gd name="connsiteX2779" fmla="*/ 198732 w 256134"/>
                <a:gd name="connsiteY2779" fmla="*/ 214433 h 296728"/>
                <a:gd name="connsiteX2780" fmla="*/ 196446 w 256134"/>
                <a:gd name="connsiteY2780" fmla="*/ 215004 h 296728"/>
                <a:gd name="connsiteX2781" fmla="*/ 199494 w 256134"/>
                <a:gd name="connsiteY2781" fmla="*/ 216338 h 296728"/>
                <a:gd name="connsiteX2782" fmla="*/ 197303 w 256134"/>
                <a:gd name="connsiteY2782" fmla="*/ 216719 h 296728"/>
                <a:gd name="connsiteX2783" fmla="*/ 199303 w 256134"/>
                <a:gd name="connsiteY2783" fmla="*/ 218148 h 296728"/>
                <a:gd name="connsiteX2784" fmla="*/ 197398 w 256134"/>
                <a:gd name="connsiteY2784" fmla="*/ 218148 h 296728"/>
                <a:gd name="connsiteX2785" fmla="*/ 198732 w 256134"/>
                <a:gd name="connsiteY2785" fmla="*/ 218814 h 296728"/>
                <a:gd name="connsiteX2786" fmla="*/ 197208 w 256134"/>
                <a:gd name="connsiteY2786" fmla="*/ 220815 h 296728"/>
                <a:gd name="connsiteX2787" fmla="*/ 195303 w 256134"/>
                <a:gd name="connsiteY2787" fmla="*/ 217290 h 296728"/>
                <a:gd name="connsiteX2788" fmla="*/ 192255 w 256134"/>
                <a:gd name="connsiteY2788" fmla="*/ 205765 h 296728"/>
                <a:gd name="connsiteX2789" fmla="*/ 192826 w 256134"/>
                <a:gd name="connsiteY2789" fmla="*/ 219767 h 296728"/>
                <a:gd name="connsiteX2790" fmla="*/ 191017 w 256134"/>
                <a:gd name="connsiteY2790" fmla="*/ 219386 h 296728"/>
                <a:gd name="connsiteX2791" fmla="*/ 191588 w 256134"/>
                <a:gd name="connsiteY2791" fmla="*/ 218148 h 296728"/>
                <a:gd name="connsiteX2792" fmla="*/ 193303 w 256134"/>
                <a:gd name="connsiteY2792" fmla="*/ 218433 h 296728"/>
                <a:gd name="connsiteX2793" fmla="*/ 192826 w 256134"/>
                <a:gd name="connsiteY2793" fmla="*/ 219767 h 296728"/>
                <a:gd name="connsiteX2794" fmla="*/ 191588 w 256134"/>
                <a:gd name="connsiteY2794" fmla="*/ 217005 h 296728"/>
                <a:gd name="connsiteX2795" fmla="*/ 189492 w 256134"/>
                <a:gd name="connsiteY2795" fmla="*/ 217957 h 296728"/>
                <a:gd name="connsiteX2796" fmla="*/ 189112 w 256134"/>
                <a:gd name="connsiteY2796" fmla="*/ 216147 h 296728"/>
                <a:gd name="connsiteX2797" fmla="*/ 191302 w 256134"/>
                <a:gd name="connsiteY2797" fmla="*/ 215195 h 296728"/>
                <a:gd name="connsiteX2798" fmla="*/ 191588 w 256134"/>
                <a:gd name="connsiteY2798" fmla="*/ 217005 h 296728"/>
                <a:gd name="connsiteX2799" fmla="*/ 188445 w 256134"/>
                <a:gd name="connsiteY2799" fmla="*/ 214719 h 296728"/>
                <a:gd name="connsiteX2800" fmla="*/ 188159 w 256134"/>
                <a:gd name="connsiteY2800" fmla="*/ 213195 h 296728"/>
                <a:gd name="connsiteX2801" fmla="*/ 189397 w 256134"/>
                <a:gd name="connsiteY2801" fmla="*/ 212337 h 296728"/>
                <a:gd name="connsiteX2802" fmla="*/ 189683 w 256134"/>
                <a:gd name="connsiteY2802" fmla="*/ 213861 h 296728"/>
                <a:gd name="connsiteX2803" fmla="*/ 188445 w 256134"/>
                <a:gd name="connsiteY2803" fmla="*/ 214719 h 296728"/>
                <a:gd name="connsiteX2804" fmla="*/ 189492 w 256134"/>
                <a:gd name="connsiteY2804" fmla="*/ 205860 h 296728"/>
                <a:gd name="connsiteX2805" fmla="*/ 188921 w 256134"/>
                <a:gd name="connsiteY2805" fmla="*/ 209385 h 296728"/>
                <a:gd name="connsiteX2806" fmla="*/ 188350 w 256134"/>
                <a:gd name="connsiteY2806" fmla="*/ 204717 h 296728"/>
                <a:gd name="connsiteX2807" fmla="*/ 191112 w 256134"/>
                <a:gd name="connsiteY2807" fmla="*/ 201574 h 296728"/>
                <a:gd name="connsiteX2808" fmla="*/ 189492 w 256134"/>
                <a:gd name="connsiteY2808" fmla="*/ 205765 h 296728"/>
                <a:gd name="connsiteX2809" fmla="*/ 188254 w 256134"/>
                <a:gd name="connsiteY2809" fmla="*/ 200812 h 296728"/>
                <a:gd name="connsiteX2810" fmla="*/ 190064 w 256134"/>
                <a:gd name="connsiteY2810" fmla="*/ 199955 h 296728"/>
                <a:gd name="connsiteX2811" fmla="*/ 189302 w 256134"/>
                <a:gd name="connsiteY2811" fmla="*/ 201765 h 296728"/>
                <a:gd name="connsiteX2812" fmla="*/ 187492 w 256134"/>
                <a:gd name="connsiteY2812" fmla="*/ 202717 h 296728"/>
                <a:gd name="connsiteX2813" fmla="*/ 188350 w 256134"/>
                <a:gd name="connsiteY2813" fmla="*/ 200812 h 296728"/>
                <a:gd name="connsiteX2814" fmla="*/ 187683 w 256134"/>
                <a:gd name="connsiteY2814" fmla="*/ 209575 h 296728"/>
                <a:gd name="connsiteX2815" fmla="*/ 188540 w 256134"/>
                <a:gd name="connsiteY2815" fmla="*/ 210528 h 296728"/>
                <a:gd name="connsiteX2816" fmla="*/ 187683 w 256134"/>
                <a:gd name="connsiteY2816" fmla="*/ 211385 h 296728"/>
                <a:gd name="connsiteX2817" fmla="*/ 186730 w 256134"/>
                <a:gd name="connsiteY2817" fmla="*/ 210528 h 296728"/>
                <a:gd name="connsiteX2818" fmla="*/ 187683 w 256134"/>
                <a:gd name="connsiteY2818" fmla="*/ 209575 h 296728"/>
                <a:gd name="connsiteX2819" fmla="*/ 187111 w 256134"/>
                <a:gd name="connsiteY2819" fmla="*/ 214623 h 296728"/>
                <a:gd name="connsiteX2820" fmla="*/ 185302 w 256134"/>
                <a:gd name="connsiteY2820" fmla="*/ 215290 h 296728"/>
                <a:gd name="connsiteX2821" fmla="*/ 184635 w 256134"/>
                <a:gd name="connsiteY2821" fmla="*/ 218719 h 296728"/>
                <a:gd name="connsiteX2822" fmla="*/ 188350 w 256134"/>
                <a:gd name="connsiteY2822" fmla="*/ 224053 h 296728"/>
                <a:gd name="connsiteX2823" fmla="*/ 191493 w 256134"/>
                <a:gd name="connsiteY2823" fmla="*/ 230340 h 296728"/>
                <a:gd name="connsiteX2824" fmla="*/ 194541 w 256134"/>
                <a:gd name="connsiteY2824" fmla="*/ 236531 h 296728"/>
                <a:gd name="connsiteX2825" fmla="*/ 195303 w 256134"/>
                <a:gd name="connsiteY2825" fmla="*/ 239293 h 296728"/>
                <a:gd name="connsiteX2826" fmla="*/ 198160 w 256134"/>
                <a:gd name="connsiteY2826" fmla="*/ 243103 h 296728"/>
                <a:gd name="connsiteX2827" fmla="*/ 189683 w 256134"/>
                <a:gd name="connsiteY2827" fmla="*/ 252438 h 296728"/>
                <a:gd name="connsiteX2828" fmla="*/ 175872 w 256134"/>
                <a:gd name="connsiteY2828" fmla="*/ 244341 h 296728"/>
                <a:gd name="connsiteX2829" fmla="*/ 177491 w 256134"/>
                <a:gd name="connsiteY2829" fmla="*/ 227863 h 296728"/>
                <a:gd name="connsiteX2830" fmla="*/ 169681 w 256134"/>
                <a:gd name="connsiteY2830" fmla="*/ 213480 h 296728"/>
                <a:gd name="connsiteX2831" fmla="*/ 160060 w 256134"/>
                <a:gd name="connsiteY2831" fmla="*/ 215290 h 296728"/>
                <a:gd name="connsiteX2832" fmla="*/ 150440 w 256134"/>
                <a:gd name="connsiteY2832" fmla="*/ 213766 h 296728"/>
                <a:gd name="connsiteX2833" fmla="*/ 131962 w 256134"/>
                <a:gd name="connsiteY2833" fmla="*/ 204336 h 296728"/>
                <a:gd name="connsiteX2834" fmla="*/ 133867 w 256134"/>
                <a:gd name="connsiteY2834" fmla="*/ 217862 h 296728"/>
                <a:gd name="connsiteX2835" fmla="*/ 133771 w 256134"/>
                <a:gd name="connsiteY2835" fmla="*/ 222434 h 296728"/>
                <a:gd name="connsiteX2836" fmla="*/ 107578 w 256134"/>
                <a:gd name="connsiteY2836" fmla="*/ 218433 h 296728"/>
                <a:gd name="connsiteX2837" fmla="*/ 106054 w 256134"/>
                <a:gd name="connsiteY2837" fmla="*/ 220053 h 296728"/>
                <a:gd name="connsiteX2838" fmla="*/ 116626 w 256134"/>
                <a:gd name="connsiteY2838" fmla="*/ 232721 h 296728"/>
                <a:gd name="connsiteX2839" fmla="*/ 106530 w 256134"/>
                <a:gd name="connsiteY2839" fmla="*/ 233578 h 296728"/>
                <a:gd name="connsiteX2840" fmla="*/ 100624 w 256134"/>
                <a:gd name="connsiteY2840" fmla="*/ 232340 h 296728"/>
                <a:gd name="connsiteX2841" fmla="*/ 100720 w 256134"/>
                <a:gd name="connsiteY2841" fmla="*/ 218910 h 296728"/>
                <a:gd name="connsiteX2842" fmla="*/ 114245 w 256134"/>
                <a:gd name="connsiteY2842" fmla="*/ 203955 h 296728"/>
                <a:gd name="connsiteX2843" fmla="*/ 125294 w 256134"/>
                <a:gd name="connsiteY2843" fmla="*/ 202336 h 296728"/>
                <a:gd name="connsiteX2844" fmla="*/ 166823 w 256134"/>
                <a:gd name="connsiteY2844" fmla="*/ 190716 h 296728"/>
                <a:gd name="connsiteX2845" fmla="*/ 171586 w 256134"/>
                <a:gd name="connsiteY2845" fmla="*/ 192049 h 296728"/>
                <a:gd name="connsiteX2846" fmla="*/ 180634 w 256134"/>
                <a:gd name="connsiteY2846" fmla="*/ 203955 h 296728"/>
                <a:gd name="connsiteX2847" fmla="*/ 178063 w 256134"/>
                <a:gd name="connsiteY2847" fmla="*/ 204908 h 296728"/>
                <a:gd name="connsiteX2848" fmla="*/ 184921 w 256134"/>
                <a:gd name="connsiteY2848" fmla="*/ 210147 h 296728"/>
                <a:gd name="connsiteX2849" fmla="*/ 186064 w 256134"/>
                <a:gd name="connsiteY2849" fmla="*/ 212337 h 296728"/>
                <a:gd name="connsiteX2850" fmla="*/ 187016 w 256134"/>
                <a:gd name="connsiteY2850" fmla="*/ 214623 h 296728"/>
                <a:gd name="connsiteX2851" fmla="*/ 184254 w 256134"/>
                <a:gd name="connsiteY2851" fmla="*/ 202717 h 296728"/>
                <a:gd name="connsiteX2852" fmla="*/ 185111 w 256134"/>
                <a:gd name="connsiteY2852" fmla="*/ 202146 h 296728"/>
                <a:gd name="connsiteX2853" fmla="*/ 186445 w 256134"/>
                <a:gd name="connsiteY2853" fmla="*/ 207670 h 296728"/>
                <a:gd name="connsiteX2854" fmla="*/ 182349 w 256134"/>
                <a:gd name="connsiteY2854" fmla="*/ 205289 h 296728"/>
                <a:gd name="connsiteX2855" fmla="*/ 182635 w 256134"/>
                <a:gd name="connsiteY2855" fmla="*/ 204336 h 296728"/>
                <a:gd name="connsiteX2856" fmla="*/ 64906 w 256134"/>
                <a:gd name="connsiteY2856" fmla="*/ 42792 h 296728"/>
                <a:gd name="connsiteX2857" fmla="*/ 66906 w 256134"/>
                <a:gd name="connsiteY2857" fmla="*/ 40602 h 296728"/>
                <a:gd name="connsiteX2858" fmla="*/ 184254 w 256134"/>
                <a:gd name="connsiteY2858" fmla="*/ 202622 h 296728"/>
                <a:gd name="connsiteX2859" fmla="*/ 219687 w 256134"/>
                <a:gd name="connsiteY2859" fmla="*/ 162998 h 296728"/>
                <a:gd name="connsiteX2860" fmla="*/ 222830 w 256134"/>
                <a:gd name="connsiteY2860" fmla="*/ 164712 h 296728"/>
                <a:gd name="connsiteX2861" fmla="*/ 225688 w 256134"/>
                <a:gd name="connsiteY2861" fmla="*/ 167856 h 296728"/>
                <a:gd name="connsiteX2862" fmla="*/ 225211 w 256134"/>
                <a:gd name="connsiteY2862" fmla="*/ 162712 h 296728"/>
                <a:gd name="connsiteX2863" fmla="*/ 228640 w 256134"/>
                <a:gd name="connsiteY2863" fmla="*/ 170332 h 296728"/>
                <a:gd name="connsiteX2864" fmla="*/ 225497 w 256134"/>
                <a:gd name="connsiteY2864" fmla="*/ 170332 h 296728"/>
                <a:gd name="connsiteX2865" fmla="*/ 225497 w 256134"/>
                <a:gd name="connsiteY2865" fmla="*/ 168427 h 296728"/>
                <a:gd name="connsiteX2866" fmla="*/ 221211 w 256134"/>
                <a:gd name="connsiteY2866" fmla="*/ 165189 h 296728"/>
                <a:gd name="connsiteX2867" fmla="*/ 219401 w 256134"/>
                <a:gd name="connsiteY2867" fmla="*/ 165474 h 296728"/>
                <a:gd name="connsiteX2868" fmla="*/ 217210 w 256134"/>
                <a:gd name="connsiteY2868" fmla="*/ 166141 h 296728"/>
                <a:gd name="connsiteX2869" fmla="*/ 216544 w 256134"/>
                <a:gd name="connsiteY2869" fmla="*/ 166141 h 296728"/>
                <a:gd name="connsiteX2870" fmla="*/ 214258 w 256134"/>
                <a:gd name="connsiteY2870" fmla="*/ 166713 h 296728"/>
                <a:gd name="connsiteX2871" fmla="*/ 213686 w 256134"/>
                <a:gd name="connsiteY2871" fmla="*/ 166903 h 296728"/>
                <a:gd name="connsiteX2872" fmla="*/ 209590 w 256134"/>
                <a:gd name="connsiteY2872" fmla="*/ 167284 h 296728"/>
                <a:gd name="connsiteX2873" fmla="*/ 214448 w 256134"/>
                <a:gd name="connsiteY2873" fmla="*/ 171380 h 296728"/>
                <a:gd name="connsiteX2874" fmla="*/ 204828 w 256134"/>
                <a:gd name="connsiteY2874" fmla="*/ 168427 h 296728"/>
                <a:gd name="connsiteX2875" fmla="*/ 209209 w 256134"/>
                <a:gd name="connsiteY2875" fmla="*/ 172332 h 296728"/>
                <a:gd name="connsiteX2876" fmla="*/ 199875 w 256134"/>
                <a:gd name="connsiteY2876" fmla="*/ 168999 h 296728"/>
                <a:gd name="connsiteX2877" fmla="*/ 198637 w 256134"/>
                <a:gd name="connsiteY2877" fmla="*/ 169475 h 296728"/>
                <a:gd name="connsiteX2878" fmla="*/ 205590 w 256134"/>
                <a:gd name="connsiteY2878" fmla="*/ 173475 h 296728"/>
                <a:gd name="connsiteX2879" fmla="*/ 195874 w 256134"/>
                <a:gd name="connsiteY2879" fmla="*/ 170046 h 296728"/>
                <a:gd name="connsiteX2880" fmla="*/ 190826 w 256134"/>
                <a:gd name="connsiteY2880" fmla="*/ 167760 h 296728"/>
                <a:gd name="connsiteX2881" fmla="*/ 203209 w 256134"/>
                <a:gd name="connsiteY2881" fmla="*/ 176333 h 296728"/>
                <a:gd name="connsiteX2882" fmla="*/ 197589 w 256134"/>
                <a:gd name="connsiteY2882" fmla="*/ 174523 h 296728"/>
                <a:gd name="connsiteX2883" fmla="*/ 187778 w 256134"/>
                <a:gd name="connsiteY2883" fmla="*/ 168237 h 296728"/>
                <a:gd name="connsiteX2884" fmla="*/ 180253 w 256134"/>
                <a:gd name="connsiteY2884" fmla="*/ 161760 h 296728"/>
                <a:gd name="connsiteX2885" fmla="*/ 180253 w 256134"/>
                <a:gd name="connsiteY2885" fmla="*/ 162426 h 296728"/>
                <a:gd name="connsiteX2886" fmla="*/ 196732 w 256134"/>
                <a:gd name="connsiteY2886" fmla="*/ 177000 h 296728"/>
                <a:gd name="connsiteX2887" fmla="*/ 194255 w 256134"/>
                <a:gd name="connsiteY2887" fmla="*/ 176428 h 296728"/>
                <a:gd name="connsiteX2888" fmla="*/ 173395 w 256134"/>
                <a:gd name="connsiteY2888" fmla="*/ 157283 h 296728"/>
                <a:gd name="connsiteX2889" fmla="*/ 173110 w 256134"/>
                <a:gd name="connsiteY2889" fmla="*/ 157569 h 296728"/>
                <a:gd name="connsiteX2890" fmla="*/ 188826 w 256134"/>
                <a:gd name="connsiteY2890" fmla="*/ 175190 h 296728"/>
                <a:gd name="connsiteX2891" fmla="*/ 176539 w 256134"/>
                <a:gd name="connsiteY2891" fmla="*/ 165570 h 296728"/>
                <a:gd name="connsiteX2892" fmla="*/ 169395 w 256134"/>
                <a:gd name="connsiteY2892" fmla="*/ 156235 h 296728"/>
                <a:gd name="connsiteX2893" fmla="*/ 169204 w 256134"/>
                <a:gd name="connsiteY2893" fmla="*/ 157283 h 296728"/>
                <a:gd name="connsiteX2894" fmla="*/ 187778 w 256134"/>
                <a:gd name="connsiteY2894" fmla="*/ 177571 h 296728"/>
                <a:gd name="connsiteX2895" fmla="*/ 186064 w 256134"/>
                <a:gd name="connsiteY2895" fmla="*/ 177000 h 296728"/>
                <a:gd name="connsiteX2896" fmla="*/ 166347 w 256134"/>
                <a:gd name="connsiteY2896" fmla="*/ 155759 h 296728"/>
                <a:gd name="connsiteX2897" fmla="*/ 166061 w 256134"/>
                <a:gd name="connsiteY2897" fmla="*/ 156330 h 296728"/>
                <a:gd name="connsiteX2898" fmla="*/ 181587 w 256134"/>
                <a:gd name="connsiteY2898" fmla="*/ 175571 h 296728"/>
                <a:gd name="connsiteX2899" fmla="*/ 181015 w 256134"/>
                <a:gd name="connsiteY2899" fmla="*/ 176809 h 296728"/>
                <a:gd name="connsiteX2900" fmla="*/ 163775 w 256134"/>
                <a:gd name="connsiteY2900" fmla="*/ 155473 h 296728"/>
                <a:gd name="connsiteX2901" fmla="*/ 163775 w 256134"/>
                <a:gd name="connsiteY2901" fmla="*/ 156045 h 296728"/>
                <a:gd name="connsiteX2902" fmla="*/ 176539 w 256134"/>
                <a:gd name="connsiteY2902" fmla="*/ 176619 h 296728"/>
                <a:gd name="connsiteX2903" fmla="*/ 170919 w 256134"/>
                <a:gd name="connsiteY2903" fmla="*/ 169380 h 296728"/>
                <a:gd name="connsiteX2904" fmla="*/ 165299 w 256134"/>
                <a:gd name="connsiteY2904" fmla="*/ 161569 h 296728"/>
                <a:gd name="connsiteX2905" fmla="*/ 165013 w 256134"/>
                <a:gd name="connsiteY2905" fmla="*/ 162522 h 296728"/>
                <a:gd name="connsiteX2906" fmla="*/ 173205 w 256134"/>
                <a:gd name="connsiteY2906" fmla="*/ 175285 h 296728"/>
                <a:gd name="connsiteX2907" fmla="*/ 172824 w 256134"/>
                <a:gd name="connsiteY2907" fmla="*/ 175285 h 296728"/>
                <a:gd name="connsiteX2908" fmla="*/ 163966 w 256134"/>
                <a:gd name="connsiteY2908" fmla="*/ 163760 h 296728"/>
                <a:gd name="connsiteX2909" fmla="*/ 163394 w 256134"/>
                <a:gd name="connsiteY2909" fmla="*/ 164236 h 296728"/>
                <a:gd name="connsiteX2910" fmla="*/ 170919 w 256134"/>
                <a:gd name="connsiteY2910" fmla="*/ 175476 h 296728"/>
                <a:gd name="connsiteX2911" fmla="*/ 163108 w 256134"/>
                <a:gd name="connsiteY2911" fmla="*/ 166427 h 296728"/>
                <a:gd name="connsiteX2912" fmla="*/ 165299 w 256134"/>
                <a:gd name="connsiteY2912" fmla="*/ 172142 h 296728"/>
                <a:gd name="connsiteX2913" fmla="*/ 161394 w 256134"/>
                <a:gd name="connsiteY2913" fmla="*/ 166236 h 296728"/>
                <a:gd name="connsiteX2914" fmla="*/ 160727 w 256134"/>
                <a:gd name="connsiteY2914" fmla="*/ 166903 h 296728"/>
                <a:gd name="connsiteX2915" fmla="*/ 145487 w 256134"/>
                <a:gd name="connsiteY2915" fmla="*/ 146139 h 296728"/>
                <a:gd name="connsiteX2916" fmla="*/ 146440 w 256134"/>
                <a:gd name="connsiteY2916" fmla="*/ 145567 h 296728"/>
                <a:gd name="connsiteX2917" fmla="*/ 157393 w 256134"/>
                <a:gd name="connsiteY2917" fmla="*/ 157092 h 296728"/>
                <a:gd name="connsiteX2918" fmla="*/ 146725 w 256134"/>
                <a:gd name="connsiteY2918" fmla="*/ 142424 h 296728"/>
                <a:gd name="connsiteX2919" fmla="*/ 158822 w 256134"/>
                <a:gd name="connsiteY2919" fmla="*/ 155187 h 296728"/>
                <a:gd name="connsiteX2920" fmla="*/ 147297 w 256134"/>
                <a:gd name="connsiteY2920" fmla="*/ 140519 h 296728"/>
                <a:gd name="connsiteX2921" fmla="*/ 159584 w 256134"/>
                <a:gd name="connsiteY2921" fmla="*/ 153378 h 296728"/>
                <a:gd name="connsiteX2922" fmla="*/ 145773 w 256134"/>
                <a:gd name="connsiteY2922" fmla="*/ 136518 h 296728"/>
                <a:gd name="connsiteX2923" fmla="*/ 147964 w 256134"/>
                <a:gd name="connsiteY2923" fmla="*/ 136518 h 296728"/>
                <a:gd name="connsiteX2924" fmla="*/ 160822 w 256134"/>
                <a:gd name="connsiteY2924" fmla="*/ 151187 h 296728"/>
                <a:gd name="connsiteX2925" fmla="*/ 148916 w 256134"/>
                <a:gd name="connsiteY2925" fmla="*/ 136518 h 296728"/>
                <a:gd name="connsiteX2926" fmla="*/ 151678 w 256134"/>
                <a:gd name="connsiteY2926" fmla="*/ 136518 h 296728"/>
                <a:gd name="connsiteX2927" fmla="*/ 162251 w 256134"/>
                <a:gd name="connsiteY2927" fmla="*/ 148806 h 296728"/>
                <a:gd name="connsiteX2928" fmla="*/ 153012 w 256134"/>
                <a:gd name="connsiteY2928" fmla="*/ 136518 h 296728"/>
                <a:gd name="connsiteX2929" fmla="*/ 154822 w 256134"/>
                <a:gd name="connsiteY2929" fmla="*/ 136614 h 296728"/>
                <a:gd name="connsiteX2930" fmla="*/ 159584 w 256134"/>
                <a:gd name="connsiteY2930" fmla="*/ 142900 h 296728"/>
                <a:gd name="connsiteX2931" fmla="*/ 164156 w 256134"/>
                <a:gd name="connsiteY2931" fmla="*/ 147567 h 296728"/>
                <a:gd name="connsiteX2932" fmla="*/ 155774 w 256134"/>
                <a:gd name="connsiteY2932" fmla="*/ 136709 h 296728"/>
                <a:gd name="connsiteX2933" fmla="*/ 156631 w 256134"/>
                <a:gd name="connsiteY2933" fmla="*/ 136423 h 296728"/>
                <a:gd name="connsiteX2934" fmla="*/ 157870 w 256134"/>
                <a:gd name="connsiteY2934" fmla="*/ 136804 h 296728"/>
                <a:gd name="connsiteX2935" fmla="*/ 165966 w 256134"/>
                <a:gd name="connsiteY2935" fmla="*/ 146805 h 296728"/>
                <a:gd name="connsiteX2936" fmla="*/ 159108 w 256134"/>
                <a:gd name="connsiteY2936" fmla="*/ 136899 h 296728"/>
                <a:gd name="connsiteX2937" fmla="*/ 162061 w 256134"/>
                <a:gd name="connsiteY2937" fmla="*/ 136899 h 296728"/>
                <a:gd name="connsiteX2938" fmla="*/ 167966 w 256134"/>
                <a:gd name="connsiteY2938" fmla="*/ 145377 h 296728"/>
                <a:gd name="connsiteX2939" fmla="*/ 163775 w 256134"/>
                <a:gd name="connsiteY2939" fmla="*/ 136709 h 296728"/>
                <a:gd name="connsiteX2940" fmla="*/ 168252 w 256134"/>
                <a:gd name="connsiteY2940" fmla="*/ 140519 h 296728"/>
                <a:gd name="connsiteX2941" fmla="*/ 171014 w 256134"/>
                <a:gd name="connsiteY2941" fmla="*/ 143853 h 296728"/>
                <a:gd name="connsiteX2942" fmla="*/ 167204 w 256134"/>
                <a:gd name="connsiteY2942" fmla="*/ 137566 h 296728"/>
                <a:gd name="connsiteX2943" fmla="*/ 169776 w 256134"/>
                <a:gd name="connsiteY2943" fmla="*/ 138042 h 296728"/>
                <a:gd name="connsiteX2944" fmla="*/ 172348 w 256134"/>
                <a:gd name="connsiteY2944" fmla="*/ 140900 h 296728"/>
                <a:gd name="connsiteX2945" fmla="*/ 171109 w 256134"/>
                <a:gd name="connsiteY2945" fmla="*/ 138423 h 296728"/>
                <a:gd name="connsiteX2946" fmla="*/ 172919 w 256134"/>
                <a:gd name="connsiteY2946" fmla="*/ 138423 h 296728"/>
                <a:gd name="connsiteX2947" fmla="*/ 175205 w 256134"/>
                <a:gd name="connsiteY2947" fmla="*/ 142138 h 296728"/>
                <a:gd name="connsiteX2948" fmla="*/ 175586 w 256134"/>
                <a:gd name="connsiteY2948" fmla="*/ 141852 h 296728"/>
                <a:gd name="connsiteX2949" fmla="*/ 173967 w 256134"/>
                <a:gd name="connsiteY2949" fmla="*/ 138138 h 296728"/>
                <a:gd name="connsiteX2950" fmla="*/ 175967 w 256134"/>
                <a:gd name="connsiteY2950" fmla="*/ 138423 h 296728"/>
                <a:gd name="connsiteX2951" fmla="*/ 177872 w 256134"/>
                <a:gd name="connsiteY2951" fmla="*/ 140614 h 296728"/>
                <a:gd name="connsiteX2952" fmla="*/ 183492 w 256134"/>
                <a:gd name="connsiteY2952" fmla="*/ 140043 h 296728"/>
                <a:gd name="connsiteX2953" fmla="*/ 190445 w 256134"/>
                <a:gd name="connsiteY2953" fmla="*/ 148234 h 296728"/>
                <a:gd name="connsiteX2954" fmla="*/ 187873 w 256134"/>
                <a:gd name="connsiteY2954" fmla="*/ 145948 h 296728"/>
                <a:gd name="connsiteX2955" fmla="*/ 186254 w 256134"/>
                <a:gd name="connsiteY2955" fmla="*/ 144138 h 296728"/>
                <a:gd name="connsiteX2956" fmla="*/ 192160 w 256134"/>
                <a:gd name="connsiteY2956" fmla="*/ 155664 h 296728"/>
                <a:gd name="connsiteX2957" fmla="*/ 184921 w 256134"/>
                <a:gd name="connsiteY2957" fmla="*/ 145091 h 296728"/>
                <a:gd name="connsiteX2958" fmla="*/ 189683 w 256134"/>
                <a:gd name="connsiteY2958" fmla="*/ 156045 h 296728"/>
                <a:gd name="connsiteX2959" fmla="*/ 186254 w 256134"/>
                <a:gd name="connsiteY2959" fmla="*/ 150996 h 296728"/>
                <a:gd name="connsiteX2960" fmla="*/ 184444 w 256134"/>
                <a:gd name="connsiteY2960" fmla="*/ 148806 h 296728"/>
                <a:gd name="connsiteX2961" fmla="*/ 188826 w 256134"/>
                <a:gd name="connsiteY2961" fmla="*/ 157569 h 296728"/>
                <a:gd name="connsiteX2962" fmla="*/ 189683 w 256134"/>
                <a:gd name="connsiteY2962" fmla="*/ 160140 h 296728"/>
                <a:gd name="connsiteX2963" fmla="*/ 191017 w 256134"/>
                <a:gd name="connsiteY2963" fmla="*/ 163569 h 296728"/>
                <a:gd name="connsiteX2964" fmla="*/ 200827 w 256134"/>
                <a:gd name="connsiteY2964" fmla="*/ 164712 h 296728"/>
                <a:gd name="connsiteX2965" fmla="*/ 219592 w 256134"/>
                <a:gd name="connsiteY2965" fmla="*/ 162522 h 296728"/>
                <a:gd name="connsiteX2966" fmla="*/ 217020 w 256134"/>
                <a:gd name="connsiteY2966" fmla="*/ 147186 h 296728"/>
                <a:gd name="connsiteX2967" fmla="*/ 216734 w 256134"/>
                <a:gd name="connsiteY2967" fmla="*/ 153092 h 296728"/>
                <a:gd name="connsiteX2968" fmla="*/ 215210 w 256134"/>
                <a:gd name="connsiteY2968" fmla="*/ 153092 h 296728"/>
                <a:gd name="connsiteX2969" fmla="*/ 215972 w 256134"/>
                <a:gd name="connsiteY2969" fmla="*/ 147758 h 296728"/>
                <a:gd name="connsiteX2970" fmla="*/ 215020 w 256134"/>
                <a:gd name="connsiteY2970" fmla="*/ 149663 h 296728"/>
                <a:gd name="connsiteX2971" fmla="*/ 213972 w 256134"/>
                <a:gd name="connsiteY2971" fmla="*/ 147186 h 296728"/>
                <a:gd name="connsiteX2972" fmla="*/ 215020 w 256134"/>
                <a:gd name="connsiteY2972" fmla="*/ 144996 h 296728"/>
                <a:gd name="connsiteX2973" fmla="*/ 215686 w 256134"/>
                <a:gd name="connsiteY2973" fmla="*/ 146805 h 296728"/>
                <a:gd name="connsiteX2974" fmla="*/ 216258 w 256134"/>
                <a:gd name="connsiteY2974" fmla="*/ 145567 h 296728"/>
                <a:gd name="connsiteX2975" fmla="*/ 216925 w 256134"/>
                <a:gd name="connsiteY2975" fmla="*/ 147186 h 296728"/>
                <a:gd name="connsiteX2976" fmla="*/ 224926 w 256134"/>
                <a:gd name="connsiteY2976" fmla="*/ 145662 h 296728"/>
                <a:gd name="connsiteX2977" fmla="*/ 220544 w 256134"/>
                <a:gd name="connsiteY2977" fmla="*/ 146996 h 296728"/>
                <a:gd name="connsiteX2978" fmla="*/ 219877 w 256134"/>
                <a:gd name="connsiteY2978" fmla="*/ 150520 h 296728"/>
                <a:gd name="connsiteX2979" fmla="*/ 218639 w 256134"/>
                <a:gd name="connsiteY2979" fmla="*/ 151187 h 296728"/>
                <a:gd name="connsiteX2980" fmla="*/ 220258 w 256134"/>
                <a:gd name="connsiteY2980" fmla="*/ 143281 h 296728"/>
                <a:gd name="connsiteX2981" fmla="*/ 221878 w 256134"/>
                <a:gd name="connsiteY2981" fmla="*/ 142614 h 296728"/>
                <a:gd name="connsiteX2982" fmla="*/ 222640 w 256134"/>
                <a:gd name="connsiteY2982" fmla="*/ 143853 h 296728"/>
                <a:gd name="connsiteX2983" fmla="*/ 223306 w 256134"/>
                <a:gd name="connsiteY2983" fmla="*/ 144234 h 296728"/>
                <a:gd name="connsiteX2984" fmla="*/ 224830 w 256134"/>
                <a:gd name="connsiteY2984" fmla="*/ 145567 h 296728"/>
                <a:gd name="connsiteX2985" fmla="*/ 233308 w 256134"/>
                <a:gd name="connsiteY2985" fmla="*/ 135947 h 296728"/>
                <a:gd name="connsiteX2986" fmla="*/ 230545 w 256134"/>
                <a:gd name="connsiteY2986" fmla="*/ 135566 h 296728"/>
                <a:gd name="connsiteX2987" fmla="*/ 229593 w 256134"/>
                <a:gd name="connsiteY2987" fmla="*/ 136137 h 296728"/>
                <a:gd name="connsiteX2988" fmla="*/ 229593 w 256134"/>
                <a:gd name="connsiteY2988" fmla="*/ 132708 h 296728"/>
                <a:gd name="connsiteX2989" fmla="*/ 232641 w 256134"/>
                <a:gd name="connsiteY2989" fmla="*/ 132327 h 296728"/>
                <a:gd name="connsiteX2990" fmla="*/ 233689 w 256134"/>
                <a:gd name="connsiteY2990" fmla="*/ 133756 h 296728"/>
                <a:gd name="connsiteX2991" fmla="*/ 232069 w 256134"/>
                <a:gd name="connsiteY2991" fmla="*/ 134328 h 296728"/>
                <a:gd name="connsiteX2992" fmla="*/ 234070 w 256134"/>
                <a:gd name="connsiteY2992" fmla="*/ 134899 h 296728"/>
                <a:gd name="connsiteX2993" fmla="*/ 233308 w 256134"/>
                <a:gd name="connsiteY2993" fmla="*/ 136137 h 296728"/>
                <a:gd name="connsiteX2994" fmla="*/ 248357 w 256134"/>
                <a:gd name="connsiteY2994" fmla="*/ 160140 h 296728"/>
                <a:gd name="connsiteX2995" fmla="*/ 249024 w 256134"/>
                <a:gd name="connsiteY2995" fmla="*/ 157664 h 296728"/>
                <a:gd name="connsiteX2996" fmla="*/ 250834 w 256134"/>
                <a:gd name="connsiteY2996" fmla="*/ 157283 h 296728"/>
                <a:gd name="connsiteX2997" fmla="*/ 251500 w 256134"/>
                <a:gd name="connsiteY2997" fmla="*/ 163855 h 296728"/>
                <a:gd name="connsiteX2998" fmla="*/ 250167 w 256134"/>
                <a:gd name="connsiteY2998" fmla="*/ 163855 h 296728"/>
                <a:gd name="connsiteX2999" fmla="*/ 248452 w 256134"/>
                <a:gd name="connsiteY2999" fmla="*/ 160140 h 296728"/>
                <a:gd name="connsiteX3000" fmla="*/ 251596 w 256134"/>
                <a:gd name="connsiteY3000" fmla="*/ 178714 h 296728"/>
                <a:gd name="connsiteX3001" fmla="*/ 249691 w 256134"/>
                <a:gd name="connsiteY3001" fmla="*/ 177762 h 296728"/>
                <a:gd name="connsiteX3002" fmla="*/ 250738 w 256134"/>
                <a:gd name="connsiteY3002" fmla="*/ 179286 h 296728"/>
                <a:gd name="connsiteX3003" fmla="*/ 249214 w 256134"/>
                <a:gd name="connsiteY3003" fmla="*/ 179762 h 296728"/>
                <a:gd name="connsiteX3004" fmla="*/ 246166 w 256134"/>
                <a:gd name="connsiteY3004" fmla="*/ 177381 h 296728"/>
                <a:gd name="connsiteX3005" fmla="*/ 247119 w 256134"/>
                <a:gd name="connsiteY3005" fmla="*/ 172999 h 296728"/>
                <a:gd name="connsiteX3006" fmla="*/ 248357 w 256134"/>
                <a:gd name="connsiteY3006" fmla="*/ 172809 h 296728"/>
                <a:gd name="connsiteX3007" fmla="*/ 250643 w 256134"/>
                <a:gd name="connsiteY3007" fmla="*/ 174333 h 296728"/>
                <a:gd name="connsiteX3008" fmla="*/ 250834 w 256134"/>
                <a:gd name="connsiteY3008" fmla="*/ 175190 h 296728"/>
                <a:gd name="connsiteX3009" fmla="*/ 251500 w 256134"/>
                <a:gd name="connsiteY3009" fmla="*/ 177381 h 296728"/>
                <a:gd name="connsiteX3010" fmla="*/ 251500 w 256134"/>
                <a:gd name="connsiteY3010" fmla="*/ 178809 h 296728"/>
                <a:gd name="connsiteX3011" fmla="*/ 252739 w 256134"/>
                <a:gd name="connsiteY3011" fmla="*/ 174523 h 296728"/>
                <a:gd name="connsiteX3012" fmla="*/ 250548 w 256134"/>
                <a:gd name="connsiteY3012" fmla="*/ 173571 h 296728"/>
                <a:gd name="connsiteX3013" fmla="*/ 249405 w 256134"/>
                <a:gd name="connsiteY3013" fmla="*/ 170999 h 296728"/>
                <a:gd name="connsiteX3014" fmla="*/ 250072 w 256134"/>
                <a:gd name="connsiteY3014" fmla="*/ 167856 h 296728"/>
                <a:gd name="connsiteX3015" fmla="*/ 250834 w 256134"/>
                <a:gd name="connsiteY3015" fmla="*/ 167856 h 296728"/>
                <a:gd name="connsiteX3016" fmla="*/ 253120 w 256134"/>
                <a:gd name="connsiteY3016" fmla="*/ 172904 h 296728"/>
                <a:gd name="connsiteX3017" fmla="*/ 252548 w 256134"/>
                <a:gd name="connsiteY3017" fmla="*/ 174523 h 296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</a:cxnLst>
              <a:rect l="l" t="t" r="r" b="b"/>
              <a:pathLst>
                <a:path w="256134" h="296728">
                  <a:moveTo>
                    <a:pt x="254929" y="173285"/>
                  </a:moveTo>
                  <a:lnTo>
                    <a:pt x="253405" y="168237"/>
                  </a:lnTo>
                  <a:cubicBezTo>
                    <a:pt x="253120" y="166236"/>
                    <a:pt x="253405" y="164522"/>
                    <a:pt x="253501" y="162998"/>
                  </a:cubicBezTo>
                  <a:cubicBezTo>
                    <a:pt x="253882" y="158997"/>
                    <a:pt x="254072" y="156807"/>
                    <a:pt x="249786" y="153854"/>
                  </a:cubicBezTo>
                  <a:cubicBezTo>
                    <a:pt x="244452" y="148425"/>
                    <a:pt x="239975" y="142805"/>
                    <a:pt x="236260" y="136899"/>
                  </a:cubicBezTo>
                  <a:cubicBezTo>
                    <a:pt x="236356" y="129089"/>
                    <a:pt x="229688" y="126993"/>
                    <a:pt x="225497" y="135566"/>
                  </a:cubicBezTo>
                  <a:lnTo>
                    <a:pt x="217306" y="141281"/>
                  </a:lnTo>
                  <a:cubicBezTo>
                    <a:pt x="215305" y="142614"/>
                    <a:pt x="213877" y="140424"/>
                    <a:pt x="213877" y="138233"/>
                  </a:cubicBezTo>
                  <a:cubicBezTo>
                    <a:pt x="213019" y="127946"/>
                    <a:pt x="206066" y="119754"/>
                    <a:pt x="198446" y="111849"/>
                  </a:cubicBezTo>
                  <a:cubicBezTo>
                    <a:pt x="194350" y="99371"/>
                    <a:pt x="188731" y="88989"/>
                    <a:pt x="186730" y="79368"/>
                  </a:cubicBezTo>
                  <a:cubicBezTo>
                    <a:pt x="194541" y="80130"/>
                    <a:pt x="200351" y="81654"/>
                    <a:pt x="202732" y="84036"/>
                  </a:cubicBezTo>
                  <a:cubicBezTo>
                    <a:pt x="206161" y="87750"/>
                    <a:pt x="210543" y="89655"/>
                    <a:pt x="211591" y="87084"/>
                  </a:cubicBezTo>
                  <a:cubicBezTo>
                    <a:pt x="212067" y="86322"/>
                    <a:pt x="209590" y="84798"/>
                    <a:pt x="208352" y="83559"/>
                  </a:cubicBezTo>
                  <a:cubicBezTo>
                    <a:pt x="209686" y="83559"/>
                    <a:pt x="211495" y="84798"/>
                    <a:pt x="213400" y="86703"/>
                  </a:cubicBezTo>
                  <a:cubicBezTo>
                    <a:pt x="216829" y="86703"/>
                    <a:pt x="217972" y="84131"/>
                    <a:pt x="216925" y="80511"/>
                  </a:cubicBezTo>
                  <a:cubicBezTo>
                    <a:pt x="217401" y="77654"/>
                    <a:pt x="217210" y="75463"/>
                    <a:pt x="215972" y="74511"/>
                  </a:cubicBezTo>
                  <a:lnTo>
                    <a:pt x="213115" y="72891"/>
                  </a:lnTo>
                  <a:cubicBezTo>
                    <a:pt x="208352" y="67653"/>
                    <a:pt x="204352" y="62509"/>
                    <a:pt x="201113" y="56794"/>
                  </a:cubicBezTo>
                  <a:cubicBezTo>
                    <a:pt x="200732" y="56127"/>
                    <a:pt x="200542" y="55556"/>
                    <a:pt x="200542" y="54984"/>
                  </a:cubicBezTo>
                  <a:cubicBezTo>
                    <a:pt x="200542" y="52698"/>
                    <a:pt x="199875" y="50603"/>
                    <a:pt x="197494" y="48507"/>
                  </a:cubicBezTo>
                  <a:lnTo>
                    <a:pt x="198637" y="47936"/>
                  </a:lnTo>
                  <a:lnTo>
                    <a:pt x="198446" y="47174"/>
                  </a:lnTo>
                  <a:lnTo>
                    <a:pt x="200923" y="47745"/>
                  </a:lnTo>
                  <a:lnTo>
                    <a:pt x="198446" y="43650"/>
                  </a:lnTo>
                  <a:cubicBezTo>
                    <a:pt x="197113" y="38601"/>
                    <a:pt x="192445" y="37744"/>
                    <a:pt x="185492" y="39840"/>
                  </a:cubicBezTo>
                  <a:cubicBezTo>
                    <a:pt x="184540" y="40125"/>
                    <a:pt x="183301" y="38982"/>
                    <a:pt x="182063" y="37649"/>
                  </a:cubicBezTo>
                  <a:cubicBezTo>
                    <a:pt x="177682" y="33363"/>
                    <a:pt x="173014" y="31077"/>
                    <a:pt x="174634" y="34220"/>
                  </a:cubicBezTo>
                  <a:cubicBezTo>
                    <a:pt x="174919" y="34696"/>
                    <a:pt x="176253" y="36220"/>
                    <a:pt x="174824" y="36125"/>
                  </a:cubicBezTo>
                  <a:lnTo>
                    <a:pt x="167299" y="34887"/>
                  </a:lnTo>
                  <a:cubicBezTo>
                    <a:pt x="165585" y="34601"/>
                    <a:pt x="165394" y="35172"/>
                    <a:pt x="165775" y="36030"/>
                  </a:cubicBezTo>
                  <a:cubicBezTo>
                    <a:pt x="167109" y="37554"/>
                    <a:pt x="168538" y="38887"/>
                    <a:pt x="169014" y="40602"/>
                  </a:cubicBezTo>
                  <a:lnTo>
                    <a:pt x="159489" y="41078"/>
                  </a:lnTo>
                  <a:cubicBezTo>
                    <a:pt x="157584" y="41173"/>
                    <a:pt x="155965" y="42030"/>
                    <a:pt x="154155" y="41840"/>
                  </a:cubicBezTo>
                  <a:cubicBezTo>
                    <a:pt x="149011" y="37458"/>
                    <a:pt x="142534" y="40792"/>
                    <a:pt x="135867" y="45840"/>
                  </a:cubicBezTo>
                  <a:lnTo>
                    <a:pt x="134914" y="45459"/>
                  </a:lnTo>
                  <a:lnTo>
                    <a:pt x="134724" y="37649"/>
                  </a:lnTo>
                  <a:lnTo>
                    <a:pt x="135486" y="37649"/>
                  </a:lnTo>
                  <a:lnTo>
                    <a:pt x="134819" y="32601"/>
                  </a:lnTo>
                  <a:lnTo>
                    <a:pt x="135391" y="32601"/>
                  </a:lnTo>
                  <a:cubicBezTo>
                    <a:pt x="135962" y="24981"/>
                    <a:pt x="134438" y="20028"/>
                    <a:pt x="131581" y="16599"/>
                  </a:cubicBezTo>
                  <a:cubicBezTo>
                    <a:pt x="131009" y="14313"/>
                    <a:pt x="133390" y="14503"/>
                    <a:pt x="133867" y="13836"/>
                  </a:cubicBezTo>
                  <a:cubicBezTo>
                    <a:pt x="136057" y="11074"/>
                    <a:pt x="135867" y="7931"/>
                    <a:pt x="135867" y="6312"/>
                  </a:cubicBezTo>
                  <a:cubicBezTo>
                    <a:pt x="135486" y="3073"/>
                    <a:pt x="134438" y="1930"/>
                    <a:pt x="132724" y="3073"/>
                  </a:cubicBezTo>
                  <a:lnTo>
                    <a:pt x="130818" y="3073"/>
                  </a:lnTo>
                  <a:cubicBezTo>
                    <a:pt x="128723" y="2787"/>
                    <a:pt x="127104" y="2121"/>
                    <a:pt x="126247" y="1168"/>
                  </a:cubicBezTo>
                  <a:cubicBezTo>
                    <a:pt x="124056" y="-356"/>
                    <a:pt x="122056" y="-356"/>
                    <a:pt x="119960" y="978"/>
                  </a:cubicBezTo>
                  <a:cubicBezTo>
                    <a:pt x="110054" y="3454"/>
                    <a:pt x="108340" y="11169"/>
                    <a:pt x="96243" y="5931"/>
                  </a:cubicBezTo>
                  <a:cubicBezTo>
                    <a:pt x="94909" y="5740"/>
                    <a:pt x="94624" y="6312"/>
                    <a:pt x="95195" y="7455"/>
                  </a:cubicBezTo>
                  <a:cubicBezTo>
                    <a:pt x="97195" y="10217"/>
                    <a:pt x="100148" y="11931"/>
                    <a:pt x="103291" y="13360"/>
                  </a:cubicBezTo>
                  <a:cubicBezTo>
                    <a:pt x="102244" y="14122"/>
                    <a:pt x="99958" y="14313"/>
                    <a:pt x="96433" y="14027"/>
                  </a:cubicBezTo>
                  <a:cubicBezTo>
                    <a:pt x="98529" y="16789"/>
                    <a:pt x="102529" y="18123"/>
                    <a:pt x="108625" y="18027"/>
                  </a:cubicBezTo>
                  <a:cubicBezTo>
                    <a:pt x="110911" y="19361"/>
                    <a:pt x="113674" y="18885"/>
                    <a:pt x="116722" y="17646"/>
                  </a:cubicBezTo>
                  <a:cubicBezTo>
                    <a:pt x="118436" y="16694"/>
                    <a:pt x="118531" y="17265"/>
                    <a:pt x="117388" y="19456"/>
                  </a:cubicBezTo>
                  <a:cubicBezTo>
                    <a:pt x="114245" y="22028"/>
                    <a:pt x="112054" y="27076"/>
                    <a:pt x="111673" y="36315"/>
                  </a:cubicBezTo>
                  <a:cubicBezTo>
                    <a:pt x="110435" y="38220"/>
                    <a:pt x="109768" y="40316"/>
                    <a:pt x="109387" y="42602"/>
                  </a:cubicBezTo>
                  <a:cubicBezTo>
                    <a:pt x="104911" y="41364"/>
                    <a:pt x="100910" y="40506"/>
                    <a:pt x="99291" y="41935"/>
                  </a:cubicBezTo>
                  <a:lnTo>
                    <a:pt x="97481" y="41745"/>
                  </a:lnTo>
                  <a:cubicBezTo>
                    <a:pt x="93576" y="38792"/>
                    <a:pt x="89670" y="38887"/>
                    <a:pt x="86527" y="40983"/>
                  </a:cubicBezTo>
                  <a:lnTo>
                    <a:pt x="79479" y="46317"/>
                  </a:lnTo>
                  <a:cubicBezTo>
                    <a:pt x="76907" y="48126"/>
                    <a:pt x="74716" y="48222"/>
                    <a:pt x="74335" y="46031"/>
                  </a:cubicBezTo>
                  <a:lnTo>
                    <a:pt x="71478" y="39840"/>
                  </a:lnTo>
                  <a:cubicBezTo>
                    <a:pt x="71573" y="35458"/>
                    <a:pt x="69954" y="33458"/>
                    <a:pt x="66906" y="33172"/>
                  </a:cubicBezTo>
                  <a:cubicBezTo>
                    <a:pt x="65572" y="31934"/>
                    <a:pt x="64620" y="30410"/>
                    <a:pt x="64334" y="28791"/>
                  </a:cubicBezTo>
                  <a:lnTo>
                    <a:pt x="62334" y="26219"/>
                  </a:lnTo>
                  <a:cubicBezTo>
                    <a:pt x="63001" y="23933"/>
                    <a:pt x="62048" y="23076"/>
                    <a:pt x="60429" y="23076"/>
                  </a:cubicBezTo>
                  <a:cubicBezTo>
                    <a:pt x="58619" y="23076"/>
                    <a:pt x="57000" y="22790"/>
                    <a:pt x="56047" y="22123"/>
                  </a:cubicBezTo>
                  <a:lnTo>
                    <a:pt x="41855" y="4597"/>
                  </a:lnTo>
                  <a:cubicBezTo>
                    <a:pt x="40045" y="4883"/>
                    <a:pt x="39379" y="6121"/>
                    <a:pt x="39664" y="8121"/>
                  </a:cubicBezTo>
                  <a:lnTo>
                    <a:pt x="51856" y="25362"/>
                  </a:lnTo>
                  <a:cubicBezTo>
                    <a:pt x="52237" y="26219"/>
                    <a:pt x="53095" y="26981"/>
                    <a:pt x="52904" y="27648"/>
                  </a:cubicBezTo>
                  <a:cubicBezTo>
                    <a:pt x="51952" y="30029"/>
                    <a:pt x="51571" y="31458"/>
                    <a:pt x="53571" y="33553"/>
                  </a:cubicBezTo>
                  <a:lnTo>
                    <a:pt x="57667" y="37554"/>
                  </a:lnTo>
                  <a:cubicBezTo>
                    <a:pt x="58048" y="40411"/>
                    <a:pt x="58619" y="42792"/>
                    <a:pt x="59571" y="43554"/>
                  </a:cubicBezTo>
                  <a:cubicBezTo>
                    <a:pt x="58619" y="45459"/>
                    <a:pt x="59857" y="47269"/>
                    <a:pt x="61477" y="49079"/>
                  </a:cubicBezTo>
                  <a:cubicBezTo>
                    <a:pt x="61858" y="49650"/>
                    <a:pt x="62048" y="50317"/>
                    <a:pt x="62715" y="50889"/>
                  </a:cubicBezTo>
                  <a:lnTo>
                    <a:pt x="63382" y="56699"/>
                  </a:lnTo>
                  <a:cubicBezTo>
                    <a:pt x="57667" y="61461"/>
                    <a:pt x="54714" y="65081"/>
                    <a:pt x="54238" y="67272"/>
                  </a:cubicBezTo>
                  <a:cubicBezTo>
                    <a:pt x="53952" y="68510"/>
                    <a:pt x="53666" y="69462"/>
                    <a:pt x="54523" y="70129"/>
                  </a:cubicBezTo>
                  <a:lnTo>
                    <a:pt x="62620" y="69367"/>
                  </a:lnTo>
                  <a:cubicBezTo>
                    <a:pt x="63286" y="69748"/>
                    <a:pt x="64144" y="69939"/>
                    <a:pt x="64334" y="70510"/>
                  </a:cubicBezTo>
                  <a:cubicBezTo>
                    <a:pt x="65572" y="73368"/>
                    <a:pt x="63953" y="77940"/>
                    <a:pt x="59571" y="78416"/>
                  </a:cubicBezTo>
                  <a:cubicBezTo>
                    <a:pt x="49570" y="80892"/>
                    <a:pt x="42331" y="84321"/>
                    <a:pt x="45189" y="90989"/>
                  </a:cubicBezTo>
                  <a:cubicBezTo>
                    <a:pt x="48904" y="95751"/>
                    <a:pt x="46999" y="100038"/>
                    <a:pt x="40617" y="103848"/>
                  </a:cubicBezTo>
                  <a:cubicBezTo>
                    <a:pt x="39093" y="105181"/>
                    <a:pt x="38426" y="106991"/>
                    <a:pt x="38712" y="109277"/>
                  </a:cubicBezTo>
                  <a:cubicBezTo>
                    <a:pt x="36902" y="110801"/>
                    <a:pt x="35569" y="113087"/>
                    <a:pt x="34330" y="115754"/>
                  </a:cubicBezTo>
                  <a:cubicBezTo>
                    <a:pt x="33378" y="118516"/>
                    <a:pt x="33378" y="119754"/>
                    <a:pt x="35283" y="119469"/>
                  </a:cubicBezTo>
                  <a:cubicBezTo>
                    <a:pt x="49189" y="114801"/>
                    <a:pt x="62905" y="112896"/>
                    <a:pt x="72621" y="120993"/>
                  </a:cubicBezTo>
                  <a:cubicBezTo>
                    <a:pt x="77383" y="124993"/>
                    <a:pt x="76621" y="126993"/>
                    <a:pt x="84146" y="127470"/>
                  </a:cubicBezTo>
                  <a:cubicBezTo>
                    <a:pt x="83289" y="130613"/>
                    <a:pt x="84146" y="132423"/>
                    <a:pt x="86908" y="132994"/>
                  </a:cubicBezTo>
                  <a:lnTo>
                    <a:pt x="87289" y="136518"/>
                  </a:lnTo>
                  <a:cubicBezTo>
                    <a:pt x="84241" y="137185"/>
                    <a:pt x="80812" y="137185"/>
                    <a:pt x="77860" y="138042"/>
                  </a:cubicBezTo>
                  <a:cubicBezTo>
                    <a:pt x="74431" y="138900"/>
                    <a:pt x="71192" y="140233"/>
                    <a:pt x="68144" y="140233"/>
                  </a:cubicBezTo>
                  <a:cubicBezTo>
                    <a:pt x="65572" y="138233"/>
                    <a:pt x="62524" y="136899"/>
                    <a:pt x="60048" y="135471"/>
                  </a:cubicBezTo>
                  <a:cubicBezTo>
                    <a:pt x="47475" y="127660"/>
                    <a:pt x="36902" y="127279"/>
                    <a:pt x="27758" y="137947"/>
                  </a:cubicBezTo>
                  <a:cubicBezTo>
                    <a:pt x="22996" y="143567"/>
                    <a:pt x="18614" y="151282"/>
                    <a:pt x="14995" y="162998"/>
                  </a:cubicBezTo>
                  <a:cubicBezTo>
                    <a:pt x="14328" y="165093"/>
                    <a:pt x="12709" y="165855"/>
                    <a:pt x="9375" y="163950"/>
                  </a:cubicBezTo>
                  <a:cubicBezTo>
                    <a:pt x="2802" y="158616"/>
                    <a:pt x="1564" y="153854"/>
                    <a:pt x="4898" y="150711"/>
                  </a:cubicBezTo>
                  <a:cubicBezTo>
                    <a:pt x="9565" y="146329"/>
                    <a:pt x="11375" y="148901"/>
                    <a:pt x="8899" y="151282"/>
                  </a:cubicBezTo>
                  <a:lnTo>
                    <a:pt x="8899" y="151854"/>
                  </a:lnTo>
                  <a:cubicBezTo>
                    <a:pt x="12613" y="151854"/>
                    <a:pt x="13947" y="154330"/>
                    <a:pt x="15280" y="156902"/>
                  </a:cubicBezTo>
                  <a:cubicBezTo>
                    <a:pt x="18328" y="149091"/>
                    <a:pt x="16614" y="143757"/>
                    <a:pt x="12423" y="139471"/>
                  </a:cubicBezTo>
                  <a:lnTo>
                    <a:pt x="11470" y="139281"/>
                  </a:lnTo>
                  <a:lnTo>
                    <a:pt x="11851" y="145948"/>
                  </a:lnTo>
                  <a:cubicBezTo>
                    <a:pt x="4612" y="144424"/>
                    <a:pt x="612" y="150044"/>
                    <a:pt x="40" y="155283"/>
                  </a:cubicBezTo>
                  <a:cubicBezTo>
                    <a:pt x="-341" y="160331"/>
                    <a:pt x="1945" y="164903"/>
                    <a:pt x="8518" y="168713"/>
                  </a:cubicBezTo>
                  <a:cubicBezTo>
                    <a:pt x="12232" y="169951"/>
                    <a:pt x="13280" y="174142"/>
                    <a:pt x="10423" y="178428"/>
                  </a:cubicBezTo>
                  <a:cubicBezTo>
                    <a:pt x="3279" y="188811"/>
                    <a:pt x="4327" y="199955"/>
                    <a:pt x="10804" y="214147"/>
                  </a:cubicBezTo>
                  <a:lnTo>
                    <a:pt x="11566" y="213766"/>
                  </a:lnTo>
                  <a:cubicBezTo>
                    <a:pt x="12899" y="198145"/>
                    <a:pt x="16233" y="190239"/>
                    <a:pt x="21472" y="188715"/>
                  </a:cubicBezTo>
                  <a:cubicBezTo>
                    <a:pt x="23091" y="188144"/>
                    <a:pt x="24615" y="187096"/>
                    <a:pt x="26044" y="185286"/>
                  </a:cubicBezTo>
                  <a:cubicBezTo>
                    <a:pt x="27568" y="183000"/>
                    <a:pt x="28330" y="183286"/>
                    <a:pt x="29472" y="185763"/>
                  </a:cubicBezTo>
                  <a:cubicBezTo>
                    <a:pt x="32330" y="192335"/>
                    <a:pt x="32044" y="198621"/>
                    <a:pt x="28139" y="204908"/>
                  </a:cubicBezTo>
                  <a:cubicBezTo>
                    <a:pt x="19090" y="219576"/>
                    <a:pt x="18709" y="230721"/>
                    <a:pt x="31568" y="239674"/>
                  </a:cubicBezTo>
                  <a:lnTo>
                    <a:pt x="31949" y="240722"/>
                  </a:lnTo>
                  <a:lnTo>
                    <a:pt x="28520" y="245103"/>
                  </a:lnTo>
                  <a:cubicBezTo>
                    <a:pt x="27472" y="246913"/>
                    <a:pt x="28234" y="249104"/>
                    <a:pt x="31282" y="251580"/>
                  </a:cubicBezTo>
                  <a:cubicBezTo>
                    <a:pt x="33473" y="254152"/>
                    <a:pt x="34521" y="258438"/>
                    <a:pt x="35283" y="263772"/>
                  </a:cubicBezTo>
                  <a:cubicBezTo>
                    <a:pt x="34235" y="265392"/>
                    <a:pt x="34045" y="267487"/>
                    <a:pt x="34711" y="269773"/>
                  </a:cubicBezTo>
                  <a:cubicBezTo>
                    <a:pt x="36616" y="272535"/>
                    <a:pt x="41284" y="274059"/>
                    <a:pt x="47856" y="273297"/>
                  </a:cubicBezTo>
                  <a:cubicBezTo>
                    <a:pt x="48618" y="273202"/>
                    <a:pt x="48427" y="272631"/>
                    <a:pt x="48427" y="271964"/>
                  </a:cubicBezTo>
                  <a:cubicBezTo>
                    <a:pt x="48904" y="268916"/>
                    <a:pt x="46903" y="266725"/>
                    <a:pt x="44713" y="263106"/>
                  </a:cubicBezTo>
                  <a:cubicBezTo>
                    <a:pt x="38331" y="257391"/>
                    <a:pt x="36902" y="251866"/>
                    <a:pt x="38902" y="246532"/>
                  </a:cubicBezTo>
                  <a:lnTo>
                    <a:pt x="39855" y="245008"/>
                  </a:lnTo>
                  <a:cubicBezTo>
                    <a:pt x="44903" y="246818"/>
                    <a:pt x="51380" y="248818"/>
                    <a:pt x="57286" y="249675"/>
                  </a:cubicBezTo>
                  <a:cubicBezTo>
                    <a:pt x="54809" y="254724"/>
                    <a:pt x="55095" y="261010"/>
                    <a:pt x="57286" y="264725"/>
                  </a:cubicBezTo>
                  <a:cubicBezTo>
                    <a:pt x="61381" y="271773"/>
                    <a:pt x="65763" y="275107"/>
                    <a:pt x="74145" y="274440"/>
                  </a:cubicBezTo>
                  <a:cubicBezTo>
                    <a:pt x="85289" y="273488"/>
                    <a:pt x="90718" y="264344"/>
                    <a:pt x="86623" y="251866"/>
                  </a:cubicBezTo>
                  <a:cubicBezTo>
                    <a:pt x="90623" y="249675"/>
                    <a:pt x="93195" y="249771"/>
                    <a:pt x="94528" y="252342"/>
                  </a:cubicBezTo>
                  <a:cubicBezTo>
                    <a:pt x="94433" y="257962"/>
                    <a:pt x="96814" y="256152"/>
                    <a:pt x="97005" y="261582"/>
                  </a:cubicBezTo>
                  <a:cubicBezTo>
                    <a:pt x="90433" y="267297"/>
                    <a:pt x="87956" y="272250"/>
                    <a:pt x="95100" y="275393"/>
                  </a:cubicBezTo>
                  <a:cubicBezTo>
                    <a:pt x="98815" y="279108"/>
                    <a:pt x="96719" y="280441"/>
                    <a:pt x="91957" y="280727"/>
                  </a:cubicBezTo>
                  <a:cubicBezTo>
                    <a:pt x="86908" y="279489"/>
                    <a:pt x="83194" y="279774"/>
                    <a:pt x="82527" y="283870"/>
                  </a:cubicBezTo>
                  <a:cubicBezTo>
                    <a:pt x="77860" y="284156"/>
                    <a:pt x="76526" y="286823"/>
                    <a:pt x="76717" y="291300"/>
                  </a:cubicBezTo>
                  <a:cubicBezTo>
                    <a:pt x="78050" y="288061"/>
                    <a:pt x="80717" y="287775"/>
                    <a:pt x="82051" y="288537"/>
                  </a:cubicBezTo>
                  <a:cubicBezTo>
                    <a:pt x="84527" y="288347"/>
                    <a:pt x="87099" y="289014"/>
                    <a:pt x="89290" y="288156"/>
                  </a:cubicBezTo>
                  <a:cubicBezTo>
                    <a:pt x="91290" y="287204"/>
                    <a:pt x="93671" y="287204"/>
                    <a:pt x="96243" y="288252"/>
                  </a:cubicBezTo>
                  <a:cubicBezTo>
                    <a:pt x="97576" y="288252"/>
                    <a:pt x="98529" y="288823"/>
                    <a:pt x="99291" y="289871"/>
                  </a:cubicBezTo>
                  <a:cubicBezTo>
                    <a:pt x="102625" y="293300"/>
                    <a:pt x="102148" y="289490"/>
                    <a:pt x="109387" y="293871"/>
                  </a:cubicBezTo>
                  <a:cubicBezTo>
                    <a:pt x="111197" y="294062"/>
                    <a:pt x="114150" y="293871"/>
                    <a:pt x="114721" y="296729"/>
                  </a:cubicBezTo>
                  <a:lnTo>
                    <a:pt x="115483" y="294157"/>
                  </a:lnTo>
                  <a:cubicBezTo>
                    <a:pt x="115960" y="293205"/>
                    <a:pt x="115769" y="292062"/>
                    <a:pt x="114626" y="291109"/>
                  </a:cubicBezTo>
                  <a:cubicBezTo>
                    <a:pt x="112245" y="288347"/>
                    <a:pt x="115960" y="288252"/>
                    <a:pt x="122437" y="289490"/>
                  </a:cubicBezTo>
                  <a:cubicBezTo>
                    <a:pt x="125866" y="291014"/>
                    <a:pt x="129009" y="291681"/>
                    <a:pt x="131485" y="291300"/>
                  </a:cubicBezTo>
                  <a:cubicBezTo>
                    <a:pt x="134343" y="288442"/>
                    <a:pt x="135010" y="290252"/>
                    <a:pt x="135581" y="294062"/>
                  </a:cubicBezTo>
                  <a:cubicBezTo>
                    <a:pt x="137677" y="288442"/>
                    <a:pt x="136248" y="285394"/>
                    <a:pt x="130628" y="285108"/>
                  </a:cubicBezTo>
                  <a:cubicBezTo>
                    <a:pt x="131581" y="282156"/>
                    <a:pt x="132057" y="286632"/>
                    <a:pt x="134057" y="282918"/>
                  </a:cubicBezTo>
                  <a:cubicBezTo>
                    <a:pt x="135772" y="282156"/>
                    <a:pt x="137581" y="282918"/>
                    <a:pt x="139391" y="284727"/>
                  </a:cubicBezTo>
                  <a:cubicBezTo>
                    <a:pt x="139772" y="281965"/>
                    <a:pt x="138153" y="280346"/>
                    <a:pt x="134629" y="279584"/>
                  </a:cubicBezTo>
                  <a:cubicBezTo>
                    <a:pt x="133771" y="277298"/>
                    <a:pt x="132057" y="277107"/>
                    <a:pt x="129580" y="279393"/>
                  </a:cubicBezTo>
                  <a:cubicBezTo>
                    <a:pt x="119198" y="276726"/>
                    <a:pt x="118055" y="270440"/>
                    <a:pt x="123961" y="269202"/>
                  </a:cubicBezTo>
                  <a:cubicBezTo>
                    <a:pt x="127104" y="268344"/>
                    <a:pt x="128342" y="271678"/>
                    <a:pt x="130818" y="272631"/>
                  </a:cubicBezTo>
                  <a:cubicBezTo>
                    <a:pt x="132724" y="273297"/>
                    <a:pt x="133676" y="273012"/>
                    <a:pt x="136248" y="273297"/>
                  </a:cubicBezTo>
                  <a:cubicBezTo>
                    <a:pt x="139105" y="273393"/>
                    <a:pt x="141772" y="273964"/>
                    <a:pt x="143487" y="275202"/>
                  </a:cubicBezTo>
                  <a:lnTo>
                    <a:pt x="145582" y="275869"/>
                  </a:lnTo>
                  <a:cubicBezTo>
                    <a:pt x="146630" y="275012"/>
                    <a:pt x="147773" y="275202"/>
                    <a:pt x="149107" y="276441"/>
                  </a:cubicBezTo>
                  <a:cubicBezTo>
                    <a:pt x="150535" y="278631"/>
                    <a:pt x="152155" y="278917"/>
                    <a:pt x="153488" y="277107"/>
                  </a:cubicBezTo>
                  <a:cubicBezTo>
                    <a:pt x="157584" y="273774"/>
                    <a:pt x="163775" y="273774"/>
                    <a:pt x="163299" y="275869"/>
                  </a:cubicBezTo>
                  <a:cubicBezTo>
                    <a:pt x="163108" y="278917"/>
                    <a:pt x="163680" y="279965"/>
                    <a:pt x="164823" y="279679"/>
                  </a:cubicBezTo>
                  <a:cubicBezTo>
                    <a:pt x="165775" y="279774"/>
                    <a:pt x="166156" y="281013"/>
                    <a:pt x="166156" y="283203"/>
                  </a:cubicBezTo>
                  <a:cubicBezTo>
                    <a:pt x="162156" y="283013"/>
                    <a:pt x="159489" y="283775"/>
                    <a:pt x="159489" y="286632"/>
                  </a:cubicBezTo>
                  <a:cubicBezTo>
                    <a:pt x="155774" y="287775"/>
                    <a:pt x="155965" y="290347"/>
                    <a:pt x="157584" y="293776"/>
                  </a:cubicBezTo>
                  <a:cubicBezTo>
                    <a:pt x="157203" y="287204"/>
                    <a:pt x="162823" y="292538"/>
                    <a:pt x="168252" y="289014"/>
                  </a:cubicBezTo>
                  <a:lnTo>
                    <a:pt x="172062" y="288633"/>
                  </a:lnTo>
                  <a:cubicBezTo>
                    <a:pt x="172538" y="290538"/>
                    <a:pt x="174253" y="291395"/>
                    <a:pt x="177682" y="291204"/>
                  </a:cubicBezTo>
                  <a:cubicBezTo>
                    <a:pt x="178920" y="290633"/>
                    <a:pt x="180825" y="290633"/>
                    <a:pt x="182063" y="290347"/>
                  </a:cubicBezTo>
                  <a:cubicBezTo>
                    <a:pt x="188731" y="288633"/>
                    <a:pt x="194065" y="289014"/>
                    <a:pt x="198065" y="294443"/>
                  </a:cubicBezTo>
                  <a:cubicBezTo>
                    <a:pt x="198827" y="292824"/>
                    <a:pt x="198732" y="291109"/>
                    <a:pt x="197684" y="289395"/>
                  </a:cubicBezTo>
                  <a:cubicBezTo>
                    <a:pt x="202351" y="286251"/>
                    <a:pt x="207400" y="287490"/>
                    <a:pt x="204352" y="292538"/>
                  </a:cubicBezTo>
                  <a:cubicBezTo>
                    <a:pt x="207114" y="291204"/>
                    <a:pt x="209781" y="284251"/>
                    <a:pt x="206257" y="284346"/>
                  </a:cubicBezTo>
                  <a:cubicBezTo>
                    <a:pt x="207781" y="280251"/>
                    <a:pt x="213972" y="283680"/>
                    <a:pt x="212162" y="286632"/>
                  </a:cubicBezTo>
                  <a:cubicBezTo>
                    <a:pt x="214734" y="285299"/>
                    <a:pt x="215210" y="283203"/>
                    <a:pt x="212067" y="280632"/>
                  </a:cubicBezTo>
                  <a:cubicBezTo>
                    <a:pt x="211591" y="278250"/>
                    <a:pt x="209781" y="277584"/>
                    <a:pt x="206257" y="278536"/>
                  </a:cubicBezTo>
                  <a:cubicBezTo>
                    <a:pt x="204352" y="275298"/>
                    <a:pt x="201875" y="275107"/>
                    <a:pt x="198637" y="277965"/>
                  </a:cubicBezTo>
                  <a:cubicBezTo>
                    <a:pt x="195398" y="279489"/>
                    <a:pt x="192731" y="279584"/>
                    <a:pt x="191112" y="277393"/>
                  </a:cubicBezTo>
                  <a:cubicBezTo>
                    <a:pt x="189302" y="274536"/>
                    <a:pt x="189778" y="273107"/>
                    <a:pt x="192255" y="274059"/>
                  </a:cubicBezTo>
                  <a:cubicBezTo>
                    <a:pt x="193493" y="274440"/>
                    <a:pt x="194065" y="273012"/>
                    <a:pt x="195589" y="270059"/>
                  </a:cubicBezTo>
                  <a:cubicBezTo>
                    <a:pt x="196160" y="268821"/>
                    <a:pt x="197208" y="267868"/>
                    <a:pt x="198065" y="266249"/>
                  </a:cubicBezTo>
                  <a:cubicBezTo>
                    <a:pt x="201685" y="265677"/>
                    <a:pt x="204447" y="262534"/>
                    <a:pt x="208162" y="256248"/>
                  </a:cubicBezTo>
                  <a:cubicBezTo>
                    <a:pt x="210829" y="255009"/>
                    <a:pt x="211972" y="249961"/>
                    <a:pt x="212162" y="242055"/>
                  </a:cubicBezTo>
                  <a:cubicBezTo>
                    <a:pt x="213210" y="242627"/>
                    <a:pt x="214639" y="242055"/>
                    <a:pt x="216448" y="241103"/>
                  </a:cubicBezTo>
                  <a:cubicBezTo>
                    <a:pt x="215210" y="241008"/>
                    <a:pt x="214639" y="240531"/>
                    <a:pt x="214639" y="237388"/>
                  </a:cubicBezTo>
                  <a:lnTo>
                    <a:pt x="218067" y="237388"/>
                  </a:lnTo>
                  <a:cubicBezTo>
                    <a:pt x="219496" y="236817"/>
                    <a:pt x="219973" y="236340"/>
                    <a:pt x="219877" y="235578"/>
                  </a:cubicBezTo>
                  <a:cubicBezTo>
                    <a:pt x="219877" y="235007"/>
                    <a:pt x="218449" y="235197"/>
                    <a:pt x="217496" y="233673"/>
                  </a:cubicBezTo>
                  <a:cubicBezTo>
                    <a:pt x="217020" y="231768"/>
                    <a:pt x="215972" y="229863"/>
                    <a:pt x="213972" y="227958"/>
                  </a:cubicBezTo>
                  <a:lnTo>
                    <a:pt x="210638" y="222624"/>
                  </a:lnTo>
                  <a:cubicBezTo>
                    <a:pt x="208352" y="215195"/>
                    <a:pt x="205590" y="211004"/>
                    <a:pt x="202161" y="213766"/>
                  </a:cubicBezTo>
                  <a:lnTo>
                    <a:pt x="201208" y="213195"/>
                  </a:lnTo>
                  <a:cubicBezTo>
                    <a:pt x="198541" y="210337"/>
                    <a:pt x="196636" y="206527"/>
                    <a:pt x="195208" y="202241"/>
                  </a:cubicBezTo>
                  <a:cubicBezTo>
                    <a:pt x="195303" y="197002"/>
                    <a:pt x="189874" y="196716"/>
                    <a:pt x="187016" y="201669"/>
                  </a:cubicBezTo>
                  <a:lnTo>
                    <a:pt x="186159" y="197574"/>
                  </a:lnTo>
                  <a:lnTo>
                    <a:pt x="184825" y="199764"/>
                  </a:lnTo>
                  <a:lnTo>
                    <a:pt x="176158" y="187287"/>
                  </a:lnTo>
                  <a:cubicBezTo>
                    <a:pt x="177110" y="187191"/>
                    <a:pt x="178729" y="186144"/>
                    <a:pt x="179682" y="186048"/>
                  </a:cubicBezTo>
                  <a:cubicBezTo>
                    <a:pt x="190255" y="185191"/>
                    <a:pt x="200732" y="182048"/>
                    <a:pt x="211591" y="176047"/>
                  </a:cubicBezTo>
                  <a:lnTo>
                    <a:pt x="219211" y="173761"/>
                  </a:lnTo>
                  <a:cubicBezTo>
                    <a:pt x="222640" y="172428"/>
                    <a:pt x="223783" y="173475"/>
                    <a:pt x="225497" y="175285"/>
                  </a:cubicBezTo>
                  <a:lnTo>
                    <a:pt x="233308" y="183381"/>
                  </a:lnTo>
                  <a:cubicBezTo>
                    <a:pt x="234736" y="185001"/>
                    <a:pt x="234736" y="186525"/>
                    <a:pt x="233974" y="188144"/>
                  </a:cubicBezTo>
                  <a:cubicBezTo>
                    <a:pt x="233117" y="189858"/>
                    <a:pt x="235022" y="191954"/>
                    <a:pt x="237784" y="194335"/>
                  </a:cubicBezTo>
                  <a:cubicBezTo>
                    <a:pt x="240261" y="197097"/>
                    <a:pt x="240547" y="200812"/>
                    <a:pt x="238356" y="205384"/>
                  </a:cubicBezTo>
                  <a:cubicBezTo>
                    <a:pt x="237117" y="208432"/>
                    <a:pt x="237403" y="210337"/>
                    <a:pt x="239213" y="211290"/>
                  </a:cubicBezTo>
                  <a:lnTo>
                    <a:pt x="244547" y="215100"/>
                  </a:lnTo>
                  <a:cubicBezTo>
                    <a:pt x="248071" y="217957"/>
                    <a:pt x="249881" y="217005"/>
                    <a:pt x="249786" y="211956"/>
                  </a:cubicBezTo>
                  <a:cubicBezTo>
                    <a:pt x="249500" y="209289"/>
                    <a:pt x="248738" y="206908"/>
                    <a:pt x="247214" y="204336"/>
                  </a:cubicBezTo>
                  <a:cubicBezTo>
                    <a:pt x="245500" y="201193"/>
                    <a:pt x="244261" y="198145"/>
                    <a:pt x="244071" y="195002"/>
                  </a:cubicBezTo>
                  <a:cubicBezTo>
                    <a:pt x="243880" y="188715"/>
                    <a:pt x="243118" y="185382"/>
                    <a:pt x="240547" y="183191"/>
                  </a:cubicBezTo>
                  <a:cubicBezTo>
                    <a:pt x="237499" y="180333"/>
                    <a:pt x="234927" y="177000"/>
                    <a:pt x="232927" y="173475"/>
                  </a:cubicBezTo>
                  <a:cubicBezTo>
                    <a:pt x="232260" y="171380"/>
                    <a:pt x="231688" y="170142"/>
                    <a:pt x="230641" y="169665"/>
                  </a:cubicBezTo>
                  <a:cubicBezTo>
                    <a:pt x="230355" y="163093"/>
                    <a:pt x="225592" y="159855"/>
                    <a:pt x="222544" y="161569"/>
                  </a:cubicBezTo>
                  <a:cubicBezTo>
                    <a:pt x="219973" y="162141"/>
                    <a:pt x="217496" y="162426"/>
                    <a:pt x="214734" y="161950"/>
                  </a:cubicBezTo>
                  <a:lnTo>
                    <a:pt x="214734" y="160426"/>
                  </a:lnTo>
                  <a:cubicBezTo>
                    <a:pt x="218163" y="158521"/>
                    <a:pt x="224068" y="152520"/>
                    <a:pt x="229974" y="145948"/>
                  </a:cubicBezTo>
                  <a:cubicBezTo>
                    <a:pt x="232165" y="143186"/>
                    <a:pt x="233212" y="144329"/>
                    <a:pt x="235403" y="146520"/>
                  </a:cubicBezTo>
                  <a:lnTo>
                    <a:pt x="243880" y="155473"/>
                  </a:lnTo>
                  <a:cubicBezTo>
                    <a:pt x="243595" y="159855"/>
                    <a:pt x="244261" y="162712"/>
                    <a:pt x="247309" y="162426"/>
                  </a:cubicBezTo>
                  <a:cubicBezTo>
                    <a:pt x="249405" y="165951"/>
                    <a:pt x="250357" y="169380"/>
                    <a:pt x="248452" y="170904"/>
                  </a:cubicBezTo>
                  <a:cubicBezTo>
                    <a:pt x="246547" y="172523"/>
                    <a:pt x="245023" y="173666"/>
                    <a:pt x="245023" y="175952"/>
                  </a:cubicBezTo>
                  <a:cubicBezTo>
                    <a:pt x="245404" y="179381"/>
                    <a:pt x="249405" y="182905"/>
                    <a:pt x="253786" y="184620"/>
                  </a:cubicBezTo>
                  <a:cubicBezTo>
                    <a:pt x="254167" y="184810"/>
                    <a:pt x="254834" y="184429"/>
                    <a:pt x="255120" y="183953"/>
                  </a:cubicBezTo>
                  <a:cubicBezTo>
                    <a:pt x="256358" y="180905"/>
                    <a:pt x="256549" y="177381"/>
                    <a:pt x="255215" y="173856"/>
                  </a:cubicBezTo>
                  <a:moveTo>
                    <a:pt x="245785" y="207575"/>
                  </a:moveTo>
                  <a:cubicBezTo>
                    <a:pt x="245119" y="208242"/>
                    <a:pt x="243595" y="208242"/>
                    <a:pt x="242547" y="208527"/>
                  </a:cubicBezTo>
                  <a:lnTo>
                    <a:pt x="243595" y="210337"/>
                  </a:lnTo>
                  <a:lnTo>
                    <a:pt x="242547" y="210909"/>
                  </a:lnTo>
                  <a:lnTo>
                    <a:pt x="242166" y="212433"/>
                  </a:lnTo>
                  <a:cubicBezTo>
                    <a:pt x="240070" y="210813"/>
                    <a:pt x="238927" y="209289"/>
                    <a:pt x="239594" y="207670"/>
                  </a:cubicBezTo>
                  <a:lnTo>
                    <a:pt x="240928" y="204813"/>
                  </a:lnTo>
                  <a:cubicBezTo>
                    <a:pt x="241594" y="203860"/>
                    <a:pt x="242166" y="203860"/>
                    <a:pt x="242547" y="204717"/>
                  </a:cubicBezTo>
                  <a:lnTo>
                    <a:pt x="245785" y="207765"/>
                  </a:lnTo>
                  <a:close/>
                  <a:moveTo>
                    <a:pt x="243214" y="200336"/>
                  </a:moveTo>
                  <a:cubicBezTo>
                    <a:pt x="243214" y="201669"/>
                    <a:pt x="242833" y="203003"/>
                    <a:pt x="242452" y="203003"/>
                  </a:cubicBezTo>
                  <a:cubicBezTo>
                    <a:pt x="241880" y="203003"/>
                    <a:pt x="241594" y="201765"/>
                    <a:pt x="241594" y="200336"/>
                  </a:cubicBezTo>
                  <a:cubicBezTo>
                    <a:pt x="241594" y="198907"/>
                    <a:pt x="241880" y="197764"/>
                    <a:pt x="242452" y="197764"/>
                  </a:cubicBezTo>
                  <a:cubicBezTo>
                    <a:pt x="242833" y="197764"/>
                    <a:pt x="243214" y="199002"/>
                    <a:pt x="243214" y="200336"/>
                  </a:cubicBezTo>
                  <a:moveTo>
                    <a:pt x="240451" y="186620"/>
                  </a:moveTo>
                  <a:cubicBezTo>
                    <a:pt x="240451" y="186620"/>
                    <a:pt x="241404" y="186906"/>
                    <a:pt x="241785" y="187572"/>
                  </a:cubicBezTo>
                  <a:cubicBezTo>
                    <a:pt x="242356" y="188334"/>
                    <a:pt x="242452" y="189192"/>
                    <a:pt x="242166" y="189382"/>
                  </a:cubicBezTo>
                  <a:cubicBezTo>
                    <a:pt x="241880" y="189477"/>
                    <a:pt x="241213" y="189096"/>
                    <a:pt x="240832" y="188239"/>
                  </a:cubicBezTo>
                  <a:cubicBezTo>
                    <a:pt x="240261" y="187477"/>
                    <a:pt x="240166" y="186715"/>
                    <a:pt x="240451" y="186620"/>
                  </a:cubicBezTo>
                  <a:moveTo>
                    <a:pt x="210638" y="146234"/>
                  </a:moveTo>
                  <a:cubicBezTo>
                    <a:pt x="210638" y="146234"/>
                    <a:pt x="211400" y="146615"/>
                    <a:pt x="211876" y="147282"/>
                  </a:cubicBezTo>
                  <a:cubicBezTo>
                    <a:pt x="212162" y="147948"/>
                    <a:pt x="212353" y="148615"/>
                    <a:pt x="211876" y="148806"/>
                  </a:cubicBezTo>
                  <a:cubicBezTo>
                    <a:pt x="211591" y="149091"/>
                    <a:pt x="211114" y="148520"/>
                    <a:pt x="210829" y="147853"/>
                  </a:cubicBezTo>
                  <a:cubicBezTo>
                    <a:pt x="210448" y="147186"/>
                    <a:pt x="210448" y="146329"/>
                    <a:pt x="210733" y="146234"/>
                  </a:cubicBezTo>
                  <a:moveTo>
                    <a:pt x="209876" y="159093"/>
                  </a:moveTo>
                  <a:cubicBezTo>
                    <a:pt x="209876" y="159093"/>
                    <a:pt x="210352" y="159378"/>
                    <a:pt x="210352" y="159664"/>
                  </a:cubicBezTo>
                  <a:cubicBezTo>
                    <a:pt x="210352" y="159950"/>
                    <a:pt x="210162" y="160236"/>
                    <a:pt x="209876" y="160236"/>
                  </a:cubicBezTo>
                  <a:cubicBezTo>
                    <a:pt x="209590" y="160236"/>
                    <a:pt x="209495" y="160045"/>
                    <a:pt x="209495" y="159664"/>
                  </a:cubicBezTo>
                  <a:cubicBezTo>
                    <a:pt x="209495" y="159378"/>
                    <a:pt x="209686" y="159093"/>
                    <a:pt x="209876" y="159093"/>
                  </a:cubicBezTo>
                  <a:moveTo>
                    <a:pt x="207019" y="160426"/>
                  </a:moveTo>
                  <a:cubicBezTo>
                    <a:pt x="207019" y="162426"/>
                    <a:pt x="205399" y="162617"/>
                    <a:pt x="205304" y="160712"/>
                  </a:cubicBezTo>
                  <a:cubicBezTo>
                    <a:pt x="204733" y="155949"/>
                    <a:pt x="204637" y="151377"/>
                    <a:pt x="203685" y="147472"/>
                  </a:cubicBezTo>
                  <a:cubicBezTo>
                    <a:pt x="203209" y="144900"/>
                    <a:pt x="203971" y="144424"/>
                    <a:pt x="204923" y="146901"/>
                  </a:cubicBezTo>
                  <a:cubicBezTo>
                    <a:pt x="206447" y="150520"/>
                    <a:pt x="207209" y="154997"/>
                    <a:pt x="207114" y="160521"/>
                  </a:cubicBezTo>
                  <a:moveTo>
                    <a:pt x="202923" y="121659"/>
                  </a:moveTo>
                  <a:cubicBezTo>
                    <a:pt x="202923" y="119945"/>
                    <a:pt x="204161" y="119945"/>
                    <a:pt x="204161" y="121945"/>
                  </a:cubicBezTo>
                  <a:cubicBezTo>
                    <a:pt x="204447" y="126517"/>
                    <a:pt x="203875" y="131089"/>
                    <a:pt x="203304" y="135852"/>
                  </a:cubicBezTo>
                  <a:cubicBezTo>
                    <a:pt x="203304" y="136518"/>
                    <a:pt x="202066" y="137757"/>
                    <a:pt x="202066" y="136233"/>
                  </a:cubicBezTo>
                  <a:cubicBezTo>
                    <a:pt x="202161" y="130518"/>
                    <a:pt x="202828" y="125850"/>
                    <a:pt x="202828" y="121564"/>
                  </a:cubicBezTo>
                  <a:moveTo>
                    <a:pt x="201875" y="138423"/>
                  </a:moveTo>
                  <a:cubicBezTo>
                    <a:pt x="202828" y="138328"/>
                    <a:pt x="204066" y="139376"/>
                    <a:pt x="204352" y="140900"/>
                  </a:cubicBezTo>
                  <a:cubicBezTo>
                    <a:pt x="204733" y="142519"/>
                    <a:pt x="204066" y="143948"/>
                    <a:pt x="203113" y="144234"/>
                  </a:cubicBezTo>
                  <a:cubicBezTo>
                    <a:pt x="202066" y="144329"/>
                    <a:pt x="200923" y="143376"/>
                    <a:pt x="200542" y="141757"/>
                  </a:cubicBezTo>
                  <a:cubicBezTo>
                    <a:pt x="200256" y="140043"/>
                    <a:pt x="200827" y="138709"/>
                    <a:pt x="201875" y="138519"/>
                  </a:cubicBezTo>
                  <a:moveTo>
                    <a:pt x="199208" y="154425"/>
                  </a:moveTo>
                  <a:cubicBezTo>
                    <a:pt x="197494" y="150425"/>
                    <a:pt x="195208" y="147282"/>
                    <a:pt x="192922" y="143853"/>
                  </a:cubicBezTo>
                  <a:cubicBezTo>
                    <a:pt x="191969" y="142519"/>
                    <a:pt x="193303" y="141852"/>
                    <a:pt x="194446" y="143472"/>
                  </a:cubicBezTo>
                  <a:cubicBezTo>
                    <a:pt x="196636" y="147186"/>
                    <a:pt x="198732" y="150330"/>
                    <a:pt x="200256" y="153854"/>
                  </a:cubicBezTo>
                  <a:cubicBezTo>
                    <a:pt x="200923" y="155473"/>
                    <a:pt x="199970" y="155854"/>
                    <a:pt x="199303" y="154425"/>
                  </a:cubicBezTo>
                  <a:moveTo>
                    <a:pt x="198065" y="156902"/>
                  </a:moveTo>
                  <a:cubicBezTo>
                    <a:pt x="195493" y="151568"/>
                    <a:pt x="192064" y="146901"/>
                    <a:pt x="188731" y="142519"/>
                  </a:cubicBezTo>
                  <a:cubicBezTo>
                    <a:pt x="188064" y="141471"/>
                    <a:pt x="189778" y="140709"/>
                    <a:pt x="191207" y="142614"/>
                  </a:cubicBezTo>
                  <a:cubicBezTo>
                    <a:pt x="194350" y="146996"/>
                    <a:pt x="197113" y="151377"/>
                    <a:pt x="199208" y="155854"/>
                  </a:cubicBezTo>
                  <a:cubicBezTo>
                    <a:pt x="200446" y="158616"/>
                    <a:pt x="199208" y="159283"/>
                    <a:pt x="197970" y="156807"/>
                  </a:cubicBezTo>
                  <a:moveTo>
                    <a:pt x="199494" y="147758"/>
                  </a:moveTo>
                  <a:cubicBezTo>
                    <a:pt x="199494" y="147758"/>
                    <a:pt x="198637" y="147472"/>
                    <a:pt x="198256" y="146710"/>
                  </a:cubicBezTo>
                  <a:cubicBezTo>
                    <a:pt x="197875" y="146043"/>
                    <a:pt x="197875" y="145377"/>
                    <a:pt x="198065" y="145186"/>
                  </a:cubicBezTo>
                  <a:cubicBezTo>
                    <a:pt x="198351" y="145091"/>
                    <a:pt x="198922" y="145472"/>
                    <a:pt x="199303" y="146139"/>
                  </a:cubicBezTo>
                  <a:cubicBezTo>
                    <a:pt x="199684" y="146901"/>
                    <a:pt x="199684" y="147663"/>
                    <a:pt x="199494" y="147758"/>
                  </a:cubicBezTo>
                  <a:moveTo>
                    <a:pt x="199494" y="141186"/>
                  </a:moveTo>
                  <a:cubicBezTo>
                    <a:pt x="199494" y="141186"/>
                    <a:pt x="199589" y="141567"/>
                    <a:pt x="199494" y="141757"/>
                  </a:cubicBezTo>
                  <a:lnTo>
                    <a:pt x="198922" y="142138"/>
                  </a:lnTo>
                  <a:cubicBezTo>
                    <a:pt x="198922" y="142138"/>
                    <a:pt x="198541" y="142329"/>
                    <a:pt x="198351" y="141948"/>
                  </a:cubicBezTo>
                  <a:lnTo>
                    <a:pt x="196160" y="139376"/>
                  </a:lnTo>
                  <a:cubicBezTo>
                    <a:pt x="196160" y="139376"/>
                    <a:pt x="195970" y="138995"/>
                    <a:pt x="196255" y="138804"/>
                  </a:cubicBezTo>
                  <a:lnTo>
                    <a:pt x="196827" y="138423"/>
                  </a:lnTo>
                  <a:cubicBezTo>
                    <a:pt x="196827" y="138423"/>
                    <a:pt x="197208" y="138328"/>
                    <a:pt x="197398" y="138614"/>
                  </a:cubicBezTo>
                  <a:lnTo>
                    <a:pt x="199494" y="141186"/>
                  </a:lnTo>
                  <a:close/>
                  <a:moveTo>
                    <a:pt x="210352" y="86893"/>
                  </a:moveTo>
                  <a:cubicBezTo>
                    <a:pt x="210829" y="87465"/>
                    <a:pt x="208924" y="87941"/>
                    <a:pt x="207209" y="86322"/>
                  </a:cubicBezTo>
                  <a:cubicBezTo>
                    <a:pt x="205114" y="84417"/>
                    <a:pt x="206066" y="82607"/>
                    <a:pt x="207590" y="84131"/>
                  </a:cubicBezTo>
                  <a:lnTo>
                    <a:pt x="210352" y="86893"/>
                  </a:lnTo>
                  <a:close/>
                  <a:moveTo>
                    <a:pt x="184444" y="41173"/>
                  </a:moveTo>
                  <a:cubicBezTo>
                    <a:pt x="188159" y="41078"/>
                    <a:pt x="191017" y="38982"/>
                    <a:pt x="195303" y="41364"/>
                  </a:cubicBezTo>
                  <a:lnTo>
                    <a:pt x="197208" y="43554"/>
                  </a:lnTo>
                  <a:cubicBezTo>
                    <a:pt x="198446" y="46412"/>
                    <a:pt x="197398" y="47841"/>
                    <a:pt x="195684" y="45745"/>
                  </a:cubicBezTo>
                  <a:cubicBezTo>
                    <a:pt x="194827" y="44507"/>
                    <a:pt x="195493" y="43459"/>
                    <a:pt x="193493" y="42411"/>
                  </a:cubicBezTo>
                  <a:cubicBezTo>
                    <a:pt x="194541" y="44507"/>
                    <a:pt x="195398" y="46507"/>
                    <a:pt x="195398" y="48888"/>
                  </a:cubicBezTo>
                  <a:cubicBezTo>
                    <a:pt x="198541" y="51936"/>
                    <a:pt x="195684" y="52603"/>
                    <a:pt x="194827" y="50603"/>
                  </a:cubicBezTo>
                  <a:lnTo>
                    <a:pt x="193588" y="45078"/>
                  </a:lnTo>
                  <a:cubicBezTo>
                    <a:pt x="193874" y="47745"/>
                    <a:pt x="193969" y="49841"/>
                    <a:pt x="193588" y="49841"/>
                  </a:cubicBezTo>
                  <a:cubicBezTo>
                    <a:pt x="192636" y="49841"/>
                    <a:pt x="193207" y="47936"/>
                    <a:pt x="192731" y="45555"/>
                  </a:cubicBezTo>
                  <a:cubicBezTo>
                    <a:pt x="192445" y="44602"/>
                    <a:pt x="192160" y="42792"/>
                    <a:pt x="191683" y="42697"/>
                  </a:cubicBezTo>
                  <a:cubicBezTo>
                    <a:pt x="189302" y="41840"/>
                    <a:pt x="187207" y="42507"/>
                    <a:pt x="185397" y="42697"/>
                  </a:cubicBezTo>
                  <a:cubicBezTo>
                    <a:pt x="188445" y="42507"/>
                    <a:pt x="190445" y="42697"/>
                    <a:pt x="191112" y="43459"/>
                  </a:cubicBezTo>
                  <a:cubicBezTo>
                    <a:pt x="192064" y="44888"/>
                    <a:pt x="192160" y="46317"/>
                    <a:pt x="191779" y="47745"/>
                  </a:cubicBezTo>
                  <a:cubicBezTo>
                    <a:pt x="191112" y="48793"/>
                    <a:pt x="190731" y="48507"/>
                    <a:pt x="190731" y="47174"/>
                  </a:cubicBezTo>
                  <a:lnTo>
                    <a:pt x="190255" y="45364"/>
                  </a:lnTo>
                  <a:cubicBezTo>
                    <a:pt x="190159" y="44412"/>
                    <a:pt x="189016" y="44316"/>
                    <a:pt x="187492" y="44412"/>
                  </a:cubicBezTo>
                  <a:cubicBezTo>
                    <a:pt x="186540" y="44507"/>
                    <a:pt x="185397" y="44793"/>
                    <a:pt x="184349" y="44126"/>
                  </a:cubicBezTo>
                  <a:cubicBezTo>
                    <a:pt x="183968" y="43840"/>
                    <a:pt x="183016" y="43459"/>
                    <a:pt x="184254" y="43173"/>
                  </a:cubicBezTo>
                  <a:cubicBezTo>
                    <a:pt x="182825" y="42316"/>
                    <a:pt x="183397" y="41268"/>
                    <a:pt x="184349" y="41078"/>
                  </a:cubicBezTo>
                  <a:moveTo>
                    <a:pt x="171109" y="36696"/>
                  </a:moveTo>
                  <a:cubicBezTo>
                    <a:pt x="175396" y="37554"/>
                    <a:pt x="179015" y="38030"/>
                    <a:pt x="181396" y="39935"/>
                  </a:cubicBezTo>
                  <a:cubicBezTo>
                    <a:pt x="182825" y="40887"/>
                    <a:pt x="181682" y="41840"/>
                    <a:pt x="180730" y="41173"/>
                  </a:cubicBezTo>
                  <a:lnTo>
                    <a:pt x="177872" y="39649"/>
                  </a:lnTo>
                  <a:cubicBezTo>
                    <a:pt x="177967" y="40887"/>
                    <a:pt x="176920" y="40316"/>
                    <a:pt x="175300" y="38982"/>
                  </a:cubicBezTo>
                  <a:cubicBezTo>
                    <a:pt x="174157" y="40030"/>
                    <a:pt x="172824" y="39554"/>
                    <a:pt x="171300" y="37935"/>
                  </a:cubicBezTo>
                  <a:lnTo>
                    <a:pt x="172252" y="40697"/>
                  </a:lnTo>
                  <a:cubicBezTo>
                    <a:pt x="172348" y="41268"/>
                    <a:pt x="171871" y="41268"/>
                    <a:pt x="171586" y="40792"/>
                  </a:cubicBezTo>
                  <a:lnTo>
                    <a:pt x="169776" y="38506"/>
                  </a:lnTo>
                  <a:cubicBezTo>
                    <a:pt x="168823" y="37268"/>
                    <a:pt x="169490" y="36601"/>
                    <a:pt x="171109" y="36696"/>
                  </a:cubicBezTo>
                  <a:moveTo>
                    <a:pt x="176158" y="42411"/>
                  </a:moveTo>
                  <a:cubicBezTo>
                    <a:pt x="176158" y="42411"/>
                    <a:pt x="175110" y="41078"/>
                    <a:pt x="175681" y="40602"/>
                  </a:cubicBezTo>
                  <a:cubicBezTo>
                    <a:pt x="176158" y="40221"/>
                    <a:pt x="177110" y="40983"/>
                    <a:pt x="177205" y="41840"/>
                  </a:cubicBezTo>
                  <a:cubicBezTo>
                    <a:pt x="177491" y="42697"/>
                    <a:pt x="176824" y="42983"/>
                    <a:pt x="176253" y="42411"/>
                  </a:cubicBezTo>
                  <a:moveTo>
                    <a:pt x="175967" y="44316"/>
                  </a:moveTo>
                  <a:lnTo>
                    <a:pt x="176253" y="44316"/>
                  </a:lnTo>
                  <a:cubicBezTo>
                    <a:pt x="175872" y="46698"/>
                    <a:pt x="176253" y="49650"/>
                    <a:pt x="177682" y="52317"/>
                  </a:cubicBezTo>
                  <a:cubicBezTo>
                    <a:pt x="177967" y="51841"/>
                    <a:pt x="177301" y="49079"/>
                    <a:pt x="177110" y="46698"/>
                  </a:cubicBezTo>
                  <a:lnTo>
                    <a:pt x="177110" y="44697"/>
                  </a:lnTo>
                  <a:lnTo>
                    <a:pt x="178158" y="44983"/>
                  </a:lnTo>
                  <a:cubicBezTo>
                    <a:pt x="178253" y="47745"/>
                    <a:pt x="179301" y="50317"/>
                    <a:pt x="180444" y="50603"/>
                  </a:cubicBezTo>
                  <a:cubicBezTo>
                    <a:pt x="179491" y="49079"/>
                    <a:pt x="179396" y="47174"/>
                    <a:pt x="179396" y="45555"/>
                  </a:cubicBezTo>
                  <a:lnTo>
                    <a:pt x="180920" y="45936"/>
                  </a:lnTo>
                  <a:cubicBezTo>
                    <a:pt x="180920" y="48793"/>
                    <a:pt x="181873" y="52032"/>
                    <a:pt x="183206" y="52127"/>
                  </a:cubicBezTo>
                  <a:cubicBezTo>
                    <a:pt x="181968" y="50508"/>
                    <a:pt x="181968" y="48317"/>
                    <a:pt x="182158" y="46507"/>
                  </a:cubicBezTo>
                  <a:lnTo>
                    <a:pt x="182444" y="46507"/>
                  </a:lnTo>
                  <a:cubicBezTo>
                    <a:pt x="182730" y="47745"/>
                    <a:pt x="183111" y="48793"/>
                    <a:pt x="183682" y="49365"/>
                  </a:cubicBezTo>
                  <a:cubicBezTo>
                    <a:pt x="184159" y="48698"/>
                    <a:pt x="183968" y="47269"/>
                    <a:pt x="183492" y="45745"/>
                  </a:cubicBezTo>
                  <a:cubicBezTo>
                    <a:pt x="185016" y="44888"/>
                    <a:pt x="186730" y="45078"/>
                    <a:pt x="188731" y="46317"/>
                  </a:cubicBezTo>
                  <a:cubicBezTo>
                    <a:pt x="189397" y="47174"/>
                    <a:pt x="189112" y="47555"/>
                    <a:pt x="188159" y="47555"/>
                  </a:cubicBezTo>
                  <a:lnTo>
                    <a:pt x="187207" y="47555"/>
                  </a:lnTo>
                  <a:lnTo>
                    <a:pt x="189397" y="48507"/>
                  </a:lnTo>
                  <a:cubicBezTo>
                    <a:pt x="189397" y="48507"/>
                    <a:pt x="189969" y="49079"/>
                    <a:pt x="188731" y="49174"/>
                  </a:cubicBezTo>
                  <a:lnTo>
                    <a:pt x="187873" y="49841"/>
                  </a:lnTo>
                  <a:lnTo>
                    <a:pt x="190731" y="50127"/>
                  </a:lnTo>
                  <a:cubicBezTo>
                    <a:pt x="191683" y="50508"/>
                    <a:pt x="191588" y="50793"/>
                    <a:pt x="191302" y="51174"/>
                  </a:cubicBezTo>
                  <a:lnTo>
                    <a:pt x="190636" y="52032"/>
                  </a:lnTo>
                  <a:cubicBezTo>
                    <a:pt x="193112" y="52032"/>
                    <a:pt x="195684" y="52603"/>
                    <a:pt x="198827" y="54222"/>
                  </a:cubicBezTo>
                  <a:cubicBezTo>
                    <a:pt x="198732" y="55270"/>
                    <a:pt x="197494" y="55175"/>
                    <a:pt x="195112" y="53937"/>
                  </a:cubicBezTo>
                  <a:cubicBezTo>
                    <a:pt x="195684" y="55270"/>
                    <a:pt x="197875" y="55461"/>
                    <a:pt x="197684" y="56223"/>
                  </a:cubicBezTo>
                  <a:cubicBezTo>
                    <a:pt x="197398" y="57747"/>
                    <a:pt x="194160" y="56413"/>
                    <a:pt x="192636" y="58318"/>
                  </a:cubicBezTo>
                  <a:lnTo>
                    <a:pt x="196255" y="58509"/>
                  </a:lnTo>
                  <a:cubicBezTo>
                    <a:pt x="197113" y="58985"/>
                    <a:pt x="196827" y="59461"/>
                    <a:pt x="195589" y="59461"/>
                  </a:cubicBezTo>
                  <a:cubicBezTo>
                    <a:pt x="197494" y="61747"/>
                    <a:pt x="199017" y="62509"/>
                    <a:pt x="199494" y="60795"/>
                  </a:cubicBezTo>
                  <a:cubicBezTo>
                    <a:pt x="200065" y="59556"/>
                    <a:pt x="200542" y="59556"/>
                    <a:pt x="201113" y="60795"/>
                  </a:cubicBezTo>
                  <a:cubicBezTo>
                    <a:pt x="203399" y="62223"/>
                    <a:pt x="203875" y="62319"/>
                    <a:pt x="202542" y="62604"/>
                  </a:cubicBezTo>
                  <a:lnTo>
                    <a:pt x="200351" y="62985"/>
                  </a:lnTo>
                  <a:lnTo>
                    <a:pt x="202923" y="63462"/>
                  </a:lnTo>
                  <a:cubicBezTo>
                    <a:pt x="203590" y="63747"/>
                    <a:pt x="203590" y="64224"/>
                    <a:pt x="203209" y="64700"/>
                  </a:cubicBezTo>
                  <a:cubicBezTo>
                    <a:pt x="201399" y="64986"/>
                    <a:pt x="201304" y="65271"/>
                    <a:pt x="204542" y="65367"/>
                  </a:cubicBezTo>
                  <a:cubicBezTo>
                    <a:pt x="205876" y="66033"/>
                    <a:pt x="206447" y="66795"/>
                    <a:pt x="205876" y="67272"/>
                  </a:cubicBezTo>
                  <a:cubicBezTo>
                    <a:pt x="203018" y="67462"/>
                    <a:pt x="203113" y="67748"/>
                    <a:pt x="206542" y="68034"/>
                  </a:cubicBezTo>
                  <a:cubicBezTo>
                    <a:pt x="207304" y="68415"/>
                    <a:pt x="207590" y="68986"/>
                    <a:pt x="207495" y="69367"/>
                  </a:cubicBezTo>
                  <a:cubicBezTo>
                    <a:pt x="205685" y="69748"/>
                    <a:pt x="205971" y="70129"/>
                    <a:pt x="208162" y="70129"/>
                  </a:cubicBezTo>
                  <a:cubicBezTo>
                    <a:pt x="208447" y="70605"/>
                    <a:pt x="208733" y="70796"/>
                    <a:pt x="208352" y="71272"/>
                  </a:cubicBezTo>
                  <a:cubicBezTo>
                    <a:pt x="206352" y="71844"/>
                    <a:pt x="206638" y="72129"/>
                    <a:pt x="209209" y="72129"/>
                  </a:cubicBezTo>
                  <a:cubicBezTo>
                    <a:pt x="209305" y="73082"/>
                    <a:pt x="210829" y="72987"/>
                    <a:pt x="211400" y="74130"/>
                  </a:cubicBezTo>
                  <a:cubicBezTo>
                    <a:pt x="213591" y="73749"/>
                    <a:pt x="214543" y="75273"/>
                    <a:pt x="212638" y="75273"/>
                  </a:cubicBezTo>
                  <a:lnTo>
                    <a:pt x="212448" y="75654"/>
                  </a:lnTo>
                  <a:cubicBezTo>
                    <a:pt x="215591" y="75749"/>
                    <a:pt x="217020" y="76606"/>
                    <a:pt x="216544" y="78511"/>
                  </a:cubicBezTo>
                  <a:cubicBezTo>
                    <a:pt x="216258" y="79273"/>
                    <a:pt x="212067" y="76892"/>
                    <a:pt x="213877" y="83464"/>
                  </a:cubicBezTo>
                  <a:lnTo>
                    <a:pt x="214543" y="84131"/>
                  </a:lnTo>
                  <a:cubicBezTo>
                    <a:pt x="215782" y="84417"/>
                    <a:pt x="214353" y="81083"/>
                    <a:pt x="216448" y="81369"/>
                  </a:cubicBezTo>
                  <a:cubicBezTo>
                    <a:pt x="216734" y="81464"/>
                    <a:pt x="217020" y="82416"/>
                    <a:pt x="216544" y="84131"/>
                  </a:cubicBezTo>
                  <a:cubicBezTo>
                    <a:pt x="216163" y="85655"/>
                    <a:pt x="215210" y="86322"/>
                    <a:pt x="213686" y="85369"/>
                  </a:cubicBezTo>
                  <a:cubicBezTo>
                    <a:pt x="212353" y="84417"/>
                    <a:pt x="211495" y="83464"/>
                    <a:pt x="211591" y="82321"/>
                  </a:cubicBezTo>
                  <a:lnTo>
                    <a:pt x="211591" y="80226"/>
                  </a:lnTo>
                  <a:cubicBezTo>
                    <a:pt x="210257" y="80321"/>
                    <a:pt x="209971" y="79368"/>
                    <a:pt x="209781" y="77940"/>
                  </a:cubicBezTo>
                  <a:cubicBezTo>
                    <a:pt x="209781" y="77654"/>
                    <a:pt x="209209" y="77749"/>
                    <a:pt x="209400" y="77368"/>
                  </a:cubicBezTo>
                  <a:cubicBezTo>
                    <a:pt x="206923" y="76892"/>
                    <a:pt x="205876" y="77749"/>
                    <a:pt x="205209" y="79559"/>
                  </a:cubicBezTo>
                  <a:cubicBezTo>
                    <a:pt x="205114" y="80226"/>
                    <a:pt x="204542" y="79654"/>
                    <a:pt x="204256" y="78987"/>
                  </a:cubicBezTo>
                  <a:cubicBezTo>
                    <a:pt x="204352" y="78606"/>
                    <a:pt x="203399" y="79178"/>
                    <a:pt x="202923" y="78892"/>
                  </a:cubicBezTo>
                  <a:cubicBezTo>
                    <a:pt x="202542" y="78892"/>
                    <a:pt x="202637" y="77940"/>
                    <a:pt x="202256" y="78130"/>
                  </a:cubicBezTo>
                  <a:cubicBezTo>
                    <a:pt x="201970" y="78130"/>
                    <a:pt x="201970" y="78511"/>
                    <a:pt x="201399" y="78511"/>
                  </a:cubicBezTo>
                  <a:cubicBezTo>
                    <a:pt x="201018" y="78321"/>
                    <a:pt x="201113" y="77463"/>
                    <a:pt x="200351" y="78225"/>
                  </a:cubicBezTo>
                  <a:cubicBezTo>
                    <a:pt x="199780" y="78797"/>
                    <a:pt x="199684" y="78797"/>
                    <a:pt x="199494" y="77940"/>
                  </a:cubicBezTo>
                  <a:cubicBezTo>
                    <a:pt x="199589" y="77273"/>
                    <a:pt x="200161" y="75939"/>
                    <a:pt x="198637" y="77749"/>
                  </a:cubicBezTo>
                  <a:cubicBezTo>
                    <a:pt x="198065" y="78035"/>
                    <a:pt x="197970" y="78035"/>
                    <a:pt x="197684" y="77368"/>
                  </a:cubicBezTo>
                  <a:cubicBezTo>
                    <a:pt x="196827" y="75082"/>
                    <a:pt x="196351" y="74892"/>
                    <a:pt x="196065" y="76892"/>
                  </a:cubicBezTo>
                  <a:cubicBezTo>
                    <a:pt x="195684" y="77749"/>
                    <a:pt x="195208" y="77844"/>
                    <a:pt x="195208" y="76606"/>
                  </a:cubicBezTo>
                  <a:cubicBezTo>
                    <a:pt x="194350" y="73082"/>
                    <a:pt x="194255" y="73082"/>
                    <a:pt x="194541" y="76511"/>
                  </a:cubicBezTo>
                  <a:cubicBezTo>
                    <a:pt x="194350" y="78035"/>
                    <a:pt x="193969" y="77844"/>
                    <a:pt x="193112" y="76130"/>
                  </a:cubicBezTo>
                  <a:cubicBezTo>
                    <a:pt x="192160" y="73272"/>
                    <a:pt x="191779" y="76416"/>
                    <a:pt x="191112" y="75082"/>
                  </a:cubicBezTo>
                  <a:cubicBezTo>
                    <a:pt x="190159" y="73463"/>
                    <a:pt x="190826" y="71082"/>
                    <a:pt x="189207" y="70415"/>
                  </a:cubicBezTo>
                  <a:lnTo>
                    <a:pt x="190159" y="75177"/>
                  </a:lnTo>
                  <a:cubicBezTo>
                    <a:pt x="190159" y="75844"/>
                    <a:pt x="189112" y="75939"/>
                    <a:pt x="188921" y="74892"/>
                  </a:cubicBezTo>
                  <a:cubicBezTo>
                    <a:pt x="188350" y="71748"/>
                    <a:pt x="186254" y="66319"/>
                    <a:pt x="186730" y="68034"/>
                  </a:cubicBezTo>
                  <a:lnTo>
                    <a:pt x="187969" y="74606"/>
                  </a:lnTo>
                  <a:cubicBezTo>
                    <a:pt x="188064" y="75177"/>
                    <a:pt x="186635" y="74892"/>
                    <a:pt x="186349" y="74034"/>
                  </a:cubicBezTo>
                  <a:lnTo>
                    <a:pt x="184730" y="65843"/>
                  </a:lnTo>
                  <a:cubicBezTo>
                    <a:pt x="184349" y="63557"/>
                    <a:pt x="184349" y="70224"/>
                    <a:pt x="185302" y="73082"/>
                  </a:cubicBezTo>
                  <a:cubicBezTo>
                    <a:pt x="185302" y="73558"/>
                    <a:pt x="184254" y="73558"/>
                    <a:pt x="184349" y="72987"/>
                  </a:cubicBezTo>
                  <a:cubicBezTo>
                    <a:pt x="184349" y="72320"/>
                    <a:pt x="183111" y="64509"/>
                    <a:pt x="182730" y="64890"/>
                  </a:cubicBezTo>
                  <a:cubicBezTo>
                    <a:pt x="181777" y="65843"/>
                    <a:pt x="184349" y="73653"/>
                    <a:pt x="182349" y="72415"/>
                  </a:cubicBezTo>
                  <a:cubicBezTo>
                    <a:pt x="182063" y="72320"/>
                    <a:pt x="181396" y="64509"/>
                    <a:pt x="181111" y="64319"/>
                  </a:cubicBezTo>
                  <a:cubicBezTo>
                    <a:pt x="181015" y="64319"/>
                    <a:pt x="181111" y="71844"/>
                    <a:pt x="180825" y="71748"/>
                  </a:cubicBezTo>
                  <a:cubicBezTo>
                    <a:pt x="178634" y="68986"/>
                    <a:pt x="180920" y="61652"/>
                    <a:pt x="179396" y="61176"/>
                  </a:cubicBezTo>
                  <a:cubicBezTo>
                    <a:pt x="179110" y="61176"/>
                    <a:pt x="178444" y="70224"/>
                    <a:pt x="178158" y="69939"/>
                  </a:cubicBezTo>
                  <a:cubicBezTo>
                    <a:pt x="179110" y="76892"/>
                    <a:pt x="184730" y="77178"/>
                    <a:pt x="184349" y="79273"/>
                  </a:cubicBezTo>
                  <a:lnTo>
                    <a:pt x="180349" y="77273"/>
                  </a:lnTo>
                  <a:cubicBezTo>
                    <a:pt x="181396" y="79273"/>
                    <a:pt x="183111" y="81464"/>
                    <a:pt x="184159" y="83845"/>
                  </a:cubicBezTo>
                  <a:cubicBezTo>
                    <a:pt x="182920" y="84226"/>
                    <a:pt x="184254" y="85941"/>
                    <a:pt x="185111" y="86703"/>
                  </a:cubicBezTo>
                  <a:cubicBezTo>
                    <a:pt x="183873" y="86607"/>
                    <a:pt x="184159" y="87369"/>
                    <a:pt x="186540" y="89560"/>
                  </a:cubicBezTo>
                  <a:cubicBezTo>
                    <a:pt x="187111" y="90036"/>
                    <a:pt x="187207" y="90417"/>
                    <a:pt x="187111" y="90798"/>
                  </a:cubicBezTo>
                  <a:cubicBezTo>
                    <a:pt x="184254" y="90132"/>
                    <a:pt x="183968" y="90132"/>
                    <a:pt x="188635" y="93846"/>
                  </a:cubicBezTo>
                  <a:cubicBezTo>
                    <a:pt x="185778" y="93465"/>
                    <a:pt x="185587" y="93656"/>
                    <a:pt x="188921" y="95942"/>
                  </a:cubicBezTo>
                  <a:cubicBezTo>
                    <a:pt x="189492" y="96323"/>
                    <a:pt x="190159" y="97180"/>
                    <a:pt x="190255" y="97942"/>
                  </a:cubicBezTo>
                  <a:cubicBezTo>
                    <a:pt x="190445" y="98514"/>
                    <a:pt x="189874" y="98228"/>
                    <a:pt x="189588" y="98228"/>
                  </a:cubicBezTo>
                  <a:cubicBezTo>
                    <a:pt x="189016" y="97942"/>
                    <a:pt x="188254" y="97371"/>
                    <a:pt x="187969" y="97275"/>
                  </a:cubicBezTo>
                  <a:cubicBezTo>
                    <a:pt x="187207" y="97180"/>
                    <a:pt x="187683" y="98228"/>
                    <a:pt x="191588" y="101085"/>
                  </a:cubicBezTo>
                  <a:cubicBezTo>
                    <a:pt x="192541" y="101943"/>
                    <a:pt x="192922" y="102609"/>
                    <a:pt x="192255" y="102895"/>
                  </a:cubicBezTo>
                  <a:cubicBezTo>
                    <a:pt x="187588" y="100038"/>
                    <a:pt x="187873" y="100704"/>
                    <a:pt x="192922" y="105086"/>
                  </a:cubicBezTo>
                  <a:cubicBezTo>
                    <a:pt x="194160" y="106991"/>
                    <a:pt x="194255" y="107848"/>
                    <a:pt x="193874" y="108134"/>
                  </a:cubicBezTo>
                  <a:cubicBezTo>
                    <a:pt x="189778" y="104705"/>
                    <a:pt x="187016" y="102514"/>
                    <a:pt x="194160" y="109658"/>
                  </a:cubicBezTo>
                  <a:cubicBezTo>
                    <a:pt x="195398" y="110896"/>
                    <a:pt x="195684" y="111658"/>
                    <a:pt x="194731" y="111849"/>
                  </a:cubicBezTo>
                  <a:cubicBezTo>
                    <a:pt x="187588" y="106515"/>
                    <a:pt x="191398" y="110134"/>
                    <a:pt x="196255" y="114992"/>
                  </a:cubicBezTo>
                  <a:cubicBezTo>
                    <a:pt x="196541" y="115278"/>
                    <a:pt x="196255" y="115659"/>
                    <a:pt x="195970" y="115468"/>
                  </a:cubicBezTo>
                  <a:cubicBezTo>
                    <a:pt x="189112" y="110420"/>
                    <a:pt x="188826" y="111658"/>
                    <a:pt x="196160" y="119183"/>
                  </a:cubicBezTo>
                  <a:cubicBezTo>
                    <a:pt x="196446" y="119850"/>
                    <a:pt x="196827" y="120421"/>
                    <a:pt x="196541" y="120993"/>
                  </a:cubicBezTo>
                  <a:cubicBezTo>
                    <a:pt x="196351" y="121278"/>
                    <a:pt x="195874" y="120993"/>
                    <a:pt x="195589" y="120802"/>
                  </a:cubicBezTo>
                  <a:cubicBezTo>
                    <a:pt x="190636" y="116135"/>
                    <a:pt x="191112" y="117087"/>
                    <a:pt x="196636" y="124803"/>
                  </a:cubicBezTo>
                  <a:cubicBezTo>
                    <a:pt x="197494" y="126041"/>
                    <a:pt x="197875" y="127089"/>
                    <a:pt x="196541" y="126422"/>
                  </a:cubicBezTo>
                  <a:cubicBezTo>
                    <a:pt x="190350" y="119469"/>
                    <a:pt x="188445" y="117945"/>
                    <a:pt x="196351" y="128613"/>
                  </a:cubicBezTo>
                  <a:cubicBezTo>
                    <a:pt x="197208" y="129946"/>
                    <a:pt x="197303" y="130613"/>
                    <a:pt x="196255" y="130232"/>
                  </a:cubicBezTo>
                  <a:cubicBezTo>
                    <a:pt x="190636" y="122612"/>
                    <a:pt x="190540" y="123564"/>
                    <a:pt x="195970" y="131756"/>
                  </a:cubicBezTo>
                  <a:cubicBezTo>
                    <a:pt x="196351" y="132708"/>
                    <a:pt x="196351" y="132899"/>
                    <a:pt x="195970" y="132708"/>
                  </a:cubicBezTo>
                  <a:cubicBezTo>
                    <a:pt x="190921" y="126517"/>
                    <a:pt x="189397" y="125088"/>
                    <a:pt x="195684" y="134137"/>
                  </a:cubicBezTo>
                  <a:cubicBezTo>
                    <a:pt x="196541" y="135756"/>
                    <a:pt x="196351" y="136042"/>
                    <a:pt x="195493" y="135185"/>
                  </a:cubicBezTo>
                  <a:cubicBezTo>
                    <a:pt x="189302" y="127470"/>
                    <a:pt x="189207" y="128517"/>
                    <a:pt x="195208" y="136423"/>
                  </a:cubicBezTo>
                  <a:cubicBezTo>
                    <a:pt x="195779" y="137376"/>
                    <a:pt x="196065" y="137947"/>
                    <a:pt x="195112" y="137471"/>
                  </a:cubicBezTo>
                  <a:cubicBezTo>
                    <a:pt x="187969" y="129375"/>
                    <a:pt x="187969" y="129660"/>
                    <a:pt x="194827" y="138423"/>
                  </a:cubicBezTo>
                  <a:cubicBezTo>
                    <a:pt x="194922" y="140614"/>
                    <a:pt x="194922" y="140519"/>
                    <a:pt x="193588" y="139376"/>
                  </a:cubicBezTo>
                  <a:cubicBezTo>
                    <a:pt x="192922" y="138614"/>
                    <a:pt x="192922" y="137852"/>
                    <a:pt x="192255" y="137185"/>
                  </a:cubicBezTo>
                  <a:cubicBezTo>
                    <a:pt x="187873" y="131851"/>
                    <a:pt x="187302" y="132232"/>
                    <a:pt x="192541" y="139090"/>
                  </a:cubicBezTo>
                  <a:cubicBezTo>
                    <a:pt x="191969" y="139662"/>
                    <a:pt x="191302" y="139662"/>
                    <a:pt x="190540" y="138900"/>
                  </a:cubicBezTo>
                  <a:cubicBezTo>
                    <a:pt x="186064" y="132994"/>
                    <a:pt x="185587" y="132994"/>
                    <a:pt x="189207" y="138614"/>
                  </a:cubicBezTo>
                  <a:lnTo>
                    <a:pt x="186730" y="138233"/>
                  </a:lnTo>
                  <a:cubicBezTo>
                    <a:pt x="186349" y="137376"/>
                    <a:pt x="185873" y="136995"/>
                    <a:pt x="185302" y="136423"/>
                  </a:cubicBezTo>
                  <a:cubicBezTo>
                    <a:pt x="181015" y="132327"/>
                    <a:pt x="179587" y="131851"/>
                    <a:pt x="183778" y="137185"/>
                  </a:cubicBezTo>
                  <a:cubicBezTo>
                    <a:pt x="183968" y="137376"/>
                    <a:pt x="183492" y="137471"/>
                    <a:pt x="183682" y="137566"/>
                  </a:cubicBezTo>
                  <a:lnTo>
                    <a:pt x="178825" y="136804"/>
                  </a:lnTo>
                  <a:cubicBezTo>
                    <a:pt x="178253" y="136804"/>
                    <a:pt x="177586" y="136518"/>
                    <a:pt x="177110" y="135852"/>
                  </a:cubicBezTo>
                  <a:cubicBezTo>
                    <a:pt x="175015" y="132232"/>
                    <a:pt x="173776" y="130899"/>
                    <a:pt x="170347" y="127660"/>
                  </a:cubicBezTo>
                  <a:cubicBezTo>
                    <a:pt x="170633" y="128898"/>
                    <a:pt x="173205" y="131089"/>
                    <a:pt x="175300" y="134518"/>
                  </a:cubicBezTo>
                  <a:cubicBezTo>
                    <a:pt x="175872" y="136709"/>
                    <a:pt x="173395" y="135756"/>
                    <a:pt x="172538" y="135375"/>
                  </a:cubicBezTo>
                  <a:cubicBezTo>
                    <a:pt x="171014" y="133280"/>
                    <a:pt x="170442" y="132994"/>
                    <a:pt x="168252" y="130422"/>
                  </a:cubicBezTo>
                  <a:cubicBezTo>
                    <a:pt x="162061" y="123183"/>
                    <a:pt x="155488" y="114897"/>
                    <a:pt x="150154" y="109182"/>
                  </a:cubicBezTo>
                  <a:cubicBezTo>
                    <a:pt x="150440" y="108229"/>
                    <a:pt x="150440" y="107086"/>
                    <a:pt x="150535" y="106134"/>
                  </a:cubicBezTo>
                  <a:cubicBezTo>
                    <a:pt x="154917" y="112992"/>
                    <a:pt x="161203" y="120231"/>
                    <a:pt x="168252" y="126708"/>
                  </a:cubicBezTo>
                  <a:cubicBezTo>
                    <a:pt x="167680" y="123945"/>
                    <a:pt x="158917" y="116421"/>
                    <a:pt x="153583" y="109277"/>
                  </a:cubicBezTo>
                  <a:cubicBezTo>
                    <a:pt x="152536" y="107372"/>
                    <a:pt x="151583" y="105562"/>
                    <a:pt x="150821" y="104038"/>
                  </a:cubicBezTo>
                  <a:cubicBezTo>
                    <a:pt x="150916" y="103276"/>
                    <a:pt x="150916" y="102514"/>
                    <a:pt x="151107" y="101562"/>
                  </a:cubicBezTo>
                  <a:cubicBezTo>
                    <a:pt x="154822" y="109086"/>
                    <a:pt x="160727" y="116040"/>
                    <a:pt x="168823" y="123183"/>
                  </a:cubicBezTo>
                  <a:cubicBezTo>
                    <a:pt x="167871" y="120707"/>
                    <a:pt x="159394" y="113849"/>
                    <a:pt x="154917" y="106610"/>
                  </a:cubicBezTo>
                  <a:cubicBezTo>
                    <a:pt x="153298" y="103752"/>
                    <a:pt x="152059" y="101371"/>
                    <a:pt x="151392" y="99561"/>
                  </a:cubicBezTo>
                  <a:lnTo>
                    <a:pt x="151392" y="98323"/>
                  </a:lnTo>
                  <a:cubicBezTo>
                    <a:pt x="155107" y="105657"/>
                    <a:pt x="161584" y="113373"/>
                    <a:pt x="169204" y="119945"/>
                  </a:cubicBezTo>
                  <a:cubicBezTo>
                    <a:pt x="168347" y="117468"/>
                    <a:pt x="159584" y="110420"/>
                    <a:pt x="155393" y="103371"/>
                  </a:cubicBezTo>
                  <a:cubicBezTo>
                    <a:pt x="153583" y="100323"/>
                    <a:pt x="152536" y="98037"/>
                    <a:pt x="151678" y="96132"/>
                  </a:cubicBezTo>
                  <a:lnTo>
                    <a:pt x="151678" y="94799"/>
                  </a:lnTo>
                  <a:cubicBezTo>
                    <a:pt x="155298" y="101943"/>
                    <a:pt x="163204" y="111468"/>
                    <a:pt x="170442" y="117754"/>
                  </a:cubicBezTo>
                  <a:cubicBezTo>
                    <a:pt x="169585" y="115468"/>
                    <a:pt x="159775" y="106800"/>
                    <a:pt x="155679" y="100133"/>
                  </a:cubicBezTo>
                  <a:cubicBezTo>
                    <a:pt x="153869" y="96990"/>
                    <a:pt x="152631" y="94513"/>
                    <a:pt x="151964" y="92608"/>
                  </a:cubicBezTo>
                  <a:lnTo>
                    <a:pt x="151964" y="90703"/>
                  </a:lnTo>
                  <a:cubicBezTo>
                    <a:pt x="155012" y="97847"/>
                    <a:pt x="162632" y="107277"/>
                    <a:pt x="170157" y="113468"/>
                  </a:cubicBezTo>
                  <a:cubicBezTo>
                    <a:pt x="169300" y="111182"/>
                    <a:pt x="159870" y="103371"/>
                    <a:pt x="156060" y="96894"/>
                  </a:cubicBezTo>
                  <a:cubicBezTo>
                    <a:pt x="154060" y="93465"/>
                    <a:pt x="152917" y="90894"/>
                    <a:pt x="152250" y="88989"/>
                  </a:cubicBezTo>
                  <a:cubicBezTo>
                    <a:pt x="152250" y="88322"/>
                    <a:pt x="152250" y="87465"/>
                    <a:pt x="152345" y="86893"/>
                  </a:cubicBezTo>
                  <a:cubicBezTo>
                    <a:pt x="154917" y="94132"/>
                    <a:pt x="162251" y="102895"/>
                    <a:pt x="169871" y="108801"/>
                  </a:cubicBezTo>
                  <a:cubicBezTo>
                    <a:pt x="169014" y="106800"/>
                    <a:pt x="160251" y="99657"/>
                    <a:pt x="156727" y="93656"/>
                  </a:cubicBezTo>
                  <a:cubicBezTo>
                    <a:pt x="154441" y="89655"/>
                    <a:pt x="153298" y="87084"/>
                    <a:pt x="152440" y="85179"/>
                  </a:cubicBezTo>
                  <a:cubicBezTo>
                    <a:pt x="152440" y="84321"/>
                    <a:pt x="152440" y="83655"/>
                    <a:pt x="152536" y="82797"/>
                  </a:cubicBezTo>
                  <a:cubicBezTo>
                    <a:pt x="154726" y="89941"/>
                    <a:pt x="161584" y="98514"/>
                    <a:pt x="169204" y="104610"/>
                  </a:cubicBezTo>
                  <a:cubicBezTo>
                    <a:pt x="168633" y="102609"/>
                    <a:pt x="160441" y="96132"/>
                    <a:pt x="156917" y="90417"/>
                  </a:cubicBezTo>
                  <a:cubicBezTo>
                    <a:pt x="154345" y="86036"/>
                    <a:pt x="153488" y="83178"/>
                    <a:pt x="152631" y="81273"/>
                  </a:cubicBezTo>
                  <a:lnTo>
                    <a:pt x="152631" y="80892"/>
                  </a:lnTo>
                  <a:cubicBezTo>
                    <a:pt x="152726" y="80035"/>
                    <a:pt x="152726" y="79083"/>
                    <a:pt x="152917" y="78321"/>
                  </a:cubicBezTo>
                  <a:cubicBezTo>
                    <a:pt x="154441" y="85464"/>
                    <a:pt x="161013" y="94608"/>
                    <a:pt x="168728" y="100895"/>
                  </a:cubicBezTo>
                  <a:cubicBezTo>
                    <a:pt x="168157" y="99085"/>
                    <a:pt x="160632" y="92703"/>
                    <a:pt x="157489" y="87274"/>
                  </a:cubicBezTo>
                  <a:cubicBezTo>
                    <a:pt x="154441" y="82226"/>
                    <a:pt x="153774" y="79178"/>
                    <a:pt x="152821" y="77559"/>
                  </a:cubicBezTo>
                  <a:cubicBezTo>
                    <a:pt x="155107" y="57842"/>
                    <a:pt x="163489" y="46221"/>
                    <a:pt x="175681" y="44221"/>
                  </a:cubicBezTo>
                  <a:moveTo>
                    <a:pt x="147106" y="130041"/>
                  </a:moveTo>
                  <a:cubicBezTo>
                    <a:pt x="146916" y="129279"/>
                    <a:pt x="146821" y="128232"/>
                    <a:pt x="146725" y="127470"/>
                  </a:cubicBezTo>
                  <a:cubicBezTo>
                    <a:pt x="149107" y="129851"/>
                    <a:pt x="151107" y="131184"/>
                    <a:pt x="153298" y="133470"/>
                  </a:cubicBezTo>
                  <a:cubicBezTo>
                    <a:pt x="152631" y="134042"/>
                    <a:pt x="151964" y="134042"/>
                    <a:pt x="151202" y="133756"/>
                  </a:cubicBezTo>
                  <a:cubicBezTo>
                    <a:pt x="149869" y="132232"/>
                    <a:pt x="148440" y="131470"/>
                    <a:pt x="147106" y="130041"/>
                  </a:cubicBezTo>
                  <a:moveTo>
                    <a:pt x="149869" y="133566"/>
                  </a:moveTo>
                  <a:cubicBezTo>
                    <a:pt x="147773" y="133756"/>
                    <a:pt x="147392" y="133280"/>
                    <a:pt x="147297" y="131280"/>
                  </a:cubicBezTo>
                  <a:cubicBezTo>
                    <a:pt x="148249" y="132232"/>
                    <a:pt x="149107" y="132613"/>
                    <a:pt x="149869" y="133566"/>
                  </a:cubicBezTo>
                  <a:moveTo>
                    <a:pt x="146535" y="126231"/>
                  </a:moveTo>
                  <a:cubicBezTo>
                    <a:pt x="146535" y="125088"/>
                    <a:pt x="146535" y="123850"/>
                    <a:pt x="146821" y="122612"/>
                  </a:cubicBezTo>
                  <a:cubicBezTo>
                    <a:pt x="149964" y="126612"/>
                    <a:pt x="152821" y="129565"/>
                    <a:pt x="155965" y="133566"/>
                  </a:cubicBezTo>
                  <a:cubicBezTo>
                    <a:pt x="155488" y="133947"/>
                    <a:pt x="155012" y="133947"/>
                    <a:pt x="154155" y="133566"/>
                  </a:cubicBezTo>
                  <a:cubicBezTo>
                    <a:pt x="151583" y="130803"/>
                    <a:pt x="149392" y="129089"/>
                    <a:pt x="146535" y="126231"/>
                  </a:cubicBezTo>
                  <a:moveTo>
                    <a:pt x="140629" y="117849"/>
                  </a:moveTo>
                  <a:cubicBezTo>
                    <a:pt x="139391" y="119088"/>
                    <a:pt x="139105" y="118897"/>
                    <a:pt x="139772" y="117278"/>
                  </a:cubicBezTo>
                  <a:cubicBezTo>
                    <a:pt x="140725" y="115468"/>
                    <a:pt x="142249" y="114230"/>
                    <a:pt x="144154" y="113563"/>
                  </a:cubicBezTo>
                  <a:cubicBezTo>
                    <a:pt x="145773" y="113182"/>
                    <a:pt x="145297" y="114135"/>
                    <a:pt x="144725" y="114516"/>
                  </a:cubicBezTo>
                  <a:cubicBezTo>
                    <a:pt x="143296" y="115659"/>
                    <a:pt x="141867" y="116421"/>
                    <a:pt x="140629" y="117849"/>
                  </a:cubicBezTo>
                  <a:moveTo>
                    <a:pt x="143106" y="118516"/>
                  </a:moveTo>
                  <a:cubicBezTo>
                    <a:pt x="141772" y="120326"/>
                    <a:pt x="140915" y="122517"/>
                    <a:pt x="139867" y="124422"/>
                  </a:cubicBezTo>
                  <a:cubicBezTo>
                    <a:pt x="139486" y="125279"/>
                    <a:pt x="138153" y="126231"/>
                    <a:pt x="138534" y="124041"/>
                  </a:cubicBezTo>
                  <a:cubicBezTo>
                    <a:pt x="138915" y="121374"/>
                    <a:pt x="140153" y="119088"/>
                    <a:pt x="142344" y="117564"/>
                  </a:cubicBezTo>
                  <a:cubicBezTo>
                    <a:pt x="144249" y="116135"/>
                    <a:pt x="144725" y="116611"/>
                    <a:pt x="143201" y="118516"/>
                  </a:cubicBezTo>
                  <a:moveTo>
                    <a:pt x="143868" y="112230"/>
                  </a:moveTo>
                  <a:lnTo>
                    <a:pt x="139201" y="116325"/>
                  </a:lnTo>
                  <a:cubicBezTo>
                    <a:pt x="137772" y="117183"/>
                    <a:pt x="135962" y="119754"/>
                    <a:pt x="133295" y="123755"/>
                  </a:cubicBezTo>
                  <a:cubicBezTo>
                    <a:pt x="131676" y="124422"/>
                    <a:pt x="131581" y="124041"/>
                    <a:pt x="132438" y="122802"/>
                  </a:cubicBezTo>
                  <a:cubicBezTo>
                    <a:pt x="133105" y="121564"/>
                    <a:pt x="134533" y="120516"/>
                    <a:pt x="135295" y="119373"/>
                  </a:cubicBezTo>
                  <a:cubicBezTo>
                    <a:pt x="135962" y="118326"/>
                    <a:pt x="135962" y="117373"/>
                    <a:pt x="136819" y="116516"/>
                  </a:cubicBezTo>
                  <a:cubicBezTo>
                    <a:pt x="138724" y="113944"/>
                    <a:pt x="140820" y="111753"/>
                    <a:pt x="143201" y="109944"/>
                  </a:cubicBezTo>
                  <a:cubicBezTo>
                    <a:pt x="145963" y="108229"/>
                    <a:pt x="147964" y="104895"/>
                    <a:pt x="149773" y="100419"/>
                  </a:cubicBezTo>
                  <a:lnTo>
                    <a:pt x="150059" y="101181"/>
                  </a:lnTo>
                  <a:cubicBezTo>
                    <a:pt x="149392" y="107658"/>
                    <a:pt x="147297" y="111468"/>
                    <a:pt x="143773" y="112325"/>
                  </a:cubicBezTo>
                  <a:moveTo>
                    <a:pt x="138058" y="120707"/>
                  </a:moveTo>
                  <a:cubicBezTo>
                    <a:pt x="138058" y="121469"/>
                    <a:pt x="137772" y="122040"/>
                    <a:pt x="137677" y="122040"/>
                  </a:cubicBezTo>
                  <a:cubicBezTo>
                    <a:pt x="137391" y="122040"/>
                    <a:pt x="137296" y="121469"/>
                    <a:pt x="137296" y="120707"/>
                  </a:cubicBezTo>
                  <a:cubicBezTo>
                    <a:pt x="137296" y="120040"/>
                    <a:pt x="137296" y="119278"/>
                    <a:pt x="137677" y="119278"/>
                  </a:cubicBezTo>
                  <a:cubicBezTo>
                    <a:pt x="137772" y="119278"/>
                    <a:pt x="138058" y="119945"/>
                    <a:pt x="138058" y="120707"/>
                  </a:cubicBezTo>
                  <a:moveTo>
                    <a:pt x="129009" y="116325"/>
                  </a:moveTo>
                  <a:cubicBezTo>
                    <a:pt x="129676" y="113182"/>
                    <a:pt x="131485" y="110515"/>
                    <a:pt x="134057" y="108324"/>
                  </a:cubicBezTo>
                  <a:cubicBezTo>
                    <a:pt x="136915" y="106134"/>
                    <a:pt x="140058" y="105181"/>
                    <a:pt x="143773" y="102705"/>
                  </a:cubicBezTo>
                  <a:cubicBezTo>
                    <a:pt x="144916" y="102038"/>
                    <a:pt x="145201" y="102419"/>
                    <a:pt x="144439" y="103943"/>
                  </a:cubicBezTo>
                  <a:cubicBezTo>
                    <a:pt x="142820" y="105753"/>
                    <a:pt x="141010" y="106515"/>
                    <a:pt x="139105" y="106800"/>
                  </a:cubicBezTo>
                  <a:cubicBezTo>
                    <a:pt x="136057" y="107467"/>
                    <a:pt x="134057" y="110039"/>
                    <a:pt x="131962" y="113373"/>
                  </a:cubicBezTo>
                  <a:lnTo>
                    <a:pt x="137962" y="108991"/>
                  </a:lnTo>
                  <a:cubicBezTo>
                    <a:pt x="139296" y="108610"/>
                    <a:pt x="139582" y="108991"/>
                    <a:pt x="138724" y="110039"/>
                  </a:cubicBezTo>
                  <a:cubicBezTo>
                    <a:pt x="132247" y="113373"/>
                    <a:pt x="133105" y="117468"/>
                    <a:pt x="130533" y="118421"/>
                  </a:cubicBezTo>
                  <a:cubicBezTo>
                    <a:pt x="130057" y="117754"/>
                    <a:pt x="130152" y="116802"/>
                    <a:pt x="130818" y="115563"/>
                  </a:cubicBezTo>
                  <a:lnTo>
                    <a:pt x="128914" y="116325"/>
                  </a:lnTo>
                  <a:close/>
                  <a:moveTo>
                    <a:pt x="128342" y="64890"/>
                  </a:moveTo>
                  <a:cubicBezTo>
                    <a:pt x="129009" y="65271"/>
                    <a:pt x="129485" y="65652"/>
                    <a:pt x="129771" y="66129"/>
                  </a:cubicBezTo>
                  <a:cubicBezTo>
                    <a:pt x="130057" y="65081"/>
                    <a:pt x="129771" y="63938"/>
                    <a:pt x="129199" y="62890"/>
                  </a:cubicBezTo>
                  <a:cubicBezTo>
                    <a:pt x="130533" y="63557"/>
                    <a:pt x="131390" y="64795"/>
                    <a:pt x="131485" y="66605"/>
                  </a:cubicBezTo>
                  <a:cubicBezTo>
                    <a:pt x="131866" y="65462"/>
                    <a:pt x="131866" y="64224"/>
                    <a:pt x="131200" y="62700"/>
                  </a:cubicBezTo>
                  <a:cubicBezTo>
                    <a:pt x="132438" y="63081"/>
                    <a:pt x="133295" y="64224"/>
                    <a:pt x="134343" y="66033"/>
                  </a:cubicBezTo>
                  <a:lnTo>
                    <a:pt x="134057" y="68796"/>
                  </a:lnTo>
                  <a:cubicBezTo>
                    <a:pt x="134343" y="69558"/>
                    <a:pt x="134343" y="70320"/>
                    <a:pt x="133867" y="70796"/>
                  </a:cubicBezTo>
                  <a:cubicBezTo>
                    <a:pt x="133295" y="70129"/>
                    <a:pt x="132724" y="69843"/>
                    <a:pt x="132057" y="70224"/>
                  </a:cubicBezTo>
                  <a:lnTo>
                    <a:pt x="132057" y="72415"/>
                  </a:lnTo>
                  <a:cubicBezTo>
                    <a:pt x="131485" y="71463"/>
                    <a:pt x="131009" y="71367"/>
                    <a:pt x="130438" y="72034"/>
                  </a:cubicBezTo>
                  <a:lnTo>
                    <a:pt x="128533" y="73844"/>
                  </a:lnTo>
                  <a:lnTo>
                    <a:pt x="127961" y="72606"/>
                  </a:lnTo>
                  <a:lnTo>
                    <a:pt x="127675" y="67176"/>
                  </a:lnTo>
                  <a:lnTo>
                    <a:pt x="128437" y="66605"/>
                  </a:lnTo>
                  <a:lnTo>
                    <a:pt x="128152" y="64986"/>
                  </a:lnTo>
                  <a:close/>
                  <a:moveTo>
                    <a:pt x="129009" y="47650"/>
                  </a:moveTo>
                  <a:cubicBezTo>
                    <a:pt x="128914" y="46602"/>
                    <a:pt x="129295" y="45459"/>
                    <a:pt x="130533" y="44507"/>
                  </a:cubicBezTo>
                  <a:cubicBezTo>
                    <a:pt x="131295" y="43935"/>
                    <a:pt x="131581" y="44983"/>
                    <a:pt x="131200" y="45459"/>
                  </a:cubicBezTo>
                  <a:cubicBezTo>
                    <a:pt x="130438" y="46412"/>
                    <a:pt x="129676" y="46412"/>
                    <a:pt x="129009" y="47650"/>
                  </a:cubicBezTo>
                  <a:moveTo>
                    <a:pt x="144154" y="51365"/>
                  </a:moveTo>
                  <a:cubicBezTo>
                    <a:pt x="143487" y="51555"/>
                    <a:pt x="144154" y="49079"/>
                    <a:pt x="143106" y="50984"/>
                  </a:cubicBezTo>
                  <a:lnTo>
                    <a:pt x="140820" y="52984"/>
                  </a:lnTo>
                  <a:cubicBezTo>
                    <a:pt x="139201" y="53556"/>
                    <a:pt x="139582" y="51936"/>
                    <a:pt x="140534" y="52603"/>
                  </a:cubicBezTo>
                  <a:lnTo>
                    <a:pt x="142153" y="50412"/>
                  </a:lnTo>
                  <a:cubicBezTo>
                    <a:pt x="143677" y="48412"/>
                    <a:pt x="145392" y="46888"/>
                    <a:pt x="147202" y="45459"/>
                  </a:cubicBezTo>
                  <a:cubicBezTo>
                    <a:pt x="148726" y="45364"/>
                    <a:pt x="149011" y="45745"/>
                    <a:pt x="147868" y="46698"/>
                  </a:cubicBezTo>
                  <a:lnTo>
                    <a:pt x="145963" y="47650"/>
                  </a:lnTo>
                  <a:cubicBezTo>
                    <a:pt x="146249" y="48603"/>
                    <a:pt x="145011" y="51079"/>
                    <a:pt x="144154" y="51365"/>
                  </a:cubicBezTo>
                  <a:moveTo>
                    <a:pt x="145773" y="62223"/>
                  </a:moveTo>
                  <a:cubicBezTo>
                    <a:pt x="149202" y="56604"/>
                    <a:pt x="152917" y="53746"/>
                    <a:pt x="156631" y="52603"/>
                  </a:cubicBezTo>
                  <a:cubicBezTo>
                    <a:pt x="157870" y="52794"/>
                    <a:pt x="158346" y="53175"/>
                    <a:pt x="157393" y="54222"/>
                  </a:cubicBezTo>
                  <a:cubicBezTo>
                    <a:pt x="154345" y="55461"/>
                    <a:pt x="151488" y="57842"/>
                    <a:pt x="148726" y="61080"/>
                  </a:cubicBezTo>
                  <a:cubicBezTo>
                    <a:pt x="149011" y="62319"/>
                    <a:pt x="148440" y="63462"/>
                    <a:pt x="147106" y="64224"/>
                  </a:cubicBezTo>
                  <a:cubicBezTo>
                    <a:pt x="147106" y="66319"/>
                    <a:pt x="145868" y="67272"/>
                    <a:pt x="143773" y="67557"/>
                  </a:cubicBezTo>
                  <a:lnTo>
                    <a:pt x="140725" y="71367"/>
                  </a:lnTo>
                  <a:cubicBezTo>
                    <a:pt x="141391" y="72320"/>
                    <a:pt x="140344" y="73844"/>
                    <a:pt x="138153" y="76035"/>
                  </a:cubicBezTo>
                  <a:cubicBezTo>
                    <a:pt x="136724" y="77559"/>
                    <a:pt x="136248" y="77178"/>
                    <a:pt x="136534" y="74701"/>
                  </a:cubicBezTo>
                  <a:cubicBezTo>
                    <a:pt x="138153" y="70224"/>
                    <a:pt x="141296" y="63652"/>
                    <a:pt x="142820" y="63652"/>
                  </a:cubicBezTo>
                  <a:cubicBezTo>
                    <a:pt x="143582" y="63652"/>
                    <a:pt x="143582" y="63366"/>
                    <a:pt x="143868" y="61842"/>
                  </a:cubicBezTo>
                  <a:cubicBezTo>
                    <a:pt x="143963" y="60699"/>
                    <a:pt x="145106" y="60985"/>
                    <a:pt x="144820" y="61842"/>
                  </a:cubicBezTo>
                  <a:cubicBezTo>
                    <a:pt x="144725" y="62985"/>
                    <a:pt x="145011" y="63081"/>
                    <a:pt x="145582" y="62223"/>
                  </a:cubicBezTo>
                  <a:moveTo>
                    <a:pt x="147392" y="55175"/>
                  </a:moveTo>
                  <a:cubicBezTo>
                    <a:pt x="147392" y="55175"/>
                    <a:pt x="146821" y="55175"/>
                    <a:pt x="147297" y="54032"/>
                  </a:cubicBezTo>
                  <a:cubicBezTo>
                    <a:pt x="149773" y="51174"/>
                    <a:pt x="153964" y="49269"/>
                    <a:pt x="161965" y="49365"/>
                  </a:cubicBezTo>
                  <a:cubicBezTo>
                    <a:pt x="163585" y="49460"/>
                    <a:pt x="163299" y="51174"/>
                    <a:pt x="161870" y="50984"/>
                  </a:cubicBezTo>
                  <a:cubicBezTo>
                    <a:pt x="160632" y="50793"/>
                    <a:pt x="159298" y="51365"/>
                    <a:pt x="158060" y="51651"/>
                  </a:cubicBezTo>
                  <a:cubicBezTo>
                    <a:pt x="156536" y="52032"/>
                    <a:pt x="154917" y="52222"/>
                    <a:pt x="153488" y="52984"/>
                  </a:cubicBezTo>
                  <a:cubicBezTo>
                    <a:pt x="150726" y="54508"/>
                    <a:pt x="148345" y="56985"/>
                    <a:pt x="146059" y="60414"/>
                  </a:cubicBezTo>
                  <a:cubicBezTo>
                    <a:pt x="145201" y="60795"/>
                    <a:pt x="145106" y="60604"/>
                    <a:pt x="145487" y="59556"/>
                  </a:cubicBezTo>
                  <a:cubicBezTo>
                    <a:pt x="148249" y="54603"/>
                    <a:pt x="151488" y="52032"/>
                    <a:pt x="154917" y="51746"/>
                  </a:cubicBezTo>
                  <a:lnTo>
                    <a:pt x="154917" y="51460"/>
                  </a:lnTo>
                  <a:cubicBezTo>
                    <a:pt x="153107" y="51079"/>
                    <a:pt x="150821" y="51841"/>
                    <a:pt x="147392" y="54984"/>
                  </a:cubicBezTo>
                  <a:moveTo>
                    <a:pt x="150250" y="49650"/>
                  </a:moveTo>
                  <a:cubicBezTo>
                    <a:pt x="153298" y="47745"/>
                    <a:pt x="156727" y="46602"/>
                    <a:pt x="160632" y="47174"/>
                  </a:cubicBezTo>
                  <a:cubicBezTo>
                    <a:pt x="163108" y="47460"/>
                    <a:pt x="163108" y="48888"/>
                    <a:pt x="161775" y="48793"/>
                  </a:cubicBezTo>
                  <a:cubicBezTo>
                    <a:pt x="157965" y="48317"/>
                    <a:pt x="154250" y="48412"/>
                    <a:pt x="150535" y="50222"/>
                  </a:cubicBezTo>
                  <a:cubicBezTo>
                    <a:pt x="149202" y="50889"/>
                    <a:pt x="149488" y="50222"/>
                    <a:pt x="150250" y="49650"/>
                  </a:cubicBezTo>
                  <a:moveTo>
                    <a:pt x="157203" y="56508"/>
                  </a:moveTo>
                  <a:cubicBezTo>
                    <a:pt x="155869" y="56508"/>
                    <a:pt x="153869" y="57747"/>
                    <a:pt x="150821" y="61747"/>
                  </a:cubicBezTo>
                  <a:cubicBezTo>
                    <a:pt x="149964" y="62890"/>
                    <a:pt x="149011" y="61842"/>
                    <a:pt x="150154" y="60509"/>
                  </a:cubicBezTo>
                  <a:cubicBezTo>
                    <a:pt x="152059" y="58223"/>
                    <a:pt x="154441" y="56508"/>
                    <a:pt x="156631" y="55556"/>
                  </a:cubicBezTo>
                  <a:cubicBezTo>
                    <a:pt x="159203" y="54508"/>
                    <a:pt x="159108" y="56508"/>
                    <a:pt x="157298" y="56508"/>
                  </a:cubicBezTo>
                  <a:moveTo>
                    <a:pt x="139201" y="62795"/>
                  </a:moveTo>
                  <a:lnTo>
                    <a:pt x="140439" y="62795"/>
                  </a:lnTo>
                  <a:cubicBezTo>
                    <a:pt x="140439" y="62795"/>
                    <a:pt x="140439" y="63462"/>
                    <a:pt x="140153" y="63462"/>
                  </a:cubicBezTo>
                  <a:cubicBezTo>
                    <a:pt x="139867" y="63462"/>
                    <a:pt x="139582" y="63176"/>
                    <a:pt x="139201" y="62795"/>
                  </a:cubicBezTo>
                  <a:moveTo>
                    <a:pt x="139582" y="60414"/>
                  </a:moveTo>
                  <a:cubicBezTo>
                    <a:pt x="139867" y="61080"/>
                    <a:pt x="140153" y="61652"/>
                    <a:pt x="140153" y="62033"/>
                  </a:cubicBezTo>
                  <a:lnTo>
                    <a:pt x="138629" y="62033"/>
                  </a:lnTo>
                  <a:cubicBezTo>
                    <a:pt x="138629" y="62033"/>
                    <a:pt x="138058" y="61271"/>
                    <a:pt x="137867" y="60604"/>
                  </a:cubicBezTo>
                  <a:cubicBezTo>
                    <a:pt x="137772" y="60604"/>
                    <a:pt x="137772" y="60509"/>
                    <a:pt x="137772" y="60318"/>
                  </a:cubicBezTo>
                  <a:lnTo>
                    <a:pt x="139677" y="60318"/>
                  </a:lnTo>
                  <a:close/>
                  <a:moveTo>
                    <a:pt x="137391" y="59842"/>
                  </a:moveTo>
                  <a:cubicBezTo>
                    <a:pt x="136819" y="58794"/>
                    <a:pt x="136629" y="57842"/>
                    <a:pt x="137105" y="57842"/>
                  </a:cubicBezTo>
                  <a:cubicBezTo>
                    <a:pt x="137581" y="57842"/>
                    <a:pt x="138534" y="58604"/>
                    <a:pt x="139201" y="59842"/>
                  </a:cubicBezTo>
                  <a:lnTo>
                    <a:pt x="137486" y="59842"/>
                  </a:lnTo>
                  <a:close/>
                  <a:moveTo>
                    <a:pt x="137486" y="63843"/>
                  </a:moveTo>
                  <a:cubicBezTo>
                    <a:pt x="137867" y="64700"/>
                    <a:pt x="138058" y="65367"/>
                    <a:pt x="137867" y="65462"/>
                  </a:cubicBezTo>
                  <a:cubicBezTo>
                    <a:pt x="137772" y="65557"/>
                    <a:pt x="137200" y="65081"/>
                    <a:pt x="136819" y="64224"/>
                  </a:cubicBezTo>
                  <a:cubicBezTo>
                    <a:pt x="136248" y="63462"/>
                    <a:pt x="136153" y="62604"/>
                    <a:pt x="136248" y="62604"/>
                  </a:cubicBezTo>
                  <a:cubicBezTo>
                    <a:pt x="136343" y="62509"/>
                    <a:pt x="137010" y="62985"/>
                    <a:pt x="137486" y="63843"/>
                  </a:cubicBezTo>
                  <a:moveTo>
                    <a:pt x="145487" y="69558"/>
                  </a:moveTo>
                  <a:cubicBezTo>
                    <a:pt x="147583" y="65938"/>
                    <a:pt x="150726" y="62319"/>
                    <a:pt x="154441" y="58890"/>
                  </a:cubicBezTo>
                  <a:cubicBezTo>
                    <a:pt x="157203" y="56985"/>
                    <a:pt x="157774" y="57366"/>
                    <a:pt x="156250" y="60414"/>
                  </a:cubicBezTo>
                  <a:cubicBezTo>
                    <a:pt x="152250" y="66033"/>
                    <a:pt x="148345" y="72701"/>
                    <a:pt x="144725" y="74701"/>
                  </a:cubicBezTo>
                  <a:cubicBezTo>
                    <a:pt x="143106" y="74796"/>
                    <a:pt x="141867" y="75749"/>
                    <a:pt x="140915" y="77273"/>
                  </a:cubicBezTo>
                  <a:lnTo>
                    <a:pt x="143392" y="76035"/>
                  </a:lnTo>
                  <a:cubicBezTo>
                    <a:pt x="144630" y="75844"/>
                    <a:pt x="144725" y="76320"/>
                    <a:pt x="143868" y="77082"/>
                  </a:cubicBezTo>
                  <a:cubicBezTo>
                    <a:pt x="141867" y="78225"/>
                    <a:pt x="138439" y="83559"/>
                    <a:pt x="137581" y="80130"/>
                  </a:cubicBezTo>
                  <a:cubicBezTo>
                    <a:pt x="136153" y="82797"/>
                    <a:pt x="133867" y="82321"/>
                    <a:pt x="133771" y="84988"/>
                  </a:cubicBezTo>
                  <a:lnTo>
                    <a:pt x="133486" y="88417"/>
                  </a:lnTo>
                  <a:cubicBezTo>
                    <a:pt x="132914" y="89370"/>
                    <a:pt x="132533" y="89370"/>
                    <a:pt x="131962" y="88417"/>
                  </a:cubicBezTo>
                  <a:cubicBezTo>
                    <a:pt x="131485" y="83464"/>
                    <a:pt x="132628" y="80607"/>
                    <a:pt x="135010" y="78987"/>
                  </a:cubicBezTo>
                  <a:cubicBezTo>
                    <a:pt x="141296" y="75177"/>
                    <a:pt x="143487" y="69558"/>
                    <a:pt x="145487" y="69653"/>
                  </a:cubicBezTo>
                  <a:moveTo>
                    <a:pt x="149773" y="84417"/>
                  </a:moveTo>
                  <a:cubicBezTo>
                    <a:pt x="149678" y="85369"/>
                    <a:pt x="149678" y="86512"/>
                    <a:pt x="148726" y="86798"/>
                  </a:cubicBezTo>
                  <a:cubicBezTo>
                    <a:pt x="148440" y="90513"/>
                    <a:pt x="148059" y="93465"/>
                    <a:pt x="146916" y="94418"/>
                  </a:cubicBezTo>
                  <a:cubicBezTo>
                    <a:pt x="145297" y="96418"/>
                    <a:pt x="144725" y="96228"/>
                    <a:pt x="145297" y="93465"/>
                  </a:cubicBezTo>
                  <a:lnTo>
                    <a:pt x="146249" y="88512"/>
                  </a:lnTo>
                  <a:cubicBezTo>
                    <a:pt x="146440" y="86607"/>
                    <a:pt x="147011" y="84798"/>
                    <a:pt x="148345" y="83274"/>
                  </a:cubicBezTo>
                  <a:lnTo>
                    <a:pt x="149869" y="79178"/>
                  </a:lnTo>
                  <a:cubicBezTo>
                    <a:pt x="150250" y="77559"/>
                    <a:pt x="151012" y="77654"/>
                    <a:pt x="151012" y="79749"/>
                  </a:cubicBezTo>
                  <a:lnTo>
                    <a:pt x="150059" y="82321"/>
                  </a:lnTo>
                  <a:cubicBezTo>
                    <a:pt x="150916" y="82797"/>
                    <a:pt x="150440" y="83559"/>
                    <a:pt x="149869" y="84321"/>
                  </a:cubicBezTo>
                  <a:moveTo>
                    <a:pt x="141106" y="94323"/>
                  </a:moveTo>
                  <a:cubicBezTo>
                    <a:pt x="140534" y="94894"/>
                    <a:pt x="139582" y="94894"/>
                    <a:pt x="140153" y="94037"/>
                  </a:cubicBezTo>
                  <a:lnTo>
                    <a:pt x="142725" y="88893"/>
                  </a:lnTo>
                  <a:lnTo>
                    <a:pt x="139391" y="93370"/>
                  </a:lnTo>
                  <a:cubicBezTo>
                    <a:pt x="138439" y="94608"/>
                    <a:pt x="138248" y="93656"/>
                    <a:pt x="138724" y="92703"/>
                  </a:cubicBezTo>
                  <a:lnTo>
                    <a:pt x="140915" y="87369"/>
                  </a:lnTo>
                  <a:cubicBezTo>
                    <a:pt x="141487" y="85464"/>
                    <a:pt x="142439" y="84321"/>
                    <a:pt x="143677" y="84226"/>
                  </a:cubicBezTo>
                  <a:lnTo>
                    <a:pt x="146725" y="81369"/>
                  </a:lnTo>
                  <a:cubicBezTo>
                    <a:pt x="147392" y="80511"/>
                    <a:pt x="147868" y="81654"/>
                    <a:pt x="147392" y="82321"/>
                  </a:cubicBezTo>
                  <a:lnTo>
                    <a:pt x="145201" y="85845"/>
                  </a:lnTo>
                  <a:cubicBezTo>
                    <a:pt x="144820" y="88703"/>
                    <a:pt x="143677" y="91370"/>
                    <a:pt x="141106" y="94323"/>
                  </a:cubicBezTo>
                  <a:moveTo>
                    <a:pt x="144154" y="95180"/>
                  </a:moveTo>
                  <a:cubicBezTo>
                    <a:pt x="143582" y="97466"/>
                    <a:pt x="141963" y="99942"/>
                    <a:pt x="138534" y="101181"/>
                  </a:cubicBezTo>
                  <a:cubicBezTo>
                    <a:pt x="135676" y="102228"/>
                    <a:pt x="134819" y="100895"/>
                    <a:pt x="136724" y="99657"/>
                  </a:cubicBezTo>
                  <a:cubicBezTo>
                    <a:pt x="138724" y="98418"/>
                    <a:pt x="140534" y="97180"/>
                    <a:pt x="141963" y="95180"/>
                  </a:cubicBezTo>
                  <a:cubicBezTo>
                    <a:pt x="143868" y="92418"/>
                    <a:pt x="144725" y="92322"/>
                    <a:pt x="144154" y="95180"/>
                  </a:cubicBezTo>
                  <a:moveTo>
                    <a:pt x="138820" y="89179"/>
                  </a:moveTo>
                  <a:cubicBezTo>
                    <a:pt x="138153" y="90513"/>
                    <a:pt x="137200" y="92513"/>
                    <a:pt x="137200" y="95847"/>
                  </a:cubicBezTo>
                  <a:cubicBezTo>
                    <a:pt x="137200" y="98609"/>
                    <a:pt x="133771" y="98037"/>
                    <a:pt x="135010" y="94894"/>
                  </a:cubicBezTo>
                  <a:cubicBezTo>
                    <a:pt x="136248" y="91656"/>
                    <a:pt x="136724" y="89846"/>
                    <a:pt x="137867" y="88703"/>
                  </a:cubicBezTo>
                  <a:cubicBezTo>
                    <a:pt x="139391" y="87179"/>
                    <a:pt x="139772" y="87369"/>
                    <a:pt x="138820" y="89084"/>
                  </a:cubicBezTo>
                  <a:moveTo>
                    <a:pt x="138724" y="102228"/>
                  </a:moveTo>
                  <a:cubicBezTo>
                    <a:pt x="141582" y="101276"/>
                    <a:pt x="143963" y="99180"/>
                    <a:pt x="145963" y="96799"/>
                  </a:cubicBezTo>
                  <a:cubicBezTo>
                    <a:pt x="148154" y="95370"/>
                    <a:pt x="147773" y="96609"/>
                    <a:pt x="147011" y="98133"/>
                  </a:cubicBezTo>
                  <a:cubicBezTo>
                    <a:pt x="146154" y="99561"/>
                    <a:pt x="145582" y="99942"/>
                    <a:pt x="144249" y="100800"/>
                  </a:cubicBezTo>
                  <a:cubicBezTo>
                    <a:pt x="142630" y="102133"/>
                    <a:pt x="140153" y="103371"/>
                    <a:pt x="138248" y="104229"/>
                  </a:cubicBezTo>
                  <a:cubicBezTo>
                    <a:pt x="135962" y="105086"/>
                    <a:pt x="133676" y="106419"/>
                    <a:pt x="131676" y="108896"/>
                  </a:cubicBezTo>
                  <a:cubicBezTo>
                    <a:pt x="130438" y="109848"/>
                    <a:pt x="129961" y="109467"/>
                    <a:pt x="130342" y="107562"/>
                  </a:cubicBezTo>
                  <a:cubicBezTo>
                    <a:pt x="131390" y="105276"/>
                    <a:pt x="134438" y="103752"/>
                    <a:pt x="138724" y="102324"/>
                  </a:cubicBezTo>
                  <a:moveTo>
                    <a:pt x="146535" y="79368"/>
                  </a:moveTo>
                  <a:cubicBezTo>
                    <a:pt x="144249" y="82512"/>
                    <a:pt x="142725" y="83559"/>
                    <a:pt x="141867" y="82321"/>
                  </a:cubicBezTo>
                  <a:cubicBezTo>
                    <a:pt x="140058" y="84512"/>
                    <a:pt x="138153" y="85845"/>
                    <a:pt x="136819" y="87084"/>
                  </a:cubicBezTo>
                  <a:lnTo>
                    <a:pt x="135581" y="90513"/>
                  </a:lnTo>
                  <a:cubicBezTo>
                    <a:pt x="135010" y="91370"/>
                    <a:pt x="134819" y="91656"/>
                    <a:pt x="134724" y="90513"/>
                  </a:cubicBezTo>
                  <a:cubicBezTo>
                    <a:pt x="134819" y="87465"/>
                    <a:pt x="135676" y="86131"/>
                    <a:pt x="136915" y="85274"/>
                  </a:cubicBezTo>
                  <a:cubicBezTo>
                    <a:pt x="136915" y="84131"/>
                    <a:pt x="137200" y="83369"/>
                    <a:pt x="137962" y="82797"/>
                  </a:cubicBezTo>
                  <a:cubicBezTo>
                    <a:pt x="141010" y="81369"/>
                    <a:pt x="143011" y="78511"/>
                    <a:pt x="145582" y="77654"/>
                  </a:cubicBezTo>
                  <a:cubicBezTo>
                    <a:pt x="146440" y="75654"/>
                    <a:pt x="148059" y="74511"/>
                    <a:pt x="150250" y="71653"/>
                  </a:cubicBezTo>
                  <a:cubicBezTo>
                    <a:pt x="151774" y="70129"/>
                    <a:pt x="152155" y="70605"/>
                    <a:pt x="151488" y="72891"/>
                  </a:cubicBezTo>
                  <a:cubicBezTo>
                    <a:pt x="150631" y="75654"/>
                    <a:pt x="149297" y="77844"/>
                    <a:pt x="146440" y="79178"/>
                  </a:cubicBezTo>
                  <a:moveTo>
                    <a:pt x="134914" y="83655"/>
                  </a:moveTo>
                  <a:cubicBezTo>
                    <a:pt x="134914" y="83655"/>
                    <a:pt x="135676" y="83083"/>
                    <a:pt x="135962" y="83274"/>
                  </a:cubicBezTo>
                  <a:cubicBezTo>
                    <a:pt x="136248" y="83559"/>
                    <a:pt x="136248" y="84131"/>
                    <a:pt x="135867" y="84512"/>
                  </a:cubicBezTo>
                  <a:cubicBezTo>
                    <a:pt x="135581" y="85083"/>
                    <a:pt x="135105" y="85179"/>
                    <a:pt x="134629" y="84893"/>
                  </a:cubicBezTo>
                  <a:cubicBezTo>
                    <a:pt x="134438" y="84607"/>
                    <a:pt x="134438" y="84036"/>
                    <a:pt x="134914" y="83655"/>
                  </a:cubicBezTo>
                  <a:moveTo>
                    <a:pt x="135200" y="63366"/>
                  </a:moveTo>
                  <a:cubicBezTo>
                    <a:pt x="135772" y="64509"/>
                    <a:pt x="136057" y="65271"/>
                    <a:pt x="135772" y="65462"/>
                  </a:cubicBezTo>
                  <a:cubicBezTo>
                    <a:pt x="135676" y="65652"/>
                    <a:pt x="135010" y="64890"/>
                    <a:pt x="134343" y="63938"/>
                  </a:cubicBezTo>
                  <a:cubicBezTo>
                    <a:pt x="133771" y="62890"/>
                    <a:pt x="133486" y="62033"/>
                    <a:pt x="133771" y="61938"/>
                  </a:cubicBezTo>
                  <a:cubicBezTo>
                    <a:pt x="133962" y="61842"/>
                    <a:pt x="134629" y="62509"/>
                    <a:pt x="135295" y="63462"/>
                  </a:cubicBezTo>
                  <a:moveTo>
                    <a:pt x="134724" y="51746"/>
                  </a:moveTo>
                  <a:cubicBezTo>
                    <a:pt x="135295" y="51365"/>
                    <a:pt x="135676" y="51174"/>
                    <a:pt x="135962" y="51365"/>
                  </a:cubicBezTo>
                  <a:cubicBezTo>
                    <a:pt x="136248" y="51651"/>
                    <a:pt x="135962" y="52032"/>
                    <a:pt x="135581" y="52603"/>
                  </a:cubicBezTo>
                  <a:cubicBezTo>
                    <a:pt x="135200" y="52984"/>
                    <a:pt x="134629" y="53175"/>
                    <a:pt x="134343" y="52984"/>
                  </a:cubicBezTo>
                  <a:cubicBezTo>
                    <a:pt x="134152" y="52698"/>
                    <a:pt x="134343" y="52127"/>
                    <a:pt x="134724" y="51746"/>
                  </a:cubicBezTo>
                  <a:moveTo>
                    <a:pt x="131104" y="119945"/>
                  </a:moveTo>
                  <a:cubicBezTo>
                    <a:pt x="133867" y="114611"/>
                    <a:pt x="137867" y="111182"/>
                    <a:pt x="141487" y="108229"/>
                  </a:cubicBezTo>
                  <a:cubicBezTo>
                    <a:pt x="144725" y="105657"/>
                    <a:pt x="146821" y="101276"/>
                    <a:pt x="148630" y="96323"/>
                  </a:cubicBezTo>
                  <a:cubicBezTo>
                    <a:pt x="149488" y="94227"/>
                    <a:pt x="150726" y="95275"/>
                    <a:pt x="149583" y="98514"/>
                  </a:cubicBezTo>
                  <a:cubicBezTo>
                    <a:pt x="147773" y="104133"/>
                    <a:pt x="143392" y="108324"/>
                    <a:pt x="140439" y="110706"/>
                  </a:cubicBezTo>
                  <a:cubicBezTo>
                    <a:pt x="137105" y="113468"/>
                    <a:pt x="134914" y="116421"/>
                    <a:pt x="131771" y="120802"/>
                  </a:cubicBezTo>
                  <a:cubicBezTo>
                    <a:pt x="130914" y="122040"/>
                    <a:pt x="130247" y="121469"/>
                    <a:pt x="131104" y="119945"/>
                  </a:cubicBezTo>
                  <a:moveTo>
                    <a:pt x="145773" y="116802"/>
                  </a:moveTo>
                  <a:cubicBezTo>
                    <a:pt x="146154" y="115849"/>
                    <a:pt x="146725" y="115087"/>
                    <a:pt x="147297" y="115278"/>
                  </a:cubicBezTo>
                  <a:cubicBezTo>
                    <a:pt x="147678" y="115563"/>
                    <a:pt x="147868" y="116421"/>
                    <a:pt x="147583" y="117373"/>
                  </a:cubicBezTo>
                  <a:cubicBezTo>
                    <a:pt x="147297" y="118135"/>
                    <a:pt x="146630" y="118897"/>
                    <a:pt x="146249" y="118707"/>
                  </a:cubicBezTo>
                  <a:cubicBezTo>
                    <a:pt x="145678" y="118516"/>
                    <a:pt x="145582" y="117564"/>
                    <a:pt x="145868" y="116802"/>
                  </a:cubicBezTo>
                  <a:moveTo>
                    <a:pt x="147011" y="121850"/>
                  </a:moveTo>
                  <a:cubicBezTo>
                    <a:pt x="147011" y="121850"/>
                    <a:pt x="147011" y="121469"/>
                    <a:pt x="147106" y="121183"/>
                  </a:cubicBezTo>
                  <a:cubicBezTo>
                    <a:pt x="147392" y="120707"/>
                    <a:pt x="147487" y="120135"/>
                    <a:pt x="147773" y="119469"/>
                  </a:cubicBezTo>
                  <a:cubicBezTo>
                    <a:pt x="151869" y="124517"/>
                    <a:pt x="156346" y="129565"/>
                    <a:pt x="159965" y="134232"/>
                  </a:cubicBezTo>
                  <a:cubicBezTo>
                    <a:pt x="159584" y="134613"/>
                    <a:pt x="158727" y="134613"/>
                    <a:pt x="157679" y="134137"/>
                  </a:cubicBezTo>
                  <a:cubicBezTo>
                    <a:pt x="153964" y="129565"/>
                    <a:pt x="150535" y="126041"/>
                    <a:pt x="147011" y="121945"/>
                  </a:cubicBezTo>
                  <a:moveTo>
                    <a:pt x="147964" y="118516"/>
                  </a:moveTo>
                  <a:cubicBezTo>
                    <a:pt x="148249" y="117849"/>
                    <a:pt x="148345" y="117183"/>
                    <a:pt x="148535" y="116516"/>
                  </a:cubicBezTo>
                  <a:cubicBezTo>
                    <a:pt x="153012" y="121945"/>
                    <a:pt x="155393" y="124612"/>
                    <a:pt x="159394" y="129470"/>
                  </a:cubicBezTo>
                  <a:cubicBezTo>
                    <a:pt x="159965" y="130137"/>
                    <a:pt x="163204" y="134137"/>
                    <a:pt x="163775" y="134709"/>
                  </a:cubicBezTo>
                  <a:cubicBezTo>
                    <a:pt x="163204" y="134994"/>
                    <a:pt x="162537" y="134994"/>
                    <a:pt x="161870" y="134613"/>
                  </a:cubicBezTo>
                  <a:cubicBezTo>
                    <a:pt x="157012" y="128708"/>
                    <a:pt x="152726" y="123945"/>
                    <a:pt x="148059" y="118611"/>
                  </a:cubicBezTo>
                  <a:moveTo>
                    <a:pt x="160917" y="130041"/>
                  </a:moveTo>
                  <a:cubicBezTo>
                    <a:pt x="155584" y="123755"/>
                    <a:pt x="153774" y="121278"/>
                    <a:pt x="148916" y="115754"/>
                  </a:cubicBezTo>
                  <a:cubicBezTo>
                    <a:pt x="149107" y="114897"/>
                    <a:pt x="149297" y="114135"/>
                    <a:pt x="149488" y="113182"/>
                  </a:cubicBezTo>
                  <a:cubicBezTo>
                    <a:pt x="153869" y="118611"/>
                    <a:pt x="161108" y="127374"/>
                    <a:pt x="165490" y="132708"/>
                  </a:cubicBezTo>
                  <a:cubicBezTo>
                    <a:pt x="166823" y="134518"/>
                    <a:pt x="165871" y="133661"/>
                    <a:pt x="166823" y="134804"/>
                  </a:cubicBezTo>
                  <a:cubicBezTo>
                    <a:pt x="167966" y="135756"/>
                    <a:pt x="165585" y="135756"/>
                    <a:pt x="164918" y="134423"/>
                  </a:cubicBezTo>
                  <a:cubicBezTo>
                    <a:pt x="164347" y="133756"/>
                    <a:pt x="161489" y="130899"/>
                    <a:pt x="160917" y="130041"/>
                  </a:cubicBezTo>
                  <a:moveTo>
                    <a:pt x="166633" y="132613"/>
                  </a:moveTo>
                  <a:cubicBezTo>
                    <a:pt x="160917" y="125946"/>
                    <a:pt x="154631" y="118135"/>
                    <a:pt x="149488" y="112515"/>
                  </a:cubicBezTo>
                  <a:cubicBezTo>
                    <a:pt x="149678" y="111658"/>
                    <a:pt x="149773" y="110991"/>
                    <a:pt x="149869" y="110325"/>
                  </a:cubicBezTo>
                  <a:cubicBezTo>
                    <a:pt x="153964" y="115468"/>
                    <a:pt x="162061" y="125184"/>
                    <a:pt x="166728" y="130994"/>
                  </a:cubicBezTo>
                  <a:cubicBezTo>
                    <a:pt x="169204" y="134042"/>
                    <a:pt x="169109" y="133851"/>
                    <a:pt x="170442" y="135375"/>
                  </a:cubicBezTo>
                  <a:cubicBezTo>
                    <a:pt x="170442" y="136042"/>
                    <a:pt x="169871" y="135756"/>
                    <a:pt x="168919" y="135471"/>
                  </a:cubicBezTo>
                  <a:cubicBezTo>
                    <a:pt x="167680" y="134137"/>
                    <a:pt x="167776" y="134232"/>
                    <a:pt x="166537" y="132613"/>
                  </a:cubicBezTo>
                  <a:moveTo>
                    <a:pt x="167204" y="42411"/>
                  </a:moveTo>
                  <a:cubicBezTo>
                    <a:pt x="169681" y="42697"/>
                    <a:pt x="169490" y="44602"/>
                    <a:pt x="166918" y="44507"/>
                  </a:cubicBezTo>
                  <a:cubicBezTo>
                    <a:pt x="160441" y="44221"/>
                    <a:pt x="155965" y="44316"/>
                    <a:pt x="152821" y="46412"/>
                  </a:cubicBezTo>
                  <a:cubicBezTo>
                    <a:pt x="157012" y="45459"/>
                    <a:pt x="161489" y="45174"/>
                    <a:pt x="165775" y="45840"/>
                  </a:cubicBezTo>
                  <a:cubicBezTo>
                    <a:pt x="166442" y="45840"/>
                    <a:pt x="166347" y="46221"/>
                    <a:pt x="165871" y="46507"/>
                  </a:cubicBezTo>
                  <a:cubicBezTo>
                    <a:pt x="165490" y="46793"/>
                    <a:pt x="164823" y="47079"/>
                    <a:pt x="164156" y="46888"/>
                  </a:cubicBezTo>
                  <a:cubicBezTo>
                    <a:pt x="162918" y="46793"/>
                    <a:pt x="161680" y="46698"/>
                    <a:pt x="160346" y="46507"/>
                  </a:cubicBezTo>
                  <a:cubicBezTo>
                    <a:pt x="155393" y="46412"/>
                    <a:pt x="151012" y="47364"/>
                    <a:pt x="147868" y="51174"/>
                  </a:cubicBezTo>
                  <a:lnTo>
                    <a:pt x="148821" y="51174"/>
                  </a:lnTo>
                  <a:cubicBezTo>
                    <a:pt x="148821" y="51174"/>
                    <a:pt x="148249" y="52222"/>
                    <a:pt x="147392" y="52603"/>
                  </a:cubicBezTo>
                  <a:cubicBezTo>
                    <a:pt x="146725" y="52984"/>
                    <a:pt x="146725" y="53746"/>
                    <a:pt x="146440" y="54127"/>
                  </a:cubicBezTo>
                  <a:cubicBezTo>
                    <a:pt x="145868" y="54984"/>
                    <a:pt x="145487" y="55651"/>
                    <a:pt x="145201" y="56413"/>
                  </a:cubicBezTo>
                  <a:lnTo>
                    <a:pt x="146344" y="56889"/>
                  </a:lnTo>
                  <a:cubicBezTo>
                    <a:pt x="144630" y="59175"/>
                    <a:pt x="143296" y="60699"/>
                    <a:pt x="143106" y="60033"/>
                  </a:cubicBezTo>
                  <a:cubicBezTo>
                    <a:pt x="143392" y="55937"/>
                    <a:pt x="144725" y="52222"/>
                    <a:pt x="147392" y="48984"/>
                  </a:cubicBezTo>
                  <a:cubicBezTo>
                    <a:pt x="150345" y="45174"/>
                    <a:pt x="155869" y="41459"/>
                    <a:pt x="167204" y="42411"/>
                  </a:cubicBezTo>
                  <a:moveTo>
                    <a:pt x="141867" y="44221"/>
                  </a:moveTo>
                  <a:cubicBezTo>
                    <a:pt x="143963" y="42602"/>
                    <a:pt x="145868" y="42030"/>
                    <a:pt x="147583" y="42030"/>
                  </a:cubicBezTo>
                  <a:cubicBezTo>
                    <a:pt x="148154" y="42126"/>
                    <a:pt x="149011" y="42316"/>
                    <a:pt x="150059" y="42126"/>
                  </a:cubicBezTo>
                  <a:cubicBezTo>
                    <a:pt x="151107" y="42792"/>
                    <a:pt x="150726" y="43364"/>
                    <a:pt x="149488" y="43650"/>
                  </a:cubicBezTo>
                  <a:cubicBezTo>
                    <a:pt x="148916" y="43269"/>
                    <a:pt x="148345" y="43078"/>
                    <a:pt x="147868" y="43364"/>
                  </a:cubicBezTo>
                  <a:cubicBezTo>
                    <a:pt x="146630" y="43650"/>
                    <a:pt x="146535" y="44507"/>
                    <a:pt x="145678" y="44793"/>
                  </a:cubicBezTo>
                  <a:lnTo>
                    <a:pt x="145106" y="43935"/>
                  </a:lnTo>
                  <a:cubicBezTo>
                    <a:pt x="143487" y="45078"/>
                    <a:pt x="142439" y="48031"/>
                    <a:pt x="141201" y="49555"/>
                  </a:cubicBezTo>
                  <a:lnTo>
                    <a:pt x="140915" y="48031"/>
                  </a:lnTo>
                  <a:cubicBezTo>
                    <a:pt x="140058" y="48126"/>
                    <a:pt x="139582" y="49936"/>
                    <a:pt x="138343" y="50889"/>
                  </a:cubicBezTo>
                  <a:cubicBezTo>
                    <a:pt x="138439" y="49841"/>
                    <a:pt x="138248" y="49269"/>
                    <a:pt x="137772" y="49269"/>
                  </a:cubicBezTo>
                  <a:cubicBezTo>
                    <a:pt x="135676" y="50603"/>
                    <a:pt x="134248" y="51270"/>
                    <a:pt x="133676" y="50793"/>
                  </a:cubicBezTo>
                  <a:cubicBezTo>
                    <a:pt x="133676" y="49841"/>
                    <a:pt x="137200" y="47364"/>
                    <a:pt x="141867" y="44221"/>
                  </a:cubicBezTo>
                  <a:moveTo>
                    <a:pt x="133295" y="29838"/>
                  </a:moveTo>
                  <a:lnTo>
                    <a:pt x="133295" y="30696"/>
                  </a:lnTo>
                  <a:lnTo>
                    <a:pt x="128914" y="32029"/>
                  </a:lnTo>
                  <a:lnTo>
                    <a:pt x="129199" y="29267"/>
                  </a:lnTo>
                  <a:cubicBezTo>
                    <a:pt x="127961" y="28886"/>
                    <a:pt x="127104" y="29172"/>
                    <a:pt x="126723" y="30219"/>
                  </a:cubicBezTo>
                  <a:lnTo>
                    <a:pt x="126532" y="31172"/>
                  </a:lnTo>
                  <a:cubicBezTo>
                    <a:pt x="126056" y="30886"/>
                    <a:pt x="125580" y="30505"/>
                    <a:pt x="125008" y="29934"/>
                  </a:cubicBezTo>
                  <a:cubicBezTo>
                    <a:pt x="124437" y="29362"/>
                    <a:pt x="123484" y="29648"/>
                    <a:pt x="121579" y="29838"/>
                  </a:cubicBezTo>
                  <a:cubicBezTo>
                    <a:pt x="121198" y="29838"/>
                    <a:pt x="120627" y="29743"/>
                    <a:pt x="120341" y="29743"/>
                  </a:cubicBezTo>
                  <a:lnTo>
                    <a:pt x="121198" y="30981"/>
                  </a:lnTo>
                  <a:cubicBezTo>
                    <a:pt x="120627" y="31362"/>
                    <a:pt x="120151" y="32124"/>
                    <a:pt x="119674" y="32886"/>
                  </a:cubicBezTo>
                  <a:cubicBezTo>
                    <a:pt x="120151" y="32886"/>
                    <a:pt x="120722" y="32886"/>
                    <a:pt x="121294" y="33172"/>
                  </a:cubicBezTo>
                  <a:cubicBezTo>
                    <a:pt x="122722" y="34125"/>
                    <a:pt x="124151" y="34029"/>
                    <a:pt x="125485" y="33553"/>
                  </a:cubicBezTo>
                  <a:lnTo>
                    <a:pt x="125485" y="37268"/>
                  </a:lnTo>
                  <a:lnTo>
                    <a:pt x="124723" y="37268"/>
                  </a:lnTo>
                  <a:cubicBezTo>
                    <a:pt x="124056" y="37649"/>
                    <a:pt x="123865" y="38506"/>
                    <a:pt x="124437" y="38792"/>
                  </a:cubicBezTo>
                  <a:lnTo>
                    <a:pt x="126818" y="39935"/>
                  </a:lnTo>
                  <a:cubicBezTo>
                    <a:pt x="127770" y="40316"/>
                    <a:pt x="128152" y="39078"/>
                    <a:pt x="128152" y="38316"/>
                  </a:cubicBezTo>
                  <a:lnTo>
                    <a:pt x="128723" y="34029"/>
                  </a:lnTo>
                  <a:lnTo>
                    <a:pt x="130628" y="34887"/>
                  </a:lnTo>
                  <a:cubicBezTo>
                    <a:pt x="131295" y="34982"/>
                    <a:pt x="131866" y="34887"/>
                    <a:pt x="132628" y="34601"/>
                  </a:cubicBezTo>
                  <a:lnTo>
                    <a:pt x="132628" y="37935"/>
                  </a:lnTo>
                  <a:lnTo>
                    <a:pt x="131962" y="38887"/>
                  </a:lnTo>
                  <a:cubicBezTo>
                    <a:pt x="131962" y="39840"/>
                    <a:pt x="131676" y="40602"/>
                    <a:pt x="130914" y="40983"/>
                  </a:cubicBezTo>
                  <a:cubicBezTo>
                    <a:pt x="130914" y="42221"/>
                    <a:pt x="130818" y="42983"/>
                    <a:pt x="130342" y="43173"/>
                  </a:cubicBezTo>
                  <a:cubicBezTo>
                    <a:pt x="129009" y="44697"/>
                    <a:pt x="128533" y="45745"/>
                    <a:pt x="126913" y="46983"/>
                  </a:cubicBezTo>
                  <a:cubicBezTo>
                    <a:pt x="125961" y="47079"/>
                    <a:pt x="125104" y="47079"/>
                    <a:pt x="124342" y="46698"/>
                  </a:cubicBezTo>
                  <a:cubicBezTo>
                    <a:pt x="123199" y="46031"/>
                    <a:pt x="122341" y="45364"/>
                    <a:pt x="121770" y="44507"/>
                  </a:cubicBezTo>
                  <a:lnTo>
                    <a:pt x="120913" y="44221"/>
                  </a:lnTo>
                  <a:lnTo>
                    <a:pt x="121198" y="43173"/>
                  </a:lnTo>
                  <a:lnTo>
                    <a:pt x="120341" y="43173"/>
                  </a:lnTo>
                  <a:lnTo>
                    <a:pt x="120627" y="41935"/>
                  </a:lnTo>
                  <a:lnTo>
                    <a:pt x="119484" y="41935"/>
                  </a:lnTo>
                  <a:lnTo>
                    <a:pt x="119865" y="40697"/>
                  </a:lnTo>
                  <a:lnTo>
                    <a:pt x="119008" y="40125"/>
                  </a:lnTo>
                  <a:lnTo>
                    <a:pt x="119674" y="38316"/>
                  </a:lnTo>
                  <a:lnTo>
                    <a:pt x="118817" y="38030"/>
                  </a:lnTo>
                  <a:lnTo>
                    <a:pt x="119770" y="36696"/>
                  </a:lnTo>
                  <a:lnTo>
                    <a:pt x="118245" y="36696"/>
                  </a:lnTo>
                  <a:lnTo>
                    <a:pt x="119293" y="35839"/>
                  </a:lnTo>
                  <a:lnTo>
                    <a:pt x="118055" y="35553"/>
                  </a:lnTo>
                  <a:cubicBezTo>
                    <a:pt x="117769" y="32315"/>
                    <a:pt x="118341" y="29838"/>
                    <a:pt x="119865" y="28124"/>
                  </a:cubicBezTo>
                  <a:cubicBezTo>
                    <a:pt x="122627" y="27457"/>
                    <a:pt x="125199" y="26886"/>
                    <a:pt x="127104" y="27171"/>
                  </a:cubicBezTo>
                  <a:cubicBezTo>
                    <a:pt x="130152" y="27552"/>
                    <a:pt x="132152" y="28600"/>
                    <a:pt x="133009" y="29934"/>
                  </a:cubicBezTo>
                  <a:moveTo>
                    <a:pt x="132152" y="33458"/>
                  </a:moveTo>
                  <a:cubicBezTo>
                    <a:pt x="132152" y="33458"/>
                    <a:pt x="131581" y="34125"/>
                    <a:pt x="131104" y="34029"/>
                  </a:cubicBezTo>
                  <a:cubicBezTo>
                    <a:pt x="130438" y="34029"/>
                    <a:pt x="129961" y="33648"/>
                    <a:pt x="129961" y="33172"/>
                  </a:cubicBezTo>
                  <a:cubicBezTo>
                    <a:pt x="129961" y="32886"/>
                    <a:pt x="130533" y="32601"/>
                    <a:pt x="131104" y="32601"/>
                  </a:cubicBezTo>
                  <a:cubicBezTo>
                    <a:pt x="131771" y="32601"/>
                    <a:pt x="132152" y="33077"/>
                    <a:pt x="132152" y="33458"/>
                  </a:cubicBezTo>
                  <a:moveTo>
                    <a:pt x="127104" y="31553"/>
                  </a:moveTo>
                  <a:cubicBezTo>
                    <a:pt x="127104" y="31553"/>
                    <a:pt x="127199" y="30981"/>
                    <a:pt x="127199" y="30600"/>
                  </a:cubicBezTo>
                  <a:cubicBezTo>
                    <a:pt x="127866" y="29934"/>
                    <a:pt x="128152" y="29553"/>
                    <a:pt x="128152" y="30219"/>
                  </a:cubicBezTo>
                  <a:cubicBezTo>
                    <a:pt x="128152" y="30791"/>
                    <a:pt x="128152" y="31172"/>
                    <a:pt x="128056" y="31648"/>
                  </a:cubicBezTo>
                  <a:lnTo>
                    <a:pt x="127104" y="31648"/>
                  </a:lnTo>
                  <a:close/>
                  <a:moveTo>
                    <a:pt x="127866" y="32791"/>
                  </a:moveTo>
                  <a:cubicBezTo>
                    <a:pt x="127770" y="34315"/>
                    <a:pt x="127580" y="35934"/>
                    <a:pt x="127104" y="38506"/>
                  </a:cubicBezTo>
                  <a:cubicBezTo>
                    <a:pt x="126818" y="39078"/>
                    <a:pt x="126532" y="38792"/>
                    <a:pt x="126247" y="38220"/>
                  </a:cubicBezTo>
                  <a:cubicBezTo>
                    <a:pt x="126437" y="36411"/>
                    <a:pt x="126628" y="34887"/>
                    <a:pt x="127009" y="32696"/>
                  </a:cubicBezTo>
                  <a:lnTo>
                    <a:pt x="127961" y="32696"/>
                  </a:lnTo>
                  <a:close/>
                  <a:moveTo>
                    <a:pt x="123675" y="32220"/>
                  </a:moveTo>
                  <a:cubicBezTo>
                    <a:pt x="123675" y="32220"/>
                    <a:pt x="123103" y="33077"/>
                    <a:pt x="122437" y="32886"/>
                  </a:cubicBezTo>
                  <a:cubicBezTo>
                    <a:pt x="121770" y="32886"/>
                    <a:pt x="121198" y="32410"/>
                    <a:pt x="121294" y="32029"/>
                  </a:cubicBezTo>
                  <a:cubicBezTo>
                    <a:pt x="121294" y="31648"/>
                    <a:pt x="121865" y="31172"/>
                    <a:pt x="122532" y="31362"/>
                  </a:cubicBezTo>
                  <a:cubicBezTo>
                    <a:pt x="123199" y="31362"/>
                    <a:pt x="123770" y="31743"/>
                    <a:pt x="123675" y="32220"/>
                  </a:cubicBezTo>
                  <a:moveTo>
                    <a:pt x="125294" y="38220"/>
                  </a:moveTo>
                  <a:cubicBezTo>
                    <a:pt x="125294" y="38220"/>
                    <a:pt x="125199" y="38506"/>
                    <a:pt x="124913" y="38506"/>
                  </a:cubicBezTo>
                  <a:cubicBezTo>
                    <a:pt x="124818" y="38506"/>
                    <a:pt x="124532" y="38316"/>
                    <a:pt x="124532" y="38316"/>
                  </a:cubicBezTo>
                  <a:cubicBezTo>
                    <a:pt x="124532" y="37935"/>
                    <a:pt x="124818" y="37839"/>
                    <a:pt x="124913" y="37839"/>
                  </a:cubicBezTo>
                  <a:cubicBezTo>
                    <a:pt x="125199" y="37839"/>
                    <a:pt x="125294" y="37935"/>
                    <a:pt x="125294" y="38220"/>
                  </a:cubicBezTo>
                  <a:moveTo>
                    <a:pt x="122532" y="100704"/>
                  </a:moveTo>
                  <a:cubicBezTo>
                    <a:pt x="122246" y="99847"/>
                    <a:pt x="121294" y="99466"/>
                    <a:pt x="119389" y="99466"/>
                  </a:cubicBezTo>
                  <a:cubicBezTo>
                    <a:pt x="118531" y="99180"/>
                    <a:pt x="118531" y="98323"/>
                    <a:pt x="119389" y="98228"/>
                  </a:cubicBezTo>
                  <a:lnTo>
                    <a:pt x="124437" y="98228"/>
                  </a:lnTo>
                  <a:cubicBezTo>
                    <a:pt x="126056" y="98228"/>
                    <a:pt x="126342" y="99085"/>
                    <a:pt x="125199" y="100609"/>
                  </a:cubicBezTo>
                  <a:cubicBezTo>
                    <a:pt x="125770" y="103276"/>
                    <a:pt x="122341" y="105086"/>
                    <a:pt x="122437" y="100704"/>
                  </a:cubicBezTo>
                  <a:moveTo>
                    <a:pt x="117103" y="98418"/>
                  </a:moveTo>
                  <a:cubicBezTo>
                    <a:pt x="117103" y="98418"/>
                    <a:pt x="117674" y="98704"/>
                    <a:pt x="117674" y="98990"/>
                  </a:cubicBezTo>
                  <a:cubicBezTo>
                    <a:pt x="117674" y="99466"/>
                    <a:pt x="117388" y="99752"/>
                    <a:pt x="117103" y="99752"/>
                  </a:cubicBezTo>
                  <a:cubicBezTo>
                    <a:pt x="117007" y="99752"/>
                    <a:pt x="116722" y="99466"/>
                    <a:pt x="116722" y="98990"/>
                  </a:cubicBezTo>
                  <a:cubicBezTo>
                    <a:pt x="116722" y="98799"/>
                    <a:pt x="117007" y="98418"/>
                    <a:pt x="117103" y="98418"/>
                  </a:cubicBezTo>
                  <a:moveTo>
                    <a:pt x="115769" y="97085"/>
                  </a:moveTo>
                  <a:cubicBezTo>
                    <a:pt x="115198" y="97085"/>
                    <a:pt x="114721" y="96799"/>
                    <a:pt x="114721" y="96609"/>
                  </a:cubicBezTo>
                  <a:cubicBezTo>
                    <a:pt x="114721" y="96323"/>
                    <a:pt x="115198" y="96037"/>
                    <a:pt x="115769" y="96037"/>
                  </a:cubicBezTo>
                  <a:cubicBezTo>
                    <a:pt x="116436" y="96037"/>
                    <a:pt x="117007" y="96323"/>
                    <a:pt x="117007" y="96609"/>
                  </a:cubicBezTo>
                  <a:cubicBezTo>
                    <a:pt x="117007" y="96704"/>
                    <a:pt x="116436" y="97085"/>
                    <a:pt x="115769" y="97085"/>
                  </a:cubicBezTo>
                  <a:moveTo>
                    <a:pt x="117293" y="81369"/>
                  </a:moveTo>
                  <a:cubicBezTo>
                    <a:pt x="117103" y="78892"/>
                    <a:pt x="117103" y="76606"/>
                    <a:pt x="117007" y="74225"/>
                  </a:cubicBezTo>
                  <a:cubicBezTo>
                    <a:pt x="116626" y="74034"/>
                    <a:pt x="116150" y="74034"/>
                    <a:pt x="115674" y="73939"/>
                  </a:cubicBezTo>
                  <a:cubicBezTo>
                    <a:pt x="115674" y="76130"/>
                    <a:pt x="115388" y="78321"/>
                    <a:pt x="115007" y="81273"/>
                  </a:cubicBezTo>
                  <a:cubicBezTo>
                    <a:pt x="114817" y="78702"/>
                    <a:pt x="114721" y="76225"/>
                    <a:pt x="114721" y="73749"/>
                  </a:cubicBezTo>
                  <a:cubicBezTo>
                    <a:pt x="114245" y="73558"/>
                    <a:pt x="113864" y="73463"/>
                    <a:pt x="113483" y="73368"/>
                  </a:cubicBezTo>
                  <a:cubicBezTo>
                    <a:pt x="113293" y="75463"/>
                    <a:pt x="112912" y="77463"/>
                    <a:pt x="112435" y="80226"/>
                  </a:cubicBezTo>
                  <a:cubicBezTo>
                    <a:pt x="112435" y="77749"/>
                    <a:pt x="112435" y="75558"/>
                    <a:pt x="112531" y="73082"/>
                  </a:cubicBezTo>
                  <a:cubicBezTo>
                    <a:pt x="112150" y="72987"/>
                    <a:pt x="111673" y="72796"/>
                    <a:pt x="111292" y="72701"/>
                  </a:cubicBezTo>
                  <a:cubicBezTo>
                    <a:pt x="111102" y="75463"/>
                    <a:pt x="110911" y="77844"/>
                    <a:pt x="110721" y="80702"/>
                  </a:cubicBezTo>
                  <a:cubicBezTo>
                    <a:pt x="110340" y="77178"/>
                    <a:pt x="110054" y="74701"/>
                    <a:pt x="110340" y="72225"/>
                  </a:cubicBezTo>
                  <a:cubicBezTo>
                    <a:pt x="109864" y="72034"/>
                    <a:pt x="109578" y="71939"/>
                    <a:pt x="109292" y="71653"/>
                  </a:cubicBezTo>
                  <a:cubicBezTo>
                    <a:pt x="108625" y="74892"/>
                    <a:pt x="108340" y="77749"/>
                    <a:pt x="108625" y="81083"/>
                  </a:cubicBezTo>
                  <a:cubicBezTo>
                    <a:pt x="107673" y="76797"/>
                    <a:pt x="107578" y="74415"/>
                    <a:pt x="108435" y="71367"/>
                  </a:cubicBezTo>
                  <a:cubicBezTo>
                    <a:pt x="108149" y="71082"/>
                    <a:pt x="107863" y="70986"/>
                    <a:pt x="107578" y="70796"/>
                  </a:cubicBezTo>
                  <a:cubicBezTo>
                    <a:pt x="107197" y="71844"/>
                    <a:pt x="106530" y="73177"/>
                    <a:pt x="105673" y="74511"/>
                  </a:cubicBezTo>
                  <a:cubicBezTo>
                    <a:pt x="106339" y="73177"/>
                    <a:pt x="106625" y="71748"/>
                    <a:pt x="107006" y="70510"/>
                  </a:cubicBezTo>
                  <a:cubicBezTo>
                    <a:pt x="106625" y="70224"/>
                    <a:pt x="106054" y="69939"/>
                    <a:pt x="105673" y="69748"/>
                  </a:cubicBezTo>
                  <a:cubicBezTo>
                    <a:pt x="105387" y="71558"/>
                    <a:pt x="104530" y="73272"/>
                    <a:pt x="103196" y="75749"/>
                  </a:cubicBezTo>
                  <a:cubicBezTo>
                    <a:pt x="105006" y="71367"/>
                    <a:pt x="105101" y="67272"/>
                    <a:pt x="105196" y="62128"/>
                  </a:cubicBezTo>
                  <a:cubicBezTo>
                    <a:pt x="105673" y="64128"/>
                    <a:pt x="105863" y="65843"/>
                    <a:pt x="105863" y="67272"/>
                  </a:cubicBezTo>
                  <a:cubicBezTo>
                    <a:pt x="106435" y="67557"/>
                    <a:pt x="106816" y="67653"/>
                    <a:pt x="107387" y="67938"/>
                  </a:cubicBezTo>
                  <a:cubicBezTo>
                    <a:pt x="107673" y="65652"/>
                    <a:pt x="107768" y="63462"/>
                    <a:pt x="107768" y="60795"/>
                  </a:cubicBezTo>
                  <a:cubicBezTo>
                    <a:pt x="108435" y="63843"/>
                    <a:pt x="108720" y="66033"/>
                    <a:pt x="108340" y="68129"/>
                  </a:cubicBezTo>
                  <a:cubicBezTo>
                    <a:pt x="108720" y="68224"/>
                    <a:pt x="109197" y="68510"/>
                    <a:pt x="109578" y="68510"/>
                  </a:cubicBezTo>
                  <a:cubicBezTo>
                    <a:pt x="109768" y="68224"/>
                    <a:pt x="110054" y="67843"/>
                    <a:pt x="110245" y="67462"/>
                  </a:cubicBezTo>
                  <a:cubicBezTo>
                    <a:pt x="110149" y="67843"/>
                    <a:pt x="109959" y="68224"/>
                    <a:pt x="109768" y="68700"/>
                  </a:cubicBezTo>
                  <a:cubicBezTo>
                    <a:pt x="110054" y="68700"/>
                    <a:pt x="110435" y="68891"/>
                    <a:pt x="110721" y="68891"/>
                  </a:cubicBezTo>
                  <a:cubicBezTo>
                    <a:pt x="110911" y="68034"/>
                    <a:pt x="111102" y="67081"/>
                    <a:pt x="111483" y="66033"/>
                  </a:cubicBezTo>
                  <a:cubicBezTo>
                    <a:pt x="111483" y="67176"/>
                    <a:pt x="111388" y="68034"/>
                    <a:pt x="111388" y="69177"/>
                  </a:cubicBezTo>
                  <a:cubicBezTo>
                    <a:pt x="111769" y="69177"/>
                    <a:pt x="112054" y="69367"/>
                    <a:pt x="112435" y="69367"/>
                  </a:cubicBezTo>
                  <a:cubicBezTo>
                    <a:pt x="112435" y="68700"/>
                    <a:pt x="112626" y="67843"/>
                    <a:pt x="112626" y="67081"/>
                  </a:cubicBezTo>
                  <a:cubicBezTo>
                    <a:pt x="112912" y="68034"/>
                    <a:pt x="112912" y="68700"/>
                    <a:pt x="113007" y="69558"/>
                  </a:cubicBezTo>
                  <a:cubicBezTo>
                    <a:pt x="113388" y="69558"/>
                    <a:pt x="113959" y="69653"/>
                    <a:pt x="114340" y="69653"/>
                  </a:cubicBezTo>
                  <a:lnTo>
                    <a:pt x="114340" y="66510"/>
                  </a:lnTo>
                  <a:cubicBezTo>
                    <a:pt x="114626" y="67748"/>
                    <a:pt x="114912" y="68700"/>
                    <a:pt x="115007" y="69653"/>
                  </a:cubicBezTo>
                  <a:cubicBezTo>
                    <a:pt x="115579" y="69843"/>
                    <a:pt x="116055" y="69843"/>
                    <a:pt x="116626" y="69843"/>
                  </a:cubicBezTo>
                  <a:cubicBezTo>
                    <a:pt x="116626" y="68796"/>
                    <a:pt x="116626" y="67843"/>
                    <a:pt x="116722" y="66605"/>
                  </a:cubicBezTo>
                  <a:cubicBezTo>
                    <a:pt x="117007" y="67843"/>
                    <a:pt x="117103" y="68891"/>
                    <a:pt x="117484" y="69843"/>
                  </a:cubicBezTo>
                  <a:lnTo>
                    <a:pt x="118817" y="69843"/>
                  </a:lnTo>
                  <a:lnTo>
                    <a:pt x="118817" y="64890"/>
                  </a:lnTo>
                  <a:cubicBezTo>
                    <a:pt x="119389" y="66795"/>
                    <a:pt x="119579" y="68319"/>
                    <a:pt x="119770" y="69653"/>
                  </a:cubicBezTo>
                  <a:cubicBezTo>
                    <a:pt x="120151" y="69653"/>
                    <a:pt x="120627" y="69558"/>
                    <a:pt x="121008" y="69558"/>
                  </a:cubicBezTo>
                  <a:cubicBezTo>
                    <a:pt x="121008" y="68510"/>
                    <a:pt x="120722" y="67272"/>
                    <a:pt x="120627" y="66033"/>
                  </a:cubicBezTo>
                  <a:cubicBezTo>
                    <a:pt x="121198" y="67272"/>
                    <a:pt x="121579" y="68415"/>
                    <a:pt x="121675" y="69462"/>
                  </a:cubicBezTo>
                  <a:cubicBezTo>
                    <a:pt x="121960" y="69462"/>
                    <a:pt x="122246" y="69272"/>
                    <a:pt x="122532" y="69272"/>
                  </a:cubicBezTo>
                  <a:cubicBezTo>
                    <a:pt x="122437" y="68034"/>
                    <a:pt x="122151" y="66795"/>
                    <a:pt x="121960" y="65462"/>
                  </a:cubicBezTo>
                  <a:cubicBezTo>
                    <a:pt x="122532" y="66795"/>
                    <a:pt x="122913" y="67938"/>
                    <a:pt x="123199" y="68986"/>
                  </a:cubicBezTo>
                  <a:cubicBezTo>
                    <a:pt x="123484" y="68986"/>
                    <a:pt x="123770" y="68986"/>
                    <a:pt x="124056" y="68796"/>
                  </a:cubicBezTo>
                  <a:cubicBezTo>
                    <a:pt x="123770" y="66891"/>
                    <a:pt x="123675" y="64795"/>
                    <a:pt x="123199" y="62509"/>
                  </a:cubicBezTo>
                  <a:cubicBezTo>
                    <a:pt x="126342" y="70320"/>
                    <a:pt x="126342" y="73844"/>
                    <a:pt x="123484" y="81845"/>
                  </a:cubicBezTo>
                  <a:cubicBezTo>
                    <a:pt x="124151" y="78987"/>
                    <a:pt x="124437" y="76225"/>
                    <a:pt x="124246" y="73368"/>
                  </a:cubicBezTo>
                  <a:cubicBezTo>
                    <a:pt x="123961" y="73463"/>
                    <a:pt x="123865" y="73463"/>
                    <a:pt x="123580" y="73653"/>
                  </a:cubicBezTo>
                  <a:cubicBezTo>
                    <a:pt x="123484" y="75177"/>
                    <a:pt x="123103" y="76987"/>
                    <a:pt x="122246" y="79178"/>
                  </a:cubicBezTo>
                  <a:cubicBezTo>
                    <a:pt x="122627" y="77368"/>
                    <a:pt x="122913" y="75558"/>
                    <a:pt x="122818" y="73844"/>
                  </a:cubicBezTo>
                  <a:cubicBezTo>
                    <a:pt x="122532" y="74034"/>
                    <a:pt x="122246" y="74130"/>
                    <a:pt x="122056" y="74130"/>
                  </a:cubicBezTo>
                  <a:cubicBezTo>
                    <a:pt x="121865" y="75368"/>
                    <a:pt x="121484" y="76701"/>
                    <a:pt x="121008" y="78511"/>
                  </a:cubicBezTo>
                  <a:cubicBezTo>
                    <a:pt x="121294" y="76987"/>
                    <a:pt x="121389" y="75654"/>
                    <a:pt x="121389" y="74225"/>
                  </a:cubicBezTo>
                  <a:cubicBezTo>
                    <a:pt x="121008" y="74225"/>
                    <a:pt x="120532" y="74415"/>
                    <a:pt x="120151" y="74415"/>
                  </a:cubicBezTo>
                  <a:cubicBezTo>
                    <a:pt x="119960" y="76225"/>
                    <a:pt x="119674" y="78130"/>
                    <a:pt x="119293" y="80607"/>
                  </a:cubicBezTo>
                  <a:cubicBezTo>
                    <a:pt x="119293" y="78606"/>
                    <a:pt x="119198" y="76511"/>
                    <a:pt x="119198" y="74511"/>
                  </a:cubicBezTo>
                  <a:lnTo>
                    <a:pt x="117865" y="74511"/>
                  </a:lnTo>
                  <a:cubicBezTo>
                    <a:pt x="117865" y="76606"/>
                    <a:pt x="117579" y="78702"/>
                    <a:pt x="117198" y="81559"/>
                  </a:cubicBezTo>
                  <a:moveTo>
                    <a:pt x="113578" y="95561"/>
                  </a:moveTo>
                  <a:cubicBezTo>
                    <a:pt x="113578" y="96323"/>
                    <a:pt x="113293" y="97085"/>
                    <a:pt x="113007" y="97085"/>
                  </a:cubicBezTo>
                  <a:cubicBezTo>
                    <a:pt x="112721" y="97085"/>
                    <a:pt x="112626" y="96418"/>
                    <a:pt x="112626" y="95561"/>
                  </a:cubicBezTo>
                  <a:cubicBezTo>
                    <a:pt x="112626" y="94608"/>
                    <a:pt x="112721" y="93942"/>
                    <a:pt x="113007" y="93942"/>
                  </a:cubicBezTo>
                  <a:cubicBezTo>
                    <a:pt x="113293" y="93942"/>
                    <a:pt x="113578" y="94608"/>
                    <a:pt x="113578" y="95561"/>
                  </a:cubicBezTo>
                  <a:moveTo>
                    <a:pt x="112054" y="95370"/>
                  </a:moveTo>
                  <a:cubicBezTo>
                    <a:pt x="112054" y="95942"/>
                    <a:pt x="111769" y="96513"/>
                    <a:pt x="111388" y="96513"/>
                  </a:cubicBezTo>
                  <a:cubicBezTo>
                    <a:pt x="111102" y="96513"/>
                    <a:pt x="110816" y="95942"/>
                    <a:pt x="110816" y="95370"/>
                  </a:cubicBezTo>
                  <a:cubicBezTo>
                    <a:pt x="110816" y="94799"/>
                    <a:pt x="111102" y="94418"/>
                    <a:pt x="111388" y="94418"/>
                  </a:cubicBezTo>
                  <a:cubicBezTo>
                    <a:pt x="111769" y="94418"/>
                    <a:pt x="112054" y="94799"/>
                    <a:pt x="112054" y="95370"/>
                  </a:cubicBezTo>
                  <a:moveTo>
                    <a:pt x="102339" y="60604"/>
                  </a:moveTo>
                  <a:cubicBezTo>
                    <a:pt x="103863" y="64414"/>
                    <a:pt x="103577" y="65557"/>
                    <a:pt x="101291" y="69462"/>
                  </a:cubicBezTo>
                  <a:cubicBezTo>
                    <a:pt x="102625" y="66224"/>
                    <a:pt x="102720" y="64700"/>
                    <a:pt x="102339" y="60604"/>
                  </a:cubicBezTo>
                  <a:moveTo>
                    <a:pt x="119008" y="24981"/>
                  </a:moveTo>
                  <a:cubicBezTo>
                    <a:pt x="119579" y="24695"/>
                    <a:pt x="120246" y="24695"/>
                    <a:pt x="120341" y="24981"/>
                  </a:cubicBezTo>
                  <a:cubicBezTo>
                    <a:pt x="120532" y="25266"/>
                    <a:pt x="120151" y="25647"/>
                    <a:pt x="119579" y="25933"/>
                  </a:cubicBezTo>
                  <a:cubicBezTo>
                    <a:pt x="119008" y="26028"/>
                    <a:pt x="118341" y="26028"/>
                    <a:pt x="118245" y="25838"/>
                  </a:cubicBezTo>
                  <a:cubicBezTo>
                    <a:pt x="118055" y="25552"/>
                    <a:pt x="118341" y="25171"/>
                    <a:pt x="119008" y="24981"/>
                  </a:cubicBezTo>
                  <a:moveTo>
                    <a:pt x="122246" y="21742"/>
                  </a:moveTo>
                  <a:cubicBezTo>
                    <a:pt x="122913" y="20504"/>
                    <a:pt x="124056" y="20123"/>
                    <a:pt x="125675" y="20218"/>
                  </a:cubicBezTo>
                  <a:cubicBezTo>
                    <a:pt x="126913" y="20218"/>
                    <a:pt x="127580" y="20504"/>
                    <a:pt x="127580" y="21742"/>
                  </a:cubicBezTo>
                  <a:cubicBezTo>
                    <a:pt x="127580" y="22980"/>
                    <a:pt x="127770" y="24314"/>
                    <a:pt x="127485" y="25457"/>
                  </a:cubicBezTo>
                  <a:cubicBezTo>
                    <a:pt x="127104" y="26600"/>
                    <a:pt x="126913" y="26409"/>
                    <a:pt x="125580" y="26600"/>
                  </a:cubicBezTo>
                  <a:cubicBezTo>
                    <a:pt x="124056" y="26600"/>
                    <a:pt x="123580" y="25933"/>
                    <a:pt x="121865" y="26886"/>
                  </a:cubicBezTo>
                  <a:cubicBezTo>
                    <a:pt x="122818" y="24600"/>
                    <a:pt x="121770" y="23552"/>
                    <a:pt x="122246" y="21837"/>
                  </a:cubicBezTo>
                  <a:moveTo>
                    <a:pt x="128152" y="16503"/>
                  </a:moveTo>
                  <a:cubicBezTo>
                    <a:pt x="127485" y="15360"/>
                    <a:pt x="128247" y="14979"/>
                    <a:pt x="129009" y="15837"/>
                  </a:cubicBezTo>
                  <a:cubicBezTo>
                    <a:pt x="129866" y="16503"/>
                    <a:pt x="130342" y="17456"/>
                    <a:pt x="130342" y="18408"/>
                  </a:cubicBezTo>
                  <a:cubicBezTo>
                    <a:pt x="130438" y="19361"/>
                    <a:pt x="129390" y="20218"/>
                    <a:pt x="128723" y="19361"/>
                  </a:cubicBezTo>
                  <a:cubicBezTo>
                    <a:pt x="128056" y="18504"/>
                    <a:pt x="128914" y="17742"/>
                    <a:pt x="128152" y="16503"/>
                  </a:cubicBezTo>
                  <a:moveTo>
                    <a:pt x="129390" y="12884"/>
                  </a:moveTo>
                  <a:cubicBezTo>
                    <a:pt x="129390" y="12884"/>
                    <a:pt x="128533" y="13265"/>
                    <a:pt x="128437" y="13074"/>
                  </a:cubicBezTo>
                  <a:cubicBezTo>
                    <a:pt x="128247" y="12884"/>
                    <a:pt x="128247" y="12503"/>
                    <a:pt x="128533" y="12122"/>
                  </a:cubicBezTo>
                  <a:cubicBezTo>
                    <a:pt x="128914" y="11836"/>
                    <a:pt x="129390" y="11741"/>
                    <a:pt x="129485" y="12027"/>
                  </a:cubicBezTo>
                  <a:cubicBezTo>
                    <a:pt x="129771" y="12122"/>
                    <a:pt x="129580" y="12693"/>
                    <a:pt x="129390" y="12979"/>
                  </a:cubicBezTo>
                  <a:moveTo>
                    <a:pt x="127199" y="12122"/>
                  </a:moveTo>
                  <a:cubicBezTo>
                    <a:pt x="126818" y="9931"/>
                    <a:pt x="125961" y="8693"/>
                    <a:pt x="124818" y="8312"/>
                  </a:cubicBezTo>
                  <a:cubicBezTo>
                    <a:pt x="124246" y="8121"/>
                    <a:pt x="123961" y="8121"/>
                    <a:pt x="123389" y="8121"/>
                  </a:cubicBezTo>
                  <a:lnTo>
                    <a:pt x="123389" y="7359"/>
                  </a:lnTo>
                  <a:cubicBezTo>
                    <a:pt x="124342" y="7074"/>
                    <a:pt x="125199" y="7169"/>
                    <a:pt x="126247" y="7169"/>
                  </a:cubicBezTo>
                  <a:cubicBezTo>
                    <a:pt x="127961" y="7740"/>
                    <a:pt x="128818" y="8693"/>
                    <a:pt x="129009" y="9931"/>
                  </a:cubicBezTo>
                  <a:cubicBezTo>
                    <a:pt x="128628" y="11169"/>
                    <a:pt x="128056" y="11836"/>
                    <a:pt x="127199" y="12122"/>
                  </a:cubicBezTo>
                  <a:moveTo>
                    <a:pt x="126532" y="13932"/>
                  </a:moveTo>
                  <a:cubicBezTo>
                    <a:pt x="126151" y="15551"/>
                    <a:pt x="127390" y="16789"/>
                    <a:pt x="126723" y="18408"/>
                  </a:cubicBezTo>
                  <a:cubicBezTo>
                    <a:pt x="126342" y="19932"/>
                    <a:pt x="123199" y="19647"/>
                    <a:pt x="123199" y="18218"/>
                  </a:cubicBezTo>
                  <a:cubicBezTo>
                    <a:pt x="123199" y="15837"/>
                    <a:pt x="124532" y="14408"/>
                    <a:pt x="126628" y="13836"/>
                  </a:cubicBezTo>
                  <a:moveTo>
                    <a:pt x="121960" y="17837"/>
                  </a:moveTo>
                  <a:cubicBezTo>
                    <a:pt x="121960" y="17837"/>
                    <a:pt x="121294" y="18408"/>
                    <a:pt x="121103" y="18218"/>
                  </a:cubicBezTo>
                  <a:cubicBezTo>
                    <a:pt x="120817" y="18027"/>
                    <a:pt x="120817" y="17646"/>
                    <a:pt x="121103" y="17265"/>
                  </a:cubicBezTo>
                  <a:cubicBezTo>
                    <a:pt x="121389" y="16884"/>
                    <a:pt x="121675" y="16694"/>
                    <a:pt x="121960" y="16980"/>
                  </a:cubicBezTo>
                  <a:cubicBezTo>
                    <a:pt x="122246" y="17075"/>
                    <a:pt x="122246" y="17551"/>
                    <a:pt x="121960" y="17837"/>
                  </a:cubicBezTo>
                  <a:moveTo>
                    <a:pt x="131390" y="23076"/>
                  </a:moveTo>
                  <a:cubicBezTo>
                    <a:pt x="132438" y="24123"/>
                    <a:pt x="132438" y="25647"/>
                    <a:pt x="131485" y="27457"/>
                  </a:cubicBezTo>
                  <a:cubicBezTo>
                    <a:pt x="130818" y="26886"/>
                    <a:pt x="129961" y="27171"/>
                    <a:pt x="129485" y="26409"/>
                  </a:cubicBezTo>
                  <a:cubicBezTo>
                    <a:pt x="129295" y="25838"/>
                    <a:pt x="128914" y="26124"/>
                    <a:pt x="129199" y="24123"/>
                  </a:cubicBezTo>
                  <a:cubicBezTo>
                    <a:pt x="129390" y="23266"/>
                    <a:pt x="129390" y="22599"/>
                    <a:pt x="128914" y="21742"/>
                  </a:cubicBezTo>
                  <a:cubicBezTo>
                    <a:pt x="128533" y="20409"/>
                    <a:pt x="129009" y="20218"/>
                    <a:pt x="130628" y="20980"/>
                  </a:cubicBezTo>
                  <a:cubicBezTo>
                    <a:pt x="131676" y="21933"/>
                    <a:pt x="131866" y="22599"/>
                    <a:pt x="131295" y="23171"/>
                  </a:cubicBezTo>
                  <a:moveTo>
                    <a:pt x="131104" y="14789"/>
                  </a:moveTo>
                  <a:cubicBezTo>
                    <a:pt x="131104" y="14789"/>
                    <a:pt x="130342" y="15075"/>
                    <a:pt x="130152" y="14694"/>
                  </a:cubicBezTo>
                  <a:cubicBezTo>
                    <a:pt x="129866" y="14408"/>
                    <a:pt x="130152" y="14027"/>
                    <a:pt x="130723" y="13741"/>
                  </a:cubicBezTo>
                  <a:cubicBezTo>
                    <a:pt x="131104" y="13551"/>
                    <a:pt x="131581" y="13551"/>
                    <a:pt x="131676" y="13836"/>
                  </a:cubicBezTo>
                  <a:cubicBezTo>
                    <a:pt x="131866" y="14122"/>
                    <a:pt x="131676" y="14694"/>
                    <a:pt x="131104" y="14789"/>
                  </a:cubicBezTo>
                  <a:moveTo>
                    <a:pt x="133867" y="5835"/>
                  </a:moveTo>
                  <a:cubicBezTo>
                    <a:pt x="133200" y="6502"/>
                    <a:pt x="133009" y="7455"/>
                    <a:pt x="133009" y="9550"/>
                  </a:cubicBezTo>
                  <a:cubicBezTo>
                    <a:pt x="133009" y="10884"/>
                    <a:pt x="132438" y="11836"/>
                    <a:pt x="131390" y="12503"/>
                  </a:cubicBezTo>
                  <a:cubicBezTo>
                    <a:pt x="130723" y="12789"/>
                    <a:pt x="130438" y="12503"/>
                    <a:pt x="130723" y="11550"/>
                  </a:cubicBezTo>
                  <a:lnTo>
                    <a:pt x="131771" y="9550"/>
                  </a:lnTo>
                  <a:cubicBezTo>
                    <a:pt x="132152" y="7740"/>
                    <a:pt x="132057" y="6693"/>
                    <a:pt x="131771" y="6312"/>
                  </a:cubicBezTo>
                  <a:cubicBezTo>
                    <a:pt x="131390" y="4121"/>
                    <a:pt x="132628" y="3835"/>
                    <a:pt x="133771" y="5835"/>
                  </a:cubicBezTo>
                  <a:moveTo>
                    <a:pt x="130723" y="8026"/>
                  </a:moveTo>
                  <a:cubicBezTo>
                    <a:pt x="130818" y="9264"/>
                    <a:pt x="130628" y="10217"/>
                    <a:pt x="129771" y="10788"/>
                  </a:cubicBezTo>
                  <a:cubicBezTo>
                    <a:pt x="130247" y="8217"/>
                    <a:pt x="128914" y="8502"/>
                    <a:pt x="128723" y="6978"/>
                  </a:cubicBezTo>
                  <a:cubicBezTo>
                    <a:pt x="129771" y="6978"/>
                    <a:pt x="130628" y="7074"/>
                    <a:pt x="130723" y="8026"/>
                  </a:cubicBezTo>
                  <a:moveTo>
                    <a:pt x="122913" y="4311"/>
                  </a:moveTo>
                  <a:cubicBezTo>
                    <a:pt x="124532" y="4121"/>
                    <a:pt x="126342" y="4121"/>
                    <a:pt x="128056" y="4407"/>
                  </a:cubicBezTo>
                  <a:cubicBezTo>
                    <a:pt x="131485" y="5645"/>
                    <a:pt x="130152" y="6693"/>
                    <a:pt x="127961" y="5931"/>
                  </a:cubicBezTo>
                  <a:cubicBezTo>
                    <a:pt x="126628" y="5073"/>
                    <a:pt x="124913" y="5264"/>
                    <a:pt x="123008" y="5931"/>
                  </a:cubicBezTo>
                  <a:cubicBezTo>
                    <a:pt x="122913" y="7264"/>
                    <a:pt x="120532" y="6216"/>
                    <a:pt x="119198" y="7169"/>
                  </a:cubicBezTo>
                  <a:cubicBezTo>
                    <a:pt x="118245" y="7550"/>
                    <a:pt x="118150" y="7359"/>
                    <a:pt x="118627" y="6502"/>
                  </a:cubicBezTo>
                  <a:cubicBezTo>
                    <a:pt x="119865" y="5454"/>
                    <a:pt x="121294" y="4502"/>
                    <a:pt x="122913" y="4311"/>
                  </a:cubicBezTo>
                  <a:moveTo>
                    <a:pt x="122341" y="7359"/>
                  </a:moveTo>
                  <a:lnTo>
                    <a:pt x="122341" y="8121"/>
                  </a:lnTo>
                  <a:cubicBezTo>
                    <a:pt x="121960" y="8248"/>
                    <a:pt x="121611" y="8343"/>
                    <a:pt x="121294" y="8407"/>
                  </a:cubicBezTo>
                  <a:cubicBezTo>
                    <a:pt x="120722" y="8502"/>
                    <a:pt x="120151" y="8121"/>
                    <a:pt x="121103" y="7836"/>
                  </a:cubicBezTo>
                  <a:cubicBezTo>
                    <a:pt x="121579" y="7550"/>
                    <a:pt x="121770" y="7455"/>
                    <a:pt x="122341" y="7359"/>
                  </a:cubicBezTo>
                  <a:moveTo>
                    <a:pt x="101958" y="12312"/>
                  </a:moveTo>
                  <a:cubicBezTo>
                    <a:pt x="100148" y="11455"/>
                    <a:pt x="98434" y="10407"/>
                    <a:pt x="96719" y="9169"/>
                  </a:cubicBezTo>
                  <a:cubicBezTo>
                    <a:pt x="96338" y="8502"/>
                    <a:pt x="95862" y="8026"/>
                    <a:pt x="97862" y="8502"/>
                  </a:cubicBezTo>
                  <a:cubicBezTo>
                    <a:pt x="99386" y="9645"/>
                    <a:pt x="101386" y="9931"/>
                    <a:pt x="103387" y="9931"/>
                  </a:cubicBezTo>
                  <a:lnTo>
                    <a:pt x="103577" y="10979"/>
                  </a:lnTo>
                  <a:cubicBezTo>
                    <a:pt x="106816" y="10979"/>
                    <a:pt x="110245" y="9455"/>
                    <a:pt x="113674" y="7169"/>
                  </a:cubicBezTo>
                  <a:cubicBezTo>
                    <a:pt x="113578" y="7074"/>
                    <a:pt x="112816" y="6883"/>
                    <a:pt x="112150" y="7169"/>
                  </a:cubicBezTo>
                  <a:cubicBezTo>
                    <a:pt x="109673" y="8407"/>
                    <a:pt x="109959" y="7550"/>
                    <a:pt x="114626" y="5264"/>
                  </a:cubicBezTo>
                  <a:cubicBezTo>
                    <a:pt x="115293" y="4788"/>
                    <a:pt x="115864" y="5359"/>
                    <a:pt x="116912" y="4978"/>
                  </a:cubicBezTo>
                  <a:lnTo>
                    <a:pt x="119960" y="4311"/>
                  </a:lnTo>
                  <a:cubicBezTo>
                    <a:pt x="117484" y="6502"/>
                    <a:pt x="115007" y="8693"/>
                    <a:pt x="112340" y="10788"/>
                  </a:cubicBezTo>
                  <a:cubicBezTo>
                    <a:pt x="108530" y="12979"/>
                    <a:pt x="105101" y="13551"/>
                    <a:pt x="101958" y="12408"/>
                  </a:cubicBezTo>
                  <a:moveTo>
                    <a:pt x="117388" y="9836"/>
                  </a:moveTo>
                  <a:cubicBezTo>
                    <a:pt x="117388" y="9836"/>
                    <a:pt x="117103" y="10407"/>
                    <a:pt x="116722" y="10407"/>
                  </a:cubicBezTo>
                  <a:cubicBezTo>
                    <a:pt x="116436" y="10407"/>
                    <a:pt x="116150" y="10122"/>
                    <a:pt x="116150" y="9836"/>
                  </a:cubicBezTo>
                  <a:cubicBezTo>
                    <a:pt x="116150" y="9550"/>
                    <a:pt x="116436" y="9264"/>
                    <a:pt x="116722" y="9264"/>
                  </a:cubicBezTo>
                  <a:cubicBezTo>
                    <a:pt x="117103" y="9264"/>
                    <a:pt x="117388" y="9550"/>
                    <a:pt x="117388" y="9836"/>
                  </a:cubicBezTo>
                  <a:moveTo>
                    <a:pt x="106816" y="16218"/>
                  </a:moveTo>
                  <a:cubicBezTo>
                    <a:pt x="105577" y="17075"/>
                    <a:pt x="103768" y="18123"/>
                    <a:pt x="100815" y="17361"/>
                  </a:cubicBezTo>
                  <a:cubicBezTo>
                    <a:pt x="99386" y="16980"/>
                    <a:pt x="99862" y="16122"/>
                    <a:pt x="101291" y="16027"/>
                  </a:cubicBezTo>
                  <a:cubicBezTo>
                    <a:pt x="102815" y="15932"/>
                    <a:pt x="104815" y="15360"/>
                    <a:pt x="107578" y="14122"/>
                  </a:cubicBezTo>
                  <a:lnTo>
                    <a:pt x="110721" y="12598"/>
                  </a:lnTo>
                  <a:cubicBezTo>
                    <a:pt x="112245" y="11931"/>
                    <a:pt x="112531" y="12027"/>
                    <a:pt x="111292" y="13265"/>
                  </a:cubicBezTo>
                  <a:cubicBezTo>
                    <a:pt x="109959" y="14598"/>
                    <a:pt x="108149" y="15265"/>
                    <a:pt x="106911" y="16218"/>
                  </a:cubicBezTo>
                  <a:moveTo>
                    <a:pt x="113769" y="16122"/>
                  </a:moveTo>
                  <a:cubicBezTo>
                    <a:pt x="113769" y="16122"/>
                    <a:pt x="112912" y="16122"/>
                    <a:pt x="112816" y="15837"/>
                  </a:cubicBezTo>
                  <a:cubicBezTo>
                    <a:pt x="112816" y="15551"/>
                    <a:pt x="113102" y="15265"/>
                    <a:pt x="113483" y="15170"/>
                  </a:cubicBezTo>
                  <a:cubicBezTo>
                    <a:pt x="113864" y="15075"/>
                    <a:pt x="114340" y="15170"/>
                    <a:pt x="114436" y="15456"/>
                  </a:cubicBezTo>
                  <a:cubicBezTo>
                    <a:pt x="114436" y="15741"/>
                    <a:pt x="114150" y="16122"/>
                    <a:pt x="113769" y="16122"/>
                  </a:cubicBezTo>
                  <a:moveTo>
                    <a:pt x="117007" y="16122"/>
                  </a:moveTo>
                  <a:cubicBezTo>
                    <a:pt x="114531" y="16789"/>
                    <a:pt x="114340" y="16599"/>
                    <a:pt x="116341" y="15170"/>
                  </a:cubicBezTo>
                  <a:cubicBezTo>
                    <a:pt x="117007" y="14598"/>
                    <a:pt x="117579" y="14217"/>
                    <a:pt x="118245" y="13836"/>
                  </a:cubicBezTo>
                  <a:cubicBezTo>
                    <a:pt x="119770" y="12884"/>
                    <a:pt x="121389" y="12598"/>
                    <a:pt x="122913" y="12408"/>
                  </a:cubicBezTo>
                  <a:cubicBezTo>
                    <a:pt x="120532" y="10884"/>
                    <a:pt x="116055" y="13265"/>
                    <a:pt x="111578" y="15456"/>
                  </a:cubicBezTo>
                  <a:cubicBezTo>
                    <a:pt x="110245" y="16122"/>
                    <a:pt x="109768" y="15741"/>
                    <a:pt x="110911" y="14598"/>
                  </a:cubicBezTo>
                  <a:cubicBezTo>
                    <a:pt x="112721" y="12979"/>
                    <a:pt x="113769" y="12598"/>
                    <a:pt x="116245" y="11455"/>
                  </a:cubicBezTo>
                  <a:cubicBezTo>
                    <a:pt x="118531" y="10503"/>
                    <a:pt x="120913" y="10217"/>
                    <a:pt x="123199" y="10217"/>
                  </a:cubicBezTo>
                  <a:cubicBezTo>
                    <a:pt x="124818" y="8693"/>
                    <a:pt x="126342" y="10788"/>
                    <a:pt x="124627" y="12408"/>
                  </a:cubicBezTo>
                  <a:cubicBezTo>
                    <a:pt x="124056" y="12979"/>
                    <a:pt x="123389" y="13265"/>
                    <a:pt x="122722" y="13646"/>
                  </a:cubicBezTo>
                  <a:cubicBezTo>
                    <a:pt x="120913" y="14979"/>
                    <a:pt x="119008" y="15551"/>
                    <a:pt x="117103" y="16122"/>
                  </a:cubicBezTo>
                  <a:moveTo>
                    <a:pt x="121675" y="47460"/>
                  </a:moveTo>
                  <a:cubicBezTo>
                    <a:pt x="123199" y="48698"/>
                    <a:pt x="121579" y="49841"/>
                    <a:pt x="120151" y="48603"/>
                  </a:cubicBezTo>
                  <a:cubicBezTo>
                    <a:pt x="116436" y="45459"/>
                    <a:pt x="115388" y="41078"/>
                    <a:pt x="114531" y="37077"/>
                  </a:cubicBezTo>
                  <a:cubicBezTo>
                    <a:pt x="114245" y="35839"/>
                    <a:pt x="115102" y="35458"/>
                    <a:pt x="115293" y="36792"/>
                  </a:cubicBezTo>
                  <a:cubicBezTo>
                    <a:pt x="116245" y="40506"/>
                    <a:pt x="117865" y="44031"/>
                    <a:pt x="121579" y="47460"/>
                  </a:cubicBezTo>
                  <a:moveTo>
                    <a:pt x="114340" y="32791"/>
                  </a:moveTo>
                  <a:cubicBezTo>
                    <a:pt x="115293" y="31458"/>
                    <a:pt x="115579" y="30505"/>
                    <a:pt x="115293" y="29267"/>
                  </a:cubicBezTo>
                  <a:cubicBezTo>
                    <a:pt x="115198" y="28219"/>
                    <a:pt x="116245" y="28314"/>
                    <a:pt x="116436" y="29267"/>
                  </a:cubicBezTo>
                  <a:cubicBezTo>
                    <a:pt x="116722" y="31172"/>
                    <a:pt x="116436" y="32696"/>
                    <a:pt x="115483" y="33648"/>
                  </a:cubicBezTo>
                  <a:cubicBezTo>
                    <a:pt x="114817" y="34029"/>
                    <a:pt x="113864" y="33648"/>
                    <a:pt x="114436" y="32791"/>
                  </a:cubicBezTo>
                  <a:moveTo>
                    <a:pt x="101196" y="43745"/>
                  </a:moveTo>
                  <a:cubicBezTo>
                    <a:pt x="104149" y="44031"/>
                    <a:pt x="107197" y="45078"/>
                    <a:pt x="110054" y="46698"/>
                  </a:cubicBezTo>
                  <a:cubicBezTo>
                    <a:pt x="110149" y="47174"/>
                    <a:pt x="110340" y="47364"/>
                    <a:pt x="109768" y="47174"/>
                  </a:cubicBezTo>
                  <a:cubicBezTo>
                    <a:pt x="108625" y="46317"/>
                    <a:pt x="107673" y="45936"/>
                    <a:pt x="106911" y="45936"/>
                  </a:cubicBezTo>
                  <a:cubicBezTo>
                    <a:pt x="107197" y="47174"/>
                    <a:pt x="107006" y="47745"/>
                    <a:pt x="106530" y="47555"/>
                  </a:cubicBezTo>
                  <a:cubicBezTo>
                    <a:pt x="105482" y="45650"/>
                    <a:pt x="104530" y="45364"/>
                    <a:pt x="103672" y="45745"/>
                  </a:cubicBezTo>
                  <a:cubicBezTo>
                    <a:pt x="103387" y="45936"/>
                    <a:pt x="103291" y="46031"/>
                    <a:pt x="103006" y="45936"/>
                  </a:cubicBezTo>
                  <a:cubicBezTo>
                    <a:pt x="102148" y="44126"/>
                    <a:pt x="101767" y="44126"/>
                    <a:pt x="101291" y="44888"/>
                  </a:cubicBezTo>
                  <a:cubicBezTo>
                    <a:pt x="100529" y="44221"/>
                    <a:pt x="100529" y="43840"/>
                    <a:pt x="101196" y="43840"/>
                  </a:cubicBezTo>
                  <a:moveTo>
                    <a:pt x="85670" y="44602"/>
                  </a:moveTo>
                  <a:cubicBezTo>
                    <a:pt x="88242" y="42507"/>
                    <a:pt x="91195" y="41840"/>
                    <a:pt x="94338" y="43269"/>
                  </a:cubicBezTo>
                  <a:cubicBezTo>
                    <a:pt x="98053" y="45555"/>
                    <a:pt x="99386" y="44888"/>
                    <a:pt x="102529" y="47364"/>
                  </a:cubicBezTo>
                  <a:cubicBezTo>
                    <a:pt x="105292" y="49460"/>
                    <a:pt x="109102" y="51174"/>
                    <a:pt x="113769" y="52889"/>
                  </a:cubicBezTo>
                  <a:cubicBezTo>
                    <a:pt x="114626" y="53175"/>
                    <a:pt x="114436" y="53556"/>
                    <a:pt x="113102" y="54222"/>
                  </a:cubicBezTo>
                  <a:cubicBezTo>
                    <a:pt x="110911" y="52698"/>
                    <a:pt x="109292" y="51746"/>
                    <a:pt x="110626" y="54222"/>
                  </a:cubicBezTo>
                  <a:cubicBezTo>
                    <a:pt x="110340" y="54413"/>
                    <a:pt x="110054" y="54222"/>
                    <a:pt x="109768" y="53841"/>
                  </a:cubicBezTo>
                  <a:cubicBezTo>
                    <a:pt x="107292" y="51651"/>
                    <a:pt x="105387" y="50603"/>
                    <a:pt x="103958" y="50698"/>
                  </a:cubicBezTo>
                  <a:cubicBezTo>
                    <a:pt x="102244" y="48507"/>
                    <a:pt x="101386" y="48412"/>
                    <a:pt x="101767" y="50127"/>
                  </a:cubicBezTo>
                  <a:cubicBezTo>
                    <a:pt x="101577" y="50793"/>
                    <a:pt x="101386" y="50508"/>
                    <a:pt x="100720" y="49841"/>
                  </a:cubicBezTo>
                  <a:cubicBezTo>
                    <a:pt x="98719" y="46793"/>
                    <a:pt x="97767" y="46412"/>
                    <a:pt x="97862" y="48603"/>
                  </a:cubicBezTo>
                  <a:cubicBezTo>
                    <a:pt x="97862" y="48984"/>
                    <a:pt x="97576" y="48984"/>
                    <a:pt x="97005" y="48317"/>
                  </a:cubicBezTo>
                  <a:cubicBezTo>
                    <a:pt x="95195" y="45078"/>
                    <a:pt x="94814" y="44888"/>
                    <a:pt x="95671" y="48031"/>
                  </a:cubicBezTo>
                  <a:cubicBezTo>
                    <a:pt x="95576" y="48317"/>
                    <a:pt x="95100" y="48317"/>
                    <a:pt x="94719" y="47745"/>
                  </a:cubicBezTo>
                  <a:cubicBezTo>
                    <a:pt x="93195" y="44697"/>
                    <a:pt x="93100" y="44983"/>
                    <a:pt x="93100" y="46793"/>
                  </a:cubicBezTo>
                  <a:cubicBezTo>
                    <a:pt x="90814" y="43554"/>
                    <a:pt x="90242" y="44031"/>
                    <a:pt x="90814" y="46221"/>
                  </a:cubicBezTo>
                  <a:cubicBezTo>
                    <a:pt x="89290" y="44031"/>
                    <a:pt x="88623" y="43935"/>
                    <a:pt x="88623" y="45650"/>
                  </a:cubicBezTo>
                  <a:cubicBezTo>
                    <a:pt x="87385" y="44412"/>
                    <a:pt x="86432" y="44602"/>
                    <a:pt x="85480" y="45364"/>
                  </a:cubicBezTo>
                  <a:cubicBezTo>
                    <a:pt x="84908" y="45174"/>
                    <a:pt x="84908" y="44983"/>
                    <a:pt x="85575" y="44507"/>
                  </a:cubicBezTo>
                  <a:moveTo>
                    <a:pt x="78907" y="48888"/>
                  </a:moveTo>
                  <a:cubicBezTo>
                    <a:pt x="84622" y="46983"/>
                    <a:pt x="91480" y="46983"/>
                    <a:pt x="99958" y="51460"/>
                  </a:cubicBezTo>
                  <a:cubicBezTo>
                    <a:pt x="106339" y="55080"/>
                    <a:pt x="112435" y="57842"/>
                    <a:pt x="118150" y="56413"/>
                  </a:cubicBezTo>
                  <a:cubicBezTo>
                    <a:pt x="119198" y="56127"/>
                    <a:pt x="119389" y="56985"/>
                    <a:pt x="118150" y="57366"/>
                  </a:cubicBezTo>
                  <a:lnTo>
                    <a:pt x="114150" y="58604"/>
                  </a:lnTo>
                  <a:cubicBezTo>
                    <a:pt x="113293" y="58890"/>
                    <a:pt x="113197" y="59461"/>
                    <a:pt x="112816" y="59175"/>
                  </a:cubicBezTo>
                  <a:cubicBezTo>
                    <a:pt x="111197" y="58509"/>
                    <a:pt x="110530" y="58223"/>
                    <a:pt x="110245" y="57270"/>
                  </a:cubicBezTo>
                  <a:lnTo>
                    <a:pt x="108625" y="57270"/>
                  </a:lnTo>
                  <a:cubicBezTo>
                    <a:pt x="109483" y="58509"/>
                    <a:pt x="109483" y="59080"/>
                    <a:pt x="108911" y="58604"/>
                  </a:cubicBezTo>
                  <a:lnTo>
                    <a:pt x="106054" y="56604"/>
                  </a:lnTo>
                  <a:cubicBezTo>
                    <a:pt x="105292" y="56032"/>
                    <a:pt x="104911" y="56223"/>
                    <a:pt x="105387" y="56889"/>
                  </a:cubicBezTo>
                  <a:lnTo>
                    <a:pt x="105958" y="57747"/>
                  </a:lnTo>
                  <a:cubicBezTo>
                    <a:pt x="105958" y="57747"/>
                    <a:pt x="105673" y="58413"/>
                    <a:pt x="105006" y="57937"/>
                  </a:cubicBezTo>
                  <a:lnTo>
                    <a:pt x="101672" y="55175"/>
                  </a:lnTo>
                  <a:cubicBezTo>
                    <a:pt x="100815" y="54413"/>
                    <a:pt x="100339" y="54413"/>
                    <a:pt x="100434" y="55175"/>
                  </a:cubicBezTo>
                  <a:lnTo>
                    <a:pt x="100720" y="56223"/>
                  </a:lnTo>
                  <a:cubicBezTo>
                    <a:pt x="100815" y="56794"/>
                    <a:pt x="99291" y="55556"/>
                    <a:pt x="98243" y="54127"/>
                  </a:cubicBezTo>
                  <a:cubicBezTo>
                    <a:pt x="97862" y="53556"/>
                    <a:pt x="97195" y="53556"/>
                    <a:pt x="97195" y="54127"/>
                  </a:cubicBezTo>
                  <a:lnTo>
                    <a:pt x="97195" y="55365"/>
                  </a:lnTo>
                  <a:cubicBezTo>
                    <a:pt x="97195" y="56604"/>
                    <a:pt x="94909" y="53270"/>
                    <a:pt x="92909" y="51365"/>
                  </a:cubicBezTo>
                  <a:cubicBezTo>
                    <a:pt x="92338" y="50793"/>
                    <a:pt x="91576" y="50793"/>
                    <a:pt x="91861" y="51365"/>
                  </a:cubicBezTo>
                  <a:cubicBezTo>
                    <a:pt x="92338" y="53175"/>
                    <a:pt x="92814" y="54127"/>
                    <a:pt x="92338" y="53556"/>
                  </a:cubicBezTo>
                  <a:lnTo>
                    <a:pt x="89194" y="50793"/>
                  </a:lnTo>
                  <a:cubicBezTo>
                    <a:pt x="88623" y="50222"/>
                    <a:pt x="87385" y="49841"/>
                    <a:pt x="87670" y="50603"/>
                  </a:cubicBezTo>
                  <a:lnTo>
                    <a:pt x="88623" y="53079"/>
                  </a:lnTo>
                  <a:cubicBezTo>
                    <a:pt x="88623" y="53079"/>
                    <a:pt x="86623" y="52317"/>
                    <a:pt x="84241" y="50031"/>
                  </a:cubicBezTo>
                  <a:lnTo>
                    <a:pt x="83479" y="50031"/>
                  </a:lnTo>
                  <a:cubicBezTo>
                    <a:pt x="81955" y="50031"/>
                    <a:pt x="84908" y="52222"/>
                    <a:pt x="84527" y="52603"/>
                  </a:cubicBezTo>
                  <a:cubicBezTo>
                    <a:pt x="83860" y="52984"/>
                    <a:pt x="83003" y="52508"/>
                    <a:pt x="82336" y="51079"/>
                  </a:cubicBezTo>
                  <a:cubicBezTo>
                    <a:pt x="81860" y="50222"/>
                    <a:pt x="81479" y="50127"/>
                    <a:pt x="80527" y="50222"/>
                  </a:cubicBezTo>
                  <a:cubicBezTo>
                    <a:pt x="79955" y="50317"/>
                    <a:pt x="79479" y="50317"/>
                    <a:pt x="78717" y="50222"/>
                  </a:cubicBezTo>
                  <a:cubicBezTo>
                    <a:pt x="77193" y="49936"/>
                    <a:pt x="77193" y="49269"/>
                    <a:pt x="78907" y="48698"/>
                  </a:cubicBezTo>
                  <a:moveTo>
                    <a:pt x="98053" y="66795"/>
                  </a:moveTo>
                  <a:cubicBezTo>
                    <a:pt x="98148" y="66224"/>
                    <a:pt x="98338" y="65652"/>
                    <a:pt x="98434" y="65271"/>
                  </a:cubicBezTo>
                  <a:lnTo>
                    <a:pt x="98719" y="64986"/>
                  </a:lnTo>
                  <a:cubicBezTo>
                    <a:pt x="98719" y="64986"/>
                    <a:pt x="98815" y="64509"/>
                    <a:pt x="99005" y="64414"/>
                  </a:cubicBezTo>
                  <a:cubicBezTo>
                    <a:pt x="99291" y="64128"/>
                    <a:pt x="99577" y="63747"/>
                    <a:pt x="99862" y="63462"/>
                  </a:cubicBezTo>
                  <a:cubicBezTo>
                    <a:pt x="99767" y="65176"/>
                    <a:pt x="99291" y="65652"/>
                    <a:pt x="98053" y="66795"/>
                  </a:cubicBezTo>
                  <a:moveTo>
                    <a:pt x="99386" y="67557"/>
                  </a:moveTo>
                  <a:cubicBezTo>
                    <a:pt x="99386" y="69558"/>
                    <a:pt x="99195" y="70129"/>
                    <a:pt x="97767" y="70701"/>
                  </a:cubicBezTo>
                  <a:cubicBezTo>
                    <a:pt x="97386" y="69367"/>
                    <a:pt x="97767" y="68415"/>
                    <a:pt x="99386" y="67557"/>
                  </a:cubicBezTo>
                  <a:moveTo>
                    <a:pt x="94052" y="61080"/>
                  </a:moveTo>
                  <a:lnTo>
                    <a:pt x="94052" y="61557"/>
                  </a:lnTo>
                  <a:lnTo>
                    <a:pt x="93766" y="61366"/>
                  </a:lnTo>
                  <a:cubicBezTo>
                    <a:pt x="93481" y="62033"/>
                    <a:pt x="93100" y="62414"/>
                    <a:pt x="92338" y="63176"/>
                  </a:cubicBezTo>
                  <a:cubicBezTo>
                    <a:pt x="92528" y="62223"/>
                    <a:pt x="92623" y="61557"/>
                    <a:pt x="93195" y="60795"/>
                  </a:cubicBezTo>
                  <a:cubicBezTo>
                    <a:pt x="92909" y="60604"/>
                    <a:pt x="92528" y="60318"/>
                    <a:pt x="92242" y="60128"/>
                  </a:cubicBezTo>
                  <a:cubicBezTo>
                    <a:pt x="91576" y="61652"/>
                    <a:pt x="90623" y="62890"/>
                    <a:pt x="89194" y="64605"/>
                  </a:cubicBezTo>
                  <a:cubicBezTo>
                    <a:pt x="90147" y="61747"/>
                    <a:pt x="91099" y="59556"/>
                    <a:pt x="93195" y="57366"/>
                  </a:cubicBezTo>
                  <a:cubicBezTo>
                    <a:pt x="92909" y="58318"/>
                    <a:pt x="92623" y="59175"/>
                    <a:pt x="92338" y="59842"/>
                  </a:cubicBezTo>
                  <a:cubicBezTo>
                    <a:pt x="92623" y="60128"/>
                    <a:pt x="93004" y="60318"/>
                    <a:pt x="93290" y="60699"/>
                  </a:cubicBezTo>
                  <a:cubicBezTo>
                    <a:pt x="93576" y="60414"/>
                    <a:pt x="93862" y="60128"/>
                    <a:pt x="93957" y="59842"/>
                  </a:cubicBezTo>
                  <a:cubicBezTo>
                    <a:pt x="93957" y="60223"/>
                    <a:pt x="93957" y="60699"/>
                    <a:pt x="93862" y="61080"/>
                  </a:cubicBezTo>
                  <a:lnTo>
                    <a:pt x="93957" y="61080"/>
                  </a:lnTo>
                  <a:close/>
                  <a:moveTo>
                    <a:pt x="91766" y="63747"/>
                  </a:moveTo>
                  <a:cubicBezTo>
                    <a:pt x="91576" y="64700"/>
                    <a:pt x="91480" y="64986"/>
                    <a:pt x="90814" y="65652"/>
                  </a:cubicBezTo>
                  <a:cubicBezTo>
                    <a:pt x="90909" y="64795"/>
                    <a:pt x="91195" y="64319"/>
                    <a:pt x="91766" y="63747"/>
                  </a:cubicBezTo>
                  <a:moveTo>
                    <a:pt x="88909" y="57175"/>
                  </a:moveTo>
                  <a:cubicBezTo>
                    <a:pt x="88909" y="57175"/>
                    <a:pt x="89575" y="57651"/>
                    <a:pt x="89861" y="57842"/>
                  </a:cubicBezTo>
                  <a:cubicBezTo>
                    <a:pt x="90052" y="57651"/>
                    <a:pt x="90242" y="57461"/>
                    <a:pt x="90528" y="57175"/>
                  </a:cubicBezTo>
                  <a:cubicBezTo>
                    <a:pt x="90433" y="58128"/>
                    <a:pt x="90147" y="58413"/>
                    <a:pt x="89480" y="59080"/>
                  </a:cubicBezTo>
                  <a:cubicBezTo>
                    <a:pt x="89670" y="58699"/>
                    <a:pt x="89766" y="58318"/>
                    <a:pt x="89861" y="58032"/>
                  </a:cubicBezTo>
                  <a:cubicBezTo>
                    <a:pt x="89575" y="57747"/>
                    <a:pt x="89290" y="57461"/>
                    <a:pt x="88909" y="57270"/>
                  </a:cubicBezTo>
                  <a:moveTo>
                    <a:pt x="63382" y="32696"/>
                  </a:moveTo>
                  <a:cubicBezTo>
                    <a:pt x="63382" y="32696"/>
                    <a:pt x="64048" y="32982"/>
                    <a:pt x="64048" y="33553"/>
                  </a:cubicBezTo>
                  <a:cubicBezTo>
                    <a:pt x="64048" y="33934"/>
                    <a:pt x="63572" y="34315"/>
                    <a:pt x="63382" y="34315"/>
                  </a:cubicBezTo>
                  <a:cubicBezTo>
                    <a:pt x="63001" y="34315"/>
                    <a:pt x="62715" y="33934"/>
                    <a:pt x="62715" y="33553"/>
                  </a:cubicBezTo>
                  <a:cubicBezTo>
                    <a:pt x="62715" y="32982"/>
                    <a:pt x="63001" y="32696"/>
                    <a:pt x="63382" y="32696"/>
                  </a:cubicBezTo>
                  <a:moveTo>
                    <a:pt x="53857" y="26981"/>
                  </a:moveTo>
                  <a:cubicBezTo>
                    <a:pt x="54238" y="25076"/>
                    <a:pt x="55476" y="24123"/>
                    <a:pt x="56809" y="23933"/>
                  </a:cubicBezTo>
                  <a:lnTo>
                    <a:pt x="59857" y="24504"/>
                  </a:lnTo>
                  <a:cubicBezTo>
                    <a:pt x="61000" y="25362"/>
                    <a:pt x="60810" y="25552"/>
                    <a:pt x="59571" y="25743"/>
                  </a:cubicBezTo>
                  <a:cubicBezTo>
                    <a:pt x="57095" y="25362"/>
                    <a:pt x="55762" y="25933"/>
                    <a:pt x="55095" y="27552"/>
                  </a:cubicBezTo>
                  <a:cubicBezTo>
                    <a:pt x="54142" y="28886"/>
                    <a:pt x="53761" y="29076"/>
                    <a:pt x="53857" y="26981"/>
                  </a:cubicBezTo>
                  <a:moveTo>
                    <a:pt x="52047" y="25076"/>
                  </a:moveTo>
                  <a:cubicBezTo>
                    <a:pt x="47475" y="18694"/>
                    <a:pt x="44141" y="13455"/>
                    <a:pt x="40712" y="8502"/>
                  </a:cubicBezTo>
                  <a:cubicBezTo>
                    <a:pt x="40045" y="7550"/>
                    <a:pt x="40807" y="7455"/>
                    <a:pt x="41284" y="7931"/>
                  </a:cubicBezTo>
                  <a:cubicBezTo>
                    <a:pt x="45379" y="12979"/>
                    <a:pt x="49189" y="17837"/>
                    <a:pt x="53571" y="23552"/>
                  </a:cubicBezTo>
                  <a:cubicBezTo>
                    <a:pt x="53571" y="24504"/>
                    <a:pt x="53190" y="25076"/>
                    <a:pt x="52047" y="25076"/>
                  </a:cubicBezTo>
                  <a:moveTo>
                    <a:pt x="59190" y="36030"/>
                  </a:moveTo>
                  <a:cubicBezTo>
                    <a:pt x="59476" y="38125"/>
                    <a:pt x="58524" y="38411"/>
                    <a:pt x="56619" y="36982"/>
                  </a:cubicBezTo>
                  <a:lnTo>
                    <a:pt x="54428" y="34220"/>
                  </a:lnTo>
                  <a:cubicBezTo>
                    <a:pt x="52809" y="32601"/>
                    <a:pt x="52523" y="31172"/>
                    <a:pt x="53476" y="29934"/>
                  </a:cubicBezTo>
                  <a:lnTo>
                    <a:pt x="55476" y="27457"/>
                  </a:lnTo>
                  <a:cubicBezTo>
                    <a:pt x="56714" y="26505"/>
                    <a:pt x="58238" y="26124"/>
                    <a:pt x="59667" y="26219"/>
                  </a:cubicBezTo>
                  <a:cubicBezTo>
                    <a:pt x="60333" y="26790"/>
                    <a:pt x="60524" y="27267"/>
                    <a:pt x="60333" y="28029"/>
                  </a:cubicBezTo>
                  <a:cubicBezTo>
                    <a:pt x="57857" y="28029"/>
                    <a:pt x="56238" y="29362"/>
                    <a:pt x="55095" y="31743"/>
                  </a:cubicBezTo>
                  <a:cubicBezTo>
                    <a:pt x="56809" y="29838"/>
                    <a:pt x="58810" y="28410"/>
                    <a:pt x="60714" y="28410"/>
                  </a:cubicBezTo>
                  <a:cubicBezTo>
                    <a:pt x="61667" y="28695"/>
                    <a:pt x="61953" y="29362"/>
                    <a:pt x="61953" y="30029"/>
                  </a:cubicBezTo>
                  <a:cubicBezTo>
                    <a:pt x="61191" y="29743"/>
                    <a:pt x="60619" y="29934"/>
                    <a:pt x="60238" y="30315"/>
                  </a:cubicBezTo>
                  <a:cubicBezTo>
                    <a:pt x="59857" y="31077"/>
                    <a:pt x="58619" y="31839"/>
                    <a:pt x="56905" y="32886"/>
                  </a:cubicBezTo>
                  <a:cubicBezTo>
                    <a:pt x="58143" y="32601"/>
                    <a:pt x="59667" y="32029"/>
                    <a:pt x="61381" y="30791"/>
                  </a:cubicBezTo>
                  <a:cubicBezTo>
                    <a:pt x="62334" y="31077"/>
                    <a:pt x="62524" y="31648"/>
                    <a:pt x="62239" y="32696"/>
                  </a:cubicBezTo>
                  <a:cubicBezTo>
                    <a:pt x="61858" y="33458"/>
                    <a:pt x="61286" y="33839"/>
                    <a:pt x="60429" y="33934"/>
                  </a:cubicBezTo>
                  <a:cubicBezTo>
                    <a:pt x="59190" y="33934"/>
                    <a:pt x="58810" y="34410"/>
                    <a:pt x="59095" y="35839"/>
                  </a:cubicBezTo>
                  <a:moveTo>
                    <a:pt x="61858" y="42983"/>
                  </a:moveTo>
                  <a:cubicBezTo>
                    <a:pt x="62239" y="44031"/>
                    <a:pt x="61477" y="44697"/>
                    <a:pt x="60619" y="43554"/>
                  </a:cubicBezTo>
                  <a:cubicBezTo>
                    <a:pt x="58810" y="41554"/>
                    <a:pt x="59190" y="38887"/>
                    <a:pt x="61191" y="36601"/>
                  </a:cubicBezTo>
                  <a:cubicBezTo>
                    <a:pt x="63191" y="34125"/>
                    <a:pt x="65858" y="34125"/>
                    <a:pt x="68144" y="35934"/>
                  </a:cubicBezTo>
                  <a:cubicBezTo>
                    <a:pt x="69478" y="37077"/>
                    <a:pt x="69097" y="37173"/>
                    <a:pt x="67477" y="37173"/>
                  </a:cubicBezTo>
                  <a:cubicBezTo>
                    <a:pt x="62810" y="37173"/>
                    <a:pt x="61000" y="39554"/>
                    <a:pt x="61858" y="43078"/>
                  </a:cubicBezTo>
                  <a:moveTo>
                    <a:pt x="73764" y="67462"/>
                  </a:moveTo>
                  <a:lnTo>
                    <a:pt x="72430" y="59271"/>
                  </a:lnTo>
                  <a:lnTo>
                    <a:pt x="71478" y="62795"/>
                  </a:lnTo>
                  <a:lnTo>
                    <a:pt x="70620" y="57747"/>
                  </a:lnTo>
                  <a:cubicBezTo>
                    <a:pt x="69954" y="57270"/>
                    <a:pt x="69763" y="60318"/>
                    <a:pt x="69954" y="64700"/>
                  </a:cubicBezTo>
                  <a:cubicBezTo>
                    <a:pt x="68716" y="63462"/>
                    <a:pt x="68811" y="59937"/>
                    <a:pt x="69001" y="55937"/>
                  </a:cubicBezTo>
                  <a:lnTo>
                    <a:pt x="67668" y="59747"/>
                  </a:lnTo>
                  <a:cubicBezTo>
                    <a:pt x="66811" y="57747"/>
                    <a:pt x="67287" y="54984"/>
                    <a:pt x="67668" y="52413"/>
                  </a:cubicBezTo>
                  <a:cubicBezTo>
                    <a:pt x="66811" y="51746"/>
                    <a:pt x="66239" y="53079"/>
                    <a:pt x="66049" y="57270"/>
                  </a:cubicBezTo>
                  <a:cubicBezTo>
                    <a:pt x="65096" y="54508"/>
                    <a:pt x="65382" y="52317"/>
                    <a:pt x="65763" y="49746"/>
                  </a:cubicBezTo>
                  <a:lnTo>
                    <a:pt x="64810" y="51746"/>
                  </a:lnTo>
                  <a:lnTo>
                    <a:pt x="64525" y="46983"/>
                  </a:lnTo>
                  <a:cubicBezTo>
                    <a:pt x="69097" y="51365"/>
                    <a:pt x="72907" y="56604"/>
                    <a:pt x="75859" y="62414"/>
                  </a:cubicBezTo>
                  <a:lnTo>
                    <a:pt x="75859" y="67462"/>
                  </a:lnTo>
                  <a:lnTo>
                    <a:pt x="74240" y="61747"/>
                  </a:lnTo>
                  <a:cubicBezTo>
                    <a:pt x="74335" y="65748"/>
                    <a:pt x="74240" y="68224"/>
                    <a:pt x="73764" y="67462"/>
                  </a:cubicBezTo>
                  <a:moveTo>
                    <a:pt x="70906" y="72225"/>
                  </a:moveTo>
                  <a:cubicBezTo>
                    <a:pt x="70906" y="72225"/>
                    <a:pt x="70049" y="71653"/>
                    <a:pt x="69859" y="70701"/>
                  </a:cubicBezTo>
                  <a:cubicBezTo>
                    <a:pt x="69573" y="69939"/>
                    <a:pt x="69573" y="69081"/>
                    <a:pt x="69763" y="68986"/>
                  </a:cubicBezTo>
                  <a:cubicBezTo>
                    <a:pt x="70144" y="68986"/>
                    <a:pt x="70620" y="69558"/>
                    <a:pt x="70906" y="70510"/>
                  </a:cubicBezTo>
                  <a:cubicBezTo>
                    <a:pt x="71192" y="71463"/>
                    <a:pt x="71192" y="72320"/>
                    <a:pt x="71002" y="72320"/>
                  </a:cubicBezTo>
                  <a:moveTo>
                    <a:pt x="55857" y="67367"/>
                  </a:moveTo>
                  <a:cubicBezTo>
                    <a:pt x="57857" y="64224"/>
                    <a:pt x="59571" y="63271"/>
                    <a:pt x="60619" y="65748"/>
                  </a:cubicBezTo>
                  <a:cubicBezTo>
                    <a:pt x="61953" y="61366"/>
                    <a:pt x="63477" y="60985"/>
                    <a:pt x="65477" y="64795"/>
                  </a:cubicBezTo>
                  <a:cubicBezTo>
                    <a:pt x="68049" y="64795"/>
                    <a:pt x="68620" y="68796"/>
                    <a:pt x="68239" y="74606"/>
                  </a:cubicBezTo>
                  <a:lnTo>
                    <a:pt x="65763" y="68034"/>
                  </a:lnTo>
                  <a:lnTo>
                    <a:pt x="65763" y="72320"/>
                  </a:lnTo>
                  <a:cubicBezTo>
                    <a:pt x="64144" y="65081"/>
                    <a:pt x="53666" y="69272"/>
                    <a:pt x="55952" y="67367"/>
                  </a:cubicBezTo>
                  <a:moveTo>
                    <a:pt x="48046" y="100990"/>
                  </a:moveTo>
                  <a:cubicBezTo>
                    <a:pt x="52428" y="99657"/>
                    <a:pt x="55857" y="99466"/>
                    <a:pt x="58524" y="99085"/>
                  </a:cubicBezTo>
                  <a:cubicBezTo>
                    <a:pt x="63382" y="98418"/>
                    <a:pt x="66334" y="97942"/>
                    <a:pt x="70144" y="96228"/>
                  </a:cubicBezTo>
                  <a:cubicBezTo>
                    <a:pt x="71954" y="95561"/>
                    <a:pt x="73954" y="94704"/>
                    <a:pt x="76145" y="92989"/>
                  </a:cubicBezTo>
                  <a:cubicBezTo>
                    <a:pt x="77193" y="92132"/>
                    <a:pt x="76812" y="91846"/>
                    <a:pt x="75574" y="92037"/>
                  </a:cubicBezTo>
                  <a:lnTo>
                    <a:pt x="70620" y="92322"/>
                  </a:lnTo>
                  <a:lnTo>
                    <a:pt x="70620" y="90132"/>
                  </a:lnTo>
                  <a:lnTo>
                    <a:pt x="68716" y="92703"/>
                  </a:lnTo>
                  <a:lnTo>
                    <a:pt x="68335" y="90132"/>
                  </a:lnTo>
                  <a:lnTo>
                    <a:pt x="66715" y="94608"/>
                  </a:lnTo>
                  <a:lnTo>
                    <a:pt x="66049" y="89465"/>
                  </a:lnTo>
                  <a:lnTo>
                    <a:pt x="64810" y="95085"/>
                  </a:lnTo>
                  <a:lnTo>
                    <a:pt x="64144" y="89560"/>
                  </a:lnTo>
                  <a:lnTo>
                    <a:pt x="62048" y="95847"/>
                  </a:lnTo>
                  <a:lnTo>
                    <a:pt x="61477" y="89274"/>
                  </a:lnTo>
                  <a:lnTo>
                    <a:pt x="60238" y="95942"/>
                  </a:lnTo>
                  <a:lnTo>
                    <a:pt x="59000" y="89084"/>
                  </a:lnTo>
                  <a:lnTo>
                    <a:pt x="58238" y="95942"/>
                  </a:lnTo>
                  <a:lnTo>
                    <a:pt x="56809" y="89560"/>
                  </a:lnTo>
                  <a:lnTo>
                    <a:pt x="56333" y="95751"/>
                  </a:lnTo>
                  <a:lnTo>
                    <a:pt x="54523" y="89465"/>
                  </a:lnTo>
                  <a:lnTo>
                    <a:pt x="54333" y="96037"/>
                  </a:lnTo>
                  <a:lnTo>
                    <a:pt x="52237" y="89751"/>
                  </a:lnTo>
                  <a:lnTo>
                    <a:pt x="51856" y="95370"/>
                  </a:lnTo>
                  <a:lnTo>
                    <a:pt x="50523" y="89941"/>
                  </a:lnTo>
                  <a:lnTo>
                    <a:pt x="49951" y="94894"/>
                  </a:lnTo>
                  <a:lnTo>
                    <a:pt x="48904" y="90417"/>
                  </a:lnTo>
                  <a:lnTo>
                    <a:pt x="48237" y="95370"/>
                  </a:lnTo>
                  <a:cubicBezTo>
                    <a:pt x="46237" y="91560"/>
                    <a:pt x="45379" y="88417"/>
                    <a:pt x="46713" y="86607"/>
                  </a:cubicBezTo>
                  <a:cubicBezTo>
                    <a:pt x="48713" y="84321"/>
                    <a:pt x="51475" y="83750"/>
                    <a:pt x="54238" y="84131"/>
                  </a:cubicBezTo>
                  <a:cubicBezTo>
                    <a:pt x="54809" y="83178"/>
                    <a:pt x="55857" y="82321"/>
                    <a:pt x="57286" y="81559"/>
                  </a:cubicBezTo>
                  <a:lnTo>
                    <a:pt x="57571" y="82797"/>
                  </a:lnTo>
                  <a:lnTo>
                    <a:pt x="60905" y="81750"/>
                  </a:lnTo>
                  <a:lnTo>
                    <a:pt x="61191" y="82797"/>
                  </a:lnTo>
                  <a:lnTo>
                    <a:pt x="64715" y="80892"/>
                  </a:lnTo>
                  <a:cubicBezTo>
                    <a:pt x="62620" y="83559"/>
                    <a:pt x="62239" y="84607"/>
                    <a:pt x="62905" y="84607"/>
                  </a:cubicBezTo>
                  <a:cubicBezTo>
                    <a:pt x="63477" y="84607"/>
                    <a:pt x="66049" y="81559"/>
                    <a:pt x="66811" y="82416"/>
                  </a:cubicBezTo>
                  <a:cubicBezTo>
                    <a:pt x="65096" y="85179"/>
                    <a:pt x="66715" y="84321"/>
                    <a:pt x="69668" y="81940"/>
                  </a:cubicBezTo>
                  <a:cubicBezTo>
                    <a:pt x="70525" y="82226"/>
                    <a:pt x="68620" y="84131"/>
                    <a:pt x="68811" y="84417"/>
                  </a:cubicBezTo>
                  <a:cubicBezTo>
                    <a:pt x="69097" y="84702"/>
                    <a:pt x="70144" y="83845"/>
                    <a:pt x="72335" y="82416"/>
                  </a:cubicBezTo>
                  <a:cubicBezTo>
                    <a:pt x="72907" y="82035"/>
                    <a:pt x="74145" y="80607"/>
                    <a:pt x="74431" y="81273"/>
                  </a:cubicBezTo>
                  <a:cubicBezTo>
                    <a:pt x="74526" y="82035"/>
                    <a:pt x="73764" y="82512"/>
                    <a:pt x="73383" y="83083"/>
                  </a:cubicBezTo>
                  <a:cubicBezTo>
                    <a:pt x="71192" y="85655"/>
                    <a:pt x="71764" y="85274"/>
                    <a:pt x="75574" y="82797"/>
                  </a:cubicBezTo>
                  <a:cubicBezTo>
                    <a:pt x="76145" y="82512"/>
                    <a:pt x="76907" y="81845"/>
                    <a:pt x="77479" y="82131"/>
                  </a:cubicBezTo>
                  <a:cubicBezTo>
                    <a:pt x="74907" y="85560"/>
                    <a:pt x="75955" y="84893"/>
                    <a:pt x="79765" y="82512"/>
                  </a:cubicBezTo>
                  <a:cubicBezTo>
                    <a:pt x="80336" y="82226"/>
                    <a:pt x="81003" y="81273"/>
                    <a:pt x="81670" y="82035"/>
                  </a:cubicBezTo>
                  <a:cubicBezTo>
                    <a:pt x="76812" y="86322"/>
                    <a:pt x="77669" y="86798"/>
                    <a:pt x="83860" y="83845"/>
                  </a:cubicBezTo>
                  <a:cubicBezTo>
                    <a:pt x="81003" y="87084"/>
                    <a:pt x="81670" y="87274"/>
                    <a:pt x="86146" y="84321"/>
                  </a:cubicBezTo>
                  <a:cubicBezTo>
                    <a:pt x="86527" y="84226"/>
                    <a:pt x="87099" y="84321"/>
                    <a:pt x="87670" y="84036"/>
                  </a:cubicBezTo>
                  <a:cubicBezTo>
                    <a:pt x="85575" y="86131"/>
                    <a:pt x="85289" y="87655"/>
                    <a:pt x="86337" y="87084"/>
                  </a:cubicBezTo>
                  <a:cubicBezTo>
                    <a:pt x="87861" y="86417"/>
                    <a:pt x="89766" y="85560"/>
                    <a:pt x="90718" y="85845"/>
                  </a:cubicBezTo>
                  <a:cubicBezTo>
                    <a:pt x="88813" y="87750"/>
                    <a:pt x="88909" y="88608"/>
                    <a:pt x="91385" y="88131"/>
                  </a:cubicBezTo>
                  <a:cubicBezTo>
                    <a:pt x="92147" y="88417"/>
                    <a:pt x="91385" y="89370"/>
                    <a:pt x="88909" y="90989"/>
                  </a:cubicBezTo>
                  <a:cubicBezTo>
                    <a:pt x="88528" y="91656"/>
                    <a:pt x="88051" y="90989"/>
                    <a:pt x="87670" y="89370"/>
                  </a:cubicBezTo>
                  <a:cubicBezTo>
                    <a:pt x="87385" y="90322"/>
                    <a:pt x="87004" y="90322"/>
                    <a:pt x="86527" y="89751"/>
                  </a:cubicBezTo>
                  <a:lnTo>
                    <a:pt x="85956" y="93275"/>
                  </a:lnTo>
                  <a:lnTo>
                    <a:pt x="85099" y="93275"/>
                  </a:lnTo>
                  <a:lnTo>
                    <a:pt x="85099" y="91084"/>
                  </a:lnTo>
                  <a:cubicBezTo>
                    <a:pt x="84718" y="90513"/>
                    <a:pt x="84241" y="90513"/>
                    <a:pt x="83860" y="91084"/>
                  </a:cubicBezTo>
                  <a:lnTo>
                    <a:pt x="83194" y="93846"/>
                  </a:lnTo>
                  <a:lnTo>
                    <a:pt x="81955" y="93180"/>
                  </a:lnTo>
                  <a:cubicBezTo>
                    <a:pt x="81574" y="94132"/>
                    <a:pt x="81003" y="95085"/>
                    <a:pt x="80050" y="95751"/>
                  </a:cubicBezTo>
                  <a:cubicBezTo>
                    <a:pt x="79288" y="94704"/>
                    <a:pt x="78717" y="94894"/>
                    <a:pt x="78431" y="95942"/>
                  </a:cubicBezTo>
                  <a:cubicBezTo>
                    <a:pt x="77860" y="96132"/>
                    <a:pt x="77574" y="95656"/>
                    <a:pt x="77002" y="95751"/>
                  </a:cubicBezTo>
                  <a:cubicBezTo>
                    <a:pt x="76621" y="96990"/>
                    <a:pt x="76240" y="97275"/>
                    <a:pt x="75574" y="96418"/>
                  </a:cubicBezTo>
                  <a:cubicBezTo>
                    <a:pt x="74431" y="97085"/>
                    <a:pt x="73478" y="97752"/>
                    <a:pt x="72430" y="98895"/>
                  </a:cubicBezTo>
                  <a:lnTo>
                    <a:pt x="71859" y="97561"/>
                  </a:lnTo>
                  <a:cubicBezTo>
                    <a:pt x="70906" y="98895"/>
                    <a:pt x="70049" y="99752"/>
                    <a:pt x="69573" y="99466"/>
                  </a:cubicBezTo>
                  <a:lnTo>
                    <a:pt x="68620" y="98514"/>
                  </a:lnTo>
                  <a:lnTo>
                    <a:pt x="67096" y="100990"/>
                  </a:lnTo>
                  <a:lnTo>
                    <a:pt x="64620" y="101657"/>
                  </a:lnTo>
                  <a:cubicBezTo>
                    <a:pt x="64620" y="102324"/>
                    <a:pt x="65572" y="102324"/>
                    <a:pt x="67287" y="102038"/>
                  </a:cubicBezTo>
                  <a:cubicBezTo>
                    <a:pt x="69478" y="101752"/>
                    <a:pt x="73669" y="100800"/>
                    <a:pt x="76431" y="100038"/>
                  </a:cubicBezTo>
                  <a:cubicBezTo>
                    <a:pt x="79193" y="99180"/>
                    <a:pt x="82146" y="98799"/>
                    <a:pt x="85480" y="97371"/>
                  </a:cubicBezTo>
                  <a:cubicBezTo>
                    <a:pt x="88051" y="96132"/>
                    <a:pt x="91099" y="93942"/>
                    <a:pt x="94147" y="92513"/>
                  </a:cubicBezTo>
                  <a:cubicBezTo>
                    <a:pt x="94814" y="93084"/>
                    <a:pt x="94243" y="94418"/>
                    <a:pt x="88528" y="98895"/>
                  </a:cubicBezTo>
                  <a:lnTo>
                    <a:pt x="85765" y="98037"/>
                  </a:lnTo>
                  <a:lnTo>
                    <a:pt x="87289" y="100038"/>
                  </a:lnTo>
                  <a:cubicBezTo>
                    <a:pt x="86623" y="100704"/>
                    <a:pt x="86051" y="100990"/>
                    <a:pt x="85384" y="100895"/>
                  </a:cubicBezTo>
                  <a:lnTo>
                    <a:pt x="82908" y="99657"/>
                  </a:lnTo>
                  <a:lnTo>
                    <a:pt x="83670" y="102228"/>
                  </a:lnTo>
                  <a:cubicBezTo>
                    <a:pt x="81860" y="102228"/>
                    <a:pt x="81098" y="100038"/>
                    <a:pt x="79479" y="100990"/>
                  </a:cubicBezTo>
                  <a:lnTo>
                    <a:pt x="80145" y="102990"/>
                  </a:lnTo>
                  <a:lnTo>
                    <a:pt x="76431" y="101943"/>
                  </a:lnTo>
                  <a:lnTo>
                    <a:pt x="77098" y="104419"/>
                  </a:lnTo>
                  <a:lnTo>
                    <a:pt x="73954" y="103086"/>
                  </a:lnTo>
                  <a:lnTo>
                    <a:pt x="73288" y="104419"/>
                  </a:lnTo>
                  <a:cubicBezTo>
                    <a:pt x="72335" y="104419"/>
                    <a:pt x="71764" y="104705"/>
                    <a:pt x="71668" y="105086"/>
                  </a:cubicBezTo>
                  <a:cubicBezTo>
                    <a:pt x="78907" y="106324"/>
                    <a:pt x="86908" y="103752"/>
                    <a:pt x="95100" y="99752"/>
                  </a:cubicBezTo>
                  <a:cubicBezTo>
                    <a:pt x="95481" y="99657"/>
                    <a:pt x="95671" y="99942"/>
                    <a:pt x="95671" y="100609"/>
                  </a:cubicBezTo>
                  <a:cubicBezTo>
                    <a:pt x="95005" y="103848"/>
                    <a:pt x="92623" y="106705"/>
                    <a:pt x="89004" y="109372"/>
                  </a:cubicBezTo>
                  <a:lnTo>
                    <a:pt x="90052" y="104991"/>
                  </a:lnTo>
                  <a:cubicBezTo>
                    <a:pt x="87575" y="106038"/>
                    <a:pt x="84813" y="111372"/>
                    <a:pt x="82813" y="112134"/>
                  </a:cubicBezTo>
                  <a:lnTo>
                    <a:pt x="85003" y="106419"/>
                  </a:lnTo>
                  <a:lnTo>
                    <a:pt x="78526" y="111753"/>
                  </a:lnTo>
                  <a:cubicBezTo>
                    <a:pt x="77955" y="111087"/>
                    <a:pt x="78812" y="109563"/>
                    <a:pt x="80145" y="107658"/>
                  </a:cubicBezTo>
                  <a:cubicBezTo>
                    <a:pt x="78241" y="107658"/>
                    <a:pt x="74907" y="112230"/>
                    <a:pt x="74431" y="111944"/>
                  </a:cubicBezTo>
                  <a:cubicBezTo>
                    <a:pt x="73097" y="111277"/>
                    <a:pt x="75478" y="109848"/>
                    <a:pt x="76050" y="108896"/>
                  </a:cubicBezTo>
                  <a:cubicBezTo>
                    <a:pt x="74240" y="108801"/>
                    <a:pt x="73002" y="110420"/>
                    <a:pt x="71573" y="111277"/>
                  </a:cubicBezTo>
                  <a:cubicBezTo>
                    <a:pt x="71478" y="110420"/>
                    <a:pt x="72335" y="109467"/>
                    <a:pt x="73954" y="107943"/>
                  </a:cubicBezTo>
                  <a:lnTo>
                    <a:pt x="68620" y="110420"/>
                  </a:lnTo>
                  <a:cubicBezTo>
                    <a:pt x="68620" y="109467"/>
                    <a:pt x="70716" y="108610"/>
                    <a:pt x="71097" y="107277"/>
                  </a:cubicBezTo>
                  <a:cubicBezTo>
                    <a:pt x="68620" y="108896"/>
                    <a:pt x="66430" y="110039"/>
                    <a:pt x="65858" y="109848"/>
                  </a:cubicBezTo>
                  <a:lnTo>
                    <a:pt x="67477" y="107277"/>
                  </a:lnTo>
                  <a:lnTo>
                    <a:pt x="62810" y="109753"/>
                  </a:lnTo>
                  <a:lnTo>
                    <a:pt x="65668" y="106705"/>
                  </a:lnTo>
                  <a:lnTo>
                    <a:pt x="60714" y="109086"/>
                  </a:lnTo>
                  <a:lnTo>
                    <a:pt x="62143" y="106515"/>
                  </a:lnTo>
                  <a:lnTo>
                    <a:pt x="58524" y="108801"/>
                  </a:lnTo>
                  <a:lnTo>
                    <a:pt x="60048" y="105943"/>
                  </a:lnTo>
                  <a:cubicBezTo>
                    <a:pt x="58238" y="107467"/>
                    <a:pt x="56619" y="108420"/>
                    <a:pt x="55666" y="108420"/>
                  </a:cubicBezTo>
                  <a:cubicBezTo>
                    <a:pt x="56619" y="107181"/>
                    <a:pt x="57286" y="106229"/>
                    <a:pt x="57190" y="105562"/>
                  </a:cubicBezTo>
                  <a:cubicBezTo>
                    <a:pt x="55571" y="106896"/>
                    <a:pt x="53857" y="107848"/>
                    <a:pt x="53190" y="107848"/>
                  </a:cubicBezTo>
                  <a:lnTo>
                    <a:pt x="53857" y="105562"/>
                  </a:lnTo>
                  <a:cubicBezTo>
                    <a:pt x="52428" y="106896"/>
                    <a:pt x="50999" y="107848"/>
                    <a:pt x="49380" y="108420"/>
                  </a:cubicBezTo>
                  <a:lnTo>
                    <a:pt x="50999" y="105657"/>
                  </a:lnTo>
                  <a:cubicBezTo>
                    <a:pt x="50999" y="105657"/>
                    <a:pt x="51190" y="104705"/>
                    <a:pt x="50618" y="105086"/>
                  </a:cubicBezTo>
                  <a:lnTo>
                    <a:pt x="46903" y="108134"/>
                  </a:lnTo>
                  <a:cubicBezTo>
                    <a:pt x="47761" y="106610"/>
                    <a:pt x="48142" y="105657"/>
                    <a:pt x="47570" y="105276"/>
                  </a:cubicBezTo>
                  <a:lnTo>
                    <a:pt x="44998" y="106610"/>
                  </a:lnTo>
                  <a:lnTo>
                    <a:pt x="45284" y="105086"/>
                  </a:lnTo>
                  <a:lnTo>
                    <a:pt x="42236" y="108324"/>
                  </a:lnTo>
                  <a:cubicBezTo>
                    <a:pt x="42236" y="108324"/>
                    <a:pt x="42427" y="107372"/>
                    <a:pt x="42808" y="105848"/>
                  </a:cubicBezTo>
                  <a:lnTo>
                    <a:pt x="39664" y="107848"/>
                  </a:lnTo>
                  <a:cubicBezTo>
                    <a:pt x="41284" y="104610"/>
                    <a:pt x="44046" y="102419"/>
                    <a:pt x="47761" y="101276"/>
                  </a:cubicBezTo>
                  <a:moveTo>
                    <a:pt x="100339" y="121659"/>
                  </a:moveTo>
                  <a:lnTo>
                    <a:pt x="97862" y="126517"/>
                  </a:lnTo>
                  <a:cubicBezTo>
                    <a:pt x="97672" y="127089"/>
                    <a:pt x="98053" y="127279"/>
                    <a:pt x="98719" y="127184"/>
                  </a:cubicBezTo>
                  <a:cubicBezTo>
                    <a:pt x="100339" y="122802"/>
                    <a:pt x="101863" y="120326"/>
                    <a:pt x="103006" y="120231"/>
                  </a:cubicBezTo>
                  <a:lnTo>
                    <a:pt x="100815" y="126803"/>
                  </a:lnTo>
                  <a:cubicBezTo>
                    <a:pt x="101767" y="124803"/>
                    <a:pt x="102434" y="123945"/>
                    <a:pt x="102815" y="124326"/>
                  </a:cubicBezTo>
                  <a:lnTo>
                    <a:pt x="102339" y="126327"/>
                  </a:lnTo>
                  <a:cubicBezTo>
                    <a:pt x="103387" y="124136"/>
                    <a:pt x="104244" y="123183"/>
                    <a:pt x="104815" y="123564"/>
                  </a:cubicBezTo>
                  <a:lnTo>
                    <a:pt x="104530" y="125469"/>
                  </a:lnTo>
                  <a:cubicBezTo>
                    <a:pt x="104911" y="124707"/>
                    <a:pt x="105482" y="124136"/>
                    <a:pt x="106149" y="123755"/>
                  </a:cubicBezTo>
                  <a:lnTo>
                    <a:pt x="106816" y="125279"/>
                  </a:lnTo>
                  <a:cubicBezTo>
                    <a:pt x="107101" y="124041"/>
                    <a:pt x="107768" y="123088"/>
                    <a:pt x="108530" y="122421"/>
                  </a:cubicBezTo>
                  <a:lnTo>
                    <a:pt x="109102" y="123755"/>
                  </a:lnTo>
                  <a:cubicBezTo>
                    <a:pt x="109959" y="122231"/>
                    <a:pt x="111007" y="120897"/>
                    <a:pt x="112816" y="119469"/>
                  </a:cubicBezTo>
                  <a:lnTo>
                    <a:pt x="111959" y="122231"/>
                  </a:lnTo>
                  <a:lnTo>
                    <a:pt x="115293" y="120612"/>
                  </a:lnTo>
                  <a:cubicBezTo>
                    <a:pt x="116912" y="120040"/>
                    <a:pt x="117198" y="120516"/>
                    <a:pt x="115960" y="121945"/>
                  </a:cubicBezTo>
                  <a:lnTo>
                    <a:pt x="109292" y="125088"/>
                  </a:lnTo>
                  <a:cubicBezTo>
                    <a:pt x="103958" y="128136"/>
                    <a:pt x="98624" y="129851"/>
                    <a:pt x="93100" y="128232"/>
                  </a:cubicBezTo>
                  <a:cubicBezTo>
                    <a:pt x="91671" y="127660"/>
                    <a:pt x="91385" y="126993"/>
                    <a:pt x="92147" y="125755"/>
                  </a:cubicBezTo>
                  <a:cubicBezTo>
                    <a:pt x="92814" y="124803"/>
                    <a:pt x="93671" y="124136"/>
                    <a:pt x="94528" y="123850"/>
                  </a:cubicBezTo>
                  <a:lnTo>
                    <a:pt x="94528" y="125660"/>
                  </a:lnTo>
                  <a:lnTo>
                    <a:pt x="98148" y="120993"/>
                  </a:lnTo>
                  <a:lnTo>
                    <a:pt x="96243" y="126517"/>
                  </a:lnTo>
                  <a:cubicBezTo>
                    <a:pt x="97862" y="123374"/>
                    <a:pt x="99291" y="121564"/>
                    <a:pt x="100529" y="121659"/>
                  </a:cubicBezTo>
                  <a:moveTo>
                    <a:pt x="99958" y="118230"/>
                  </a:moveTo>
                  <a:cubicBezTo>
                    <a:pt x="100910" y="116992"/>
                    <a:pt x="101577" y="116040"/>
                    <a:pt x="101863" y="116325"/>
                  </a:cubicBezTo>
                  <a:cubicBezTo>
                    <a:pt x="102053" y="116325"/>
                    <a:pt x="101482" y="117468"/>
                    <a:pt x="100529" y="118516"/>
                  </a:cubicBezTo>
                  <a:cubicBezTo>
                    <a:pt x="99672" y="119754"/>
                    <a:pt x="98910" y="120516"/>
                    <a:pt x="98719" y="120421"/>
                  </a:cubicBezTo>
                  <a:cubicBezTo>
                    <a:pt x="98529" y="120421"/>
                    <a:pt x="99100" y="119278"/>
                    <a:pt x="99958" y="118230"/>
                  </a:cubicBezTo>
                  <a:moveTo>
                    <a:pt x="121865" y="134804"/>
                  </a:moveTo>
                  <a:cubicBezTo>
                    <a:pt x="123103" y="133756"/>
                    <a:pt x="124627" y="132899"/>
                    <a:pt x="125866" y="132327"/>
                  </a:cubicBezTo>
                  <a:cubicBezTo>
                    <a:pt x="124913" y="133280"/>
                    <a:pt x="123961" y="134328"/>
                    <a:pt x="122818" y="135280"/>
                  </a:cubicBezTo>
                  <a:lnTo>
                    <a:pt x="123770" y="135852"/>
                  </a:lnTo>
                  <a:cubicBezTo>
                    <a:pt x="125008" y="134899"/>
                    <a:pt x="126532" y="134232"/>
                    <a:pt x="127866" y="133947"/>
                  </a:cubicBezTo>
                  <a:cubicBezTo>
                    <a:pt x="127199" y="134518"/>
                    <a:pt x="126437" y="135090"/>
                    <a:pt x="125961" y="135661"/>
                  </a:cubicBezTo>
                  <a:cubicBezTo>
                    <a:pt x="126913" y="135375"/>
                    <a:pt x="127961" y="135375"/>
                    <a:pt x="129390" y="135280"/>
                  </a:cubicBezTo>
                  <a:cubicBezTo>
                    <a:pt x="127580" y="136042"/>
                    <a:pt x="126532" y="136328"/>
                    <a:pt x="125104" y="136899"/>
                  </a:cubicBezTo>
                  <a:lnTo>
                    <a:pt x="126247" y="137566"/>
                  </a:lnTo>
                  <a:cubicBezTo>
                    <a:pt x="127580" y="136804"/>
                    <a:pt x="129104" y="136328"/>
                    <a:pt x="130342" y="136328"/>
                  </a:cubicBezTo>
                  <a:cubicBezTo>
                    <a:pt x="129390" y="136899"/>
                    <a:pt x="128247" y="137566"/>
                    <a:pt x="127199" y="138138"/>
                  </a:cubicBezTo>
                  <a:lnTo>
                    <a:pt x="128152" y="138614"/>
                  </a:lnTo>
                  <a:cubicBezTo>
                    <a:pt x="129390" y="137947"/>
                    <a:pt x="130914" y="137661"/>
                    <a:pt x="132152" y="137852"/>
                  </a:cubicBezTo>
                  <a:cubicBezTo>
                    <a:pt x="131009" y="138233"/>
                    <a:pt x="130057" y="138614"/>
                    <a:pt x="129104" y="139281"/>
                  </a:cubicBezTo>
                  <a:lnTo>
                    <a:pt x="129676" y="139662"/>
                  </a:lnTo>
                  <a:cubicBezTo>
                    <a:pt x="130914" y="139090"/>
                    <a:pt x="132152" y="138804"/>
                    <a:pt x="133390" y="138804"/>
                  </a:cubicBezTo>
                  <a:cubicBezTo>
                    <a:pt x="132247" y="139281"/>
                    <a:pt x="131485" y="139757"/>
                    <a:pt x="130533" y="140138"/>
                  </a:cubicBezTo>
                  <a:lnTo>
                    <a:pt x="131295" y="140519"/>
                  </a:lnTo>
                  <a:cubicBezTo>
                    <a:pt x="132438" y="140138"/>
                    <a:pt x="133486" y="140138"/>
                    <a:pt x="134438" y="140233"/>
                  </a:cubicBezTo>
                  <a:cubicBezTo>
                    <a:pt x="133676" y="140519"/>
                    <a:pt x="132819" y="140614"/>
                    <a:pt x="131962" y="141090"/>
                  </a:cubicBezTo>
                  <a:lnTo>
                    <a:pt x="134819" y="142900"/>
                  </a:lnTo>
                  <a:lnTo>
                    <a:pt x="134248" y="143186"/>
                  </a:lnTo>
                  <a:lnTo>
                    <a:pt x="129866" y="141662"/>
                  </a:lnTo>
                  <a:cubicBezTo>
                    <a:pt x="129866" y="141662"/>
                    <a:pt x="129485" y="141757"/>
                    <a:pt x="129295" y="141948"/>
                  </a:cubicBezTo>
                  <a:cubicBezTo>
                    <a:pt x="129295" y="141757"/>
                    <a:pt x="129485" y="141662"/>
                    <a:pt x="129580" y="141471"/>
                  </a:cubicBezTo>
                  <a:lnTo>
                    <a:pt x="128533" y="141186"/>
                  </a:lnTo>
                  <a:cubicBezTo>
                    <a:pt x="127961" y="141471"/>
                    <a:pt x="127294" y="141852"/>
                    <a:pt x="126628" y="142138"/>
                  </a:cubicBezTo>
                  <a:cubicBezTo>
                    <a:pt x="127104" y="141567"/>
                    <a:pt x="127294" y="141186"/>
                    <a:pt x="127675" y="140900"/>
                  </a:cubicBezTo>
                  <a:lnTo>
                    <a:pt x="126628" y="140519"/>
                  </a:lnTo>
                  <a:cubicBezTo>
                    <a:pt x="126056" y="140709"/>
                    <a:pt x="125389" y="141186"/>
                    <a:pt x="124723" y="141471"/>
                  </a:cubicBezTo>
                  <a:cubicBezTo>
                    <a:pt x="125008" y="141090"/>
                    <a:pt x="125389" y="140519"/>
                    <a:pt x="125770" y="140138"/>
                  </a:cubicBezTo>
                  <a:lnTo>
                    <a:pt x="124723" y="139662"/>
                  </a:lnTo>
                  <a:cubicBezTo>
                    <a:pt x="123865" y="140233"/>
                    <a:pt x="123199" y="140709"/>
                    <a:pt x="122341" y="141186"/>
                  </a:cubicBezTo>
                  <a:cubicBezTo>
                    <a:pt x="122722" y="140519"/>
                    <a:pt x="123199" y="139947"/>
                    <a:pt x="123675" y="139376"/>
                  </a:cubicBezTo>
                  <a:lnTo>
                    <a:pt x="122151" y="138900"/>
                  </a:lnTo>
                  <a:cubicBezTo>
                    <a:pt x="121484" y="139566"/>
                    <a:pt x="120722" y="140138"/>
                    <a:pt x="120151" y="140614"/>
                  </a:cubicBezTo>
                  <a:cubicBezTo>
                    <a:pt x="120246" y="139947"/>
                    <a:pt x="120722" y="139185"/>
                    <a:pt x="121198" y="138519"/>
                  </a:cubicBezTo>
                  <a:lnTo>
                    <a:pt x="119865" y="138042"/>
                  </a:lnTo>
                  <a:cubicBezTo>
                    <a:pt x="119198" y="138709"/>
                    <a:pt x="118341" y="139376"/>
                    <a:pt x="117579" y="140138"/>
                  </a:cubicBezTo>
                  <a:cubicBezTo>
                    <a:pt x="117960" y="139281"/>
                    <a:pt x="118341" y="138519"/>
                    <a:pt x="118912" y="137852"/>
                  </a:cubicBezTo>
                  <a:lnTo>
                    <a:pt x="116722" y="136995"/>
                  </a:lnTo>
                  <a:cubicBezTo>
                    <a:pt x="116055" y="137852"/>
                    <a:pt x="115102" y="138614"/>
                    <a:pt x="114150" y="139281"/>
                  </a:cubicBezTo>
                  <a:cubicBezTo>
                    <a:pt x="114626" y="138328"/>
                    <a:pt x="115007" y="137376"/>
                    <a:pt x="115483" y="136518"/>
                  </a:cubicBezTo>
                  <a:lnTo>
                    <a:pt x="115198" y="136328"/>
                  </a:lnTo>
                  <a:cubicBezTo>
                    <a:pt x="115483" y="134709"/>
                    <a:pt x="116722" y="133470"/>
                    <a:pt x="118341" y="132613"/>
                  </a:cubicBezTo>
                  <a:lnTo>
                    <a:pt x="118627" y="132613"/>
                  </a:lnTo>
                  <a:cubicBezTo>
                    <a:pt x="119198" y="132232"/>
                    <a:pt x="119865" y="131756"/>
                    <a:pt x="120627" y="131375"/>
                  </a:cubicBezTo>
                  <a:cubicBezTo>
                    <a:pt x="120151" y="132137"/>
                    <a:pt x="119960" y="132708"/>
                    <a:pt x="119579" y="133280"/>
                  </a:cubicBezTo>
                  <a:lnTo>
                    <a:pt x="119960" y="133566"/>
                  </a:lnTo>
                  <a:cubicBezTo>
                    <a:pt x="120913" y="132613"/>
                    <a:pt x="122151" y="131756"/>
                    <a:pt x="123580" y="131375"/>
                  </a:cubicBezTo>
                  <a:cubicBezTo>
                    <a:pt x="122722" y="132518"/>
                    <a:pt x="121960" y="133280"/>
                    <a:pt x="121008" y="134137"/>
                  </a:cubicBezTo>
                  <a:lnTo>
                    <a:pt x="121770" y="134709"/>
                  </a:lnTo>
                  <a:close/>
                  <a:moveTo>
                    <a:pt x="142534" y="166808"/>
                  </a:moveTo>
                  <a:cubicBezTo>
                    <a:pt x="142534" y="166808"/>
                    <a:pt x="143201" y="167094"/>
                    <a:pt x="143201" y="167475"/>
                  </a:cubicBezTo>
                  <a:cubicBezTo>
                    <a:pt x="143201" y="167856"/>
                    <a:pt x="142915" y="168141"/>
                    <a:pt x="142534" y="168141"/>
                  </a:cubicBezTo>
                  <a:cubicBezTo>
                    <a:pt x="142249" y="168141"/>
                    <a:pt x="142058" y="167856"/>
                    <a:pt x="142058" y="167475"/>
                  </a:cubicBezTo>
                  <a:cubicBezTo>
                    <a:pt x="142058" y="167094"/>
                    <a:pt x="142344" y="166808"/>
                    <a:pt x="142534" y="166808"/>
                  </a:cubicBezTo>
                  <a:moveTo>
                    <a:pt x="142058" y="165284"/>
                  </a:moveTo>
                  <a:lnTo>
                    <a:pt x="142058" y="163284"/>
                  </a:lnTo>
                  <a:cubicBezTo>
                    <a:pt x="142344" y="161855"/>
                    <a:pt x="143392" y="162998"/>
                    <a:pt x="143392" y="163760"/>
                  </a:cubicBezTo>
                  <a:lnTo>
                    <a:pt x="143011" y="165951"/>
                  </a:lnTo>
                  <a:cubicBezTo>
                    <a:pt x="143011" y="165951"/>
                    <a:pt x="142439" y="166141"/>
                    <a:pt x="142058" y="165284"/>
                  </a:cubicBezTo>
                  <a:moveTo>
                    <a:pt x="144058" y="168999"/>
                  </a:moveTo>
                  <a:cubicBezTo>
                    <a:pt x="145106" y="168618"/>
                    <a:pt x="145582" y="167856"/>
                    <a:pt x="145297" y="166903"/>
                  </a:cubicBezTo>
                  <a:lnTo>
                    <a:pt x="144725" y="157854"/>
                  </a:lnTo>
                  <a:cubicBezTo>
                    <a:pt x="144344" y="156140"/>
                    <a:pt x="145582" y="156711"/>
                    <a:pt x="145963" y="157664"/>
                  </a:cubicBezTo>
                  <a:cubicBezTo>
                    <a:pt x="146916" y="157664"/>
                    <a:pt x="147106" y="158331"/>
                    <a:pt x="146249" y="159283"/>
                  </a:cubicBezTo>
                  <a:cubicBezTo>
                    <a:pt x="148535" y="159569"/>
                    <a:pt x="149297" y="160236"/>
                    <a:pt x="148059" y="161188"/>
                  </a:cubicBezTo>
                  <a:lnTo>
                    <a:pt x="146154" y="161569"/>
                  </a:lnTo>
                  <a:lnTo>
                    <a:pt x="148630" y="161855"/>
                  </a:lnTo>
                  <a:cubicBezTo>
                    <a:pt x="149678" y="162236"/>
                    <a:pt x="149392" y="163093"/>
                    <a:pt x="148726" y="163284"/>
                  </a:cubicBezTo>
                  <a:lnTo>
                    <a:pt x="146344" y="163665"/>
                  </a:lnTo>
                  <a:lnTo>
                    <a:pt x="149202" y="164046"/>
                  </a:lnTo>
                  <a:cubicBezTo>
                    <a:pt x="150535" y="164046"/>
                    <a:pt x="150535" y="164427"/>
                    <a:pt x="148916" y="165284"/>
                  </a:cubicBezTo>
                  <a:lnTo>
                    <a:pt x="147678" y="166046"/>
                  </a:lnTo>
                  <a:lnTo>
                    <a:pt x="149678" y="166332"/>
                  </a:lnTo>
                  <a:cubicBezTo>
                    <a:pt x="150631" y="166236"/>
                    <a:pt x="150916" y="166617"/>
                    <a:pt x="150535" y="167665"/>
                  </a:cubicBezTo>
                  <a:cubicBezTo>
                    <a:pt x="151202" y="170999"/>
                    <a:pt x="150535" y="172999"/>
                    <a:pt x="147773" y="172999"/>
                  </a:cubicBezTo>
                  <a:lnTo>
                    <a:pt x="138629" y="174999"/>
                  </a:lnTo>
                  <a:cubicBezTo>
                    <a:pt x="138058" y="174618"/>
                    <a:pt x="137772" y="174618"/>
                    <a:pt x="138058" y="174523"/>
                  </a:cubicBezTo>
                  <a:cubicBezTo>
                    <a:pt x="138058" y="174428"/>
                    <a:pt x="137867" y="174237"/>
                    <a:pt x="137867" y="174237"/>
                  </a:cubicBezTo>
                  <a:cubicBezTo>
                    <a:pt x="137867" y="173952"/>
                    <a:pt x="138153" y="173666"/>
                    <a:pt x="138439" y="173666"/>
                  </a:cubicBezTo>
                  <a:cubicBezTo>
                    <a:pt x="138629" y="173666"/>
                    <a:pt x="138820" y="173761"/>
                    <a:pt x="138820" y="174047"/>
                  </a:cubicBezTo>
                  <a:cubicBezTo>
                    <a:pt x="139391" y="173952"/>
                    <a:pt x="139772" y="173952"/>
                    <a:pt x="140153" y="173761"/>
                  </a:cubicBezTo>
                  <a:lnTo>
                    <a:pt x="140153" y="170999"/>
                  </a:lnTo>
                  <a:lnTo>
                    <a:pt x="138915" y="171285"/>
                  </a:lnTo>
                  <a:lnTo>
                    <a:pt x="138915" y="171666"/>
                  </a:lnTo>
                  <a:cubicBezTo>
                    <a:pt x="138915" y="172142"/>
                    <a:pt x="138629" y="172618"/>
                    <a:pt x="138343" y="172618"/>
                  </a:cubicBezTo>
                  <a:cubicBezTo>
                    <a:pt x="138058" y="172618"/>
                    <a:pt x="137772" y="172237"/>
                    <a:pt x="137772" y="171666"/>
                  </a:cubicBezTo>
                  <a:lnTo>
                    <a:pt x="137772" y="171475"/>
                  </a:lnTo>
                  <a:lnTo>
                    <a:pt x="137296" y="171666"/>
                  </a:lnTo>
                  <a:cubicBezTo>
                    <a:pt x="136057" y="171285"/>
                    <a:pt x="136057" y="170713"/>
                    <a:pt x="137200" y="170046"/>
                  </a:cubicBezTo>
                  <a:lnTo>
                    <a:pt x="143868" y="168713"/>
                  </a:lnTo>
                  <a:close/>
                  <a:moveTo>
                    <a:pt x="154060" y="174428"/>
                  </a:moveTo>
                  <a:cubicBezTo>
                    <a:pt x="154155" y="172904"/>
                    <a:pt x="155869" y="173380"/>
                    <a:pt x="155107" y="174809"/>
                  </a:cubicBezTo>
                  <a:lnTo>
                    <a:pt x="154345" y="176714"/>
                  </a:lnTo>
                  <a:lnTo>
                    <a:pt x="153964" y="176714"/>
                  </a:lnTo>
                  <a:lnTo>
                    <a:pt x="153964" y="174428"/>
                  </a:lnTo>
                  <a:close/>
                  <a:moveTo>
                    <a:pt x="154345" y="169665"/>
                  </a:moveTo>
                  <a:cubicBezTo>
                    <a:pt x="154345" y="169665"/>
                    <a:pt x="155012" y="170237"/>
                    <a:pt x="155203" y="170904"/>
                  </a:cubicBezTo>
                  <a:cubicBezTo>
                    <a:pt x="155298" y="171570"/>
                    <a:pt x="155298" y="172332"/>
                    <a:pt x="154917" y="172332"/>
                  </a:cubicBezTo>
                  <a:cubicBezTo>
                    <a:pt x="154822" y="172428"/>
                    <a:pt x="154345" y="171856"/>
                    <a:pt x="154250" y="171189"/>
                  </a:cubicBezTo>
                  <a:cubicBezTo>
                    <a:pt x="154155" y="170523"/>
                    <a:pt x="154250" y="169856"/>
                    <a:pt x="154345" y="169665"/>
                  </a:cubicBezTo>
                  <a:moveTo>
                    <a:pt x="154441" y="178047"/>
                  </a:moveTo>
                  <a:cubicBezTo>
                    <a:pt x="154441" y="178047"/>
                    <a:pt x="154822" y="178143"/>
                    <a:pt x="154822" y="178619"/>
                  </a:cubicBezTo>
                  <a:cubicBezTo>
                    <a:pt x="154822" y="178905"/>
                    <a:pt x="154726" y="179190"/>
                    <a:pt x="154441" y="179190"/>
                  </a:cubicBezTo>
                  <a:cubicBezTo>
                    <a:pt x="154155" y="179190"/>
                    <a:pt x="153869" y="178905"/>
                    <a:pt x="153869" y="178619"/>
                  </a:cubicBezTo>
                  <a:cubicBezTo>
                    <a:pt x="153869" y="178143"/>
                    <a:pt x="154155" y="178047"/>
                    <a:pt x="154441" y="178047"/>
                  </a:cubicBezTo>
                  <a:moveTo>
                    <a:pt x="154060" y="181000"/>
                  </a:moveTo>
                  <a:cubicBezTo>
                    <a:pt x="154060" y="181572"/>
                    <a:pt x="153964" y="181953"/>
                    <a:pt x="153774" y="181953"/>
                  </a:cubicBezTo>
                  <a:cubicBezTo>
                    <a:pt x="153679" y="181953"/>
                    <a:pt x="153488" y="181572"/>
                    <a:pt x="153488" y="181000"/>
                  </a:cubicBezTo>
                  <a:cubicBezTo>
                    <a:pt x="153488" y="180524"/>
                    <a:pt x="153583" y="180048"/>
                    <a:pt x="153774" y="180048"/>
                  </a:cubicBezTo>
                  <a:cubicBezTo>
                    <a:pt x="153964" y="180048"/>
                    <a:pt x="154060" y="180524"/>
                    <a:pt x="154060" y="181000"/>
                  </a:cubicBezTo>
                  <a:moveTo>
                    <a:pt x="153488" y="168999"/>
                  </a:moveTo>
                  <a:cubicBezTo>
                    <a:pt x="153298" y="170332"/>
                    <a:pt x="152250" y="171285"/>
                    <a:pt x="152250" y="170332"/>
                  </a:cubicBezTo>
                  <a:cubicBezTo>
                    <a:pt x="152155" y="169094"/>
                    <a:pt x="152250" y="167760"/>
                    <a:pt x="151297" y="166141"/>
                  </a:cubicBezTo>
                  <a:cubicBezTo>
                    <a:pt x="150726" y="165474"/>
                    <a:pt x="151678" y="165189"/>
                    <a:pt x="152250" y="165760"/>
                  </a:cubicBezTo>
                  <a:cubicBezTo>
                    <a:pt x="153488" y="166998"/>
                    <a:pt x="153679" y="168046"/>
                    <a:pt x="153488" y="168999"/>
                  </a:cubicBezTo>
                  <a:moveTo>
                    <a:pt x="151392" y="173094"/>
                  </a:moveTo>
                  <a:cubicBezTo>
                    <a:pt x="152726" y="172142"/>
                    <a:pt x="153298" y="172428"/>
                    <a:pt x="153202" y="173952"/>
                  </a:cubicBezTo>
                  <a:cubicBezTo>
                    <a:pt x="152821" y="178143"/>
                    <a:pt x="152250" y="181762"/>
                    <a:pt x="151012" y="182810"/>
                  </a:cubicBezTo>
                  <a:lnTo>
                    <a:pt x="151012" y="175380"/>
                  </a:lnTo>
                  <a:lnTo>
                    <a:pt x="150440" y="175571"/>
                  </a:lnTo>
                  <a:cubicBezTo>
                    <a:pt x="149964" y="179286"/>
                    <a:pt x="149488" y="181953"/>
                    <a:pt x="148535" y="183096"/>
                  </a:cubicBezTo>
                  <a:lnTo>
                    <a:pt x="148821" y="176238"/>
                  </a:lnTo>
                  <a:lnTo>
                    <a:pt x="148154" y="176238"/>
                  </a:lnTo>
                  <a:lnTo>
                    <a:pt x="146630" y="182905"/>
                  </a:lnTo>
                  <a:lnTo>
                    <a:pt x="147011" y="177000"/>
                  </a:lnTo>
                  <a:cubicBezTo>
                    <a:pt x="147011" y="176238"/>
                    <a:pt x="146725" y="176047"/>
                    <a:pt x="146344" y="176428"/>
                  </a:cubicBezTo>
                  <a:cubicBezTo>
                    <a:pt x="145392" y="183286"/>
                    <a:pt x="144154" y="186144"/>
                    <a:pt x="142820" y="187096"/>
                  </a:cubicBezTo>
                  <a:cubicBezTo>
                    <a:pt x="144154" y="182715"/>
                    <a:pt x="144154" y="179667"/>
                    <a:pt x="143868" y="177095"/>
                  </a:cubicBezTo>
                  <a:lnTo>
                    <a:pt x="143392" y="176809"/>
                  </a:lnTo>
                  <a:cubicBezTo>
                    <a:pt x="143011" y="180429"/>
                    <a:pt x="142439" y="183762"/>
                    <a:pt x="141201" y="186429"/>
                  </a:cubicBezTo>
                  <a:cubicBezTo>
                    <a:pt x="139867" y="184429"/>
                    <a:pt x="142439" y="180810"/>
                    <a:pt x="141867" y="177381"/>
                  </a:cubicBezTo>
                  <a:lnTo>
                    <a:pt x="141582" y="177381"/>
                  </a:lnTo>
                  <a:lnTo>
                    <a:pt x="139105" y="185858"/>
                  </a:lnTo>
                  <a:cubicBezTo>
                    <a:pt x="138248" y="185858"/>
                    <a:pt x="138534" y="184810"/>
                    <a:pt x="139391" y="182619"/>
                  </a:cubicBezTo>
                  <a:lnTo>
                    <a:pt x="139677" y="177857"/>
                  </a:lnTo>
                  <a:lnTo>
                    <a:pt x="139296" y="178143"/>
                  </a:lnTo>
                  <a:cubicBezTo>
                    <a:pt x="138629" y="180714"/>
                    <a:pt x="137962" y="182715"/>
                    <a:pt x="137010" y="184334"/>
                  </a:cubicBezTo>
                  <a:lnTo>
                    <a:pt x="137391" y="178047"/>
                  </a:lnTo>
                  <a:lnTo>
                    <a:pt x="135581" y="182524"/>
                  </a:lnTo>
                  <a:lnTo>
                    <a:pt x="135581" y="178809"/>
                  </a:lnTo>
                  <a:lnTo>
                    <a:pt x="133771" y="179667"/>
                  </a:lnTo>
                  <a:cubicBezTo>
                    <a:pt x="134629" y="178143"/>
                    <a:pt x="135867" y="177000"/>
                    <a:pt x="137581" y="176333"/>
                  </a:cubicBezTo>
                  <a:cubicBezTo>
                    <a:pt x="142249" y="175666"/>
                    <a:pt x="146916" y="174714"/>
                    <a:pt x="151297" y="173094"/>
                  </a:cubicBezTo>
                  <a:moveTo>
                    <a:pt x="139105" y="197193"/>
                  </a:moveTo>
                  <a:cubicBezTo>
                    <a:pt x="141010" y="197574"/>
                    <a:pt x="140344" y="198621"/>
                    <a:pt x="138820" y="198621"/>
                  </a:cubicBezTo>
                  <a:cubicBezTo>
                    <a:pt x="136724" y="198621"/>
                    <a:pt x="134533" y="198431"/>
                    <a:pt x="132533" y="197383"/>
                  </a:cubicBezTo>
                  <a:cubicBezTo>
                    <a:pt x="130533" y="196431"/>
                    <a:pt x="128533" y="195192"/>
                    <a:pt x="126818" y="193668"/>
                  </a:cubicBezTo>
                  <a:cubicBezTo>
                    <a:pt x="126056" y="193097"/>
                    <a:pt x="126628" y="192240"/>
                    <a:pt x="127770" y="192906"/>
                  </a:cubicBezTo>
                  <a:cubicBezTo>
                    <a:pt x="132057" y="195192"/>
                    <a:pt x="135581" y="196335"/>
                    <a:pt x="139105" y="197288"/>
                  </a:cubicBezTo>
                  <a:moveTo>
                    <a:pt x="129199" y="190716"/>
                  </a:moveTo>
                  <a:lnTo>
                    <a:pt x="134152" y="190335"/>
                  </a:lnTo>
                  <a:cubicBezTo>
                    <a:pt x="135105" y="190335"/>
                    <a:pt x="135962" y="190906"/>
                    <a:pt x="136724" y="191954"/>
                  </a:cubicBezTo>
                  <a:lnTo>
                    <a:pt x="139105" y="194621"/>
                  </a:lnTo>
                  <a:cubicBezTo>
                    <a:pt x="140058" y="195859"/>
                    <a:pt x="139296" y="196812"/>
                    <a:pt x="138248" y="196526"/>
                  </a:cubicBezTo>
                  <a:cubicBezTo>
                    <a:pt x="134914" y="195573"/>
                    <a:pt x="131771" y="194335"/>
                    <a:pt x="128818" y="192811"/>
                  </a:cubicBezTo>
                  <a:cubicBezTo>
                    <a:pt x="128152" y="191954"/>
                    <a:pt x="128247" y="191287"/>
                    <a:pt x="129199" y="190716"/>
                  </a:cubicBezTo>
                  <a:moveTo>
                    <a:pt x="137677" y="146901"/>
                  </a:moveTo>
                  <a:lnTo>
                    <a:pt x="129295" y="155664"/>
                  </a:lnTo>
                  <a:cubicBezTo>
                    <a:pt x="130247" y="154711"/>
                    <a:pt x="131200" y="154330"/>
                    <a:pt x="132057" y="153473"/>
                  </a:cubicBezTo>
                  <a:cubicBezTo>
                    <a:pt x="135581" y="150330"/>
                    <a:pt x="137962" y="148044"/>
                    <a:pt x="137296" y="149758"/>
                  </a:cubicBezTo>
                  <a:cubicBezTo>
                    <a:pt x="136248" y="152044"/>
                    <a:pt x="134533" y="154044"/>
                    <a:pt x="131962" y="155568"/>
                  </a:cubicBezTo>
                  <a:lnTo>
                    <a:pt x="128533" y="159283"/>
                  </a:lnTo>
                  <a:lnTo>
                    <a:pt x="128247" y="160140"/>
                  </a:lnTo>
                  <a:cubicBezTo>
                    <a:pt x="131962" y="156330"/>
                    <a:pt x="133867" y="155187"/>
                    <a:pt x="134248" y="156235"/>
                  </a:cubicBezTo>
                  <a:lnTo>
                    <a:pt x="127675" y="164046"/>
                  </a:lnTo>
                  <a:lnTo>
                    <a:pt x="134914" y="158426"/>
                  </a:lnTo>
                  <a:cubicBezTo>
                    <a:pt x="132724" y="161855"/>
                    <a:pt x="129866" y="164808"/>
                    <a:pt x="126056" y="167475"/>
                  </a:cubicBezTo>
                  <a:lnTo>
                    <a:pt x="126056" y="168141"/>
                  </a:lnTo>
                  <a:cubicBezTo>
                    <a:pt x="130057" y="164808"/>
                    <a:pt x="133009" y="162807"/>
                    <a:pt x="133295" y="163760"/>
                  </a:cubicBezTo>
                  <a:cubicBezTo>
                    <a:pt x="132628" y="165379"/>
                    <a:pt x="130152" y="167856"/>
                    <a:pt x="127199" y="170618"/>
                  </a:cubicBezTo>
                  <a:lnTo>
                    <a:pt x="130914" y="168808"/>
                  </a:lnTo>
                  <a:cubicBezTo>
                    <a:pt x="131104" y="170332"/>
                    <a:pt x="130342" y="171380"/>
                    <a:pt x="128723" y="172237"/>
                  </a:cubicBezTo>
                  <a:cubicBezTo>
                    <a:pt x="126628" y="172713"/>
                    <a:pt x="125580" y="173571"/>
                    <a:pt x="125580" y="174428"/>
                  </a:cubicBezTo>
                  <a:lnTo>
                    <a:pt x="128056" y="173475"/>
                  </a:lnTo>
                  <a:cubicBezTo>
                    <a:pt x="128152" y="174333"/>
                    <a:pt x="126818" y="175666"/>
                    <a:pt x="124818" y="177285"/>
                  </a:cubicBezTo>
                  <a:lnTo>
                    <a:pt x="127675" y="176523"/>
                  </a:lnTo>
                  <a:cubicBezTo>
                    <a:pt x="127770" y="177190"/>
                    <a:pt x="126723" y="178524"/>
                    <a:pt x="123961" y="180429"/>
                  </a:cubicBezTo>
                  <a:lnTo>
                    <a:pt x="126532" y="179952"/>
                  </a:lnTo>
                  <a:cubicBezTo>
                    <a:pt x="126628" y="180619"/>
                    <a:pt x="126151" y="181286"/>
                    <a:pt x="125008" y="182238"/>
                  </a:cubicBezTo>
                  <a:lnTo>
                    <a:pt x="128723" y="181000"/>
                  </a:lnTo>
                  <a:cubicBezTo>
                    <a:pt x="128628" y="181762"/>
                    <a:pt x="128152" y="182524"/>
                    <a:pt x="126913" y="182905"/>
                  </a:cubicBezTo>
                  <a:lnTo>
                    <a:pt x="127199" y="183572"/>
                  </a:lnTo>
                  <a:cubicBezTo>
                    <a:pt x="129390" y="182334"/>
                    <a:pt x="129485" y="183286"/>
                    <a:pt x="128723" y="183667"/>
                  </a:cubicBezTo>
                  <a:cubicBezTo>
                    <a:pt x="129295" y="183953"/>
                    <a:pt x="130723" y="183381"/>
                    <a:pt x="129580" y="185477"/>
                  </a:cubicBezTo>
                  <a:cubicBezTo>
                    <a:pt x="131104" y="184810"/>
                    <a:pt x="132057" y="185286"/>
                    <a:pt x="131771" y="186429"/>
                  </a:cubicBezTo>
                  <a:cubicBezTo>
                    <a:pt x="134629" y="186810"/>
                    <a:pt x="134438" y="189668"/>
                    <a:pt x="131866" y="189477"/>
                  </a:cubicBezTo>
                  <a:cubicBezTo>
                    <a:pt x="130533" y="189668"/>
                    <a:pt x="129104" y="189763"/>
                    <a:pt x="127770" y="190144"/>
                  </a:cubicBezTo>
                  <a:cubicBezTo>
                    <a:pt x="126151" y="190811"/>
                    <a:pt x="125294" y="190716"/>
                    <a:pt x="124913" y="188715"/>
                  </a:cubicBezTo>
                  <a:cubicBezTo>
                    <a:pt x="123961" y="185191"/>
                    <a:pt x="122722" y="183096"/>
                    <a:pt x="121198" y="182238"/>
                  </a:cubicBezTo>
                  <a:cubicBezTo>
                    <a:pt x="116245" y="180238"/>
                    <a:pt x="122151" y="177762"/>
                    <a:pt x="122722" y="175571"/>
                  </a:cubicBezTo>
                  <a:cubicBezTo>
                    <a:pt x="123008" y="173380"/>
                    <a:pt x="123961" y="172332"/>
                    <a:pt x="125294" y="171761"/>
                  </a:cubicBezTo>
                  <a:cubicBezTo>
                    <a:pt x="123675" y="171856"/>
                    <a:pt x="123675" y="170618"/>
                    <a:pt x="125485" y="168237"/>
                  </a:cubicBezTo>
                  <a:cubicBezTo>
                    <a:pt x="124627" y="168046"/>
                    <a:pt x="124246" y="167665"/>
                    <a:pt x="126913" y="164522"/>
                  </a:cubicBezTo>
                  <a:cubicBezTo>
                    <a:pt x="124818" y="165189"/>
                    <a:pt x="124437" y="164617"/>
                    <a:pt x="127390" y="160807"/>
                  </a:cubicBezTo>
                  <a:cubicBezTo>
                    <a:pt x="124818" y="162331"/>
                    <a:pt x="124818" y="161379"/>
                    <a:pt x="127580" y="157950"/>
                  </a:cubicBezTo>
                  <a:cubicBezTo>
                    <a:pt x="126342" y="157569"/>
                    <a:pt x="126532" y="156616"/>
                    <a:pt x="127961" y="155187"/>
                  </a:cubicBezTo>
                  <a:cubicBezTo>
                    <a:pt x="125770" y="155283"/>
                    <a:pt x="126151" y="154425"/>
                    <a:pt x="127294" y="153568"/>
                  </a:cubicBezTo>
                  <a:cubicBezTo>
                    <a:pt x="131866" y="151377"/>
                    <a:pt x="137200" y="145091"/>
                    <a:pt x="137962" y="145948"/>
                  </a:cubicBezTo>
                  <a:lnTo>
                    <a:pt x="137962" y="146996"/>
                  </a:lnTo>
                  <a:close/>
                  <a:moveTo>
                    <a:pt x="100720" y="146234"/>
                  </a:moveTo>
                  <a:lnTo>
                    <a:pt x="100434" y="146805"/>
                  </a:lnTo>
                  <a:lnTo>
                    <a:pt x="97576" y="147472"/>
                  </a:lnTo>
                  <a:lnTo>
                    <a:pt x="98815" y="148425"/>
                  </a:lnTo>
                  <a:lnTo>
                    <a:pt x="97862" y="149187"/>
                  </a:lnTo>
                  <a:lnTo>
                    <a:pt x="99767" y="148901"/>
                  </a:lnTo>
                  <a:lnTo>
                    <a:pt x="99767" y="149758"/>
                  </a:lnTo>
                  <a:lnTo>
                    <a:pt x="97576" y="150520"/>
                  </a:lnTo>
                  <a:cubicBezTo>
                    <a:pt x="99100" y="150711"/>
                    <a:pt x="99767" y="151092"/>
                    <a:pt x="99291" y="151473"/>
                  </a:cubicBezTo>
                  <a:lnTo>
                    <a:pt x="97576" y="152520"/>
                  </a:lnTo>
                  <a:lnTo>
                    <a:pt x="99100" y="153092"/>
                  </a:lnTo>
                  <a:lnTo>
                    <a:pt x="97195" y="153949"/>
                  </a:lnTo>
                  <a:lnTo>
                    <a:pt x="98815" y="154997"/>
                  </a:lnTo>
                  <a:lnTo>
                    <a:pt x="96719" y="155664"/>
                  </a:lnTo>
                  <a:cubicBezTo>
                    <a:pt x="98148" y="156140"/>
                    <a:pt x="98624" y="156711"/>
                    <a:pt x="98815" y="157188"/>
                  </a:cubicBezTo>
                  <a:lnTo>
                    <a:pt x="96624" y="158140"/>
                  </a:lnTo>
                  <a:cubicBezTo>
                    <a:pt x="97862" y="158616"/>
                    <a:pt x="98148" y="158902"/>
                    <a:pt x="98148" y="159664"/>
                  </a:cubicBezTo>
                  <a:lnTo>
                    <a:pt x="96052" y="160521"/>
                  </a:lnTo>
                  <a:lnTo>
                    <a:pt x="97672" y="161760"/>
                  </a:lnTo>
                  <a:lnTo>
                    <a:pt x="96052" y="162236"/>
                  </a:lnTo>
                  <a:cubicBezTo>
                    <a:pt x="97386" y="162807"/>
                    <a:pt x="97576" y="163474"/>
                    <a:pt x="97672" y="164046"/>
                  </a:cubicBezTo>
                  <a:lnTo>
                    <a:pt x="95767" y="164522"/>
                  </a:lnTo>
                  <a:cubicBezTo>
                    <a:pt x="97291" y="165093"/>
                    <a:pt x="97957" y="165474"/>
                    <a:pt x="97672" y="166046"/>
                  </a:cubicBezTo>
                  <a:lnTo>
                    <a:pt x="95386" y="167189"/>
                  </a:lnTo>
                  <a:lnTo>
                    <a:pt x="97576" y="167379"/>
                  </a:lnTo>
                  <a:lnTo>
                    <a:pt x="97576" y="167951"/>
                  </a:lnTo>
                  <a:lnTo>
                    <a:pt x="95386" y="168618"/>
                  </a:lnTo>
                  <a:cubicBezTo>
                    <a:pt x="97005" y="169284"/>
                    <a:pt x="97576" y="169856"/>
                    <a:pt x="97576" y="170427"/>
                  </a:cubicBezTo>
                  <a:lnTo>
                    <a:pt x="95481" y="171666"/>
                  </a:lnTo>
                  <a:lnTo>
                    <a:pt x="97672" y="172142"/>
                  </a:lnTo>
                  <a:lnTo>
                    <a:pt x="95671" y="173666"/>
                  </a:lnTo>
                  <a:cubicBezTo>
                    <a:pt x="96910" y="173475"/>
                    <a:pt x="97576" y="173761"/>
                    <a:pt x="97576" y="174428"/>
                  </a:cubicBezTo>
                  <a:lnTo>
                    <a:pt x="95671" y="175380"/>
                  </a:lnTo>
                  <a:cubicBezTo>
                    <a:pt x="97195" y="175666"/>
                    <a:pt x="98815" y="175952"/>
                    <a:pt x="100339" y="176333"/>
                  </a:cubicBezTo>
                  <a:lnTo>
                    <a:pt x="100815" y="177000"/>
                  </a:lnTo>
                  <a:lnTo>
                    <a:pt x="101196" y="176333"/>
                  </a:lnTo>
                  <a:cubicBezTo>
                    <a:pt x="102148" y="175952"/>
                    <a:pt x="103101" y="175952"/>
                    <a:pt x="104053" y="176333"/>
                  </a:cubicBezTo>
                  <a:lnTo>
                    <a:pt x="105006" y="177762"/>
                  </a:lnTo>
                  <a:lnTo>
                    <a:pt x="105673" y="176142"/>
                  </a:lnTo>
                  <a:lnTo>
                    <a:pt x="106625" y="177952"/>
                  </a:lnTo>
                  <a:lnTo>
                    <a:pt x="107387" y="175761"/>
                  </a:lnTo>
                  <a:lnTo>
                    <a:pt x="108435" y="178809"/>
                  </a:lnTo>
                  <a:lnTo>
                    <a:pt x="109292" y="175666"/>
                  </a:lnTo>
                  <a:lnTo>
                    <a:pt x="110245" y="178238"/>
                  </a:lnTo>
                  <a:lnTo>
                    <a:pt x="111102" y="175380"/>
                  </a:lnTo>
                  <a:lnTo>
                    <a:pt x="111769" y="177762"/>
                  </a:lnTo>
                  <a:lnTo>
                    <a:pt x="112435" y="174999"/>
                  </a:lnTo>
                  <a:lnTo>
                    <a:pt x="113674" y="177666"/>
                  </a:lnTo>
                  <a:lnTo>
                    <a:pt x="114626" y="174428"/>
                  </a:lnTo>
                  <a:lnTo>
                    <a:pt x="115864" y="177190"/>
                  </a:lnTo>
                  <a:lnTo>
                    <a:pt x="116722" y="174999"/>
                  </a:lnTo>
                  <a:lnTo>
                    <a:pt x="117865" y="176904"/>
                  </a:lnTo>
                  <a:lnTo>
                    <a:pt x="118531" y="174618"/>
                  </a:lnTo>
                  <a:lnTo>
                    <a:pt x="119389" y="176333"/>
                  </a:lnTo>
                  <a:cubicBezTo>
                    <a:pt x="120055" y="177666"/>
                    <a:pt x="118531" y="178905"/>
                    <a:pt x="117007" y="179190"/>
                  </a:cubicBezTo>
                  <a:lnTo>
                    <a:pt x="96624" y="182429"/>
                  </a:lnTo>
                  <a:cubicBezTo>
                    <a:pt x="95386" y="182619"/>
                    <a:pt x="94147" y="181667"/>
                    <a:pt x="93671" y="178905"/>
                  </a:cubicBezTo>
                  <a:cubicBezTo>
                    <a:pt x="92719" y="173761"/>
                    <a:pt x="93100" y="168903"/>
                    <a:pt x="93766" y="163950"/>
                  </a:cubicBezTo>
                  <a:cubicBezTo>
                    <a:pt x="95005" y="152901"/>
                    <a:pt x="96814" y="147377"/>
                    <a:pt x="98529" y="143757"/>
                  </a:cubicBezTo>
                  <a:cubicBezTo>
                    <a:pt x="99386" y="143757"/>
                    <a:pt x="99862" y="144043"/>
                    <a:pt x="100148" y="144900"/>
                  </a:cubicBezTo>
                  <a:lnTo>
                    <a:pt x="98529" y="145853"/>
                  </a:lnTo>
                  <a:lnTo>
                    <a:pt x="100529" y="146329"/>
                  </a:lnTo>
                  <a:close/>
                  <a:moveTo>
                    <a:pt x="104434" y="144615"/>
                  </a:moveTo>
                  <a:lnTo>
                    <a:pt x="104815" y="145567"/>
                  </a:lnTo>
                  <a:cubicBezTo>
                    <a:pt x="101958" y="156045"/>
                    <a:pt x="101672" y="165284"/>
                    <a:pt x="103577" y="173666"/>
                  </a:cubicBezTo>
                  <a:cubicBezTo>
                    <a:pt x="102339" y="159474"/>
                    <a:pt x="103482" y="151187"/>
                    <a:pt x="105958" y="146901"/>
                  </a:cubicBezTo>
                  <a:lnTo>
                    <a:pt x="105958" y="148234"/>
                  </a:lnTo>
                  <a:cubicBezTo>
                    <a:pt x="104053" y="158235"/>
                    <a:pt x="103958" y="166332"/>
                    <a:pt x="105673" y="172904"/>
                  </a:cubicBezTo>
                  <a:lnTo>
                    <a:pt x="106244" y="172523"/>
                  </a:lnTo>
                  <a:cubicBezTo>
                    <a:pt x="105006" y="162141"/>
                    <a:pt x="105673" y="154044"/>
                    <a:pt x="107292" y="145948"/>
                  </a:cubicBezTo>
                  <a:lnTo>
                    <a:pt x="108244" y="146139"/>
                  </a:lnTo>
                  <a:cubicBezTo>
                    <a:pt x="106339" y="156616"/>
                    <a:pt x="106339" y="164808"/>
                    <a:pt x="107673" y="172428"/>
                  </a:cubicBezTo>
                  <a:lnTo>
                    <a:pt x="108244" y="171856"/>
                  </a:lnTo>
                  <a:cubicBezTo>
                    <a:pt x="107197" y="160998"/>
                    <a:pt x="107292" y="153568"/>
                    <a:pt x="108911" y="146710"/>
                  </a:cubicBezTo>
                  <a:lnTo>
                    <a:pt x="109768" y="146710"/>
                  </a:lnTo>
                  <a:cubicBezTo>
                    <a:pt x="108244" y="157188"/>
                    <a:pt x="108149" y="165474"/>
                    <a:pt x="109483" y="172142"/>
                  </a:cubicBezTo>
                  <a:lnTo>
                    <a:pt x="110054" y="171951"/>
                  </a:lnTo>
                  <a:cubicBezTo>
                    <a:pt x="109006" y="160617"/>
                    <a:pt x="109483" y="152520"/>
                    <a:pt x="111007" y="146520"/>
                  </a:cubicBezTo>
                  <a:lnTo>
                    <a:pt x="111578" y="147091"/>
                  </a:lnTo>
                  <a:cubicBezTo>
                    <a:pt x="110530" y="156140"/>
                    <a:pt x="110626" y="164046"/>
                    <a:pt x="111578" y="171570"/>
                  </a:cubicBezTo>
                  <a:lnTo>
                    <a:pt x="112150" y="171285"/>
                  </a:lnTo>
                  <a:cubicBezTo>
                    <a:pt x="111864" y="161379"/>
                    <a:pt x="111292" y="153663"/>
                    <a:pt x="112531" y="147853"/>
                  </a:cubicBezTo>
                  <a:lnTo>
                    <a:pt x="113197" y="146996"/>
                  </a:lnTo>
                  <a:cubicBezTo>
                    <a:pt x="112245" y="154235"/>
                    <a:pt x="112245" y="162331"/>
                    <a:pt x="113483" y="171380"/>
                  </a:cubicBezTo>
                  <a:lnTo>
                    <a:pt x="114055" y="171380"/>
                  </a:lnTo>
                  <a:cubicBezTo>
                    <a:pt x="113102" y="160712"/>
                    <a:pt x="113388" y="152616"/>
                    <a:pt x="114531" y="146043"/>
                  </a:cubicBezTo>
                  <a:lnTo>
                    <a:pt x="115007" y="146424"/>
                  </a:lnTo>
                  <a:cubicBezTo>
                    <a:pt x="114531" y="155092"/>
                    <a:pt x="114531" y="162807"/>
                    <a:pt x="115198" y="171475"/>
                  </a:cubicBezTo>
                  <a:lnTo>
                    <a:pt x="115769" y="171285"/>
                  </a:lnTo>
                  <a:cubicBezTo>
                    <a:pt x="115198" y="159474"/>
                    <a:pt x="115674" y="151473"/>
                    <a:pt x="116817" y="146615"/>
                  </a:cubicBezTo>
                  <a:cubicBezTo>
                    <a:pt x="117960" y="146234"/>
                    <a:pt x="117960" y="147567"/>
                    <a:pt x="116912" y="149091"/>
                  </a:cubicBezTo>
                  <a:cubicBezTo>
                    <a:pt x="116245" y="156235"/>
                    <a:pt x="115960" y="163379"/>
                    <a:pt x="116912" y="171094"/>
                  </a:cubicBezTo>
                  <a:lnTo>
                    <a:pt x="117769" y="171094"/>
                  </a:lnTo>
                  <a:cubicBezTo>
                    <a:pt x="116912" y="159855"/>
                    <a:pt x="117579" y="153282"/>
                    <a:pt x="118817" y="146901"/>
                  </a:cubicBezTo>
                  <a:cubicBezTo>
                    <a:pt x="119484" y="146234"/>
                    <a:pt x="120151" y="147091"/>
                    <a:pt x="119389" y="148710"/>
                  </a:cubicBezTo>
                  <a:cubicBezTo>
                    <a:pt x="118436" y="156616"/>
                    <a:pt x="117865" y="162236"/>
                    <a:pt x="118722" y="171285"/>
                  </a:cubicBezTo>
                  <a:lnTo>
                    <a:pt x="119674" y="171285"/>
                  </a:lnTo>
                  <a:cubicBezTo>
                    <a:pt x="120722" y="171666"/>
                    <a:pt x="120913" y="172142"/>
                    <a:pt x="119865" y="172523"/>
                  </a:cubicBezTo>
                  <a:cubicBezTo>
                    <a:pt x="113197" y="173856"/>
                    <a:pt x="106720" y="175095"/>
                    <a:pt x="100529" y="175476"/>
                  </a:cubicBezTo>
                  <a:cubicBezTo>
                    <a:pt x="99291" y="175666"/>
                    <a:pt x="98910" y="174904"/>
                    <a:pt x="98910" y="173190"/>
                  </a:cubicBezTo>
                  <a:cubicBezTo>
                    <a:pt x="98529" y="163474"/>
                    <a:pt x="99577" y="154521"/>
                    <a:pt x="101958" y="146520"/>
                  </a:cubicBezTo>
                  <a:lnTo>
                    <a:pt x="102339" y="146329"/>
                  </a:lnTo>
                  <a:cubicBezTo>
                    <a:pt x="100529" y="156045"/>
                    <a:pt x="99767" y="165379"/>
                    <a:pt x="101101" y="173761"/>
                  </a:cubicBezTo>
                  <a:cubicBezTo>
                    <a:pt x="100434" y="160712"/>
                    <a:pt x="102053" y="146901"/>
                    <a:pt x="104530" y="144615"/>
                  </a:cubicBezTo>
                  <a:moveTo>
                    <a:pt x="111769" y="133280"/>
                  </a:moveTo>
                  <a:cubicBezTo>
                    <a:pt x="113483" y="132042"/>
                    <a:pt x="115293" y="131184"/>
                    <a:pt x="115579" y="131661"/>
                  </a:cubicBezTo>
                  <a:cubicBezTo>
                    <a:pt x="115864" y="132042"/>
                    <a:pt x="114626" y="133470"/>
                    <a:pt x="112721" y="134804"/>
                  </a:cubicBezTo>
                  <a:cubicBezTo>
                    <a:pt x="110816" y="136042"/>
                    <a:pt x="109197" y="136709"/>
                    <a:pt x="108720" y="136328"/>
                  </a:cubicBezTo>
                  <a:cubicBezTo>
                    <a:pt x="108530" y="135947"/>
                    <a:pt x="109864" y="134518"/>
                    <a:pt x="111769" y="133280"/>
                  </a:cubicBezTo>
                  <a:moveTo>
                    <a:pt x="110721" y="131756"/>
                  </a:moveTo>
                  <a:cubicBezTo>
                    <a:pt x="110721" y="131756"/>
                    <a:pt x="110911" y="131089"/>
                    <a:pt x="111292" y="131089"/>
                  </a:cubicBezTo>
                  <a:cubicBezTo>
                    <a:pt x="111673" y="131089"/>
                    <a:pt x="111959" y="131375"/>
                    <a:pt x="111959" y="131756"/>
                  </a:cubicBezTo>
                  <a:cubicBezTo>
                    <a:pt x="111959" y="132137"/>
                    <a:pt x="111673" y="132518"/>
                    <a:pt x="111292" y="132518"/>
                  </a:cubicBezTo>
                  <a:cubicBezTo>
                    <a:pt x="111007" y="132518"/>
                    <a:pt x="110721" y="132137"/>
                    <a:pt x="110721" y="131756"/>
                  </a:cubicBezTo>
                  <a:moveTo>
                    <a:pt x="109102" y="133470"/>
                  </a:moveTo>
                  <a:cubicBezTo>
                    <a:pt x="108530" y="133470"/>
                    <a:pt x="108244" y="133089"/>
                    <a:pt x="108244" y="132708"/>
                  </a:cubicBezTo>
                  <a:cubicBezTo>
                    <a:pt x="108244" y="132137"/>
                    <a:pt x="108530" y="131756"/>
                    <a:pt x="109102" y="131756"/>
                  </a:cubicBezTo>
                  <a:cubicBezTo>
                    <a:pt x="109483" y="131756"/>
                    <a:pt x="109959" y="132137"/>
                    <a:pt x="109959" y="132708"/>
                  </a:cubicBezTo>
                  <a:cubicBezTo>
                    <a:pt x="109959" y="133089"/>
                    <a:pt x="109483" y="133470"/>
                    <a:pt x="109102" y="133470"/>
                  </a:cubicBezTo>
                  <a:moveTo>
                    <a:pt x="120055" y="168522"/>
                  </a:moveTo>
                  <a:lnTo>
                    <a:pt x="119674" y="168522"/>
                  </a:lnTo>
                  <a:cubicBezTo>
                    <a:pt x="119293" y="160807"/>
                    <a:pt x="119579" y="154044"/>
                    <a:pt x="121008" y="147472"/>
                  </a:cubicBezTo>
                  <a:cubicBezTo>
                    <a:pt x="121389" y="146901"/>
                    <a:pt x="122056" y="147091"/>
                    <a:pt x="121960" y="147758"/>
                  </a:cubicBezTo>
                  <a:cubicBezTo>
                    <a:pt x="120817" y="153663"/>
                    <a:pt x="120246" y="160617"/>
                    <a:pt x="120055" y="168522"/>
                  </a:cubicBezTo>
                  <a:moveTo>
                    <a:pt x="123103" y="147758"/>
                  </a:moveTo>
                  <a:cubicBezTo>
                    <a:pt x="123675" y="146615"/>
                    <a:pt x="124723" y="146901"/>
                    <a:pt x="124342" y="148044"/>
                  </a:cubicBezTo>
                  <a:cubicBezTo>
                    <a:pt x="123294" y="154044"/>
                    <a:pt x="122151" y="159093"/>
                    <a:pt x="121960" y="167094"/>
                  </a:cubicBezTo>
                  <a:lnTo>
                    <a:pt x="121484" y="165855"/>
                  </a:lnTo>
                  <a:cubicBezTo>
                    <a:pt x="122151" y="158712"/>
                    <a:pt x="122151" y="154616"/>
                    <a:pt x="123103" y="147758"/>
                  </a:cubicBezTo>
                  <a:moveTo>
                    <a:pt x="120246" y="182619"/>
                  </a:moveTo>
                  <a:lnTo>
                    <a:pt x="122437" y="184810"/>
                  </a:lnTo>
                  <a:cubicBezTo>
                    <a:pt x="123675" y="185858"/>
                    <a:pt x="122818" y="186810"/>
                    <a:pt x="121770" y="186334"/>
                  </a:cubicBezTo>
                  <a:lnTo>
                    <a:pt x="119008" y="184715"/>
                  </a:lnTo>
                  <a:cubicBezTo>
                    <a:pt x="117484" y="183762"/>
                    <a:pt x="119293" y="181857"/>
                    <a:pt x="120246" y="182715"/>
                  </a:cubicBezTo>
                  <a:moveTo>
                    <a:pt x="118627" y="185191"/>
                  </a:moveTo>
                  <a:lnTo>
                    <a:pt x="122722" y="188239"/>
                  </a:lnTo>
                  <a:cubicBezTo>
                    <a:pt x="123961" y="189192"/>
                    <a:pt x="122722" y="190811"/>
                    <a:pt x="121770" y="190144"/>
                  </a:cubicBezTo>
                  <a:lnTo>
                    <a:pt x="117388" y="187382"/>
                  </a:lnTo>
                  <a:cubicBezTo>
                    <a:pt x="115864" y="186429"/>
                    <a:pt x="117484" y="184239"/>
                    <a:pt x="118627" y="185191"/>
                  </a:cubicBezTo>
                  <a:moveTo>
                    <a:pt x="124627" y="152235"/>
                  </a:moveTo>
                  <a:lnTo>
                    <a:pt x="125485" y="148139"/>
                  </a:lnTo>
                  <a:cubicBezTo>
                    <a:pt x="126437" y="147567"/>
                    <a:pt x="126913" y="147853"/>
                    <a:pt x="126723" y="148996"/>
                  </a:cubicBezTo>
                  <a:lnTo>
                    <a:pt x="125008" y="152330"/>
                  </a:lnTo>
                  <a:lnTo>
                    <a:pt x="124723" y="152330"/>
                  </a:lnTo>
                  <a:close/>
                  <a:moveTo>
                    <a:pt x="119103" y="129851"/>
                  </a:moveTo>
                  <a:cubicBezTo>
                    <a:pt x="118055" y="130708"/>
                    <a:pt x="116912" y="131375"/>
                    <a:pt x="116817" y="131089"/>
                  </a:cubicBezTo>
                  <a:cubicBezTo>
                    <a:pt x="116531" y="130803"/>
                    <a:pt x="117388" y="129851"/>
                    <a:pt x="118436" y="129089"/>
                  </a:cubicBezTo>
                  <a:cubicBezTo>
                    <a:pt x="119484" y="128136"/>
                    <a:pt x="120627" y="127565"/>
                    <a:pt x="120722" y="127660"/>
                  </a:cubicBezTo>
                  <a:cubicBezTo>
                    <a:pt x="121008" y="127946"/>
                    <a:pt x="120151" y="128898"/>
                    <a:pt x="119103" y="129851"/>
                  </a:cubicBezTo>
                  <a:moveTo>
                    <a:pt x="78812" y="124898"/>
                  </a:moveTo>
                  <a:cubicBezTo>
                    <a:pt x="77479" y="124898"/>
                    <a:pt x="76336" y="124422"/>
                    <a:pt x="76336" y="123945"/>
                  </a:cubicBezTo>
                  <a:cubicBezTo>
                    <a:pt x="76336" y="123564"/>
                    <a:pt x="77383" y="123183"/>
                    <a:pt x="78812" y="123183"/>
                  </a:cubicBezTo>
                  <a:cubicBezTo>
                    <a:pt x="80050" y="123183"/>
                    <a:pt x="81098" y="123564"/>
                    <a:pt x="81098" y="123945"/>
                  </a:cubicBezTo>
                  <a:cubicBezTo>
                    <a:pt x="81098" y="124517"/>
                    <a:pt x="80050" y="124898"/>
                    <a:pt x="78812" y="124898"/>
                  </a:cubicBezTo>
                  <a:moveTo>
                    <a:pt x="83194" y="124231"/>
                  </a:moveTo>
                  <a:cubicBezTo>
                    <a:pt x="82622" y="124898"/>
                    <a:pt x="82051" y="125279"/>
                    <a:pt x="81860" y="125184"/>
                  </a:cubicBezTo>
                  <a:cubicBezTo>
                    <a:pt x="81670" y="124898"/>
                    <a:pt x="81860" y="124136"/>
                    <a:pt x="82336" y="123469"/>
                  </a:cubicBezTo>
                  <a:cubicBezTo>
                    <a:pt x="82908" y="122612"/>
                    <a:pt x="83479" y="122231"/>
                    <a:pt x="83575" y="122326"/>
                  </a:cubicBezTo>
                  <a:cubicBezTo>
                    <a:pt x="83860" y="122612"/>
                    <a:pt x="83575" y="123469"/>
                    <a:pt x="83194" y="124231"/>
                  </a:cubicBezTo>
                  <a:moveTo>
                    <a:pt x="86051" y="123850"/>
                  </a:moveTo>
                  <a:cubicBezTo>
                    <a:pt x="85384" y="124803"/>
                    <a:pt x="84718" y="125374"/>
                    <a:pt x="84432" y="125088"/>
                  </a:cubicBezTo>
                  <a:cubicBezTo>
                    <a:pt x="84146" y="124803"/>
                    <a:pt x="84432" y="123850"/>
                    <a:pt x="85099" y="122898"/>
                  </a:cubicBezTo>
                  <a:cubicBezTo>
                    <a:pt x="85670" y="121945"/>
                    <a:pt x="86337" y="121374"/>
                    <a:pt x="86623" y="121659"/>
                  </a:cubicBezTo>
                  <a:cubicBezTo>
                    <a:pt x="86908" y="121945"/>
                    <a:pt x="86623" y="122898"/>
                    <a:pt x="86051" y="123850"/>
                  </a:cubicBezTo>
                  <a:moveTo>
                    <a:pt x="84146" y="119183"/>
                  </a:moveTo>
                  <a:lnTo>
                    <a:pt x="84813" y="116325"/>
                  </a:lnTo>
                  <a:cubicBezTo>
                    <a:pt x="83956" y="117945"/>
                    <a:pt x="82908" y="119469"/>
                    <a:pt x="80717" y="120421"/>
                  </a:cubicBezTo>
                  <a:cubicBezTo>
                    <a:pt x="82241" y="118135"/>
                    <a:pt x="82527" y="116992"/>
                    <a:pt x="82051" y="116325"/>
                  </a:cubicBezTo>
                  <a:cubicBezTo>
                    <a:pt x="80241" y="118516"/>
                    <a:pt x="78526" y="120135"/>
                    <a:pt x="76431" y="120612"/>
                  </a:cubicBezTo>
                  <a:lnTo>
                    <a:pt x="77383" y="118040"/>
                  </a:lnTo>
                  <a:cubicBezTo>
                    <a:pt x="76050" y="118707"/>
                    <a:pt x="75383" y="120231"/>
                    <a:pt x="73288" y="120135"/>
                  </a:cubicBezTo>
                  <a:lnTo>
                    <a:pt x="75097" y="117278"/>
                  </a:lnTo>
                  <a:lnTo>
                    <a:pt x="71954" y="118707"/>
                  </a:lnTo>
                  <a:lnTo>
                    <a:pt x="72335" y="116802"/>
                  </a:lnTo>
                  <a:lnTo>
                    <a:pt x="69478" y="118516"/>
                  </a:lnTo>
                  <a:lnTo>
                    <a:pt x="70525" y="116040"/>
                  </a:lnTo>
                  <a:lnTo>
                    <a:pt x="67287" y="117373"/>
                  </a:lnTo>
                  <a:lnTo>
                    <a:pt x="67096" y="115754"/>
                  </a:lnTo>
                  <a:lnTo>
                    <a:pt x="64906" y="116325"/>
                  </a:lnTo>
                  <a:lnTo>
                    <a:pt x="64906" y="114516"/>
                  </a:lnTo>
                  <a:lnTo>
                    <a:pt x="63001" y="115659"/>
                  </a:lnTo>
                  <a:lnTo>
                    <a:pt x="62715" y="114325"/>
                  </a:lnTo>
                  <a:lnTo>
                    <a:pt x="60143" y="115468"/>
                  </a:lnTo>
                  <a:lnTo>
                    <a:pt x="60143" y="113373"/>
                  </a:lnTo>
                  <a:lnTo>
                    <a:pt x="58333" y="114325"/>
                  </a:lnTo>
                  <a:lnTo>
                    <a:pt x="57667" y="113373"/>
                  </a:lnTo>
                  <a:lnTo>
                    <a:pt x="55285" y="114135"/>
                  </a:lnTo>
                  <a:lnTo>
                    <a:pt x="54904" y="112325"/>
                  </a:lnTo>
                  <a:lnTo>
                    <a:pt x="52904" y="114325"/>
                  </a:lnTo>
                  <a:lnTo>
                    <a:pt x="52523" y="112706"/>
                  </a:lnTo>
                  <a:cubicBezTo>
                    <a:pt x="51761" y="113277"/>
                    <a:pt x="51190" y="114611"/>
                    <a:pt x="50237" y="114516"/>
                  </a:cubicBezTo>
                  <a:lnTo>
                    <a:pt x="49666" y="112706"/>
                  </a:lnTo>
                  <a:cubicBezTo>
                    <a:pt x="48618" y="113658"/>
                    <a:pt x="47761" y="115182"/>
                    <a:pt x="46713" y="115373"/>
                  </a:cubicBezTo>
                  <a:lnTo>
                    <a:pt x="46999" y="112896"/>
                  </a:lnTo>
                  <a:cubicBezTo>
                    <a:pt x="45760" y="114039"/>
                    <a:pt x="44808" y="115944"/>
                    <a:pt x="43284" y="116040"/>
                  </a:cubicBezTo>
                  <a:lnTo>
                    <a:pt x="43855" y="113373"/>
                  </a:lnTo>
                  <a:cubicBezTo>
                    <a:pt x="42903" y="114325"/>
                    <a:pt x="42046" y="116135"/>
                    <a:pt x="40807" y="116135"/>
                  </a:cubicBezTo>
                  <a:lnTo>
                    <a:pt x="41760" y="113658"/>
                  </a:lnTo>
                  <a:cubicBezTo>
                    <a:pt x="40426" y="114611"/>
                    <a:pt x="38426" y="116706"/>
                    <a:pt x="37664" y="116516"/>
                  </a:cubicBezTo>
                  <a:lnTo>
                    <a:pt x="38140" y="114039"/>
                  </a:lnTo>
                  <a:cubicBezTo>
                    <a:pt x="37474" y="114420"/>
                    <a:pt x="36902" y="115468"/>
                    <a:pt x="36235" y="115278"/>
                  </a:cubicBezTo>
                  <a:lnTo>
                    <a:pt x="36807" y="113754"/>
                  </a:lnTo>
                  <a:cubicBezTo>
                    <a:pt x="38140" y="110610"/>
                    <a:pt x="40998" y="110039"/>
                    <a:pt x="44427" y="110229"/>
                  </a:cubicBezTo>
                  <a:cubicBezTo>
                    <a:pt x="52047" y="110515"/>
                    <a:pt x="59762" y="110706"/>
                    <a:pt x="67096" y="112801"/>
                  </a:cubicBezTo>
                  <a:cubicBezTo>
                    <a:pt x="78622" y="116230"/>
                    <a:pt x="86337" y="115087"/>
                    <a:pt x="92242" y="111087"/>
                  </a:cubicBezTo>
                  <a:cubicBezTo>
                    <a:pt x="94052" y="110420"/>
                    <a:pt x="94528" y="111087"/>
                    <a:pt x="93766" y="113087"/>
                  </a:cubicBezTo>
                  <a:cubicBezTo>
                    <a:pt x="93195" y="115278"/>
                    <a:pt x="91671" y="116040"/>
                    <a:pt x="90337" y="115563"/>
                  </a:cubicBezTo>
                  <a:cubicBezTo>
                    <a:pt x="89766" y="116992"/>
                    <a:pt x="88909" y="118040"/>
                    <a:pt x="87861" y="118897"/>
                  </a:cubicBezTo>
                  <a:lnTo>
                    <a:pt x="87861" y="116135"/>
                  </a:lnTo>
                  <a:cubicBezTo>
                    <a:pt x="86718" y="118040"/>
                    <a:pt x="85384" y="119183"/>
                    <a:pt x="84051" y="119278"/>
                  </a:cubicBezTo>
                  <a:moveTo>
                    <a:pt x="89290" y="122517"/>
                  </a:moveTo>
                  <a:cubicBezTo>
                    <a:pt x="88432" y="123755"/>
                    <a:pt x="87480" y="124422"/>
                    <a:pt x="87194" y="124041"/>
                  </a:cubicBezTo>
                  <a:cubicBezTo>
                    <a:pt x="86908" y="123755"/>
                    <a:pt x="87385" y="122517"/>
                    <a:pt x="88051" y="121374"/>
                  </a:cubicBezTo>
                  <a:cubicBezTo>
                    <a:pt x="88909" y="120135"/>
                    <a:pt x="89861" y="119564"/>
                    <a:pt x="90147" y="119850"/>
                  </a:cubicBezTo>
                  <a:cubicBezTo>
                    <a:pt x="90433" y="120231"/>
                    <a:pt x="89956" y="121469"/>
                    <a:pt x="89290" y="122612"/>
                  </a:cubicBezTo>
                  <a:moveTo>
                    <a:pt x="77574" y="146043"/>
                  </a:moveTo>
                  <a:cubicBezTo>
                    <a:pt x="80145" y="143853"/>
                    <a:pt x="83003" y="142995"/>
                    <a:pt x="86337" y="142995"/>
                  </a:cubicBezTo>
                  <a:lnTo>
                    <a:pt x="92052" y="142995"/>
                  </a:lnTo>
                  <a:cubicBezTo>
                    <a:pt x="94243" y="142995"/>
                    <a:pt x="93957" y="145186"/>
                    <a:pt x="91957" y="145091"/>
                  </a:cubicBezTo>
                  <a:lnTo>
                    <a:pt x="87861" y="145091"/>
                  </a:lnTo>
                  <a:cubicBezTo>
                    <a:pt x="84146" y="144900"/>
                    <a:pt x="81098" y="146043"/>
                    <a:pt x="78145" y="147663"/>
                  </a:cubicBezTo>
                  <a:cubicBezTo>
                    <a:pt x="76526" y="148329"/>
                    <a:pt x="76431" y="146996"/>
                    <a:pt x="77669" y="146043"/>
                  </a:cubicBezTo>
                  <a:moveTo>
                    <a:pt x="93385" y="146234"/>
                  </a:moveTo>
                  <a:cubicBezTo>
                    <a:pt x="93385" y="146234"/>
                    <a:pt x="92147" y="146805"/>
                    <a:pt x="90623" y="146805"/>
                  </a:cubicBezTo>
                  <a:cubicBezTo>
                    <a:pt x="89099" y="146805"/>
                    <a:pt x="87861" y="146615"/>
                    <a:pt x="87861" y="146234"/>
                  </a:cubicBezTo>
                  <a:cubicBezTo>
                    <a:pt x="87861" y="145948"/>
                    <a:pt x="89099" y="145662"/>
                    <a:pt x="90623" y="145662"/>
                  </a:cubicBezTo>
                  <a:cubicBezTo>
                    <a:pt x="92147" y="145662"/>
                    <a:pt x="93385" y="145948"/>
                    <a:pt x="93385" y="146234"/>
                  </a:cubicBezTo>
                  <a:moveTo>
                    <a:pt x="12613" y="179286"/>
                  </a:moveTo>
                  <a:cubicBezTo>
                    <a:pt x="13756" y="177476"/>
                    <a:pt x="14137" y="178714"/>
                    <a:pt x="14042" y="180429"/>
                  </a:cubicBezTo>
                  <a:cubicBezTo>
                    <a:pt x="11661" y="183858"/>
                    <a:pt x="9946" y="185667"/>
                    <a:pt x="8422" y="186620"/>
                  </a:cubicBezTo>
                  <a:cubicBezTo>
                    <a:pt x="9089" y="184048"/>
                    <a:pt x="10899" y="182524"/>
                    <a:pt x="12613" y="179381"/>
                  </a:cubicBezTo>
                  <a:moveTo>
                    <a:pt x="9565" y="202241"/>
                  </a:moveTo>
                  <a:cubicBezTo>
                    <a:pt x="8899" y="201098"/>
                    <a:pt x="8613" y="199955"/>
                    <a:pt x="8613" y="198812"/>
                  </a:cubicBezTo>
                  <a:cubicBezTo>
                    <a:pt x="8708" y="197193"/>
                    <a:pt x="10041" y="197288"/>
                    <a:pt x="10232" y="198336"/>
                  </a:cubicBezTo>
                  <a:cubicBezTo>
                    <a:pt x="10518" y="200336"/>
                    <a:pt x="9565" y="200526"/>
                    <a:pt x="9565" y="202146"/>
                  </a:cubicBezTo>
                  <a:moveTo>
                    <a:pt x="26139" y="178143"/>
                  </a:moveTo>
                  <a:cubicBezTo>
                    <a:pt x="25853" y="178809"/>
                    <a:pt x="25472" y="177571"/>
                    <a:pt x="25281" y="178428"/>
                  </a:cubicBezTo>
                  <a:cubicBezTo>
                    <a:pt x="26044" y="172428"/>
                    <a:pt x="27187" y="166522"/>
                    <a:pt x="29568" y="161188"/>
                  </a:cubicBezTo>
                  <a:cubicBezTo>
                    <a:pt x="31759" y="155568"/>
                    <a:pt x="36331" y="148996"/>
                    <a:pt x="40903" y="144615"/>
                  </a:cubicBezTo>
                  <a:cubicBezTo>
                    <a:pt x="43760" y="141852"/>
                    <a:pt x="46237" y="141186"/>
                    <a:pt x="49951" y="138709"/>
                  </a:cubicBezTo>
                  <a:lnTo>
                    <a:pt x="49285" y="138709"/>
                  </a:lnTo>
                  <a:cubicBezTo>
                    <a:pt x="46141" y="139662"/>
                    <a:pt x="44332" y="140805"/>
                    <a:pt x="42046" y="142710"/>
                  </a:cubicBezTo>
                  <a:cubicBezTo>
                    <a:pt x="36997" y="146901"/>
                    <a:pt x="32425" y="153187"/>
                    <a:pt x="29568" y="158997"/>
                  </a:cubicBezTo>
                  <a:cubicBezTo>
                    <a:pt x="26806" y="164236"/>
                    <a:pt x="25186" y="170237"/>
                    <a:pt x="24424" y="178143"/>
                  </a:cubicBezTo>
                  <a:cubicBezTo>
                    <a:pt x="23853" y="181953"/>
                    <a:pt x="21948" y="185286"/>
                    <a:pt x="20709" y="186906"/>
                  </a:cubicBezTo>
                  <a:cubicBezTo>
                    <a:pt x="18519" y="189668"/>
                    <a:pt x="16709" y="187858"/>
                    <a:pt x="13756" y="195954"/>
                  </a:cubicBezTo>
                  <a:lnTo>
                    <a:pt x="13090" y="196240"/>
                  </a:lnTo>
                  <a:cubicBezTo>
                    <a:pt x="13471" y="194621"/>
                    <a:pt x="14328" y="192240"/>
                    <a:pt x="15185" y="191097"/>
                  </a:cubicBezTo>
                  <a:cubicBezTo>
                    <a:pt x="16138" y="189668"/>
                    <a:pt x="17090" y="189001"/>
                    <a:pt x="18328" y="187477"/>
                  </a:cubicBezTo>
                  <a:cubicBezTo>
                    <a:pt x="20519" y="184715"/>
                    <a:pt x="22519" y="181476"/>
                    <a:pt x="23377" y="175952"/>
                  </a:cubicBezTo>
                  <a:cubicBezTo>
                    <a:pt x="24043" y="171666"/>
                    <a:pt x="24900" y="166236"/>
                    <a:pt x="26139" y="162617"/>
                  </a:cubicBezTo>
                  <a:cubicBezTo>
                    <a:pt x="27472" y="158521"/>
                    <a:pt x="28711" y="156330"/>
                    <a:pt x="30425" y="154140"/>
                  </a:cubicBezTo>
                  <a:cubicBezTo>
                    <a:pt x="35188" y="147567"/>
                    <a:pt x="37093" y="143281"/>
                    <a:pt x="48237" y="137471"/>
                  </a:cubicBezTo>
                  <a:lnTo>
                    <a:pt x="47284" y="137471"/>
                  </a:lnTo>
                  <a:cubicBezTo>
                    <a:pt x="39188" y="140805"/>
                    <a:pt x="34140" y="146329"/>
                    <a:pt x="27568" y="157188"/>
                  </a:cubicBezTo>
                  <a:cubicBezTo>
                    <a:pt x="22519" y="165379"/>
                    <a:pt x="23853" y="175666"/>
                    <a:pt x="19947" y="183286"/>
                  </a:cubicBezTo>
                  <a:cubicBezTo>
                    <a:pt x="18709" y="185858"/>
                    <a:pt x="15471" y="189668"/>
                    <a:pt x="13852" y="191382"/>
                  </a:cubicBezTo>
                  <a:lnTo>
                    <a:pt x="13185" y="191382"/>
                  </a:lnTo>
                  <a:cubicBezTo>
                    <a:pt x="14137" y="188334"/>
                    <a:pt x="17566" y="185858"/>
                    <a:pt x="19186" y="182715"/>
                  </a:cubicBezTo>
                  <a:cubicBezTo>
                    <a:pt x="20233" y="180714"/>
                    <a:pt x="20709" y="177190"/>
                    <a:pt x="21091" y="174809"/>
                  </a:cubicBezTo>
                  <a:cubicBezTo>
                    <a:pt x="23281" y="160140"/>
                    <a:pt x="27472" y="153282"/>
                    <a:pt x="33759" y="146043"/>
                  </a:cubicBezTo>
                  <a:lnTo>
                    <a:pt x="32806" y="146043"/>
                  </a:lnTo>
                  <a:cubicBezTo>
                    <a:pt x="19662" y="160426"/>
                    <a:pt x="21567" y="170523"/>
                    <a:pt x="18709" y="180333"/>
                  </a:cubicBezTo>
                  <a:cubicBezTo>
                    <a:pt x="16709" y="186810"/>
                    <a:pt x="14518" y="185953"/>
                    <a:pt x="9661" y="195002"/>
                  </a:cubicBezTo>
                  <a:cubicBezTo>
                    <a:pt x="9470" y="193573"/>
                    <a:pt x="10041" y="192335"/>
                    <a:pt x="10327" y="191668"/>
                  </a:cubicBezTo>
                  <a:cubicBezTo>
                    <a:pt x="10708" y="190239"/>
                    <a:pt x="12137" y="189096"/>
                    <a:pt x="14328" y="186144"/>
                  </a:cubicBezTo>
                  <a:cubicBezTo>
                    <a:pt x="16328" y="183286"/>
                    <a:pt x="18138" y="178524"/>
                    <a:pt x="18995" y="171094"/>
                  </a:cubicBezTo>
                  <a:cubicBezTo>
                    <a:pt x="19281" y="167665"/>
                    <a:pt x="20328" y="164617"/>
                    <a:pt x="21472" y="162045"/>
                  </a:cubicBezTo>
                  <a:cubicBezTo>
                    <a:pt x="22615" y="159188"/>
                    <a:pt x="23377" y="157283"/>
                    <a:pt x="24615" y="155187"/>
                  </a:cubicBezTo>
                  <a:cubicBezTo>
                    <a:pt x="29663" y="147091"/>
                    <a:pt x="34140" y="141948"/>
                    <a:pt x="40522" y="138519"/>
                  </a:cubicBezTo>
                  <a:lnTo>
                    <a:pt x="40522" y="137947"/>
                  </a:lnTo>
                  <a:cubicBezTo>
                    <a:pt x="34140" y="140709"/>
                    <a:pt x="28425" y="147282"/>
                    <a:pt x="24139" y="154521"/>
                  </a:cubicBezTo>
                  <a:cubicBezTo>
                    <a:pt x="21662" y="158616"/>
                    <a:pt x="20328" y="161760"/>
                    <a:pt x="18900" y="166427"/>
                  </a:cubicBezTo>
                  <a:cubicBezTo>
                    <a:pt x="17947" y="169951"/>
                    <a:pt x="17376" y="174809"/>
                    <a:pt x="16138" y="179571"/>
                  </a:cubicBezTo>
                  <a:cubicBezTo>
                    <a:pt x="15376" y="183096"/>
                    <a:pt x="13375" y="185286"/>
                    <a:pt x="11756" y="187382"/>
                  </a:cubicBezTo>
                  <a:cubicBezTo>
                    <a:pt x="10518" y="188906"/>
                    <a:pt x="9565" y="190716"/>
                    <a:pt x="8708" y="191287"/>
                  </a:cubicBezTo>
                  <a:cubicBezTo>
                    <a:pt x="9375" y="188906"/>
                    <a:pt x="9089" y="186620"/>
                    <a:pt x="12899" y="183762"/>
                  </a:cubicBezTo>
                  <a:cubicBezTo>
                    <a:pt x="14042" y="182810"/>
                    <a:pt x="14709" y="181572"/>
                    <a:pt x="15090" y="180238"/>
                  </a:cubicBezTo>
                  <a:cubicBezTo>
                    <a:pt x="15661" y="168999"/>
                    <a:pt x="19090" y="159283"/>
                    <a:pt x="25091" y="149758"/>
                  </a:cubicBezTo>
                  <a:cubicBezTo>
                    <a:pt x="22900" y="150425"/>
                    <a:pt x="21091" y="152806"/>
                    <a:pt x="19090" y="156330"/>
                  </a:cubicBezTo>
                  <a:cubicBezTo>
                    <a:pt x="22615" y="145662"/>
                    <a:pt x="28520" y="134423"/>
                    <a:pt x="40712" y="131661"/>
                  </a:cubicBezTo>
                  <a:cubicBezTo>
                    <a:pt x="47189" y="130327"/>
                    <a:pt x="55762" y="134423"/>
                    <a:pt x="64525" y="142233"/>
                  </a:cubicBezTo>
                  <a:cubicBezTo>
                    <a:pt x="57381" y="142900"/>
                    <a:pt x="51380" y="144329"/>
                    <a:pt x="47380" y="146901"/>
                  </a:cubicBezTo>
                  <a:lnTo>
                    <a:pt x="47094" y="146139"/>
                  </a:lnTo>
                  <a:cubicBezTo>
                    <a:pt x="49094" y="144234"/>
                    <a:pt x="52428" y="142805"/>
                    <a:pt x="55952" y="141567"/>
                  </a:cubicBezTo>
                  <a:lnTo>
                    <a:pt x="55095" y="141567"/>
                  </a:lnTo>
                  <a:cubicBezTo>
                    <a:pt x="49951" y="142710"/>
                    <a:pt x="44617" y="145281"/>
                    <a:pt x="39188" y="150996"/>
                  </a:cubicBezTo>
                  <a:lnTo>
                    <a:pt x="38331" y="150996"/>
                  </a:lnTo>
                  <a:cubicBezTo>
                    <a:pt x="42712" y="144424"/>
                    <a:pt x="48427" y="141567"/>
                    <a:pt x="54523" y="139852"/>
                  </a:cubicBezTo>
                  <a:lnTo>
                    <a:pt x="51952" y="139852"/>
                  </a:lnTo>
                  <a:cubicBezTo>
                    <a:pt x="48046" y="140900"/>
                    <a:pt x="43760" y="143662"/>
                    <a:pt x="40141" y="147377"/>
                  </a:cubicBezTo>
                  <a:cubicBezTo>
                    <a:pt x="33759" y="153759"/>
                    <a:pt x="28711" y="163855"/>
                    <a:pt x="26234" y="178047"/>
                  </a:cubicBezTo>
                  <a:moveTo>
                    <a:pt x="52618" y="186429"/>
                  </a:moveTo>
                  <a:cubicBezTo>
                    <a:pt x="53095" y="196050"/>
                    <a:pt x="54333" y="201193"/>
                    <a:pt x="48713" y="206908"/>
                  </a:cubicBezTo>
                  <a:cubicBezTo>
                    <a:pt x="43474" y="212242"/>
                    <a:pt x="39950" y="211480"/>
                    <a:pt x="39093" y="217671"/>
                  </a:cubicBezTo>
                  <a:cubicBezTo>
                    <a:pt x="38521" y="221672"/>
                    <a:pt x="37664" y="226339"/>
                    <a:pt x="36521" y="228816"/>
                  </a:cubicBezTo>
                  <a:cubicBezTo>
                    <a:pt x="32616" y="226625"/>
                    <a:pt x="32140" y="221862"/>
                    <a:pt x="35188" y="214623"/>
                  </a:cubicBezTo>
                  <a:cubicBezTo>
                    <a:pt x="43189" y="199860"/>
                    <a:pt x="41474" y="186906"/>
                    <a:pt x="31568" y="175476"/>
                  </a:cubicBezTo>
                  <a:cubicBezTo>
                    <a:pt x="37188" y="154330"/>
                    <a:pt x="46618" y="142995"/>
                    <a:pt x="61858" y="147282"/>
                  </a:cubicBezTo>
                  <a:cubicBezTo>
                    <a:pt x="55857" y="153949"/>
                    <a:pt x="51666" y="165855"/>
                    <a:pt x="52618" y="186334"/>
                  </a:cubicBezTo>
                  <a:moveTo>
                    <a:pt x="34330" y="200431"/>
                  </a:moveTo>
                  <a:cubicBezTo>
                    <a:pt x="35092" y="199955"/>
                    <a:pt x="36045" y="199955"/>
                    <a:pt x="36807" y="200431"/>
                  </a:cubicBezTo>
                  <a:cubicBezTo>
                    <a:pt x="36426" y="201098"/>
                    <a:pt x="34616" y="201479"/>
                    <a:pt x="32521" y="201765"/>
                  </a:cubicBezTo>
                  <a:lnTo>
                    <a:pt x="34330" y="200431"/>
                  </a:lnTo>
                  <a:close/>
                  <a:moveTo>
                    <a:pt x="33949" y="198526"/>
                  </a:moveTo>
                  <a:lnTo>
                    <a:pt x="35664" y="198050"/>
                  </a:lnTo>
                  <a:cubicBezTo>
                    <a:pt x="36521" y="198050"/>
                    <a:pt x="37378" y="198526"/>
                    <a:pt x="37569" y="199002"/>
                  </a:cubicBezTo>
                  <a:cubicBezTo>
                    <a:pt x="37188" y="199383"/>
                    <a:pt x="35569" y="199002"/>
                    <a:pt x="33949" y="198431"/>
                  </a:cubicBezTo>
                  <a:moveTo>
                    <a:pt x="35569" y="204432"/>
                  </a:moveTo>
                  <a:cubicBezTo>
                    <a:pt x="35569" y="204432"/>
                    <a:pt x="34140" y="205003"/>
                    <a:pt x="32997" y="205003"/>
                  </a:cubicBezTo>
                  <a:lnTo>
                    <a:pt x="34045" y="204241"/>
                  </a:lnTo>
                  <a:cubicBezTo>
                    <a:pt x="34616" y="203955"/>
                    <a:pt x="35283" y="204146"/>
                    <a:pt x="35569" y="204432"/>
                  </a:cubicBezTo>
                  <a:moveTo>
                    <a:pt x="33568" y="206241"/>
                  </a:moveTo>
                  <a:cubicBezTo>
                    <a:pt x="34616" y="206146"/>
                    <a:pt x="35759" y="206241"/>
                    <a:pt x="36331" y="207003"/>
                  </a:cubicBezTo>
                  <a:cubicBezTo>
                    <a:pt x="35759" y="207670"/>
                    <a:pt x="33664" y="207765"/>
                    <a:pt x="31282" y="207384"/>
                  </a:cubicBezTo>
                  <a:lnTo>
                    <a:pt x="33664" y="206337"/>
                  </a:lnTo>
                  <a:close/>
                  <a:moveTo>
                    <a:pt x="58333" y="144519"/>
                  </a:moveTo>
                  <a:lnTo>
                    <a:pt x="63667" y="143567"/>
                  </a:lnTo>
                  <a:lnTo>
                    <a:pt x="63382" y="144710"/>
                  </a:lnTo>
                  <a:lnTo>
                    <a:pt x="58333" y="144710"/>
                  </a:lnTo>
                  <a:close/>
                  <a:moveTo>
                    <a:pt x="26901" y="214909"/>
                  </a:moveTo>
                  <a:cubicBezTo>
                    <a:pt x="27663" y="214528"/>
                    <a:pt x="28425" y="214433"/>
                    <a:pt x="28996" y="214623"/>
                  </a:cubicBezTo>
                  <a:cubicBezTo>
                    <a:pt x="28806" y="215290"/>
                    <a:pt x="27282" y="215957"/>
                    <a:pt x="25567" y="216433"/>
                  </a:cubicBezTo>
                  <a:lnTo>
                    <a:pt x="26901" y="214909"/>
                  </a:lnTo>
                  <a:close/>
                  <a:moveTo>
                    <a:pt x="26139" y="218814"/>
                  </a:moveTo>
                  <a:cubicBezTo>
                    <a:pt x="27091" y="218052"/>
                    <a:pt x="28234" y="217957"/>
                    <a:pt x="28996" y="218433"/>
                  </a:cubicBezTo>
                  <a:cubicBezTo>
                    <a:pt x="28711" y="219291"/>
                    <a:pt x="26806" y="220148"/>
                    <a:pt x="24329" y="220719"/>
                  </a:cubicBezTo>
                  <a:lnTo>
                    <a:pt x="26139" y="218814"/>
                  </a:lnTo>
                  <a:close/>
                  <a:moveTo>
                    <a:pt x="26520" y="221100"/>
                  </a:moveTo>
                  <a:cubicBezTo>
                    <a:pt x="27472" y="220529"/>
                    <a:pt x="28711" y="220434"/>
                    <a:pt x="29568" y="221005"/>
                  </a:cubicBezTo>
                  <a:cubicBezTo>
                    <a:pt x="29282" y="221672"/>
                    <a:pt x="26901" y="222529"/>
                    <a:pt x="24519" y="222910"/>
                  </a:cubicBezTo>
                  <a:lnTo>
                    <a:pt x="26520" y="221100"/>
                  </a:lnTo>
                  <a:close/>
                  <a:moveTo>
                    <a:pt x="26901" y="223101"/>
                  </a:moveTo>
                  <a:cubicBezTo>
                    <a:pt x="27853" y="222529"/>
                    <a:pt x="28996" y="222529"/>
                    <a:pt x="29758" y="222910"/>
                  </a:cubicBezTo>
                  <a:cubicBezTo>
                    <a:pt x="29377" y="223767"/>
                    <a:pt x="27282" y="224434"/>
                    <a:pt x="24996" y="224720"/>
                  </a:cubicBezTo>
                  <a:lnTo>
                    <a:pt x="26901" y="223101"/>
                  </a:lnTo>
                  <a:close/>
                  <a:moveTo>
                    <a:pt x="25948" y="226815"/>
                  </a:moveTo>
                  <a:lnTo>
                    <a:pt x="27187" y="225482"/>
                  </a:lnTo>
                  <a:cubicBezTo>
                    <a:pt x="27853" y="225101"/>
                    <a:pt x="28711" y="224910"/>
                    <a:pt x="29282" y="225196"/>
                  </a:cubicBezTo>
                  <a:cubicBezTo>
                    <a:pt x="29092" y="225768"/>
                    <a:pt x="27663" y="226434"/>
                    <a:pt x="25948" y="226815"/>
                  </a:cubicBezTo>
                  <a:moveTo>
                    <a:pt x="28139" y="231292"/>
                  </a:moveTo>
                  <a:cubicBezTo>
                    <a:pt x="28234" y="230530"/>
                    <a:pt x="29092" y="229768"/>
                    <a:pt x="30234" y="229578"/>
                  </a:cubicBezTo>
                  <a:lnTo>
                    <a:pt x="32521" y="229578"/>
                  </a:lnTo>
                  <a:cubicBezTo>
                    <a:pt x="30711" y="230816"/>
                    <a:pt x="28806" y="231578"/>
                    <a:pt x="28139" y="231292"/>
                  </a:cubicBezTo>
                  <a:moveTo>
                    <a:pt x="28615" y="233959"/>
                  </a:moveTo>
                  <a:cubicBezTo>
                    <a:pt x="28711" y="233007"/>
                    <a:pt x="29663" y="231864"/>
                    <a:pt x="30901" y="231292"/>
                  </a:cubicBezTo>
                  <a:lnTo>
                    <a:pt x="33949" y="230911"/>
                  </a:lnTo>
                  <a:cubicBezTo>
                    <a:pt x="31759" y="232816"/>
                    <a:pt x="29568" y="234245"/>
                    <a:pt x="28615" y="233959"/>
                  </a:cubicBezTo>
                  <a:moveTo>
                    <a:pt x="30044" y="235197"/>
                  </a:moveTo>
                  <a:lnTo>
                    <a:pt x="31282" y="234531"/>
                  </a:lnTo>
                  <a:cubicBezTo>
                    <a:pt x="31854" y="234340"/>
                    <a:pt x="32521" y="234531"/>
                    <a:pt x="32806" y="234626"/>
                  </a:cubicBezTo>
                  <a:cubicBezTo>
                    <a:pt x="32616" y="235007"/>
                    <a:pt x="31378" y="235388"/>
                    <a:pt x="30044" y="235197"/>
                  </a:cubicBezTo>
                  <a:moveTo>
                    <a:pt x="38521" y="272154"/>
                  </a:moveTo>
                  <a:cubicBezTo>
                    <a:pt x="37569" y="272154"/>
                    <a:pt x="36616" y="271869"/>
                    <a:pt x="35759" y="270916"/>
                  </a:cubicBezTo>
                  <a:cubicBezTo>
                    <a:pt x="34426" y="269297"/>
                    <a:pt x="34140" y="267201"/>
                    <a:pt x="35188" y="265582"/>
                  </a:cubicBezTo>
                  <a:cubicBezTo>
                    <a:pt x="36331" y="264058"/>
                    <a:pt x="37569" y="264630"/>
                    <a:pt x="38236" y="266535"/>
                  </a:cubicBezTo>
                  <a:lnTo>
                    <a:pt x="36902" y="266535"/>
                  </a:lnTo>
                  <a:cubicBezTo>
                    <a:pt x="38521" y="267392"/>
                    <a:pt x="39474" y="268344"/>
                    <a:pt x="39474" y="269392"/>
                  </a:cubicBezTo>
                  <a:lnTo>
                    <a:pt x="37474" y="268821"/>
                  </a:lnTo>
                  <a:cubicBezTo>
                    <a:pt x="38998" y="269964"/>
                    <a:pt x="39664" y="270916"/>
                    <a:pt x="39664" y="271678"/>
                  </a:cubicBezTo>
                  <a:lnTo>
                    <a:pt x="38045" y="270535"/>
                  </a:lnTo>
                  <a:lnTo>
                    <a:pt x="38521" y="272059"/>
                  </a:lnTo>
                  <a:close/>
                  <a:moveTo>
                    <a:pt x="40998" y="269583"/>
                  </a:moveTo>
                  <a:cubicBezTo>
                    <a:pt x="40998" y="269583"/>
                    <a:pt x="40045" y="269011"/>
                    <a:pt x="39950" y="268249"/>
                  </a:cubicBezTo>
                  <a:cubicBezTo>
                    <a:pt x="39950" y="267392"/>
                    <a:pt x="40236" y="266535"/>
                    <a:pt x="40617" y="266535"/>
                  </a:cubicBezTo>
                  <a:cubicBezTo>
                    <a:pt x="41188" y="266439"/>
                    <a:pt x="41569" y="267106"/>
                    <a:pt x="41760" y="267963"/>
                  </a:cubicBezTo>
                  <a:cubicBezTo>
                    <a:pt x="41855" y="268725"/>
                    <a:pt x="41665" y="269487"/>
                    <a:pt x="41093" y="269583"/>
                  </a:cubicBezTo>
                  <a:moveTo>
                    <a:pt x="39855" y="260820"/>
                  </a:moveTo>
                  <a:cubicBezTo>
                    <a:pt x="42998" y="263391"/>
                    <a:pt x="42427" y="264439"/>
                    <a:pt x="38236" y="264058"/>
                  </a:cubicBezTo>
                  <a:cubicBezTo>
                    <a:pt x="36902" y="263677"/>
                    <a:pt x="36045" y="262629"/>
                    <a:pt x="36045" y="260820"/>
                  </a:cubicBezTo>
                  <a:lnTo>
                    <a:pt x="34616" y="255105"/>
                  </a:lnTo>
                  <a:cubicBezTo>
                    <a:pt x="36426" y="254438"/>
                    <a:pt x="36807" y="255200"/>
                    <a:pt x="37378" y="257295"/>
                  </a:cubicBezTo>
                  <a:cubicBezTo>
                    <a:pt x="38902" y="258629"/>
                    <a:pt x="39855" y="259772"/>
                    <a:pt x="39855" y="260820"/>
                  </a:cubicBezTo>
                  <a:moveTo>
                    <a:pt x="37950" y="234816"/>
                  </a:moveTo>
                  <a:cubicBezTo>
                    <a:pt x="36997" y="238531"/>
                    <a:pt x="35283" y="241103"/>
                    <a:pt x="33664" y="243579"/>
                  </a:cubicBezTo>
                  <a:cubicBezTo>
                    <a:pt x="35569" y="242341"/>
                    <a:pt x="36807" y="239769"/>
                    <a:pt x="38331" y="236150"/>
                  </a:cubicBezTo>
                  <a:cubicBezTo>
                    <a:pt x="38617" y="235102"/>
                    <a:pt x="39855" y="236436"/>
                    <a:pt x="39474" y="238626"/>
                  </a:cubicBezTo>
                  <a:lnTo>
                    <a:pt x="38331" y="239579"/>
                  </a:lnTo>
                  <a:lnTo>
                    <a:pt x="38521" y="241198"/>
                  </a:lnTo>
                  <a:lnTo>
                    <a:pt x="37188" y="241198"/>
                  </a:lnTo>
                  <a:lnTo>
                    <a:pt x="37188" y="243484"/>
                  </a:lnTo>
                  <a:lnTo>
                    <a:pt x="35950" y="244056"/>
                  </a:lnTo>
                  <a:cubicBezTo>
                    <a:pt x="37188" y="247104"/>
                    <a:pt x="35664" y="249009"/>
                    <a:pt x="32616" y="247485"/>
                  </a:cubicBezTo>
                  <a:cubicBezTo>
                    <a:pt x="31663" y="251199"/>
                    <a:pt x="27568" y="249294"/>
                    <a:pt x="29663" y="245961"/>
                  </a:cubicBezTo>
                  <a:cubicBezTo>
                    <a:pt x="34711" y="237769"/>
                    <a:pt x="39664" y="229578"/>
                    <a:pt x="40617" y="218433"/>
                  </a:cubicBezTo>
                  <a:cubicBezTo>
                    <a:pt x="40903" y="214433"/>
                    <a:pt x="43379" y="212718"/>
                    <a:pt x="46522" y="210909"/>
                  </a:cubicBezTo>
                  <a:cubicBezTo>
                    <a:pt x="53285" y="207194"/>
                    <a:pt x="55571" y="200907"/>
                    <a:pt x="55476" y="193859"/>
                  </a:cubicBezTo>
                  <a:cubicBezTo>
                    <a:pt x="53952" y="162903"/>
                    <a:pt x="62620" y="149377"/>
                    <a:pt x="75859" y="144043"/>
                  </a:cubicBezTo>
                  <a:lnTo>
                    <a:pt x="75478" y="145281"/>
                  </a:lnTo>
                  <a:cubicBezTo>
                    <a:pt x="63572" y="152520"/>
                    <a:pt x="58619" y="166522"/>
                    <a:pt x="58524" y="185477"/>
                  </a:cubicBezTo>
                  <a:cubicBezTo>
                    <a:pt x="58333" y="189763"/>
                    <a:pt x="57952" y="194145"/>
                    <a:pt x="58524" y="198812"/>
                  </a:cubicBezTo>
                  <a:lnTo>
                    <a:pt x="58905" y="197859"/>
                  </a:lnTo>
                  <a:cubicBezTo>
                    <a:pt x="59286" y="186620"/>
                    <a:pt x="59286" y="177000"/>
                    <a:pt x="60714" y="170523"/>
                  </a:cubicBezTo>
                  <a:cubicBezTo>
                    <a:pt x="62239" y="163284"/>
                    <a:pt x="64525" y="158902"/>
                    <a:pt x="66906" y="155759"/>
                  </a:cubicBezTo>
                  <a:cubicBezTo>
                    <a:pt x="67763" y="154711"/>
                    <a:pt x="68430" y="153282"/>
                    <a:pt x="69192" y="152520"/>
                  </a:cubicBezTo>
                  <a:cubicBezTo>
                    <a:pt x="70240" y="151473"/>
                    <a:pt x="71573" y="151092"/>
                    <a:pt x="72526" y="150139"/>
                  </a:cubicBezTo>
                  <a:lnTo>
                    <a:pt x="72335" y="151092"/>
                  </a:lnTo>
                  <a:cubicBezTo>
                    <a:pt x="67858" y="155664"/>
                    <a:pt x="63953" y="161379"/>
                    <a:pt x="62239" y="168903"/>
                  </a:cubicBezTo>
                  <a:cubicBezTo>
                    <a:pt x="60333" y="177571"/>
                    <a:pt x="60238" y="187477"/>
                    <a:pt x="60905" y="197955"/>
                  </a:cubicBezTo>
                  <a:cubicBezTo>
                    <a:pt x="60714" y="199479"/>
                    <a:pt x="60524" y="200717"/>
                    <a:pt x="59952" y="201765"/>
                  </a:cubicBezTo>
                  <a:lnTo>
                    <a:pt x="60524" y="201479"/>
                  </a:lnTo>
                  <a:cubicBezTo>
                    <a:pt x="61286" y="199860"/>
                    <a:pt x="61762" y="197859"/>
                    <a:pt x="61762" y="195573"/>
                  </a:cubicBezTo>
                  <a:cubicBezTo>
                    <a:pt x="60810" y="183000"/>
                    <a:pt x="61762" y="170237"/>
                    <a:pt x="66239" y="161379"/>
                  </a:cubicBezTo>
                  <a:cubicBezTo>
                    <a:pt x="69382" y="155187"/>
                    <a:pt x="71287" y="152901"/>
                    <a:pt x="80050" y="147948"/>
                  </a:cubicBezTo>
                  <a:lnTo>
                    <a:pt x="79765" y="148901"/>
                  </a:lnTo>
                  <a:cubicBezTo>
                    <a:pt x="72335" y="153949"/>
                    <a:pt x="65382" y="159855"/>
                    <a:pt x="64048" y="179857"/>
                  </a:cubicBezTo>
                  <a:lnTo>
                    <a:pt x="64525" y="179381"/>
                  </a:lnTo>
                  <a:cubicBezTo>
                    <a:pt x="65858" y="164236"/>
                    <a:pt x="71383" y="152997"/>
                    <a:pt x="81479" y="148901"/>
                  </a:cubicBezTo>
                  <a:cubicBezTo>
                    <a:pt x="85003" y="147377"/>
                    <a:pt x="89290" y="147663"/>
                    <a:pt x="93957" y="147663"/>
                  </a:cubicBezTo>
                  <a:lnTo>
                    <a:pt x="93100" y="148329"/>
                  </a:lnTo>
                  <a:cubicBezTo>
                    <a:pt x="85956" y="147663"/>
                    <a:pt x="79860" y="150139"/>
                    <a:pt x="74431" y="155759"/>
                  </a:cubicBezTo>
                  <a:lnTo>
                    <a:pt x="75288" y="156045"/>
                  </a:lnTo>
                  <a:cubicBezTo>
                    <a:pt x="80336" y="150901"/>
                    <a:pt x="86242" y="147948"/>
                    <a:pt x="93671" y="149663"/>
                  </a:cubicBezTo>
                  <a:lnTo>
                    <a:pt x="93100" y="150711"/>
                  </a:lnTo>
                  <a:cubicBezTo>
                    <a:pt x="87956" y="149853"/>
                    <a:pt x="83575" y="151758"/>
                    <a:pt x="79384" y="154997"/>
                  </a:cubicBezTo>
                  <a:lnTo>
                    <a:pt x="79384" y="155568"/>
                  </a:lnTo>
                  <a:cubicBezTo>
                    <a:pt x="84051" y="152425"/>
                    <a:pt x="88337" y="150901"/>
                    <a:pt x="92433" y="151758"/>
                  </a:cubicBezTo>
                  <a:cubicBezTo>
                    <a:pt x="93766" y="151854"/>
                    <a:pt x="94243" y="152997"/>
                    <a:pt x="93766" y="154616"/>
                  </a:cubicBezTo>
                  <a:lnTo>
                    <a:pt x="92909" y="162141"/>
                  </a:lnTo>
                  <a:cubicBezTo>
                    <a:pt x="92814" y="169380"/>
                    <a:pt x="92433" y="176523"/>
                    <a:pt x="90623" y="182905"/>
                  </a:cubicBezTo>
                  <a:lnTo>
                    <a:pt x="89956" y="183477"/>
                  </a:lnTo>
                  <a:lnTo>
                    <a:pt x="90623" y="170904"/>
                  </a:lnTo>
                  <a:lnTo>
                    <a:pt x="87766" y="186525"/>
                  </a:lnTo>
                  <a:cubicBezTo>
                    <a:pt x="87480" y="188334"/>
                    <a:pt x="86242" y="188049"/>
                    <a:pt x="86527" y="186334"/>
                  </a:cubicBezTo>
                  <a:cubicBezTo>
                    <a:pt x="87194" y="183096"/>
                    <a:pt x="88337" y="178524"/>
                    <a:pt x="89004" y="173761"/>
                  </a:cubicBezTo>
                  <a:cubicBezTo>
                    <a:pt x="88337" y="173856"/>
                    <a:pt x="87766" y="174333"/>
                    <a:pt x="87575" y="175285"/>
                  </a:cubicBezTo>
                  <a:cubicBezTo>
                    <a:pt x="86813" y="181953"/>
                    <a:pt x="85670" y="187477"/>
                    <a:pt x="84146" y="189382"/>
                  </a:cubicBezTo>
                  <a:cubicBezTo>
                    <a:pt x="85099" y="185096"/>
                    <a:pt x="85670" y="180905"/>
                    <a:pt x="85765" y="176619"/>
                  </a:cubicBezTo>
                  <a:lnTo>
                    <a:pt x="85003" y="177285"/>
                  </a:lnTo>
                  <a:lnTo>
                    <a:pt x="83003" y="189192"/>
                  </a:lnTo>
                  <a:cubicBezTo>
                    <a:pt x="84432" y="190049"/>
                    <a:pt x="82527" y="191287"/>
                    <a:pt x="82051" y="189763"/>
                  </a:cubicBezTo>
                  <a:lnTo>
                    <a:pt x="82717" y="183191"/>
                  </a:lnTo>
                  <a:lnTo>
                    <a:pt x="82146" y="183191"/>
                  </a:lnTo>
                  <a:lnTo>
                    <a:pt x="79288" y="193573"/>
                  </a:lnTo>
                  <a:lnTo>
                    <a:pt x="80241" y="186334"/>
                  </a:lnTo>
                  <a:lnTo>
                    <a:pt x="77764" y="193573"/>
                  </a:lnTo>
                  <a:lnTo>
                    <a:pt x="76812" y="193573"/>
                  </a:lnTo>
                  <a:lnTo>
                    <a:pt x="78050" y="187382"/>
                  </a:lnTo>
                  <a:lnTo>
                    <a:pt x="73954" y="198621"/>
                  </a:lnTo>
                  <a:cubicBezTo>
                    <a:pt x="72716" y="198907"/>
                    <a:pt x="72621" y="198431"/>
                    <a:pt x="73573" y="196526"/>
                  </a:cubicBezTo>
                  <a:lnTo>
                    <a:pt x="76145" y="188811"/>
                  </a:lnTo>
                  <a:lnTo>
                    <a:pt x="75288" y="189001"/>
                  </a:lnTo>
                  <a:cubicBezTo>
                    <a:pt x="73669" y="194621"/>
                    <a:pt x="72430" y="198621"/>
                    <a:pt x="70335" y="199860"/>
                  </a:cubicBezTo>
                  <a:lnTo>
                    <a:pt x="69668" y="200050"/>
                  </a:lnTo>
                  <a:cubicBezTo>
                    <a:pt x="72526" y="195002"/>
                    <a:pt x="73002" y="192525"/>
                    <a:pt x="73097" y="190049"/>
                  </a:cubicBezTo>
                  <a:cubicBezTo>
                    <a:pt x="71573" y="194811"/>
                    <a:pt x="70049" y="198240"/>
                    <a:pt x="67382" y="201098"/>
                  </a:cubicBezTo>
                  <a:cubicBezTo>
                    <a:pt x="67001" y="200717"/>
                    <a:pt x="67477" y="199479"/>
                    <a:pt x="69097" y="196431"/>
                  </a:cubicBezTo>
                  <a:lnTo>
                    <a:pt x="70620" y="192430"/>
                  </a:lnTo>
                  <a:cubicBezTo>
                    <a:pt x="69954" y="191573"/>
                    <a:pt x="69573" y="191859"/>
                    <a:pt x="69097" y="193097"/>
                  </a:cubicBezTo>
                  <a:cubicBezTo>
                    <a:pt x="68144" y="196526"/>
                    <a:pt x="67192" y="198907"/>
                    <a:pt x="65382" y="201003"/>
                  </a:cubicBezTo>
                  <a:lnTo>
                    <a:pt x="67096" y="194335"/>
                  </a:lnTo>
                  <a:lnTo>
                    <a:pt x="66906" y="193478"/>
                  </a:lnTo>
                  <a:cubicBezTo>
                    <a:pt x="65668" y="197478"/>
                    <a:pt x="64048" y="200907"/>
                    <a:pt x="61667" y="202908"/>
                  </a:cubicBezTo>
                  <a:lnTo>
                    <a:pt x="62810" y="203479"/>
                  </a:lnTo>
                  <a:cubicBezTo>
                    <a:pt x="66525" y="201003"/>
                    <a:pt x="71573" y="201860"/>
                    <a:pt x="76717" y="199479"/>
                  </a:cubicBezTo>
                  <a:cubicBezTo>
                    <a:pt x="77764" y="198907"/>
                    <a:pt x="78907" y="198621"/>
                    <a:pt x="79574" y="199193"/>
                  </a:cubicBezTo>
                  <a:lnTo>
                    <a:pt x="78622" y="201860"/>
                  </a:lnTo>
                  <a:lnTo>
                    <a:pt x="77669" y="200431"/>
                  </a:lnTo>
                  <a:cubicBezTo>
                    <a:pt x="77193" y="202431"/>
                    <a:pt x="76336" y="204336"/>
                    <a:pt x="75193" y="205194"/>
                  </a:cubicBezTo>
                  <a:lnTo>
                    <a:pt x="74812" y="202146"/>
                  </a:lnTo>
                  <a:cubicBezTo>
                    <a:pt x="72621" y="207003"/>
                    <a:pt x="71097" y="209575"/>
                    <a:pt x="71002" y="207194"/>
                  </a:cubicBezTo>
                  <a:lnTo>
                    <a:pt x="71383" y="204336"/>
                  </a:lnTo>
                  <a:cubicBezTo>
                    <a:pt x="69763" y="205956"/>
                    <a:pt x="68620" y="207861"/>
                    <a:pt x="68239" y="210242"/>
                  </a:cubicBezTo>
                  <a:cubicBezTo>
                    <a:pt x="67477" y="210147"/>
                    <a:pt x="67287" y="208432"/>
                    <a:pt x="67573" y="206146"/>
                  </a:cubicBezTo>
                  <a:lnTo>
                    <a:pt x="66239" y="211194"/>
                  </a:lnTo>
                  <a:cubicBezTo>
                    <a:pt x="65001" y="211480"/>
                    <a:pt x="64715" y="210147"/>
                    <a:pt x="65382" y="207099"/>
                  </a:cubicBezTo>
                  <a:cubicBezTo>
                    <a:pt x="64239" y="209861"/>
                    <a:pt x="63286" y="211766"/>
                    <a:pt x="62905" y="212052"/>
                  </a:cubicBezTo>
                  <a:cubicBezTo>
                    <a:pt x="62429" y="211194"/>
                    <a:pt x="62239" y="209861"/>
                    <a:pt x="62715" y="208051"/>
                  </a:cubicBezTo>
                  <a:lnTo>
                    <a:pt x="61286" y="210623"/>
                  </a:lnTo>
                  <a:cubicBezTo>
                    <a:pt x="61286" y="212528"/>
                    <a:pt x="60714" y="213195"/>
                    <a:pt x="59952" y="213099"/>
                  </a:cubicBezTo>
                  <a:cubicBezTo>
                    <a:pt x="60333" y="210242"/>
                    <a:pt x="60333" y="209099"/>
                    <a:pt x="59857" y="209766"/>
                  </a:cubicBezTo>
                  <a:lnTo>
                    <a:pt x="58238" y="214147"/>
                  </a:lnTo>
                  <a:cubicBezTo>
                    <a:pt x="57286" y="214719"/>
                    <a:pt x="57000" y="213576"/>
                    <a:pt x="57190" y="211099"/>
                  </a:cubicBezTo>
                  <a:cubicBezTo>
                    <a:pt x="55666" y="211956"/>
                    <a:pt x="56143" y="214909"/>
                    <a:pt x="55000" y="216147"/>
                  </a:cubicBezTo>
                  <a:cubicBezTo>
                    <a:pt x="54142" y="215576"/>
                    <a:pt x="54047" y="214242"/>
                    <a:pt x="54142" y="212718"/>
                  </a:cubicBezTo>
                  <a:cubicBezTo>
                    <a:pt x="53476" y="215004"/>
                    <a:pt x="52809" y="216433"/>
                    <a:pt x="51856" y="216528"/>
                  </a:cubicBezTo>
                  <a:lnTo>
                    <a:pt x="51571" y="211956"/>
                  </a:lnTo>
                  <a:cubicBezTo>
                    <a:pt x="51190" y="214052"/>
                    <a:pt x="50618" y="215671"/>
                    <a:pt x="49761" y="217005"/>
                  </a:cubicBezTo>
                  <a:lnTo>
                    <a:pt x="48523" y="213766"/>
                  </a:lnTo>
                  <a:lnTo>
                    <a:pt x="47951" y="216909"/>
                  </a:lnTo>
                  <a:cubicBezTo>
                    <a:pt x="46999" y="217481"/>
                    <a:pt x="46141" y="216624"/>
                    <a:pt x="45570" y="214528"/>
                  </a:cubicBezTo>
                  <a:cubicBezTo>
                    <a:pt x="45475" y="218814"/>
                    <a:pt x="44998" y="222339"/>
                    <a:pt x="42236" y="224053"/>
                  </a:cubicBezTo>
                  <a:cubicBezTo>
                    <a:pt x="42522" y="225196"/>
                    <a:pt x="41284" y="228054"/>
                    <a:pt x="39664" y="231292"/>
                  </a:cubicBezTo>
                  <a:lnTo>
                    <a:pt x="44046" y="224910"/>
                  </a:lnTo>
                  <a:cubicBezTo>
                    <a:pt x="44998" y="224625"/>
                    <a:pt x="45379" y="225196"/>
                    <a:pt x="44998" y="227196"/>
                  </a:cubicBezTo>
                  <a:lnTo>
                    <a:pt x="40426" y="234626"/>
                  </a:lnTo>
                  <a:cubicBezTo>
                    <a:pt x="39760" y="235483"/>
                    <a:pt x="38902" y="235197"/>
                    <a:pt x="38140" y="234626"/>
                  </a:cubicBezTo>
                  <a:moveTo>
                    <a:pt x="91766" y="190430"/>
                  </a:moveTo>
                  <a:lnTo>
                    <a:pt x="91480" y="192906"/>
                  </a:lnTo>
                  <a:cubicBezTo>
                    <a:pt x="91480" y="192906"/>
                    <a:pt x="90242" y="193573"/>
                    <a:pt x="90242" y="193097"/>
                  </a:cubicBezTo>
                  <a:lnTo>
                    <a:pt x="90528" y="190620"/>
                  </a:lnTo>
                  <a:cubicBezTo>
                    <a:pt x="90623" y="190049"/>
                    <a:pt x="91766" y="189763"/>
                    <a:pt x="91766" y="190430"/>
                  </a:cubicBezTo>
                  <a:moveTo>
                    <a:pt x="89861" y="193764"/>
                  </a:moveTo>
                  <a:cubicBezTo>
                    <a:pt x="89861" y="193764"/>
                    <a:pt x="89575" y="194430"/>
                    <a:pt x="89290" y="194430"/>
                  </a:cubicBezTo>
                  <a:cubicBezTo>
                    <a:pt x="89194" y="194430"/>
                    <a:pt x="88909" y="194145"/>
                    <a:pt x="88909" y="193764"/>
                  </a:cubicBezTo>
                  <a:cubicBezTo>
                    <a:pt x="88909" y="193287"/>
                    <a:pt x="89194" y="193097"/>
                    <a:pt x="89290" y="193097"/>
                  </a:cubicBezTo>
                  <a:cubicBezTo>
                    <a:pt x="89575" y="193097"/>
                    <a:pt x="89861" y="193383"/>
                    <a:pt x="89861" y="193764"/>
                  </a:cubicBezTo>
                  <a:moveTo>
                    <a:pt x="88528" y="195764"/>
                  </a:moveTo>
                  <a:cubicBezTo>
                    <a:pt x="88718" y="196335"/>
                    <a:pt x="87289" y="196812"/>
                    <a:pt x="87289" y="195954"/>
                  </a:cubicBezTo>
                  <a:lnTo>
                    <a:pt x="87004" y="194049"/>
                  </a:lnTo>
                  <a:cubicBezTo>
                    <a:pt x="87004" y="193383"/>
                    <a:pt x="88147" y="192811"/>
                    <a:pt x="88242" y="193859"/>
                  </a:cubicBezTo>
                  <a:lnTo>
                    <a:pt x="88432" y="195764"/>
                  </a:lnTo>
                  <a:close/>
                  <a:moveTo>
                    <a:pt x="86242" y="196335"/>
                  </a:moveTo>
                  <a:cubicBezTo>
                    <a:pt x="86242" y="196907"/>
                    <a:pt x="85956" y="197193"/>
                    <a:pt x="85575" y="197193"/>
                  </a:cubicBezTo>
                  <a:cubicBezTo>
                    <a:pt x="85194" y="197193"/>
                    <a:pt x="84908" y="196907"/>
                    <a:pt x="84908" y="196335"/>
                  </a:cubicBezTo>
                  <a:cubicBezTo>
                    <a:pt x="84908" y="195954"/>
                    <a:pt x="85194" y="195478"/>
                    <a:pt x="85575" y="195478"/>
                  </a:cubicBezTo>
                  <a:cubicBezTo>
                    <a:pt x="85956" y="195478"/>
                    <a:pt x="86242" y="195859"/>
                    <a:pt x="86242" y="196335"/>
                  </a:cubicBezTo>
                  <a:moveTo>
                    <a:pt x="84241" y="196526"/>
                  </a:moveTo>
                  <a:lnTo>
                    <a:pt x="84241" y="198336"/>
                  </a:lnTo>
                  <a:cubicBezTo>
                    <a:pt x="84241" y="198907"/>
                    <a:pt x="83194" y="199288"/>
                    <a:pt x="83289" y="198336"/>
                  </a:cubicBezTo>
                  <a:lnTo>
                    <a:pt x="83479" y="196526"/>
                  </a:lnTo>
                  <a:cubicBezTo>
                    <a:pt x="83479" y="195859"/>
                    <a:pt x="84146" y="195573"/>
                    <a:pt x="84241" y="196526"/>
                  </a:cubicBezTo>
                  <a:moveTo>
                    <a:pt x="82336" y="199669"/>
                  </a:moveTo>
                  <a:cubicBezTo>
                    <a:pt x="82336" y="200241"/>
                    <a:pt x="81098" y="200336"/>
                    <a:pt x="81098" y="199574"/>
                  </a:cubicBezTo>
                  <a:lnTo>
                    <a:pt x="81098" y="197955"/>
                  </a:lnTo>
                  <a:cubicBezTo>
                    <a:pt x="81098" y="197288"/>
                    <a:pt x="82146" y="197288"/>
                    <a:pt x="82146" y="198145"/>
                  </a:cubicBezTo>
                  <a:lnTo>
                    <a:pt x="82336" y="199764"/>
                  </a:lnTo>
                  <a:close/>
                  <a:moveTo>
                    <a:pt x="77383" y="194621"/>
                  </a:moveTo>
                  <a:lnTo>
                    <a:pt x="76907" y="196335"/>
                  </a:lnTo>
                  <a:lnTo>
                    <a:pt x="76336" y="196050"/>
                  </a:lnTo>
                  <a:lnTo>
                    <a:pt x="76621" y="194621"/>
                  </a:lnTo>
                  <a:lnTo>
                    <a:pt x="77383" y="194621"/>
                  </a:lnTo>
                  <a:close/>
                  <a:moveTo>
                    <a:pt x="43570" y="240722"/>
                  </a:moveTo>
                  <a:lnTo>
                    <a:pt x="44998" y="237864"/>
                  </a:lnTo>
                  <a:cubicBezTo>
                    <a:pt x="45665" y="236912"/>
                    <a:pt x="46903" y="236340"/>
                    <a:pt x="48046" y="236340"/>
                  </a:cubicBezTo>
                  <a:cubicBezTo>
                    <a:pt x="48046" y="237293"/>
                    <a:pt x="46141" y="239198"/>
                    <a:pt x="43665" y="240722"/>
                  </a:cubicBezTo>
                  <a:moveTo>
                    <a:pt x="55000" y="237960"/>
                  </a:moveTo>
                  <a:cubicBezTo>
                    <a:pt x="54809" y="238722"/>
                    <a:pt x="53190" y="240246"/>
                    <a:pt x="51190" y="241389"/>
                  </a:cubicBezTo>
                  <a:lnTo>
                    <a:pt x="52428" y="239103"/>
                  </a:lnTo>
                  <a:cubicBezTo>
                    <a:pt x="52428" y="239103"/>
                    <a:pt x="52999" y="238531"/>
                    <a:pt x="53380" y="238245"/>
                  </a:cubicBezTo>
                  <a:lnTo>
                    <a:pt x="52523" y="238245"/>
                  </a:lnTo>
                  <a:cubicBezTo>
                    <a:pt x="51952" y="238912"/>
                    <a:pt x="50904" y="239769"/>
                    <a:pt x="49666" y="240531"/>
                  </a:cubicBezTo>
                  <a:lnTo>
                    <a:pt x="50618" y="238626"/>
                  </a:lnTo>
                  <a:cubicBezTo>
                    <a:pt x="50618" y="238626"/>
                    <a:pt x="51094" y="238245"/>
                    <a:pt x="51190" y="238055"/>
                  </a:cubicBezTo>
                  <a:cubicBezTo>
                    <a:pt x="50809" y="237960"/>
                    <a:pt x="50428" y="237960"/>
                    <a:pt x="49856" y="237769"/>
                  </a:cubicBezTo>
                  <a:lnTo>
                    <a:pt x="52333" y="236817"/>
                  </a:lnTo>
                  <a:cubicBezTo>
                    <a:pt x="53571" y="236817"/>
                    <a:pt x="54619" y="237198"/>
                    <a:pt x="55190" y="237864"/>
                  </a:cubicBezTo>
                  <a:lnTo>
                    <a:pt x="55095" y="237864"/>
                  </a:lnTo>
                  <a:close/>
                  <a:moveTo>
                    <a:pt x="57286" y="260248"/>
                  </a:moveTo>
                  <a:cubicBezTo>
                    <a:pt x="57286" y="260248"/>
                    <a:pt x="58238" y="259867"/>
                    <a:pt x="59476" y="259962"/>
                  </a:cubicBezTo>
                  <a:cubicBezTo>
                    <a:pt x="60619" y="260248"/>
                    <a:pt x="61381" y="260629"/>
                    <a:pt x="61381" y="260915"/>
                  </a:cubicBezTo>
                  <a:cubicBezTo>
                    <a:pt x="61286" y="261296"/>
                    <a:pt x="60333" y="261486"/>
                    <a:pt x="59190" y="261201"/>
                  </a:cubicBezTo>
                  <a:cubicBezTo>
                    <a:pt x="58048" y="261010"/>
                    <a:pt x="57190" y="260629"/>
                    <a:pt x="57286" y="260248"/>
                  </a:cubicBezTo>
                  <a:moveTo>
                    <a:pt x="58048" y="262439"/>
                  </a:moveTo>
                  <a:cubicBezTo>
                    <a:pt x="58048" y="262439"/>
                    <a:pt x="58905" y="262058"/>
                    <a:pt x="59857" y="262153"/>
                  </a:cubicBezTo>
                  <a:cubicBezTo>
                    <a:pt x="60810" y="262344"/>
                    <a:pt x="61477" y="262725"/>
                    <a:pt x="61477" y="263010"/>
                  </a:cubicBezTo>
                  <a:cubicBezTo>
                    <a:pt x="61477" y="263296"/>
                    <a:pt x="60714" y="263487"/>
                    <a:pt x="59762" y="263296"/>
                  </a:cubicBezTo>
                  <a:cubicBezTo>
                    <a:pt x="58810" y="263010"/>
                    <a:pt x="58048" y="262725"/>
                    <a:pt x="58048" y="262439"/>
                  </a:cubicBezTo>
                  <a:moveTo>
                    <a:pt x="60333" y="264820"/>
                  </a:moveTo>
                  <a:cubicBezTo>
                    <a:pt x="59667" y="264725"/>
                    <a:pt x="59000" y="264344"/>
                    <a:pt x="59095" y="264249"/>
                  </a:cubicBezTo>
                  <a:cubicBezTo>
                    <a:pt x="59095" y="263963"/>
                    <a:pt x="59762" y="263868"/>
                    <a:pt x="60524" y="263963"/>
                  </a:cubicBezTo>
                  <a:cubicBezTo>
                    <a:pt x="61286" y="264058"/>
                    <a:pt x="61858" y="264344"/>
                    <a:pt x="61858" y="264630"/>
                  </a:cubicBezTo>
                  <a:cubicBezTo>
                    <a:pt x="61762" y="264725"/>
                    <a:pt x="61095" y="264915"/>
                    <a:pt x="60333" y="264725"/>
                  </a:cubicBezTo>
                  <a:moveTo>
                    <a:pt x="63096" y="250914"/>
                  </a:moveTo>
                  <a:lnTo>
                    <a:pt x="60905" y="249009"/>
                  </a:lnTo>
                  <a:lnTo>
                    <a:pt x="61572" y="252723"/>
                  </a:lnTo>
                  <a:lnTo>
                    <a:pt x="59952" y="250914"/>
                  </a:lnTo>
                  <a:lnTo>
                    <a:pt x="59571" y="254152"/>
                  </a:lnTo>
                  <a:cubicBezTo>
                    <a:pt x="59000" y="252819"/>
                    <a:pt x="58333" y="251580"/>
                    <a:pt x="59571" y="248342"/>
                  </a:cubicBezTo>
                  <a:cubicBezTo>
                    <a:pt x="60619" y="245484"/>
                    <a:pt x="62048" y="244627"/>
                    <a:pt x="62905" y="244818"/>
                  </a:cubicBezTo>
                  <a:cubicBezTo>
                    <a:pt x="63858" y="245961"/>
                    <a:pt x="62620" y="248151"/>
                    <a:pt x="63191" y="250914"/>
                  </a:cubicBezTo>
                  <a:moveTo>
                    <a:pt x="65001" y="239388"/>
                  </a:moveTo>
                  <a:cubicBezTo>
                    <a:pt x="64906" y="240246"/>
                    <a:pt x="63096" y="241674"/>
                    <a:pt x="61191" y="243103"/>
                  </a:cubicBezTo>
                  <a:lnTo>
                    <a:pt x="62239" y="240627"/>
                  </a:lnTo>
                  <a:cubicBezTo>
                    <a:pt x="62239" y="240627"/>
                    <a:pt x="62810" y="240055"/>
                    <a:pt x="63001" y="239769"/>
                  </a:cubicBezTo>
                  <a:lnTo>
                    <a:pt x="62048" y="239769"/>
                  </a:lnTo>
                  <a:cubicBezTo>
                    <a:pt x="61477" y="240436"/>
                    <a:pt x="60524" y="241293"/>
                    <a:pt x="59286" y="242055"/>
                  </a:cubicBezTo>
                  <a:lnTo>
                    <a:pt x="60143" y="240055"/>
                  </a:lnTo>
                  <a:cubicBezTo>
                    <a:pt x="60143" y="240055"/>
                    <a:pt x="60524" y="239769"/>
                    <a:pt x="60714" y="239674"/>
                  </a:cubicBezTo>
                  <a:cubicBezTo>
                    <a:pt x="60429" y="239674"/>
                    <a:pt x="60143" y="239484"/>
                    <a:pt x="60048" y="239484"/>
                  </a:cubicBezTo>
                  <a:cubicBezTo>
                    <a:pt x="59667" y="240055"/>
                    <a:pt x="58810" y="240531"/>
                    <a:pt x="58048" y="241103"/>
                  </a:cubicBezTo>
                  <a:lnTo>
                    <a:pt x="58524" y="239769"/>
                  </a:lnTo>
                  <a:cubicBezTo>
                    <a:pt x="59476" y="238531"/>
                    <a:pt x="60238" y="238626"/>
                    <a:pt x="61667" y="238150"/>
                  </a:cubicBezTo>
                  <a:cubicBezTo>
                    <a:pt x="62524" y="237769"/>
                    <a:pt x="65382" y="238436"/>
                    <a:pt x="64906" y="239388"/>
                  </a:cubicBezTo>
                  <a:moveTo>
                    <a:pt x="57286" y="237007"/>
                  </a:moveTo>
                  <a:cubicBezTo>
                    <a:pt x="56428" y="235007"/>
                    <a:pt x="54142" y="234435"/>
                    <a:pt x="50142" y="235102"/>
                  </a:cubicBezTo>
                  <a:cubicBezTo>
                    <a:pt x="49094" y="233864"/>
                    <a:pt x="47284" y="233007"/>
                    <a:pt x="44998" y="232435"/>
                  </a:cubicBezTo>
                  <a:cubicBezTo>
                    <a:pt x="47189" y="224244"/>
                    <a:pt x="52237" y="219957"/>
                    <a:pt x="60619" y="218624"/>
                  </a:cubicBezTo>
                  <a:cubicBezTo>
                    <a:pt x="68716" y="217195"/>
                    <a:pt x="77574" y="212718"/>
                    <a:pt x="87289" y="208146"/>
                  </a:cubicBezTo>
                  <a:cubicBezTo>
                    <a:pt x="91385" y="205098"/>
                    <a:pt x="91957" y="206527"/>
                    <a:pt x="88909" y="212337"/>
                  </a:cubicBezTo>
                  <a:lnTo>
                    <a:pt x="84241" y="217671"/>
                  </a:lnTo>
                  <a:cubicBezTo>
                    <a:pt x="81765" y="220434"/>
                    <a:pt x="81193" y="223291"/>
                    <a:pt x="84622" y="226053"/>
                  </a:cubicBezTo>
                  <a:cubicBezTo>
                    <a:pt x="89290" y="228339"/>
                    <a:pt x="91195" y="230530"/>
                    <a:pt x="90528" y="232530"/>
                  </a:cubicBezTo>
                  <a:cubicBezTo>
                    <a:pt x="85480" y="231102"/>
                    <a:pt x="80812" y="231864"/>
                    <a:pt x="76907" y="235578"/>
                  </a:cubicBezTo>
                  <a:cubicBezTo>
                    <a:pt x="74050" y="234721"/>
                    <a:pt x="70620" y="235102"/>
                    <a:pt x="65763" y="237483"/>
                  </a:cubicBezTo>
                  <a:cubicBezTo>
                    <a:pt x="63286" y="236150"/>
                    <a:pt x="60619" y="235959"/>
                    <a:pt x="57286" y="236912"/>
                  </a:cubicBezTo>
                  <a:moveTo>
                    <a:pt x="79098" y="257581"/>
                  </a:moveTo>
                  <a:cubicBezTo>
                    <a:pt x="79479" y="258153"/>
                    <a:pt x="79669" y="258629"/>
                    <a:pt x="79479" y="258819"/>
                  </a:cubicBezTo>
                  <a:cubicBezTo>
                    <a:pt x="79384" y="258819"/>
                    <a:pt x="78907" y="258534"/>
                    <a:pt x="78526" y="257962"/>
                  </a:cubicBezTo>
                  <a:cubicBezTo>
                    <a:pt x="78241" y="257391"/>
                    <a:pt x="77955" y="256914"/>
                    <a:pt x="78241" y="256724"/>
                  </a:cubicBezTo>
                  <a:cubicBezTo>
                    <a:pt x="78431" y="256724"/>
                    <a:pt x="78812" y="257010"/>
                    <a:pt x="79098" y="257581"/>
                  </a:cubicBezTo>
                  <a:moveTo>
                    <a:pt x="71478" y="260439"/>
                  </a:moveTo>
                  <a:cubicBezTo>
                    <a:pt x="69382" y="259581"/>
                    <a:pt x="69573" y="257867"/>
                    <a:pt x="72049" y="256152"/>
                  </a:cubicBezTo>
                  <a:cubicBezTo>
                    <a:pt x="74240" y="257105"/>
                    <a:pt x="74240" y="259200"/>
                    <a:pt x="71478" y="260439"/>
                  </a:cubicBezTo>
                  <a:moveTo>
                    <a:pt x="75002" y="237388"/>
                  </a:moveTo>
                  <a:cubicBezTo>
                    <a:pt x="75002" y="237388"/>
                    <a:pt x="74716" y="237769"/>
                    <a:pt x="74145" y="237960"/>
                  </a:cubicBezTo>
                  <a:cubicBezTo>
                    <a:pt x="74145" y="238626"/>
                    <a:pt x="74335" y="239484"/>
                    <a:pt x="74335" y="240246"/>
                  </a:cubicBezTo>
                  <a:lnTo>
                    <a:pt x="73383" y="238150"/>
                  </a:lnTo>
                  <a:lnTo>
                    <a:pt x="72907" y="238150"/>
                  </a:lnTo>
                  <a:cubicBezTo>
                    <a:pt x="72907" y="239293"/>
                    <a:pt x="72907" y="240341"/>
                    <a:pt x="73002" y="241484"/>
                  </a:cubicBezTo>
                  <a:lnTo>
                    <a:pt x="71668" y="238436"/>
                  </a:lnTo>
                  <a:cubicBezTo>
                    <a:pt x="71668" y="238436"/>
                    <a:pt x="71287" y="238626"/>
                    <a:pt x="71002" y="238626"/>
                  </a:cubicBezTo>
                  <a:cubicBezTo>
                    <a:pt x="71097" y="240150"/>
                    <a:pt x="71097" y="241770"/>
                    <a:pt x="71097" y="243389"/>
                  </a:cubicBezTo>
                  <a:lnTo>
                    <a:pt x="69192" y="239388"/>
                  </a:lnTo>
                  <a:lnTo>
                    <a:pt x="69192" y="239103"/>
                  </a:lnTo>
                  <a:cubicBezTo>
                    <a:pt x="68906" y="239960"/>
                    <a:pt x="68811" y="240912"/>
                    <a:pt x="68525" y="241674"/>
                  </a:cubicBezTo>
                  <a:lnTo>
                    <a:pt x="68144" y="238912"/>
                  </a:lnTo>
                  <a:cubicBezTo>
                    <a:pt x="67763" y="239960"/>
                    <a:pt x="67192" y="241389"/>
                    <a:pt x="66811" y="242722"/>
                  </a:cubicBezTo>
                  <a:lnTo>
                    <a:pt x="66811" y="239198"/>
                  </a:lnTo>
                  <a:lnTo>
                    <a:pt x="66906" y="239198"/>
                  </a:lnTo>
                  <a:lnTo>
                    <a:pt x="70335" y="236912"/>
                  </a:lnTo>
                  <a:cubicBezTo>
                    <a:pt x="72621" y="235864"/>
                    <a:pt x="75574" y="235388"/>
                    <a:pt x="75097" y="237293"/>
                  </a:cubicBezTo>
                  <a:moveTo>
                    <a:pt x="76717" y="266725"/>
                  </a:moveTo>
                  <a:cubicBezTo>
                    <a:pt x="76717" y="266725"/>
                    <a:pt x="75859" y="265868"/>
                    <a:pt x="75574" y="264915"/>
                  </a:cubicBezTo>
                  <a:cubicBezTo>
                    <a:pt x="75193" y="263868"/>
                    <a:pt x="75193" y="262820"/>
                    <a:pt x="75478" y="262725"/>
                  </a:cubicBezTo>
                  <a:cubicBezTo>
                    <a:pt x="75764" y="262534"/>
                    <a:pt x="76431" y="263391"/>
                    <a:pt x="76717" y="264534"/>
                  </a:cubicBezTo>
                  <a:cubicBezTo>
                    <a:pt x="77098" y="265677"/>
                    <a:pt x="77098" y="266630"/>
                    <a:pt x="76717" y="266725"/>
                  </a:cubicBezTo>
                  <a:moveTo>
                    <a:pt x="78050" y="263582"/>
                  </a:moveTo>
                  <a:cubicBezTo>
                    <a:pt x="78050" y="263582"/>
                    <a:pt x="77479" y="263201"/>
                    <a:pt x="77098" y="262629"/>
                  </a:cubicBezTo>
                  <a:cubicBezTo>
                    <a:pt x="76812" y="261963"/>
                    <a:pt x="76717" y="261296"/>
                    <a:pt x="77002" y="261105"/>
                  </a:cubicBezTo>
                  <a:cubicBezTo>
                    <a:pt x="77098" y="261105"/>
                    <a:pt x="77479" y="261486"/>
                    <a:pt x="77955" y="262153"/>
                  </a:cubicBezTo>
                  <a:cubicBezTo>
                    <a:pt x="78241" y="262820"/>
                    <a:pt x="78336" y="263582"/>
                    <a:pt x="78050" y="263582"/>
                  </a:cubicBezTo>
                  <a:moveTo>
                    <a:pt x="79669" y="261486"/>
                  </a:moveTo>
                  <a:cubicBezTo>
                    <a:pt x="79669" y="261486"/>
                    <a:pt x="78812" y="261201"/>
                    <a:pt x="78241" y="260439"/>
                  </a:cubicBezTo>
                  <a:cubicBezTo>
                    <a:pt x="77669" y="259581"/>
                    <a:pt x="77383" y="258915"/>
                    <a:pt x="77669" y="258819"/>
                  </a:cubicBezTo>
                  <a:cubicBezTo>
                    <a:pt x="77955" y="258629"/>
                    <a:pt x="78526" y="259105"/>
                    <a:pt x="79098" y="259962"/>
                  </a:cubicBezTo>
                  <a:cubicBezTo>
                    <a:pt x="79669" y="260724"/>
                    <a:pt x="79765" y="261486"/>
                    <a:pt x="79669" y="261582"/>
                  </a:cubicBezTo>
                  <a:moveTo>
                    <a:pt x="91957" y="235483"/>
                  </a:moveTo>
                  <a:lnTo>
                    <a:pt x="91576" y="235483"/>
                  </a:lnTo>
                  <a:lnTo>
                    <a:pt x="90909" y="237102"/>
                  </a:lnTo>
                  <a:lnTo>
                    <a:pt x="89385" y="239865"/>
                  </a:lnTo>
                  <a:lnTo>
                    <a:pt x="90337" y="236817"/>
                  </a:lnTo>
                  <a:lnTo>
                    <a:pt x="90718" y="235293"/>
                  </a:lnTo>
                  <a:cubicBezTo>
                    <a:pt x="90718" y="235293"/>
                    <a:pt x="89575" y="234912"/>
                    <a:pt x="88909" y="234721"/>
                  </a:cubicBezTo>
                  <a:lnTo>
                    <a:pt x="87670" y="235959"/>
                  </a:lnTo>
                  <a:lnTo>
                    <a:pt x="85670" y="238245"/>
                  </a:lnTo>
                  <a:lnTo>
                    <a:pt x="87289" y="235483"/>
                  </a:lnTo>
                  <a:lnTo>
                    <a:pt x="87956" y="234340"/>
                  </a:lnTo>
                  <a:cubicBezTo>
                    <a:pt x="87956" y="234340"/>
                    <a:pt x="87385" y="234150"/>
                    <a:pt x="87099" y="234150"/>
                  </a:cubicBezTo>
                  <a:lnTo>
                    <a:pt x="85861" y="235388"/>
                  </a:lnTo>
                  <a:lnTo>
                    <a:pt x="83860" y="237674"/>
                  </a:lnTo>
                  <a:lnTo>
                    <a:pt x="85480" y="235102"/>
                  </a:lnTo>
                  <a:lnTo>
                    <a:pt x="86146" y="233959"/>
                  </a:lnTo>
                  <a:lnTo>
                    <a:pt x="85099" y="233959"/>
                  </a:lnTo>
                  <a:lnTo>
                    <a:pt x="84241" y="235197"/>
                  </a:lnTo>
                  <a:lnTo>
                    <a:pt x="82336" y="237674"/>
                  </a:lnTo>
                  <a:lnTo>
                    <a:pt x="83670" y="234816"/>
                  </a:lnTo>
                  <a:lnTo>
                    <a:pt x="84051" y="234150"/>
                  </a:lnTo>
                  <a:cubicBezTo>
                    <a:pt x="83479" y="234340"/>
                    <a:pt x="83003" y="234435"/>
                    <a:pt x="82527" y="234531"/>
                  </a:cubicBezTo>
                  <a:lnTo>
                    <a:pt x="81574" y="236817"/>
                  </a:lnTo>
                  <a:lnTo>
                    <a:pt x="81955" y="234626"/>
                  </a:lnTo>
                  <a:cubicBezTo>
                    <a:pt x="80717" y="235197"/>
                    <a:pt x="79669" y="235864"/>
                    <a:pt x="79193" y="237198"/>
                  </a:cubicBezTo>
                  <a:cubicBezTo>
                    <a:pt x="79193" y="234816"/>
                    <a:pt x="81003" y="233483"/>
                    <a:pt x="84432" y="233102"/>
                  </a:cubicBezTo>
                  <a:cubicBezTo>
                    <a:pt x="88432" y="232530"/>
                    <a:pt x="93195" y="233388"/>
                    <a:pt x="91861" y="235197"/>
                  </a:cubicBezTo>
                  <a:moveTo>
                    <a:pt x="93957" y="184524"/>
                  </a:moveTo>
                  <a:cubicBezTo>
                    <a:pt x="94243" y="183572"/>
                    <a:pt x="95195" y="183000"/>
                    <a:pt x="96814" y="182905"/>
                  </a:cubicBezTo>
                  <a:lnTo>
                    <a:pt x="115198" y="180143"/>
                  </a:lnTo>
                  <a:cubicBezTo>
                    <a:pt x="116150" y="180048"/>
                    <a:pt x="116245" y="180524"/>
                    <a:pt x="116150" y="181762"/>
                  </a:cubicBezTo>
                  <a:cubicBezTo>
                    <a:pt x="115864" y="183572"/>
                    <a:pt x="115579" y="185191"/>
                    <a:pt x="114817" y="186525"/>
                  </a:cubicBezTo>
                  <a:cubicBezTo>
                    <a:pt x="114150" y="187096"/>
                    <a:pt x="113959" y="184715"/>
                    <a:pt x="114150" y="181191"/>
                  </a:cubicBezTo>
                  <a:cubicBezTo>
                    <a:pt x="112816" y="184524"/>
                    <a:pt x="113293" y="187953"/>
                    <a:pt x="111102" y="188430"/>
                  </a:cubicBezTo>
                  <a:cubicBezTo>
                    <a:pt x="110149" y="186906"/>
                    <a:pt x="111673" y="184048"/>
                    <a:pt x="111959" y="181857"/>
                  </a:cubicBezTo>
                  <a:cubicBezTo>
                    <a:pt x="109959" y="183762"/>
                    <a:pt x="110626" y="186048"/>
                    <a:pt x="108816" y="188525"/>
                  </a:cubicBezTo>
                  <a:cubicBezTo>
                    <a:pt x="108149" y="188620"/>
                    <a:pt x="108244" y="186334"/>
                    <a:pt x="108720" y="182619"/>
                  </a:cubicBezTo>
                  <a:cubicBezTo>
                    <a:pt x="107768" y="185382"/>
                    <a:pt x="107006" y="187572"/>
                    <a:pt x="105958" y="188525"/>
                  </a:cubicBezTo>
                  <a:cubicBezTo>
                    <a:pt x="105387" y="187668"/>
                    <a:pt x="105387" y="185667"/>
                    <a:pt x="105482" y="183477"/>
                  </a:cubicBezTo>
                  <a:cubicBezTo>
                    <a:pt x="104625" y="187001"/>
                    <a:pt x="103672" y="189477"/>
                    <a:pt x="102910" y="189858"/>
                  </a:cubicBezTo>
                  <a:cubicBezTo>
                    <a:pt x="102625" y="187763"/>
                    <a:pt x="102815" y="185858"/>
                    <a:pt x="103006" y="183953"/>
                  </a:cubicBezTo>
                  <a:lnTo>
                    <a:pt x="102625" y="183572"/>
                  </a:lnTo>
                  <a:cubicBezTo>
                    <a:pt x="102053" y="187001"/>
                    <a:pt x="101482" y="189001"/>
                    <a:pt x="100720" y="189954"/>
                  </a:cubicBezTo>
                  <a:cubicBezTo>
                    <a:pt x="99958" y="188049"/>
                    <a:pt x="99862" y="185858"/>
                    <a:pt x="101005" y="183667"/>
                  </a:cubicBezTo>
                  <a:lnTo>
                    <a:pt x="100148" y="183667"/>
                  </a:lnTo>
                  <a:cubicBezTo>
                    <a:pt x="99577" y="185477"/>
                    <a:pt x="99291" y="187001"/>
                    <a:pt x="98529" y="187477"/>
                  </a:cubicBezTo>
                  <a:cubicBezTo>
                    <a:pt x="97386" y="187382"/>
                    <a:pt x="96910" y="186144"/>
                    <a:pt x="96910" y="184048"/>
                  </a:cubicBezTo>
                  <a:cubicBezTo>
                    <a:pt x="95957" y="187858"/>
                    <a:pt x="94624" y="189954"/>
                    <a:pt x="93100" y="191192"/>
                  </a:cubicBezTo>
                  <a:cubicBezTo>
                    <a:pt x="93004" y="189001"/>
                    <a:pt x="93195" y="186715"/>
                    <a:pt x="94052" y="184334"/>
                  </a:cubicBezTo>
                  <a:moveTo>
                    <a:pt x="95576" y="211575"/>
                  </a:moveTo>
                  <a:cubicBezTo>
                    <a:pt x="95005" y="211004"/>
                    <a:pt x="95957" y="210337"/>
                    <a:pt x="96433" y="210813"/>
                  </a:cubicBezTo>
                  <a:lnTo>
                    <a:pt x="98053" y="212433"/>
                  </a:lnTo>
                  <a:cubicBezTo>
                    <a:pt x="98053" y="212433"/>
                    <a:pt x="97386" y="213576"/>
                    <a:pt x="97100" y="213099"/>
                  </a:cubicBezTo>
                  <a:lnTo>
                    <a:pt x="95576" y="211575"/>
                  </a:lnTo>
                  <a:close/>
                  <a:moveTo>
                    <a:pt x="96148" y="214147"/>
                  </a:moveTo>
                  <a:lnTo>
                    <a:pt x="94814" y="212814"/>
                  </a:lnTo>
                  <a:cubicBezTo>
                    <a:pt x="94814" y="212814"/>
                    <a:pt x="95195" y="211861"/>
                    <a:pt x="95481" y="212147"/>
                  </a:cubicBezTo>
                  <a:lnTo>
                    <a:pt x="96814" y="213480"/>
                  </a:lnTo>
                  <a:cubicBezTo>
                    <a:pt x="96814" y="213480"/>
                    <a:pt x="96433" y="214433"/>
                    <a:pt x="96148" y="214147"/>
                  </a:cubicBezTo>
                  <a:moveTo>
                    <a:pt x="96243" y="209480"/>
                  </a:moveTo>
                  <a:cubicBezTo>
                    <a:pt x="95671" y="208813"/>
                    <a:pt x="96910" y="207861"/>
                    <a:pt x="97576" y="208242"/>
                  </a:cubicBezTo>
                  <a:lnTo>
                    <a:pt x="100053" y="210718"/>
                  </a:lnTo>
                  <a:cubicBezTo>
                    <a:pt x="100815" y="211385"/>
                    <a:pt x="99100" y="212433"/>
                    <a:pt x="98719" y="211956"/>
                  </a:cubicBezTo>
                  <a:lnTo>
                    <a:pt x="96243" y="209480"/>
                  </a:lnTo>
                  <a:close/>
                  <a:moveTo>
                    <a:pt x="98815" y="207289"/>
                  </a:moveTo>
                  <a:cubicBezTo>
                    <a:pt x="97957" y="206432"/>
                    <a:pt x="99100" y="205384"/>
                    <a:pt x="99767" y="206051"/>
                  </a:cubicBezTo>
                  <a:lnTo>
                    <a:pt x="102815" y="208623"/>
                  </a:lnTo>
                  <a:cubicBezTo>
                    <a:pt x="103672" y="209289"/>
                    <a:pt x="102339" y="210528"/>
                    <a:pt x="101672" y="209956"/>
                  </a:cubicBezTo>
                  <a:lnTo>
                    <a:pt x="98815" y="207194"/>
                  </a:lnTo>
                  <a:close/>
                  <a:moveTo>
                    <a:pt x="103006" y="208242"/>
                  </a:moveTo>
                  <a:lnTo>
                    <a:pt x="100529" y="205956"/>
                  </a:lnTo>
                  <a:cubicBezTo>
                    <a:pt x="99862" y="205194"/>
                    <a:pt x="100720" y="204336"/>
                    <a:pt x="101386" y="204813"/>
                  </a:cubicBezTo>
                  <a:lnTo>
                    <a:pt x="103958" y="207003"/>
                  </a:lnTo>
                  <a:cubicBezTo>
                    <a:pt x="104625" y="207670"/>
                    <a:pt x="103577" y="208623"/>
                    <a:pt x="103006" y="208242"/>
                  </a:cubicBezTo>
                  <a:moveTo>
                    <a:pt x="102910" y="205098"/>
                  </a:moveTo>
                  <a:cubicBezTo>
                    <a:pt x="102339" y="204527"/>
                    <a:pt x="103006" y="203670"/>
                    <a:pt x="103577" y="204146"/>
                  </a:cubicBezTo>
                  <a:lnTo>
                    <a:pt x="105768" y="206051"/>
                  </a:lnTo>
                  <a:cubicBezTo>
                    <a:pt x="106339" y="206622"/>
                    <a:pt x="105387" y="207575"/>
                    <a:pt x="105006" y="207194"/>
                  </a:cubicBezTo>
                  <a:lnTo>
                    <a:pt x="103006" y="205098"/>
                  </a:lnTo>
                  <a:close/>
                  <a:moveTo>
                    <a:pt x="93481" y="213861"/>
                  </a:moveTo>
                  <a:cubicBezTo>
                    <a:pt x="92909" y="213290"/>
                    <a:pt x="93862" y="212718"/>
                    <a:pt x="94147" y="213004"/>
                  </a:cubicBezTo>
                  <a:lnTo>
                    <a:pt x="95767" y="214528"/>
                  </a:lnTo>
                  <a:cubicBezTo>
                    <a:pt x="95767" y="214528"/>
                    <a:pt x="95195" y="215671"/>
                    <a:pt x="94814" y="215385"/>
                  </a:cubicBezTo>
                  <a:lnTo>
                    <a:pt x="93481" y="213861"/>
                  </a:lnTo>
                  <a:close/>
                  <a:moveTo>
                    <a:pt x="95767" y="269583"/>
                  </a:moveTo>
                  <a:cubicBezTo>
                    <a:pt x="94909" y="268630"/>
                    <a:pt x="95195" y="267106"/>
                    <a:pt x="95862" y="266154"/>
                  </a:cubicBezTo>
                  <a:cubicBezTo>
                    <a:pt x="96433" y="265487"/>
                    <a:pt x="97100" y="265868"/>
                    <a:pt x="96910" y="266725"/>
                  </a:cubicBezTo>
                  <a:cubicBezTo>
                    <a:pt x="96624" y="267487"/>
                    <a:pt x="96814" y="268059"/>
                    <a:pt x="97195" y="269011"/>
                  </a:cubicBezTo>
                  <a:cubicBezTo>
                    <a:pt x="97481" y="269678"/>
                    <a:pt x="96719" y="270726"/>
                    <a:pt x="95767" y="269583"/>
                  </a:cubicBezTo>
                  <a:moveTo>
                    <a:pt x="98910" y="270249"/>
                  </a:moveTo>
                  <a:cubicBezTo>
                    <a:pt x="97957" y="269678"/>
                    <a:pt x="97672" y="268440"/>
                    <a:pt x="97862" y="267487"/>
                  </a:cubicBezTo>
                  <a:cubicBezTo>
                    <a:pt x="98148" y="266916"/>
                    <a:pt x="98815" y="266916"/>
                    <a:pt x="98910" y="267678"/>
                  </a:cubicBezTo>
                  <a:cubicBezTo>
                    <a:pt x="99100" y="268344"/>
                    <a:pt x="99195" y="268821"/>
                    <a:pt x="99767" y="269297"/>
                  </a:cubicBezTo>
                  <a:cubicBezTo>
                    <a:pt x="100339" y="269678"/>
                    <a:pt x="100053" y="270821"/>
                    <a:pt x="98910" y="270249"/>
                  </a:cubicBezTo>
                  <a:moveTo>
                    <a:pt x="97576" y="251390"/>
                  </a:moveTo>
                  <a:cubicBezTo>
                    <a:pt x="97957" y="253295"/>
                    <a:pt x="98529" y="255009"/>
                    <a:pt x="99481" y="255771"/>
                  </a:cubicBezTo>
                  <a:cubicBezTo>
                    <a:pt x="99767" y="256724"/>
                    <a:pt x="99195" y="257295"/>
                    <a:pt x="98815" y="256914"/>
                  </a:cubicBezTo>
                  <a:cubicBezTo>
                    <a:pt x="97386" y="255009"/>
                    <a:pt x="97291" y="253104"/>
                    <a:pt x="97576" y="251485"/>
                  </a:cubicBezTo>
                  <a:moveTo>
                    <a:pt x="101101" y="281965"/>
                  </a:moveTo>
                  <a:cubicBezTo>
                    <a:pt x="101101" y="281965"/>
                    <a:pt x="101482" y="281489"/>
                    <a:pt x="102148" y="281489"/>
                  </a:cubicBezTo>
                  <a:cubicBezTo>
                    <a:pt x="102815" y="281489"/>
                    <a:pt x="103577" y="281775"/>
                    <a:pt x="103577" y="281965"/>
                  </a:cubicBezTo>
                  <a:cubicBezTo>
                    <a:pt x="103577" y="282156"/>
                    <a:pt x="103196" y="282441"/>
                    <a:pt x="102529" y="282441"/>
                  </a:cubicBezTo>
                  <a:cubicBezTo>
                    <a:pt x="101672" y="282441"/>
                    <a:pt x="101101" y="282251"/>
                    <a:pt x="101101" y="281965"/>
                  </a:cubicBezTo>
                  <a:moveTo>
                    <a:pt x="103958" y="284823"/>
                  </a:moveTo>
                  <a:cubicBezTo>
                    <a:pt x="105101" y="284537"/>
                    <a:pt x="106244" y="284442"/>
                    <a:pt x="106435" y="284727"/>
                  </a:cubicBezTo>
                  <a:cubicBezTo>
                    <a:pt x="106720" y="285013"/>
                    <a:pt x="105863" y="285394"/>
                    <a:pt x="104815" y="285870"/>
                  </a:cubicBezTo>
                  <a:cubicBezTo>
                    <a:pt x="103768" y="286156"/>
                    <a:pt x="102625" y="286156"/>
                    <a:pt x="102339" y="285870"/>
                  </a:cubicBezTo>
                  <a:cubicBezTo>
                    <a:pt x="102244" y="285585"/>
                    <a:pt x="102910" y="285204"/>
                    <a:pt x="103958" y="284918"/>
                  </a:cubicBezTo>
                  <a:moveTo>
                    <a:pt x="103863" y="253962"/>
                  </a:moveTo>
                  <a:cubicBezTo>
                    <a:pt x="103863" y="253009"/>
                    <a:pt x="104149" y="252342"/>
                    <a:pt x="104434" y="252342"/>
                  </a:cubicBezTo>
                  <a:cubicBezTo>
                    <a:pt x="104720" y="252342"/>
                    <a:pt x="105006" y="253009"/>
                    <a:pt x="105006" y="253962"/>
                  </a:cubicBezTo>
                  <a:cubicBezTo>
                    <a:pt x="105006" y="254914"/>
                    <a:pt x="104720" y="255771"/>
                    <a:pt x="104434" y="255771"/>
                  </a:cubicBezTo>
                  <a:cubicBezTo>
                    <a:pt x="104149" y="255771"/>
                    <a:pt x="103863" y="254914"/>
                    <a:pt x="103863" y="253962"/>
                  </a:cubicBezTo>
                  <a:moveTo>
                    <a:pt x="106720" y="270059"/>
                  </a:moveTo>
                  <a:cubicBezTo>
                    <a:pt x="106816" y="271202"/>
                    <a:pt x="107292" y="272154"/>
                    <a:pt x="107959" y="272726"/>
                  </a:cubicBezTo>
                  <a:cubicBezTo>
                    <a:pt x="109292" y="273869"/>
                    <a:pt x="109578" y="275488"/>
                    <a:pt x="108244" y="276631"/>
                  </a:cubicBezTo>
                  <a:lnTo>
                    <a:pt x="105292" y="273964"/>
                  </a:lnTo>
                  <a:cubicBezTo>
                    <a:pt x="104434" y="272345"/>
                    <a:pt x="105101" y="271107"/>
                    <a:pt x="106625" y="270059"/>
                  </a:cubicBezTo>
                  <a:moveTo>
                    <a:pt x="103006" y="287109"/>
                  </a:moveTo>
                  <a:cubicBezTo>
                    <a:pt x="103006" y="287109"/>
                    <a:pt x="103577" y="286251"/>
                    <a:pt x="104911" y="285966"/>
                  </a:cubicBezTo>
                  <a:cubicBezTo>
                    <a:pt x="106149" y="285680"/>
                    <a:pt x="107387" y="285585"/>
                    <a:pt x="107673" y="285870"/>
                  </a:cubicBezTo>
                  <a:cubicBezTo>
                    <a:pt x="107768" y="286156"/>
                    <a:pt x="107006" y="286632"/>
                    <a:pt x="105768" y="286918"/>
                  </a:cubicBezTo>
                  <a:cubicBezTo>
                    <a:pt x="104434" y="287299"/>
                    <a:pt x="103291" y="287299"/>
                    <a:pt x="103006" y="287109"/>
                  </a:cubicBezTo>
                  <a:moveTo>
                    <a:pt x="105196" y="287966"/>
                  </a:moveTo>
                  <a:cubicBezTo>
                    <a:pt x="105196" y="287966"/>
                    <a:pt x="105768" y="287394"/>
                    <a:pt x="106530" y="287299"/>
                  </a:cubicBezTo>
                  <a:cubicBezTo>
                    <a:pt x="107292" y="287013"/>
                    <a:pt x="108149" y="287013"/>
                    <a:pt x="108340" y="287299"/>
                  </a:cubicBezTo>
                  <a:cubicBezTo>
                    <a:pt x="108435" y="287394"/>
                    <a:pt x="107959" y="287871"/>
                    <a:pt x="107101" y="288061"/>
                  </a:cubicBezTo>
                  <a:cubicBezTo>
                    <a:pt x="106149" y="288252"/>
                    <a:pt x="105292" y="288252"/>
                    <a:pt x="105196" y="287966"/>
                  </a:cubicBezTo>
                  <a:moveTo>
                    <a:pt x="107959" y="289299"/>
                  </a:moveTo>
                  <a:cubicBezTo>
                    <a:pt x="107292" y="289299"/>
                    <a:pt x="106625" y="289109"/>
                    <a:pt x="106625" y="288823"/>
                  </a:cubicBezTo>
                  <a:cubicBezTo>
                    <a:pt x="106625" y="288537"/>
                    <a:pt x="107006" y="288347"/>
                    <a:pt x="107768" y="288347"/>
                  </a:cubicBezTo>
                  <a:cubicBezTo>
                    <a:pt x="108530" y="288347"/>
                    <a:pt x="109102" y="288633"/>
                    <a:pt x="109102" y="288823"/>
                  </a:cubicBezTo>
                  <a:cubicBezTo>
                    <a:pt x="109292" y="289109"/>
                    <a:pt x="108720" y="289299"/>
                    <a:pt x="108054" y="289299"/>
                  </a:cubicBezTo>
                  <a:moveTo>
                    <a:pt x="110530" y="246818"/>
                  </a:moveTo>
                  <a:cubicBezTo>
                    <a:pt x="110149" y="247580"/>
                    <a:pt x="109673" y="248151"/>
                    <a:pt x="109387" y="248056"/>
                  </a:cubicBezTo>
                  <a:cubicBezTo>
                    <a:pt x="109102" y="248056"/>
                    <a:pt x="109292" y="247294"/>
                    <a:pt x="109578" y="246532"/>
                  </a:cubicBezTo>
                  <a:cubicBezTo>
                    <a:pt x="109959" y="245675"/>
                    <a:pt x="110435" y="245199"/>
                    <a:pt x="110626" y="245294"/>
                  </a:cubicBezTo>
                  <a:cubicBezTo>
                    <a:pt x="110721" y="245484"/>
                    <a:pt x="110721" y="246151"/>
                    <a:pt x="110530" y="246818"/>
                  </a:cubicBezTo>
                  <a:moveTo>
                    <a:pt x="111769" y="243389"/>
                  </a:moveTo>
                  <a:cubicBezTo>
                    <a:pt x="111388" y="244056"/>
                    <a:pt x="110816" y="244532"/>
                    <a:pt x="110626" y="244341"/>
                  </a:cubicBezTo>
                  <a:cubicBezTo>
                    <a:pt x="110530" y="244151"/>
                    <a:pt x="110626" y="243484"/>
                    <a:pt x="111007" y="243008"/>
                  </a:cubicBezTo>
                  <a:cubicBezTo>
                    <a:pt x="111388" y="242341"/>
                    <a:pt x="111959" y="242055"/>
                    <a:pt x="112054" y="242055"/>
                  </a:cubicBezTo>
                  <a:cubicBezTo>
                    <a:pt x="112340" y="242341"/>
                    <a:pt x="112054" y="242913"/>
                    <a:pt x="111673" y="243484"/>
                  </a:cubicBezTo>
                  <a:moveTo>
                    <a:pt x="115293" y="236626"/>
                  </a:moveTo>
                  <a:cubicBezTo>
                    <a:pt x="110911" y="240722"/>
                    <a:pt x="107673" y="245008"/>
                    <a:pt x="107101" y="249104"/>
                  </a:cubicBezTo>
                  <a:cubicBezTo>
                    <a:pt x="105577" y="247008"/>
                    <a:pt x="108720" y="241865"/>
                    <a:pt x="113674" y="235388"/>
                  </a:cubicBezTo>
                  <a:cubicBezTo>
                    <a:pt x="110626" y="237674"/>
                    <a:pt x="107959" y="240722"/>
                    <a:pt x="105292" y="244151"/>
                  </a:cubicBezTo>
                  <a:cubicBezTo>
                    <a:pt x="105863" y="241960"/>
                    <a:pt x="107673" y="238912"/>
                    <a:pt x="110054" y="235674"/>
                  </a:cubicBezTo>
                  <a:cubicBezTo>
                    <a:pt x="104720" y="239674"/>
                    <a:pt x="101005" y="245580"/>
                    <a:pt x="101577" y="256438"/>
                  </a:cubicBezTo>
                  <a:cubicBezTo>
                    <a:pt x="99481" y="249866"/>
                    <a:pt x="100910" y="243579"/>
                    <a:pt x="105101" y="237388"/>
                  </a:cubicBezTo>
                  <a:lnTo>
                    <a:pt x="99195" y="243579"/>
                  </a:lnTo>
                  <a:lnTo>
                    <a:pt x="104530" y="235388"/>
                  </a:lnTo>
                  <a:lnTo>
                    <a:pt x="101196" y="236531"/>
                  </a:lnTo>
                  <a:lnTo>
                    <a:pt x="101482" y="235293"/>
                  </a:lnTo>
                  <a:lnTo>
                    <a:pt x="99386" y="236245"/>
                  </a:lnTo>
                  <a:lnTo>
                    <a:pt x="99386" y="234816"/>
                  </a:lnTo>
                  <a:lnTo>
                    <a:pt x="96624" y="237007"/>
                  </a:lnTo>
                  <a:lnTo>
                    <a:pt x="97195" y="234721"/>
                  </a:lnTo>
                  <a:cubicBezTo>
                    <a:pt x="96243" y="234150"/>
                    <a:pt x="95576" y="235007"/>
                    <a:pt x="94719" y="236055"/>
                  </a:cubicBezTo>
                  <a:cubicBezTo>
                    <a:pt x="93862" y="233292"/>
                    <a:pt x="96910" y="232340"/>
                    <a:pt x="100053" y="233769"/>
                  </a:cubicBezTo>
                  <a:cubicBezTo>
                    <a:pt x="102529" y="234721"/>
                    <a:pt x="105577" y="235197"/>
                    <a:pt x="109483" y="234340"/>
                  </a:cubicBezTo>
                  <a:cubicBezTo>
                    <a:pt x="111388" y="233959"/>
                    <a:pt x="113483" y="233959"/>
                    <a:pt x="115483" y="234150"/>
                  </a:cubicBezTo>
                  <a:cubicBezTo>
                    <a:pt x="117484" y="235293"/>
                    <a:pt x="117388" y="236245"/>
                    <a:pt x="115102" y="236626"/>
                  </a:cubicBezTo>
                  <a:moveTo>
                    <a:pt x="117388" y="280155"/>
                  </a:moveTo>
                  <a:cubicBezTo>
                    <a:pt x="117388" y="280155"/>
                    <a:pt x="117674" y="279489"/>
                    <a:pt x="118341" y="279203"/>
                  </a:cubicBezTo>
                  <a:cubicBezTo>
                    <a:pt x="119008" y="278917"/>
                    <a:pt x="119579" y="279108"/>
                    <a:pt x="119674" y="279203"/>
                  </a:cubicBezTo>
                  <a:cubicBezTo>
                    <a:pt x="119770" y="279679"/>
                    <a:pt x="119389" y="280060"/>
                    <a:pt x="118722" y="280155"/>
                  </a:cubicBezTo>
                  <a:cubicBezTo>
                    <a:pt x="118055" y="280441"/>
                    <a:pt x="117484" y="280441"/>
                    <a:pt x="117293" y="280155"/>
                  </a:cubicBezTo>
                  <a:moveTo>
                    <a:pt x="124246" y="283013"/>
                  </a:moveTo>
                  <a:cubicBezTo>
                    <a:pt x="124246" y="283013"/>
                    <a:pt x="123675" y="284251"/>
                    <a:pt x="122627" y="284632"/>
                  </a:cubicBezTo>
                  <a:cubicBezTo>
                    <a:pt x="121579" y="285013"/>
                    <a:pt x="120436" y="285013"/>
                    <a:pt x="120246" y="284442"/>
                  </a:cubicBezTo>
                  <a:cubicBezTo>
                    <a:pt x="120151" y="284061"/>
                    <a:pt x="120817" y="283394"/>
                    <a:pt x="121865" y="282822"/>
                  </a:cubicBezTo>
                  <a:cubicBezTo>
                    <a:pt x="123008" y="282441"/>
                    <a:pt x="124056" y="282441"/>
                    <a:pt x="124246" y="283013"/>
                  </a:cubicBezTo>
                  <a:moveTo>
                    <a:pt x="119960" y="281584"/>
                  </a:moveTo>
                  <a:cubicBezTo>
                    <a:pt x="120722" y="281203"/>
                    <a:pt x="121579" y="281203"/>
                    <a:pt x="121770" y="281584"/>
                  </a:cubicBezTo>
                  <a:cubicBezTo>
                    <a:pt x="121865" y="281965"/>
                    <a:pt x="121389" y="282537"/>
                    <a:pt x="120532" y="282822"/>
                  </a:cubicBezTo>
                  <a:cubicBezTo>
                    <a:pt x="119674" y="283299"/>
                    <a:pt x="118912" y="283108"/>
                    <a:pt x="118722" y="282822"/>
                  </a:cubicBezTo>
                  <a:cubicBezTo>
                    <a:pt x="118436" y="282441"/>
                    <a:pt x="119103" y="281870"/>
                    <a:pt x="119960" y="281584"/>
                  </a:cubicBezTo>
                  <a:moveTo>
                    <a:pt x="122532" y="237293"/>
                  </a:moveTo>
                  <a:cubicBezTo>
                    <a:pt x="122532" y="237293"/>
                    <a:pt x="121865" y="236626"/>
                    <a:pt x="121675" y="235864"/>
                  </a:cubicBezTo>
                  <a:cubicBezTo>
                    <a:pt x="121579" y="235197"/>
                    <a:pt x="121675" y="234816"/>
                    <a:pt x="121960" y="234816"/>
                  </a:cubicBezTo>
                  <a:cubicBezTo>
                    <a:pt x="122246" y="235007"/>
                    <a:pt x="122627" y="235674"/>
                    <a:pt x="122722" y="236340"/>
                  </a:cubicBezTo>
                  <a:cubicBezTo>
                    <a:pt x="122818" y="237007"/>
                    <a:pt x="122722" y="237388"/>
                    <a:pt x="122437" y="237293"/>
                  </a:cubicBezTo>
                  <a:moveTo>
                    <a:pt x="122056" y="223767"/>
                  </a:moveTo>
                  <a:cubicBezTo>
                    <a:pt x="121770" y="223291"/>
                    <a:pt x="120913" y="223386"/>
                    <a:pt x="120246" y="223101"/>
                  </a:cubicBezTo>
                  <a:cubicBezTo>
                    <a:pt x="119579" y="222815"/>
                    <a:pt x="119865" y="222720"/>
                    <a:pt x="118627" y="222434"/>
                  </a:cubicBezTo>
                  <a:cubicBezTo>
                    <a:pt x="119865" y="222624"/>
                    <a:pt x="121103" y="222720"/>
                    <a:pt x="122341" y="222815"/>
                  </a:cubicBezTo>
                  <a:lnTo>
                    <a:pt x="123103" y="224148"/>
                  </a:lnTo>
                  <a:lnTo>
                    <a:pt x="123103" y="223958"/>
                  </a:lnTo>
                  <a:cubicBezTo>
                    <a:pt x="122532" y="223958"/>
                    <a:pt x="124151" y="228339"/>
                    <a:pt x="121960" y="223672"/>
                  </a:cubicBezTo>
                  <a:moveTo>
                    <a:pt x="124818" y="237102"/>
                  </a:moveTo>
                  <a:cubicBezTo>
                    <a:pt x="124818" y="237102"/>
                    <a:pt x="124342" y="236626"/>
                    <a:pt x="124056" y="235959"/>
                  </a:cubicBezTo>
                  <a:cubicBezTo>
                    <a:pt x="123770" y="235197"/>
                    <a:pt x="123675" y="234626"/>
                    <a:pt x="123961" y="234626"/>
                  </a:cubicBezTo>
                  <a:cubicBezTo>
                    <a:pt x="124056" y="234531"/>
                    <a:pt x="124532" y="235102"/>
                    <a:pt x="124627" y="235674"/>
                  </a:cubicBezTo>
                  <a:cubicBezTo>
                    <a:pt x="124818" y="236340"/>
                    <a:pt x="125008" y="236912"/>
                    <a:pt x="124818" y="237102"/>
                  </a:cubicBezTo>
                  <a:moveTo>
                    <a:pt x="125008" y="224529"/>
                  </a:moveTo>
                  <a:lnTo>
                    <a:pt x="124056" y="222910"/>
                  </a:lnTo>
                  <a:cubicBezTo>
                    <a:pt x="124056" y="222910"/>
                    <a:pt x="124723" y="222910"/>
                    <a:pt x="125104" y="223005"/>
                  </a:cubicBezTo>
                  <a:lnTo>
                    <a:pt x="126151" y="224815"/>
                  </a:lnTo>
                  <a:cubicBezTo>
                    <a:pt x="126151" y="224815"/>
                    <a:pt x="125389" y="224625"/>
                    <a:pt x="124913" y="224529"/>
                  </a:cubicBezTo>
                  <a:moveTo>
                    <a:pt x="126818" y="237293"/>
                  </a:moveTo>
                  <a:cubicBezTo>
                    <a:pt x="126247" y="237388"/>
                    <a:pt x="126437" y="237007"/>
                    <a:pt x="126247" y="236055"/>
                  </a:cubicBezTo>
                  <a:cubicBezTo>
                    <a:pt x="126151" y="235293"/>
                    <a:pt x="126151" y="234245"/>
                    <a:pt x="126247" y="234245"/>
                  </a:cubicBezTo>
                  <a:cubicBezTo>
                    <a:pt x="126532" y="234245"/>
                    <a:pt x="127104" y="235102"/>
                    <a:pt x="127199" y="236055"/>
                  </a:cubicBezTo>
                  <a:cubicBezTo>
                    <a:pt x="127294" y="236817"/>
                    <a:pt x="127485" y="237293"/>
                    <a:pt x="126818" y="237293"/>
                  </a:cubicBezTo>
                  <a:moveTo>
                    <a:pt x="129866" y="237198"/>
                  </a:moveTo>
                  <a:cubicBezTo>
                    <a:pt x="129866" y="237198"/>
                    <a:pt x="129199" y="236626"/>
                    <a:pt x="128818" y="235578"/>
                  </a:cubicBezTo>
                  <a:cubicBezTo>
                    <a:pt x="128533" y="234435"/>
                    <a:pt x="128437" y="233673"/>
                    <a:pt x="128723" y="233483"/>
                  </a:cubicBezTo>
                  <a:cubicBezTo>
                    <a:pt x="128818" y="233483"/>
                    <a:pt x="129390" y="234150"/>
                    <a:pt x="129771" y="235293"/>
                  </a:cubicBezTo>
                  <a:cubicBezTo>
                    <a:pt x="130057" y="236245"/>
                    <a:pt x="130247" y="237198"/>
                    <a:pt x="129961" y="237198"/>
                  </a:cubicBezTo>
                  <a:moveTo>
                    <a:pt x="132152" y="237674"/>
                  </a:moveTo>
                  <a:cubicBezTo>
                    <a:pt x="132152" y="237674"/>
                    <a:pt x="131295" y="236721"/>
                    <a:pt x="131200" y="235674"/>
                  </a:cubicBezTo>
                  <a:cubicBezTo>
                    <a:pt x="130914" y="234435"/>
                    <a:pt x="130914" y="233483"/>
                    <a:pt x="131200" y="233483"/>
                  </a:cubicBezTo>
                  <a:cubicBezTo>
                    <a:pt x="131581" y="233388"/>
                    <a:pt x="131962" y="234340"/>
                    <a:pt x="132247" y="235388"/>
                  </a:cubicBezTo>
                  <a:cubicBezTo>
                    <a:pt x="132533" y="236626"/>
                    <a:pt x="132342" y="237579"/>
                    <a:pt x="132152" y="237674"/>
                  </a:cubicBezTo>
                  <a:moveTo>
                    <a:pt x="134724" y="237960"/>
                  </a:moveTo>
                  <a:cubicBezTo>
                    <a:pt x="133771" y="238055"/>
                    <a:pt x="134057" y="237579"/>
                    <a:pt x="133771" y="236340"/>
                  </a:cubicBezTo>
                  <a:cubicBezTo>
                    <a:pt x="133676" y="235293"/>
                    <a:pt x="133676" y="233864"/>
                    <a:pt x="133867" y="233864"/>
                  </a:cubicBezTo>
                  <a:cubicBezTo>
                    <a:pt x="134152" y="233769"/>
                    <a:pt x="135010" y="235102"/>
                    <a:pt x="135105" y="236245"/>
                  </a:cubicBezTo>
                  <a:cubicBezTo>
                    <a:pt x="135391" y="237293"/>
                    <a:pt x="135581" y="237864"/>
                    <a:pt x="134724" y="238055"/>
                  </a:cubicBezTo>
                  <a:moveTo>
                    <a:pt x="136915" y="237769"/>
                  </a:moveTo>
                  <a:cubicBezTo>
                    <a:pt x="136915" y="237769"/>
                    <a:pt x="136057" y="236912"/>
                    <a:pt x="135772" y="235769"/>
                  </a:cubicBezTo>
                  <a:cubicBezTo>
                    <a:pt x="135486" y="234531"/>
                    <a:pt x="135391" y="233483"/>
                    <a:pt x="135676" y="233483"/>
                  </a:cubicBezTo>
                  <a:cubicBezTo>
                    <a:pt x="136057" y="233388"/>
                    <a:pt x="136438" y="234340"/>
                    <a:pt x="136915" y="235483"/>
                  </a:cubicBezTo>
                  <a:cubicBezTo>
                    <a:pt x="137200" y="236721"/>
                    <a:pt x="137200" y="237769"/>
                    <a:pt x="136915" y="237769"/>
                  </a:cubicBezTo>
                  <a:moveTo>
                    <a:pt x="137867" y="247389"/>
                  </a:moveTo>
                  <a:cubicBezTo>
                    <a:pt x="137581" y="246723"/>
                    <a:pt x="137486" y="245961"/>
                    <a:pt x="137581" y="245961"/>
                  </a:cubicBezTo>
                  <a:cubicBezTo>
                    <a:pt x="137677" y="245865"/>
                    <a:pt x="137962" y="246342"/>
                    <a:pt x="138248" y="246913"/>
                  </a:cubicBezTo>
                  <a:cubicBezTo>
                    <a:pt x="138534" y="247580"/>
                    <a:pt x="138534" y="248247"/>
                    <a:pt x="138534" y="248247"/>
                  </a:cubicBezTo>
                  <a:cubicBezTo>
                    <a:pt x="138439" y="248342"/>
                    <a:pt x="137962" y="247866"/>
                    <a:pt x="137867" y="247294"/>
                  </a:cubicBezTo>
                  <a:moveTo>
                    <a:pt x="138534" y="238150"/>
                  </a:moveTo>
                  <a:cubicBezTo>
                    <a:pt x="138534" y="238150"/>
                    <a:pt x="137867" y="236912"/>
                    <a:pt x="137867" y="235388"/>
                  </a:cubicBezTo>
                  <a:cubicBezTo>
                    <a:pt x="137867" y="233864"/>
                    <a:pt x="138058" y="232721"/>
                    <a:pt x="138534" y="232721"/>
                  </a:cubicBezTo>
                  <a:cubicBezTo>
                    <a:pt x="138820" y="232721"/>
                    <a:pt x="139201" y="233959"/>
                    <a:pt x="139201" y="235388"/>
                  </a:cubicBezTo>
                  <a:cubicBezTo>
                    <a:pt x="139201" y="236817"/>
                    <a:pt x="138915" y="238150"/>
                    <a:pt x="138534" y="238150"/>
                  </a:cubicBezTo>
                  <a:moveTo>
                    <a:pt x="140344" y="248151"/>
                  </a:moveTo>
                  <a:cubicBezTo>
                    <a:pt x="139772" y="248437"/>
                    <a:pt x="139963" y="247866"/>
                    <a:pt x="139677" y="247104"/>
                  </a:cubicBezTo>
                  <a:cubicBezTo>
                    <a:pt x="139391" y="246437"/>
                    <a:pt x="139391" y="245484"/>
                    <a:pt x="139582" y="245389"/>
                  </a:cubicBezTo>
                  <a:cubicBezTo>
                    <a:pt x="139867" y="245389"/>
                    <a:pt x="140248" y="246056"/>
                    <a:pt x="140534" y="246913"/>
                  </a:cubicBezTo>
                  <a:cubicBezTo>
                    <a:pt x="140820" y="247770"/>
                    <a:pt x="140820" y="248151"/>
                    <a:pt x="140344" y="248247"/>
                  </a:cubicBezTo>
                  <a:moveTo>
                    <a:pt x="140915" y="238245"/>
                  </a:moveTo>
                  <a:cubicBezTo>
                    <a:pt x="140915" y="238245"/>
                    <a:pt x="140344" y="237293"/>
                    <a:pt x="140344" y="235959"/>
                  </a:cubicBezTo>
                  <a:cubicBezTo>
                    <a:pt x="140344" y="234721"/>
                    <a:pt x="140534" y="233578"/>
                    <a:pt x="140915" y="233578"/>
                  </a:cubicBezTo>
                  <a:cubicBezTo>
                    <a:pt x="141201" y="233578"/>
                    <a:pt x="141391" y="234721"/>
                    <a:pt x="141391" y="235959"/>
                  </a:cubicBezTo>
                  <a:cubicBezTo>
                    <a:pt x="141391" y="237388"/>
                    <a:pt x="141106" y="238245"/>
                    <a:pt x="140915" y="238245"/>
                  </a:cubicBezTo>
                  <a:moveTo>
                    <a:pt x="143773" y="252723"/>
                  </a:moveTo>
                  <a:cubicBezTo>
                    <a:pt x="143201" y="252628"/>
                    <a:pt x="143296" y="251866"/>
                    <a:pt x="143487" y="251199"/>
                  </a:cubicBezTo>
                  <a:lnTo>
                    <a:pt x="144344" y="251199"/>
                  </a:lnTo>
                  <a:cubicBezTo>
                    <a:pt x="144344" y="251961"/>
                    <a:pt x="144344" y="252723"/>
                    <a:pt x="143773" y="252723"/>
                  </a:cubicBezTo>
                  <a:moveTo>
                    <a:pt x="145582" y="252723"/>
                  </a:moveTo>
                  <a:cubicBezTo>
                    <a:pt x="144820" y="252628"/>
                    <a:pt x="144916" y="251771"/>
                    <a:pt x="145201" y="251009"/>
                  </a:cubicBezTo>
                  <a:cubicBezTo>
                    <a:pt x="145487" y="250056"/>
                    <a:pt x="145582" y="249771"/>
                    <a:pt x="145868" y="249771"/>
                  </a:cubicBezTo>
                  <a:cubicBezTo>
                    <a:pt x="146154" y="249961"/>
                    <a:pt x="146249" y="250152"/>
                    <a:pt x="146249" y="251199"/>
                  </a:cubicBezTo>
                  <a:cubicBezTo>
                    <a:pt x="146249" y="252152"/>
                    <a:pt x="146249" y="252819"/>
                    <a:pt x="145582" y="252819"/>
                  </a:cubicBezTo>
                  <a:moveTo>
                    <a:pt x="147202" y="252533"/>
                  </a:moveTo>
                  <a:cubicBezTo>
                    <a:pt x="146630" y="252438"/>
                    <a:pt x="146630" y="251295"/>
                    <a:pt x="146916" y="250056"/>
                  </a:cubicBezTo>
                  <a:lnTo>
                    <a:pt x="147773" y="250056"/>
                  </a:lnTo>
                  <a:cubicBezTo>
                    <a:pt x="147773" y="251580"/>
                    <a:pt x="147773" y="252723"/>
                    <a:pt x="147202" y="252533"/>
                  </a:cubicBezTo>
                  <a:moveTo>
                    <a:pt x="147106" y="248818"/>
                  </a:moveTo>
                  <a:cubicBezTo>
                    <a:pt x="147106" y="248818"/>
                    <a:pt x="147392" y="248151"/>
                    <a:pt x="147487" y="248151"/>
                  </a:cubicBezTo>
                  <a:cubicBezTo>
                    <a:pt x="147583" y="248151"/>
                    <a:pt x="147583" y="248437"/>
                    <a:pt x="147773" y="248818"/>
                  </a:cubicBezTo>
                  <a:lnTo>
                    <a:pt x="147106" y="248818"/>
                  </a:lnTo>
                  <a:close/>
                  <a:moveTo>
                    <a:pt x="148440" y="249390"/>
                  </a:moveTo>
                  <a:cubicBezTo>
                    <a:pt x="148821" y="248247"/>
                    <a:pt x="149011" y="247866"/>
                    <a:pt x="149392" y="247866"/>
                  </a:cubicBezTo>
                  <a:cubicBezTo>
                    <a:pt x="149678" y="247866"/>
                    <a:pt x="149773" y="248437"/>
                    <a:pt x="149773" y="249675"/>
                  </a:cubicBezTo>
                  <a:cubicBezTo>
                    <a:pt x="149773" y="250914"/>
                    <a:pt x="149773" y="251961"/>
                    <a:pt x="148821" y="251866"/>
                  </a:cubicBezTo>
                  <a:cubicBezTo>
                    <a:pt x="147868" y="251771"/>
                    <a:pt x="148154" y="250628"/>
                    <a:pt x="148440" y="249390"/>
                  </a:cubicBezTo>
                  <a:moveTo>
                    <a:pt x="166347" y="254914"/>
                  </a:moveTo>
                  <a:cubicBezTo>
                    <a:pt x="164061" y="260915"/>
                    <a:pt x="160822" y="264630"/>
                    <a:pt x="157870" y="268630"/>
                  </a:cubicBezTo>
                  <a:cubicBezTo>
                    <a:pt x="157870" y="268821"/>
                    <a:pt x="157584" y="268916"/>
                    <a:pt x="157584" y="269011"/>
                  </a:cubicBezTo>
                  <a:cubicBezTo>
                    <a:pt x="157489" y="269202"/>
                    <a:pt x="157393" y="269297"/>
                    <a:pt x="157203" y="269583"/>
                  </a:cubicBezTo>
                  <a:cubicBezTo>
                    <a:pt x="157393" y="269297"/>
                    <a:pt x="157489" y="269202"/>
                    <a:pt x="157584" y="268916"/>
                  </a:cubicBezTo>
                  <a:cubicBezTo>
                    <a:pt x="157489" y="268249"/>
                    <a:pt x="157393" y="267582"/>
                    <a:pt x="157203" y="266916"/>
                  </a:cubicBezTo>
                  <a:cubicBezTo>
                    <a:pt x="157584" y="267487"/>
                    <a:pt x="157774" y="267868"/>
                    <a:pt x="157870" y="268440"/>
                  </a:cubicBezTo>
                  <a:cubicBezTo>
                    <a:pt x="158251" y="267773"/>
                    <a:pt x="158727" y="267106"/>
                    <a:pt x="159108" y="266439"/>
                  </a:cubicBezTo>
                  <a:cubicBezTo>
                    <a:pt x="159013" y="265773"/>
                    <a:pt x="158822" y="265011"/>
                    <a:pt x="158727" y="264249"/>
                  </a:cubicBezTo>
                  <a:cubicBezTo>
                    <a:pt x="159013" y="264820"/>
                    <a:pt x="159298" y="265201"/>
                    <a:pt x="159489" y="265773"/>
                  </a:cubicBezTo>
                  <a:cubicBezTo>
                    <a:pt x="159775" y="265201"/>
                    <a:pt x="160156" y="264630"/>
                    <a:pt x="160441" y="264058"/>
                  </a:cubicBezTo>
                  <a:cubicBezTo>
                    <a:pt x="160156" y="263391"/>
                    <a:pt x="159965" y="262534"/>
                    <a:pt x="159775" y="261772"/>
                  </a:cubicBezTo>
                  <a:cubicBezTo>
                    <a:pt x="160156" y="262344"/>
                    <a:pt x="160441" y="262915"/>
                    <a:pt x="160727" y="263391"/>
                  </a:cubicBezTo>
                  <a:cubicBezTo>
                    <a:pt x="161108" y="262725"/>
                    <a:pt x="161489" y="262058"/>
                    <a:pt x="161870" y="261391"/>
                  </a:cubicBezTo>
                  <a:cubicBezTo>
                    <a:pt x="161680" y="260724"/>
                    <a:pt x="161489" y="260058"/>
                    <a:pt x="161299" y="259296"/>
                  </a:cubicBezTo>
                  <a:cubicBezTo>
                    <a:pt x="161584" y="259677"/>
                    <a:pt x="161870" y="260058"/>
                    <a:pt x="162156" y="260629"/>
                  </a:cubicBezTo>
                  <a:cubicBezTo>
                    <a:pt x="162537" y="259391"/>
                    <a:pt x="162823" y="258438"/>
                    <a:pt x="163013" y="257581"/>
                  </a:cubicBezTo>
                  <a:lnTo>
                    <a:pt x="148916" y="266344"/>
                  </a:lnTo>
                  <a:cubicBezTo>
                    <a:pt x="150059" y="265296"/>
                    <a:pt x="151392" y="264344"/>
                    <a:pt x="152631" y="263296"/>
                  </a:cubicBezTo>
                  <a:cubicBezTo>
                    <a:pt x="152536" y="262439"/>
                    <a:pt x="152345" y="261582"/>
                    <a:pt x="152250" y="260724"/>
                  </a:cubicBezTo>
                  <a:cubicBezTo>
                    <a:pt x="152631" y="261391"/>
                    <a:pt x="152917" y="262248"/>
                    <a:pt x="153202" y="262915"/>
                  </a:cubicBezTo>
                  <a:cubicBezTo>
                    <a:pt x="153488" y="262629"/>
                    <a:pt x="153869" y="262344"/>
                    <a:pt x="154155" y="262058"/>
                  </a:cubicBezTo>
                  <a:cubicBezTo>
                    <a:pt x="154060" y="261010"/>
                    <a:pt x="153869" y="259867"/>
                    <a:pt x="153774" y="258819"/>
                  </a:cubicBezTo>
                  <a:cubicBezTo>
                    <a:pt x="154345" y="259772"/>
                    <a:pt x="154631" y="260724"/>
                    <a:pt x="154822" y="261582"/>
                  </a:cubicBezTo>
                  <a:cubicBezTo>
                    <a:pt x="155298" y="261296"/>
                    <a:pt x="155679" y="260915"/>
                    <a:pt x="156060" y="260629"/>
                  </a:cubicBezTo>
                  <a:cubicBezTo>
                    <a:pt x="155965" y="259296"/>
                    <a:pt x="155774" y="257772"/>
                    <a:pt x="155488" y="256248"/>
                  </a:cubicBezTo>
                  <a:cubicBezTo>
                    <a:pt x="156155" y="257486"/>
                    <a:pt x="156536" y="258724"/>
                    <a:pt x="156822" y="259962"/>
                  </a:cubicBezTo>
                  <a:cubicBezTo>
                    <a:pt x="157298" y="259581"/>
                    <a:pt x="157489" y="259296"/>
                    <a:pt x="157965" y="259010"/>
                  </a:cubicBezTo>
                  <a:cubicBezTo>
                    <a:pt x="157870" y="257105"/>
                    <a:pt x="157584" y="254914"/>
                    <a:pt x="157298" y="252819"/>
                  </a:cubicBezTo>
                  <a:cubicBezTo>
                    <a:pt x="158251" y="254724"/>
                    <a:pt x="158917" y="256533"/>
                    <a:pt x="158917" y="258057"/>
                  </a:cubicBezTo>
                  <a:cubicBezTo>
                    <a:pt x="159203" y="257772"/>
                    <a:pt x="159489" y="257676"/>
                    <a:pt x="159775" y="257391"/>
                  </a:cubicBezTo>
                  <a:cubicBezTo>
                    <a:pt x="159584" y="255295"/>
                    <a:pt x="159394" y="252914"/>
                    <a:pt x="158917" y="250723"/>
                  </a:cubicBezTo>
                  <a:cubicBezTo>
                    <a:pt x="159965" y="252723"/>
                    <a:pt x="160727" y="254819"/>
                    <a:pt x="160822" y="256438"/>
                  </a:cubicBezTo>
                  <a:cubicBezTo>
                    <a:pt x="160822" y="256248"/>
                    <a:pt x="161108" y="256152"/>
                    <a:pt x="161203" y="255962"/>
                  </a:cubicBezTo>
                  <a:cubicBezTo>
                    <a:pt x="161203" y="253771"/>
                    <a:pt x="160822" y="250818"/>
                    <a:pt x="160346" y="248056"/>
                  </a:cubicBezTo>
                  <a:cubicBezTo>
                    <a:pt x="161680" y="250723"/>
                    <a:pt x="162346" y="253104"/>
                    <a:pt x="162061" y="254914"/>
                  </a:cubicBezTo>
                  <a:cubicBezTo>
                    <a:pt x="162346" y="254628"/>
                    <a:pt x="162632" y="254343"/>
                    <a:pt x="162918" y="254057"/>
                  </a:cubicBezTo>
                  <a:cubicBezTo>
                    <a:pt x="162727" y="250056"/>
                    <a:pt x="161394" y="246532"/>
                    <a:pt x="160156" y="242817"/>
                  </a:cubicBezTo>
                  <a:cubicBezTo>
                    <a:pt x="159584" y="244722"/>
                    <a:pt x="159584" y="245389"/>
                    <a:pt x="159108" y="245294"/>
                  </a:cubicBezTo>
                  <a:cubicBezTo>
                    <a:pt x="159394" y="243103"/>
                    <a:pt x="159203" y="242151"/>
                    <a:pt x="158822" y="241865"/>
                  </a:cubicBezTo>
                  <a:cubicBezTo>
                    <a:pt x="158536" y="244913"/>
                    <a:pt x="157870" y="246818"/>
                    <a:pt x="156917" y="247770"/>
                  </a:cubicBezTo>
                  <a:lnTo>
                    <a:pt x="157489" y="242817"/>
                  </a:lnTo>
                  <a:lnTo>
                    <a:pt x="156631" y="242817"/>
                  </a:lnTo>
                  <a:cubicBezTo>
                    <a:pt x="155965" y="246342"/>
                    <a:pt x="155869" y="247485"/>
                    <a:pt x="154441" y="248723"/>
                  </a:cubicBezTo>
                  <a:cubicBezTo>
                    <a:pt x="155012" y="246532"/>
                    <a:pt x="154726" y="244913"/>
                    <a:pt x="154726" y="244437"/>
                  </a:cubicBezTo>
                  <a:cubicBezTo>
                    <a:pt x="154345" y="244532"/>
                    <a:pt x="154060" y="244722"/>
                    <a:pt x="153774" y="244722"/>
                  </a:cubicBezTo>
                  <a:lnTo>
                    <a:pt x="153774" y="245199"/>
                  </a:lnTo>
                  <a:cubicBezTo>
                    <a:pt x="153869" y="246532"/>
                    <a:pt x="153869" y="248342"/>
                    <a:pt x="152250" y="250533"/>
                  </a:cubicBezTo>
                  <a:cubicBezTo>
                    <a:pt x="152155" y="248628"/>
                    <a:pt x="152917" y="246818"/>
                    <a:pt x="152917" y="244913"/>
                  </a:cubicBezTo>
                  <a:cubicBezTo>
                    <a:pt x="152536" y="245008"/>
                    <a:pt x="152250" y="245199"/>
                    <a:pt x="151774" y="245294"/>
                  </a:cubicBezTo>
                  <a:lnTo>
                    <a:pt x="151774" y="247199"/>
                  </a:lnTo>
                  <a:cubicBezTo>
                    <a:pt x="151678" y="247961"/>
                    <a:pt x="150916" y="249866"/>
                    <a:pt x="150726" y="250152"/>
                  </a:cubicBezTo>
                  <a:cubicBezTo>
                    <a:pt x="150916" y="249675"/>
                    <a:pt x="151392" y="246151"/>
                    <a:pt x="151012" y="245484"/>
                  </a:cubicBezTo>
                  <a:cubicBezTo>
                    <a:pt x="150726" y="245675"/>
                    <a:pt x="150345" y="245675"/>
                    <a:pt x="150059" y="245770"/>
                  </a:cubicBezTo>
                  <a:lnTo>
                    <a:pt x="150059" y="246151"/>
                  </a:lnTo>
                  <a:cubicBezTo>
                    <a:pt x="149869" y="246723"/>
                    <a:pt x="149869" y="247104"/>
                    <a:pt x="149583" y="247104"/>
                  </a:cubicBezTo>
                  <a:cubicBezTo>
                    <a:pt x="149488" y="247104"/>
                    <a:pt x="149297" y="246818"/>
                    <a:pt x="149297" y="246437"/>
                  </a:cubicBezTo>
                  <a:cubicBezTo>
                    <a:pt x="149107" y="246246"/>
                    <a:pt x="149107" y="246056"/>
                    <a:pt x="149011" y="245961"/>
                  </a:cubicBezTo>
                  <a:cubicBezTo>
                    <a:pt x="148916" y="245961"/>
                    <a:pt x="148630" y="245961"/>
                    <a:pt x="148345" y="246056"/>
                  </a:cubicBezTo>
                  <a:lnTo>
                    <a:pt x="148345" y="246056"/>
                  </a:lnTo>
                  <a:cubicBezTo>
                    <a:pt x="148440" y="246627"/>
                    <a:pt x="148440" y="246913"/>
                    <a:pt x="148345" y="247008"/>
                  </a:cubicBezTo>
                  <a:cubicBezTo>
                    <a:pt x="148249" y="247008"/>
                    <a:pt x="147964" y="246627"/>
                    <a:pt x="147678" y="246151"/>
                  </a:cubicBezTo>
                  <a:cubicBezTo>
                    <a:pt x="147392" y="246151"/>
                    <a:pt x="147106" y="246246"/>
                    <a:pt x="147011" y="246246"/>
                  </a:cubicBezTo>
                  <a:cubicBezTo>
                    <a:pt x="147106" y="246913"/>
                    <a:pt x="147106" y="247199"/>
                    <a:pt x="146630" y="247485"/>
                  </a:cubicBezTo>
                  <a:cubicBezTo>
                    <a:pt x="145963" y="247770"/>
                    <a:pt x="145963" y="247104"/>
                    <a:pt x="145773" y="246342"/>
                  </a:cubicBezTo>
                  <a:cubicBezTo>
                    <a:pt x="145297" y="246532"/>
                    <a:pt x="144916" y="246532"/>
                    <a:pt x="144535" y="246627"/>
                  </a:cubicBezTo>
                  <a:cubicBezTo>
                    <a:pt x="144725" y="247199"/>
                    <a:pt x="144535" y="247580"/>
                    <a:pt x="144439" y="247580"/>
                  </a:cubicBezTo>
                  <a:cubicBezTo>
                    <a:pt x="144344" y="247770"/>
                    <a:pt x="144058" y="247294"/>
                    <a:pt x="143773" y="246723"/>
                  </a:cubicBezTo>
                  <a:lnTo>
                    <a:pt x="142630" y="246723"/>
                  </a:lnTo>
                  <a:cubicBezTo>
                    <a:pt x="142820" y="247294"/>
                    <a:pt x="142820" y="247580"/>
                    <a:pt x="142630" y="247675"/>
                  </a:cubicBezTo>
                  <a:cubicBezTo>
                    <a:pt x="142534" y="247675"/>
                    <a:pt x="142249" y="247389"/>
                    <a:pt x="141963" y="246818"/>
                  </a:cubicBezTo>
                  <a:cubicBezTo>
                    <a:pt x="141867" y="246723"/>
                    <a:pt x="141867" y="246437"/>
                    <a:pt x="141677" y="246151"/>
                  </a:cubicBezTo>
                  <a:cubicBezTo>
                    <a:pt x="141201" y="245389"/>
                    <a:pt x="141106" y="244532"/>
                    <a:pt x="141201" y="244341"/>
                  </a:cubicBezTo>
                  <a:cubicBezTo>
                    <a:pt x="141487" y="244246"/>
                    <a:pt x="141867" y="244722"/>
                    <a:pt x="142344" y="245770"/>
                  </a:cubicBezTo>
                  <a:cubicBezTo>
                    <a:pt x="142439" y="246056"/>
                    <a:pt x="142630" y="246437"/>
                    <a:pt x="142630" y="246723"/>
                  </a:cubicBezTo>
                  <a:cubicBezTo>
                    <a:pt x="142915" y="246532"/>
                    <a:pt x="143296" y="246437"/>
                    <a:pt x="143582" y="246437"/>
                  </a:cubicBezTo>
                  <a:cubicBezTo>
                    <a:pt x="143582" y="246151"/>
                    <a:pt x="143582" y="246056"/>
                    <a:pt x="143487" y="245865"/>
                  </a:cubicBezTo>
                  <a:cubicBezTo>
                    <a:pt x="143201" y="244818"/>
                    <a:pt x="143201" y="243770"/>
                    <a:pt x="143487" y="243675"/>
                  </a:cubicBezTo>
                  <a:cubicBezTo>
                    <a:pt x="143773" y="243579"/>
                    <a:pt x="144154" y="244341"/>
                    <a:pt x="144439" y="245484"/>
                  </a:cubicBezTo>
                  <a:cubicBezTo>
                    <a:pt x="144439" y="245580"/>
                    <a:pt x="144535" y="245865"/>
                    <a:pt x="144535" y="246151"/>
                  </a:cubicBezTo>
                  <a:cubicBezTo>
                    <a:pt x="144916" y="246056"/>
                    <a:pt x="145201" y="245865"/>
                    <a:pt x="145678" y="245770"/>
                  </a:cubicBezTo>
                  <a:cubicBezTo>
                    <a:pt x="145582" y="245103"/>
                    <a:pt x="145582" y="244818"/>
                    <a:pt x="145582" y="244341"/>
                  </a:cubicBezTo>
                  <a:cubicBezTo>
                    <a:pt x="145582" y="243770"/>
                    <a:pt x="145582" y="243484"/>
                    <a:pt x="145678" y="243484"/>
                  </a:cubicBezTo>
                  <a:cubicBezTo>
                    <a:pt x="145868" y="243294"/>
                    <a:pt x="146440" y="244341"/>
                    <a:pt x="146821" y="245389"/>
                  </a:cubicBezTo>
                  <a:cubicBezTo>
                    <a:pt x="147106" y="245199"/>
                    <a:pt x="147202" y="245199"/>
                    <a:pt x="147487" y="245103"/>
                  </a:cubicBezTo>
                  <a:cubicBezTo>
                    <a:pt x="147487" y="245103"/>
                    <a:pt x="147423" y="245008"/>
                    <a:pt x="147297" y="244818"/>
                  </a:cubicBezTo>
                  <a:cubicBezTo>
                    <a:pt x="147011" y="244056"/>
                    <a:pt x="147011" y="243770"/>
                    <a:pt x="147011" y="243198"/>
                  </a:cubicBezTo>
                  <a:cubicBezTo>
                    <a:pt x="146821" y="242817"/>
                    <a:pt x="146821" y="242627"/>
                    <a:pt x="147011" y="242532"/>
                  </a:cubicBezTo>
                  <a:cubicBezTo>
                    <a:pt x="147106" y="242341"/>
                    <a:pt x="147773" y="243484"/>
                    <a:pt x="148154" y="244437"/>
                  </a:cubicBezTo>
                  <a:cubicBezTo>
                    <a:pt x="148154" y="244627"/>
                    <a:pt x="148154" y="244722"/>
                    <a:pt x="148249" y="244818"/>
                  </a:cubicBezTo>
                  <a:cubicBezTo>
                    <a:pt x="148535" y="244722"/>
                    <a:pt x="148630" y="244722"/>
                    <a:pt x="148916" y="244532"/>
                  </a:cubicBezTo>
                  <a:lnTo>
                    <a:pt x="148916" y="242341"/>
                  </a:lnTo>
                  <a:cubicBezTo>
                    <a:pt x="148916" y="241770"/>
                    <a:pt x="149011" y="241484"/>
                    <a:pt x="149202" y="241484"/>
                  </a:cubicBezTo>
                  <a:cubicBezTo>
                    <a:pt x="149392" y="241484"/>
                    <a:pt x="149488" y="241770"/>
                    <a:pt x="149583" y="242151"/>
                  </a:cubicBezTo>
                  <a:cubicBezTo>
                    <a:pt x="149678" y="242722"/>
                    <a:pt x="149869" y="243389"/>
                    <a:pt x="150059" y="244056"/>
                  </a:cubicBezTo>
                  <a:cubicBezTo>
                    <a:pt x="150345" y="244056"/>
                    <a:pt x="150631" y="243865"/>
                    <a:pt x="150916" y="243770"/>
                  </a:cubicBezTo>
                  <a:lnTo>
                    <a:pt x="150916" y="242722"/>
                  </a:lnTo>
                  <a:cubicBezTo>
                    <a:pt x="150916" y="242722"/>
                    <a:pt x="151012" y="242055"/>
                    <a:pt x="151202" y="242055"/>
                  </a:cubicBezTo>
                  <a:cubicBezTo>
                    <a:pt x="151297" y="241865"/>
                    <a:pt x="151583" y="242722"/>
                    <a:pt x="151678" y="243389"/>
                  </a:cubicBezTo>
                  <a:cubicBezTo>
                    <a:pt x="152155" y="243198"/>
                    <a:pt x="152345" y="243103"/>
                    <a:pt x="152821" y="243008"/>
                  </a:cubicBezTo>
                  <a:lnTo>
                    <a:pt x="152821" y="241484"/>
                  </a:lnTo>
                  <a:cubicBezTo>
                    <a:pt x="152821" y="241484"/>
                    <a:pt x="153012" y="240722"/>
                    <a:pt x="153107" y="240722"/>
                  </a:cubicBezTo>
                  <a:cubicBezTo>
                    <a:pt x="153202" y="240627"/>
                    <a:pt x="153393" y="240817"/>
                    <a:pt x="153393" y="241293"/>
                  </a:cubicBezTo>
                  <a:cubicBezTo>
                    <a:pt x="153583" y="241674"/>
                    <a:pt x="153679" y="242151"/>
                    <a:pt x="153679" y="242627"/>
                  </a:cubicBezTo>
                  <a:cubicBezTo>
                    <a:pt x="153964" y="242532"/>
                    <a:pt x="154250" y="242532"/>
                    <a:pt x="154536" y="242151"/>
                  </a:cubicBezTo>
                  <a:cubicBezTo>
                    <a:pt x="154536" y="241389"/>
                    <a:pt x="154726" y="240531"/>
                    <a:pt x="154726" y="239960"/>
                  </a:cubicBezTo>
                  <a:cubicBezTo>
                    <a:pt x="154822" y="239388"/>
                    <a:pt x="154917" y="239007"/>
                    <a:pt x="155107" y="239007"/>
                  </a:cubicBezTo>
                  <a:cubicBezTo>
                    <a:pt x="155298" y="238912"/>
                    <a:pt x="155393" y="239198"/>
                    <a:pt x="155393" y="239674"/>
                  </a:cubicBezTo>
                  <a:cubicBezTo>
                    <a:pt x="155584" y="240246"/>
                    <a:pt x="155584" y="240912"/>
                    <a:pt x="155584" y="241770"/>
                  </a:cubicBezTo>
                  <a:cubicBezTo>
                    <a:pt x="155869" y="241674"/>
                    <a:pt x="156155" y="241484"/>
                    <a:pt x="156441" y="241484"/>
                  </a:cubicBezTo>
                  <a:cubicBezTo>
                    <a:pt x="157393" y="237674"/>
                    <a:pt x="158632" y="232530"/>
                    <a:pt x="158632" y="227863"/>
                  </a:cubicBezTo>
                  <a:cubicBezTo>
                    <a:pt x="158346" y="227292"/>
                    <a:pt x="158155" y="226911"/>
                    <a:pt x="157774" y="226339"/>
                  </a:cubicBezTo>
                  <a:cubicBezTo>
                    <a:pt x="157584" y="231578"/>
                    <a:pt x="157108" y="235959"/>
                    <a:pt x="155488" y="238817"/>
                  </a:cubicBezTo>
                  <a:cubicBezTo>
                    <a:pt x="156346" y="234626"/>
                    <a:pt x="156441" y="230054"/>
                    <a:pt x="155393" y="224910"/>
                  </a:cubicBezTo>
                  <a:lnTo>
                    <a:pt x="154917" y="224910"/>
                  </a:lnTo>
                  <a:cubicBezTo>
                    <a:pt x="155012" y="230530"/>
                    <a:pt x="155012" y="235197"/>
                    <a:pt x="153583" y="238341"/>
                  </a:cubicBezTo>
                  <a:cubicBezTo>
                    <a:pt x="154155" y="233864"/>
                    <a:pt x="153964" y="229101"/>
                    <a:pt x="152250" y="223672"/>
                  </a:cubicBezTo>
                  <a:cubicBezTo>
                    <a:pt x="151964" y="223577"/>
                    <a:pt x="151678" y="223386"/>
                    <a:pt x="151392" y="223386"/>
                  </a:cubicBezTo>
                  <a:cubicBezTo>
                    <a:pt x="152631" y="224529"/>
                    <a:pt x="152345" y="228911"/>
                    <a:pt x="151774" y="229578"/>
                  </a:cubicBezTo>
                  <a:cubicBezTo>
                    <a:pt x="150916" y="227006"/>
                    <a:pt x="151678" y="226149"/>
                    <a:pt x="149297" y="224339"/>
                  </a:cubicBezTo>
                  <a:lnTo>
                    <a:pt x="148630" y="224339"/>
                  </a:lnTo>
                  <a:cubicBezTo>
                    <a:pt x="149869" y="225672"/>
                    <a:pt x="149964" y="227768"/>
                    <a:pt x="149678" y="229387"/>
                  </a:cubicBezTo>
                  <a:cubicBezTo>
                    <a:pt x="149011" y="227863"/>
                    <a:pt x="147868" y="226149"/>
                    <a:pt x="146821" y="225006"/>
                  </a:cubicBezTo>
                  <a:lnTo>
                    <a:pt x="145582" y="225006"/>
                  </a:lnTo>
                  <a:cubicBezTo>
                    <a:pt x="147392" y="227006"/>
                    <a:pt x="147392" y="227482"/>
                    <a:pt x="147106" y="229101"/>
                  </a:cubicBezTo>
                  <a:cubicBezTo>
                    <a:pt x="146440" y="227292"/>
                    <a:pt x="143677" y="226149"/>
                    <a:pt x="142630" y="225291"/>
                  </a:cubicBezTo>
                  <a:cubicBezTo>
                    <a:pt x="142058" y="225291"/>
                    <a:pt x="141963" y="225482"/>
                    <a:pt x="141391" y="225482"/>
                  </a:cubicBezTo>
                  <a:cubicBezTo>
                    <a:pt x="142725" y="226149"/>
                    <a:pt x="144725" y="228625"/>
                    <a:pt x="143963" y="229482"/>
                  </a:cubicBezTo>
                  <a:cubicBezTo>
                    <a:pt x="143011" y="228435"/>
                    <a:pt x="140915" y="227292"/>
                    <a:pt x="140153" y="225768"/>
                  </a:cubicBezTo>
                  <a:cubicBezTo>
                    <a:pt x="139582" y="225768"/>
                    <a:pt x="139867" y="226053"/>
                    <a:pt x="139296" y="226053"/>
                  </a:cubicBezTo>
                  <a:cubicBezTo>
                    <a:pt x="139582" y="226815"/>
                    <a:pt x="139296" y="227387"/>
                    <a:pt x="139391" y="228339"/>
                  </a:cubicBezTo>
                  <a:cubicBezTo>
                    <a:pt x="138153" y="228054"/>
                    <a:pt x="137486" y="227958"/>
                    <a:pt x="135962" y="226339"/>
                  </a:cubicBezTo>
                  <a:cubicBezTo>
                    <a:pt x="135676" y="226339"/>
                    <a:pt x="135200" y="226244"/>
                    <a:pt x="135200" y="226339"/>
                  </a:cubicBezTo>
                  <a:cubicBezTo>
                    <a:pt x="135295" y="226720"/>
                    <a:pt x="135867" y="227673"/>
                    <a:pt x="135962" y="228054"/>
                  </a:cubicBezTo>
                  <a:cubicBezTo>
                    <a:pt x="135676" y="227673"/>
                    <a:pt x="132819" y="226149"/>
                    <a:pt x="132533" y="225768"/>
                  </a:cubicBezTo>
                  <a:cubicBezTo>
                    <a:pt x="132438" y="225672"/>
                    <a:pt x="133105" y="225672"/>
                    <a:pt x="131390" y="225482"/>
                  </a:cubicBezTo>
                  <a:cubicBezTo>
                    <a:pt x="131581" y="225863"/>
                    <a:pt x="132533" y="228054"/>
                    <a:pt x="132628" y="228530"/>
                  </a:cubicBezTo>
                  <a:cubicBezTo>
                    <a:pt x="132342" y="228149"/>
                    <a:pt x="130342" y="225958"/>
                    <a:pt x="130057" y="225672"/>
                  </a:cubicBezTo>
                  <a:cubicBezTo>
                    <a:pt x="129390" y="225482"/>
                    <a:pt x="128818" y="225482"/>
                    <a:pt x="128152" y="225387"/>
                  </a:cubicBezTo>
                  <a:lnTo>
                    <a:pt x="126913" y="223386"/>
                  </a:lnTo>
                  <a:cubicBezTo>
                    <a:pt x="133105" y="223767"/>
                    <a:pt x="139963" y="223577"/>
                    <a:pt x="148154" y="222053"/>
                  </a:cubicBezTo>
                  <a:lnTo>
                    <a:pt x="155774" y="220529"/>
                  </a:lnTo>
                  <a:cubicBezTo>
                    <a:pt x="158346" y="219672"/>
                    <a:pt x="160156" y="221100"/>
                    <a:pt x="160727" y="225006"/>
                  </a:cubicBezTo>
                  <a:lnTo>
                    <a:pt x="161108" y="229387"/>
                  </a:lnTo>
                  <a:cubicBezTo>
                    <a:pt x="162727" y="231673"/>
                    <a:pt x="163489" y="234626"/>
                    <a:pt x="161775" y="238531"/>
                  </a:cubicBezTo>
                  <a:cubicBezTo>
                    <a:pt x="162442" y="241389"/>
                    <a:pt x="164156" y="243865"/>
                    <a:pt x="166633" y="245961"/>
                  </a:cubicBezTo>
                  <a:cubicBezTo>
                    <a:pt x="168823" y="247961"/>
                    <a:pt x="169109" y="250914"/>
                    <a:pt x="166442" y="255009"/>
                  </a:cubicBezTo>
                  <a:moveTo>
                    <a:pt x="150154" y="262534"/>
                  </a:moveTo>
                  <a:cubicBezTo>
                    <a:pt x="150535" y="263296"/>
                    <a:pt x="150821" y="263963"/>
                    <a:pt x="151012" y="264630"/>
                  </a:cubicBezTo>
                  <a:lnTo>
                    <a:pt x="150631" y="265011"/>
                  </a:lnTo>
                  <a:cubicBezTo>
                    <a:pt x="150535" y="264153"/>
                    <a:pt x="150345" y="263391"/>
                    <a:pt x="150250" y="262534"/>
                  </a:cubicBezTo>
                  <a:moveTo>
                    <a:pt x="142820" y="235864"/>
                  </a:moveTo>
                  <a:cubicBezTo>
                    <a:pt x="142820" y="234340"/>
                    <a:pt x="143106" y="233102"/>
                    <a:pt x="143392" y="233102"/>
                  </a:cubicBezTo>
                  <a:cubicBezTo>
                    <a:pt x="143677" y="233102"/>
                    <a:pt x="143963" y="234340"/>
                    <a:pt x="143963" y="235864"/>
                  </a:cubicBezTo>
                  <a:cubicBezTo>
                    <a:pt x="143963" y="237388"/>
                    <a:pt x="143677" y="238626"/>
                    <a:pt x="143392" y="238626"/>
                  </a:cubicBezTo>
                  <a:cubicBezTo>
                    <a:pt x="143106" y="238626"/>
                    <a:pt x="142820" y="237388"/>
                    <a:pt x="142820" y="235864"/>
                  </a:cubicBezTo>
                  <a:moveTo>
                    <a:pt x="145011" y="235483"/>
                  </a:moveTo>
                  <a:cubicBezTo>
                    <a:pt x="145106" y="233769"/>
                    <a:pt x="145392" y="232435"/>
                    <a:pt x="145868" y="232435"/>
                  </a:cubicBezTo>
                  <a:cubicBezTo>
                    <a:pt x="146249" y="232530"/>
                    <a:pt x="146440" y="233769"/>
                    <a:pt x="146249" y="235578"/>
                  </a:cubicBezTo>
                  <a:cubicBezTo>
                    <a:pt x="145963" y="237007"/>
                    <a:pt x="145678" y="238436"/>
                    <a:pt x="145297" y="238436"/>
                  </a:cubicBezTo>
                  <a:cubicBezTo>
                    <a:pt x="145011" y="238436"/>
                    <a:pt x="144916" y="237102"/>
                    <a:pt x="145011" y="235483"/>
                  </a:cubicBezTo>
                  <a:moveTo>
                    <a:pt x="148059" y="235197"/>
                  </a:moveTo>
                  <a:cubicBezTo>
                    <a:pt x="148345" y="233578"/>
                    <a:pt x="148916" y="232340"/>
                    <a:pt x="149202" y="232340"/>
                  </a:cubicBezTo>
                  <a:cubicBezTo>
                    <a:pt x="149583" y="232340"/>
                    <a:pt x="149583" y="233673"/>
                    <a:pt x="149297" y="235388"/>
                  </a:cubicBezTo>
                  <a:cubicBezTo>
                    <a:pt x="149011" y="237007"/>
                    <a:pt x="148630" y="238245"/>
                    <a:pt x="148154" y="238245"/>
                  </a:cubicBezTo>
                  <a:cubicBezTo>
                    <a:pt x="147868" y="238245"/>
                    <a:pt x="147773" y="236912"/>
                    <a:pt x="148059" y="235293"/>
                  </a:cubicBezTo>
                  <a:moveTo>
                    <a:pt x="151392" y="234721"/>
                  </a:moveTo>
                  <a:cubicBezTo>
                    <a:pt x="151678" y="232626"/>
                    <a:pt x="151488" y="230721"/>
                    <a:pt x="151774" y="230911"/>
                  </a:cubicBezTo>
                  <a:cubicBezTo>
                    <a:pt x="152155" y="230911"/>
                    <a:pt x="152917" y="232911"/>
                    <a:pt x="152631" y="234912"/>
                  </a:cubicBezTo>
                  <a:cubicBezTo>
                    <a:pt x="152250" y="236912"/>
                    <a:pt x="151678" y="238626"/>
                    <a:pt x="151297" y="238436"/>
                  </a:cubicBezTo>
                  <a:cubicBezTo>
                    <a:pt x="150916" y="238245"/>
                    <a:pt x="151202" y="236626"/>
                    <a:pt x="151488" y="234721"/>
                  </a:cubicBezTo>
                  <a:moveTo>
                    <a:pt x="140248" y="208813"/>
                  </a:moveTo>
                  <a:cubicBezTo>
                    <a:pt x="143677" y="209575"/>
                    <a:pt x="147202" y="212528"/>
                    <a:pt x="150726" y="215481"/>
                  </a:cubicBezTo>
                  <a:cubicBezTo>
                    <a:pt x="151297" y="216433"/>
                    <a:pt x="151012" y="216719"/>
                    <a:pt x="150154" y="216243"/>
                  </a:cubicBezTo>
                  <a:cubicBezTo>
                    <a:pt x="147678" y="215481"/>
                    <a:pt x="144154" y="211290"/>
                    <a:pt x="140153" y="208718"/>
                  </a:cubicBezTo>
                  <a:moveTo>
                    <a:pt x="151869" y="217195"/>
                  </a:moveTo>
                  <a:cubicBezTo>
                    <a:pt x="151869" y="217195"/>
                    <a:pt x="152536" y="217195"/>
                    <a:pt x="153298" y="217576"/>
                  </a:cubicBezTo>
                  <a:cubicBezTo>
                    <a:pt x="153964" y="217957"/>
                    <a:pt x="154250" y="218433"/>
                    <a:pt x="154060" y="218529"/>
                  </a:cubicBezTo>
                  <a:cubicBezTo>
                    <a:pt x="153964" y="218814"/>
                    <a:pt x="153393" y="218624"/>
                    <a:pt x="152726" y="218243"/>
                  </a:cubicBezTo>
                  <a:cubicBezTo>
                    <a:pt x="152155" y="217862"/>
                    <a:pt x="151774" y="217290"/>
                    <a:pt x="151869" y="217100"/>
                  </a:cubicBezTo>
                  <a:moveTo>
                    <a:pt x="170347" y="236531"/>
                  </a:moveTo>
                  <a:cubicBezTo>
                    <a:pt x="170062" y="235483"/>
                    <a:pt x="169014" y="234340"/>
                    <a:pt x="168728" y="233292"/>
                  </a:cubicBezTo>
                  <a:cubicBezTo>
                    <a:pt x="168633" y="232626"/>
                    <a:pt x="169014" y="232721"/>
                    <a:pt x="169585" y="233292"/>
                  </a:cubicBezTo>
                  <a:cubicBezTo>
                    <a:pt x="170824" y="234912"/>
                    <a:pt x="170538" y="235388"/>
                    <a:pt x="170442" y="236531"/>
                  </a:cubicBezTo>
                  <a:moveTo>
                    <a:pt x="171300" y="232721"/>
                  </a:moveTo>
                  <a:cubicBezTo>
                    <a:pt x="170157" y="231483"/>
                    <a:pt x="169681" y="229387"/>
                    <a:pt x="168252" y="228244"/>
                  </a:cubicBezTo>
                  <a:cubicBezTo>
                    <a:pt x="170062" y="229197"/>
                    <a:pt x="170919" y="229292"/>
                    <a:pt x="171776" y="231959"/>
                  </a:cubicBezTo>
                  <a:cubicBezTo>
                    <a:pt x="172062" y="232911"/>
                    <a:pt x="171967" y="233578"/>
                    <a:pt x="171205" y="232721"/>
                  </a:cubicBezTo>
                  <a:moveTo>
                    <a:pt x="171871" y="229673"/>
                  </a:moveTo>
                  <a:cubicBezTo>
                    <a:pt x="170538" y="227768"/>
                    <a:pt x="170062" y="224910"/>
                    <a:pt x="168442" y="222815"/>
                  </a:cubicBezTo>
                  <a:cubicBezTo>
                    <a:pt x="170824" y="224529"/>
                    <a:pt x="171776" y="224720"/>
                    <a:pt x="172824" y="228625"/>
                  </a:cubicBezTo>
                  <a:cubicBezTo>
                    <a:pt x="173110" y="230149"/>
                    <a:pt x="172729" y="230911"/>
                    <a:pt x="171871" y="229673"/>
                  </a:cubicBezTo>
                  <a:moveTo>
                    <a:pt x="174062" y="225768"/>
                  </a:moveTo>
                  <a:cubicBezTo>
                    <a:pt x="174062" y="227292"/>
                    <a:pt x="173395" y="228244"/>
                    <a:pt x="173014" y="226815"/>
                  </a:cubicBezTo>
                  <a:cubicBezTo>
                    <a:pt x="172443" y="224910"/>
                    <a:pt x="171490" y="221005"/>
                    <a:pt x="169585" y="219005"/>
                  </a:cubicBezTo>
                  <a:cubicBezTo>
                    <a:pt x="172157" y="219862"/>
                    <a:pt x="174062" y="223005"/>
                    <a:pt x="174062" y="225768"/>
                  </a:cubicBezTo>
                  <a:moveTo>
                    <a:pt x="170633" y="217005"/>
                  </a:moveTo>
                  <a:cubicBezTo>
                    <a:pt x="172919" y="217957"/>
                    <a:pt x="174443" y="219576"/>
                    <a:pt x="175300" y="222053"/>
                  </a:cubicBezTo>
                  <a:cubicBezTo>
                    <a:pt x="175491" y="223386"/>
                    <a:pt x="175300" y="224053"/>
                    <a:pt x="174348" y="223005"/>
                  </a:cubicBezTo>
                  <a:cubicBezTo>
                    <a:pt x="173776" y="221005"/>
                    <a:pt x="172443" y="218910"/>
                    <a:pt x="170633" y="217005"/>
                  </a:cubicBezTo>
                  <a:moveTo>
                    <a:pt x="173967" y="267392"/>
                  </a:moveTo>
                  <a:cubicBezTo>
                    <a:pt x="173967" y="267392"/>
                    <a:pt x="173776" y="266439"/>
                    <a:pt x="174348" y="265773"/>
                  </a:cubicBezTo>
                  <a:cubicBezTo>
                    <a:pt x="174538" y="265487"/>
                    <a:pt x="174729" y="265392"/>
                    <a:pt x="174919" y="265296"/>
                  </a:cubicBezTo>
                  <a:cubicBezTo>
                    <a:pt x="174824" y="265106"/>
                    <a:pt x="174824" y="265011"/>
                    <a:pt x="174634" y="265011"/>
                  </a:cubicBezTo>
                  <a:cubicBezTo>
                    <a:pt x="174062" y="265677"/>
                    <a:pt x="173395" y="265963"/>
                    <a:pt x="173110" y="265868"/>
                  </a:cubicBezTo>
                  <a:cubicBezTo>
                    <a:pt x="172824" y="265582"/>
                    <a:pt x="173014" y="264915"/>
                    <a:pt x="173491" y="264249"/>
                  </a:cubicBezTo>
                  <a:cubicBezTo>
                    <a:pt x="173491" y="264058"/>
                    <a:pt x="173681" y="263963"/>
                    <a:pt x="173776" y="263963"/>
                  </a:cubicBezTo>
                  <a:cubicBezTo>
                    <a:pt x="173491" y="263677"/>
                    <a:pt x="173491" y="263582"/>
                    <a:pt x="173395" y="263391"/>
                  </a:cubicBezTo>
                  <a:cubicBezTo>
                    <a:pt x="173014" y="263677"/>
                    <a:pt x="172729" y="263772"/>
                    <a:pt x="172443" y="263677"/>
                  </a:cubicBezTo>
                  <a:cubicBezTo>
                    <a:pt x="172348" y="263487"/>
                    <a:pt x="172443" y="263010"/>
                    <a:pt x="172824" y="262439"/>
                  </a:cubicBezTo>
                  <a:cubicBezTo>
                    <a:pt x="172538" y="261867"/>
                    <a:pt x="172443" y="261391"/>
                    <a:pt x="172824" y="261105"/>
                  </a:cubicBezTo>
                  <a:cubicBezTo>
                    <a:pt x="173681" y="260439"/>
                    <a:pt x="174062" y="261391"/>
                    <a:pt x="174919" y="263201"/>
                  </a:cubicBezTo>
                  <a:cubicBezTo>
                    <a:pt x="175205" y="263868"/>
                    <a:pt x="174919" y="264249"/>
                    <a:pt x="175300" y="264725"/>
                  </a:cubicBezTo>
                  <a:cubicBezTo>
                    <a:pt x="175586" y="265296"/>
                    <a:pt x="176348" y="265582"/>
                    <a:pt x="176729" y="265963"/>
                  </a:cubicBezTo>
                  <a:cubicBezTo>
                    <a:pt x="177682" y="267487"/>
                    <a:pt x="177586" y="268725"/>
                    <a:pt x="177396" y="268821"/>
                  </a:cubicBezTo>
                  <a:cubicBezTo>
                    <a:pt x="177110" y="269011"/>
                    <a:pt x="177301" y="268630"/>
                    <a:pt x="176729" y="267582"/>
                  </a:cubicBezTo>
                  <a:cubicBezTo>
                    <a:pt x="176634" y="267773"/>
                    <a:pt x="176443" y="267868"/>
                    <a:pt x="176443" y="267963"/>
                  </a:cubicBezTo>
                  <a:cubicBezTo>
                    <a:pt x="175967" y="268535"/>
                    <a:pt x="175396" y="268916"/>
                    <a:pt x="175205" y="268630"/>
                  </a:cubicBezTo>
                  <a:cubicBezTo>
                    <a:pt x="174919" y="268440"/>
                    <a:pt x="175110" y="267868"/>
                    <a:pt x="175491" y="267297"/>
                  </a:cubicBezTo>
                  <a:cubicBezTo>
                    <a:pt x="175777" y="267011"/>
                    <a:pt x="175872" y="266916"/>
                    <a:pt x="176062" y="266725"/>
                  </a:cubicBezTo>
                  <a:cubicBezTo>
                    <a:pt x="175967" y="266535"/>
                    <a:pt x="175967" y="266439"/>
                    <a:pt x="175777" y="266249"/>
                  </a:cubicBezTo>
                  <a:cubicBezTo>
                    <a:pt x="175586" y="266439"/>
                    <a:pt x="175586" y="266535"/>
                    <a:pt x="175491" y="266725"/>
                  </a:cubicBezTo>
                  <a:cubicBezTo>
                    <a:pt x="174919" y="267392"/>
                    <a:pt x="174253" y="267773"/>
                    <a:pt x="173967" y="267487"/>
                  </a:cubicBezTo>
                  <a:moveTo>
                    <a:pt x="174919" y="269773"/>
                  </a:moveTo>
                  <a:cubicBezTo>
                    <a:pt x="175586" y="268916"/>
                    <a:pt x="176443" y="268535"/>
                    <a:pt x="176729" y="268821"/>
                  </a:cubicBezTo>
                  <a:cubicBezTo>
                    <a:pt x="177110" y="269106"/>
                    <a:pt x="176824" y="269868"/>
                    <a:pt x="176158" y="270726"/>
                  </a:cubicBezTo>
                  <a:cubicBezTo>
                    <a:pt x="175491" y="271583"/>
                    <a:pt x="174729" y="271964"/>
                    <a:pt x="174538" y="271678"/>
                  </a:cubicBezTo>
                  <a:cubicBezTo>
                    <a:pt x="174157" y="271392"/>
                    <a:pt x="174348" y="270630"/>
                    <a:pt x="174919" y="269773"/>
                  </a:cubicBezTo>
                  <a:moveTo>
                    <a:pt x="175491" y="287871"/>
                  </a:moveTo>
                  <a:cubicBezTo>
                    <a:pt x="175491" y="287871"/>
                    <a:pt x="174824" y="287585"/>
                    <a:pt x="174538" y="286728"/>
                  </a:cubicBezTo>
                  <a:cubicBezTo>
                    <a:pt x="174348" y="286061"/>
                    <a:pt x="174348" y="285394"/>
                    <a:pt x="174634" y="285394"/>
                  </a:cubicBezTo>
                  <a:cubicBezTo>
                    <a:pt x="174919" y="285299"/>
                    <a:pt x="175300" y="285870"/>
                    <a:pt x="175586" y="286537"/>
                  </a:cubicBezTo>
                  <a:cubicBezTo>
                    <a:pt x="175777" y="287204"/>
                    <a:pt x="175777" y="287966"/>
                    <a:pt x="175491" y="287966"/>
                  </a:cubicBezTo>
                  <a:moveTo>
                    <a:pt x="176729" y="287013"/>
                  </a:moveTo>
                  <a:cubicBezTo>
                    <a:pt x="176729" y="287013"/>
                    <a:pt x="176348" y="286728"/>
                    <a:pt x="176158" y="286156"/>
                  </a:cubicBezTo>
                  <a:cubicBezTo>
                    <a:pt x="175967" y="285775"/>
                    <a:pt x="175967" y="285299"/>
                    <a:pt x="176253" y="285204"/>
                  </a:cubicBezTo>
                  <a:cubicBezTo>
                    <a:pt x="176348" y="285204"/>
                    <a:pt x="176634" y="285489"/>
                    <a:pt x="176824" y="286061"/>
                  </a:cubicBezTo>
                  <a:cubicBezTo>
                    <a:pt x="177015" y="286442"/>
                    <a:pt x="177015" y="286918"/>
                    <a:pt x="176729" y="287013"/>
                  </a:cubicBezTo>
                  <a:moveTo>
                    <a:pt x="179491" y="287013"/>
                  </a:moveTo>
                  <a:cubicBezTo>
                    <a:pt x="179491" y="287013"/>
                    <a:pt x="178634" y="286728"/>
                    <a:pt x="178634" y="286347"/>
                  </a:cubicBezTo>
                  <a:cubicBezTo>
                    <a:pt x="178634" y="285775"/>
                    <a:pt x="179015" y="285489"/>
                    <a:pt x="179491" y="285489"/>
                  </a:cubicBezTo>
                  <a:cubicBezTo>
                    <a:pt x="180063" y="285489"/>
                    <a:pt x="180444" y="285775"/>
                    <a:pt x="180444" y="286347"/>
                  </a:cubicBezTo>
                  <a:cubicBezTo>
                    <a:pt x="180444" y="286728"/>
                    <a:pt x="180063" y="287013"/>
                    <a:pt x="179491" y="287013"/>
                  </a:cubicBezTo>
                  <a:moveTo>
                    <a:pt x="179682" y="280917"/>
                  </a:moveTo>
                  <a:cubicBezTo>
                    <a:pt x="179396" y="281489"/>
                    <a:pt x="178634" y="281394"/>
                    <a:pt x="177205" y="280441"/>
                  </a:cubicBezTo>
                  <a:cubicBezTo>
                    <a:pt x="175015" y="279108"/>
                    <a:pt x="175586" y="277774"/>
                    <a:pt x="177872" y="276441"/>
                  </a:cubicBezTo>
                  <a:cubicBezTo>
                    <a:pt x="178729" y="278727"/>
                    <a:pt x="182539" y="280251"/>
                    <a:pt x="179777" y="280917"/>
                  </a:cubicBezTo>
                  <a:moveTo>
                    <a:pt x="186540" y="260153"/>
                  </a:moveTo>
                  <a:cubicBezTo>
                    <a:pt x="186159" y="261105"/>
                    <a:pt x="185587" y="261772"/>
                    <a:pt x="185302" y="261677"/>
                  </a:cubicBezTo>
                  <a:cubicBezTo>
                    <a:pt x="185111" y="261486"/>
                    <a:pt x="185206" y="260724"/>
                    <a:pt x="185587" y="259772"/>
                  </a:cubicBezTo>
                  <a:cubicBezTo>
                    <a:pt x="185968" y="258724"/>
                    <a:pt x="186540" y="257962"/>
                    <a:pt x="186826" y="258153"/>
                  </a:cubicBezTo>
                  <a:cubicBezTo>
                    <a:pt x="187111" y="258248"/>
                    <a:pt x="187016" y="259105"/>
                    <a:pt x="186540" y="260153"/>
                  </a:cubicBezTo>
                  <a:moveTo>
                    <a:pt x="192064" y="283299"/>
                  </a:moveTo>
                  <a:cubicBezTo>
                    <a:pt x="193112" y="283584"/>
                    <a:pt x="193017" y="284918"/>
                    <a:pt x="193017" y="285966"/>
                  </a:cubicBezTo>
                  <a:cubicBezTo>
                    <a:pt x="192350" y="285299"/>
                    <a:pt x="191683" y="284442"/>
                    <a:pt x="191017" y="285299"/>
                  </a:cubicBezTo>
                  <a:cubicBezTo>
                    <a:pt x="189112" y="283775"/>
                    <a:pt x="188445" y="284632"/>
                    <a:pt x="187016" y="285013"/>
                  </a:cubicBezTo>
                  <a:cubicBezTo>
                    <a:pt x="187588" y="283680"/>
                    <a:pt x="189588" y="282251"/>
                    <a:pt x="192064" y="283394"/>
                  </a:cubicBezTo>
                  <a:moveTo>
                    <a:pt x="191207" y="262629"/>
                  </a:moveTo>
                  <a:cubicBezTo>
                    <a:pt x="190540" y="263772"/>
                    <a:pt x="189778" y="264725"/>
                    <a:pt x="189397" y="264534"/>
                  </a:cubicBezTo>
                  <a:cubicBezTo>
                    <a:pt x="189016" y="264344"/>
                    <a:pt x="189112" y="263296"/>
                    <a:pt x="189778" y="262058"/>
                  </a:cubicBezTo>
                  <a:cubicBezTo>
                    <a:pt x="190350" y="260820"/>
                    <a:pt x="191207" y="259962"/>
                    <a:pt x="191588" y="260153"/>
                  </a:cubicBezTo>
                  <a:cubicBezTo>
                    <a:pt x="191874" y="260248"/>
                    <a:pt x="191683" y="261391"/>
                    <a:pt x="191207" y="262629"/>
                  </a:cubicBezTo>
                  <a:moveTo>
                    <a:pt x="193398" y="262629"/>
                  </a:moveTo>
                  <a:cubicBezTo>
                    <a:pt x="193112" y="263487"/>
                    <a:pt x="192541" y="263963"/>
                    <a:pt x="192350" y="263868"/>
                  </a:cubicBezTo>
                  <a:cubicBezTo>
                    <a:pt x="192160" y="263868"/>
                    <a:pt x="192350" y="263010"/>
                    <a:pt x="192636" y="262248"/>
                  </a:cubicBezTo>
                  <a:cubicBezTo>
                    <a:pt x="193017" y="261391"/>
                    <a:pt x="193493" y="260915"/>
                    <a:pt x="193684" y="261010"/>
                  </a:cubicBezTo>
                  <a:cubicBezTo>
                    <a:pt x="193874" y="261010"/>
                    <a:pt x="193684" y="261867"/>
                    <a:pt x="193398" y="262629"/>
                  </a:cubicBezTo>
                  <a:moveTo>
                    <a:pt x="203113" y="220243"/>
                  </a:moveTo>
                  <a:cubicBezTo>
                    <a:pt x="203113" y="220243"/>
                    <a:pt x="203399" y="219195"/>
                    <a:pt x="202732" y="219005"/>
                  </a:cubicBezTo>
                  <a:cubicBezTo>
                    <a:pt x="202066" y="218910"/>
                    <a:pt x="201589" y="218910"/>
                    <a:pt x="201208" y="218148"/>
                  </a:cubicBezTo>
                  <a:cubicBezTo>
                    <a:pt x="200637" y="216433"/>
                    <a:pt x="201494" y="215671"/>
                    <a:pt x="202828" y="215290"/>
                  </a:cubicBezTo>
                  <a:cubicBezTo>
                    <a:pt x="203875" y="215290"/>
                    <a:pt x="204352" y="215671"/>
                    <a:pt x="204066" y="216433"/>
                  </a:cubicBezTo>
                  <a:lnTo>
                    <a:pt x="203399" y="216909"/>
                  </a:lnTo>
                  <a:cubicBezTo>
                    <a:pt x="204637" y="217386"/>
                    <a:pt x="205495" y="217767"/>
                    <a:pt x="205876" y="218433"/>
                  </a:cubicBezTo>
                  <a:cubicBezTo>
                    <a:pt x="205209" y="218433"/>
                    <a:pt x="204828" y="218624"/>
                    <a:pt x="204637" y="219195"/>
                  </a:cubicBezTo>
                  <a:cubicBezTo>
                    <a:pt x="206923" y="218814"/>
                    <a:pt x="206828" y="222434"/>
                    <a:pt x="204733" y="221767"/>
                  </a:cubicBezTo>
                  <a:cubicBezTo>
                    <a:pt x="203399" y="221386"/>
                    <a:pt x="202732" y="221862"/>
                    <a:pt x="203399" y="224244"/>
                  </a:cubicBezTo>
                  <a:cubicBezTo>
                    <a:pt x="203971" y="227006"/>
                    <a:pt x="205876" y="227673"/>
                    <a:pt x="205780" y="224815"/>
                  </a:cubicBezTo>
                  <a:cubicBezTo>
                    <a:pt x="205495" y="223482"/>
                    <a:pt x="210162" y="223196"/>
                    <a:pt x="210733" y="226149"/>
                  </a:cubicBezTo>
                  <a:lnTo>
                    <a:pt x="208924" y="225482"/>
                  </a:lnTo>
                  <a:cubicBezTo>
                    <a:pt x="209305" y="227673"/>
                    <a:pt x="211114" y="226720"/>
                    <a:pt x="211400" y="228625"/>
                  </a:cubicBezTo>
                  <a:lnTo>
                    <a:pt x="209876" y="228625"/>
                  </a:lnTo>
                  <a:cubicBezTo>
                    <a:pt x="211591" y="229959"/>
                    <a:pt x="213019" y="231483"/>
                    <a:pt x="213686" y="233292"/>
                  </a:cubicBezTo>
                  <a:cubicBezTo>
                    <a:pt x="211781" y="233007"/>
                    <a:pt x="211686" y="230911"/>
                    <a:pt x="209876" y="230911"/>
                  </a:cubicBezTo>
                  <a:cubicBezTo>
                    <a:pt x="212162" y="234054"/>
                    <a:pt x="214924" y="233388"/>
                    <a:pt x="216258" y="236531"/>
                  </a:cubicBezTo>
                  <a:cubicBezTo>
                    <a:pt x="214353" y="236436"/>
                    <a:pt x="212067" y="234912"/>
                    <a:pt x="209400" y="232435"/>
                  </a:cubicBezTo>
                  <a:cubicBezTo>
                    <a:pt x="211781" y="235769"/>
                    <a:pt x="213305" y="238436"/>
                    <a:pt x="212734" y="239865"/>
                  </a:cubicBezTo>
                  <a:cubicBezTo>
                    <a:pt x="209305" y="238341"/>
                    <a:pt x="208638" y="233292"/>
                    <a:pt x="207304" y="231768"/>
                  </a:cubicBezTo>
                  <a:cubicBezTo>
                    <a:pt x="207304" y="234435"/>
                    <a:pt x="209209" y="235959"/>
                    <a:pt x="208542" y="238722"/>
                  </a:cubicBezTo>
                  <a:cubicBezTo>
                    <a:pt x="207209" y="237102"/>
                    <a:pt x="206447" y="234435"/>
                    <a:pt x="206447" y="230340"/>
                  </a:cubicBezTo>
                  <a:cubicBezTo>
                    <a:pt x="207781" y="230625"/>
                    <a:pt x="208352" y="229673"/>
                    <a:pt x="208352" y="227292"/>
                  </a:cubicBezTo>
                  <a:cubicBezTo>
                    <a:pt x="208066" y="224815"/>
                    <a:pt x="206828" y="225006"/>
                    <a:pt x="207114" y="227292"/>
                  </a:cubicBezTo>
                  <a:cubicBezTo>
                    <a:pt x="207114" y="229101"/>
                    <a:pt x="205876" y="229578"/>
                    <a:pt x="202161" y="227482"/>
                  </a:cubicBezTo>
                  <a:cubicBezTo>
                    <a:pt x="201589" y="228054"/>
                    <a:pt x="202447" y="228720"/>
                    <a:pt x="204447" y="229959"/>
                  </a:cubicBezTo>
                  <a:lnTo>
                    <a:pt x="204256" y="232054"/>
                  </a:lnTo>
                  <a:lnTo>
                    <a:pt x="205304" y="230244"/>
                  </a:lnTo>
                  <a:lnTo>
                    <a:pt x="205685" y="235959"/>
                  </a:lnTo>
                  <a:cubicBezTo>
                    <a:pt x="205590" y="237483"/>
                    <a:pt x="205114" y="237198"/>
                    <a:pt x="204733" y="235769"/>
                  </a:cubicBezTo>
                  <a:lnTo>
                    <a:pt x="204352" y="232911"/>
                  </a:lnTo>
                  <a:cubicBezTo>
                    <a:pt x="204352" y="235007"/>
                    <a:pt x="204066" y="235959"/>
                    <a:pt x="203399" y="235769"/>
                  </a:cubicBezTo>
                  <a:lnTo>
                    <a:pt x="202923" y="230435"/>
                  </a:lnTo>
                  <a:lnTo>
                    <a:pt x="201399" y="232340"/>
                  </a:lnTo>
                  <a:lnTo>
                    <a:pt x="201018" y="229292"/>
                  </a:lnTo>
                  <a:lnTo>
                    <a:pt x="199684" y="230340"/>
                  </a:lnTo>
                  <a:lnTo>
                    <a:pt x="199684" y="226625"/>
                  </a:lnTo>
                  <a:cubicBezTo>
                    <a:pt x="198732" y="227101"/>
                    <a:pt x="197589" y="226720"/>
                    <a:pt x="196541" y="225101"/>
                  </a:cubicBezTo>
                  <a:cubicBezTo>
                    <a:pt x="198065" y="225577"/>
                    <a:pt x="199017" y="225291"/>
                    <a:pt x="200256" y="224529"/>
                  </a:cubicBezTo>
                  <a:cubicBezTo>
                    <a:pt x="199589" y="221767"/>
                    <a:pt x="200732" y="220434"/>
                    <a:pt x="203113" y="220148"/>
                  </a:cubicBezTo>
                  <a:moveTo>
                    <a:pt x="192160" y="205860"/>
                  </a:moveTo>
                  <a:cubicBezTo>
                    <a:pt x="193398" y="204527"/>
                    <a:pt x="193969" y="205765"/>
                    <a:pt x="195303" y="206241"/>
                  </a:cubicBezTo>
                  <a:lnTo>
                    <a:pt x="193684" y="207099"/>
                  </a:lnTo>
                  <a:lnTo>
                    <a:pt x="195493" y="207670"/>
                  </a:lnTo>
                  <a:lnTo>
                    <a:pt x="193874" y="208527"/>
                  </a:lnTo>
                  <a:lnTo>
                    <a:pt x="196922" y="209956"/>
                  </a:lnTo>
                  <a:lnTo>
                    <a:pt x="195017" y="210528"/>
                  </a:lnTo>
                  <a:lnTo>
                    <a:pt x="197494" y="211956"/>
                  </a:lnTo>
                  <a:lnTo>
                    <a:pt x="195303" y="212528"/>
                  </a:lnTo>
                  <a:cubicBezTo>
                    <a:pt x="197494" y="213195"/>
                    <a:pt x="198922" y="213766"/>
                    <a:pt x="198732" y="214433"/>
                  </a:cubicBezTo>
                  <a:lnTo>
                    <a:pt x="196446" y="215004"/>
                  </a:lnTo>
                  <a:cubicBezTo>
                    <a:pt x="197398" y="215385"/>
                    <a:pt x="199303" y="215576"/>
                    <a:pt x="199494" y="216338"/>
                  </a:cubicBezTo>
                  <a:cubicBezTo>
                    <a:pt x="199589" y="217005"/>
                    <a:pt x="197970" y="216624"/>
                    <a:pt x="197303" y="216719"/>
                  </a:cubicBezTo>
                  <a:lnTo>
                    <a:pt x="199303" y="218148"/>
                  </a:lnTo>
                  <a:lnTo>
                    <a:pt x="197398" y="218148"/>
                  </a:lnTo>
                  <a:lnTo>
                    <a:pt x="198732" y="218814"/>
                  </a:lnTo>
                  <a:cubicBezTo>
                    <a:pt x="198541" y="220053"/>
                    <a:pt x="198065" y="220719"/>
                    <a:pt x="197208" y="220815"/>
                  </a:cubicBezTo>
                  <a:cubicBezTo>
                    <a:pt x="195017" y="220529"/>
                    <a:pt x="196827" y="219195"/>
                    <a:pt x="195303" y="217290"/>
                  </a:cubicBezTo>
                  <a:cubicBezTo>
                    <a:pt x="191207" y="211671"/>
                    <a:pt x="191493" y="207003"/>
                    <a:pt x="192255" y="205765"/>
                  </a:cubicBezTo>
                  <a:moveTo>
                    <a:pt x="192826" y="219767"/>
                  </a:moveTo>
                  <a:cubicBezTo>
                    <a:pt x="192255" y="220053"/>
                    <a:pt x="191398" y="219862"/>
                    <a:pt x="191017" y="219386"/>
                  </a:cubicBezTo>
                  <a:cubicBezTo>
                    <a:pt x="190731" y="219005"/>
                    <a:pt x="190826" y="218433"/>
                    <a:pt x="191588" y="218148"/>
                  </a:cubicBezTo>
                  <a:cubicBezTo>
                    <a:pt x="192255" y="217862"/>
                    <a:pt x="192922" y="218052"/>
                    <a:pt x="193303" y="218433"/>
                  </a:cubicBezTo>
                  <a:cubicBezTo>
                    <a:pt x="193684" y="219005"/>
                    <a:pt x="193493" y="219481"/>
                    <a:pt x="192826" y="219767"/>
                  </a:cubicBezTo>
                  <a:moveTo>
                    <a:pt x="191588" y="217005"/>
                  </a:moveTo>
                  <a:cubicBezTo>
                    <a:pt x="191112" y="217671"/>
                    <a:pt x="190159" y="218052"/>
                    <a:pt x="189492" y="217957"/>
                  </a:cubicBezTo>
                  <a:cubicBezTo>
                    <a:pt x="188826" y="217671"/>
                    <a:pt x="188635" y="216814"/>
                    <a:pt x="189112" y="216147"/>
                  </a:cubicBezTo>
                  <a:cubicBezTo>
                    <a:pt x="189492" y="215481"/>
                    <a:pt x="190540" y="214909"/>
                    <a:pt x="191302" y="215195"/>
                  </a:cubicBezTo>
                  <a:cubicBezTo>
                    <a:pt x="191969" y="215481"/>
                    <a:pt x="192160" y="216147"/>
                    <a:pt x="191588" y="217005"/>
                  </a:cubicBezTo>
                  <a:moveTo>
                    <a:pt x="188445" y="214719"/>
                  </a:moveTo>
                  <a:cubicBezTo>
                    <a:pt x="187873" y="214528"/>
                    <a:pt x="187778" y="213861"/>
                    <a:pt x="188159" y="213195"/>
                  </a:cubicBezTo>
                  <a:cubicBezTo>
                    <a:pt x="188445" y="212528"/>
                    <a:pt x="189016" y="212147"/>
                    <a:pt x="189397" y="212337"/>
                  </a:cubicBezTo>
                  <a:cubicBezTo>
                    <a:pt x="189874" y="212528"/>
                    <a:pt x="190064" y="213195"/>
                    <a:pt x="189683" y="213861"/>
                  </a:cubicBezTo>
                  <a:cubicBezTo>
                    <a:pt x="189397" y="214528"/>
                    <a:pt x="188921" y="215004"/>
                    <a:pt x="188445" y="214719"/>
                  </a:cubicBezTo>
                  <a:moveTo>
                    <a:pt x="189492" y="205860"/>
                  </a:moveTo>
                  <a:cubicBezTo>
                    <a:pt x="189492" y="205860"/>
                    <a:pt x="188921" y="207099"/>
                    <a:pt x="188921" y="209385"/>
                  </a:cubicBezTo>
                  <a:cubicBezTo>
                    <a:pt x="188064" y="207575"/>
                    <a:pt x="187969" y="206051"/>
                    <a:pt x="188350" y="204717"/>
                  </a:cubicBezTo>
                  <a:cubicBezTo>
                    <a:pt x="189302" y="202241"/>
                    <a:pt x="190255" y="201574"/>
                    <a:pt x="191112" y="201574"/>
                  </a:cubicBezTo>
                  <a:cubicBezTo>
                    <a:pt x="192826" y="203289"/>
                    <a:pt x="190064" y="204432"/>
                    <a:pt x="189492" y="205765"/>
                  </a:cubicBezTo>
                  <a:moveTo>
                    <a:pt x="188254" y="200812"/>
                  </a:moveTo>
                  <a:cubicBezTo>
                    <a:pt x="188921" y="200145"/>
                    <a:pt x="189778" y="199669"/>
                    <a:pt x="190064" y="199955"/>
                  </a:cubicBezTo>
                  <a:cubicBezTo>
                    <a:pt x="190350" y="200241"/>
                    <a:pt x="189874" y="200907"/>
                    <a:pt x="189302" y="201765"/>
                  </a:cubicBezTo>
                  <a:cubicBezTo>
                    <a:pt x="188635" y="202431"/>
                    <a:pt x="187778" y="203003"/>
                    <a:pt x="187492" y="202717"/>
                  </a:cubicBezTo>
                  <a:cubicBezTo>
                    <a:pt x="187207" y="202431"/>
                    <a:pt x="187588" y="201574"/>
                    <a:pt x="188350" y="200812"/>
                  </a:cubicBezTo>
                  <a:moveTo>
                    <a:pt x="187683" y="209575"/>
                  </a:moveTo>
                  <a:cubicBezTo>
                    <a:pt x="187683" y="209575"/>
                    <a:pt x="188540" y="209956"/>
                    <a:pt x="188540" y="210528"/>
                  </a:cubicBezTo>
                  <a:cubicBezTo>
                    <a:pt x="188540" y="211004"/>
                    <a:pt x="188159" y="211385"/>
                    <a:pt x="187683" y="211385"/>
                  </a:cubicBezTo>
                  <a:cubicBezTo>
                    <a:pt x="187111" y="211385"/>
                    <a:pt x="186730" y="211004"/>
                    <a:pt x="186730" y="210528"/>
                  </a:cubicBezTo>
                  <a:cubicBezTo>
                    <a:pt x="186730" y="209956"/>
                    <a:pt x="187111" y="209575"/>
                    <a:pt x="187683" y="209575"/>
                  </a:cubicBezTo>
                  <a:moveTo>
                    <a:pt x="187111" y="214623"/>
                  </a:moveTo>
                  <a:cubicBezTo>
                    <a:pt x="187683" y="216243"/>
                    <a:pt x="188921" y="218719"/>
                    <a:pt x="185302" y="215290"/>
                  </a:cubicBezTo>
                  <a:cubicBezTo>
                    <a:pt x="183111" y="214147"/>
                    <a:pt x="182825" y="215290"/>
                    <a:pt x="184635" y="218719"/>
                  </a:cubicBezTo>
                  <a:lnTo>
                    <a:pt x="188350" y="224053"/>
                  </a:lnTo>
                  <a:cubicBezTo>
                    <a:pt x="188635" y="226530"/>
                    <a:pt x="189588" y="228530"/>
                    <a:pt x="191493" y="230340"/>
                  </a:cubicBezTo>
                  <a:lnTo>
                    <a:pt x="194541" y="236531"/>
                  </a:lnTo>
                  <a:cubicBezTo>
                    <a:pt x="194541" y="237483"/>
                    <a:pt x="195112" y="238436"/>
                    <a:pt x="195303" y="239293"/>
                  </a:cubicBezTo>
                  <a:cubicBezTo>
                    <a:pt x="195684" y="241674"/>
                    <a:pt x="196255" y="242817"/>
                    <a:pt x="198160" y="243103"/>
                  </a:cubicBezTo>
                  <a:cubicBezTo>
                    <a:pt x="196255" y="246818"/>
                    <a:pt x="193779" y="250152"/>
                    <a:pt x="189683" y="252438"/>
                  </a:cubicBezTo>
                  <a:cubicBezTo>
                    <a:pt x="181587" y="256819"/>
                    <a:pt x="175205" y="255009"/>
                    <a:pt x="175872" y="244341"/>
                  </a:cubicBezTo>
                  <a:cubicBezTo>
                    <a:pt x="176253" y="238626"/>
                    <a:pt x="177396" y="233769"/>
                    <a:pt x="177491" y="227863"/>
                  </a:cubicBezTo>
                  <a:cubicBezTo>
                    <a:pt x="179777" y="218719"/>
                    <a:pt x="177586" y="214052"/>
                    <a:pt x="169681" y="213480"/>
                  </a:cubicBezTo>
                  <a:cubicBezTo>
                    <a:pt x="165585" y="213671"/>
                    <a:pt x="162442" y="213671"/>
                    <a:pt x="160060" y="215290"/>
                  </a:cubicBezTo>
                  <a:cubicBezTo>
                    <a:pt x="157870" y="216814"/>
                    <a:pt x="154726" y="216243"/>
                    <a:pt x="150440" y="213766"/>
                  </a:cubicBezTo>
                  <a:cubicBezTo>
                    <a:pt x="142249" y="207670"/>
                    <a:pt x="136057" y="204336"/>
                    <a:pt x="131962" y="204336"/>
                  </a:cubicBezTo>
                  <a:cubicBezTo>
                    <a:pt x="135962" y="208813"/>
                    <a:pt x="137010" y="213385"/>
                    <a:pt x="133867" y="217862"/>
                  </a:cubicBezTo>
                  <a:cubicBezTo>
                    <a:pt x="137200" y="219386"/>
                    <a:pt x="137010" y="220815"/>
                    <a:pt x="133771" y="222434"/>
                  </a:cubicBezTo>
                  <a:cubicBezTo>
                    <a:pt x="125866" y="222720"/>
                    <a:pt x="116912" y="221005"/>
                    <a:pt x="107578" y="218433"/>
                  </a:cubicBezTo>
                  <a:cubicBezTo>
                    <a:pt x="104530" y="217862"/>
                    <a:pt x="104053" y="218433"/>
                    <a:pt x="106054" y="220053"/>
                  </a:cubicBezTo>
                  <a:cubicBezTo>
                    <a:pt x="112912" y="222815"/>
                    <a:pt x="116626" y="226911"/>
                    <a:pt x="116626" y="232721"/>
                  </a:cubicBezTo>
                  <a:cubicBezTo>
                    <a:pt x="112245" y="232816"/>
                    <a:pt x="108530" y="233102"/>
                    <a:pt x="106530" y="233578"/>
                  </a:cubicBezTo>
                  <a:cubicBezTo>
                    <a:pt x="104625" y="234816"/>
                    <a:pt x="102529" y="234626"/>
                    <a:pt x="100624" y="232340"/>
                  </a:cubicBezTo>
                  <a:cubicBezTo>
                    <a:pt x="95671" y="227292"/>
                    <a:pt x="95100" y="222720"/>
                    <a:pt x="100720" y="218910"/>
                  </a:cubicBezTo>
                  <a:cubicBezTo>
                    <a:pt x="103863" y="216719"/>
                    <a:pt x="108530" y="211575"/>
                    <a:pt x="114245" y="203955"/>
                  </a:cubicBezTo>
                  <a:cubicBezTo>
                    <a:pt x="118055" y="203670"/>
                    <a:pt x="121484" y="202812"/>
                    <a:pt x="125294" y="202336"/>
                  </a:cubicBezTo>
                  <a:cubicBezTo>
                    <a:pt x="140629" y="200431"/>
                    <a:pt x="155107" y="197097"/>
                    <a:pt x="166823" y="190716"/>
                  </a:cubicBezTo>
                  <a:cubicBezTo>
                    <a:pt x="169014" y="190049"/>
                    <a:pt x="170633" y="190430"/>
                    <a:pt x="171586" y="192049"/>
                  </a:cubicBezTo>
                  <a:lnTo>
                    <a:pt x="180634" y="203955"/>
                  </a:lnTo>
                  <a:lnTo>
                    <a:pt x="178063" y="204908"/>
                  </a:lnTo>
                  <a:lnTo>
                    <a:pt x="184921" y="210147"/>
                  </a:lnTo>
                  <a:cubicBezTo>
                    <a:pt x="183682" y="211099"/>
                    <a:pt x="184540" y="211766"/>
                    <a:pt x="186064" y="212337"/>
                  </a:cubicBezTo>
                  <a:cubicBezTo>
                    <a:pt x="185206" y="213576"/>
                    <a:pt x="185778" y="214814"/>
                    <a:pt x="187016" y="214623"/>
                  </a:cubicBezTo>
                  <a:moveTo>
                    <a:pt x="184254" y="202717"/>
                  </a:moveTo>
                  <a:lnTo>
                    <a:pt x="185111" y="202146"/>
                  </a:lnTo>
                  <a:lnTo>
                    <a:pt x="186445" y="207670"/>
                  </a:lnTo>
                  <a:lnTo>
                    <a:pt x="182349" y="205289"/>
                  </a:lnTo>
                  <a:lnTo>
                    <a:pt x="182635" y="204336"/>
                  </a:lnTo>
                  <a:cubicBezTo>
                    <a:pt x="133771" y="137852"/>
                    <a:pt x="92338" y="81369"/>
                    <a:pt x="64906" y="42792"/>
                  </a:cubicBezTo>
                  <a:cubicBezTo>
                    <a:pt x="64525" y="40792"/>
                    <a:pt x="65001" y="39935"/>
                    <a:pt x="66906" y="40602"/>
                  </a:cubicBezTo>
                  <a:cubicBezTo>
                    <a:pt x="102910" y="88227"/>
                    <a:pt x="146630" y="150044"/>
                    <a:pt x="184254" y="202622"/>
                  </a:cubicBezTo>
                  <a:moveTo>
                    <a:pt x="219687" y="162998"/>
                  </a:moveTo>
                  <a:cubicBezTo>
                    <a:pt x="221020" y="162998"/>
                    <a:pt x="222259" y="163665"/>
                    <a:pt x="222830" y="164712"/>
                  </a:cubicBezTo>
                  <a:cubicBezTo>
                    <a:pt x="223497" y="165855"/>
                    <a:pt x="224449" y="166903"/>
                    <a:pt x="225688" y="167856"/>
                  </a:cubicBezTo>
                  <a:cubicBezTo>
                    <a:pt x="222544" y="162903"/>
                    <a:pt x="222449" y="160902"/>
                    <a:pt x="225211" y="162712"/>
                  </a:cubicBezTo>
                  <a:cubicBezTo>
                    <a:pt x="227688" y="164141"/>
                    <a:pt x="229021" y="166713"/>
                    <a:pt x="228640" y="170332"/>
                  </a:cubicBezTo>
                  <a:cubicBezTo>
                    <a:pt x="229307" y="172237"/>
                    <a:pt x="229021" y="172618"/>
                    <a:pt x="225497" y="170332"/>
                  </a:cubicBezTo>
                  <a:cubicBezTo>
                    <a:pt x="224164" y="169570"/>
                    <a:pt x="223973" y="169094"/>
                    <a:pt x="225497" y="168427"/>
                  </a:cubicBezTo>
                  <a:lnTo>
                    <a:pt x="221211" y="165189"/>
                  </a:lnTo>
                  <a:cubicBezTo>
                    <a:pt x="224926" y="170904"/>
                    <a:pt x="222163" y="169380"/>
                    <a:pt x="219401" y="165474"/>
                  </a:cubicBezTo>
                  <a:cubicBezTo>
                    <a:pt x="221401" y="169951"/>
                    <a:pt x="219973" y="168332"/>
                    <a:pt x="217210" y="166141"/>
                  </a:cubicBezTo>
                  <a:lnTo>
                    <a:pt x="216544" y="166141"/>
                  </a:lnTo>
                  <a:cubicBezTo>
                    <a:pt x="221401" y="169951"/>
                    <a:pt x="217401" y="168999"/>
                    <a:pt x="214258" y="166713"/>
                  </a:cubicBezTo>
                  <a:lnTo>
                    <a:pt x="213686" y="166903"/>
                  </a:lnTo>
                  <a:cubicBezTo>
                    <a:pt x="222068" y="172809"/>
                    <a:pt x="213305" y="169665"/>
                    <a:pt x="209590" y="167284"/>
                  </a:cubicBezTo>
                  <a:cubicBezTo>
                    <a:pt x="212162" y="169665"/>
                    <a:pt x="215210" y="171285"/>
                    <a:pt x="214448" y="171380"/>
                  </a:cubicBezTo>
                  <a:cubicBezTo>
                    <a:pt x="212543" y="171856"/>
                    <a:pt x="209019" y="170237"/>
                    <a:pt x="204828" y="168427"/>
                  </a:cubicBezTo>
                  <a:cubicBezTo>
                    <a:pt x="208162" y="170523"/>
                    <a:pt x="211019" y="171761"/>
                    <a:pt x="209209" y="172332"/>
                  </a:cubicBezTo>
                  <a:cubicBezTo>
                    <a:pt x="208542" y="172713"/>
                    <a:pt x="205399" y="171189"/>
                    <a:pt x="199875" y="168999"/>
                  </a:cubicBezTo>
                  <a:cubicBezTo>
                    <a:pt x="198541" y="168713"/>
                    <a:pt x="198160" y="168903"/>
                    <a:pt x="198637" y="169475"/>
                  </a:cubicBezTo>
                  <a:cubicBezTo>
                    <a:pt x="203399" y="171189"/>
                    <a:pt x="206161" y="172713"/>
                    <a:pt x="205590" y="173475"/>
                  </a:cubicBezTo>
                  <a:cubicBezTo>
                    <a:pt x="204733" y="174428"/>
                    <a:pt x="201113" y="172618"/>
                    <a:pt x="195874" y="170046"/>
                  </a:cubicBezTo>
                  <a:cubicBezTo>
                    <a:pt x="194350" y="169380"/>
                    <a:pt x="192636" y="168713"/>
                    <a:pt x="190826" y="167760"/>
                  </a:cubicBezTo>
                  <a:cubicBezTo>
                    <a:pt x="193874" y="170904"/>
                    <a:pt x="205685" y="175095"/>
                    <a:pt x="203209" y="176333"/>
                  </a:cubicBezTo>
                  <a:cubicBezTo>
                    <a:pt x="202256" y="176714"/>
                    <a:pt x="200161" y="175857"/>
                    <a:pt x="197589" y="174523"/>
                  </a:cubicBezTo>
                  <a:cubicBezTo>
                    <a:pt x="194731" y="172809"/>
                    <a:pt x="191112" y="170713"/>
                    <a:pt x="187778" y="168237"/>
                  </a:cubicBezTo>
                  <a:cubicBezTo>
                    <a:pt x="184921" y="165855"/>
                    <a:pt x="182349" y="163569"/>
                    <a:pt x="180253" y="161760"/>
                  </a:cubicBezTo>
                  <a:lnTo>
                    <a:pt x="180253" y="162426"/>
                  </a:lnTo>
                  <a:cubicBezTo>
                    <a:pt x="187207" y="170237"/>
                    <a:pt x="200923" y="177190"/>
                    <a:pt x="196732" y="177000"/>
                  </a:cubicBezTo>
                  <a:cubicBezTo>
                    <a:pt x="195112" y="177000"/>
                    <a:pt x="195684" y="177095"/>
                    <a:pt x="194255" y="176428"/>
                  </a:cubicBezTo>
                  <a:cubicBezTo>
                    <a:pt x="184635" y="171475"/>
                    <a:pt x="178063" y="163760"/>
                    <a:pt x="173395" y="157283"/>
                  </a:cubicBezTo>
                  <a:lnTo>
                    <a:pt x="173110" y="157569"/>
                  </a:lnTo>
                  <a:cubicBezTo>
                    <a:pt x="179015" y="166713"/>
                    <a:pt x="189969" y="174237"/>
                    <a:pt x="188826" y="175190"/>
                  </a:cubicBezTo>
                  <a:cubicBezTo>
                    <a:pt x="187778" y="176047"/>
                    <a:pt x="180920" y="170427"/>
                    <a:pt x="176539" y="165570"/>
                  </a:cubicBezTo>
                  <a:cubicBezTo>
                    <a:pt x="173395" y="162236"/>
                    <a:pt x="172824" y="160902"/>
                    <a:pt x="169395" y="156235"/>
                  </a:cubicBezTo>
                  <a:lnTo>
                    <a:pt x="169204" y="157283"/>
                  </a:lnTo>
                  <a:cubicBezTo>
                    <a:pt x="178348" y="172713"/>
                    <a:pt x="190255" y="175571"/>
                    <a:pt x="187778" y="177571"/>
                  </a:cubicBezTo>
                  <a:cubicBezTo>
                    <a:pt x="187111" y="178143"/>
                    <a:pt x="186730" y="177476"/>
                    <a:pt x="186064" y="177000"/>
                  </a:cubicBezTo>
                  <a:cubicBezTo>
                    <a:pt x="175110" y="170427"/>
                    <a:pt x="172062" y="162617"/>
                    <a:pt x="166347" y="155759"/>
                  </a:cubicBezTo>
                  <a:lnTo>
                    <a:pt x="166061" y="156330"/>
                  </a:lnTo>
                  <a:cubicBezTo>
                    <a:pt x="169871" y="162522"/>
                    <a:pt x="176253" y="169284"/>
                    <a:pt x="181587" y="175571"/>
                  </a:cubicBezTo>
                  <a:cubicBezTo>
                    <a:pt x="182254" y="176428"/>
                    <a:pt x="181682" y="177285"/>
                    <a:pt x="181015" y="176809"/>
                  </a:cubicBezTo>
                  <a:cubicBezTo>
                    <a:pt x="175110" y="172904"/>
                    <a:pt x="169776" y="164617"/>
                    <a:pt x="163775" y="155473"/>
                  </a:cubicBezTo>
                  <a:lnTo>
                    <a:pt x="163775" y="156045"/>
                  </a:lnTo>
                  <a:cubicBezTo>
                    <a:pt x="168728" y="165760"/>
                    <a:pt x="179777" y="177381"/>
                    <a:pt x="176539" y="176619"/>
                  </a:cubicBezTo>
                  <a:cubicBezTo>
                    <a:pt x="175872" y="176333"/>
                    <a:pt x="173491" y="173094"/>
                    <a:pt x="170919" y="169380"/>
                  </a:cubicBezTo>
                  <a:cubicBezTo>
                    <a:pt x="169109" y="166713"/>
                    <a:pt x="166918" y="163665"/>
                    <a:pt x="165299" y="161569"/>
                  </a:cubicBezTo>
                  <a:lnTo>
                    <a:pt x="165013" y="162522"/>
                  </a:lnTo>
                  <a:cubicBezTo>
                    <a:pt x="167776" y="166713"/>
                    <a:pt x="171871" y="171380"/>
                    <a:pt x="173205" y="175285"/>
                  </a:cubicBezTo>
                  <a:lnTo>
                    <a:pt x="172824" y="175285"/>
                  </a:lnTo>
                  <a:lnTo>
                    <a:pt x="163966" y="163760"/>
                  </a:lnTo>
                  <a:lnTo>
                    <a:pt x="163394" y="164236"/>
                  </a:lnTo>
                  <a:cubicBezTo>
                    <a:pt x="167109" y="168903"/>
                    <a:pt x="171586" y="174237"/>
                    <a:pt x="170919" y="175476"/>
                  </a:cubicBezTo>
                  <a:lnTo>
                    <a:pt x="163108" y="166427"/>
                  </a:lnTo>
                  <a:cubicBezTo>
                    <a:pt x="163585" y="169094"/>
                    <a:pt x="166061" y="171475"/>
                    <a:pt x="165299" y="172142"/>
                  </a:cubicBezTo>
                  <a:cubicBezTo>
                    <a:pt x="164442" y="171285"/>
                    <a:pt x="162537" y="168808"/>
                    <a:pt x="161394" y="166236"/>
                  </a:cubicBezTo>
                  <a:cubicBezTo>
                    <a:pt x="160822" y="165284"/>
                    <a:pt x="161394" y="167760"/>
                    <a:pt x="160727" y="166903"/>
                  </a:cubicBezTo>
                  <a:cubicBezTo>
                    <a:pt x="154917" y="160331"/>
                    <a:pt x="149869" y="153378"/>
                    <a:pt x="145487" y="146139"/>
                  </a:cubicBezTo>
                  <a:cubicBezTo>
                    <a:pt x="144630" y="144805"/>
                    <a:pt x="144916" y="144615"/>
                    <a:pt x="146440" y="145567"/>
                  </a:cubicBezTo>
                  <a:lnTo>
                    <a:pt x="157393" y="157092"/>
                  </a:lnTo>
                  <a:cubicBezTo>
                    <a:pt x="150440" y="149472"/>
                    <a:pt x="145582" y="143376"/>
                    <a:pt x="146725" y="142424"/>
                  </a:cubicBezTo>
                  <a:cubicBezTo>
                    <a:pt x="150440" y="146901"/>
                    <a:pt x="154441" y="151187"/>
                    <a:pt x="158822" y="155187"/>
                  </a:cubicBezTo>
                  <a:cubicBezTo>
                    <a:pt x="150059" y="145186"/>
                    <a:pt x="146249" y="140424"/>
                    <a:pt x="147297" y="140519"/>
                  </a:cubicBezTo>
                  <a:cubicBezTo>
                    <a:pt x="149583" y="141852"/>
                    <a:pt x="155107" y="148520"/>
                    <a:pt x="159584" y="153378"/>
                  </a:cubicBezTo>
                  <a:cubicBezTo>
                    <a:pt x="153393" y="144900"/>
                    <a:pt x="145773" y="137947"/>
                    <a:pt x="145773" y="136518"/>
                  </a:cubicBezTo>
                  <a:cubicBezTo>
                    <a:pt x="145773" y="135852"/>
                    <a:pt x="147392" y="135852"/>
                    <a:pt x="147964" y="136518"/>
                  </a:cubicBezTo>
                  <a:cubicBezTo>
                    <a:pt x="151678" y="141567"/>
                    <a:pt x="156155" y="146234"/>
                    <a:pt x="160822" y="151187"/>
                  </a:cubicBezTo>
                  <a:cubicBezTo>
                    <a:pt x="157393" y="145853"/>
                    <a:pt x="148535" y="137376"/>
                    <a:pt x="148916" y="136518"/>
                  </a:cubicBezTo>
                  <a:cubicBezTo>
                    <a:pt x="149297" y="135852"/>
                    <a:pt x="150250" y="135852"/>
                    <a:pt x="151678" y="136518"/>
                  </a:cubicBezTo>
                  <a:cubicBezTo>
                    <a:pt x="154726" y="140995"/>
                    <a:pt x="157965" y="144900"/>
                    <a:pt x="162251" y="148806"/>
                  </a:cubicBezTo>
                  <a:cubicBezTo>
                    <a:pt x="159298" y="144519"/>
                    <a:pt x="152250" y="137471"/>
                    <a:pt x="153012" y="136518"/>
                  </a:cubicBezTo>
                  <a:cubicBezTo>
                    <a:pt x="153107" y="136233"/>
                    <a:pt x="154250" y="135947"/>
                    <a:pt x="154822" y="136614"/>
                  </a:cubicBezTo>
                  <a:cubicBezTo>
                    <a:pt x="156250" y="138804"/>
                    <a:pt x="157870" y="140424"/>
                    <a:pt x="159584" y="142900"/>
                  </a:cubicBezTo>
                  <a:cubicBezTo>
                    <a:pt x="160822" y="144424"/>
                    <a:pt x="162442" y="146043"/>
                    <a:pt x="164156" y="147567"/>
                  </a:cubicBezTo>
                  <a:lnTo>
                    <a:pt x="155774" y="136709"/>
                  </a:lnTo>
                  <a:cubicBezTo>
                    <a:pt x="155774" y="136709"/>
                    <a:pt x="156346" y="136328"/>
                    <a:pt x="156631" y="136423"/>
                  </a:cubicBezTo>
                  <a:cubicBezTo>
                    <a:pt x="157012" y="136423"/>
                    <a:pt x="157393" y="136423"/>
                    <a:pt x="157870" y="136804"/>
                  </a:cubicBezTo>
                  <a:cubicBezTo>
                    <a:pt x="159679" y="140233"/>
                    <a:pt x="162823" y="143186"/>
                    <a:pt x="165966" y="146805"/>
                  </a:cubicBezTo>
                  <a:lnTo>
                    <a:pt x="159108" y="136899"/>
                  </a:lnTo>
                  <a:cubicBezTo>
                    <a:pt x="159203" y="136137"/>
                    <a:pt x="161584" y="136518"/>
                    <a:pt x="162061" y="136899"/>
                  </a:cubicBezTo>
                  <a:lnTo>
                    <a:pt x="167966" y="145377"/>
                  </a:lnTo>
                  <a:cubicBezTo>
                    <a:pt x="165490" y="139471"/>
                    <a:pt x="161870" y="136614"/>
                    <a:pt x="163775" y="136709"/>
                  </a:cubicBezTo>
                  <a:cubicBezTo>
                    <a:pt x="165490" y="136995"/>
                    <a:pt x="166728" y="138519"/>
                    <a:pt x="168252" y="140519"/>
                  </a:cubicBezTo>
                  <a:cubicBezTo>
                    <a:pt x="169204" y="141948"/>
                    <a:pt x="170347" y="142900"/>
                    <a:pt x="171014" y="143853"/>
                  </a:cubicBezTo>
                  <a:lnTo>
                    <a:pt x="167204" y="137566"/>
                  </a:lnTo>
                  <a:cubicBezTo>
                    <a:pt x="167204" y="137090"/>
                    <a:pt x="168538" y="137280"/>
                    <a:pt x="169776" y="138042"/>
                  </a:cubicBezTo>
                  <a:lnTo>
                    <a:pt x="172348" y="140900"/>
                  </a:lnTo>
                  <a:lnTo>
                    <a:pt x="171109" y="138423"/>
                  </a:lnTo>
                  <a:cubicBezTo>
                    <a:pt x="171205" y="137566"/>
                    <a:pt x="172157" y="138042"/>
                    <a:pt x="172919" y="138423"/>
                  </a:cubicBezTo>
                  <a:lnTo>
                    <a:pt x="175205" y="142138"/>
                  </a:lnTo>
                  <a:lnTo>
                    <a:pt x="175586" y="141852"/>
                  </a:lnTo>
                  <a:cubicBezTo>
                    <a:pt x="174157" y="139566"/>
                    <a:pt x="173300" y="138423"/>
                    <a:pt x="173967" y="138138"/>
                  </a:cubicBezTo>
                  <a:lnTo>
                    <a:pt x="175967" y="138423"/>
                  </a:lnTo>
                  <a:lnTo>
                    <a:pt x="177872" y="140614"/>
                  </a:lnTo>
                  <a:cubicBezTo>
                    <a:pt x="177301" y="138138"/>
                    <a:pt x="179682" y="138709"/>
                    <a:pt x="183492" y="140043"/>
                  </a:cubicBezTo>
                  <a:cubicBezTo>
                    <a:pt x="185968" y="140900"/>
                    <a:pt x="188254" y="143757"/>
                    <a:pt x="190445" y="148234"/>
                  </a:cubicBezTo>
                  <a:cubicBezTo>
                    <a:pt x="189874" y="148520"/>
                    <a:pt x="188921" y="147282"/>
                    <a:pt x="187873" y="145948"/>
                  </a:cubicBezTo>
                  <a:cubicBezTo>
                    <a:pt x="187302" y="145281"/>
                    <a:pt x="187016" y="144996"/>
                    <a:pt x="186254" y="144138"/>
                  </a:cubicBezTo>
                  <a:cubicBezTo>
                    <a:pt x="189016" y="148806"/>
                    <a:pt x="191683" y="153282"/>
                    <a:pt x="192160" y="155664"/>
                  </a:cubicBezTo>
                  <a:cubicBezTo>
                    <a:pt x="191302" y="156330"/>
                    <a:pt x="188350" y="151092"/>
                    <a:pt x="184921" y="145091"/>
                  </a:cubicBezTo>
                  <a:cubicBezTo>
                    <a:pt x="186730" y="149853"/>
                    <a:pt x="189016" y="154140"/>
                    <a:pt x="189683" y="156045"/>
                  </a:cubicBezTo>
                  <a:cubicBezTo>
                    <a:pt x="189302" y="156235"/>
                    <a:pt x="188064" y="153854"/>
                    <a:pt x="186254" y="150996"/>
                  </a:cubicBezTo>
                  <a:cubicBezTo>
                    <a:pt x="185683" y="150234"/>
                    <a:pt x="185016" y="149758"/>
                    <a:pt x="184444" y="148806"/>
                  </a:cubicBezTo>
                  <a:lnTo>
                    <a:pt x="188826" y="157569"/>
                  </a:lnTo>
                  <a:cubicBezTo>
                    <a:pt x="189683" y="157950"/>
                    <a:pt x="190255" y="158902"/>
                    <a:pt x="189683" y="160140"/>
                  </a:cubicBezTo>
                  <a:cubicBezTo>
                    <a:pt x="188826" y="161664"/>
                    <a:pt x="189397" y="162236"/>
                    <a:pt x="191017" y="163569"/>
                  </a:cubicBezTo>
                  <a:cubicBezTo>
                    <a:pt x="192731" y="164712"/>
                    <a:pt x="196255" y="165379"/>
                    <a:pt x="200827" y="164712"/>
                  </a:cubicBezTo>
                  <a:cubicBezTo>
                    <a:pt x="206923" y="163855"/>
                    <a:pt x="213210" y="162617"/>
                    <a:pt x="219592" y="162522"/>
                  </a:cubicBezTo>
                  <a:moveTo>
                    <a:pt x="217020" y="147186"/>
                  </a:moveTo>
                  <a:lnTo>
                    <a:pt x="216734" y="153092"/>
                  </a:lnTo>
                  <a:cubicBezTo>
                    <a:pt x="216163" y="153949"/>
                    <a:pt x="215782" y="155378"/>
                    <a:pt x="215210" y="153092"/>
                  </a:cubicBezTo>
                  <a:lnTo>
                    <a:pt x="215972" y="147758"/>
                  </a:lnTo>
                  <a:lnTo>
                    <a:pt x="215020" y="149663"/>
                  </a:lnTo>
                  <a:cubicBezTo>
                    <a:pt x="214162" y="149663"/>
                    <a:pt x="214067" y="148806"/>
                    <a:pt x="213972" y="147186"/>
                  </a:cubicBezTo>
                  <a:cubicBezTo>
                    <a:pt x="213877" y="145281"/>
                    <a:pt x="213972" y="144615"/>
                    <a:pt x="215020" y="144996"/>
                  </a:cubicBezTo>
                  <a:lnTo>
                    <a:pt x="215686" y="146805"/>
                  </a:lnTo>
                  <a:lnTo>
                    <a:pt x="216258" y="145567"/>
                  </a:lnTo>
                  <a:cubicBezTo>
                    <a:pt x="217210" y="145091"/>
                    <a:pt x="217306" y="145567"/>
                    <a:pt x="216925" y="147186"/>
                  </a:cubicBezTo>
                  <a:moveTo>
                    <a:pt x="224926" y="145662"/>
                  </a:moveTo>
                  <a:cubicBezTo>
                    <a:pt x="222735" y="148425"/>
                    <a:pt x="221211" y="148996"/>
                    <a:pt x="220544" y="146996"/>
                  </a:cubicBezTo>
                  <a:lnTo>
                    <a:pt x="219877" y="150520"/>
                  </a:lnTo>
                  <a:cubicBezTo>
                    <a:pt x="219306" y="152139"/>
                    <a:pt x="218925" y="152425"/>
                    <a:pt x="218639" y="151187"/>
                  </a:cubicBezTo>
                  <a:cubicBezTo>
                    <a:pt x="218830" y="148615"/>
                    <a:pt x="219306" y="145853"/>
                    <a:pt x="220258" y="143281"/>
                  </a:cubicBezTo>
                  <a:cubicBezTo>
                    <a:pt x="220639" y="142043"/>
                    <a:pt x="221211" y="141948"/>
                    <a:pt x="221878" y="142614"/>
                  </a:cubicBezTo>
                  <a:cubicBezTo>
                    <a:pt x="224354" y="138614"/>
                    <a:pt x="223783" y="140900"/>
                    <a:pt x="222640" y="143853"/>
                  </a:cubicBezTo>
                  <a:lnTo>
                    <a:pt x="223306" y="144234"/>
                  </a:lnTo>
                  <a:cubicBezTo>
                    <a:pt x="226354" y="138614"/>
                    <a:pt x="225116" y="143186"/>
                    <a:pt x="224830" y="145567"/>
                  </a:cubicBezTo>
                  <a:moveTo>
                    <a:pt x="233308" y="135947"/>
                  </a:moveTo>
                  <a:cubicBezTo>
                    <a:pt x="232450" y="135090"/>
                    <a:pt x="231498" y="134994"/>
                    <a:pt x="230545" y="135566"/>
                  </a:cubicBezTo>
                  <a:cubicBezTo>
                    <a:pt x="230545" y="136804"/>
                    <a:pt x="230260" y="137090"/>
                    <a:pt x="229593" y="136137"/>
                  </a:cubicBezTo>
                  <a:cubicBezTo>
                    <a:pt x="228736" y="135090"/>
                    <a:pt x="228640" y="133661"/>
                    <a:pt x="229593" y="132708"/>
                  </a:cubicBezTo>
                  <a:cubicBezTo>
                    <a:pt x="230450" y="131756"/>
                    <a:pt x="231688" y="131661"/>
                    <a:pt x="232641" y="132327"/>
                  </a:cubicBezTo>
                  <a:cubicBezTo>
                    <a:pt x="233403" y="132708"/>
                    <a:pt x="233689" y="133280"/>
                    <a:pt x="233689" y="133756"/>
                  </a:cubicBezTo>
                  <a:lnTo>
                    <a:pt x="232069" y="134328"/>
                  </a:lnTo>
                  <a:lnTo>
                    <a:pt x="234070" y="134899"/>
                  </a:lnTo>
                  <a:cubicBezTo>
                    <a:pt x="235213" y="135852"/>
                    <a:pt x="234260" y="137566"/>
                    <a:pt x="233308" y="136137"/>
                  </a:cubicBezTo>
                  <a:moveTo>
                    <a:pt x="248357" y="160140"/>
                  </a:moveTo>
                  <a:cubicBezTo>
                    <a:pt x="246928" y="158426"/>
                    <a:pt x="247214" y="157473"/>
                    <a:pt x="249024" y="157664"/>
                  </a:cubicBezTo>
                  <a:cubicBezTo>
                    <a:pt x="247405" y="155092"/>
                    <a:pt x="249214" y="154521"/>
                    <a:pt x="250834" y="157283"/>
                  </a:cubicBezTo>
                  <a:cubicBezTo>
                    <a:pt x="251691" y="158521"/>
                    <a:pt x="251786" y="160998"/>
                    <a:pt x="251500" y="163855"/>
                  </a:cubicBezTo>
                  <a:cubicBezTo>
                    <a:pt x="251310" y="164712"/>
                    <a:pt x="250453" y="164998"/>
                    <a:pt x="250167" y="163855"/>
                  </a:cubicBezTo>
                  <a:cubicBezTo>
                    <a:pt x="249595" y="162236"/>
                    <a:pt x="249024" y="161093"/>
                    <a:pt x="248452" y="160140"/>
                  </a:cubicBezTo>
                  <a:moveTo>
                    <a:pt x="251596" y="178714"/>
                  </a:moveTo>
                  <a:cubicBezTo>
                    <a:pt x="250929" y="178714"/>
                    <a:pt x="250357" y="178047"/>
                    <a:pt x="249691" y="177762"/>
                  </a:cubicBezTo>
                  <a:lnTo>
                    <a:pt x="250738" y="179286"/>
                  </a:lnTo>
                  <a:cubicBezTo>
                    <a:pt x="251310" y="180143"/>
                    <a:pt x="250167" y="180524"/>
                    <a:pt x="249214" y="179762"/>
                  </a:cubicBezTo>
                  <a:lnTo>
                    <a:pt x="246166" y="177381"/>
                  </a:lnTo>
                  <a:cubicBezTo>
                    <a:pt x="245309" y="176142"/>
                    <a:pt x="245595" y="174809"/>
                    <a:pt x="247119" y="172999"/>
                  </a:cubicBezTo>
                  <a:cubicBezTo>
                    <a:pt x="247500" y="172523"/>
                    <a:pt x="247976" y="172428"/>
                    <a:pt x="248357" y="172809"/>
                  </a:cubicBezTo>
                  <a:lnTo>
                    <a:pt x="250643" y="174333"/>
                  </a:lnTo>
                  <a:cubicBezTo>
                    <a:pt x="250643" y="174333"/>
                    <a:pt x="251024" y="174904"/>
                    <a:pt x="250834" y="175190"/>
                  </a:cubicBezTo>
                  <a:cubicBezTo>
                    <a:pt x="250167" y="175857"/>
                    <a:pt x="250453" y="176238"/>
                    <a:pt x="251500" y="177381"/>
                  </a:cubicBezTo>
                  <a:cubicBezTo>
                    <a:pt x="252167" y="177952"/>
                    <a:pt x="252072" y="178809"/>
                    <a:pt x="251500" y="178809"/>
                  </a:cubicBezTo>
                  <a:moveTo>
                    <a:pt x="252739" y="174523"/>
                  </a:moveTo>
                  <a:cubicBezTo>
                    <a:pt x="251977" y="174714"/>
                    <a:pt x="251215" y="174237"/>
                    <a:pt x="250548" y="173571"/>
                  </a:cubicBezTo>
                  <a:cubicBezTo>
                    <a:pt x="249595" y="172523"/>
                    <a:pt x="249310" y="171761"/>
                    <a:pt x="249405" y="170999"/>
                  </a:cubicBezTo>
                  <a:lnTo>
                    <a:pt x="250072" y="167856"/>
                  </a:lnTo>
                  <a:cubicBezTo>
                    <a:pt x="250167" y="166998"/>
                    <a:pt x="250453" y="167189"/>
                    <a:pt x="250834" y="167856"/>
                  </a:cubicBezTo>
                  <a:cubicBezTo>
                    <a:pt x="251977" y="169284"/>
                    <a:pt x="252929" y="170618"/>
                    <a:pt x="253120" y="172904"/>
                  </a:cubicBezTo>
                  <a:cubicBezTo>
                    <a:pt x="253405" y="173856"/>
                    <a:pt x="253310" y="174428"/>
                    <a:pt x="252548" y="174523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69896F1B-ED93-AE1D-714A-B9D3234C04C7}"/>
                </a:ext>
              </a:extLst>
            </p:cNvPr>
            <p:cNvSpPr/>
            <p:nvPr/>
          </p:nvSpPr>
          <p:spPr>
            <a:xfrm>
              <a:off x="705644" y="567570"/>
              <a:ext cx="5527" cy="2786"/>
            </a:xfrm>
            <a:custGeom>
              <a:avLst/>
              <a:gdLst>
                <a:gd name="connsiteX0" fmla="*/ 95 w 5527"/>
                <a:gd name="connsiteY0" fmla="*/ 2405 h 2786"/>
                <a:gd name="connsiteX1" fmla="*/ 4096 w 5527"/>
                <a:gd name="connsiteY1" fmla="*/ 2786 h 2786"/>
                <a:gd name="connsiteX2" fmla="*/ 3810 w 5527"/>
                <a:gd name="connsiteY2" fmla="*/ 214 h 2786"/>
                <a:gd name="connsiteX3" fmla="*/ 0 w 5527"/>
                <a:gd name="connsiteY3" fmla="*/ 214 h 2786"/>
                <a:gd name="connsiteX4" fmla="*/ 95 w 5527"/>
                <a:gd name="connsiteY4" fmla="*/ 2405 h 2786"/>
                <a:gd name="connsiteX5" fmla="*/ 3810 w 5527"/>
                <a:gd name="connsiteY5" fmla="*/ 1167 h 2786"/>
                <a:gd name="connsiteX6" fmla="*/ 3715 w 5527"/>
                <a:gd name="connsiteY6" fmla="*/ 2119 h 2786"/>
                <a:gd name="connsiteX7" fmla="*/ 2191 w 5527"/>
                <a:gd name="connsiteY7" fmla="*/ 2119 h 2786"/>
                <a:gd name="connsiteX8" fmla="*/ 1619 w 5527"/>
                <a:gd name="connsiteY8" fmla="*/ 1167 h 2786"/>
                <a:gd name="connsiteX9" fmla="*/ 3810 w 5527"/>
                <a:gd name="connsiteY9" fmla="*/ 1167 h 2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27" h="2786">
                  <a:moveTo>
                    <a:pt x="95" y="2405"/>
                  </a:moveTo>
                  <a:cubicBezTo>
                    <a:pt x="1524" y="2786"/>
                    <a:pt x="2858" y="2786"/>
                    <a:pt x="4096" y="2786"/>
                  </a:cubicBezTo>
                  <a:cubicBezTo>
                    <a:pt x="6096" y="1548"/>
                    <a:pt x="6001" y="786"/>
                    <a:pt x="3810" y="214"/>
                  </a:cubicBezTo>
                  <a:cubicBezTo>
                    <a:pt x="2572" y="-71"/>
                    <a:pt x="1238" y="-71"/>
                    <a:pt x="0" y="214"/>
                  </a:cubicBezTo>
                  <a:cubicBezTo>
                    <a:pt x="953" y="1453"/>
                    <a:pt x="572" y="1738"/>
                    <a:pt x="95" y="2405"/>
                  </a:cubicBezTo>
                  <a:moveTo>
                    <a:pt x="3810" y="1167"/>
                  </a:moveTo>
                  <a:cubicBezTo>
                    <a:pt x="3810" y="1167"/>
                    <a:pt x="4096" y="1834"/>
                    <a:pt x="3715" y="2119"/>
                  </a:cubicBezTo>
                  <a:cubicBezTo>
                    <a:pt x="3143" y="2310"/>
                    <a:pt x="2762" y="2310"/>
                    <a:pt x="2191" y="2119"/>
                  </a:cubicBezTo>
                  <a:cubicBezTo>
                    <a:pt x="1810" y="1738"/>
                    <a:pt x="2000" y="1453"/>
                    <a:pt x="1619" y="1167"/>
                  </a:cubicBezTo>
                  <a:cubicBezTo>
                    <a:pt x="2191" y="786"/>
                    <a:pt x="2953" y="786"/>
                    <a:pt x="3810" y="1167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009DC58C-DE6A-241C-97EC-6B58AD1B43BB}"/>
                </a:ext>
              </a:extLst>
            </p:cNvPr>
            <p:cNvSpPr/>
            <p:nvPr/>
          </p:nvSpPr>
          <p:spPr>
            <a:xfrm>
              <a:off x="755079" y="642651"/>
              <a:ext cx="3333" cy="4762"/>
            </a:xfrm>
            <a:custGeom>
              <a:avLst/>
              <a:gdLst>
                <a:gd name="connsiteX0" fmla="*/ 3334 w 3333"/>
                <a:gd name="connsiteY0" fmla="*/ 4763 h 4762"/>
                <a:gd name="connsiteX1" fmla="*/ 0 w 3333"/>
                <a:gd name="connsiteY1" fmla="*/ 0 h 4762"/>
                <a:gd name="connsiteX2" fmla="*/ 2000 w 3333"/>
                <a:gd name="connsiteY2" fmla="*/ 2667 h 4762"/>
                <a:gd name="connsiteX3" fmla="*/ 3239 w 3333"/>
                <a:gd name="connsiteY3" fmla="*/ 4763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3" h="4762">
                  <a:moveTo>
                    <a:pt x="3334" y="4763"/>
                  </a:moveTo>
                  <a:cubicBezTo>
                    <a:pt x="3334" y="2953"/>
                    <a:pt x="1905" y="1048"/>
                    <a:pt x="0" y="0"/>
                  </a:cubicBezTo>
                  <a:cubicBezTo>
                    <a:pt x="190" y="381"/>
                    <a:pt x="1238" y="1524"/>
                    <a:pt x="2000" y="2667"/>
                  </a:cubicBezTo>
                  <a:cubicBezTo>
                    <a:pt x="2667" y="3810"/>
                    <a:pt x="2953" y="4477"/>
                    <a:pt x="3239" y="4763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8C5F5B2A-6337-D8CE-5657-F29008364513}"/>
                </a:ext>
              </a:extLst>
            </p:cNvPr>
            <p:cNvSpPr/>
            <p:nvPr/>
          </p:nvSpPr>
          <p:spPr>
            <a:xfrm>
              <a:off x="754221" y="645508"/>
              <a:ext cx="4857" cy="7238"/>
            </a:xfrm>
            <a:custGeom>
              <a:avLst/>
              <a:gdLst>
                <a:gd name="connsiteX0" fmla="*/ 0 w 4857"/>
                <a:gd name="connsiteY0" fmla="*/ 0 h 7238"/>
                <a:gd name="connsiteX1" fmla="*/ 3048 w 4857"/>
                <a:gd name="connsiteY1" fmla="*/ 4096 h 7238"/>
                <a:gd name="connsiteX2" fmla="*/ 4858 w 4857"/>
                <a:gd name="connsiteY2" fmla="*/ 7239 h 7238"/>
                <a:gd name="connsiteX3" fmla="*/ 95 w 4857"/>
                <a:gd name="connsiteY3" fmla="*/ 0 h 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57" h="7238">
                  <a:moveTo>
                    <a:pt x="0" y="0"/>
                  </a:moveTo>
                  <a:cubicBezTo>
                    <a:pt x="95" y="571"/>
                    <a:pt x="1905" y="2286"/>
                    <a:pt x="3048" y="4096"/>
                  </a:cubicBezTo>
                  <a:cubicBezTo>
                    <a:pt x="4001" y="5715"/>
                    <a:pt x="4381" y="6858"/>
                    <a:pt x="4858" y="7239"/>
                  </a:cubicBezTo>
                  <a:cubicBezTo>
                    <a:pt x="4763" y="4667"/>
                    <a:pt x="2953" y="1905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C4DB098D-CA5E-CF9F-EB5A-E8E6F7DFED27}"/>
                </a:ext>
              </a:extLst>
            </p:cNvPr>
            <p:cNvSpPr/>
            <p:nvPr/>
          </p:nvSpPr>
          <p:spPr>
            <a:xfrm>
              <a:off x="752697" y="651985"/>
              <a:ext cx="6857" cy="10191"/>
            </a:xfrm>
            <a:custGeom>
              <a:avLst/>
              <a:gdLst>
                <a:gd name="connsiteX0" fmla="*/ 95 w 6857"/>
                <a:gd name="connsiteY0" fmla="*/ 0 h 10191"/>
                <a:gd name="connsiteX1" fmla="*/ 4572 w 6857"/>
                <a:gd name="connsiteY1" fmla="*/ 6191 h 10191"/>
                <a:gd name="connsiteX2" fmla="*/ 6858 w 6857"/>
                <a:gd name="connsiteY2" fmla="*/ 10192 h 10191"/>
                <a:gd name="connsiteX3" fmla="*/ 0 w 6857"/>
                <a:gd name="connsiteY3" fmla="*/ 95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10191">
                  <a:moveTo>
                    <a:pt x="95" y="0"/>
                  </a:moveTo>
                  <a:cubicBezTo>
                    <a:pt x="190" y="953"/>
                    <a:pt x="2953" y="3239"/>
                    <a:pt x="4572" y="6191"/>
                  </a:cubicBezTo>
                  <a:cubicBezTo>
                    <a:pt x="6191" y="8954"/>
                    <a:pt x="6191" y="9620"/>
                    <a:pt x="6858" y="10192"/>
                  </a:cubicBezTo>
                  <a:cubicBezTo>
                    <a:pt x="6572" y="6191"/>
                    <a:pt x="4381" y="3334"/>
                    <a:pt x="0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1303254-5128-133C-AC13-F2A373DBD0B5}"/>
                </a:ext>
              </a:extLst>
            </p:cNvPr>
            <p:cNvSpPr/>
            <p:nvPr/>
          </p:nvSpPr>
          <p:spPr>
            <a:xfrm>
              <a:off x="753364" y="648556"/>
              <a:ext cx="6191" cy="9429"/>
            </a:xfrm>
            <a:custGeom>
              <a:avLst/>
              <a:gdLst>
                <a:gd name="connsiteX0" fmla="*/ 0 w 6191"/>
                <a:gd name="connsiteY0" fmla="*/ 0 h 9429"/>
                <a:gd name="connsiteX1" fmla="*/ 3810 w 6191"/>
                <a:gd name="connsiteY1" fmla="*/ 5334 h 9429"/>
                <a:gd name="connsiteX2" fmla="*/ 6191 w 6191"/>
                <a:gd name="connsiteY2" fmla="*/ 9430 h 9429"/>
                <a:gd name="connsiteX3" fmla="*/ 0 w 6191"/>
                <a:gd name="connsiteY3" fmla="*/ 0 h 9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91" h="9429">
                  <a:moveTo>
                    <a:pt x="0" y="0"/>
                  </a:moveTo>
                  <a:cubicBezTo>
                    <a:pt x="95" y="667"/>
                    <a:pt x="2477" y="3048"/>
                    <a:pt x="3810" y="5334"/>
                  </a:cubicBezTo>
                  <a:cubicBezTo>
                    <a:pt x="5143" y="7525"/>
                    <a:pt x="5620" y="9049"/>
                    <a:pt x="6191" y="9430"/>
                  </a:cubicBezTo>
                  <a:cubicBezTo>
                    <a:pt x="5905" y="6286"/>
                    <a:pt x="3619" y="2572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328E8EC2-A3AE-B26C-DA9D-FA3B67CF285D}"/>
                </a:ext>
              </a:extLst>
            </p:cNvPr>
            <p:cNvSpPr/>
            <p:nvPr/>
          </p:nvSpPr>
          <p:spPr>
            <a:xfrm>
              <a:off x="728408" y="696372"/>
              <a:ext cx="1083" cy="2095"/>
            </a:xfrm>
            <a:custGeom>
              <a:avLst/>
              <a:gdLst>
                <a:gd name="connsiteX0" fmla="*/ 286 w 1083"/>
                <a:gd name="connsiteY0" fmla="*/ 95 h 2095"/>
                <a:gd name="connsiteX1" fmla="*/ 0 w 1083"/>
                <a:gd name="connsiteY1" fmla="*/ 95 h 2095"/>
                <a:gd name="connsiteX2" fmla="*/ 0 w 1083"/>
                <a:gd name="connsiteY2" fmla="*/ 2095 h 2095"/>
                <a:gd name="connsiteX3" fmla="*/ 381 w 1083"/>
                <a:gd name="connsiteY3" fmla="*/ 1905 h 2095"/>
                <a:gd name="connsiteX4" fmla="*/ 286 w 1083"/>
                <a:gd name="connsiteY4" fmla="*/ 0 h 2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3" h="2095">
                  <a:moveTo>
                    <a:pt x="286" y="95"/>
                  </a:moveTo>
                  <a:lnTo>
                    <a:pt x="0" y="95"/>
                  </a:lnTo>
                  <a:lnTo>
                    <a:pt x="0" y="2095"/>
                  </a:lnTo>
                  <a:cubicBezTo>
                    <a:pt x="0" y="2095"/>
                    <a:pt x="286" y="2095"/>
                    <a:pt x="381" y="1905"/>
                  </a:cubicBezTo>
                  <a:cubicBezTo>
                    <a:pt x="1334" y="857"/>
                    <a:pt x="1334" y="286"/>
                    <a:pt x="286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BECD54D6-754B-5FCB-05F7-77DA534BFE2E}"/>
                </a:ext>
              </a:extLst>
            </p:cNvPr>
            <p:cNvSpPr/>
            <p:nvPr/>
          </p:nvSpPr>
          <p:spPr>
            <a:xfrm>
              <a:off x="727075" y="696562"/>
              <a:ext cx="571" cy="2476"/>
            </a:xfrm>
            <a:custGeom>
              <a:avLst/>
              <a:gdLst>
                <a:gd name="connsiteX0" fmla="*/ 571 w 571"/>
                <a:gd name="connsiteY0" fmla="*/ 2191 h 2476"/>
                <a:gd name="connsiteX1" fmla="*/ 571 w 571"/>
                <a:gd name="connsiteY1" fmla="*/ 0 h 2476"/>
                <a:gd name="connsiteX2" fmla="*/ 0 w 571"/>
                <a:gd name="connsiteY2" fmla="*/ 0 h 2476"/>
                <a:gd name="connsiteX3" fmla="*/ 0 w 571"/>
                <a:gd name="connsiteY3" fmla="*/ 2477 h 2476"/>
                <a:gd name="connsiteX4" fmla="*/ 571 w 571"/>
                <a:gd name="connsiteY4" fmla="*/ 2191 h 2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2476">
                  <a:moveTo>
                    <a:pt x="571" y="2191"/>
                  </a:moveTo>
                  <a:lnTo>
                    <a:pt x="571" y="0"/>
                  </a:lnTo>
                  <a:lnTo>
                    <a:pt x="0" y="0"/>
                  </a:lnTo>
                  <a:lnTo>
                    <a:pt x="0" y="2477"/>
                  </a:lnTo>
                  <a:cubicBezTo>
                    <a:pt x="0" y="2477"/>
                    <a:pt x="381" y="2381"/>
                    <a:pt x="571" y="2191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7C4FD21A-0B7F-189E-92EC-9ADFA38F69B1}"/>
                </a:ext>
              </a:extLst>
            </p:cNvPr>
            <p:cNvSpPr/>
            <p:nvPr/>
          </p:nvSpPr>
          <p:spPr>
            <a:xfrm>
              <a:off x="729537" y="694050"/>
              <a:ext cx="2029" cy="1211"/>
            </a:xfrm>
            <a:custGeom>
              <a:avLst/>
              <a:gdLst>
                <a:gd name="connsiteX0" fmla="*/ 1158 w 2029"/>
                <a:gd name="connsiteY0" fmla="*/ 1179 h 1211"/>
                <a:gd name="connsiteX1" fmla="*/ 2015 w 2029"/>
                <a:gd name="connsiteY1" fmla="*/ 321 h 1211"/>
                <a:gd name="connsiteX2" fmla="*/ 872 w 2029"/>
                <a:gd name="connsiteY2" fmla="*/ 36 h 1211"/>
                <a:gd name="connsiteX3" fmla="*/ 15 w 2029"/>
                <a:gd name="connsiteY3" fmla="*/ 702 h 1211"/>
                <a:gd name="connsiteX4" fmla="*/ 1158 w 2029"/>
                <a:gd name="connsiteY4" fmla="*/ 1179 h 1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29" h="1211">
                  <a:moveTo>
                    <a:pt x="1158" y="1179"/>
                  </a:moveTo>
                  <a:cubicBezTo>
                    <a:pt x="1729" y="988"/>
                    <a:pt x="2110" y="702"/>
                    <a:pt x="2015" y="321"/>
                  </a:cubicBezTo>
                  <a:cubicBezTo>
                    <a:pt x="1920" y="36"/>
                    <a:pt x="1443" y="-60"/>
                    <a:pt x="872" y="36"/>
                  </a:cubicBezTo>
                  <a:cubicBezTo>
                    <a:pt x="300" y="226"/>
                    <a:pt x="-81" y="607"/>
                    <a:pt x="15" y="702"/>
                  </a:cubicBezTo>
                  <a:cubicBezTo>
                    <a:pt x="110" y="1179"/>
                    <a:pt x="586" y="1274"/>
                    <a:pt x="1158" y="117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084F567-9F60-4545-8ED8-BC42050432D3}"/>
                </a:ext>
              </a:extLst>
            </p:cNvPr>
            <p:cNvSpPr/>
            <p:nvPr/>
          </p:nvSpPr>
          <p:spPr>
            <a:xfrm>
              <a:off x="725075" y="696848"/>
              <a:ext cx="1238" cy="2762"/>
            </a:xfrm>
            <a:custGeom>
              <a:avLst/>
              <a:gdLst>
                <a:gd name="connsiteX0" fmla="*/ 1238 w 1238"/>
                <a:gd name="connsiteY0" fmla="*/ 2572 h 2762"/>
                <a:gd name="connsiteX1" fmla="*/ 1238 w 1238"/>
                <a:gd name="connsiteY1" fmla="*/ 0 h 2762"/>
                <a:gd name="connsiteX2" fmla="*/ 0 w 1238"/>
                <a:gd name="connsiteY2" fmla="*/ 286 h 2762"/>
                <a:gd name="connsiteX3" fmla="*/ 571 w 1238"/>
                <a:gd name="connsiteY3" fmla="*/ 2762 h 2762"/>
                <a:gd name="connsiteX4" fmla="*/ 1238 w 1238"/>
                <a:gd name="connsiteY4" fmla="*/ 2572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8" h="2762">
                  <a:moveTo>
                    <a:pt x="1238" y="2572"/>
                  </a:moveTo>
                  <a:lnTo>
                    <a:pt x="1238" y="0"/>
                  </a:lnTo>
                  <a:lnTo>
                    <a:pt x="0" y="286"/>
                  </a:lnTo>
                  <a:lnTo>
                    <a:pt x="571" y="2762"/>
                  </a:lnTo>
                  <a:cubicBezTo>
                    <a:pt x="571" y="2762"/>
                    <a:pt x="952" y="2572"/>
                    <a:pt x="1238" y="257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3A574F01-FDB6-F2E7-A152-90FA5B8E6C68}"/>
                </a:ext>
              </a:extLst>
            </p:cNvPr>
            <p:cNvSpPr/>
            <p:nvPr/>
          </p:nvSpPr>
          <p:spPr>
            <a:xfrm>
              <a:off x="723646" y="697229"/>
              <a:ext cx="666" cy="2762"/>
            </a:xfrm>
            <a:custGeom>
              <a:avLst/>
              <a:gdLst>
                <a:gd name="connsiteX0" fmla="*/ 0 w 666"/>
                <a:gd name="connsiteY0" fmla="*/ 286 h 2762"/>
                <a:gd name="connsiteX1" fmla="*/ 476 w 666"/>
                <a:gd name="connsiteY1" fmla="*/ 2762 h 2762"/>
                <a:gd name="connsiteX2" fmla="*/ 667 w 666"/>
                <a:gd name="connsiteY2" fmla="*/ 2762 h 2762"/>
                <a:gd name="connsiteX3" fmla="*/ 667 w 666"/>
                <a:gd name="connsiteY3" fmla="*/ 0 h 2762"/>
                <a:gd name="connsiteX4" fmla="*/ 0 w 666"/>
                <a:gd name="connsiteY4" fmla="*/ 286 h 2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" h="2762">
                  <a:moveTo>
                    <a:pt x="0" y="286"/>
                  </a:moveTo>
                  <a:lnTo>
                    <a:pt x="476" y="2762"/>
                  </a:lnTo>
                  <a:lnTo>
                    <a:pt x="667" y="2762"/>
                  </a:lnTo>
                  <a:lnTo>
                    <a:pt x="667" y="0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2" name="Полилиния: фигура 41">
              <a:extLst>
                <a:ext uri="{FF2B5EF4-FFF2-40B4-BE49-F238E27FC236}">
                  <a16:creationId xmlns:a16="http://schemas.microsoft.com/office/drawing/2014/main" id="{8026109E-D929-6BD4-2821-DD9BDBEF7104}"/>
                </a:ext>
              </a:extLst>
            </p:cNvPr>
            <p:cNvSpPr/>
            <p:nvPr/>
          </p:nvSpPr>
          <p:spPr>
            <a:xfrm>
              <a:off x="730599" y="695895"/>
              <a:ext cx="571" cy="666"/>
            </a:xfrm>
            <a:custGeom>
              <a:avLst/>
              <a:gdLst>
                <a:gd name="connsiteX0" fmla="*/ 286 w 571"/>
                <a:gd name="connsiteY0" fmla="*/ 0 h 666"/>
                <a:gd name="connsiteX1" fmla="*/ 0 w 571"/>
                <a:gd name="connsiteY1" fmla="*/ 286 h 666"/>
                <a:gd name="connsiteX2" fmla="*/ 286 w 571"/>
                <a:gd name="connsiteY2" fmla="*/ 667 h 666"/>
                <a:gd name="connsiteX3" fmla="*/ 571 w 571"/>
                <a:gd name="connsiteY3" fmla="*/ 286 h 666"/>
                <a:gd name="connsiteX4" fmla="*/ 286 w 571"/>
                <a:gd name="connsiteY4" fmla="*/ 0 h 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" h="666">
                  <a:moveTo>
                    <a:pt x="286" y="0"/>
                  </a:moveTo>
                  <a:cubicBezTo>
                    <a:pt x="286" y="0"/>
                    <a:pt x="0" y="191"/>
                    <a:pt x="0" y="286"/>
                  </a:cubicBezTo>
                  <a:cubicBezTo>
                    <a:pt x="0" y="572"/>
                    <a:pt x="95" y="667"/>
                    <a:pt x="286" y="667"/>
                  </a:cubicBezTo>
                  <a:cubicBezTo>
                    <a:pt x="381" y="667"/>
                    <a:pt x="571" y="572"/>
                    <a:pt x="571" y="286"/>
                  </a:cubicBezTo>
                  <a:cubicBezTo>
                    <a:pt x="571" y="191"/>
                    <a:pt x="476" y="0"/>
                    <a:pt x="286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3" name="Полилиния: фигура 42">
              <a:extLst>
                <a:ext uri="{FF2B5EF4-FFF2-40B4-BE49-F238E27FC236}">
                  <a16:creationId xmlns:a16="http://schemas.microsoft.com/office/drawing/2014/main" id="{568FC72F-0DD1-CA0A-2B0D-50C807AD1C11}"/>
                </a:ext>
              </a:extLst>
            </p:cNvPr>
            <p:cNvSpPr/>
            <p:nvPr/>
          </p:nvSpPr>
          <p:spPr>
            <a:xfrm>
              <a:off x="740315" y="591216"/>
              <a:ext cx="9906" cy="15716"/>
            </a:xfrm>
            <a:custGeom>
              <a:avLst/>
              <a:gdLst>
                <a:gd name="connsiteX0" fmla="*/ 95 w 9906"/>
                <a:gd name="connsiteY0" fmla="*/ 0 h 15716"/>
                <a:gd name="connsiteX1" fmla="*/ 9906 w 9906"/>
                <a:gd name="connsiteY1" fmla="*/ 15716 h 15716"/>
                <a:gd name="connsiteX2" fmla="*/ 3429 w 9906"/>
                <a:gd name="connsiteY2" fmla="*/ 6953 h 15716"/>
                <a:gd name="connsiteX3" fmla="*/ 0 w 9906"/>
                <a:gd name="connsiteY3" fmla="*/ 0 h 15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" h="15716">
                  <a:moveTo>
                    <a:pt x="95" y="0"/>
                  </a:moveTo>
                  <a:cubicBezTo>
                    <a:pt x="476" y="5048"/>
                    <a:pt x="4191" y="11240"/>
                    <a:pt x="9906" y="15716"/>
                  </a:cubicBezTo>
                  <a:cubicBezTo>
                    <a:pt x="9620" y="14478"/>
                    <a:pt x="5524" y="10859"/>
                    <a:pt x="3429" y="6953"/>
                  </a:cubicBezTo>
                  <a:cubicBezTo>
                    <a:pt x="1238" y="3239"/>
                    <a:pt x="857" y="762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4" name="Полилиния: фигура 43">
              <a:extLst>
                <a:ext uri="{FF2B5EF4-FFF2-40B4-BE49-F238E27FC236}">
                  <a16:creationId xmlns:a16="http://schemas.microsoft.com/office/drawing/2014/main" id="{4E83C315-1235-0855-40C5-FF226FAB632C}"/>
                </a:ext>
              </a:extLst>
            </p:cNvPr>
            <p:cNvSpPr/>
            <p:nvPr/>
          </p:nvSpPr>
          <p:spPr>
            <a:xfrm>
              <a:off x="753791" y="574833"/>
              <a:ext cx="3002" cy="6381"/>
            </a:xfrm>
            <a:custGeom>
              <a:avLst/>
              <a:gdLst>
                <a:gd name="connsiteX0" fmla="*/ 3002 w 3002"/>
                <a:gd name="connsiteY0" fmla="*/ 6382 h 6381"/>
                <a:gd name="connsiteX1" fmla="*/ 1573 w 3002"/>
                <a:gd name="connsiteY1" fmla="*/ 3143 h 6381"/>
                <a:gd name="connsiteX2" fmla="*/ 49 w 3002"/>
                <a:gd name="connsiteY2" fmla="*/ 0 h 6381"/>
                <a:gd name="connsiteX3" fmla="*/ 2907 w 3002"/>
                <a:gd name="connsiteY3" fmla="*/ 6382 h 6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2" h="6381">
                  <a:moveTo>
                    <a:pt x="3002" y="6382"/>
                  </a:moveTo>
                  <a:cubicBezTo>
                    <a:pt x="3002" y="6382"/>
                    <a:pt x="2145" y="4477"/>
                    <a:pt x="1573" y="3143"/>
                  </a:cubicBezTo>
                  <a:cubicBezTo>
                    <a:pt x="1097" y="1619"/>
                    <a:pt x="526" y="95"/>
                    <a:pt x="49" y="0"/>
                  </a:cubicBezTo>
                  <a:cubicBezTo>
                    <a:pt x="-236" y="2096"/>
                    <a:pt x="716" y="4667"/>
                    <a:pt x="2907" y="638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A7976147-4F04-9675-5FCD-C2FF76713A32}"/>
                </a:ext>
              </a:extLst>
            </p:cNvPr>
            <p:cNvSpPr/>
            <p:nvPr/>
          </p:nvSpPr>
          <p:spPr>
            <a:xfrm>
              <a:off x="741744" y="588644"/>
              <a:ext cx="8858" cy="14477"/>
            </a:xfrm>
            <a:custGeom>
              <a:avLst/>
              <a:gdLst>
                <a:gd name="connsiteX0" fmla="*/ 0 w 8858"/>
                <a:gd name="connsiteY0" fmla="*/ 0 h 14477"/>
                <a:gd name="connsiteX1" fmla="*/ 8858 w 8858"/>
                <a:gd name="connsiteY1" fmla="*/ 14478 h 14477"/>
                <a:gd name="connsiteX2" fmla="*/ 3143 w 8858"/>
                <a:gd name="connsiteY2" fmla="*/ 6382 h 14477"/>
                <a:gd name="connsiteX3" fmla="*/ 0 w 8858"/>
                <a:gd name="connsiteY3" fmla="*/ 0 h 1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" h="14477">
                  <a:moveTo>
                    <a:pt x="0" y="0"/>
                  </a:moveTo>
                  <a:cubicBezTo>
                    <a:pt x="286" y="4667"/>
                    <a:pt x="3524" y="10287"/>
                    <a:pt x="8858" y="14478"/>
                  </a:cubicBezTo>
                  <a:cubicBezTo>
                    <a:pt x="8572" y="13430"/>
                    <a:pt x="5048" y="9811"/>
                    <a:pt x="3143" y="6382"/>
                  </a:cubicBezTo>
                  <a:cubicBezTo>
                    <a:pt x="1238" y="2953"/>
                    <a:pt x="667" y="667"/>
                    <a:pt x="0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E37FE4AD-48A8-F810-F823-F9B4BE3BEBBF}"/>
                </a:ext>
              </a:extLst>
            </p:cNvPr>
            <p:cNvSpPr/>
            <p:nvPr/>
          </p:nvSpPr>
          <p:spPr>
            <a:xfrm>
              <a:off x="735838" y="601789"/>
              <a:ext cx="14382" cy="21716"/>
            </a:xfrm>
            <a:custGeom>
              <a:avLst/>
              <a:gdLst>
                <a:gd name="connsiteX0" fmla="*/ 0 w 14382"/>
                <a:gd name="connsiteY0" fmla="*/ 0 h 21716"/>
                <a:gd name="connsiteX1" fmla="*/ 14383 w 14382"/>
                <a:gd name="connsiteY1" fmla="*/ 21717 h 21716"/>
                <a:gd name="connsiteX2" fmla="*/ 4572 w 14382"/>
                <a:gd name="connsiteY2" fmla="*/ 9239 h 21716"/>
                <a:gd name="connsiteX3" fmla="*/ 95 w 14382"/>
                <a:gd name="connsiteY3" fmla="*/ 0 h 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382" h="21716">
                  <a:moveTo>
                    <a:pt x="0" y="0"/>
                  </a:moveTo>
                  <a:cubicBezTo>
                    <a:pt x="953" y="6858"/>
                    <a:pt x="6668" y="15621"/>
                    <a:pt x="14383" y="21717"/>
                  </a:cubicBezTo>
                  <a:cubicBezTo>
                    <a:pt x="13906" y="19907"/>
                    <a:pt x="7525" y="14288"/>
                    <a:pt x="4572" y="9239"/>
                  </a:cubicBezTo>
                  <a:cubicBezTo>
                    <a:pt x="1715" y="4191"/>
                    <a:pt x="1143" y="1333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7" name="Полилиния: фигура 46">
              <a:extLst>
                <a:ext uri="{FF2B5EF4-FFF2-40B4-BE49-F238E27FC236}">
                  <a16:creationId xmlns:a16="http://schemas.microsoft.com/office/drawing/2014/main" id="{236CEDEA-1D17-0657-2568-2B287269EDFF}"/>
                </a:ext>
              </a:extLst>
            </p:cNvPr>
            <p:cNvSpPr/>
            <p:nvPr/>
          </p:nvSpPr>
          <p:spPr>
            <a:xfrm>
              <a:off x="744887" y="583501"/>
              <a:ext cx="6857" cy="11810"/>
            </a:xfrm>
            <a:custGeom>
              <a:avLst/>
              <a:gdLst>
                <a:gd name="connsiteX0" fmla="*/ 0 w 6857"/>
                <a:gd name="connsiteY0" fmla="*/ 0 h 11810"/>
                <a:gd name="connsiteX1" fmla="*/ 6858 w 6857"/>
                <a:gd name="connsiteY1" fmla="*/ 11811 h 11810"/>
                <a:gd name="connsiteX2" fmla="*/ 2572 w 6857"/>
                <a:gd name="connsiteY2" fmla="*/ 5429 h 11810"/>
                <a:gd name="connsiteX3" fmla="*/ 0 w 6857"/>
                <a:gd name="connsiteY3" fmla="*/ 95 h 1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57" h="11810">
                  <a:moveTo>
                    <a:pt x="0" y="0"/>
                  </a:moveTo>
                  <a:cubicBezTo>
                    <a:pt x="0" y="3810"/>
                    <a:pt x="2572" y="8477"/>
                    <a:pt x="6858" y="11811"/>
                  </a:cubicBezTo>
                  <a:cubicBezTo>
                    <a:pt x="6763" y="10954"/>
                    <a:pt x="4096" y="8096"/>
                    <a:pt x="2572" y="5429"/>
                  </a:cubicBezTo>
                  <a:cubicBezTo>
                    <a:pt x="1048" y="2667"/>
                    <a:pt x="667" y="667"/>
                    <a:pt x="0" y="9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8" name="Полилиния: фигура 47">
              <a:extLst>
                <a:ext uri="{FF2B5EF4-FFF2-40B4-BE49-F238E27FC236}">
                  <a16:creationId xmlns:a16="http://schemas.microsoft.com/office/drawing/2014/main" id="{896F4BAA-F54C-72EA-35B9-1CB589413947}"/>
                </a:ext>
              </a:extLst>
            </p:cNvPr>
            <p:cNvSpPr/>
            <p:nvPr/>
          </p:nvSpPr>
          <p:spPr>
            <a:xfrm>
              <a:off x="743268" y="585977"/>
              <a:ext cx="7810" cy="13144"/>
            </a:xfrm>
            <a:custGeom>
              <a:avLst/>
              <a:gdLst>
                <a:gd name="connsiteX0" fmla="*/ 0 w 7810"/>
                <a:gd name="connsiteY0" fmla="*/ 0 h 13144"/>
                <a:gd name="connsiteX1" fmla="*/ 7810 w 7810"/>
                <a:gd name="connsiteY1" fmla="*/ 13144 h 13144"/>
                <a:gd name="connsiteX2" fmla="*/ 2953 w 7810"/>
                <a:gd name="connsiteY2" fmla="*/ 5905 h 13144"/>
                <a:gd name="connsiteX3" fmla="*/ 95 w 7810"/>
                <a:gd name="connsiteY3" fmla="*/ 0 h 1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10" h="13144">
                  <a:moveTo>
                    <a:pt x="0" y="0"/>
                  </a:moveTo>
                  <a:cubicBezTo>
                    <a:pt x="95" y="4286"/>
                    <a:pt x="3143" y="9430"/>
                    <a:pt x="7810" y="13144"/>
                  </a:cubicBezTo>
                  <a:cubicBezTo>
                    <a:pt x="7715" y="12192"/>
                    <a:pt x="4572" y="9049"/>
                    <a:pt x="2953" y="5905"/>
                  </a:cubicBezTo>
                  <a:cubicBezTo>
                    <a:pt x="1143" y="2953"/>
                    <a:pt x="762" y="667"/>
                    <a:pt x="95" y="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9" name="Полилиния: фигура 48">
              <a:extLst>
                <a:ext uri="{FF2B5EF4-FFF2-40B4-BE49-F238E27FC236}">
                  <a16:creationId xmlns:a16="http://schemas.microsoft.com/office/drawing/2014/main" id="{07C21E80-25C9-3063-F4A8-04E1DC473DA8}"/>
                </a:ext>
              </a:extLst>
            </p:cNvPr>
            <p:cNvSpPr/>
            <p:nvPr/>
          </p:nvSpPr>
          <p:spPr>
            <a:xfrm>
              <a:off x="756165" y="572451"/>
              <a:ext cx="2446" cy="8382"/>
            </a:xfrm>
            <a:custGeom>
              <a:avLst/>
              <a:gdLst>
                <a:gd name="connsiteX0" fmla="*/ 1200 w 2446"/>
                <a:gd name="connsiteY0" fmla="*/ 3810 h 8382"/>
                <a:gd name="connsiteX1" fmla="*/ 247 w 2446"/>
                <a:gd name="connsiteY1" fmla="*/ 0 h 8382"/>
                <a:gd name="connsiteX2" fmla="*/ 2438 w 2446"/>
                <a:gd name="connsiteY2" fmla="*/ 8382 h 8382"/>
                <a:gd name="connsiteX3" fmla="*/ 1200 w 2446"/>
                <a:gd name="connsiteY3" fmla="*/ 3905 h 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6" h="8382">
                  <a:moveTo>
                    <a:pt x="1200" y="3810"/>
                  </a:moveTo>
                  <a:cubicBezTo>
                    <a:pt x="819" y="2000"/>
                    <a:pt x="628" y="286"/>
                    <a:pt x="247" y="0"/>
                  </a:cubicBezTo>
                  <a:cubicBezTo>
                    <a:pt x="-420" y="2286"/>
                    <a:pt x="247" y="5620"/>
                    <a:pt x="2438" y="8382"/>
                  </a:cubicBezTo>
                  <a:cubicBezTo>
                    <a:pt x="2533" y="7811"/>
                    <a:pt x="1771" y="5715"/>
                    <a:pt x="1200" y="390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B01E4D04-5B63-8FDA-51A5-E00A2EC77EBD}"/>
                </a:ext>
              </a:extLst>
            </p:cNvPr>
            <p:cNvSpPr/>
            <p:nvPr/>
          </p:nvSpPr>
          <p:spPr>
            <a:xfrm>
              <a:off x="751061" y="576642"/>
              <a:ext cx="3922" cy="7715"/>
            </a:xfrm>
            <a:custGeom>
              <a:avLst/>
              <a:gdLst>
                <a:gd name="connsiteX0" fmla="*/ 3922 w 3922"/>
                <a:gd name="connsiteY0" fmla="*/ 7715 h 7715"/>
                <a:gd name="connsiteX1" fmla="*/ 1827 w 3922"/>
                <a:gd name="connsiteY1" fmla="*/ 3715 h 7715"/>
                <a:gd name="connsiteX2" fmla="*/ 17 w 3922"/>
                <a:gd name="connsiteY2" fmla="*/ 0 h 7715"/>
                <a:gd name="connsiteX3" fmla="*/ 3827 w 3922"/>
                <a:gd name="connsiteY3" fmla="*/ 7715 h 7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22" h="7715">
                  <a:moveTo>
                    <a:pt x="3922" y="7715"/>
                  </a:moveTo>
                  <a:cubicBezTo>
                    <a:pt x="3922" y="7715"/>
                    <a:pt x="2684" y="5334"/>
                    <a:pt x="1827" y="3715"/>
                  </a:cubicBezTo>
                  <a:cubicBezTo>
                    <a:pt x="969" y="1810"/>
                    <a:pt x="588" y="286"/>
                    <a:pt x="17" y="0"/>
                  </a:cubicBezTo>
                  <a:cubicBezTo>
                    <a:pt x="-174" y="2477"/>
                    <a:pt x="1255" y="5620"/>
                    <a:pt x="3827" y="771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1" name="Полилиния: фигура 50">
              <a:extLst>
                <a:ext uri="{FF2B5EF4-FFF2-40B4-BE49-F238E27FC236}">
                  <a16:creationId xmlns:a16="http://schemas.microsoft.com/office/drawing/2014/main" id="{7D44BE0A-63A8-64C1-ADAA-ACA1379E96FE}"/>
                </a:ext>
              </a:extLst>
            </p:cNvPr>
            <p:cNvSpPr/>
            <p:nvPr/>
          </p:nvSpPr>
          <p:spPr>
            <a:xfrm>
              <a:off x="746792" y="581119"/>
              <a:ext cx="5715" cy="10572"/>
            </a:xfrm>
            <a:custGeom>
              <a:avLst/>
              <a:gdLst>
                <a:gd name="connsiteX0" fmla="*/ 5715 w 5715"/>
                <a:gd name="connsiteY0" fmla="*/ 10477 h 10572"/>
                <a:gd name="connsiteX1" fmla="*/ 2191 w 5715"/>
                <a:gd name="connsiteY1" fmla="*/ 4763 h 10572"/>
                <a:gd name="connsiteX2" fmla="*/ 0 w 5715"/>
                <a:gd name="connsiteY2" fmla="*/ 0 h 10572"/>
                <a:gd name="connsiteX3" fmla="*/ 5715 w 5715"/>
                <a:gd name="connsiteY3" fmla="*/ 10573 h 10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5" h="10572">
                  <a:moveTo>
                    <a:pt x="5715" y="10477"/>
                  </a:moveTo>
                  <a:cubicBezTo>
                    <a:pt x="5715" y="9620"/>
                    <a:pt x="3524" y="7144"/>
                    <a:pt x="2191" y="4763"/>
                  </a:cubicBezTo>
                  <a:cubicBezTo>
                    <a:pt x="953" y="2286"/>
                    <a:pt x="571" y="476"/>
                    <a:pt x="0" y="0"/>
                  </a:cubicBezTo>
                  <a:cubicBezTo>
                    <a:pt x="0" y="3429"/>
                    <a:pt x="2191" y="7525"/>
                    <a:pt x="5715" y="10573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2" name="Полилиния: фигура 51">
              <a:extLst>
                <a:ext uri="{FF2B5EF4-FFF2-40B4-BE49-F238E27FC236}">
                  <a16:creationId xmlns:a16="http://schemas.microsoft.com/office/drawing/2014/main" id="{DA2EFF7A-B2FF-BF3A-C875-1C809A528952}"/>
                </a:ext>
              </a:extLst>
            </p:cNvPr>
            <p:cNvSpPr/>
            <p:nvPr/>
          </p:nvSpPr>
          <p:spPr>
            <a:xfrm>
              <a:off x="748778" y="578833"/>
              <a:ext cx="4966" cy="9048"/>
            </a:xfrm>
            <a:custGeom>
              <a:avLst/>
              <a:gdLst>
                <a:gd name="connsiteX0" fmla="*/ 4967 w 4966"/>
                <a:gd name="connsiteY0" fmla="*/ 9049 h 9048"/>
                <a:gd name="connsiteX1" fmla="*/ 2109 w 4966"/>
                <a:gd name="connsiteY1" fmla="*/ 4096 h 9048"/>
                <a:gd name="connsiteX2" fmla="*/ 14 w 4966"/>
                <a:gd name="connsiteY2" fmla="*/ 0 h 9048"/>
                <a:gd name="connsiteX3" fmla="*/ 4967 w 4966"/>
                <a:gd name="connsiteY3" fmla="*/ 9049 h 9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" h="9048">
                  <a:moveTo>
                    <a:pt x="4967" y="9049"/>
                  </a:moveTo>
                  <a:cubicBezTo>
                    <a:pt x="4871" y="8382"/>
                    <a:pt x="3157" y="6286"/>
                    <a:pt x="2109" y="4096"/>
                  </a:cubicBezTo>
                  <a:cubicBezTo>
                    <a:pt x="1061" y="2000"/>
                    <a:pt x="490" y="286"/>
                    <a:pt x="14" y="0"/>
                  </a:cubicBezTo>
                  <a:cubicBezTo>
                    <a:pt x="-177" y="2858"/>
                    <a:pt x="1633" y="6477"/>
                    <a:pt x="4967" y="904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3" name="Полилиния: фигура 52">
              <a:extLst>
                <a:ext uri="{FF2B5EF4-FFF2-40B4-BE49-F238E27FC236}">
                  <a16:creationId xmlns:a16="http://schemas.microsoft.com/office/drawing/2014/main" id="{9B387AF9-071D-6316-2170-BF51B9FF15AB}"/>
                </a:ext>
              </a:extLst>
            </p:cNvPr>
            <p:cNvSpPr/>
            <p:nvPr/>
          </p:nvSpPr>
          <p:spPr>
            <a:xfrm>
              <a:off x="776499" y="591787"/>
              <a:ext cx="1748" cy="6206"/>
            </a:xfrm>
            <a:custGeom>
              <a:avLst/>
              <a:gdLst>
                <a:gd name="connsiteX0" fmla="*/ 1059 w 1748"/>
                <a:gd name="connsiteY0" fmla="*/ 5429 h 6206"/>
                <a:gd name="connsiteX1" fmla="*/ 1726 w 1748"/>
                <a:gd name="connsiteY1" fmla="*/ 6096 h 6206"/>
                <a:gd name="connsiteX2" fmla="*/ 678 w 1748"/>
                <a:gd name="connsiteY2" fmla="*/ 1143 h 6206"/>
                <a:gd name="connsiteX3" fmla="*/ 106 w 1748"/>
                <a:gd name="connsiteY3" fmla="*/ 0 h 6206"/>
                <a:gd name="connsiteX4" fmla="*/ 202 w 1748"/>
                <a:gd name="connsiteY4" fmla="*/ 2858 h 6206"/>
                <a:gd name="connsiteX5" fmla="*/ 1059 w 1748"/>
                <a:gd name="connsiteY5" fmla="*/ 5334 h 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48" h="6206">
                  <a:moveTo>
                    <a:pt x="1059" y="5429"/>
                  </a:moveTo>
                  <a:cubicBezTo>
                    <a:pt x="1630" y="6096"/>
                    <a:pt x="1821" y="6382"/>
                    <a:pt x="1726" y="6096"/>
                  </a:cubicBezTo>
                  <a:cubicBezTo>
                    <a:pt x="1154" y="4191"/>
                    <a:pt x="678" y="2667"/>
                    <a:pt x="678" y="1143"/>
                  </a:cubicBezTo>
                  <a:cubicBezTo>
                    <a:pt x="487" y="476"/>
                    <a:pt x="297" y="190"/>
                    <a:pt x="106" y="0"/>
                  </a:cubicBezTo>
                  <a:cubicBezTo>
                    <a:pt x="-179" y="0"/>
                    <a:pt x="202" y="1905"/>
                    <a:pt x="202" y="2858"/>
                  </a:cubicBezTo>
                  <a:cubicBezTo>
                    <a:pt x="202" y="3715"/>
                    <a:pt x="487" y="4477"/>
                    <a:pt x="1059" y="5334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4" name="Полилиния: фигура 53">
              <a:extLst>
                <a:ext uri="{FF2B5EF4-FFF2-40B4-BE49-F238E27FC236}">
                  <a16:creationId xmlns:a16="http://schemas.microsoft.com/office/drawing/2014/main" id="{FD039401-1F27-5F2B-737D-940A4B5C387B}"/>
                </a:ext>
              </a:extLst>
            </p:cNvPr>
            <p:cNvSpPr/>
            <p:nvPr/>
          </p:nvSpPr>
          <p:spPr>
            <a:xfrm>
              <a:off x="772573" y="587765"/>
              <a:ext cx="1668" cy="8013"/>
            </a:xfrm>
            <a:custGeom>
              <a:avLst/>
              <a:gdLst>
                <a:gd name="connsiteX0" fmla="*/ 794 w 1668"/>
                <a:gd name="connsiteY0" fmla="*/ 6975 h 8013"/>
                <a:gd name="connsiteX1" fmla="*/ 1651 w 1668"/>
                <a:gd name="connsiteY1" fmla="*/ 7832 h 8013"/>
                <a:gd name="connsiteX2" fmla="*/ 698 w 1668"/>
                <a:gd name="connsiteY2" fmla="*/ 1355 h 8013"/>
                <a:gd name="connsiteX3" fmla="*/ 127 w 1668"/>
                <a:gd name="connsiteY3" fmla="*/ 22 h 8013"/>
                <a:gd name="connsiteX4" fmla="*/ 127 w 1668"/>
                <a:gd name="connsiteY4" fmla="*/ 3546 h 8013"/>
                <a:gd name="connsiteX5" fmla="*/ 794 w 1668"/>
                <a:gd name="connsiteY5" fmla="*/ 6975 h 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68" h="8013">
                  <a:moveTo>
                    <a:pt x="794" y="6975"/>
                  </a:moveTo>
                  <a:cubicBezTo>
                    <a:pt x="1460" y="8023"/>
                    <a:pt x="1746" y="8213"/>
                    <a:pt x="1651" y="7832"/>
                  </a:cubicBezTo>
                  <a:cubicBezTo>
                    <a:pt x="1270" y="5356"/>
                    <a:pt x="698" y="3260"/>
                    <a:pt x="698" y="1355"/>
                  </a:cubicBezTo>
                  <a:cubicBezTo>
                    <a:pt x="698" y="403"/>
                    <a:pt x="413" y="117"/>
                    <a:pt x="127" y="22"/>
                  </a:cubicBezTo>
                  <a:cubicBezTo>
                    <a:pt x="-159" y="-264"/>
                    <a:pt x="127" y="2308"/>
                    <a:pt x="127" y="3546"/>
                  </a:cubicBezTo>
                  <a:cubicBezTo>
                    <a:pt x="32" y="4784"/>
                    <a:pt x="317" y="5737"/>
                    <a:pt x="794" y="6975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5" name="Полилиния: фигура 54">
              <a:extLst>
                <a:ext uri="{FF2B5EF4-FFF2-40B4-BE49-F238E27FC236}">
                  <a16:creationId xmlns:a16="http://schemas.microsoft.com/office/drawing/2014/main" id="{B3BB26DB-5A91-1638-4D94-C0EEC9288E5A}"/>
                </a:ext>
              </a:extLst>
            </p:cNvPr>
            <p:cNvSpPr/>
            <p:nvPr/>
          </p:nvSpPr>
          <p:spPr>
            <a:xfrm>
              <a:off x="774513" y="589784"/>
              <a:ext cx="1733" cy="7029"/>
            </a:xfrm>
            <a:custGeom>
              <a:avLst/>
              <a:gdLst>
                <a:gd name="connsiteX0" fmla="*/ 1044 w 1733"/>
                <a:gd name="connsiteY0" fmla="*/ 6194 h 7029"/>
                <a:gd name="connsiteX1" fmla="*/ 1711 w 1733"/>
                <a:gd name="connsiteY1" fmla="*/ 6861 h 7029"/>
                <a:gd name="connsiteX2" fmla="*/ 663 w 1733"/>
                <a:gd name="connsiteY2" fmla="*/ 1241 h 7029"/>
                <a:gd name="connsiteX3" fmla="*/ 91 w 1733"/>
                <a:gd name="connsiteY3" fmla="*/ 3 h 7029"/>
                <a:gd name="connsiteX4" fmla="*/ 282 w 1733"/>
                <a:gd name="connsiteY4" fmla="*/ 3146 h 7029"/>
                <a:gd name="connsiteX5" fmla="*/ 1044 w 1733"/>
                <a:gd name="connsiteY5" fmla="*/ 6194 h 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33" h="7029">
                  <a:moveTo>
                    <a:pt x="1044" y="6194"/>
                  </a:moveTo>
                  <a:cubicBezTo>
                    <a:pt x="1615" y="6956"/>
                    <a:pt x="1806" y="7242"/>
                    <a:pt x="1711" y="6861"/>
                  </a:cubicBezTo>
                  <a:cubicBezTo>
                    <a:pt x="1330" y="4861"/>
                    <a:pt x="663" y="2956"/>
                    <a:pt x="663" y="1241"/>
                  </a:cubicBezTo>
                  <a:cubicBezTo>
                    <a:pt x="663" y="479"/>
                    <a:pt x="472" y="194"/>
                    <a:pt x="91" y="3"/>
                  </a:cubicBezTo>
                  <a:cubicBezTo>
                    <a:pt x="-194" y="-92"/>
                    <a:pt x="282" y="2099"/>
                    <a:pt x="282" y="3146"/>
                  </a:cubicBezTo>
                  <a:cubicBezTo>
                    <a:pt x="282" y="4194"/>
                    <a:pt x="377" y="5147"/>
                    <a:pt x="1044" y="6194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6147F29D-4D07-FC2E-D9F8-5BB270DCB4DD}"/>
                </a:ext>
              </a:extLst>
            </p:cNvPr>
            <p:cNvSpPr/>
            <p:nvPr/>
          </p:nvSpPr>
          <p:spPr>
            <a:xfrm>
              <a:off x="770569" y="585594"/>
              <a:ext cx="1574" cy="9112"/>
            </a:xfrm>
            <a:custGeom>
              <a:avLst/>
              <a:gdLst>
                <a:gd name="connsiteX0" fmla="*/ 1560 w 1574"/>
                <a:gd name="connsiteY0" fmla="*/ 8861 h 9112"/>
                <a:gd name="connsiteX1" fmla="*/ 702 w 1574"/>
                <a:gd name="connsiteY1" fmla="*/ 1622 h 9112"/>
                <a:gd name="connsiteX2" fmla="*/ 131 w 1574"/>
                <a:gd name="connsiteY2" fmla="*/ 2 h 9112"/>
                <a:gd name="connsiteX3" fmla="*/ 36 w 1574"/>
                <a:gd name="connsiteY3" fmla="*/ 4098 h 9112"/>
                <a:gd name="connsiteX4" fmla="*/ 702 w 1574"/>
                <a:gd name="connsiteY4" fmla="*/ 7813 h 9112"/>
                <a:gd name="connsiteX5" fmla="*/ 1560 w 1574"/>
                <a:gd name="connsiteY5" fmla="*/ 8956 h 9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4" h="9112">
                  <a:moveTo>
                    <a:pt x="1560" y="8861"/>
                  </a:moveTo>
                  <a:cubicBezTo>
                    <a:pt x="1179" y="6194"/>
                    <a:pt x="607" y="3812"/>
                    <a:pt x="702" y="1622"/>
                  </a:cubicBezTo>
                  <a:cubicBezTo>
                    <a:pt x="702" y="669"/>
                    <a:pt x="417" y="288"/>
                    <a:pt x="131" y="2"/>
                  </a:cubicBezTo>
                  <a:cubicBezTo>
                    <a:pt x="-155" y="-93"/>
                    <a:pt x="131" y="2765"/>
                    <a:pt x="36" y="4098"/>
                  </a:cubicBezTo>
                  <a:cubicBezTo>
                    <a:pt x="-60" y="5432"/>
                    <a:pt x="131" y="6575"/>
                    <a:pt x="702" y="7813"/>
                  </a:cubicBezTo>
                  <a:cubicBezTo>
                    <a:pt x="1274" y="9051"/>
                    <a:pt x="1655" y="9337"/>
                    <a:pt x="1560" y="8956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091F6BC8-7D01-5DC5-7B6D-9DF5AB519668}"/>
                </a:ext>
              </a:extLst>
            </p:cNvPr>
            <p:cNvSpPr/>
            <p:nvPr/>
          </p:nvSpPr>
          <p:spPr>
            <a:xfrm>
              <a:off x="778407" y="593978"/>
              <a:ext cx="1971" cy="5134"/>
            </a:xfrm>
            <a:custGeom>
              <a:avLst/>
              <a:gdLst>
                <a:gd name="connsiteX0" fmla="*/ 1246 w 1971"/>
                <a:gd name="connsiteY0" fmla="*/ 4477 h 5134"/>
                <a:gd name="connsiteX1" fmla="*/ 1913 w 1971"/>
                <a:gd name="connsiteY1" fmla="*/ 5048 h 5134"/>
                <a:gd name="connsiteX2" fmla="*/ 674 w 1971"/>
                <a:gd name="connsiteY2" fmla="*/ 953 h 5134"/>
                <a:gd name="connsiteX3" fmla="*/ 103 w 1971"/>
                <a:gd name="connsiteY3" fmla="*/ 0 h 5134"/>
                <a:gd name="connsiteX4" fmla="*/ 389 w 1971"/>
                <a:gd name="connsiteY4" fmla="*/ 2477 h 5134"/>
                <a:gd name="connsiteX5" fmla="*/ 1246 w 1971"/>
                <a:gd name="connsiteY5" fmla="*/ 4572 h 5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1" h="5134">
                  <a:moveTo>
                    <a:pt x="1246" y="4477"/>
                  </a:moveTo>
                  <a:cubicBezTo>
                    <a:pt x="1817" y="5143"/>
                    <a:pt x="2103" y="5239"/>
                    <a:pt x="1913" y="5048"/>
                  </a:cubicBezTo>
                  <a:cubicBezTo>
                    <a:pt x="1436" y="3524"/>
                    <a:pt x="865" y="2096"/>
                    <a:pt x="674" y="953"/>
                  </a:cubicBezTo>
                  <a:cubicBezTo>
                    <a:pt x="674" y="381"/>
                    <a:pt x="389" y="95"/>
                    <a:pt x="103" y="0"/>
                  </a:cubicBezTo>
                  <a:cubicBezTo>
                    <a:pt x="-183" y="0"/>
                    <a:pt x="198" y="1619"/>
                    <a:pt x="389" y="2477"/>
                  </a:cubicBezTo>
                  <a:cubicBezTo>
                    <a:pt x="389" y="3239"/>
                    <a:pt x="674" y="3810"/>
                    <a:pt x="1246" y="457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BE745B84-223E-4211-257E-21107BC231DC}"/>
                </a:ext>
              </a:extLst>
            </p:cNvPr>
            <p:cNvSpPr/>
            <p:nvPr/>
          </p:nvSpPr>
          <p:spPr>
            <a:xfrm>
              <a:off x="765027" y="583679"/>
              <a:ext cx="910" cy="6440"/>
            </a:xfrm>
            <a:custGeom>
              <a:avLst/>
              <a:gdLst>
                <a:gd name="connsiteX0" fmla="*/ 815 w 910"/>
                <a:gd name="connsiteY0" fmla="*/ 6299 h 6440"/>
                <a:gd name="connsiteX1" fmla="*/ 720 w 910"/>
                <a:gd name="connsiteY1" fmla="*/ 1250 h 6440"/>
                <a:gd name="connsiteX2" fmla="*/ 434 w 910"/>
                <a:gd name="connsiteY2" fmla="*/ 12 h 6440"/>
                <a:gd name="connsiteX3" fmla="*/ 53 w 910"/>
                <a:gd name="connsiteY3" fmla="*/ 2870 h 6440"/>
                <a:gd name="connsiteX4" fmla="*/ 339 w 910"/>
                <a:gd name="connsiteY4" fmla="*/ 5537 h 6440"/>
                <a:gd name="connsiteX5" fmla="*/ 910 w 910"/>
                <a:gd name="connsiteY5" fmla="*/ 6299 h 6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0" h="6440">
                  <a:moveTo>
                    <a:pt x="815" y="6299"/>
                  </a:moveTo>
                  <a:cubicBezTo>
                    <a:pt x="720" y="4394"/>
                    <a:pt x="434" y="2774"/>
                    <a:pt x="720" y="1250"/>
                  </a:cubicBezTo>
                  <a:cubicBezTo>
                    <a:pt x="815" y="584"/>
                    <a:pt x="624" y="298"/>
                    <a:pt x="434" y="12"/>
                  </a:cubicBezTo>
                  <a:cubicBezTo>
                    <a:pt x="148" y="-178"/>
                    <a:pt x="148" y="1917"/>
                    <a:pt x="53" y="2870"/>
                  </a:cubicBezTo>
                  <a:cubicBezTo>
                    <a:pt x="-42" y="3727"/>
                    <a:pt x="-42" y="4584"/>
                    <a:pt x="339" y="5537"/>
                  </a:cubicBezTo>
                  <a:cubicBezTo>
                    <a:pt x="720" y="6489"/>
                    <a:pt x="910" y="6584"/>
                    <a:pt x="910" y="629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9" name="Полилиния: фигура 58">
              <a:extLst>
                <a:ext uri="{FF2B5EF4-FFF2-40B4-BE49-F238E27FC236}">
                  <a16:creationId xmlns:a16="http://schemas.microsoft.com/office/drawing/2014/main" id="{75240088-638A-51EC-78E5-7A04FD06EDAB}"/>
                </a:ext>
              </a:extLst>
            </p:cNvPr>
            <p:cNvSpPr/>
            <p:nvPr/>
          </p:nvSpPr>
          <p:spPr>
            <a:xfrm>
              <a:off x="738981" y="593883"/>
              <a:ext cx="10953" cy="17049"/>
            </a:xfrm>
            <a:custGeom>
              <a:avLst/>
              <a:gdLst>
                <a:gd name="connsiteX0" fmla="*/ 10954 w 10953"/>
                <a:gd name="connsiteY0" fmla="*/ 17050 h 17049"/>
                <a:gd name="connsiteX1" fmla="*/ 3619 w 10953"/>
                <a:gd name="connsiteY1" fmla="*/ 7525 h 17049"/>
                <a:gd name="connsiteX2" fmla="*/ 0 w 10953"/>
                <a:gd name="connsiteY2" fmla="*/ 0 h 17049"/>
                <a:gd name="connsiteX3" fmla="*/ 10954 w 10953"/>
                <a:gd name="connsiteY3" fmla="*/ 17050 h 17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53" h="17049">
                  <a:moveTo>
                    <a:pt x="10954" y="17050"/>
                  </a:moveTo>
                  <a:cubicBezTo>
                    <a:pt x="10668" y="15716"/>
                    <a:pt x="6096" y="11620"/>
                    <a:pt x="3619" y="7525"/>
                  </a:cubicBezTo>
                  <a:cubicBezTo>
                    <a:pt x="1429" y="3524"/>
                    <a:pt x="857" y="857"/>
                    <a:pt x="0" y="0"/>
                  </a:cubicBezTo>
                  <a:cubicBezTo>
                    <a:pt x="571" y="5620"/>
                    <a:pt x="4763" y="12192"/>
                    <a:pt x="10954" y="17050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0" name="Полилиния: фигура 59">
              <a:extLst>
                <a:ext uri="{FF2B5EF4-FFF2-40B4-BE49-F238E27FC236}">
                  <a16:creationId xmlns:a16="http://schemas.microsoft.com/office/drawing/2014/main" id="{1A94085D-789F-EFE6-5CE6-C75E36A71619}"/>
                </a:ext>
              </a:extLst>
            </p:cNvPr>
            <p:cNvSpPr/>
            <p:nvPr/>
          </p:nvSpPr>
          <p:spPr>
            <a:xfrm>
              <a:off x="737933" y="596359"/>
              <a:ext cx="11906" cy="18478"/>
            </a:xfrm>
            <a:custGeom>
              <a:avLst/>
              <a:gdLst>
                <a:gd name="connsiteX0" fmla="*/ 11906 w 11906"/>
                <a:gd name="connsiteY0" fmla="*/ 18479 h 18478"/>
                <a:gd name="connsiteX1" fmla="*/ 4001 w 11906"/>
                <a:gd name="connsiteY1" fmla="*/ 8192 h 18478"/>
                <a:gd name="connsiteX2" fmla="*/ 0 w 11906"/>
                <a:gd name="connsiteY2" fmla="*/ 0 h 18478"/>
                <a:gd name="connsiteX3" fmla="*/ 11906 w 11906"/>
                <a:gd name="connsiteY3" fmla="*/ 18479 h 1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906" h="18478">
                  <a:moveTo>
                    <a:pt x="11906" y="18479"/>
                  </a:moveTo>
                  <a:cubicBezTo>
                    <a:pt x="11525" y="16955"/>
                    <a:pt x="6572" y="12573"/>
                    <a:pt x="4001" y="8192"/>
                  </a:cubicBezTo>
                  <a:cubicBezTo>
                    <a:pt x="1524" y="3810"/>
                    <a:pt x="953" y="1048"/>
                    <a:pt x="0" y="0"/>
                  </a:cubicBezTo>
                  <a:cubicBezTo>
                    <a:pt x="572" y="6001"/>
                    <a:pt x="5239" y="13145"/>
                    <a:pt x="11906" y="18479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1" name="Полилиния: фигура 60">
              <a:extLst>
                <a:ext uri="{FF2B5EF4-FFF2-40B4-BE49-F238E27FC236}">
                  <a16:creationId xmlns:a16="http://schemas.microsoft.com/office/drawing/2014/main" id="{5B954A96-6652-2557-3363-50E0C87009AF}"/>
                </a:ext>
              </a:extLst>
            </p:cNvPr>
            <p:cNvSpPr/>
            <p:nvPr/>
          </p:nvSpPr>
          <p:spPr>
            <a:xfrm>
              <a:off x="768382" y="583482"/>
              <a:ext cx="1650" cy="10079"/>
            </a:xfrm>
            <a:custGeom>
              <a:avLst/>
              <a:gdLst>
                <a:gd name="connsiteX0" fmla="*/ 1651 w 1650"/>
                <a:gd name="connsiteY0" fmla="*/ 9924 h 10079"/>
                <a:gd name="connsiteX1" fmla="*/ 793 w 1650"/>
                <a:gd name="connsiteY1" fmla="*/ 1828 h 10079"/>
                <a:gd name="connsiteX2" fmla="*/ 222 w 1650"/>
                <a:gd name="connsiteY2" fmla="*/ 18 h 10079"/>
                <a:gd name="connsiteX3" fmla="*/ 31 w 1650"/>
                <a:gd name="connsiteY3" fmla="*/ 4590 h 10079"/>
                <a:gd name="connsiteX4" fmla="*/ 698 w 1650"/>
                <a:gd name="connsiteY4" fmla="*/ 8686 h 10079"/>
                <a:gd name="connsiteX5" fmla="*/ 1555 w 1650"/>
                <a:gd name="connsiteY5" fmla="*/ 9924 h 1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" h="10079">
                  <a:moveTo>
                    <a:pt x="1651" y="9924"/>
                  </a:moveTo>
                  <a:cubicBezTo>
                    <a:pt x="1270" y="6971"/>
                    <a:pt x="698" y="4304"/>
                    <a:pt x="793" y="1828"/>
                  </a:cubicBezTo>
                  <a:cubicBezTo>
                    <a:pt x="889" y="780"/>
                    <a:pt x="698" y="304"/>
                    <a:pt x="222" y="18"/>
                  </a:cubicBezTo>
                  <a:cubicBezTo>
                    <a:pt x="-64" y="-268"/>
                    <a:pt x="222" y="2876"/>
                    <a:pt x="31" y="4590"/>
                  </a:cubicBezTo>
                  <a:cubicBezTo>
                    <a:pt x="-64" y="5924"/>
                    <a:pt x="31" y="7352"/>
                    <a:pt x="698" y="8686"/>
                  </a:cubicBezTo>
                  <a:cubicBezTo>
                    <a:pt x="1270" y="10019"/>
                    <a:pt x="1555" y="10305"/>
                    <a:pt x="1555" y="9924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2" name="Полилиния: фигура 61">
              <a:extLst>
                <a:ext uri="{FF2B5EF4-FFF2-40B4-BE49-F238E27FC236}">
                  <a16:creationId xmlns:a16="http://schemas.microsoft.com/office/drawing/2014/main" id="{C14DF4CA-925C-F821-B6D3-1F658624D7DE}"/>
                </a:ext>
              </a:extLst>
            </p:cNvPr>
            <p:cNvSpPr/>
            <p:nvPr/>
          </p:nvSpPr>
          <p:spPr>
            <a:xfrm>
              <a:off x="766667" y="583669"/>
              <a:ext cx="1270" cy="8148"/>
            </a:xfrm>
            <a:custGeom>
              <a:avLst/>
              <a:gdLst>
                <a:gd name="connsiteX0" fmla="*/ 1270 w 1270"/>
                <a:gd name="connsiteY0" fmla="*/ 7928 h 8148"/>
                <a:gd name="connsiteX1" fmla="*/ 699 w 1270"/>
                <a:gd name="connsiteY1" fmla="*/ 1546 h 8148"/>
                <a:gd name="connsiteX2" fmla="*/ 318 w 1270"/>
                <a:gd name="connsiteY2" fmla="*/ 22 h 8148"/>
                <a:gd name="connsiteX3" fmla="*/ 32 w 1270"/>
                <a:gd name="connsiteY3" fmla="*/ 3546 h 8148"/>
                <a:gd name="connsiteX4" fmla="*/ 604 w 1270"/>
                <a:gd name="connsiteY4" fmla="*/ 6975 h 8148"/>
                <a:gd name="connsiteX5" fmla="*/ 1270 w 1270"/>
                <a:gd name="connsiteY5" fmla="*/ 7928 h 8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" h="8148">
                  <a:moveTo>
                    <a:pt x="1270" y="7928"/>
                  </a:moveTo>
                  <a:cubicBezTo>
                    <a:pt x="985" y="5451"/>
                    <a:pt x="604" y="3451"/>
                    <a:pt x="699" y="1546"/>
                  </a:cubicBezTo>
                  <a:cubicBezTo>
                    <a:pt x="794" y="593"/>
                    <a:pt x="508" y="308"/>
                    <a:pt x="318" y="22"/>
                  </a:cubicBezTo>
                  <a:cubicBezTo>
                    <a:pt x="223" y="-264"/>
                    <a:pt x="223" y="2308"/>
                    <a:pt x="32" y="3546"/>
                  </a:cubicBezTo>
                  <a:cubicBezTo>
                    <a:pt x="-63" y="4784"/>
                    <a:pt x="32" y="5832"/>
                    <a:pt x="604" y="6975"/>
                  </a:cubicBezTo>
                  <a:cubicBezTo>
                    <a:pt x="985" y="8118"/>
                    <a:pt x="1270" y="8404"/>
                    <a:pt x="1270" y="7928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3" name="Полилиния: фигура 62">
              <a:extLst>
                <a:ext uri="{FF2B5EF4-FFF2-40B4-BE49-F238E27FC236}">
                  <a16:creationId xmlns:a16="http://schemas.microsoft.com/office/drawing/2014/main" id="{22688439-A55C-B77D-D051-715A5C4A2D80}"/>
                </a:ext>
              </a:extLst>
            </p:cNvPr>
            <p:cNvSpPr/>
            <p:nvPr/>
          </p:nvSpPr>
          <p:spPr>
            <a:xfrm>
              <a:off x="736981" y="599121"/>
              <a:ext cx="12858" cy="19907"/>
            </a:xfrm>
            <a:custGeom>
              <a:avLst/>
              <a:gdLst>
                <a:gd name="connsiteX0" fmla="*/ 12859 w 12858"/>
                <a:gd name="connsiteY0" fmla="*/ 19907 h 19907"/>
                <a:gd name="connsiteX1" fmla="*/ 4096 w 12858"/>
                <a:gd name="connsiteY1" fmla="*/ 8668 h 19907"/>
                <a:gd name="connsiteX2" fmla="*/ 0 w 12858"/>
                <a:gd name="connsiteY2" fmla="*/ 0 h 19907"/>
                <a:gd name="connsiteX3" fmla="*/ 12859 w 12858"/>
                <a:gd name="connsiteY3" fmla="*/ 19812 h 19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58" h="19907">
                  <a:moveTo>
                    <a:pt x="12859" y="19907"/>
                  </a:moveTo>
                  <a:cubicBezTo>
                    <a:pt x="12287" y="18288"/>
                    <a:pt x="6953" y="13430"/>
                    <a:pt x="4096" y="8668"/>
                  </a:cubicBezTo>
                  <a:cubicBezTo>
                    <a:pt x="1333" y="4001"/>
                    <a:pt x="952" y="1143"/>
                    <a:pt x="0" y="0"/>
                  </a:cubicBezTo>
                  <a:cubicBezTo>
                    <a:pt x="571" y="6477"/>
                    <a:pt x="5620" y="14097"/>
                    <a:pt x="12859" y="19812"/>
                  </a:cubicBezTo>
                </a:path>
              </a:pathLst>
            </a:custGeom>
            <a:solidFill>
              <a:srgbClr val="B9182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6CA48161-2814-EB1C-EABC-D54D0ED23E83}"/>
              </a:ext>
            </a:extLst>
          </p:cNvPr>
          <p:cNvGrpSpPr/>
          <p:nvPr userDrawn="1"/>
        </p:nvGrpSpPr>
        <p:grpSpPr>
          <a:xfrm>
            <a:off x="2370423" y="509587"/>
            <a:ext cx="1621536" cy="352425"/>
            <a:chOff x="2370423" y="509587"/>
            <a:chExt cx="1621536" cy="352425"/>
          </a:xfrm>
        </p:grpSpPr>
        <p:sp>
          <p:nvSpPr>
            <p:cNvPr id="90" name="Полилиния: фигура 89">
              <a:extLst>
                <a:ext uri="{FF2B5EF4-FFF2-40B4-BE49-F238E27FC236}">
                  <a16:creationId xmlns:a16="http://schemas.microsoft.com/office/drawing/2014/main" id="{3FDF2C22-2C7B-92CB-2A45-E627DFFFE2B4}"/>
                </a:ext>
              </a:extLst>
            </p:cNvPr>
            <p:cNvSpPr/>
            <p:nvPr/>
          </p:nvSpPr>
          <p:spPr>
            <a:xfrm>
              <a:off x="2789142" y="565784"/>
              <a:ext cx="49053" cy="55625"/>
            </a:xfrm>
            <a:custGeom>
              <a:avLst/>
              <a:gdLst>
                <a:gd name="connsiteX0" fmla="*/ 43148 w 49053"/>
                <a:gd name="connsiteY0" fmla="*/ 34004 h 55625"/>
                <a:gd name="connsiteX1" fmla="*/ 49054 w 49053"/>
                <a:gd name="connsiteY1" fmla="*/ 34004 h 55625"/>
                <a:gd name="connsiteX2" fmla="*/ 49054 w 49053"/>
                <a:gd name="connsiteY2" fmla="*/ 55626 h 55625"/>
                <a:gd name="connsiteX3" fmla="*/ 36576 w 49053"/>
                <a:gd name="connsiteY3" fmla="*/ 55626 h 55625"/>
                <a:gd name="connsiteX4" fmla="*/ 36576 w 49053"/>
                <a:gd name="connsiteY4" fmla="*/ 45815 h 55625"/>
                <a:gd name="connsiteX5" fmla="*/ 12382 w 49053"/>
                <a:gd name="connsiteY5" fmla="*/ 45815 h 55625"/>
                <a:gd name="connsiteX6" fmla="*/ 12382 w 49053"/>
                <a:gd name="connsiteY6" fmla="*/ 55626 h 55625"/>
                <a:gd name="connsiteX7" fmla="*/ 0 w 49053"/>
                <a:gd name="connsiteY7" fmla="*/ 55626 h 55625"/>
                <a:gd name="connsiteX8" fmla="*/ 0 w 49053"/>
                <a:gd name="connsiteY8" fmla="*/ 34004 h 55625"/>
                <a:gd name="connsiteX9" fmla="*/ 2667 w 49053"/>
                <a:gd name="connsiteY9" fmla="*/ 34004 h 55625"/>
                <a:gd name="connsiteX10" fmla="*/ 7048 w 49053"/>
                <a:gd name="connsiteY10" fmla="*/ 26861 h 55625"/>
                <a:gd name="connsiteX11" fmla="*/ 9144 w 49053"/>
                <a:gd name="connsiteY11" fmla="*/ 14383 h 55625"/>
                <a:gd name="connsiteX12" fmla="*/ 9430 w 49053"/>
                <a:gd name="connsiteY12" fmla="*/ 0 h 55625"/>
                <a:gd name="connsiteX13" fmla="*/ 43148 w 49053"/>
                <a:gd name="connsiteY13" fmla="*/ 0 h 55625"/>
                <a:gd name="connsiteX14" fmla="*/ 43148 w 49053"/>
                <a:gd name="connsiteY14" fmla="*/ 34004 h 55625"/>
                <a:gd name="connsiteX15" fmla="*/ 30766 w 49053"/>
                <a:gd name="connsiteY15" fmla="*/ 34004 h 55625"/>
                <a:gd name="connsiteX16" fmla="*/ 30766 w 49053"/>
                <a:gd name="connsiteY16" fmla="*/ 11811 h 55625"/>
                <a:gd name="connsiteX17" fmla="*/ 21431 w 49053"/>
                <a:gd name="connsiteY17" fmla="*/ 11811 h 55625"/>
                <a:gd name="connsiteX18" fmla="*/ 21431 w 49053"/>
                <a:gd name="connsiteY18" fmla="*/ 14383 h 55625"/>
                <a:gd name="connsiteX19" fmla="*/ 19526 w 49053"/>
                <a:gd name="connsiteY19" fmla="*/ 26956 h 55625"/>
                <a:gd name="connsiteX20" fmla="*/ 15621 w 49053"/>
                <a:gd name="connsiteY20" fmla="*/ 34004 h 55625"/>
                <a:gd name="connsiteX21" fmla="*/ 30766 w 49053"/>
                <a:gd name="connsiteY21" fmla="*/ 34004 h 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053" h="55625">
                  <a:moveTo>
                    <a:pt x="43148" y="34004"/>
                  </a:moveTo>
                  <a:lnTo>
                    <a:pt x="49054" y="34004"/>
                  </a:lnTo>
                  <a:lnTo>
                    <a:pt x="49054" y="55626"/>
                  </a:lnTo>
                  <a:lnTo>
                    <a:pt x="36576" y="55626"/>
                  </a:lnTo>
                  <a:lnTo>
                    <a:pt x="36576" y="45815"/>
                  </a:lnTo>
                  <a:lnTo>
                    <a:pt x="12382" y="45815"/>
                  </a:lnTo>
                  <a:lnTo>
                    <a:pt x="12382" y="55626"/>
                  </a:lnTo>
                  <a:lnTo>
                    <a:pt x="0" y="55626"/>
                  </a:lnTo>
                  <a:lnTo>
                    <a:pt x="0" y="34004"/>
                  </a:lnTo>
                  <a:lnTo>
                    <a:pt x="2667" y="34004"/>
                  </a:lnTo>
                  <a:cubicBezTo>
                    <a:pt x="4286" y="32766"/>
                    <a:pt x="5715" y="30385"/>
                    <a:pt x="7048" y="26861"/>
                  </a:cubicBezTo>
                  <a:cubicBezTo>
                    <a:pt x="8382" y="23431"/>
                    <a:pt x="9049" y="19241"/>
                    <a:pt x="9144" y="14383"/>
                  </a:cubicBezTo>
                  <a:lnTo>
                    <a:pt x="9430" y="0"/>
                  </a:lnTo>
                  <a:lnTo>
                    <a:pt x="43148" y="0"/>
                  </a:lnTo>
                  <a:lnTo>
                    <a:pt x="43148" y="34004"/>
                  </a:lnTo>
                  <a:close/>
                  <a:moveTo>
                    <a:pt x="30766" y="34004"/>
                  </a:moveTo>
                  <a:lnTo>
                    <a:pt x="30766" y="11811"/>
                  </a:lnTo>
                  <a:lnTo>
                    <a:pt x="21431" y="11811"/>
                  </a:lnTo>
                  <a:lnTo>
                    <a:pt x="21431" y="14383"/>
                  </a:lnTo>
                  <a:cubicBezTo>
                    <a:pt x="21241" y="19336"/>
                    <a:pt x="20669" y="23527"/>
                    <a:pt x="19526" y="26956"/>
                  </a:cubicBezTo>
                  <a:cubicBezTo>
                    <a:pt x="18383" y="30385"/>
                    <a:pt x="17050" y="32766"/>
                    <a:pt x="15621" y="34004"/>
                  </a:cubicBezTo>
                  <a:lnTo>
                    <a:pt x="30766" y="3400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1" name="Полилиния: фигура 90">
              <a:extLst>
                <a:ext uri="{FF2B5EF4-FFF2-40B4-BE49-F238E27FC236}">
                  <a16:creationId xmlns:a16="http://schemas.microsoft.com/office/drawing/2014/main" id="{2C2FFED7-AD55-0842-F194-F00BACC2F1B9}"/>
                </a:ext>
              </a:extLst>
            </p:cNvPr>
            <p:cNvSpPr/>
            <p:nvPr/>
          </p:nvSpPr>
          <p:spPr>
            <a:xfrm>
              <a:off x="2844673" y="565784"/>
              <a:ext cx="35623" cy="45719"/>
            </a:xfrm>
            <a:custGeom>
              <a:avLst/>
              <a:gdLst>
                <a:gd name="connsiteX0" fmla="*/ 35623 w 35623"/>
                <a:gd name="connsiteY0" fmla="*/ 45720 h 45719"/>
                <a:gd name="connsiteX1" fmla="*/ 0 w 35623"/>
                <a:gd name="connsiteY1" fmla="*/ 45720 h 45719"/>
                <a:gd name="connsiteX2" fmla="*/ 0 w 35623"/>
                <a:gd name="connsiteY2" fmla="*/ 0 h 45719"/>
                <a:gd name="connsiteX3" fmla="*/ 35052 w 35623"/>
                <a:gd name="connsiteY3" fmla="*/ 0 h 45719"/>
                <a:gd name="connsiteX4" fmla="*/ 35052 w 35623"/>
                <a:gd name="connsiteY4" fmla="*/ 11049 h 45719"/>
                <a:gd name="connsiteX5" fmla="*/ 12478 w 35623"/>
                <a:gd name="connsiteY5" fmla="*/ 11049 h 45719"/>
                <a:gd name="connsiteX6" fmla="*/ 12478 w 35623"/>
                <a:gd name="connsiteY6" fmla="*/ 17526 h 45719"/>
                <a:gd name="connsiteX7" fmla="*/ 29813 w 35623"/>
                <a:gd name="connsiteY7" fmla="*/ 17526 h 45719"/>
                <a:gd name="connsiteX8" fmla="*/ 29813 w 35623"/>
                <a:gd name="connsiteY8" fmla="*/ 27908 h 45719"/>
                <a:gd name="connsiteX9" fmla="*/ 12478 w 35623"/>
                <a:gd name="connsiteY9" fmla="*/ 27908 h 45719"/>
                <a:gd name="connsiteX10" fmla="*/ 12478 w 35623"/>
                <a:gd name="connsiteY10" fmla="*/ 34576 h 45719"/>
                <a:gd name="connsiteX11" fmla="*/ 35623 w 35623"/>
                <a:gd name="connsiteY11" fmla="*/ 34576 h 45719"/>
                <a:gd name="connsiteX12" fmla="*/ 35623 w 35623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23" h="45719">
                  <a:moveTo>
                    <a:pt x="35623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35052" y="0"/>
                  </a:lnTo>
                  <a:lnTo>
                    <a:pt x="35052" y="11049"/>
                  </a:lnTo>
                  <a:lnTo>
                    <a:pt x="12478" y="11049"/>
                  </a:lnTo>
                  <a:lnTo>
                    <a:pt x="12478" y="17526"/>
                  </a:lnTo>
                  <a:lnTo>
                    <a:pt x="29813" y="17526"/>
                  </a:lnTo>
                  <a:lnTo>
                    <a:pt x="29813" y="27908"/>
                  </a:lnTo>
                  <a:lnTo>
                    <a:pt x="12478" y="27908"/>
                  </a:lnTo>
                  <a:lnTo>
                    <a:pt x="12478" y="34576"/>
                  </a:lnTo>
                  <a:lnTo>
                    <a:pt x="35623" y="34576"/>
                  </a:lnTo>
                  <a:lnTo>
                    <a:pt x="35623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2" name="Полилиния: фигура 91">
              <a:extLst>
                <a:ext uri="{FF2B5EF4-FFF2-40B4-BE49-F238E27FC236}">
                  <a16:creationId xmlns:a16="http://schemas.microsoft.com/office/drawing/2014/main" id="{9EC869EE-E81C-E8DB-E657-73F170768BD3}"/>
                </a:ext>
              </a:extLst>
            </p:cNvPr>
            <p:cNvSpPr/>
            <p:nvPr/>
          </p:nvSpPr>
          <p:spPr>
            <a:xfrm>
              <a:off x="2888869" y="565784"/>
              <a:ext cx="40862" cy="45719"/>
            </a:xfrm>
            <a:custGeom>
              <a:avLst/>
              <a:gdLst>
                <a:gd name="connsiteX0" fmla="*/ 12382 w 40862"/>
                <a:gd name="connsiteY0" fmla="*/ 45720 h 45719"/>
                <a:gd name="connsiteX1" fmla="*/ 0 w 40862"/>
                <a:gd name="connsiteY1" fmla="*/ 45720 h 45719"/>
                <a:gd name="connsiteX2" fmla="*/ 0 w 40862"/>
                <a:gd name="connsiteY2" fmla="*/ 0 h 45719"/>
                <a:gd name="connsiteX3" fmla="*/ 40862 w 40862"/>
                <a:gd name="connsiteY3" fmla="*/ 0 h 45719"/>
                <a:gd name="connsiteX4" fmla="*/ 40862 w 40862"/>
                <a:gd name="connsiteY4" fmla="*/ 45720 h 45719"/>
                <a:gd name="connsiteX5" fmla="*/ 28384 w 40862"/>
                <a:gd name="connsiteY5" fmla="*/ 45720 h 45719"/>
                <a:gd name="connsiteX6" fmla="*/ 28384 w 40862"/>
                <a:gd name="connsiteY6" fmla="*/ 11716 h 45719"/>
                <a:gd name="connsiteX7" fmla="*/ 12382 w 40862"/>
                <a:gd name="connsiteY7" fmla="*/ 11716 h 45719"/>
                <a:gd name="connsiteX8" fmla="*/ 12382 w 40862"/>
                <a:gd name="connsiteY8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62" h="45719">
                  <a:moveTo>
                    <a:pt x="12382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40862" y="0"/>
                  </a:lnTo>
                  <a:lnTo>
                    <a:pt x="40862" y="45720"/>
                  </a:lnTo>
                  <a:lnTo>
                    <a:pt x="28384" y="45720"/>
                  </a:lnTo>
                  <a:lnTo>
                    <a:pt x="28384" y="11716"/>
                  </a:lnTo>
                  <a:lnTo>
                    <a:pt x="12382" y="11716"/>
                  </a:lnTo>
                  <a:lnTo>
                    <a:pt x="12382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3" name="Полилиния: фигура 92">
              <a:extLst>
                <a:ext uri="{FF2B5EF4-FFF2-40B4-BE49-F238E27FC236}">
                  <a16:creationId xmlns:a16="http://schemas.microsoft.com/office/drawing/2014/main" id="{F33A14AE-F932-D0AB-DF05-16A0F48E2B73}"/>
                </a:ext>
              </a:extLst>
            </p:cNvPr>
            <p:cNvSpPr/>
            <p:nvPr/>
          </p:nvSpPr>
          <p:spPr>
            <a:xfrm>
              <a:off x="2935256" y="565784"/>
              <a:ext cx="48291" cy="45719"/>
            </a:xfrm>
            <a:custGeom>
              <a:avLst/>
              <a:gdLst>
                <a:gd name="connsiteX0" fmla="*/ 13049 w 48291"/>
                <a:gd name="connsiteY0" fmla="*/ 45720 h 45719"/>
                <a:gd name="connsiteX1" fmla="*/ 0 w 48291"/>
                <a:gd name="connsiteY1" fmla="*/ 45720 h 45719"/>
                <a:gd name="connsiteX2" fmla="*/ 17145 w 48291"/>
                <a:gd name="connsiteY2" fmla="*/ 0 h 45719"/>
                <a:gd name="connsiteX3" fmla="*/ 31147 w 48291"/>
                <a:gd name="connsiteY3" fmla="*/ 0 h 45719"/>
                <a:gd name="connsiteX4" fmla="*/ 48292 w 48291"/>
                <a:gd name="connsiteY4" fmla="*/ 45720 h 45719"/>
                <a:gd name="connsiteX5" fmla="*/ 35052 w 48291"/>
                <a:gd name="connsiteY5" fmla="*/ 45720 h 45719"/>
                <a:gd name="connsiteX6" fmla="*/ 32004 w 48291"/>
                <a:gd name="connsiteY6" fmla="*/ 36862 h 45719"/>
                <a:gd name="connsiteX7" fmla="*/ 16002 w 48291"/>
                <a:gd name="connsiteY7" fmla="*/ 36862 h 45719"/>
                <a:gd name="connsiteX8" fmla="*/ 12954 w 48291"/>
                <a:gd name="connsiteY8" fmla="*/ 45720 h 45719"/>
                <a:gd name="connsiteX9" fmla="*/ 24003 w 48291"/>
                <a:gd name="connsiteY9" fmla="*/ 11716 h 45719"/>
                <a:gd name="connsiteX10" fmla="*/ 19336 w 48291"/>
                <a:gd name="connsiteY10" fmla="*/ 26765 h 45719"/>
                <a:gd name="connsiteX11" fmla="*/ 29051 w 48291"/>
                <a:gd name="connsiteY11" fmla="*/ 26765 h 45719"/>
                <a:gd name="connsiteX12" fmla="*/ 24384 w 48291"/>
                <a:gd name="connsiteY12" fmla="*/ 11716 h 45719"/>
                <a:gd name="connsiteX13" fmla="*/ 24098 w 48291"/>
                <a:gd name="connsiteY13" fmla="*/ 11716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91" h="45719">
                  <a:moveTo>
                    <a:pt x="13049" y="45720"/>
                  </a:moveTo>
                  <a:lnTo>
                    <a:pt x="0" y="45720"/>
                  </a:lnTo>
                  <a:lnTo>
                    <a:pt x="17145" y="0"/>
                  </a:lnTo>
                  <a:lnTo>
                    <a:pt x="31147" y="0"/>
                  </a:lnTo>
                  <a:lnTo>
                    <a:pt x="48292" y="45720"/>
                  </a:lnTo>
                  <a:lnTo>
                    <a:pt x="35052" y="45720"/>
                  </a:lnTo>
                  <a:lnTo>
                    <a:pt x="32004" y="36862"/>
                  </a:lnTo>
                  <a:lnTo>
                    <a:pt x="16002" y="36862"/>
                  </a:lnTo>
                  <a:lnTo>
                    <a:pt x="12954" y="45720"/>
                  </a:lnTo>
                  <a:close/>
                  <a:moveTo>
                    <a:pt x="24003" y="11716"/>
                  </a:moveTo>
                  <a:lnTo>
                    <a:pt x="19336" y="26765"/>
                  </a:lnTo>
                  <a:lnTo>
                    <a:pt x="29051" y="26765"/>
                  </a:lnTo>
                  <a:lnTo>
                    <a:pt x="24384" y="11716"/>
                  </a:lnTo>
                  <a:lnTo>
                    <a:pt x="24098" y="11716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4" name="Полилиния: фигура 93">
              <a:extLst>
                <a:ext uri="{FF2B5EF4-FFF2-40B4-BE49-F238E27FC236}">
                  <a16:creationId xmlns:a16="http://schemas.microsoft.com/office/drawing/2014/main" id="{3748FB5C-42C6-CA8D-5353-D0E6541FAE00}"/>
                </a:ext>
              </a:extLst>
            </p:cNvPr>
            <p:cNvSpPr/>
            <p:nvPr/>
          </p:nvSpPr>
          <p:spPr>
            <a:xfrm>
              <a:off x="2989072" y="565784"/>
              <a:ext cx="37719" cy="45719"/>
            </a:xfrm>
            <a:custGeom>
              <a:avLst/>
              <a:gdLst>
                <a:gd name="connsiteX0" fmla="*/ 95 w 37719"/>
                <a:gd name="connsiteY0" fmla="*/ 45720 h 45719"/>
                <a:gd name="connsiteX1" fmla="*/ 95 w 37719"/>
                <a:gd name="connsiteY1" fmla="*/ 0 h 45719"/>
                <a:gd name="connsiteX2" fmla="*/ 20669 w 37719"/>
                <a:gd name="connsiteY2" fmla="*/ 0 h 45719"/>
                <a:gd name="connsiteX3" fmla="*/ 29527 w 37719"/>
                <a:gd name="connsiteY3" fmla="*/ 2095 h 45719"/>
                <a:gd name="connsiteX4" fmla="*/ 35528 w 37719"/>
                <a:gd name="connsiteY4" fmla="*/ 7810 h 45719"/>
                <a:gd name="connsiteX5" fmla="*/ 37719 w 37719"/>
                <a:gd name="connsiteY5" fmla="*/ 16002 h 45719"/>
                <a:gd name="connsiteX6" fmla="*/ 35528 w 37719"/>
                <a:gd name="connsiteY6" fmla="*/ 24193 h 45719"/>
                <a:gd name="connsiteX7" fmla="*/ 29527 w 37719"/>
                <a:gd name="connsiteY7" fmla="*/ 29908 h 45719"/>
                <a:gd name="connsiteX8" fmla="*/ 20669 w 37719"/>
                <a:gd name="connsiteY8" fmla="*/ 32004 h 45719"/>
                <a:gd name="connsiteX9" fmla="*/ 12478 w 37719"/>
                <a:gd name="connsiteY9" fmla="*/ 32004 h 45719"/>
                <a:gd name="connsiteX10" fmla="*/ 12478 w 37719"/>
                <a:gd name="connsiteY10" fmla="*/ 45720 h 45719"/>
                <a:gd name="connsiteX11" fmla="*/ 0 w 37719"/>
                <a:gd name="connsiteY11" fmla="*/ 45720 h 45719"/>
                <a:gd name="connsiteX12" fmla="*/ 20002 w 37719"/>
                <a:gd name="connsiteY12" fmla="*/ 20860 h 45719"/>
                <a:gd name="connsiteX13" fmla="*/ 23717 w 37719"/>
                <a:gd name="connsiteY13" fmla="*/ 19431 h 45719"/>
                <a:gd name="connsiteX14" fmla="*/ 25241 w 37719"/>
                <a:gd name="connsiteY14" fmla="*/ 16002 h 45719"/>
                <a:gd name="connsiteX15" fmla="*/ 23717 w 37719"/>
                <a:gd name="connsiteY15" fmla="*/ 12573 h 45719"/>
                <a:gd name="connsiteX16" fmla="*/ 20002 w 37719"/>
                <a:gd name="connsiteY16" fmla="*/ 11144 h 45719"/>
                <a:gd name="connsiteX17" fmla="*/ 12478 w 37719"/>
                <a:gd name="connsiteY17" fmla="*/ 11144 h 45719"/>
                <a:gd name="connsiteX18" fmla="*/ 12478 w 37719"/>
                <a:gd name="connsiteY18" fmla="*/ 20955 h 45719"/>
                <a:gd name="connsiteX19" fmla="*/ 20002 w 37719"/>
                <a:gd name="connsiteY19" fmla="*/ 20955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719" h="45719">
                  <a:moveTo>
                    <a:pt x="95" y="45720"/>
                  </a:moveTo>
                  <a:lnTo>
                    <a:pt x="95" y="0"/>
                  </a:lnTo>
                  <a:lnTo>
                    <a:pt x="20669" y="0"/>
                  </a:lnTo>
                  <a:cubicBezTo>
                    <a:pt x="24003" y="0"/>
                    <a:pt x="26956" y="667"/>
                    <a:pt x="29527" y="2095"/>
                  </a:cubicBezTo>
                  <a:cubicBezTo>
                    <a:pt x="32099" y="3524"/>
                    <a:pt x="34100" y="5429"/>
                    <a:pt x="35528" y="7810"/>
                  </a:cubicBezTo>
                  <a:cubicBezTo>
                    <a:pt x="36957" y="10192"/>
                    <a:pt x="37719" y="12954"/>
                    <a:pt x="37719" y="16002"/>
                  </a:cubicBezTo>
                  <a:cubicBezTo>
                    <a:pt x="37719" y="19050"/>
                    <a:pt x="36957" y="21812"/>
                    <a:pt x="35528" y="24193"/>
                  </a:cubicBezTo>
                  <a:cubicBezTo>
                    <a:pt x="34100" y="26575"/>
                    <a:pt x="32099" y="28575"/>
                    <a:pt x="29527" y="29908"/>
                  </a:cubicBezTo>
                  <a:cubicBezTo>
                    <a:pt x="26956" y="31337"/>
                    <a:pt x="24003" y="32004"/>
                    <a:pt x="20669" y="32004"/>
                  </a:cubicBezTo>
                  <a:lnTo>
                    <a:pt x="12478" y="32004"/>
                  </a:lnTo>
                  <a:lnTo>
                    <a:pt x="12478" y="45720"/>
                  </a:lnTo>
                  <a:lnTo>
                    <a:pt x="0" y="45720"/>
                  </a:lnTo>
                  <a:close/>
                  <a:moveTo>
                    <a:pt x="20002" y="20860"/>
                  </a:moveTo>
                  <a:cubicBezTo>
                    <a:pt x="21431" y="20860"/>
                    <a:pt x="22669" y="20383"/>
                    <a:pt x="23717" y="19431"/>
                  </a:cubicBezTo>
                  <a:cubicBezTo>
                    <a:pt x="24765" y="18479"/>
                    <a:pt x="25241" y="17335"/>
                    <a:pt x="25241" y="16002"/>
                  </a:cubicBezTo>
                  <a:cubicBezTo>
                    <a:pt x="25241" y="14669"/>
                    <a:pt x="24765" y="13526"/>
                    <a:pt x="23717" y="12573"/>
                  </a:cubicBezTo>
                  <a:cubicBezTo>
                    <a:pt x="22669" y="11620"/>
                    <a:pt x="21431" y="11144"/>
                    <a:pt x="20002" y="11144"/>
                  </a:cubicBezTo>
                  <a:lnTo>
                    <a:pt x="12478" y="11144"/>
                  </a:lnTo>
                  <a:lnTo>
                    <a:pt x="12478" y="20955"/>
                  </a:lnTo>
                  <a:lnTo>
                    <a:pt x="20002" y="20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5" name="Полилиния: фигура 94">
              <a:extLst>
                <a:ext uri="{FF2B5EF4-FFF2-40B4-BE49-F238E27FC236}">
                  <a16:creationId xmlns:a16="http://schemas.microsoft.com/office/drawing/2014/main" id="{E3DE7A68-729B-CC58-EF0D-D9CCF8B33986}"/>
                </a:ext>
              </a:extLst>
            </p:cNvPr>
            <p:cNvSpPr/>
            <p:nvPr/>
          </p:nvSpPr>
          <p:spPr>
            <a:xfrm>
              <a:off x="3029744" y="565784"/>
              <a:ext cx="37909" cy="45719"/>
            </a:xfrm>
            <a:custGeom>
              <a:avLst/>
              <a:gdLst>
                <a:gd name="connsiteX0" fmla="*/ 25146 w 37909"/>
                <a:gd name="connsiteY0" fmla="*/ 45720 h 45719"/>
                <a:gd name="connsiteX1" fmla="*/ 12763 w 37909"/>
                <a:gd name="connsiteY1" fmla="*/ 45720 h 45719"/>
                <a:gd name="connsiteX2" fmla="*/ 12763 w 37909"/>
                <a:gd name="connsiteY2" fmla="*/ 11716 h 45719"/>
                <a:gd name="connsiteX3" fmla="*/ 0 w 37909"/>
                <a:gd name="connsiteY3" fmla="*/ 11716 h 45719"/>
                <a:gd name="connsiteX4" fmla="*/ 0 w 37909"/>
                <a:gd name="connsiteY4" fmla="*/ 0 h 45719"/>
                <a:gd name="connsiteX5" fmla="*/ 37910 w 37909"/>
                <a:gd name="connsiteY5" fmla="*/ 0 h 45719"/>
                <a:gd name="connsiteX6" fmla="*/ 37910 w 37909"/>
                <a:gd name="connsiteY6" fmla="*/ 11716 h 45719"/>
                <a:gd name="connsiteX7" fmla="*/ 25146 w 37909"/>
                <a:gd name="connsiteY7" fmla="*/ 11716 h 45719"/>
                <a:gd name="connsiteX8" fmla="*/ 25146 w 37909"/>
                <a:gd name="connsiteY8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09" h="45719">
                  <a:moveTo>
                    <a:pt x="25146" y="45720"/>
                  </a:moveTo>
                  <a:lnTo>
                    <a:pt x="12763" y="45720"/>
                  </a:lnTo>
                  <a:lnTo>
                    <a:pt x="12763" y="11716"/>
                  </a:lnTo>
                  <a:lnTo>
                    <a:pt x="0" y="11716"/>
                  </a:lnTo>
                  <a:lnTo>
                    <a:pt x="0" y="0"/>
                  </a:lnTo>
                  <a:lnTo>
                    <a:pt x="37910" y="0"/>
                  </a:lnTo>
                  <a:lnTo>
                    <a:pt x="37910" y="11716"/>
                  </a:lnTo>
                  <a:lnTo>
                    <a:pt x="25146" y="11716"/>
                  </a:lnTo>
                  <a:lnTo>
                    <a:pt x="25146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6" name="Полилиния: фигура 95">
              <a:extLst>
                <a:ext uri="{FF2B5EF4-FFF2-40B4-BE49-F238E27FC236}">
                  <a16:creationId xmlns:a16="http://schemas.microsoft.com/office/drawing/2014/main" id="{070412B7-D8F3-FA54-A09E-83FC2FD3E010}"/>
                </a:ext>
              </a:extLst>
            </p:cNvPr>
            <p:cNvSpPr/>
            <p:nvPr/>
          </p:nvSpPr>
          <p:spPr>
            <a:xfrm>
              <a:off x="3066034" y="565784"/>
              <a:ext cx="48482" cy="45719"/>
            </a:xfrm>
            <a:custGeom>
              <a:avLst/>
              <a:gdLst>
                <a:gd name="connsiteX0" fmla="*/ 13049 w 48482"/>
                <a:gd name="connsiteY0" fmla="*/ 45720 h 45719"/>
                <a:gd name="connsiteX1" fmla="*/ 0 w 48482"/>
                <a:gd name="connsiteY1" fmla="*/ 45720 h 45719"/>
                <a:gd name="connsiteX2" fmla="*/ 17240 w 48482"/>
                <a:gd name="connsiteY2" fmla="*/ 0 h 45719"/>
                <a:gd name="connsiteX3" fmla="*/ 31242 w 48482"/>
                <a:gd name="connsiteY3" fmla="*/ 0 h 45719"/>
                <a:gd name="connsiteX4" fmla="*/ 48482 w 48482"/>
                <a:gd name="connsiteY4" fmla="*/ 45720 h 45719"/>
                <a:gd name="connsiteX5" fmla="*/ 35243 w 48482"/>
                <a:gd name="connsiteY5" fmla="*/ 45720 h 45719"/>
                <a:gd name="connsiteX6" fmla="*/ 32195 w 48482"/>
                <a:gd name="connsiteY6" fmla="*/ 36862 h 45719"/>
                <a:gd name="connsiteX7" fmla="*/ 16193 w 48482"/>
                <a:gd name="connsiteY7" fmla="*/ 36862 h 45719"/>
                <a:gd name="connsiteX8" fmla="*/ 13145 w 48482"/>
                <a:gd name="connsiteY8" fmla="*/ 45720 h 45719"/>
                <a:gd name="connsiteX9" fmla="*/ 24003 w 48482"/>
                <a:gd name="connsiteY9" fmla="*/ 11716 h 45719"/>
                <a:gd name="connsiteX10" fmla="*/ 19336 w 48482"/>
                <a:gd name="connsiteY10" fmla="*/ 26765 h 45719"/>
                <a:gd name="connsiteX11" fmla="*/ 29051 w 48482"/>
                <a:gd name="connsiteY11" fmla="*/ 26765 h 45719"/>
                <a:gd name="connsiteX12" fmla="*/ 24384 w 48482"/>
                <a:gd name="connsiteY12" fmla="*/ 11716 h 45719"/>
                <a:gd name="connsiteX13" fmla="*/ 24098 w 48482"/>
                <a:gd name="connsiteY13" fmla="*/ 11716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482" h="45719">
                  <a:moveTo>
                    <a:pt x="13049" y="45720"/>
                  </a:moveTo>
                  <a:lnTo>
                    <a:pt x="0" y="45720"/>
                  </a:lnTo>
                  <a:lnTo>
                    <a:pt x="17240" y="0"/>
                  </a:lnTo>
                  <a:lnTo>
                    <a:pt x="31242" y="0"/>
                  </a:lnTo>
                  <a:lnTo>
                    <a:pt x="48482" y="45720"/>
                  </a:lnTo>
                  <a:lnTo>
                    <a:pt x="35243" y="45720"/>
                  </a:lnTo>
                  <a:lnTo>
                    <a:pt x="32195" y="36862"/>
                  </a:lnTo>
                  <a:lnTo>
                    <a:pt x="16193" y="36862"/>
                  </a:lnTo>
                  <a:lnTo>
                    <a:pt x="13145" y="45720"/>
                  </a:lnTo>
                  <a:close/>
                  <a:moveTo>
                    <a:pt x="24003" y="11716"/>
                  </a:moveTo>
                  <a:lnTo>
                    <a:pt x="19336" y="26765"/>
                  </a:lnTo>
                  <a:lnTo>
                    <a:pt x="29051" y="26765"/>
                  </a:lnTo>
                  <a:lnTo>
                    <a:pt x="24384" y="11716"/>
                  </a:lnTo>
                  <a:lnTo>
                    <a:pt x="24098" y="11716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7" name="Полилиния: фигура 96">
              <a:extLst>
                <a:ext uri="{FF2B5EF4-FFF2-40B4-BE49-F238E27FC236}">
                  <a16:creationId xmlns:a16="http://schemas.microsoft.com/office/drawing/2014/main" id="{17EA52EE-BEE4-7A4F-9234-1A91DB5B665A}"/>
                </a:ext>
              </a:extLst>
            </p:cNvPr>
            <p:cNvSpPr/>
            <p:nvPr/>
          </p:nvSpPr>
          <p:spPr>
            <a:xfrm>
              <a:off x="3119946" y="565784"/>
              <a:ext cx="50387" cy="45719"/>
            </a:xfrm>
            <a:custGeom>
              <a:avLst/>
              <a:gdLst>
                <a:gd name="connsiteX0" fmla="*/ 12478 w 50387"/>
                <a:gd name="connsiteY0" fmla="*/ 45720 h 45719"/>
                <a:gd name="connsiteX1" fmla="*/ 0 w 50387"/>
                <a:gd name="connsiteY1" fmla="*/ 45720 h 45719"/>
                <a:gd name="connsiteX2" fmla="*/ 0 w 50387"/>
                <a:gd name="connsiteY2" fmla="*/ 0 h 45719"/>
                <a:gd name="connsiteX3" fmla="*/ 11335 w 50387"/>
                <a:gd name="connsiteY3" fmla="*/ 0 h 45719"/>
                <a:gd name="connsiteX4" fmla="*/ 25241 w 50387"/>
                <a:gd name="connsiteY4" fmla="*/ 17526 h 45719"/>
                <a:gd name="connsiteX5" fmla="*/ 25432 w 50387"/>
                <a:gd name="connsiteY5" fmla="*/ 17526 h 45719"/>
                <a:gd name="connsiteX6" fmla="*/ 39433 w 50387"/>
                <a:gd name="connsiteY6" fmla="*/ 0 h 45719"/>
                <a:gd name="connsiteX7" fmla="*/ 50387 w 50387"/>
                <a:gd name="connsiteY7" fmla="*/ 0 h 45719"/>
                <a:gd name="connsiteX8" fmla="*/ 50387 w 50387"/>
                <a:gd name="connsiteY8" fmla="*/ 45720 h 45719"/>
                <a:gd name="connsiteX9" fmla="*/ 38005 w 50387"/>
                <a:gd name="connsiteY9" fmla="*/ 45720 h 45719"/>
                <a:gd name="connsiteX10" fmla="*/ 38005 w 50387"/>
                <a:gd name="connsiteY10" fmla="*/ 18955 h 45719"/>
                <a:gd name="connsiteX11" fmla="*/ 37719 w 50387"/>
                <a:gd name="connsiteY11" fmla="*/ 18955 h 45719"/>
                <a:gd name="connsiteX12" fmla="*/ 25241 w 50387"/>
                <a:gd name="connsiteY12" fmla="*/ 34576 h 45719"/>
                <a:gd name="connsiteX13" fmla="*/ 12763 w 50387"/>
                <a:gd name="connsiteY13" fmla="*/ 18955 h 45719"/>
                <a:gd name="connsiteX14" fmla="*/ 12478 w 50387"/>
                <a:gd name="connsiteY14" fmla="*/ 18955 h 45719"/>
                <a:gd name="connsiteX15" fmla="*/ 12478 w 50387"/>
                <a:gd name="connsiteY15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87" h="45719">
                  <a:moveTo>
                    <a:pt x="12478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1335" y="0"/>
                  </a:lnTo>
                  <a:lnTo>
                    <a:pt x="25241" y="17526"/>
                  </a:lnTo>
                  <a:lnTo>
                    <a:pt x="25432" y="17526"/>
                  </a:lnTo>
                  <a:lnTo>
                    <a:pt x="39433" y="0"/>
                  </a:lnTo>
                  <a:lnTo>
                    <a:pt x="50387" y="0"/>
                  </a:lnTo>
                  <a:lnTo>
                    <a:pt x="50387" y="45720"/>
                  </a:lnTo>
                  <a:lnTo>
                    <a:pt x="38005" y="45720"/>
                  </a:lnTo>
                  <a:lnTo>
                    <a:pt x="38005" y="18955"/>
                  </a:lnTo>
                  <a:lnTo>
                    <a:pt x="37719" y="18955"/>
                  </a:lnTo>
                  <a:lnTo>
                    <a:pt x="25241" y="34576"/>
                  </a:lnTo>
                  <a:lnTo>
                    <a:pt x="12763" y="18955"/>
                  </a:lnTo>
                  <a:lnTo>
                    <a:pt x="12478" y="18955"/>
                  </a:lnTo>
                  <a:lnTo>
                    <a:pt x="12478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8" name="Полилиния: фигура 97">
              <a:extLst>
                <a:ext uri="{FF2B5EF4-FFF2-40B4-BE49-F238E27FC236}">
                  <a16:creationId xmlns:a16="http://schemas.microsoft.com/office/drawing/2014/main" id="{4CF86D58-B3C4-039C-D6E5-EB460E40EFF0}"/>
                </a:ext>
              </a:extLst>
            </p:cNvPr>
            <p:cNvSpPr/>
            <p:nvPr/>
          </p:nvSpPr>
          <p:spPr>
            <a:xfrm>
              <a:off x="3180810" y="565784"/>
              <a:ext cx="35623" cy="45719"/>
            </a:xfrm>
            <a:custGeom>
              <a:avLst/>
              <a:gdLst>
                <a:gd name="connsiteX0" fmla="*/ 35624 w 35623"/>
                <a:gd name="connsiteY0" fmla="*/ 45720 h 45719"/>
                <a:gd name="connsiteX1" fmla="*/ 0 w 35623"/>
                <a:gd name="connsiteY1" fmla="*/ 45720 h 45719"/>
                <a:gd name="connsiteX2" fmla="*/ 0 w 35623"/>
                <a:gd name="connsiteY2" fmla="*/ 0 h 45719"/>
                <a:gd name="connsiteX3" fmla="*/ 34957 w 35623"/>
                <a:gd name="connsiteY3" fmla="*/ 0 h 45719"/>
                <a:gd name="connsiteX4" fmla="*/ 34957 w 35623"/>
                <a:gd name="connsiteY4" fmla="*/ 11049 h 45719"/>
                <a:gd name="connsiteX5" fmla="*/ 12383 w 35623"/>
                <a:gd name="connsiteY5" fmla="*/ 11049 h 45719"/>
                <a:gd name="connsiteX6" fmla="*/ 12383 w 35623"/>
                <a:gd name="connsiteY6" fmla="*/ 17526 h 45719"/>
                <a:gd name="connsiteX7" fmla="*/ 29718 w 35623"/>
                <a:gd name="connsiteY7" fmla="*/ 17526 h 45719"/>
                <a:gd name="connsiteX8" fmla="*/ 29718 w 35623"/>
                <a:gd name="connsiteY8" fmla="*/ 27908 h 45719"/>
                <a:gd name="connsiteX9" fmla="*/ 12383 w 35623"/>
                <a:gd name="connsiteY9" fmla="*/ 27908 h 45719"/>
                <a:gd name="connsiteX10" fmla="*/ 12383 w 35623"/>
                <a:gd name="connsiteY10" fmla="*/ 34576 h 45719"/>
                <a:gd name="connsiteX11" fmla="*/ 35624 w 35623"/>
                <a:gd name="connsiteY11" fmla="*/ 34576 h 45719"/>
                <a:gd name="connsiteX12" fmla="*/ 35624 w 35623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23" h="45719">
                  <a:moveTo>
                    <a:pt x="35624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34957" y="0"/>
                  </a:lnTo>
                  <a:lnTo>
                    <a:pt x="34957" y="11049"/>
                  </a:lnTo>
                  <a:lnTo>
                    <a:pt x="12383" y="11049"/>
                  </a:lnTo>
                  <a:lnTo>
                    <a:pt x="12383" y="17526"/>
                  </a:lnTo>
                  <a:lnTo>
                    <a:pt x="29718" y="17526"/>
                  </a:lnTo>
                  <a:lnTo>
                    <a:pt x="29718" y="27908"/>
                  </a:lnTo>
                  <a:lnTo>
                    <a:pt x="12383" y="27908"/>
                  </a:lnTo>
                  <a:lnTo>
                    <a:pt x="12383" y="34576"/>
                  </a:lnTo>
                  <a:lnTo>
                    <a:pt x="35624" y="34576"/>
                  </a:lnTo>
                  <a:lnTo>
                    <a:pt x="35624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99" name="Полилиния: фигура 98">
              <a:extLst>
                <a:ext uri="{FF2B5EF4-FFF2-40B4-BE49-F238E27FC236}">
                  <a16:creationId xmlns:a16="http://schemas.microsoft.com/office/drawing/2014/main" id="{4BB038EB-9F9B-372C-B014-3971B19AB847}"/>
                </a:ext>
              </a:extLst>
            </p:cNvPr>
            <p:cNvSpPr/>
            <p:nvPr/>
          </p:nvSpPr>
          <p:spPr>
            <a:xfrm>
              <a:off x="3224911" y="565784"/>
              <a:ext cx="41529" cy="45719"/>
            </a:xfrm>
            <a:custGeom>
              <a:avLst/>
              <a:gdLst>
                <a:gd name="connsiteX0" fmla="*/ 12478 w 41529"/>
                <a:gd name="connsiteY0" fmla="*/ 45720 h 45719"/>
                <a:gd name="connsiteX1" fmla="*/ 0 w 41529"/>
                <a:gd name="connsiteY1" fmla="*/ 45720 h 45719"/>
                <a:gd name="connsiteX2" fmla="*/ 0 w 41529"/>
                <a:gd name="connsiteY2" fmla="*/ 0 h 45719"/>
                <a:gd name="connsiteX3" fmla="*/ 12478 w 41529"/>
                <a:gd name="connsiteY3" fmla="*/ 0 h 45719"/>
                <a:gd name="connsiteX4" fmla="*/ 12478 w 41529"/>
                <a:gd name="connsiteY4" fmla="*/ 16669 h 45719"/>
                <a:gd name="connsiteX5" fmla="*/ 29146 w 41529"/>
                <a:gd name="connsiteY5" fmla="*/ 16669 h 45719"/>
                <a:gd name="connsiteX6" fmla="*/ 29146 w 41529"/>
                <a:gd name="connsiteY6" fmla="*/ 0 h 45719"/>
                <a:gd name="connsiteX7" fmla="*/ 41529 w 41529"/>
                <a:gd name="connsiteY7" fmla="*/ 0 h 45719"/>
                <a:gd name="connsiteX8" fmla="*/ 41529 w 41529"/>
                <a:gd name="connsiteY8" fmla="*/ 45720 h 45719"/>
                <a:gd name="connsiteX9" fmla="*/ 29146 w 41529"/>
                <a:gd name="connsiteY9" fmla="*/ 45720 h 45719"/>
                <a:gd name="connsiteX10" fmla="*/ 29146 w 41529"/>
                <a:gd name="connsiteY10" fmla="*/ 28385 h 45719"/>
                <a:gd name="connsiteX11" fmla="*/ 12478 w 41529"/>
                <a:gd name="connsiteY11" fmla="*/ 28385 h 45719"/>
                <a:gd name="connsiteX12" fmla="*/ 12478 w 41529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529" h="45719">
                  <a:moveTo>
                    <a:pt x="12478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16669"/>
                  </a:lnTo>
                  <a:lnTo>
                    <a:pt x="29146" y="16669"/>
                  </a:lnTo>
                  <a:lnTo>
                    <a:pt x="29146" y="0"/>
                  </a:lnTo>
                  <a:lnTo>
                    <a:pt x="41529" y="0"/>
                  </a:lnTo>
                  <a:lnTo>
                    <a:pt x="41529" y="45720"/>
                  </a:lnTo>
                  <a:lnTo>
                    <a:pt x="29146" y="45720"/>
                  </a:lnTo>
                  <a:lnTo>
                    <a:pt x="29146" y="28385"/>
                  </a:lnTo>
                  <a:lnTo>
                    <a:pt x="12478" y="28385"/>
                  </a:lnTo>
                  <a:lnTo>
                    <a:pt x="12478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0" name="Полилиния: фигура 99">
              <a:extLst>
                <a:ext uri="{FF2B5EF4-FFF2-40B4-BE49-F238E27FC236}">
                  <a16:creationId xmlns:a16="http://schemas.microsoft.com/office/drawing/2014/main" id="{397AFCB7-B593-3436-BFF2-9265943B991A}"/>
                </a:ext>
              </a:extLst>
            </p:cNvPr>
            <p:cNvSpPr/>
            <p:nvPr/>
          </p:nvSpPr>
          <p:spPr>
            <a:xfrm>
              <a:off x="3273012" y="565784"/>
              <a:ext cx="37909" cy="45719"/>
            </a:xfrm>
            <a:custGeom>
              <a:avLst/>
              <a:gdLst>
                <a:gd name="connsiteX0" fmla="*/ 25146 w 37909"/>
                <a:gd name="connsiteY0" fmla="*/ 45720 h 45719"/>
                <a:gd name="connsiteX1" fmla="*/ 12763 w 37909"/>
                <a:gd name="connsiteY1" fmla="*/ 45720 h 45719"/>
                <a:gd name="connsiteX2" fmla="*/ 12763 w 37909"/>
                <a:gd name="connsiteY2" fmla="*/ 11716 h 45719"/>
                <a:gd name="connsiteX3" fmla="*/ 0 w 37909"/>
                <a:gd name="connsiteY3" fmla="*/ 11716 h 45719"/>
                <a:gd name="connsiteX4" fmla="*/ 0 w 37909"/>
                <a:gd name="connsiteY4" fmla="*/ 0 h 45719"/>
                <a:gd name="connsiteX5" fmla="*/ 37909 w 37909"/>
                <a:gd name="connsiteY5" fmla="*/ 0 h 45719"/>
                <a:gd name="connsiteX6" fmla="*/ 37909 w 37909"/>
                <a:gd name="connsiteY6" fmla="*/ 11716 h 45719"/>
                <a:gd name="connsiteX7" fmla="*/ 25146 w 37909"/>
                <a:gd name="connsiteY7" fmla="*/ 11716 h 45719"/>
                <a:gd name="connsiteX8" fmla="*/ 25146 w 37909"/>
                <a:gd name="connsiteY8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09" h="45719">
                  <a:moveTo>
                    <a:pt x="25146" y="45720"/>
                  </a:moveTo>
                  <a:lnTo>
                    <a:pt x="12763" y="45720"/>
                  </a:lnTo>
                  <a:lnTo>
                    <a:pt x="12763" y="11716"/>
                  </a:lnTo>
                  <a:lnTo>
                    <a:pt x="0" y="11716"/>
                  </a:lnTo>
                  <a:lnTo>
                    <a:pt x="0" y="0"/>
                  </a:lnTo>
                  <a:lnTo>
                    <a:pt x="37909" y="0"/>
                  </a:lnTo>
                  <a:lnTo>
                    <a:pt x="37909" y="11716"/>
                  </a:lnTo>
                  <a:lnTo>
                    <a:pt x="25146" y="11716"/>
                  </a:lnTo>
                  <a:lnTo>
                    <a:pt x="25146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1" name="Полилиния: фигура 100">
              <a:extLst>
                <a:ext uri="{FF2B5EF4-FFF2-40B4-BE49-F238E27FC236}">
                  <a16:creationId xmlns:a16="http://schemas.microsoft.com/office/drawing/2014/main" id="{D7427C33-384B-3358-EE10-83EEDFDA8876}"/>
                </a:ext>
              </a:extLst>
            </p:cNvPr>
            <p:cNvSpPr/>
            <p:nvPr/>
          </p:nvSpPr>
          <p:spPr>
            <a:xfrm>
              <a:off x="3326257" y="564451"/>
              <a:ext cx="46196" cy="48386"/>
            </a:xfrm>
            <a:custGeom>
              <a:avLst/>
              <a:gdLst>
                <a:gd name="connsiteX0" fmla="*/ 8477 w 46196"/>
                <a:gd name="connsiteY0" fmla="*/ 45815 h 48386"/>
                <a:gd name="connsiteX1" fmla="*/ 0 w 46196"/>
                <a:gd name="connsiteY1" fmla="*/ 39529 h 48386"/>
                <a:gd name="connsiteX2" fmla="*/ 8191 w 46196"/>
                <a:gd name="connsiteY2" fmla="*/ 31814 h 48386"/>
                <a:gd name="connsiteX3" fmla="*/ 13716 w 46196"/>
                <a:gd name="connsiteY3" fmla="*/ 35623 h 48386"/>
                <a:gd name="connsiteX4" fmla="*/ 20574 w 46196"/>
                <a:gd name="connsiteY4" fmla="*/ 36957 h 48386"/>
                <a:gd name="connsiteX5" fmla="*/ 27622 w 46196"/>
                <a:gd name="connsiteY5" fmla="*/ 34862 h 48386"/>
                <a:gd name="connsiteX6" fmla="*/ 32290 w 46196"/>
                <a:gd name="connsiteY6" fmla="*/ 29432 h 48386"/>
                <a:gd name="connsiteX7" fmla="*/ 14859 w 46196"/>
                <a:gd name="connsiteY7" fmla="*/ 29432 h 48386"/>
                <a:gd name="connsiteX8" fmla="*/ 14859 w 46196"/>
                <a:gd name="connsiteY8" fmla="*/ 18955 h 48386"/>
                <a:gd name="connsiteX9" fmla="*/ 32290 w 46196"/>
                <a:gd name="connsiteY9" fmla="*/ 18955 h 48386"/>
                <a:gd name="connsiteX10" fmla="*/ 27908 w 46196"/>
                <a:gd name="connsiteY10" fmla="*/ 13430 h 48386"/>
                <a:gd name="connsiteX11" fmla="*/ 21241 w 46196"/>
                <a:gd name="connsiteY11" fmla="*/ 11430 h 48386"/>
                <a:gd name="connsiteX12" fmla="*/ 14383 w 46196"/>
                <a:gd name="connsiteY12" fmla="*/ 12763 h 48386"/>
                <a:gd name="connsiteX13" fmla="*/ 8858 w 46196"/>
                <a:gd name="connsiteY13" fmla="*/ 16573 h 48386"/>
                <a:gd name="connsiteX14" fmla="*/ 667 w 46196"/>
                <a:gd name="connsiteY14" fmla="*/ 8858 h 48386"/>
                <a:gd name="connsiteX15" fmla="*/ 9144 w 46196"/>
                <a:gd name="connsiteY15" fmla="*/ 2572 h 48386"/>
                <a:gd name="connsiteX16" fmla="*/ 21336 w 46196"/>
                <a:gd name="connsiteY16" fmla="*/ 0 h 48386"/>
                <a:gd name="connsiteX17" fmla="*/ 34195 w 46196"/>
                <a:gd name="connsiteY17" fmla="*/ 3238 h 48386"/>
                <a:gd name="connsiteX18" fmla="*/ 43053 w 46196"/>
                <a:gd name="connsiteY18" fmla="*/ 12001 h 48386"/>
                <a:gd name="connsiteX19" fmla="*/ 46196 w 46196"/>
                <a:gd name="connsiteY19" fmla="*/ 24194 h 48386"/>
                <a:gd name="connsiteX20" fmla="*/ 42863 w 46196"/>
                <a:gd name="connsiteY20" fmla="*/ 36385 h 48386"/>
                <a:gd name="connsiteX21" fmla="*/ 33719 w 46196"/>
                <a:gd name="connsiteY21" fmla="*/ 45148 h 48386"/>
                <a:gd name="connsiteX22" fmla="*/ 20669 w 46196"/>
                <a:gd name="connsiteY22" fmla="*/ 48387 h 48386"/>
                <a:gd name="connsiteX23" fmla="*/ 8477 w 46196"/>
                <a:gd name="connsiteY23" fmla="*/ 45815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6196" h="48386">
                  <a:moveTo>
                    <a:pt x="8477" y="45815"/>
                  </a:moveTo>
                  <a:cubicBezTo>
                    <a:pt x="5048" y="44101"/>
                    <a:pt x="2191" y="42005"/>
                    <a:pt x="0" y="39529"/>
                  </a:cubicBezTo>
                  <a:lnTo>
                    <a:pt x="8191" y="31814"/>
                  </a:lnTo>
                  <a:cubicBezTo>
                    <a:pt x="10001" y="33433"/>
                    <a:pt x="11811" y="34671"/>
                    <a:pt x="13716" y="35623"/>
                  </a:cubicBezTo>
                  <a:cubicBezTo>
                    <a:pt x="15621" y="36576"/>
                    <a:pt x="17907" y="36957"/>
                    <a:pt x="20574" y="36957"/>
                  </a:cubicBezTo>
                  <a:cubicBezTo>
                    <a:pt x="23241" y="36957"/>
                    <a:pt x="25527" y="36290"/>
                    <a:pt x="27622" y="34862"/>
                  </a:cubicBezTo>
                  <a:cubicBezTo>
                    <a:pt x="29718" y="33528"/>
                    <a:pt x="31242" y="31718"/>
                    <a:pt x="32290" y="29432"/>
                  </a:cubicBezTo>
                  <a:lnTo>
                    <a:pt x="14859" y="29432"/>
                  </a:lnTo>
                  <a:lnTo>
                    <a:pt x="14859" y="18955"/>
                  </a:lnTo>
                  <a:lnTo>
                    <a:pt x="32290" y="18955"/>
                  </a:lnTo>
                  <a:cubicBezTo>
                    <a:pt x="31337" y="16573"/>
                    <a:pt x="29813" y="14764"/>
                    <a:pt x="27908" y="13430"/>
                  </a:cubicBezTo>
                  <a:cubicBezTo>
                    <a:pt x="26003" y="12097"/>
                    <a:pt x="23813" y="11430"/>
                    <a:pt x="21241" y="11430"/>
                  </a:cubicBezTo>
                  <a:cubicBezTo>
                    <a:pt x="18669" y="11430"/>
                    <a:pt x="16192" y="11906"/>
                    <a:pt x="14383" y="12763"/>
                  </a:cubicBezTo>
                  <a:cubicBezTo>
                    <a:pt x="12478" y="13716"/>
                    <a:pt x="10668" y="14954"/>
                    <a:pt x="8858" y="16573"/>
                  </a:cubicBezTo>
                  <a:lnTo>
                    <a:pt x="667" y="8858"/>
                  </a:lnTo>
                  <a:cubicBezTo>
                    <a:pt x="2953" y="6382"/>
                    <a:pt x="5715" y="4286"/>
                    <a:pt x="9144" y="2572"/>
                  </a:cubicBezTo>
                  <a:cubicBezTo>
                    <a:pt x="12573" y="857"/>
                    <a:pt x="16573" y="0"/>
                    <a:pt x="21336" y="0"/>
                  </a:cubicBezTo>
                  <a:cubicBezTo>
                    <a:pt x="26098" y="0"/>
                    <a:pt x="30385" y="1048"/>
                    <a:pt x="34195" y="3238"/>
                  </a:cubicBezTo>
                  <a:cubicBezTo>
                    <a:pt x="38005" y="5429"/>
                    <a:pt x="40862" y="8287"/>
                    <a:pt x="43053" y="12001"/>
                  </a:cubicBezTo>
                  <a:cubicBezTo>
                    <a:pt x="45148" y="15716"/>
                    <a:pt x="46196" y="19717"/>
                    <a:pt x="46196" y="24194"/>
                  </a:cubicBezTo>
                  <a:cubicBezTo>
                    <a:pt x="46196" y="28670"/>
                    <a:pt x="45148" y="32671"/>
                    <a:pt x="42863" y="36385"/>
                  </a:cubicBezTo>
                  <a:cubicBezTo>
                    <a:pt x="40672" y="40100"/>
                    <a:pt x="37624" y="42958"/>
                    <a:pt x="33719" y="45148"/>
                  </a:cubicBezTo>
                  <a:cubicBezTo>
                    <a:pt x="29813" y="47339"/>
                    <a:pt x="25432" y="48387"/>
                    <a:pt x="20669" y="48387"/>
                  </a:cubicBezTo>
                  <a:cubicBezTo>
                    <a:pt x="15907" y="48387"/>
                    <a:pt x="11906" y="47530"/>
                    <a:pt x="8477" y="45815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2" name="Полилиния: фигура 101">
              <a:extLst>
                <a:ext uri="{FF2B5EF4-FFF2-40B4-BE49-F238E27FC236}">
                  <a16:creationId xmlns:a16="http://schemas.microsoft.com/office/drawing/2014/main" id="{1F0642A2-31DD-C382-C05D-9054BBCBD2F3}"/>
                </a:ext>
              </a:extLst>
            </p:cNvPr>
            <p:cNvSpPr/>
            <p:nvPr/>
          </p:nvSpPr>
          <p:spPr>
            <a:xfrm>
              <a:off x="3380264" y="565784"/>
              <a:ext cx="43148" cy="45719"/>
            </a:xfrm>
            <a:custGeom>
              <a:avLst/>
              <a:gdLst>
                <a:gd name="connsiteX0" fmla="*/ 12478 w 43148"/>
                <a:gd name="connsiteY0" fmla="*/ 45720 h 45719"/>
                <a:gd name="connsiteX1" fmla="*/ 0 w 43148"/>
                <a:gd name="connsiteY1" fmla="*/ 45720 h 45719"/>
                <a:gd name="connsiteX2" fmla="*/ 0 w 43148"/>
                <a:gd name="connsiteY2" fmla="*/ 0 h 45719"/>
                <a:gd name="connsiteX3" fmla="*/ 12478 w 43148"/>
                <a:gd name="connsiteY3" fmla="*/ 0 h 45719"/>
                <a:gd name="connsiteX4" fmla="*/ 12478 w 43148"/>
                <a:gd name="connsiteY4" fmla="*/ 17621 h 45719"/>
                <a:gd name="connsiteX5" fmla="*/ 27527 w 43148"/>
                <a:gd name="connsiteY5" fmla="*/ 0 h 45719"/>
                <a:gd name="connsiteX6" fmla="*/ 41910 w 43148"/>
                <a:gd name="connsiteY6" fmla="*/ 0 h 45719"/>
                <a:gd name="connsiteX7" fmla="*/ 25527 w 43148"/>
                <a:gd name="connsiteY7" fmla="*/ 18955 h 45719"/>
                <a:gd name="connsiteX8" fmla="*/ 43148 w 43148"/>
                <a:gd name="connsiteY8" fmla="*/ 45720 h 45719"/>
                <a:gd name="connsiteX9" fmla="*/ 28766 w 43148"/>
                <a:gd name="connsiteY9" fmla="*/ 45720 h 45719"/>
                <a:gd name="connsiteX10" fmla="*/ 17336 w 43148"/>
                <a:gd name="connsiteY10" fmla="*/ 28385 h 45719"/>
                <a:gd name="connsiteX11" fmla="*/ 12478 w 43148"/>
                <a:gd name="connsiteY11" fmla="*/ 34004 h 45719"/>
                <a:gd name="connsiteX12" fmla="*/ 12478 w 43148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48" h="45719">
                  <a:moveTo>
                    <a:pt x="12478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17621"/>
                  </a:lnTo>
                  <a:lnTo>
                    <a:pt x="27527" y="0"/>
                  </a:lnTo>
                  <a:lnTo>
                    <a:pt x="41910" y="0"/>
                  </a:lnTo>
                  <a:lnTo>
                    <a:pt x="25527" y="18955"/>
                  </a:lnTo>
                  <a:lnTo>
                    <a:pt x="43148" y="45720"/>
                  </a:lnTo>
                  <a:lnTo>
                    <a:pt x="28766" y="45720"/>
                  </a:lnTo>
                  <a:lnTo>
                    <a:pt x="17336" y="28385"/>
                  </a:lnTo>
                  <a:lnTo>
                    <a:pt x="12478" y="34004"/>
                  </a:lnTo>
                  <a:lnTo>
                    <a:pt x="12478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3" name="Полилиния: фигура 102">
              <a:extLst>
                <a:ext uri="{FF2B5EF4-FFF2-40B4-BE49-F238E27FC236}">
                  <a16:creationId xmlns:a16="http://schemas.microsoft.com/office/drawing/2014/main" id="{7CC2C044-7065-6051-5806-7B77AB49F066}"/>
                </a:ext>
              </a:extLst>
            </p:cNvPr>
            <p:cNvSpPr/>
            <p:nvPr/>
          </p:nvSpPr>
          <p:spPr>
            <a:xfrm>
              <a:off x="3424079" y="564451"/>
              <a:ext cx="51054" cy="48386"/>
            </a:xfrm>
            <a:custGeom>
              <a:avLst/>
              <a:gdLst>
                <a:gd name="connsiteX0" fmla="*/ 12478 w 51054"/>
                <a:gd name="connsiteY0" fmla="*/ 45148 h 48386"/>
                <a:gd name="connsiteX1" fmla="*/ 3334 w 51054"/>
                <a:gd name="connsiteY1" fmla="*/ 36385 h 48386"/>
                <a:gd name="connsiteX2" fmla="*/ 0 w 51054"/>
                <a:gd name="connsiteY2" fmla="*/ 24194 h 48386"/>
                <a:gd name="connsiteX3" fmla="*/ 3334 w 51054"/>
                <a:gd name="connsiteY3" fmla="*/ 12001 h 48386"/>
                <a:gd name="connsiteX4" fmla="*/ 12478 w 51054"/>
                <a:gd name="connsiteY4" fmla="*/ 3238 h 48386"/>
                <a:gd name="connsiteX5" fmla="*/ 25527 w 51054"/>
                <a:gd name="connsiteY5" fmla="*/ 0 h 48386"/>
                <a:gd name="connsiteX6" fmla="*/ 38576 w 51054"/>
                <a:gd name="connsiteY6" fmla="*/ 3238 h 48386"/>
                <a:gd name="connsiteX7" fmla="*/ 47720 w 51054"/>
                <a:gd name="connsiteY7" fmla="*/ 12001 h 48386"/>
                <a:gd name="connsiteX8" fmla="*/ 51054 w 51054"/>
                <a:gd name="connsiteY8" fmla="*/ 24194 h 48386"/>
                <a:gd name="connsiteX9" fmla="*/ 47720 w 51054"/>
                <a:gd name="connsiteY9" fmla="*/ 36385 h 48386"/>
                <a:gd name="connsiteX10" fmla="*/ 38576 w 51054"/>
                <a:gd name="connsiteY10" fmla="*/ 45148 h 48386"/>
                <a:gd name="connsiteX11" fmla="*/ 25527 w 51054"/>
                <a:gd name="connsiteY11" fmla="*/ 48387 h 48386"/>
                <a:gd name="connsiteX12" fmla="*/ 12478 w 51054"/>
                <a:gd name="connsiteY12" fmla="*/ 45148 h 48386"/>
                <a:gd name="connsiteX13" fmla="*/ 32004 w 51054"/>
                <a:gd name="connsiteY13" fmla="*/ 35243 h 48386"/>
                <a:gd name="connsiteX14" fmla="*/ 36576 w 51054"/>
                <a:gd name="connsiteY14" fmla="*/ 30670 h 48386"/>
                <a:gd name="connsiteX15" fmla="*/ 38291 w 51054"/>
                <a:gd name="connsiteY15" fmla="*/ 24194 h 48386"/>
                <a:gd name="connsiteX16" fmla="*/ 36576 w 51054"/>
                <a:gd name="connsiteY16" fmla="*/ 17716 h 48386"/>
                <a:gd name="connsiteX17" fmla="*/ 32004 w 51054"/>
                <a:gd name="connsiteY17" fmla="*/ 13144 h 48386"/>
                <a:gd name="connsiteX18" fmla="*/ 25527 w 51054"/>
                <a:gd name="connsiteY18" fmla="*/ 11430 h 48386"/>
                <a:gd name="connsiteX19" fmla="*/ 19050 w 51054"/>
                <a:gd name="connsiteY19" fmla="*/ 13144 h 48386"/>
                <a:gd name="connsiteX20" fmla="*/ 14478 w 51054"/>
                <a:gd name="connsiteY20" fmla="*/ 17716 h 48386"/>
                <a:gd name="connsiteX21" fmla="*/ 12763 w 51054"/>
                <a:gd name="connsiteY21" fmla="*/ 24194 h 48386"/>
                <a:gd name="connsiteX22" fmla="*/ 14478 w 51054"/>
                <a:gd name="connsiteY22" fmla="*/ 30670 h 48386"/>
                <a:gd name="connsiteX23" fmla="*/ 19050 w 51054"/>
                <a:gd name="connsiteY23" fmla="*/ 35243 h 48386"/>
                <a:gd name="connsiteX24" fmla="*/ 25527 w 51054"/>
                <a:gd name="connsiteY24" fmla="*/ 36957 h 48386"/>
                <a:gd name="connsiteX25" fmla="*/ 32004 w 51054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4" h="48386">
                  <a:moveTo>
                    <a:pt x="12478" y="45148"/>
                  </a:moveTo>
                  <a:cubicBezTo>
                    <a:pt x="8572" y="42958"/>
                    <a:pt x="5525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1"/>
                  </a:cubicBezTo>
                  <a:cubicBezTo>
                    <a:pt x="5525" y="8287"/>
                    <a:pt x="8572" y="5429"/>
                    <a:pt x="12478" y="3238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8"/>
                  </a:cubicBezTo>
                  <a:cubicBezTo>
                    <a:pt x="42481" y="5429"/>
                    <a:pt x="45529" y="8287"/>
                    <a:pt x="47720" y="12001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0"/>
                  </a:cubicBezTo>
                  <a:cubicBezTo>
                    <a:pt x="37719" y="28765"/>
                    <a:pt x="38291" y="26575"/>
                    <a:pt x="38291" y="24194"/>
                  </a:cubicBezTo>
                  <a:cubicBezTo>
                    <a:pt x="38291" y="21812"/>
                    <a:pt x="37719" y="19717"/>
                    <a:pt x="36576" y="17716"/>
                  </a:cubicBezTo>
                  <a:cubicBezTo>
                    <a:pt x="35433" y="15811"/>
                    <a:pt x="33909" y="14288"/>
                    <a:pt x="32004" y="13144"/>
                  </a:cubicBezTo>
                  <a:cubicBezTo>
                    <a:pt x="30099" y="12001"/>
                    <a:pt x="27908" y="11430"/>
                    <a:pt x="25527" y="11430"/>
                  </a:cubicBezTo>
                  <a:cubicBezTo>
                    <a:pt x="23146" y="11430"/>
                    <a:pt x="21050" y="12001"/>
                    <a:pt x="19050" y="13144"/>
                  </a:cubicBezTo>
                  <a:cubicBezTo>
                    <a:pt x="17145" y="14288"/>
                    <a:pt x="15621" y="15811"/>
                    <a:pt x="14478" y="17716"/>
                  </a:cubicBezTo>
                  <a:cubicBezTo>
                    <a:pt x="13335" y="19622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0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1050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4" name="Полилиния: фигура 103">
              <a:extLst>
                <a:ext uri="{FF2B5EF4-FFF2-40B4-BE49-F238E27FC236}">
                  <a16:creationId xmlns:a16="http://schemas.microsoft.com/office/drawing/2014/main" id="{CB550666-529E-524D-9D28-ADB7F4F7A7DE}"/>
                </a:ext>
              </a:extLst>
            </p:cNvPr>
            <p:cNvSpPr/>
            <p:nvPr/>
          </p:nvSpPr>
          <p:spPr>
            <a:xfrm>
              <a:off x="3482943" y="565784"/>
              <a:ext cx="41529" cy="45719"/>
            </a:xfrm>
            <a:custGeom>
              <a:avLst/>
              <a:gdLst>
                <a:gd name="connsiteX0" fmla="*/ 12383 w 41529"/>
                <a:gd name="connsiteY0" fmla="*/ 45720 h 45719"/>
                <a:gd name="connsiteX1" fmla="*/ 0 w 41529"/>
                <a:gd name="connsiteY1" fmla="*/ 45720 h 45719"/>
                <a:gd name="connsiteX2" fmla="*/ 0 w 41529"/>
                <a:gd name="connsiteY2" fmla="*/ 0 h 45719"/>
                <a:gd name="connsiteX3" fmla="*/ 12383 w 41529"/>
                <a:gd name="connsiteY3" fmla="*/ 0 h 45719"/>
                <a:gd name="connsiteX4" fmla="*/ 12383 w 41529"/>
                <a:gd name="connsiteY4" fmla="*/ 16669 h 45719"/>
                <a:gd name="connsiteX5" fmla="*/ 29051 w 41529"/>
                <a:gd name="connsiteY5" fmla="*/ 16669 h 45719"/>
                <a:gd name="connsiteX6" fmla="*/ 29051 w 41529"/>
                <a:gd name="connsiteY6" fmla="*/ 0 h 45719"/>
                <a:gd name="connsiteX7" fmla="*/ 41529 w 41529"/>
                <a:gd name="connsiteY7" fmla="*/ 0 h 45719"/>
                <a:gd name="connsiteX8" fmla="*/ 41529 w 41529"/>
                <a:gd name="connsiteY8" fmla="*/ 45720 h 45719"/>
                <a:gd name="connsiteX9" fmla="*/ 29051 w 41529"/>
                <a:gd name="connsiteY9" fmla="*/ 45720 h 45719"/>
                <a:gd name="connsiteX10" fmla="*/ 29051 w 41529"/>
                <a:gd name="connsiteY10" fmla="*/ 28385 h 45719"/>
                <a:gd name="connsiteX11" fmla="*/ 12383 w 41529"/>
                <a:gd name="connsiteY11" fmla="*/ 28385 h 45719"/>
                <a:gd name="connsiteX12" fmla="*/ 12383 w 41529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529" h="45719">
                  <a:moveTo>
                    <a:pt x="12383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2383" y="0"/>
                  </a:lnTo>
                  <a:lnTo>
                    <a:pt x="12383" y="16669"/>
                  </a:lnTo>
                  <a:lnTo>
                    <a:pt x="29051" y="16669"/>
                  </a:lnTo>
                  <a:lnTo>
                    <a:pt x="29051" y="0"/>
                  </a:lnTo>
                  <a:lnTo>
                    <a:pt x="41529" y="0"/>
                  </a:lnTo>
                  <a:lnTo>
                    <a:pt x="41529" y="45720"/>
                  </a:lnTo>
                  <a:lnTo>
                    <a:pt x="29051" y="45720"/>
                  </a:lnTo>
                  <a:lnTo>
                    <a:pt x="29051" y="28385"/>
                  </a:lnTo>
                  <a:lnTo>
                    <a:pt x="12383" y="28385"/>
                  </a:lnTo>
                  <a:lnTo>
                    <a:pt x="12383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5" name="Полилиния: фигура 104">
              <a:extLst>
                <a:ext uri="{FF2B5EF4-FFF2-40B4-BE49-F238E27FC236}">
                  <a16:creationId xmlns:a16="http://schemas.microsoft.com/office/drawing/2014/main" id="{3F95FC4D-C4FA-3B17-4C5C-86000133A177}"/>
                </a:ext>
              </a:extLst>
            </p:cNvPr>
            <p:cNvSpPr/>
            <p:nvPr/>
          </p:nvSpPr>
          <p:spPr>
            <a:xfrm>
              <a:off x="3532283" y="564451"/>
              <a:ext cx="51053" cy="48386"/>
            </a:xfrm>
            <a:custGeom>
              <a:avLst/>
              <a:gdLst>
                <a:gd name="connsiteX0" fmla="*/ 12478 w 51053"/>
                <a:gd name="connsiteY0" fmla="*/ 45148 h 48386"/>
                <a:gd name="connsiteX1" fmla="*/ 3334 w 51053"/>
                <a:gd name="connsiteY1" fmla="*/ 36385 h 48386"/>
                <a:gd name="connsiteX2" fmla="*/ 0 w 51053"/>
                <a:gd name="connsiteY2" fmla="*/ 24194 h 48386"/>
                <a:gd name="connsiteX3" fmla="*/ 3334 w 51053"/>
                <a:gd name="connsiteY3" fmla="*/ 12001 h 48386"/>
                <a:gd name="connsiteX4" fmla="*/ 12478 w 51053"/>
                <a:gd name="connsiteY4" fmla="*/ 3238 h 48386"/>
                <a:gd name="connsiteX5" fmla="*/ 25527 w 51053"/>
                <a:gd name="connsiteY5" fmla="*/ 0 h 48386"/>
                <a:gd name="connsiteX6" fmla="*/ 38576 w 51053"/>
                <a:gd name="connsiteY6" fmla="*/ 3238 h 48386"/>
                <a:gd name="connsiteX7" fmla="*/ 47720 w 51053"/>
                <a:gd name="connsiteY7" fmla="*/ 12001 h 48386"/>
                <a:gd name="connsiteX8" fmla="*/ 51054 w 51053"/>
                <a:gd name="connsiteY8" fmla="*/ 24194 h 48386"/>
                <a:gd name="connsiteX9" fmla="*/ 47720 w 51053"/>
                <a:gd name="connsiteY9" fmla="*/ 36385 h 48386"/>
                <a:gd name="connsiteX10" fmla="*/ 38576 w 51053"/>
                <a:gd name="connsiteY10" fmla="*/ 45148 h 48386"/>
                <a:gd name="connsiteX11" fmla="*/ 25527 w 51053"/>
                <a:gd name="connsiteY11" fmla="*/ 48387 h 48386"/>
                <a:gd name="connsiteX12" fmla="*/ 12478 w 51053"/>
                <a:gd name="connsiteY12" fmla="*/ 45148 h 48386"/>
                <a:gd name="connsiteX13" fmla="*/ 32004 w 51053"/>
                <a:gd name="connsiteY13" fmla="*/ 35243 h 48386"/>
                <a:gd name="connsiteX14" fmla="*/ 36576 w 51053"/>
                <a:gd name="connsiteY14" fmla="*/ 30670 h 48386"/>
                <a:gd name="connsiteX15" fmla="*/ 38290 w 51053"/>
                <a:gd name="connsiteY15" fmla="*/ 24194 h 48386"/>
                <a:gd name="connsiteX16" fmla="*/ 36576 w 51053"/>
                <a:gd name="connsiteY16" fmla="*/ 17716 h 48386"/>
                <a:gd name="connsiteX17" fmla="*/ 32004 w 51053"/>
                <a:gd name="connsiteY17" fmla="*/ 13144 h 48386"/>
                <a:gd name="connsiteX18" fmla="*/ 25527 w 51053"/>
                <a:gd name="connsiteY18" fmla="*/ 11430 h 48386"/>
                <a:gd name="connsiteX19" fmla="*/ 19050 w 51053"/>
                <a:gd name="connsiteY19" fmla="*/ 13144 h 48386"/>
                <a:gd name="connsiteX20" fmla="*/ 14478 w 51053"/>
                <a:gd name="connsiteY20" fmla="*/ 17716 h 48386"/>
                <a:gd name="connsiteX21" fmla="*/ 12763 w 51053"/>
                <a:gd name="connsiteY21" fmla="*/ 24194 h 48386"/>
                <a:gd name="connsiteX22" fmla="*/ 14478 w 51053"/>
                <a:gd name="connsiteY22" fmla="*/ 30670 h 48386"/>
                <a:gd name="connsiteX23" fmla="*/ 19050 w 51053"/>
                <a:gd name="connsiteY23" fmla="*/ 35243 h 48386"/>
                <a:gd name="connsiteX24" fmla="*/ 25527 w 51053"/>
                <a:gd name="connsiteY24" fmla="*/ 36957 h 48386"/>
                <a:gd name="connsiteX25" fmla="*/ 32004 w 51053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3" h="48386">
                  <a:moveTo>
                    <a:pt x="12478" y="45148"/>
                  </a:moveTo>
                  <a:cubicBezTo>
                    <a:pt x="8572" y="42958"/>
                    <a:pt x="5524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1"/>
                  </a:cubicBezTo>
                  <a:cubicBezTo>
                    <a:pt x="5524" y="8287"/>
                    <a:pt x="8572" y="5429"/>
                    <a:pt x="12478" y="3238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8"/>
                  </a:cubicBezTo>
                  <a:cubicBezTo>
                    <a:pt x="42481" y="5429"/>
                    <a:pt x="45529" y="8287"/>
                    <a:pt x="47720" y="12001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0"/>
                  </a:cubicBezTo>
                  <a:cubicBezTo>
                    <a:pt x="37719" y="28765"/>
                    <a:pt x="38290" y="26575"/>
                    <a:pt x="38290" y="24194"/>
                  </a:cubicBezTo>
                  <a:cubicBezTo>
                    <a:pt x="38290" y="21812"/>
                    <a:pt x="37719" y="19717"/>
                    <a:pt x="36576" y="17716"/>
                  </a:cubicBezTo>
                  <a:cubicBezTo>
                    <a:pt x="35433" y="15811"/>
                    <a:pt x="33909" y="14288"/>
                    <a:pt x="32004" y="13144"/>
                  </a:cubicBezTo>
                  <a:cubicBezTo>
                    <a:pt x="30099" y="12001"/>
                    <a:pt x="27908" y="11430"/>
                    <a:pt x="25527" y="11430"/>
                  </a:cubicBezTo>
                  <a:cubicBezTo>
                    <a:pt x="23146" y="11430"/>
                    <a:pt x="21050" y="12001"/>
                    <a:pt x="19050" y="13144"/>
                  </a:cubicBezTo>
                  <a:cubicBezTo>
                    <a:pt x="17145" y="14288"/>
                    <a:pt x="15621" y="15811"/>
                    <a:pt x="14478" y="17716"/>
                  </a:cubicBezTo>
                  <a:cubicBezTo>
                    <a:pt x="13335" y="19622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0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1050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6" name="Полилиния: фигура 105">
              <a:extLst>
                <a:ext uri="{FF2B5EF4-FFF2-40B4-BE49-F238E27FC236}">
                  <a16:creationId xmlns:a16="http://schemas.microsoft.com/office/drawing/2014/main" id="{A293B8AE-BEBB-219A-A1E3-07F7CF384347}"/>
                </a:ext>
              </a:extLst>
            </p:cNvPr>
            <p:cNvSpPr/>
            <p:nvPr/>
          </p:nvSpPr>
          <p:spPr>
            <a:xfrm>
              <a:off x="3591147" y="565784"/>
              <a:ext cx="50387" cy="45719"/>
            </a:xfrm>
            <a:custGeom>
              <a:avLst/>
              <a:gdLst>
                <a:gd name="connsiteX0" fmla="*/ 12382 w 50387"/>
                <a:gd name="connsiteY0" fmla="*/ 45720 h 45719"/>
                <a:gd name="connsiteX1" fmla="*/ 0 w 50387"/>
                <a:gd name="connsiteY1" fmla="*/ 45720 h 45719"/>
                <a:gd name="connsiteX2" fmla="*/ 0 w 50387"/>
                <a:gd name="connsiteY2" fmla="*/ 0 h 45719"/>
                <a:gd name="connsiteX3" fmla="*/ 11239 w 50387"/>
                <a:gd name="connsiteY3" fmla="*/ 0 h 45719"/>
                <a:gd name="connsiteX4" fmla="*/ 25241 w 50387"/>
                <a:gd name="connsiteY4" fmla="*/ 17526 h 45719"/>
                <a:gd name="connsiteX5" fmla="*/ 25337 w 50387"/>
                <a:gd name="connsiteY5" fmla="*/ 17526 h 45719"/>
                <a:gd name="connsiteX6" fmla="*/ 39338 w 50387"/>
                <a:gd name="connsiteY6" fmla="*/ 0 h 45719"/>
                <a:gd name="connsiteX7" fmla="*/ 50387 w 50387"/>
                <a:gd name="connsiteY7" fmla="*/ 0 h 45719"/>
                <a:gd name="connsiteX8" fmla="*/ 50387 w 50387"/>
                <a:gd name="connsiteY8" fmla="*/ 45720 h 45719"/>
                <a:gd name="connsiteX9" fmla="*/ 37910 w 50387"/>
                <a:gd name="connsiteY9" fmla="*/ 45720 h 45719"/>
                <a:gd name="connsiteX10" fmla="*/ 37910 w 50387"/>
                <a:gd name="connsiteY10" fmla="*/ 18955 h 45719"/>
                <a:gd name="connsiteX11" fmla="*/ 37624 w 50387"/>
                <a:gd name="connsiteY11" fmla="*/ 18955 h 45719"/>
                <a:gd name="connsiteX12" fmla="*/ 25146 w 50387"/>
                <a:gd name="connsiteY12" fmla="*/ 34576 h 45719"/>
                <a:gd name="connsiteX13" fmla="*/ 12668 w 50387"/>
                <a:gd name="connsiteY13" fmla="*/ 18955 h 45719"/>
                <a:gd name="connsiteX14" fmla="*/ 12382 w 50387"/>
                <a:gd name="connsiteY14" fmla="*/ 18955 h 45719"/>
                <a:gd name="connsiteX15" fmla="*/ 12382 w 50387"/>
                <a:gd name="connsiteY15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387" h="45719">
                  <a:moveTo>
                    <a:pt x="12382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1239" y="0"/>
                  </a:lnTo>
                  <a:lnTo>
                    <a:pt x="25241" y="17526"/>
                  </a:lnTo>
                  <a:lnTo>
                    <a:pt x="25337" y="17526"/>
                  </a:lnTo>
                  <a:lnTo>
                    <a:pt x="39338" y="0"/>
                  </a:lnTo>
                  <a:lnTo>
                    <a:pt x="50387" y="0"/>
                  </a:lnTo>
                  <a:lnTo>
                    <a:pt x="50387" y="45720"/>
                  </a:lnTo>
                  <a:lnTo>
                    <a:pt x="37910" y="45720"/>
                  </a:lnTo>
                  <a:lnTo>
                    <a:pt x="37910" y="18955"/>
                  </a:lnTo>
                  <a:lnTo>
                    <a:pt x="37624" y="18955"/>
                  </a:lnTo>
                  <a:lnTo>
                    <a:pt x="25146" y="34576"/>
                  </a:lnTo>
                  <a:lnTo>
                    <a:pt x="12668" y="18955"/>
                  </a:lnTo>
                  <a:lnTo>
                    <a:pt x="12382" y="18955"/>
                  </a:lnTo>
                  <a:lnTo>
                    <a:pt x="12382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7" name="Полилиния: фигура 106">
              <a:extLst>
                <a:ext uri="{FF2B5EF4-FFF2-40B4-BE49-F238E27FC236}">
                  <a16:creationId xmlns:a16="http://schemas.microsoft.com/office/drawing/2014/main" id="{D5533D18-D434-899D-8C91-7D477C7E597C}"/>
                </a:ext>
              </a:extLst>
            </p:cNvPr>
            <p:cNvSpPr/>
            <p:nvPr/>
          </p:nvSpPr>
          <p:spPr>
            <a:xfrm>
              <a:off x="3651917" y="565784"/>
              <a:ext cx="42862" cy="45719"/>
            </a:xfrm>
            <a:custGeom>
              <a:avLst/>
              <a:gdLst>
                <a:gd name="connsiteX0" fmla="*/ 10858 w 42862"/>
                <a:gd name="connsiteY0" fmla="*/ 45720 h 45719"/>
                <a:gd name="connsiteX1" fmla="*/ 0 w 42862"/>
                <a:gd name="connsiteY1" fmla="*/ 45720 h 45719"/>
                <a:gd name="connsiteX2" fmla="*/ 0 w 42862"/>
                <a:gd name="connsiteY2" fmla="*/ 0 h 45719"/>
                <a:gd name="connsiteX3" fmla="*/ 12478 w 42862"/>
                <a:gd name="connsiteY3" fmla="*/ 0 h 45719"/>
                <a:gd name="connsiteX4" fmla="*/ 12478 w 42862"/>
                <a:gd name="connsiteY4" fmla="*/ 25146 h 45719"/>
                <a:gd name="connsiteX5" fmla="*/ 12763 w 42862"/>
                <a:gd name="connsiteY5" fmla="*/ 25146 h 45719"/>
                <a:gd name="connsiteX6" fmla="*/ 32099 w 42862"/>
                <a:gd name="connsiteY6" fmla="*/ 0 h 45719"/>
                <a:gd name="connsiteX7" fmla="*/ 42863 w 42862"/>
                <a:gd name="connsiteY7" fmla="*/ 0 h 45719"/>
                <a:gd name="connsiteX8" fmla="*/ 42863 w 42862"/>
                <a:gd name="connsiteY8" fmla="*/ 45720 h 45719"/>
                <a:gd name="connsiteX9" fmla="*/ 30480 w 42862"/>
                <a:gd name="connsiteY9" fmla="*/ 45720 h 45719"/>
                <a:gd name="connsiteX10" fmla="*/ 30480 w 42862"/>
                <a:gd name="connsiteY10" fmla="*/ 20574 h 45719"/>
                <a:gd name="connsiteX11" fmla="*/ 30194 w 42862"/>
                <a:gd name="connsiteY11" fmla="*/ 20574 h 45719"/>
                <a:gd name="connsiteX12" fmla="*/ 10858 w 42862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" h="45719">
                  <a:moveTo>
                    <a:pt x="10858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25146"/>
                  </a:lnTo>
                  <a:lnTo>
                    <a:pt x="12763" y="25146"/>
                  </a:lnTo>
                  <a:lnTo>
                    <a:pt x="32099" y="0"/>
                  </a:lnTo>
                  <a:lnTo>
                    <a:pt x="42863" y="0"/>
                  </a:lnTo>
                  <a:lnTo>
                    <a:pt x="42863" y="45720"/>
                  </a:lnTo>
                  <a:lnTo>
                    <a:pt x="30480" y="45720"/>
                  </a:lnTo>
                  <a:lnTo>
                    <a:pt x="30480" y="20574"/>
                  </a:lnTo>
                  <a:lnTo>
                    <a:pt x="30194" y="20574"/>
                  </a:lnTo>
                  <a:lnTo>
                    <a:pt x="10858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8" name="Полилиния: фигура 107">
              <a:extLst>
                <a:ext uri="{FF2B5EF4-FFF2-40B4-BE49-F238E27FC236}">
                  <a16:creationId xmlns:a16="http://schemas.microsoft.com/office/drawing/2014/main" id="{150911A7-4CDC-C003-D646-B5DAE27B9CC4}"/>
                </a:ext>
              </a:extLst>
            </p:cNvPr>
            <p:cNvSpPr/>
            <p:nvPr/>
          </p:nvSpPr>
          <p:spPr>
            <a:xfrm>
              <a:off x="3704019" y="565689"/>
              <a:ext cx="39242" cy="45910"/>
            </a:xfrm>
            <a:custGeom>
              <a:avLst/>
              <a:gdLst>
                <a:gd name="connsiteX0" fmla="*/ 26765 w 39242"/>
                <a:gd name="connsiteY0" fmla="*/ 30480 h 45910"/>
                <a:gd name="connsiteX1" fmla="*/ 22479 w 39242"/>
                <a:gd name="connsiteY1" fmla="*/ 31813 h 45910"/>
                <a:gd name="connsiteX2" fmla="*/ 16954 w 39242"/>
                <a:gd name="connsiteY2" fmla="*/ 32480 h 45910"/>
                <a:gd name="connsiteX3" fmla="*/ 8096 w 39242"/>
                <a:gd name="connsiteY3" fmla="*/ 30289 h 45910"/>
                <a:gd name="connsiteX4" fmla="*/ 2096 w 39242"/>
                <a:gd name="connsiteY4" fmla="*/ 23908 h 45910"/>
                <a:gd name="connsiteX5" fmla="*/ 0 w 39242"/>
                <a:gd name="connsiteY5" fmla="*/ 14097 h 45910"/>
                <a:gd name="connsiteX6" fmla="*/ 0 w 39242"/>
                <a:gd name="connsiteY6" fmla="*/ 0 h 45910"/>
                <a:gd name="connsiteX7" fmla="*/ 12382 w 39242"/>
                <a:gd name="connsiteY7" fmla="*/ 0 h 45910"/>
                <a:gd name="connsiteX8" fmla="*/ 12382 w 39242"/>
                <a:gd name="connsiteY8" fmla="*/ 14097 h 45910"/>
                <a:gd name="connsiteX9" fmla="*/ 14288 w 39242"/>
                <a:gd name="connsiteY9" fmla="*/ 19431 h 45910"/>
                <a:gd name="connsiteX10" fmla="*/ 19621 w 39242"/>
                <a:gd name="connsiteY10" fmla="*/ 21336 h 45910"/>
                <a:gd name="connsiteX11" fmla="*/ 23717 w 39242"/>
                <a:gd name="connsiteY11" fmla="*/ 20764 h 45910"/>
                <a:gd name="connsiteX12" fmla="*/ 26860 w 39242"/>
                <a:gd name="connsiteY12" fmla="*/ 19431 h 45910"/>
                <a:gd name="connsiteX13" fmla="*/ 26860 w 39242"/>
                <a:gd name="connsiteY13" fmla="*/ 190 h 45910"/>
                <a:gd name="connsiteX14" fmla="*/ 39243 w 39242"/>
                <a:gd name="connsiteY14" fmla="*/ 190 h 45910"/>
                <a:gd name="connsiteX15" fmla="*/ 39243 w 39242"/>
                <a:gd name="connsiteY15" fmla="*/ 45911 h 45910"/>
                <a:gd name="connsiteX16" fmla="*/ 26860 w 39242"/>
                <a:gd name="connsiteY16" fmla="*/ 45911 h 45910"/>
                <a:gd name="connsiteX17" fmla="*/ 26860 w 39242"/>
                <a:gd name="connsiteY17" fmla="*/ 30575 h 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242" h="45910">
                  <a:moveTo>
                    <a:pt x="26765" y="30480"/>
                  </a:moveTo>
                  <a:cubicBezTo>
                    <a:pt x="25717" y="30956"/>
                    <a:pt x="24193" y="31432"/>
                    <a:pt x="22479" y="31813"/>
                  </a:cubicBezTo>
                  <a:cubicBezTo>
                    <a:pt x="20669" y="32195"/>
                    <a:pt x="18859" y="32480"/>
                    <a:pt x="16954" y="32480"/>
                  </a:cubicBezTo>
                  <a:cubicBezTo>
                    <a:pt x="13621" y="32480"/>
                    <a:pt x="10668" y="31718"/>
                    <a:pt x="8096" y="30289"/>
                  </a:cubicBezTo>
                  <a:cubicBezTo>
                    <a:pt x="5524" y="28861"/>
                    <a:pt x="3524" y="26670"/>
                    <a:pt x="2096" y="23908"/>
                  </a:cubicBezTo>
                  <a:cubicBezTo>
                    <a:pt x="667" y="21145"/>
                    <a:pt x="0" y="17907"/>
                    <a:pt x="0" y="14097"/>
                  </a:cubicBezTo>
                  <a:lnTo>
                    <a:pt x="0" y="0"/>
                  </a:lnTo>
                  <a:lnTo>
                    <a:pt x="12382" y="0"/>
                  </a:lnTo>
                  <a:lnTo>
                    <a:pt x="12382" y="14097"/>
                  </a:lnTo>
                  <a:cubicBezTo>
                    <a:pt x="12382" y="16383"/>
                    <a:pt x="13049" y="18098"/>
                    <a:pt x="14288" y="19431"/>
                  </a:cubicBezTo>
                  <a:cubicBezTo>
                    <a:pt x="15526" y="20764"/>
                    <a:pt x="17335" y="21336"/>
                    <a:pt x="19621" y="21336"/>
                  </a:cubicBezTo>
                  <a:cubicBezTo>
                    <a:pt x="21050" y="21336"/>
                    <a:pt x="22384" y="21145"/>
                    <a:pt x="23717" y="20764"/>
                  </a:cubicBezTo>
                  <a:cubicBezTo>
                    <a:pt x="25051" y="20383"/>
                    <a:pt x="26098" y="19907"/>
                    <a:pt x="26860" y="19431"/>
                  </a:cubicBezTo>
                  <a:lnTo>
                    <a:pt x="26860" y="190"/>
                  </a:lnTo>
                  <a:lnTo>
                    <a:pt x="39243" y="190"/>
                  </a:lnTo>
                  <a:lnTo>
                    <a:pt x="39243" y="45911"/>
                  </a:lnTo>
                  <a:lnTo>
                    <a:pt x="26860" y="45911"/>
                  </a:lnTo>
                  <a:lnTo>
                    <a:pt x="26860" y="3057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9" name="Полилиния: фигура 108">
              <a:extLst>
                <a:ext uri="{FF2B5EF4-FFF2-40B4-BE49-F238E27FC236}">
                  <a16:creationId xmlns:a16="http://schemas.microsoft.com/office/drawing/2014/main" id="{961D97C8-70B5-9711-5DFD-C4EAF2C3C1D1}"/>
                </a:ext>
              </a:extLst>
            </p:cNvPr>
            <p:cNvSpPr/>
            <p:nvPr/>
          </p:nvSpPr>
          <p:spPr>
            <a:xfrm>
              <a:off x="3753644" y="565784"/>
              <a:ext cx="35623" cy="45719"/>
            </a:xfrm>
            <a:custGeom>
              <a:avLst/>
              <a:gdLst>
                <a:gd name="connsiteX0" fmla="*/ 35623 w 35623"/>
                <a:gd name="connsiteY0" fmla="*/ 45720 h 45719"/>
                <a:gd name="connsiteX1" fmla="*/ 0 w 35623"/>
                <a:gd name="connsiteY1" fmla="*/ 45720 h 45719"/>
                <a:gd name="connsiteX2" fmla="*/ 0 w 35623"/>
                <a:gd name="connsiteY2" fmla="*/ 0 h 45719"/>
                <a:gd name="connsiteX3" fmla="*/ 34957 w 35623"/>
                <a:gd name="connsiteY3" fmla="*/ 0 h 45719"/>
                <a:gd name="connsiteX4" fmla="*/ 34957 w 35623"/>
                <a:gd name="connsiteY4" fmla="*/ 11049 h 45719"/>
                <a:gd name="connsiteX5" fmla="*/ 12382 w 35623"/>
                <a:gd name="connsiteY5" fmla="*/ 11049 h 45719"/>
                <a:gd name="connsiteX6" fmla="*/ 12382 w 35623"/>
                <a:gd name="connsiteY6" fmla="*/ 17526 h 45719"/>
                <a:gd name="connsiteX7" fmla="*/ 29718 w 35623"/>
                <a:gd name="connsiteY7" fmla="*/ 17526 h 45719"/>
                <a:gd name="connsiteX8" fmla="*/ 29718 w 35623"/>
                <a:gd name="connsiteY8" fmla="*/ 27908 h 45719"/>
                <a:gd name="connsiteX9" fmla="*/ 12382 w 35623"/>
                <a:gd name="connsiteY9" fmla="*/ 27908 h 45719"/>
                <a:gd name="connsiteX10" fmla="*/ 12382 w 35623"/>
                <a:gd name="connsiteY10" fmla="*/ 34576 h 45719"/>
                <a:gd name="connsiteX11" fmla="*/ 35623 w 35623"/>
                <a:gd name="connsiteY11" fmla="*/ 34576 h 45719"/>
                <a:gd name="connsiteX12" fmla="*/ 35623 w 35623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5623" h="45719">
                  <a:moveTo>
                    <a:pt x="35623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34957" y="0"/>
                  </a:lnTo>
                  <a:lnTo>
                    <a:pt x="34957" y="11049"/>
                  </a:lnTo>
                  <a:lnTo>
                    <a:pt x="12382" y="11049"/>
                  </a:lnTo>
                  <a:lnTo>
                    <a:pt x="12382" y="17526"/>
                  </a:lnTo>
                  <a:lnTo>
                    <a:pt x="29718" y="17526"/>
                  </a:lnTo>
                  <a:lnTo>
                    <a:pt x="29718" y="27908"/>
                  </a:lnTo>
                  <a:lnTo>
                    <a:pt x="12382" y="27908"/>
                  </a:lnTo>
                  <a:lnTo>
                    <a:pt x="12382" y="34576"/>
                  </a:lnTo>
                  <a:lnTo>
                    <a:pt x="35623" y="34576"/>
                  </a:lnTo>
                  <a:lnTo>
                    <a:pt x="35623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0" name="Полилиния: фигура 109">
              <a:extLst>
                <a:ext uri="{FF2B5EF4-FFF2-40B4-BE49-F238E27FC236}">
                  <a16:creationId xmlns:a16="http://schemas.microsoft.com/office/drawing/2014/main" id="{A76195B2-3F55-71F0-06AD-BEF76BF39883}"/>
                </a:ext>
              </a:extLst>
            </p:cNvPr>
            <p:cNvSpPr/>
            <p:nvPr/>
          </p:nvSpPr>
          <p:spPr>
            <a:xfrm>
              <a:off x="3793839" y="564451"/>
              <a:ext cx="46482" cy="48386"/>
            </a:xfrm>
            <a:custGeom>
              <a:avLst/>
              <a:gdLst>
                <a:gd name="connsiteX0" fmla="*/ 12478 w 46482"/>
                <a:gd name="connsiteY0" fmla="*/ 45148 h 48386"/>
                <a:gd name="connsiteX1" fmla="*/ 3334 w 46482"/>
                <a:gd name="connsiteY1" fmla="*/ 36385 h 48386"/>
                <a:gd name="connsiteX2" fmla="*/ 0 w 46482"/>
                <a:gd name="connsiteY2" fmla="*/ 24194 h 48386"/>
                <a:gd name="connsiteX3" fmla="*/ 3334 w 46482"/>
                <a:gd name="connsiteY3" fmla="*/ 12001 h 48386"/>
                <a:gd name="connsiteX4" fmla="*/ 12478 w 46482"/>
                <a:gd name="connsiteY4" fmla="*/ 3238 h 48386"/>
                <a:gd name="connsiteX5" fmla="*/ 25527 w 46482"/>
                <a:gd name="connsiteY5" fmla="*/ 0 h 48386"/>
                <a:gd name="connsiteX6" fmla="*/ 37719 w 46482"/>
                <a:gd name="connsiteY6" fmla="*/ 2572 h 48386"/>
                <a:gd name="connsiteX7" fmla="*/ 46196 w 46482"/>
                <a:gd name="connsiteY7" fmla="*/ 8858 h 48386"/>
                <a:gd name="connsiteX8" fmla="*/ 38005 w 46482"/>
                <a:gd name="connsiteY8" fmla="*/ 16573 h 48386"/>
                <a:gd name="connsiteX9" fmla="*/ 32480 w 46482"/>
                <a:gd name="connsiteY9" fmla="*/ 12763 h 48386"/>
                <a:gd name="connsiteX10" fmla="*/ 25622 w 46482"/>
                <a:gd name="connsiteY10" fmla="*/ 11430 h 48386"/>
                <a:gd name="connsiteX11" fmla="*/ 19145 w 46482"/>
                <a:gd name="connsiteY11" fmla="*/ 13144 h 48386"/>
                <a:gd name="connsiteX12" fmla="*/ 14573 w 46482"/>
                <a:gd name="connsiteY12" fmla="*/ 17716 h 48386"/>
                <a:gd name="connsiteX13" fmla="*/ 12859 w 46482"/>
                <a:gd name="connsiteY13" fmla="*/ 24194 h 48386"/>
                <a:gd name="connsiteX14" fmla="*/ 14573 w 46482"/>
                <a:gd name="connsiteY14" fmla="*/ 30670 h 48386"/>
                <a:gd name="connsiteX15" fmla="*/ 19145 w 46482"/>
                <a:gd name="connsiteY15" fmla="*/ 35243 h 48386"/>
                <a:gd name="connsiteX16" fmla="*/ 25622 w 46482"/>
                <a:gd name="connsiteY16" fmla="*/ 36957 h 48386"/>
                <a:gd name="connsiteX17" fmla="*/ 32671 w 46482"/>
                <a:gd name="connsiteY17" fmla="*/ 35528 h 48386"/>
                <a:gd name="connsiteX18" fmla="*/ 38290 w 46482"/>
                <a:gd name="connsiteY18" fmla="*/ 31623 h 48386"/>
                <a:gd name="connsiteX19" fmla="*/ 46482 w 46482"/>
                <a:gd name="connsiteY19" fmla="*/ 39338 h 48386"/>
                <a:gd name="connsiteX20" fmla="*/ 37814 w 46482"/>
                <a:gd name="connsiteY20" fmla="*/ 45720 h 48386"/>
                <a:gd name="connsiteX21" fmla="*/ 25527 w 46482"/>
                <a:gd name="connsiteY21" fmla="*/ 48387 h 48386"/>
                <a:gd name="connsiteX22" fmla="*/ 12478 w 46482"/>
                <a:gd name="connsiteY22" fmla="*/ 45148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482" h="48386">
                  <a:moveTo>
                    <a:pt x="12478" y="45148"/>
                  </a:moveTo>
                  <a:cubicBezTo>
                    <a:pt x="8572" y="42958"/>
                    <a:pt x="5524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1"/>
                  </a:cubicBezTo>
                  <a:cubicBezTo>
                    <a:pt x="5524" y="8287"/>
                    <a:pt x="8572" y="5429"/>
                    <a:pt x="12478" y="3238"/>
                  </a:cubicBezTo>
                  <a:cubicBezTo>
                    <a:pt x="16383" y="1048"/>
                    <a:pt x="20764" y="0"/>
                    <a:pt x="25527" y="0"/>
                  </a:cubicBezTo>
                  <a:cubicBezTo>
                    <a:pt x="30289" y="0"/>
                    <a:pt x="34290" y="857"/>
                    <a:pt x="37719" y="2572"/>
                  </a:cubicBezTo>
                  <a:cubicBezTo>
                    <a:pt x="41148" y="4286"/>
                    <a:pt x="43910" y="6382"/>
                    <a:pt x="46196" y="8858"/>
                  </a:cubicBezTo>
                  <a:lnTo>
                    <a:pt x="38005" y="16573"/>
                  </a:lnTo>
                  <a:cubicBezTo>
                    <a:pt x="36195" y="14954"/>
                    <a:pt x="34385" y="13716"/>
                    <a:pt x="32480" y="12763"/>
                  </a:cubicBezTo>
                  <a:cubicBezTo>
                    <a:pt x="30575" y="11811"/>
                    <a:pt x="28289" y="11430"/>
                    <a:pt x="25622" y="11430"/>
                  </a:cubicBezTo>
                  <a:cubicBezTo>
                    <a:pt x="23241" y="11430"/>
                    <a:pt x="21050" y="12001"/>
                    <a:pt x="19145" y="13144"/>
                  </a:cubicBezTo>
                  <a:cubicBezTo>
                    <a:pt x="17240" y="14288"/>
                    <a:pt x="15716" y="15811"/>
                    <a:pt x="14573" y="17716"/>
                  </a:cubicBezTo>
                  <a:cubicBezTo>
                    <a:pt x="13430" y="19717"/>
                    <a:pt x="12859" y="21812"/>
                    <a:pt x="12859" y="24194"/>
                  </a:cubicBezTo>
                  <a:cubicBezTo>
                    <a:pt x="12859" y="26575"/>
                    <a:pt x="13430" y="28670"/>
                    <a:pt x="14573" y="30670"/>
                  </a:cubicBezTo>
                  <a:cubicBezTo>
                    <a:pt x="15716" y="32671"/>
                    <a:pt x="17240" y="34195"/>
                    <a:pt x="19145" y="35243"/>
                  </a:cubicBezTo>
                  <a:cubicBezTo>
                    <a:pt x="21050" y="36385"/>
                    <a:pt x="23241" y="36957"/>
                    <a:pt x="25622" y="36957"/>
                  </a:cubicBezTo>
                  <a:cubicBezTo>
                    <a:pt x="28385" y="36957"/>
                    <a:pt x="30671" y="36481"/>
                    <a:pt x="32671" y="35528"/>
                  </a:cubicBezTo>
                  <a:cubicBezTo>
                    <a:pt x="34671" y="34576"/>
                    <a:pt x="36576" y="33338"/>
                    <a:pt x="38290" y="31623"/>
                  </a:cubicBezTo>
                  <a:lnTo>
                    <a:pt x="46482" y="39338"/>
                  </a:lnTo>
                  <a:cubicBezTo>
                    <a:pt x="44196" y="41815"/>
                    <a:pt x="41338" y="43910"/>
                    <a:pt x="37814" y="45720"/>
                  </a:cubicBezTo>
                  <a:cubicBezTo>
                    <a:pt x="34290" y="47434"/>
                    <a:pt x="30194" y="48387"/>
                    <a:pt x="25527" y="48387"/>
                  </a:cubicBezTo>
                  <a:cubicBezTo>
                    <a:pt x="20860" y="48387"/>
                    <a:pt x="16383" y="47339"/>
                    <a:pt x="12478" y="45148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1" name="Полилиния: фигура 110">
              <a:extLst>
                <a:ext uri="{FF2B5EF4-FFF2-40B4-BE49-F238E27FC236}">
                  <a16:creationId xmlns:a16="http://schemas.microsoft.com/office/drawing/2014/main" id="{B4179E42-B7CC-5690-B173-3982826E6D43}"/>
                </a:ext>
              </a:extLst>
            </p:cNvPr>
            <p:cNvSpPr/>
            <p:nvPr/>
          </p:nvSpPr>
          <p:spPr>
            <a:xfrm>
              <a:off x="3846513" y="565784"/>
              <a:ext cx="43148" cy="45719"/>
            </a:xfrm>
            <a:custGeom>
              <a:avLst/>
              <a:gdLst>
                <a:gd name="connsiteX0" fmla="*/ 12382 w 43148"/>
                <a:gd name="connsiteY0" fmla="*/ 45720 h 45719"/>
                <a:gd name="connsiteX1" fmla="*/ 0 w 43148"/>
                <a:gd name="connsiteY1" fmla="*/ 45720 h 45719"/>
                <a:gd name="connsiteX2" fmla="*/ 0 w 43148"/>
                <a:gd name="connsiteY2" fmla="*/ 0 h 45719"/>
                <a:gd name="connsiteX3" fmla="*/ 12382 w 43148"/>
                <a:gd name="connsiteY3" fmla="*/ 0 h 45719"/>
                <a:gd name="connsiteX4" fmla="*/ 12382 w 43148"/>
                <a:gd name="connsiteY4" fmla="*/ 17621 h 45719"/>
                <a:gd name="connsiteX5" fmla="*/ 27432 w 43148"/>
                <a:gd name="connsiteY5" fmla="*/ 0 h 45719"/>
                <a:gd name="connsiteX6" fmla="*/ 41815 w 43148"/>
                <a:gd name="connsiteY6" fmla="*/ 0 h 45719"/>
                <a:gd name="connsiteX7" fmla="*/ 25432 w 43148"/>
                <a:gd name="connsiteY7" fmla="*/ 18955 h 45719"/>
                <a:gd name="connsiteX8" fmla="*/ 43148 w 43148"/>
                <a:gd name="connsiteY8" fmla="*/ 45720 h 45719"/>
                <a:gd name="connsiteX9" fmla="*/ 28765 w 43148"/>
                <a:gd name="connsiteY9" fmla="*/ 45720 h 45719"/>
                <a:gd name="connsiteX10" fmla="*/ 17336 w 43148"/>
                <a:gd name="connsiteY10" fmla="*/ 28385 h 45719"/>
                <a:gd name="connsiteX11" fmla="*/ 12382 w 43148"/>
                <a:gd name="connsiteY11" fmla="*/ 34004 h 45719"/>
                <a:gd name="connsiteX12" fmla="*/ 12382 w 43148"/>
                <a:gd name="connsiteY12" fmla="*/ 45720 h 45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48" h="45719">
                  <a:moveTo>
                    <a:pt x="12382" y="45720"/>
                  </a:moveTo>
                  <a:lnTo>
                    <a:pt x="0" y="45720"/>
                  </a:lnTo>
                  <a:lnTo>
                    <a:pt x="0" y="0"/>
                  </a:lnTo>
                  <a:lnTo>
                    <a:pt x="12382" y="0"/>
                  </a:lnTo>
                  <a:lnTo>
                    <a:pt x="12382" y="17621"/>
                  </a:lnTo>
                  <a:lnTo>
                    <a:pt x="27432" y="0"/>
                  </a:lnTo>
                  <a:lnTo>
                    <a:pt x="41815" y="0"/>
                  </a:lnTo>
                  <a:lnTo>
                    <a:pt x="25432" y="18955"/>
                  </a:lnTo>
                  <a:lnTo>
                    <a:pt x="43148" y="45720"/>
                  </a:lnTo>
                  <a:lnTo>
                    <a:pt x="28765" y="45720"/>
                  </a:lnTo>
                  <a:lnTo>
                    <a:pt x="17336" y="28385"/>
                  </a:lnTo>
                  <a:lnTo>
                    <a:pt x="12382" y="34004"/>
                  </a:lnTo>
                  <a:lnTo>
                    <a:pt x="12382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2" name="Полилиния: фигура 111">
              <a:extLst>
                <a:ext uri="{FF2B5EF4-FFF2-40B4-BE49-F238E27FC236}">
                  <a16:creationId xmlns:a16="http://schemas.microsoft.com/office/drawing/2014/main" id="{539B6B93-F55A-88D4-5331-2CD970548EAF}"/>
                </a:ext>
              </a:extLst>
            </p:cNvPr>
            <p:cNvSpPr/>
            <p:nvPr/>
          </p:nvSpPr>
          <p:spPr>
            <a:xfrm>
              <a:off x="3890232" y="564451"/>
              <a:ext cx="51054" cy="48386"/>
            </a:xfrm>
            <a:custGeom>
              <a:avLst/>
              <a:gdLst>
                <a:gd name="connsiteX0" fmla="*/ 12478 w 51054"/>
                <a:gd name="connsiteY0" fmla="*/ 45148 h 48386"/>
                <a:gd name="connsiteX1" fmla="*/ 3334 w 51054"/>
                <a:gd name="connsiteY1" fmla="*/ 36385 h 48386"/>
                <a:gd name="connsiteX2" fmla="*/ 0 w 51054"/>
                <a:gd name="connsiteY2" fmla="*/ 24194 h 48386"/>
                <a:gd name="connsiteX3" fmla="*/ 3334 w 51054"/>
                <a:gd name="connsiteY3" fmla="*/ 12001 h 48386"/>
                <a:gd name="connsiteX4" fmla="*/ 12478 w 51054"/>
                <a:gd name="connsiteY4" fmla="*/ 3238 h 48386"/>
                <a:gd name="connsiteX5" fmla="*/ 25527 w 51054"/>
                <a:gd name="connsiteY5" fmla="*/ 0 h 48386"/>
                <a:gd name="connsiteX6" fmla="*/ 38576 w 51054"/>
                <a:gd name="connsiteY6" fmla="*/ 3238 h 48386"/>
                <a:gd name="connsiteX7" fmla="*/ 47720 w 51054"/>
                <a:gd name="connsiteY7" fmla="*/ 12001 h 48386"/>
                <a:gd name="connsiteX8" fmla="*/ 51054 w 51054"/>
                <a:gd name="connsiteY8" fmla="*/ 24194 h 48386"/>
                <a:gd name="connsiteX9" fmla="*/ 47720 w 51054"/>
                <a:gd name="connsiteY9" fmla="*/ 36385 h 48386"/>
                <a:gd name="connsiteX10" fmla="*/ 38576 w 51054"/>
                <a:gd name="connsiteY10" fmla="*/ 45148 h 48386"/>
                <a:gd name="connsiteX11" fmla="*/ 25527 w 51054"/>
                <a:gd name="connsiteY11" fmla="*/ 48387 h 48386"/>
                <a:gd name="connsiteX12" fmla="*/ 12478 w 51054"/>
                <a:gd name="connsiteY12" fmla="*/ 45148 h 48386"/>
                <a:gd name="connsiteX13" fmla="*/ 32004 w 51054"/>
                <a:gd name="connsiteY13" fmla="*/ 35243 h 48386"/>
                <a:gd name="connsiteX14" fmla="*/ 36576 w 51054"/>
                <a:gd name="connsiteY14" fmla="*/ 30670 h 48386"/>
                <a:gd name="connsiteX15" fmla="*/ 38290 w 51054"/>
                <a:gd name="connsiteY15" fmla="*/ 24194 h 48386"/>
                <a:gd name="connsiteX16" fmla="*/ 36576 w 51054"/>
                <a:gd name="connsiteY16" fmla="*/ 17716 h 48386"/>
                <a:gd name="connsiteX17" fmla="*/ 32004 w 51054"/>
                <a:gd name="connsiteY17" fmla="*/ 13144 h 48386"/>
                <a:gd name="connsiteX18" fmla="*/ 25527 w 51054"/>
                <a:gd name="connsiteY18" fmla="*/ 11430 h 48386"/>
                <a:gd name="connsiteX19" fmla="*/ 19050 w 51054"/>
                <a:gd name="connsiteY19" fmla="*/ 13144 h 48386"/>
                <a:gd name="connsiteX20" fmla="*/ 14478 w 51054"/>
                <a:gd name="connsiteY20" fmla="*/ 17716 h 48386"/>
                <a:gd name="connsiteX21" fmla="*/ 12763 w 51054"/>
                <a:gd name="connsiteY21" fmla="*/ 24194 h 48386"/>
                <a:gd name="connsiteX22" fmla="*/ 14478 w 51054"/>
                <a:gd name="connsiteY22" fmla="*/ 30670 h 48386"/>
                <a:gd name="connsiteX23" fmla="*/ 19050 w 51054"/>
                <a:gd name="connsiteY23" fmla="*/ 35243 h 48386"/>
                <a:gd name="connsiteX24" fmla="*/ 25527 w 51054"/>
                <a:gd name="connsiteY24" fmla="*/ 36957 h 48386"/>
                <a:gd name="connsiteX25" fmla="*/ 32004 w 51054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4" h="48386">
                  <a:moveTo>
                    <a:pt x="12478" y="45148"/>
                  </a:moveTo>
                  <a:cubicBezTo>
                    <a:pt x="8572" y="42958"/>
                    <a:pt x="5525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1"/>
                  </a:cubicBezTo>
                  <a:cubicBezTo>
                    <a:pt x="5525" y="8287"/>
                    <a:pt x="8572" y="5429"/>
                    <a:pt x="12478" y="3238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8"/>
                  </a:cubicBezTo>
                  <a:cubicBezTo>
                    <a:pt x="42481" y="5429"/>
                    <a:pt x="45529" y="8287"/>
                    <a:pt x="47720" y="12001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0"/>
                  </a:cubicBezTo>
                  <a:cubicBezTo>
                    <a:pt x="37719" y="28765"/>
                    <a:pt x="38290" y="26575"/>
                    <a:pt x="38290" y="24194"/>
                  </a:cubicBezTo>
                  <a:cubicBezTo>
                    <a:pt x="38290" y="21812"/>
                    <a:pt x="37719" y="19717"/>
                    <a:pt x="36576" y="17716"/>
                  </a:cubicBezTo>
                  <a:cubicBezTo>
                    <a:pt x="35433" y="15811"/>
                    <a:pt x="33909" y="14288"/>
                    <a:pt x="32004" y="13144"/>
                  </a:cubicBezTo>
                  <a:cubicBezTo>
                    <a:pt x="30099" y="12001"/>
                    <a:pt x="27908" y="11430"/>
                    <a:pt x="25527" y="11430"/>
                  </a:cubicBezTo>
                  <a:cubicBezTo>
                    <a:pt x="23146" y="11430"/>
                    <a:pt x="21050" y="12001"/>
                    <a:pt x="19050" y="13144"/>
                  </a:cubicBezTo>
                  <a:cubicBezTo>
                    <a:pt x="17145" y="14288"/>
                    <a:pt x="15621" y="15811"/>
                    <a:pt x="14478" y="17716"/>
                  </a:cubicBezTo>
                  <a:cubicBezTo>
                    <a:pt x="13335" y="19622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0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1050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3" name="Полилиния: фигура 112">
              <a:extLst>
                <a:ext uri="{FF2B5EF4-FFF2-40B4-BE49-F238E27FC236}">
                  <a16:creationId xmlns:a16="http://schemas.microsoft.com/office/drawing/2014/main" id="{4A529FDC-D867-8200-0873-33975176CD94}"/>
                </a:ext>
              </a:extLst>
            </p:cNvPr>
            <p:cNvSpPr/>
            <p:nvPr/>
          </p:nvSpPr>
          <p:spPr>
            <a:xfrm>
              <a:off x="3949192" y="550068"/>
              <a:ext cx="42767" cy="61436"/>
            </a:xfrm>
            <a:custGeom>
              <a:avLst/>
              <a:gdLst>
                <a:gd name="connsiteX0" fmla="*/ 10763 w 42767"/>
                <a:gd name="connsiteY0" fmla="*/ 61436 h 61436"/>
                <a:gd name="connsiteX1" fmla="*/ 0 w 42767"/>
                <a:gd name="connsiteY1" fmla="*/ 61436 h 61436"/>
                <a:gd name="connsiteX2" fmla="*/ 0 w 42767"/>
                <a:gd name="connsiteY2" fmla="*/ 15716 h 61436"/>
                <a:gd name="connsiteX3" fmla="*/ 12382 w 42767"/>
                <a:gd name="connsiteY3" fmla="*/ 15716 h 61436"/>
                <a:gd name="connsiteX4" fmla="*/ 12382 w 42767"/>
                <a:gd name="connsiteY4" fmla="*/ 40862 h 61436"/>
                <a:gd name="connsiteX5" fmla="*/ 12668 w 42767"/>
                <a:gd name="connsiteY5" fmla="*/ 40862 h 61436"/>
                <a:gd name="connsiteX6" fmla="*/ 32004 w 42767"/>
                <a:gd name="connsiteY6" fmla="*/ 15716 h 61436"/>
                <a:gd name="connsiteX7" fmla="*/ 42767 w 42767"/>
                <a:gd name="connsiteY7" fmla="*/ 15716 h 61436"/>
                <a:gd name="connsiteX8" fmla="*/ 42767 w 42767"/>
                <a:gd name="connsiteY8" fmla="*/ 61436 h 61436"/>
                <a:gd name="connsiteX9" fmla="*/ 30385 w 42767"/>
                <a:gd name="connsiteY9" fmla="*/ 61436 h 61436"/>
                <a:gd name="connsiteX10" fmla="*/ 30385 w 42767"/>
                <a:gd name="connsiteY10" fmla="*/ 36290 h 61436"/>
                <a:gd name="connsiteX11" fmla="*/ 30099 w 42767"/>
                <a:gd name="connsiteY11" fmla="*/ 36290 h 61436"/>
                <a:gd name="connsiteX12" fmla="*/ 10763 w 42767"/>
                <a:gd name="connsiteY12" fmla="*/ 61436 h 61436"/>
                <a:gd name="connsiteX13" fmla="*/ 12763 w 42767"/>
                <a:gd name="connsiteY13" fmla="*/ 7811 h 61436"/>
                <a:gd name="connsiteX14" fmla="*/ 9525 w 42767"/>
                <a:gd name="connsiteY14" fmla="*/ 0 h 61436"/>
                <a:gd name="connsiteX15" fmla="*/ 17717 w 42767"/>
                <a:gd name="connsiteY15" fmla="*/ 0 h 61436"/>
                <a:gd name="connsiteX16" fmla="*/ 18764 w 42767"/>
                <a:gd name="connsiteY16" fmla="*/ 2762 h 61436"/>
                <a:gd name="connsiteX17" fmla="*/ 21431 w 42767"/>
                <a:gd name="connsiteY17" fmla="*/ 3715 h 61436"/>
                <a:gd name="connsiteX18" fmla="*/ 24098 w 42767"/>
                <a:gd name="connsiteY18" fmla="*/ 2762 h 61436"/>
                <a:gd name="connsiteX19" fmla="*/ 25146 w 42767"/>
                <a:gd name="connsiteY19" fmla="*/ 0 h 61436"/>
                <a:gd name="connsiteX20" fmla="*/ 33242 w 42767"/>
                <a:gd name="connsiteY20" fmla="*/ 0 h 61436"/>
                <a:gd name="connsiteX21" fmla="*/ 30099 w 42767"/>
                <a:gd name="connsiteY21" fmla="*/ 7811 h 61436"/>
                <a:gd name="connsiteX22" fmla="*/ 21431 w 42767"/>
                <a:gd name="connsiteY22" fmla="*/ 10858 h 61436"/>
                <a:gd name="connsiteX23" fmla="*/ 12763 w 42767"/>
                <a:gd name="connsiteY23" fmla="*/ 7811 h 6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2767" h="61436">
                  <a:moveTo>
                    <a:pt x="10763" y="61436"/>
                  </a:moveTo>
                  <a:lnTo>
                    <a:pt x="0" y="61436"/>
                  </a:lnTo>
                  <a:lnTo>
                    <a:pt x="0" y="15716"/>
                  </a:lnTo>
                  <a:lnTo>
                    <a:pt x="12382" y="15716"/>
                  </a:lnTo>
                  <a:lnTo>
                    <a:pt x="12382" y="40862"/>
                  </a:lnTo>
                  <a:lnTo>
                    <a:pt x="12668" y="40862"/>
                  </a:lnTo>
                  <a:lnTo>
                    <a:pt x="32004" y="15716"/>
                  </a:lnTo>
                  <a:lnTo>
                    <a:pt x="42767" y="15716"/>
                  </a:lnTo>
                  <a:lnTo>
                    <a:pt x="42767" y="61436"/>
                  </a:lnTo>
                  <a:lnTo>
                    <a:pt x="30385" y="61436"/>
                  </a:lnTo>
                  <a:lnTo>
                    <a:pt x="30385" y="36290"/>
                  </a:lnTo>
                  <a:lnTo>
                    <a:pt x="30099" y="36290"/>
                  </a:lnTo>
                  <a:lnTo>
                    <a:pt x="10763" y="61436"/>
                  </a:lnTo>
                  <a:close/>
                  <a:moveTo>
                    <a:pt x="12763" y="7811"/>
                  </a:moveTo>
                  <a:cubicBezTo>
                    <a:pt x="10573" y="5810"/>
                    <a:pt x="9525" y="3143"/>
                    <a:pt x="9525" y="0"/>
                  </a:cubicBezTo>
                  <a:lnTo>
                    <a:pt x="17717" y="0"/>
                  </a:lnTo>
                  <a:cubicBezTo>
                    <a:pt x="17717" y="1143"/>
                    <a:pt x="18097" y="2095"/>
                    <a:pt x="18764" y="2762"/>
                  </a:cubicBezTo>
                  <a:cubicBezTo>
                    <a:pt x="19431" y="3429"/>
                    <a:pt x="20384" y="3715"/>
                    <a:pt x="21431" y="3715"/>
                  </a:cubicBezTo>
                  <a:cubicBezTo>
                    <a:pt x="22479" y="3715"/>
                    <a:pt x="23431" y="3429"/>
                    <a:pt x="24098" y="2762"/>
                  </a:cubicBezTo>
                  <a:cubicBezTo>
                    <a:pt x="24765" y="2095"/>
                    <a:pt x="25146" y="1143"/>
                    <a:pt x="25146" y="0"/>
                  </a:cubicBezTo>
                  <a:lnTo>
                    <a:pt x="33242" y="0"/>
                  </a:lnTo>
                  <a:cubicBezTo>
                    <a:pt x="33242" y="3143"/>
                    <a:pt x="32195" y="5810"/>
                    <a:pt x="30099" y="7811"/>
                  </a:cubicBezTo>
                  <a:cubicBezTo>
                    <a:pt x="28004" y="9906"/>
                    <a:pt x="25146" y="10858"/>
                    <a:pt x="21431" y="10858"/>
                  </a:cubicBezTo>
                  <a:cubicBezTo>
                    <a:pt x="17717" y="10858"/>
                    <a:pt x="14859" y="9811"/>
                    <a:pt x="12763" y="7811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4" name="Полилиния: фигура 113">
              <a:extLst>
                <a:ext uri="{FF2B5EF4-FFF2-40B4-BE49-F238E27FC236}">
                  <a16:creationId xmlns:a16="http://schemas.microsoft.com/office/drawing/2014/main" id="{7AD142CD-1363-B9C3-7BA5-1CDBE5CD5373}"/>
                </a:ext>
              </a:extLst>
            </p:cNvPr>
            <p:cNvSpPr/>
            <p:nvPr/>
          </p:nvSpPr>
          <p:spPr>
            <a:xfrm>
              <a:off x="2793714" y="644175"/>
              <a:ext cx="40862" cy="45815"/>
            </a:xfrm>
            <a:custGeom>
              <a:avLst/>
              <a:gdLst>
                <a:gd name="connsiteX0" fmla="*/ 12383 w 40862"/>
                <a:gd name="connsiteY0" fmla="*/ 45815 h 45815"/>
                <a:gd name="connsiteX1" fmla="*/ 0 w 40862"/>
                <a:gd name="connsiteY1" fmla="*/ 45815 h 45815"/>
                <a:gd name="connsiteX2" fmla="*/ 0 w 40862"/>
                <a:gd name="connsiteY2" fmla="*/ 0 h 45815"/>
                <a:gd name="connsiteX3" fmla="*/ 40862 w 40862"/>
                <a:gd name="connsiteY3" fmla="*/ 0 h 45815"/>
                <a:gd name="connsiteX4" fmla="*/ 40862 w 40862"/>
                <a:gd name="connsiteY4" fmla="*/ 45815 h 45815"/>
                <a:gd name="connsiteX5" fmla="*/ 28480 w 40862"/>
                <a:gd name="connsiteY5" fmla="*/ 45815 h 45815"/>
                <a:gd name="connsiteX6" fmla="*/ 28480 w 40862"/>
                <a:gd name="connsiteY6" fmla="*/ 11811 h 45815"/>
                <a:gd name="connsiteX7" fmla="*/ 12383 w 40862"/>
                <a:gd name="connsiteY7" fmla="*/ 11811 h 45815"/>
                <a:gd name="connsiteX8" fmla="*/ 12383 w 40862"/>
                <a:gd name="connsiteY8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862" h="45815">
                  <a:moveTo>
                    <a:pt x="1238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40862" y="0"/>
                  </a:lnTo>
                  <a:lnTo>
                    <a:pt x="40862" y="45815"/>
                  </a:lnTo>
                  <a:lnTo>
                    <a:pt x="28480" y="45815"/>
                  </a:lnTo>
                  <a:lnTo>
                    <a:pt x="28480" y="11811"/>
                  </a:lnTo>
                  <a:lnTo>
                    <a:pt x="12383" y="11811"/>
                  </a:lnTo>
                  <a:lnTo>
                    <a:pt x="1238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5" name="Полилиния: фигура 114">
              <a:extLst>
                <a:ext uri="{FF2B5EF4-FFF2-40B4-BE49-F238E27FC236}">
                  <a16:creationId xmlns:a16="http://schemas.microsoft.com/office/drawing/2014/main" id="{F5341AE1-F015-1147-5AFB-7185F8BD0F64}"/>
                </a:ext>
              </a:extLst>
            </p:cNvPr>
            <p:cNvSpPr/>
            <p:nvPr/>
          </p:nvSpPr>
          <p:spPr>
            <a:xfrm>
              <a:off x="2842387" y="642937"/>
              <a:ext cx="51054" cy="48386"/>
            </a:xfrm>
            <a:custGeom>
              <a:avLst/>
              <a:gdLst>
                <a:gd name="connsiteX0" fmla="*/ 12478 w 51054"/>
                <a:gd name="connsiteY0" fmla="*/ 45148 h 48386"/>
                <a:gd name="connsiteX1" fmla="*/ 3334 w 51054"/>
                <a:gd name="connsiteY1" fmla="*/ 36385 h 48386"/>
                <a:gd name="connsiteX2" fmla="*/ 0 w 51054"/>
                <a:gd name="connsiteY2" fmla="*/ 24194 h 48386"/>
                <a:gd name="connsiteX3" fmla="*/ 3334 w 51054"/>
                <a:gd name="connsiteY3" fmla="*/ 12002 h 48386"/>
                <a:gd name="connsiteX4" fmla="*/ 12478 w 51054"/>
                <a:gd name="connsiteY4" fmla="*/ 3239 h 48386"/>
                <a:gd name="connsiteX5" fmla="*/ 25527 w 51054"/>
                <a:gd name="connsiteY5" fmla="*/ 0 h 48386"/>
                <a:gd name="connsiteX6" fmla="*/ 38576 w 51054"/>
                <a:gd name="connsiteY6" fmla="*/ 3239 h 48386"/>
                <a:gd name="connsiteX7" fmla="*/ 47720 w 51054"/>
                <a:gd name="connsiteY7" fmla="*/ 12002 h 48386"/>
                <a:gd name="connsiteX8" fmla="*/ 51054 w 51054"/>
                <a:gd name="connsiteY8" fmla="*/ 24194 h 48386"/>
                <a:gd name="connsiteX9" fmla="*/ 47720 w 51054"/>
                <a:gd name="connsiteY9" fmla="*/ 36385 h 48386"/>
                <a:gd name="connsiteX10" fmla="*/ 38576 w 51054"/>
                <a:gd name="connsiteY10" fmla="*/ 45148 h 48386"/>
                <a:gd name="connsiteX11" fmla="*/ 25527 w 51054"/>
                <a:gd name="connsiteY11" fmla="*/ 48387 h 48386"/>
                <a:gd name="connsiteX12" fmla="*/ 12478 w 51054"/>
                <a:gd name="connsiteY12" fmla="*/ 45148 h 48386"/>
                <a:gd name="connsiteX13" fmla="*/ 32004 w 51054"/>
                <a:gd name="connsiteY13" fmla="*/ 35243 h 48386"/>
                <a:gd name="connsiteX14" fmla="*/ 36576 w 51054"/>
                <a:gd name="connsiteY14" fmla="*/ 30670 h 48386"/>
                <a:gd name="connsiteX15" fmla="*/ 38291 w 51054"/>
                <a:gd name="connsiteY15" fmla="*/ 24194 h 48386"/>
                <a:gd name="connsiteX16" fmla="*/ 36576 w 51054"/>
                <a:gd name="connsiteY16" fmla="*/ 17716 h 48386"/>
                <a:gd name="connsiteX17" fmla="*/ 32004 w 51054"/>
                <a:gd name="connsiteY17" fmla="*/ 13145 h 48386"/>
                <a:gd name="connsiteX18" fmla="*/ 25527 w 51054"/>
                <a:gd name="connsiteY18" fmla="*/ 11430 h 48386"/>
                <a:gd name="connsiteX19" fmla="*/ 19050 w 51054"/>
                <a:gd name="connsiteY19" fmla="*/ 13145 h 48386"/>
                <a:gd name="connsiteX20" fmla="*/ 14478 w 51054"/>
                <a:gd name="connsiteY20" fmla="*/ 17716 h 48386"/>
                <a:gd name="connsiteX21" fmla="*/ 12763 w 51054"/>
                <a:gd name="connsiteY21" fmla="*/ 24194 h 48386"/>
                <a:gd name="connsiteX22" fmla="*/ 14478 w 51054"/>
                <a:gd name="connsiteY22" fmla="*/ 30670 h 48386"/>
                <a:gd name="connsiteX23" fmla="*/ 19050 w 51054"/>
                <a:gd name="connsiteY23" fmla="*/ 35243 h 48386"/>
                <a:gd name="connsiteX24" fmla="*/ 25527 w 51054"/>
                <a:gd name="connsiteY24" fmla="*/ 36957 h 48386"/>
                <a:gd name="connsiteX25" fmla="*/ 32004 w 51054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4" h="48386">
                  <a:moveTo>
                    <a:pt x="12478" y="45148"/>
                  </a:moveTo>
                  <a:cubicBezTo>
                    <a:pt x="8572" y="42958"/>
                    <a:pt x="5525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2"/>
                  </a:cubicBezTo>
                  <a:cubicBezTo>
                    <a:pt x="5525" y="8287"/>
                    <a:pt x="8572" y="5429"/>
                    <a:pt x="12478" y="3239"/>
                  </a:cubicBezTo>
                  <a:cubicBezTo>
                    <a:pt x="16383" y="1048"/>
                    <a:pt x="20764" y="0"/>
                    <a:pt x="25527" y="0"/>
                  </a:cubicBezTo>
                  <a:cubicBezTo>
                    <a:pt x="30289" y="0"/>
                    <a:pt x="34671" y="1048"/>
                    <a:pt x="38576" y="3239"/>
                  </a:cubicBezTo>
                  <a:cubicBezTo>
                    <a:pt x="42481" y="5429"/>
                    <a:pt x="45529" y="8287"/>
                    <a:pt x="47720" y="12002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528" y="32576"/>
                    <a:pt x="36576" y="30670"/>
                  </a:cubicBezTo>
                  <a:cubicBezTo>
                    <a:pt x="37719" y="28766"/>
                    <a:pt x="38291" y="26575"/>
                    <a:pt x="38291" y="24194"/>
                  </a:cubicBezTo>
                  <a:cubicBezTo>
                    <a:pt x="38291" y="21812"/>
                    <a:pt x="37719" y="19717"/>
                    <a:pt x="36576" y="17716"/>
                  </a:cubicBezTo>
                  <a:cubicBezTo>
                    <a:pt x="35433" y="15811"/>
                    <a:pt x="33909" y="14288"/>
                    <a:pt x="32004" y="13145"/>
                  </a:cubicBezTo>
                  <a:cubicBezTo>
                    <a:pt x="30099" y="12002"/>
                    <a:pt x="27908" y="11430"/>
                    <a:pt x="25527" y="11430"/>
                  </a:cubicBezTo>
                  <a:cubicBezTo>
                    <a:pt x="23146" y="11430"/>
                    <a:pt x="21050" y="12002"/>
                    <a:pt x="19050" y="13145"/>
                  </a:cubicBezTo>
                  <a:cubicBezTo>
                    <a:pt x="17145" y="14288"/>
                    <a:pt x="15621" y="15811"/>
                    <a:pt x="14478" y="17716"/>
                  </a:cubicBezTo>
                  <a:cubicBezTo>
                    <a:pt x="13335" y="19621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0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0955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6" name="Полилиния: фигура 115">
              <a:extLst>
                <a:ext uri="{FF2B5EF4-FFF2-40B4-BE49-F238E27FC236}">
                  <a16:creationId xmlns:a16="http://schemas.microsoft.com/office/drawing/2014/main" id="{6CC0335F-E829-9FED-E31C-B1A0A19A4DFC}"/>
                </a:ext>
              </a:extLst>
            </p:cNvPr>
            <p:cNvSpPr/>
            <p:nvPr/>
          </p:nvSpPr>
          <p:spPr>
            <a:xfrm>
              <a:off x="2894298" y="644175"/>
              <a:ext cx="45243" cy="47148"/>
            </a:xfrm>
            <a:custGeom>
              <a:avLst/>
              <a:gdLst>
                <a:gd name="connsiteX0" fmla="*/ 10478 w 45243"/>
                <a:gd name="connsiteY0" fmla="*/ 0 h 47148"/>
                <a:gd name="connsiteX1" fmla="*/ 45244 w 45243"/>
                <a:gd name="connsiteY1" fmla="*/ 0 h 47148"/>
                <a:gd name="connsiteX2" fmla="*/ 45244 w 45243"/>
                <a:gd name="connsiteY2" fmla="*/ 45815 h 47148"/>
                <a:gd name="connsiteX3" fmla="*/ 32766 w 45243"/>
                <a:gd name="connsiteY3" fmla="*/ 45815 h 47148"/>
                <a:gd name="connsiteX4" fmla="*/ 32766 w 45243"/>
                <a:gd name="connsiteY4" fmla="*/ 11811 h 47148"/>
                <a:gd name="connsiteX5" fmla="*/ 22384 w 45243"/>
                <a:gd name="connsiteY5" fmla="*/ 11811 h 47148"/>
                <a:gd name="connsiteX6" fmla="*/ 22384 w 45243"/>
                <a:gd name="connsiteY6" fmla="*/ 14383 h 47148"/>
                <a:gd name="connsiteX7" fmla="*/ 20098 w 45243"/>
                <a:gd name="connsiteY7" fmla="*/ 34099 h 47148"/>
                <a:gd name="connsiteX8" fmla="*/ 14573 w 45243"/>
                <a:gd name="connsiteY8" fmla="*/ 44196 h 47148"/>
                <a:gd name="connsiteX9" fmla="*/ 5905 w 45243"/>
                <a:gd name="connsiteY9" fmla="*/ 47149 h 47148"/>
                <a:gd name="connsiteX10" fmla="*/ 2667 w 45243"/>
                <a:gd name="connsiteY10" fmla="*/ 46768 h 47148"/>
                <a:gd name="connsiteX11" fmla="*/ 0 w 45243"/>
                <a:gd name="connsiteY11" fmla="*/ 45815 h 47148"/>
                <a:gd name="connsiteX12" fmla="*/ 0 w 45243"/>
                <a:gd name="connsiteY12" fmla="*/ 34385 h 47148"/>
                <a:gd name="connsiteX13" fmla="*/ 2953 w 45243"/>
                <a:gd name="connsiteY13" fmla="*/ 35052 h 47148"/>
                <a:gd name="connsiteX14" fmla="*/ 6572 w 45243"/>
                <a:gd name="connsiteY14" fmla="*/ 33433 h 47148"/>
                <a:gd name="connsiteX15" fmla="*/ 9049 w 45243"/>
                <a:gd name="connsiteY15" fmla="*/ 27241 h 47148"/>
                <a:gd name="connsiteX16" fmla="*/ 10096 w 45243"/>
                <a:gd name="connsiteY16" fmla="*/ 14478 h 47148"/>
                <a:gd name="connsiteX17" fmla="*/ 10382 w 45243"/>
                <a:gd name="connsiteY17" fmla="*/ 0 h 4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243" h="47148">
                  <a:moveTo>
                    <a:pt x="10478" y="0"/>
                  </a:moveTo>
                  <a:lnTo>
                    <a:pt x="45244" y="0"/>
                  </a:lnTo>
                  <a:lnTo>
                    <a:pt x="45244" y="45815"/>
                  </a:lnTo>
                  <a:lnTo>
                    <a:pt x="32766" y="45815"/>
                  </a:lnTo>
                  <a:lnTo>
                    <a:pt x="32766" y="11811"/>
                  </a:lnTo>
                  <a:lnTo>
                    <a:pt x="22384" y="11811"/>
                  </a:lnTo>
                  <a:lnTo>
                    <a:pt x="22384" y="14383"/>
                  </a:lnTo>
                  <a:cubicBezTo>
                    <a:pt x="22193" y="22765"/>
                    <a:pt x="21431" y="29337"/>
                    <a:pt x="20098" y="34099"/>
                  </a:cubicBezTo>
                  <a:cubicBezTo>
                    <a:pt x="18764" y="38862"/>
                    <a:pt x="16954" y="42196"/>
                    <a:pt x="14573" y="44196"/>
                  </a:cubicBezTo>
                  <a:cubicBezTo>
                    <a:pt x="12287" y="46101"/>
                    <a:pt x="9334" y="47149"/>
                    <a:pt x="5905" y="47149"/>
                  </a:cubicBezTo>
                  <a:cubicBezTo>
                    <a:pt x="4858" y="47149"/>
                    <a:pt x="3810" y="47053"/>
                    <a:pt x="2667" y="46768"/>
                  </a:cubicBezTo>
                  <a:cubicBezTo>
                    <a:pt x="1619" y="46482"/>
                    <a:pt x="667" y="46196"/>
                    <a:pt x="0" y="45815"/>
                  </a:cubicBezTo>
                  <a:lnTo>
                    <a:pt x="0" y="34385"/>
                  </a:lnTo>
                  <a:cubicBezTo>
                    <a:pt x="1238" y="34862"/>
                    <a:pt x="2191" y="35052"/>
                    <a:pt x="2953" y="35052"/>
                  </a:cubicBezTo>
                  <a:cubicBezTo>
                    <a:pt x="4382" y="35052"/>
                    <a:pt x="5620" y="34481"/>
                    <a:pt x="6572" y="33433"/>
                  </a:cubicBezTo>
                  <a:cubicBezTo>
                    <a:pt x="7525" y="32385"/>
                    <a:pt x="8382" y="30289"/>
                    <a:pt x="9049" y="27241"/>
                  </a:cubicBezTo>
                  <a:cubicBezTo>
                    <a:pt x="9716" y="24194"/>
                    <a:pt x="10096" y="20002"/>
                    <a:pt x="10096" y="14478"/>
                  </a:cubicBezTo>
                  <a:lnTo>
                    <a:pt x="10382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7" name="Полилиния: фигура 116">
              <a:extLst>
                <a:ext uri="{FF2B5EF4-FFF2-40B4-BE49-F238E27FC236}">
                  <a16:creationId xmlns:a16="http://schemas.microsoft.com/office/drawing/2014/main" id="{E5E17CCB-9122-6092-9017-799F4D0CD0E4}"/>
                </a:ext>
              </a:extLst>
            </p:cNvPr>
            <p:cNvSpPr/>
            <p:nvPr/>
          </p:nvSpPr>
          <p:spPr>
            <a:xfrm>
              <a:off x="2950020" y="644175"/>
              <a:ext cx="42767" cy="45815"/>
            </a:xfrm>
            <a:custGeom>
              <a:avLst/>
              <a:gdLst>
                <a:gd name="connsiteX0" fmla="*/ 10763 w 42767"/>
                <a:gd name="connsiteY0" fmla="*/ 45815 h 45815"/>
                <a:gd name="connsiteX1" fmla="*/ 0 w 42767"/>
                <a:gd name="connsiteY1" fmla="*/ 45815 h 45815"/>
                <a:gd name="connsiteX2" fmla="*/ 0 w 42767"/>
                <a:gd name="connsiteY2" fmla="*/ 0 h 45815"/>
                <a:gd name="connsiteX3" fmla="*/ 12382 w 42767"/>
                <a:gd name="connsiteY3" fmla="*/ 0 h 45815"/>
                <a:gd name="connsiteX4" fmla="*/ 12382 w 42767"/>
                <a:gd name="connsiteY4" fmla="*/ 25241 h 45815"/>
                <a:gd name="connsiteX5" fmla="*/ 12668 w 42767"/>
                <a:gd name="connsiteY5" fmla="*/ 25241 h 45815"/>
                <a:gd name="connsiteX6" fmla="*/ 32004 w 42767"/>
                <a:gd name="connsiteY6" fmla="*/ 0 h 45815"/>
                <a:gd name="connsiteX7" fmla="*/ 42767 w 42767"/>
                <a:gd name="connsiteY7" fmla="*/ 0 h 45815"/>
                <a:gd name="connsiteX8" fmla="*/ 42767 w 42767"/>
                <a:gd name="connsiteY8" fmla="*/ 45815 h 45815"/>
                <a:gd name="connsiteX9" fmla="*/ 30385 w 42767"/>
                <a:gd name="connsiteY9" fmla="*/ 45815 h 45815"/>
                <a:gd name="connsiteX10" fmla="*/ 30385 w 42767"/>
                <a:gd name="connsiteY10" fmla="*/ 20669 h 45815"/>
                <a:gd name="connsiteX11" fmla="*/ 30099 w 42767"/>
                <a:gd name="connsiteY11" fmla="*/ 20669 h 45815"/>
                <a:gd name="connsiteX12" fmla="*/ 10763 w 42767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67" h="45815">
                  <a:moveTo>
                    <a:pt x="1076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382" y="0"/>
                  </a:lnTo>
                  <a:lnTo>
                    <a:pt x="12382" y="25241"/>
                  </a:lnTo>
                  <a:lnTo>
                    <a:pt x="12668" y="25241"/>
                  </a:lnTo>
                  <a:lnTo>
                    <a:pt x="32004" y="0"/>
                  </a:lnTo>
                  <a:lnTo>
                    <a:pt x="42767" y="0"/>
                  </a:lnTo>
                  <a:lnTo>
                    <a:pt x="42767" y="45815"/>
                  </a:lnTo>
                  <a:lnTo>
                    <a:pt x="30385" y="45815"/>
                  </a:lnTo>
                  <a:lnTo>
                    <a:pt x="30385" y="20669"/>
                  </a:lnTo>
                  <a:lnTo>
                    <a:pt x="30099" y="20669"/>
                  </a:lnTo>
                  <a:lnTo>
                    <a:pt x="1076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8" name="Полилиния: фигура 117">
              <a:extLst>
                <a:ext uri="{FF2B5EF4-FFF2-40B4-BE49-F238E27FC236}">
                  <a16:creationId xmlns:a16="http://schemas.microsoft.com/office/drawing/2014/main" id="{889F876F-0FE4-4C15-A5FC-16EA5EA0753A}"/>
                </a:ext>
              </a:extLst>
            </p:cNvPr>
            <p:cNvSpPr/>
            <p:nvPr/>
          </p:nvSpPr>
          <p:spPr>
            <a:xfrm>
              <a:off x="2999359" y="644175"/>
              <a:ext cx="37909" cy="45815"/>
            </a:xfrm>
            <a:custGeom>
              <a:avLst/>
              <a:gdLst>
                <a:gd name="connsiteX0" fmla="*/ 25146 w 37909"/>
                <a:gd name="connsiteY0" fmla="*/ 45815 h 45815"/>
                <a:gd name="connsiteX1" fmla="*/ 12763 w 37909"/>
                <a:gd name="connsiteY1" fmla="*/ 45815 h 45815"/>
                <a:gd name="connsiteX2" fmla="*/ 12763 w 37909"/>
                <a:gd name="connsiteY2" fmla="*/ 11811 h 45815"/>
                <a:gd name="connsiteX3" fmla="*/ 0 w 37909"/>
                <a:gd name="connsiteY3" fmla="*/ 11811 h 45815"/>
                <a:gd name="connsiteX4" fmla="*/ 0 w 37909"/>
                <a:gd name="connsiteY4" fmla="*/ 0 h 45815"/>
                <a:gd name="connsiteX5" fmla="*/ 37910 w 37909"/>
                <a:gd name="connsiteY5" fmla="*/ 0 h 45815"/>
                <a:gd name="connsiteX6" fmla="*/ 37910 w 37909"/>
                <a:gd name="connsiteY6" fmla="*/ 11811 h 45815"/>
                <a:gd name="connsiteX7" fmla="*/ 25146 w 37909"/>
                <a:gd name="connsiteY7" fmla="*/ 11811 h 45815"/>
                <a:gd name="connsiteX8" fmla="*/ 25146 w 37909"/>
                <a:gd name="connsiteY8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09" h="45815">
                  <a:moveTo>
                    <a:pt x="25146" y="45815"/>
                  </a:moveTo>
                  <a:lnTo>
                    <a:pt x="12763" y="45815"/>
                  </a:lnTo>
                  <a:lnTo>
                    <a:pt x="12763" y="11811"/>
                  </a:lnTo>
                  <a:lnTo>
                    <a:pt x="0" y="11811"/>
                  </a:lnTo>
                  <a:lnTo>
                    <a:pt x="0" y="0"/>
                  </a:lnTo>
                  <a:lnTo>
                    <a:pt x="37910" y="0"/>
                  </a:lnTo>
                  <a:lnTo>
                    <a:pt x="37910" y="11811"/>
                  </a:lnTo>
                  <a:lnTo>
                    <a:pt x="25146" y="11811"/>
                  </a:lnTo>
                  <a:lnTo>
                    <a:pt x="25146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9" name="Полилиния: фигура 118">
              <a:extLst>
                <a:ext uri="{FF2B5EF4-FFF2-40B4-BE49-F238E27FC236}">
                  <a16:creationId xmlns:a16="http://schemas.microsoft.com/office/drawing/2014/main" id="{92FF0F73-1CFE-D31C-9466-4ED5D199DB33}"/>
                </a:ext>
              </a:extLst>
            </p:cNvPr>
            <p:cNvSpPr/>
            <p:nvPr/>
          </p:nvSpPr>
          <p:spPr>
            <a:xfrm>
              <a:off x="3043841" y="644175"/>
              <a:ext cx="42767" cy="45815"/>
            </a:xfrm>
            <a:custGeom>
              <a:avLst/>
              <a:gdLst>
                <a:gd name="connsiteX0" fmla="*/ 10763 w 42767"/>
                <a:gd name="connsiteY0" fmla="*/ 45815 h 45815"/>
                <a:gd name="connsiteX1" fmla="*/ 0 w 42767"/>
                <a:gd name="connsiteY1" fmla="*/ 45815 h 45815"/>
                <a:gd name="connsiteX2" fmla="*/ 0 w 42767"/>
                <a:gd name="connsiteY2" fmla="*/ 0 h 45815"/>
                <a:gd name="connsiteX3" fmla="*/ 12382 w 42767"/>
                <a:gd name="connsiteY3" fmla="*/ 0 h 45815"/>
                <a:gd name="connsiteX4" fmla="*/ 12382 w 42767"/>
                <a:gd name="connsiteY4" fmla="*/ 25241 h 45815"/>
                <a:gd name="connsiteX5" fmla="*/ 12668 w 42767"/>
                <a:gd name="connsiteY5" fmla="*/ 25241 h 45815"/>
                <a:gd name="connsiteX6" fmla="*/ 32004 w 42767"/>
                <a:gd name="connsiteY6" fmla="*/ 0 h 45815"/>
                <a:gd name="connsiteX7" fmla="*/ 42767 w 42767"/>
                <a:gd name="connsiteY7" fmla="*/ 0 h 45815"/>
                <a:gd name="connsiteX8" fmla="*/ 42767 w 42767"/>
                <a:gd name="connsiteY8" fmla="*/ 45815 h 45815"/>
                <a:gd name="connsiteX9" fmla="*/ 30385 w 42767"/>
                <a:gd name="connsiteY9" fmla="*/ 45815 h 45815"/>
                <a:gd name="connsiteX10" fmla="*/ 30385 w 42767"/>
                <a:gd name="connsiteY10" fmla="*/ 20669 h 45815"/>
                <a:gd name="connsiteX11" fmla="*/ 30099 w 42767"/>
                <a:gd name="connsiteY11" fmla="*/ 20669 h 45815"/>
                <a:gd name="connsiteX12" fmla="*/ 10763 w 42767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67" h="45815">
                  <a:moveTo>
                    <a:pt x="1076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382" y="0"/>
                  </a:lnTo>
                  <a:lnTo>
                    <a:pt x="12382" y="25241"/>
                  </a:lnTo>
                  <a:lnTo>
                    <a:pt x="12668" y="25241"/>
                  </a:lnTo>
                  <a:lnTo>
                    <a:pt x="32004" y="0"/>
                  </a:lnTo>
                  <a:lnTo>
                    <a:pt x="42767" y="0"/>
                  </a:lnTo>
                  <a:lnTo>
                    <a:pt x="42767" y="45815"/>
                  </a:lnTo>
                  <a:lnTo>
                    <a:pt x="30385" y="45815"/>
                  </a:lnTo>
                  <a:lnTo>
                    <a:pt x="30385" y="20669"/>
                  </a:lnTo>
                  <a:lnTo>
                    <a:pt x="30099" y="20669"/>
                  </a:lnTo>
                  <a:lnTo>
                    <a:pt x="1076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0" name="Полилиния: фигура 119">
              <a:extLst>
                <a:ext uri="{FF2B5EF4-FFF2-40B4-BE49-F238E27FC236}">
                  <a16:creationId xmlns:a16="http://schemas.microsoft.com/office/drawing/2014/main" id="{94A7FB92-77DF-B92E-A667-00035ECE059D}"/>
                </a:ext>
              </a:extLst>
            </p:cNvPr>
            <p:cNvSpPr/>
            <p:nvPr/>
          </p:nvSpPr>
          <p:spPr>
            <a:xfrm>
              <a:off x="3097086" y="644175"/>
              <a:ext cx="43148" cy="45815"/>
            </a:xfrm>
            <a:custGeom>
              <a:avLst/>
              <a:gdLst>
                <a:gd name="connsiteX0" fmla="*/ 12478 w 43148"/>
                <a:gd name="connsiteY0" fmla="*/ 45815 h 45815"/>
                <a:gd name="connsiteX1" fmla="*/ 0 w 43148"/>
                <a:gd name="connsiteY1" fmla="*/ 45815 h 45815"/>
                <a:gd name="connsiteX2" fmla="*/ 0 w 43148"/>
                <a:gd name="connsiteY2" fmla="*/ 0 h 45815"/>
                <a:gd name="connsiteX3" fmla="*/ 12478 w 43148"/>
                <a:gd name="connsiteY3" fmla="*/ 0 h 45815"/>
                <a:gd name="connsiteX4" fmla="*/ 12478 w 43148"/>
                <a:gd name="connsiteY4" fmla="*/ 17716 h 45815"/>
                <a:gd name="connsiteX5" fmla="*/ 27432 w 43148"/>
                <a:gd name="connsiteY5" fmla="*/ 0 h 45815"/>
                <a:gd name="connsiteX6" fmla="*/ 41815 w 43148"/>
                <a:gd name="connsiteY6" fmla="*/ 0 h 45815"/>
                <a:gd name="connsiteX7" fmla="*/ 25527 w 43148"/>
                <a:gd name="connsiteY7" fmla="*/ 18955 h 45815"/>
                <a:gd name="connsiteX8" fmla="*/ 43148 w 43148"/>
                <a:gd name="connsiteY8" fmla="*/ 45815 h 45815"/>
                <a:gd name="connsiteX9" fmla="*/ 28765 w 43148"/>
                <a:gd name="connsiteY9" fmla="*/ 45815 h 45815"/>
                <a:gd name="connsiteX10" fmla="*/ 17336 w 43148"/>
                <a:gd name="connsiteY10" fmla="*/ 28480 h 45815"/>
                <a:gd name="connsiteX11" fmla="*/ 12478 w 43148"/>
                <a:gd name="connsiteY11" fmla="*/ 34004 h 45815"/>
                <a:gd name="connsiteX12" fmla="*/ 12478 w 43148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48" h="45815">
                  <a:moveTo>
                    <a:pt x="12478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17716"/>
                  </a:lnTo>
                  <a:lnTo>
                    <a:pt x="27432" y="0"/>
                  </a:lnTo>
                  <a:lnTo>
                    <a:pt x="41815" y="0"/>
                  </a:lnTo>
                  <a:lnTo>
                    <a:pt x="25527" y="18955"/>
                  </a:lnTo>
                  <a:lnTo>
                    <a:pt x="43148" y="45815"/>
                  </a:lnTo>
                  <a:lnTo>
                    <a:pt x="28765" y="45815"/>
                  </a:lnTo>
                  <a:lnTo>
                    <a:pt x="17336" y="28480"/>
                  </a:lnTo>
                  <a:lnTo>
                    <a:pt x="12478" y="34004"/>
                  </a:lnTo>
                  <a:lnTo>
                    <a:pt x="12478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1" name="Полилиния: фигура 120">
              <a:extLst>
                <a:ext uri="{FF2B5EF4-FFF2-40B4-BE49-F238E27FC236}">
                  <a16:creationId xmlns:a16="http://schemas.microsoft.com/office/drawing/2014/main" id="{EC69EA9A-8284-6764-1613-2B8529F22DAA}"/>
                </a:ext>
              </a:extLst>
            </p:cNvPr>
            <p:cNvSpPr/>
            <p:nvPr/>
          </p:nvSpPr>
          <p:spPr>
            <a:xfrm>
              <a:off x="3145472" y="644175"/>
              <a:ext cx="42862" cy="45815"/>
            </a:xfrm>
            <a:custGeom>
              <a:avLst/>
              <a:gdLst>
                <a:gd name="connsiteX0" fmla="*/ 10763 w 42862"/>
                <a:gd name="connsiteY0" fmla="*/ 45815 h 45815"/>
                <a:gd name="connsiteX1" fmla="*/ 0 w 42862"/>
                <a:gd name="connsiteY1" fmla="*/ 45815 h 45815"/>
                <a:gd name="connsiteX2" fmla="*/ 0 w 42862"/>
                <a:gd name="connsiteY2" fmla="*/ 0 h 45815"/>
                <a:gd name="connsiteX3" fmla="*/ 12478 w 42862"/>
                <a:gd name="connsiteY3" fmla="*/ 0 h 45815"/>
                <a:gd name="connsiteX4" fmla="*/ 12478 w 42862"/>
                <a:gd name="connsiteY4" fmla="*/ 25241 h 45815"/>
                <a:gd name="connsiteX5" fmla="*/ 12668 w 42862"/>
                <a:gd name="connsiteY5" fmla="*/ 25241 h 45815"/>
                <a:gd name="connsiteX6" fmla="*/ 32099 w 42862"/>
                <a:gd name="connsiteY6" fmla="*/ 0 h 45815"/>
                <a:gd name="connsiteX7" fmla="*/ 42863 w 42862"/>
                <a:gd name="connsiteY7" fmla="*/ 0 h 45815"/>
                <a:gd name="connsiteX8" fmla="*/ 42863 w 42862"/>
                <a:gd name="connsiteY8" fmla="*/ 45815 h 45815"/>
                <a:gd name="connsiteX9" fmla="*/ 30385 w 42862"/>
                <a:gd name="connsiteY9" fmla="*/ 45815 h 45815"/>
                <a:gd name="connsiteX10" fmla="*/ 30385 w 42862"/>
                <a:gd name="connsiteY10" fmla="*/ 20669 h 45815"/>
                <a:gd name="connsiteX11" fmla="*/ 30194 w 42862"/>
                <a:gd name="connsiteY11" fmla="*/ 20669 h 45815"/>
                <a:gd name="connsiteX12" fmla="*/ 10763 w 42862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" h="45815">
                  <a:moveTo>
                    <a:pt x="1076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25241"/>
                  </a:lnTo>
                  <a:lnTo>
                    <a:pt x="12668" y="25241"/>
                  </a:lnTo>
                  <a:lnTo>
                    <a:pt x="32099" y="0"/>
                  </a:lnTo>
                  <a:lnTo>
                    <a:pt x="42863" y="0"/>
                  </a:lnTo>
                  <a:lnTo>
                    <a:pt x="42863" y="45815"/>
                  </a:lnTo>
                  <a:lnTo>
                    <a:pt x="30385" y="45815"/>
                  </a:lnTo>
                  <a:lnTo>
                    <a:pt x="30385" y="20669"/>
                  </a:lnTo>
                  <a:lnTo>
                    <a:pt x="30194" y="20669"/>
                  </a:lnTo>
                  <a:lnTo>
                    <a:pt x="1076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2" name="Полилиния: фигура 121">
              <a:extLst>
                <a:ext uri="{FF2B5EF4-FFF2-40B4-BE49-F238E27FC236}">
                  <a16:creationId xmlns:a16="http://schemas.microsoft.com/office/drawing/2014/main" id="{A8112C05-A93A-BFDC-4FFA-44B53CDADF69}"/>
                </a:ext>
              </a:extLst>
            </p:cNvPr>
            <p:cNvSpPr/>
            <p:nvPr/>
          </p:nvSpPr>
          <p:spPr>
            <a:xfrm>
              <a:off x="3213767" y="644175"/>
              <a:ext cx="42862" cy="45815"/>
            </a:xfrm>
            <a:custGeom>
              <a:avLst/>
              <a:gdLst>
                <a:gd name="connsiteX0" fmla="*/ 10858 w 42862"/>
                <a:gd name="connsiteY0" fmla="*/ 45815 h 45815"/>
                <a:gd name="connsiteX1" fmla="*/ 0 w 42862"/>
                <a:gd name="connsiteY1" fmla="*/ 45815 h 45815"/>
                <a:gd name="connsiteX2" fmla="*/ 0 w 42862"/>
                <a:gd name="connsiteY2" fmla="*/ 0 h 45815"/>
                <a:gd name="connsiteX3" fmla="*/ 12478 w 42862"/>
                <a:gd name="connsiteY3" fmla="*/ 0 h 45815"/>
                <a:gd name="connsiteX4" fmla="*/ 12478 w 42862"/>
                <a:gd name="connsiteY4" fmla="*/ 25241 h 45815"/>
                <a:gd name="connsiteX5" fmla="*/ 12763 w 42862"/>
                <a:gd name="connsiteY5" fmla="*/ 25241 h 45815"/>
                <a:gd name="connsiteX6" fmla="*/ 32099 w 42862"/>
                <a:gd name="connsiteY6" fmla="*/ 0 h 45815"/>
                <a:gd name="connsiteX7" fmla="*/ 42863 w 42862"/>
                <a:gd name="connsiteY7" fmla="*/ 0 h 45815"/>
                <a:gd name="connsiteX8" fmla="*/ 42863 w 42862"/>
                <a:gd name="connsiteY8" fmla="*/ 45815 h 45815"/>
                <a:gd name="connsiteX9" fmla="*/ 30480 w 42862"/>
                <a:gd name="connsiteY9" fmla="*/ 45815 h 45815"/>
                <a:gd name="connsiteX10" fmla="*/ 30480 w 42862"/>
                <a:gd name="connsiteY10" fmla="*/ 20669 h 45815"/>
                <a:gd name="connsiteX11" fmla="*/ 30194 w 42862"/>
                <a:gd name="connsiteY11" fmla="*/ 20669 h 45815"/>
                <a:gd name="connsiteX12" fmla="*/ 10858 w 42862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" h="45815">
                  <a:moveTo>
                    <a:pt x="10858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25241"/>
                  </a:lnTo>
                  <a:lnTo>
                    <a:pt x="12763" y="25241"/>
                  </a:lnTo>
                  <a:lnTo>
                    <a:pt x="32099" y="0"/>
                  </a:lnTo>
                  <a:lnTo>
                    <a:pt x="42863" y="0"/>
                  </a:lnTo>
                  <a:lnTo>
                    <a:pt x="42863" y="45815"/>
                  </a:lnTo>
                  <a:lnTo>
                    <a:pt x="30480" y="45815"/>
                  </a:lnTo>
                  <a:lnTo>
                    <a:pt x="30480" y="20669"/>
                  </a:lnTo>
                  <a:lnTo>
                    <a:pt x="30194" y="20669"/>
                  </a:lnTo>
                  <a:lnTo>
                    <a:pt x="10858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3" name="Полилиния: фигура 122">
              <a:extLst>
                <a:ext uri="{FF2B5EF4-FFF2-40B4-BE49-F238E27FC236}">
                  <a16:creationId xmlns:a16="http://schemas.microsoft.com/office/drawing/2014/main" id="{A46AB683-636C-05D9-8558-EEC7BEC3F4ED}"/>
                </a:ext>
              </a:extLst>
            </p:cNvPr>
            <p:cNvSpPr/>
            <p:nvPr/>
          </p:nvSpPr>
          <p:spPr>
            <a:xfrm>
              <a:off x="3282156" y="644175"/>
              <a:ext cx="37623" cy="45815"/>
            </a:xfrm>
            <a:custGeom>
              <a:avLst/>
              <a:gdLst>
                <a:gd name="connsiteX0" fmla="*/ 0 w 37623"/>
                <a:gd name="connsiteY0" fmla="*/ 45815 h 45815"/>
                <a:gd name="connsiteX1" fmla="*/ 0 w 37623"/>
                <a:gd name="connsiteY1" fmla="*/ 0 h 45815"/>
                <a:gd name="connsiteX2" fmla="*/ 20574 w 37623"/>
                <a:gd name="connsiteY2" fmla="*/ 0 h 45815"/>
                <a:gd name="connsiteX3" fmla="*/ 29432 w 37623"/>
                <a:gd name="connsiteY3" fmla="*/ 2096 h 45815"/>
                <a:gd name="connsiteX4" fmla="*/ 35433 w 37623"/>
                <a:gd name="connsiteY4" fmla="*/ 7810 h 45815"/>
                <a:gd name="connsiteX5" fmla="*/ 37624 w 37623"/>
                <a:gd name="connsiteY5" fmla="*/ 16002 h 45815"/>
                <a:gd name="connsiteX6" fmla="*/ 35433 w 37623"/>
                <a:gd name="connsiteY6" fmla="*/ 24194 h 45815"/>
                <a:gd name="connsiteX7" fmla="*/ 29432 w 37623"/>
                <a:gd name="connsiteY7" fmla="*/ 29909 h 45815"/>
                <a:gd name="connsiteX8" fmla="*/ 20574 w 37623"/>
                <a:gd name="connsiteY8" fmla="*/ 32004 h 45815"/>
                <a:gd name="connsiteX9" fmla="*/ 12382 w 37623"/>
                <a:gd name="connsiteY9" fmla="*/ 32004 h 45815"/>
                <a:gd name="connsiteX10" fmla="*/ 12382 w 37623"/>
                <a:gd name="connsiteY10" fmla="*/ 45720 h 45815"/>
                <a:gd name="connsiteX11" fmla="*/ 0 w 37623"/>
                <a:gd name="connsiteY11" fmla="*/ 45720 h 45815"/>
                <a:gd name="connsiteX12" fmla="*/ 19907 w 37623"/>
                <a:gd name="connsiteY12" fmla="*/ 20955 h 45815"/>
                <a:gd name="connsiteX13" fmla="*/ 23622 w 37623"/>
                <a:gd name="connsiteY13" fmla="*/ 19526 h 45815"/>
                <a:gd name="connsiteX14" fmla="*/ 25146 w 37623"/>
                <a:gd name="connsiteY14" fmla="*/ 16097 h 45815"/>
                <a:gd name="connsiteX15" fmla="*/ 23622 w 37623"/>
                <a:gd name="connsiteY15" fmla="*/ 12668 h 45815"/>
                <a:gd name="connsiteX16" fmla="*/ 19907 w 37623"/>
                <a:gd name="connsiteY16" fmla="*/ 11240 h 45815"/>
                <a:gd name="connsiteX17" fmla="*/ 12382 w 37623"/>
                <a:gd name="connsiteY17" fmla="*/ 11240 h 45815"/>
                <a:gd name="connsiteX18" fmla="*/ 12382 w 37623"/>
                <a:gd name="connsiteY18" fmla="*/ 21050 h 45815"/>
                <a:gd name="connsiteX19" fmla="*/ 19907 w 37623"/>
                <a:gd name="connsiteY19" fmla="*/ 21050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623" h="45815">
                  <a:moveTo>
                    <a:pt x="0" y="45815"/>
                  </a:moveTo>
                  <a:lnTo>
                    <a:pt x="0" y="0"/>
                  </a:lnTo>
                  <a:lnTo>
                    <a:pt x="20574" y="0"/>
                  </a:lnTo>
                  <a:cubicBezTo>
                    <a:pt x="23908" y="0"/>
                    <a:pt x="26861" y="667"/>
                    <a:pt x="29432" y="2096"/>
                  </a:cubicBezTo>
                  <a:cubicBezTo>
                    <a:pt x="32004" y="3524"/>
                    <a:pt x="34004" y="5429"/>
                    <a:pt x="35433" y="7810"/>
                  </a:cubicBezTo>
                  <a:cubicBezTo>
                    <a:pt x="36862" y="10192"/>
                    <a:pt x="37624" y="12954"/>
                    <a:pt x="37624" y="16002"/>
                  </a:cubicBezTo>
                  <a:cubicBezTo>
                    <a:pt x="37624" y="19050"/>
                    <a:pt x="36862" y="21812"/>
                    <a:pt x="35433" y="24194"/>
                  </a:cubicBezTo>
                  <a:cubicBezTo>
                    <a:pt x="34004" y="26575"/>
                    <a:pt x="32004" y="28480"/>
                    <a:pt x="29432" y="29909"/>
                  </a:cubicBezTo>
                  <a:cubicBezTo>
                    <a:pt x="26861" y="31337"/>
                    <a:pt x="23908" y="32004"/>
                    <a:pt x="20574" y="32004"/>
                  </a:cubicBezTo>
                  <a:lnTo>
                    <a:pt x="12382" y="32004"/>
                  </a:lnTo>
                  <a:lnTo>
                    <a:pt x="12382" y="45720"/>
                  </a:lnTo>
                  <a:lnTo>
                    <a:pt x="0" y="45720"/>
                  </a:lnTo>
                  <a:close/>
                  <a:moveTo>
                    <a:pt x="19907" y="20955"/>
                  </a:moveTo>
                  <a:cubicBezTo>
                    <a:pt x="21336" y="20955"/>
                    <a:pt x="22574" y="20479"/>
                    <a:pt x="23622" y="19526"/>
                  </a:cubicBezTo>
                  <a:cubicBezTo>
                    <a:pt x="24670" y="18574"/>
                    <a:pt x="25146" y="17431"/>
                    <a:pt x="25146" y="16097"/>
                  </a:cubicBezTo>
                  <a:cubicBezTo>
                    <a:pt x="25146" y="14764"/>
                    <a:pt x="24670" y="13621"/>
                    <a:pt x="23622" y="12668"/>
                  </a:cubicBezTo>
                  <a:cubicBezTo>
                    <a:pt x="22574" y="11716"/>
                    <a:pt x="21336" y="11240"/>
                    <a:pt x="19907" y="11240"/>
                  </a:cubicBezTo>
                  <a:lnTo>
                    <a:pt x="12382" y="11240"/>
                  </a:lnTo>
                  <a:lnTo>
                    <a:pt x="12382" y="21050"/>
                  </a:lnTo>
                  <a:lnTo>
                    <a:pt x="19907" y="2105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4" name="Полилиния: фигура 123">
              <a:extLst>
                <a:ext uri="{FF2B5EF4-FFF2-40B4-BE49-F238E27FC236}">
                  <a16:creationId xmlns:a16="http://schemas.microsoft.com/office/drawing/2014/main" id="{2CF0C17E-92EC-9C3B-3610-6CEF7647C987}"/>
                </a:ext>
              </a:extLst>
            </p:cNvPr>
            <p:cNvSpPr/>
            <p:nvPr/>
          </p:nvSpPr>
          <p:spPr>
            <a:xfrm>
              <a:off x="3319113" y="644175"/>
              <a:ext cx="48291" cy="45815"/>
            </a:xfrm>
            <a:custGeom>
              <a:avLst/>
              <a:gdLst>
                <a:gd name="connsiteX0" fmla="*/ 13049 w 48291"/>
                <a:gd name="connsiteY0" fmla="*/ 45815 h 45815"/>
                <a:gd name="connsiteX1" fmla="*/ 0 w 48291"/>
                <a:gd name="connsiteY1" fmla="*/ 45815 h 45815"/>
                <a:gd name="connsiteX2" fmla="*/ 17145 w 48291"/>
                <a:gd name="connsiteY2" fmla="*/ 0 h 45815"/>
                <a:gd name="connsiteX3" fmla="*/ 31147 w 48291"/>
                <a:gd name="connsiteY3" fmla="*/ 0 h 45815"/>
                <a:gd name="connsiteX4" fmla="*/ 48292 w 48291"/>
                <a:gd name="connsiteY4" fmla="*/ 45815 h 45815"/>
                <a:gd name="connsiteX5" fmla="*/ 35052 w 48291"/>
                <a:gd name="connsiteY5" fmla="*/ 45815 h 45815"/>
                <a:gd name="connsiteX6" fmla="*/ 32004 w 48291"/>
                <a:gd name="connsiteY6" fmla="*/ 36957 h 45815"/>
                <a:gd name="connsiteX7" fmla="*/ 16002 w 48291"/>
                <a:gd name="connsiteY7" fmla="*/ 36957 h 45815"/>
                <a:gd name="connsiteX8" fmla="*/ 12954 w 48291"/>
                <a:gd name="connsiteY8" fmla="*/ 45815 h 45815"/>
                <a:gd name="connsiteX9" fmla="*/ 24003 w 48291"/>
                <a:gd name="connsiteY9" fmla="*/ 11811 h 45815"/>
                <a:gd name="connsiteX10" fmla="*/ 19336 w 48291"/>
                <a:gd name="connsiteY10" fmla="*/ 26861 h 45815"/>
                <a:gd name="connsiteX11" fmla="*/ 29051 w 48291"/>
                <a:gd name="connsiteY11" fmla="*/ 26861 h 45815"/>
                <a:gd name="connsiteX12" fmla="*/ 24384 w 48291"/>
                <a:gd name="connsiteY12" fmla="*/ 11811 h 45815"/>
                <a:gd name="connsiteX13" fmla="*/ 24098 w 48291"/>
                <a:gd name="connsiteY13" fmla="*/ 11811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91" h="45815">
                  <a:moveTo>
                    <a:pt x="13049" y="45815"/>
                  </a:moveTo>
                  <a:lnTo>
                    <a:pt x="0" y="45815"/>
                  </a:lnTo>
                  <a:lnTo>
                    <a:pt x="17145" y="0"/>
                  </a:lnTo>
                  <a:lnTo>
                    <a:pt x="31147" y="0"/>
                  </a:lnTo>
                  <a:lnTo>
                    <a:pt x="48292" y="45815"/>
                  </a:lnTo>
                  <a:lnTo>
                    <a:pt x="35052" y="45815"/>
                  </a:lnTo>
                  <a:lnTo>
                    <a:pt x="32004" y="36957"/>
                  </a:lnTo>
                  <a:lnTo>
                    <a:pt x="16002" y="36957"/>
                  </a:lnTo>
                  <a:lnTo>
                    <a:pt x="12954" y="45815"/>
                  </a:lnTo>
                  <a:close/>
                  <a:moveTo>
                    <a:pt x="24003" y="11811"/>
                  </a:moveTo>
                  <a:lnTo>
                    <a:pt x="19336" y="26861"/>
                  </a:lnTo>
                  <a:lnTo>
                    <a:pt x="29051" y="26861"/>
                  </a:lnTo>
                  <a:lnTo>
                    <a:pt x="24384" y="11811"/>
                  </a:lnTo>
                  <a:lnTo>
                    <a:pt x="24098" y="11811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5" name="Полилиния: фигура 124">
              <a:extLst>
                <a:ext uri="{FF2B5EF4-FFF2-40B4-BE49-F238E27FC236}">
                  <a16:creationId xmlns:a16="http://schemas.microsoft.com/office/drawing/2014/main" id="{2401506F-C82E-A964-C931-DF7506B6963B}"/>
                </a:ext>
              </a:extLst>
            </p:cNvPr>
            <p:cNvSpPr/>
            <p:nvPr/>
          </p:nvSpPr>
          <p:spPr>
            <a:xfrm>
              <a:off x="3368072" y="643032"/>
              <a:ext cx="37528" cy="48386"/>
            </a:xfrm>
            <a:custGeom>
              <a:avLst/>
              <a:gdLst>
                <a:gd name="connsiteX0" fmla="*/ 7715 w 37528"/>
                <a:gd name="connsiteY0" fmla="*/ 45815 h 48386"/>
                <a:gd name="connsiteX1" fmla="*/ 0 w 37528"/>
                <a:gd name="connsiteY1" fmla="*/ 40386 h 48386"/>
                <a:gd name="connsiteX2" fmla="*/ 7144 w 37528"/>
                <a:gd name="connsiteY2" fmla="*/ 32576 h 48386"/>
                <a:gd name="connsiteX3" fmla="*/ 11621 w 37528"/>
                <a:gd name="connsiteY3" fmla="*/ 35623 h 48386"/>
                <a:gd name="connsiteX4" fmla="*/ 17621 w 37528"/>
                <a:gd name="connsiteY4" fmla="*/ 36862 h 48386"/>
                <a:gd name="connsiteX5" fmla="*/ 22479 w 37528"/>
                <a:gd name="connsiteY5" fmla="*/ 35719 h 48386"/>
                <a:gd name="connsiteX6" fmla="*/ 24098 w 37528"/>
                <a:gd name="connsiteY6" fmla="*/ 32956 h 48386"/>
                <a:gd name="connsiteX7" fmla="*/ 22574 w 37528"/>
                <a:gd name="connsiteY7" fmla="*/ 30194 h 48386"/>
                <a:gd name="connsiteX8" fmla="*/ 18193 w 37528"/>
                <a:gd name="connsiteY8" fmla="*/ 29051 h 48386"/>
                <a:gd name="connsiteX9" fmla="*/ 12287 w 37528"/>
                <a:gd name="connsiteY9" fmla="*/ 29051 h 48386"/>
                <a:gd name="connsiteX10" fmla="*/ 12287 w 37528"/>
                <a:gd name="connsiteY10" fmla="*/ 18574 h 48386"/>
                <a:gd name="connsiteX11" fmla="*/ 17145 w 37528"/>
                <a:gd name="connsiteY11" fmla="*/ 18574 h 48386"/>
                <a:gd name="connsiteX12" fmla="*/ 21336 w 37528"/>
                <a:gd name="connsiteY12" fmla="*/ 17526 h 48386"/>
                <a:gd name="connsiteX13" fmla="*/ 22670 w 37528"/>
                <a:gd name="connsiteY13" fmla="*/ 14954 h 48386"/>
                <a:gd name="connsiteX14" fmla="*/ 21336 w 37528"/>
                <a:gd name="connsiteY14" fmla="*/ 12383 h 48386"/>
                <a:gd name="connsiteX15" fmla="*/ 16954 w 37528"/>
                <a:gd name="connsiteY15" fmla="*/ 11430 h 48386"/>
                <a:gd name="connsiteX16" fmla="*/ 12383 w 37528"/>
                <a:gd name="connsiteY16" fmla="*/ 12383 h 48386"/>
                <a:gd name="connsiteX17" fmla="*/ 8668 w 37528"/>
                <a:gd name="connsiteY17" fmla="*/ 14669 h 48386"/>
                <a:gd name="connsiteX18" fmla="*/ 1429 w 37528"/>
                <a:gd name="connsiteY18" fmla="*/ 6858 h 48386"/>
                <a:gd name="connsiteX19" fmla="*/ 8477 w 37528"/>
                <a:gd name="connsiteY19" fmla="*/ 2095 h 48386"/>
                <a:gd name="connsiteX20" fmla="*/ 18479 w 37528"/>
                <a:gd name="connsiteY20" fmla="*/ 0 h 48386"/>
                <a:gd name="connsiteX21" fmla="*/ 28004 w 37528"/>
                <a:gd name="connsiteY21" fmla="*/ 1810 h 48386"/>
                <a:gd name="connsiteX22" fmla="*/ 34100 w 37528"/>
                <a:gd name="connsiteY22" fmla="*/ 6572 h 48386"/>
                <a:gd name="connsiteX23" fmla="*/ 36195 w 37528"/>
                <a:gd name="connsiteY23" fmla="*/ 13049 h 48386"/>
                <a:gd name="connsiteX24" fmla="*/ 33909 w 37528"/>
                <a:gd name="connsiteY24" fmla="*/ 19241 h 48386"/>
                <a:gd name="connsiteX25" fmla="*/ 28099 w 37528"/>
                <a:gd name="connsiteY25" fmla="*/ 22860 h 48386"/>
                <a:gd name="connsiteX26" fmla="*/ 32480 w 37528"/>
                <a:gd name="connsiteY26" fmla="*/ 24955 h 48386"/>
                <a:gd name="connsiteX27" fmla="*/ 36100 w 37528"/>
                <a:gd name="connsiteY27" fmla="*/ 28861 h 48386"/>
                <a:gd name="connsiteX28" fmla="*/ 37529 w 37528"/>
                <a:gd name="connsiteY28" fmla="*/ 34290 h 48386"/>
                <a:gd name="connsiteX29" fmla="*/ 35338 w 37528"/>
                <a:gd name="connsiteY29" fmla="*/ 41339 h 48386"/>
                <a:gd name="connsiteX30" fmla="*/ 28861 w 37528"/>
                <a:gd name="connsiteY30" fmla="*/ 46482 h 48386"/>
                <a:gd name="connsiteX31" fmla="*/ 18574 w 37528"/>
                <a:gd name="connsiteY31" fmla="*/ 48387 h 48386"/>
                <a:gd name="connsiteX32" fmla="*/ 7620 w 37528"/>
                <a:gd name="connsiteY32" fmla="*/ 46006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7528" h="48386">
                  <a:moveTo>
                    <a:pt x="7715" y="45815"/>
                  </a:moveTo>
                  <a:cubicBezTo>
                    <a:pt x="4286" y="44196"/>
                    <a:pt x="1810" y="42386"/>
                    <a:pt x="0" y="40386"/>
                  </a:cubicBezTo>
                  <a:lnTo>
                    <a:pt x="7144" y="32576"/>
                  </a:lnTo>
                  <a:cubicBezTo>
                    <a:pt x="8287" y="33718"/>
                    <a:pt x="9811" y="34766"/>
                    <a:pt x="11621" y="35623"/>
                  </a:cubicBezTo>
                  <a:cubicBezTo>
                    <a:pt x="13430" y="36481"/>
                    <a:pt x="15431" y="36862"/>
                    <a:pt x="17621" y="36862"/>
                  </a:cubicBezTo>
                  <a:cubicBezTo>
                    <a:pt x="19812" y="36862"/>
                    <a:pt x="21336" y="36481"/>
                    <a:pt x="22479" y="35719"/>
                  </a:cubicBezTo>
                  <a:cubicBezTo>
                    <a:pt x="23622" y="34957"/>
                    <a:pt x="24098" y="34004"/>
                    <a:pt x="24098" y="32956"/>
                  </a:cubicBezTo>
                  <a:cubicBezTo>
                    <a:pt x="24098" y="31909"/>
                    <a:pt x="23622" y="30956"/>
                    <a:pt x="22574" y="30194"/>
                  </a:cubicBezTo>
                  <a:cubicBezTo>
                    <a:pt x="21527" y="29432"/>
                    <a:pt x="20098" y="29051"/>
                    <a:pt x="18193" y="29051"/>
                  </a:cubicBezTo>
                  <a:lnTo>
                    <a:pt x="12287" y="29051"/>
                  </a:lnTo>
                  <a:lnTo>
                    <a:pt x="12287" y="18574"/>
                  </a:lnTo>
                  <a:lnTo>
                    <a:pt x="17145" y="18574"/>
                  </a:lnTo>
                  <a:cubicBezTo>
                    <a:pt x="19050" y="18574"/>
                    <a:pt x="20384" y="18193"/>
                    <a:pt x="21336" y="17526"/>
                  </a:cubicBezTo>
                  <a:cubicBezTo>
                    <a:pt x="22288" y="16859"/>
                    <a:pt x="22670" y="16002"/>
                    <a:pt x="22670" y="14954"/>
                  </a:cubicBezTo>
                  <a:cubicBezTo>
                    <a:pt x="22670" y="13907"/>
                    <a:pt x="22193" y="12954"/>
                    <a:pt x="21336" y="12383"/>
                  </a:cubicBezTo>
                  <a:cubicBezTo>
                    <a:pt x="20384" y="11716"/>
                    <a:pt x="18955" y="11430"/>
                    <a:pt x="16954" y="11430"/>
                  </a:cubicBezTo>
                  <a:cubicBezTo>
                    <a:pt x="15335" y="11430"/>
                    <a:pt x="13811" y="11716"/>
                    <a:pt x="12383" y="12383"/>
                  </a:cubicBezTo>
                  <a:cubicBezTo>
                    <a:pt x="10954" y="13049"/>
                    <a:pt x="9716" y="13811"/>
                    <a:pt x="8668" y="14669"/>
                  </a:cubicBezTo>
                  <a:lnTo>
                    <a:pt x="1429" y="6858"/>
                  </a:lnTo>
                  <a:cubicBezTo>
                    <a:pt x="3048" y="5143"/>
                    <a:pt x="5334" y="3524"/>
                    <a:pt x="8477" y="2095"/>
                  </a:cubicBezTo>
                  <a:cubicBezTo>
                    <a:pt x="11525" y="667"/>
                    <a:pt x="14859" y="0"/>
                    <a:pt x="18479" y="0"/>
                  </a:cubicBezTo>
                  <a:cubicBezTo>
                    <a:pt x="22098" y="0"/>
                    <a:pt x="25337" y="571"/>
                    <a:pt x="28004" y="1810"/>
                  </a:cubicBezTo>
                  <a:cubicBezTo>
                    <a:pt x="30671" y="3048"/>
                    <a:pt x="32766" y="4572"/>
                    <a:pt x="34100" y="6572"/>
                  </a:cubicBezTo>
                  <a:cubicBezTo>
                    <a:pt x="35528" y="8572"/>
                    <a:pt x="36195" y="10763"/>
                    <a:pt x="36195" y="13049"/>
                  </a:cubicBezTo>
                  <a:cubicBezTo>
                    <a:pt x="36195" y="15335"/>
                    <a:pt x="35433" y="17526"/>
                    <a:pt x="33909" y="19241"/>
                  </a:cubicBezTo>
                  <a:cubicBezTo>
                    <a:pt x="32385" y="20955"/>
                    <a:pt x="30480" y="22193"/>
                    <a:pt x="28099" y="22860"/>
                  </a:cubicBezTo>
                  <a:cubicBezTo>
                    <a:pt x="29623" y="23241"/>
                    <a:pt x="31052" y="23908"/>
                    <a:pt x="32480" y="24955"/>
                  </a:cubicBezTo>
                  <a:cubicBezTo>
                    <a:pt x="33909" y="26003"/>
                    <a:pt x="35147" y="27242"/>
                    <a:pt x="36100" y="28861"/>
                  </a:cubicBezTo>
                  <a:cubicBezTo>
                    <a:pt x="37052" y="30480"/>
                    <a:pt x="37529" y="32194"/>
                    <a:pt x="37529" y="34290"/>
                  </a:cubicBezTo>
                  <a:cubicBezTo>
                    <a:pt x="37529" y="36862"/>
                    <a:pt x="36767" y="39243"/>
                    <a:pt x="35338" y="41339"/>
                  </a:cubicBezTo>
                  <a:cubicBezTo>
                    <a:pt x="33909" y="43434"/>
                    <a:pt x="31718" y="45148"/>
                    <a:pt x="28861" y="46482"/>
                  </a:cubicBezTo>
                  <a:cubicBezTo>
                    <a:pt x="26003" y="47720"/>
                    <a:pt x="22574" y="48387"/>
                    <a:pt x="18574" y="48387"/>
                  </a:cubicBezTo>
                  <a:cubicBezTo>
                    <a:pt x="14573" y="48387"/>
                    <a:pt x="10954" y="47530"/>
                    <a:pt x="7620" y="46006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6" name="Полилиния: фигура 125">
              <a:extLst>
                <a:ext uri="{FF2B5EF4-FFF2-40B4-BE49-F238E27FC236}">
                  <a16:creationId xmlns:a16="http://schemas.microsoft.com/office/drawing/2014/main" id="{D47D41F8-DA3C-8612-AC08-1CE0162D753C}"/>
                </a:ext>
              </a:extLst>
            </p:cNvPr>
            <p:cNvSpPr/>
            <p:nvPr/>
          </p:nvSpPr>
          <p:spPr>
            <a:xfrm>
              <a:off x="3413887" y="644270"/>
              <a:ext cx="39052" cy="45910"/>
            </a:xfrm>
            <a:custGeom>
              <a:avLst/>
              <a:gdLst>
                <a:gd name="connsiteX0" fmla="*/ 0 w 39052"/>
                <a:gd name="connsiteY0" fmla="*/ 45720 h 45910"/>
                <a:gd name="connsiteX1" fmla="*/ 0 w 39052"/>
                <a:gd name="connsiteY1" fmla="*/ 0 h 45910"/>
                <a:gd name="connsiteX2" fmla="*/ 20574 w 39052"/>
                <a:gd name="connsiteY2" fmla="*/ 0 h 45910"/>
                <a:gd name="connsiteX3" fmla="*/ 29242 w 39052"/>
                <a:gd name="connsiteY3" fmla="*/ 1619 h 45910"/>
                <a:gd name="connsiteX4" fmla="*/ 34766 w 39052"/>
                <a:gd name="connsiteY4" fmla="*/ 6001 h 45910"/>
                <a:gd name="connsiteX5" fmla="*/ 36671 w 39052"/>
                <a:gd name="connsiteY5" fmla="*/ 12097 h 45910"/>
                <a:gd name="connsiteX6" fmla="*/ 34766 w 39052"/>
                <a:gd name="connsiteY6" fmla="*/ 18098 h 45910"/>
                <a:gd name="connsiteX7" fmla="*/ 30099 w 39052"/>
                <a:gd name="connsiteY7" fmla="*/ 21622 h 45910"/>
                <a:gd name="connsiteX8" fmla="*/ 34195 w 39052"/>
                <a:gd name="connsiteY8" fmla="*/ 23812 h 45910"/>
                <a:gd name="connsiteX9" fmla="*/ 37624 w 39052"/>
                <a:gd name="connsiteY9" fmla="*/ 27718 h 45910"/>
                <a:gd name="connsiteX10" fmla="*/ 39053 w 39052"/>
                <a:gd name="connsiteY10" fmla="*/ 33147 h 45910"/>
                <a:gd name="connsiteX11" fmla="*/ 37052 w 39052"/>
                <a:gd name="connsiteY11" fmla="*/ 39529 h 45910"/>
                <a:gd name="connsiteX12" fmla="*/ 31337 w 39052"/>
                <a:gd name="connsiteY12" fmla="*/ 44196 h 45910"/>
                <a:gd name="connsiteX13" fmla="*/ 22384 w 39052"/>
                <a:gd name="connsiteY13" fmla="*/ 45910 h 45910"/>
                <a:gd name="connsiteX14" fmla="*/ 191 w 39052"/>
                <a:gd name="connsiteY14" fmla="*/ 45910 h 45910"/>
                <a:gd name="connsiteX15" fmla="*/ 19622 w 39052"/>
                <a:gd name="connsiteY15" fmla="*/ 17621 h 45910"/>
                <a:gd name="connsiteX16" fmla="*/ 22765 w 39052"/>
                <a:gd name="connsiteY16" fmla="*/ 16573 h 45910"/>
                <a:gd name="connsiteX17" fmla="*/ 23908 w 39052"/>
                <a:gd name="connsiteY17" fmla="*/ 13716 h 45910"/>
                <a:gd name="connsiteX18" fmla="*/ 22765 w 39052"/>
                <a:gd name="connsiteY18" fmla="*/ 10858 h 45910"/>
                <a:gd name="connsiteX19" fmla="*/ 19622 w 39052"/>
                <a:gd name="connsiteY19" fmla="*/ 9811 h 45910"/>
                <a:gd name="connsiteX20" fmla="*/ 12478 w 39052"/>
                <a:gd name="connsiteY20" fmla="*/ 9811 h 45910"/>
                <a:gd name="connsiteX21" fmla="*/ 12478 w 39052"/>
                <a:gd name="connsiteY21" fmla="*/ 17621 h 45910"/>
                <a:gd name="connsiteX22" fmla="*/ 19622 w 39052"/>
                <a:gd name="connsiteY22" fmla="*/ 17621 h 45910"/>
                <a:gd name="connsiteX23" fmla="*/ 21241 w 39052"/>
                <a:gd name="connsiteY23" fmla="*/ 35909 h 45910"/>
                <a:gd name="connsiteX24" fmla="*/ 24765 w 39052"/>
                <a:gd name="connsiteY24" fmla="*/ 34576 h 45910"/>
                <a:gd name="connsiteX25" fmla="*/ 26099 w 39052"/>
                <a:gd name="connsiteY25" fmla="*/ 31337 h 45910"/>
                <a:gd name="connsiteX26" fmla="*/ 24765 w 39052"/>
                <a:gd name="connsiteY26" fmla="*/ 28099 h 45910"/>
                <a:gd name="connsiteX27" fmla="*/ 21241 w 39052"/>
                <a:gd name="connsiteY27" fmla="*/ 26765 h 45910"/>
                <a:gd name="connsiteX28" fmla="*/ 12383 w 39052"/>
                <a:gd name="connsiteY28" fmla="*/ 26765 h 45910"/>
                <a:gd name="connsiteX29" fmla="*/ 12383 w 39052"/>
                <a:gd name="connsiteY29" fmla="*/ 35909 h 45910"/>
                <a:gd name="connsiteX30" fmla="*/ 21241 w 39052"/>
                <a:gd name="connsiteY30" fmla="*/ 35909 h 4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9052" h="45910">
                  <a:moveTo>
                    <a:pt x="0" y="45720"/>
                  </a:moveTo>
                  <a:lnTo>
                    <a:pt x="0" y="0"/>
                  </a:lnTo>
                  <a:lnTo>
                    <a:pt x="20574" y="0"/>
                  </a:lnTo>
                  <a:cubicBezTo>
                    <a:pt x="23908" y="0"/>
                    <a:pt x="26861" y="571"/>
                    <a:pt x="29242" y="1619"/>
                  </a:cubicBezTo>
                  <a:cubicBezTo>
                    <a:pt x="31623" y="2667"/>
                    <a:pt x="33528" y="4191"/>
                    <a:pt x="34766" y="6001"/>
                  </a:cubicBezTo>
                  <a:cubicBezTo>
                    <a:pt x="36004" y="7810"/>
                    <a:pt x="36671" y="9811"/>
                    <a:pt x="36671" y="12097"/>
                  </a:cubicBezTo>
                  <a:cubicBezTo>
                    <a:pt x="36671" y="14383"/>
                    <a:pt x="36004" y="16383"/>
                    <a:pt x="34766" y="18098"/>
                  </a:cubicBezTo>
                  <a:cubicBezTo>
                    <a:pt x="33528" y="19812"/>
                    <a:pt x="31909" y="21050"/>
                    <a:pt x="30099" y="21622"/>
                  </a:cubicBezTo>
                  <a:cubicBezTo>
                    <a:pt x="31433" y="22003"/>
                    <a:pt x="32766" y="22765"/>
                    <a:pt x="34195" y="23812"/>
                  </a:cubicBezTo>
                  <a:cubicBezTo>
                    <a:pt x="35528" y="24860"/>
                    <a:pt x="36671" y="26098"/>
                    <a:pt x="37624" y="27718"/>
                  </a:cubicBezTo>
                  <a:cubicBezTo>
                    <a:pt x="38576" y="29242"/>
                    <a:pt x="39053" y="31051"/>
                    <a:pt x="39053" y="33147"/>
                  </a:cubicBezTo>
                  <a:cubicBezTo>
                    <a:pt x="39053" y="35433"/>
                    <a:pt x="38386" y="37624"/>
                    <a:pt x="37052" y="39529"/>
                  </a:cubicBezTo>
                  <a:cubicBezTo>
                    <a:pt x="35719" y="41434"/>
                    <a:pt x="33814" y="43053"/>
                    <a:pt x="31337" y="44196"/>
                  </a:cubicBezTo>
                  <a:cubicBezTo>
                    <a:pt x="28861" y="45339"/>
                    <a:pt x="25813" y="45910"/>
                    <a:pt x="22384" y="45910"/>
                  </a:cubicBezTo>
                  <a:lnTo>
                    <a:pt x="191" y="45910"/>
                  </a:lnTo>
                  <a:close/>
                  <a:moveTo>
                    <a:pt x="19622" y="17621"/>
                  </a:moveTo>
                  <a:cubicBezTo>
                    <a:pt x="20955" y="17621"/>
                    <a:pt x="22003" y="17240"/>
                    <a:pt x="22765" y="16573"/>
                  </a:cubicBezTo>
                  <a:cubicBezTo>
                    <a:pt x="23527" y="15811"/>
                    <a:pt x="23908" y="14859"/>
                    <a:pt x="23908" y="13716"/>
                  </a:cubicBezTo>
                  <a:cubicBezTo>
                    <a:pt x="23908" y="12573"/>
                    <a:pt x="23527" y="11620"/>
                    <a:pt x="22765" y="10858"/>
                  </a:cubicBezTo>
                  <a:cubicBezTo>
                    <a:pt x="22003" y="10192"/>
                    <a:pt x="20955" y="9811"/>
                    <a:pt x="19622" y="9811"/>
                  </a:cubicBezTo>
                  <a:lnTo>
                    <a:pt x="12478" y="9811"/>
                  </a:lnTo>
                  <a:lnTo>
                    <a:pt x="12478" y="17621"/>
                  </a:lnTo>
                  <a:lnTo>
                    <a:pt x="19622" y="17621"/>
                  </a:lnTo>
                  <a:close/>
                  <a:moveTo>
                    <a:pt x="21241" y="35909"/>
                  </a:moveTo>
                  <a:cubicBezTo>
                    <a:pt x="22670" y="35909"/>
                    <a:pt x="23813" y="35433"/>
                    <a:pt x="24765" y="34576"/>
                  </a:cubicBezTo>
                  <a:cubicBezTo>
                    <a:pt x="25718" y="33719"/>
                    <a:pt x="26099" y="32575"/>
                    <a:pt x="26099" y="31337"/>
                  </a:cubicBezTo>
                  <a:cubicBezTo>
                    <a:pt x="26099" y="30099"/>
                    <a:pt x="25622" y="28956"/>
                    <a:pt x="24765" y="28099"/>
                  </a:cubicBezTo>
                  <a:cubicBezTo>
                    <a:pt x="23813" y="27241"/>
                    <a:pt x="22670" y="26765"/>
                    <a:pt x="21241" y="26765"/>
                  </a:cubicBezTo>
                  <a:lnTo>
                    <a:pt x="12383" y="26765"/>
                  </a:lnTo>
                  <a:lnTo>
                    <a:pt x="12383" y="35909"/>
                  </a:lnTo>
                  <a:lnTo>
                    <a:pt x="21241" y="35909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7" name="Полилиния: фигура 126">
              <a:extLst>
                <a:ext uri="{FF2B5EF4-FFF2-40B4-BE49-F238E27FC236}">
                  <a16:creationId xmlns:a16="http://schemas.microsoft.com/office/drawing/2014/main" id="{319C1632-522B-64C5-1E92-0C8DF3CC10CC}"/>
                </a:ext>
              </a:extLst>
            </p:cNvPr>
            <p:cNvSpPr/>
            <p:nvPr/>
          </p:nvSpPr>
          <p:spPr>
            <a:xfrm>
              <a:off x="3460274" y="644175"/>
              <a:ext cx="42862" cy="45815"/>
            </a:xfrm>
            <a:custGeom>
              <a:avLst/>
              <a:gdLst>
                <a:gd name="connsiteX0" fmla="*/ 10858 w 42862"/>
                <a:gd name="connsiteY0" fmla="*/ 45815 h 45815"/>
                <a:gd name="connsiteX1" fmla="*/ 0 w 42862"/>
                <a:gd name="connsiteY1" fmla="*/ 45815 h 45815"/>
                <a:gd name="connsiteX2" fmla="*/ 0 w 42862"/>
                <a:gd name="connsiteY2" fmla="*/ 0 h 45815"/>
                <a:gd name="connsiteX3" fmla="*/ 12478 w 42862"/>
                <a:gd name="connsiteY3" fmla="*/ 0 h 45815"/>
                <a:gd name="connsiteX4" fmla="*/ 12478 w 42862"/>
                <a:gd name="connsiteY4" fmla="*/ 25241 h 45815"/>
                <a:gd name="connsiteX5" fmla="*/ 12763 w 42862"/>
                <a:gd name="connsiteY5" fmla="*/ 25241 h 45815"/>
                <a:gd name="connsiteX6" fmla="*/ 32099 w 42862"/>
                <a:gd name="connsiteY6" fmla="*/ 0 h 45815"/>
                <a:gd name="connsiteX7" fmla="*/ 42863 w 42862"/>
                <a:gd name="connsiteY7" fmla="*/ 0 h 45815"/>
                <a:gd name="connsiteX8" fmla="*/ 42863 w 42862"/>
                <a:gd name="connsiteY8" fmla="*/ 45815 h 45815"/>
                <a:gd name="connsiteX9" fmla="*/ 30480 w 42862"/>
                <a:gd name="connsiteY9" fmla="*/ 45815 h 45815"/>
                <a:gd name="connsiteX10" fmla="*/ 30480 w 42862"/>
                <a:gd name="connsiteY10" fmla="*/ 20669 h 45815"/>
                <a:gd name="connsiteX11" fmla="*/ 30194 w 42862"/>
                <a:gd name="connsiteY11" fmla="*/ 20669 h 45815"/>
                <a:gd name="connsiteX12" fmla="*/ 10858 w 42862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" h="45815">
                  <a:moveTo>
                    <a:pt x="10858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25241"/>
                  </a:lnTo>
                  <a:lnTo>
                    <a:pt x="12763" y="25241"/>
                  </a:lnTo>
                  <a:lnTo>
                    <a:pt x="32099" y="0"/>
                  </a:lnTo>
                  <a:lnTo>
                    <a:pt x="42863" y="0"/>
                  </a:lnTo>
                  <a:lnTo>
                    <a:pt x="42863" y="45815"/>
                  </a:lnTo>
                  <a:lnTo>
                    <a:pt x="30480" y="45815"/>
                  </a:lnTo>
                  <a:lnTo>
                    <a:pt x="30480" y="20669"/>
                  </a:lnTo>
                  <a:lnTo>
                    <a:pt x="30194" y="20669"/>
                  </a:lnTo>
                  <a:lnTo>
                    <a:pt x="10858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8" name="Полилиния: фигура 127">
              <a:extLst>
                <a:ext uri="{FF2B5EF4-FFF2-40B4-BE49-F238E27FC236}">
                  <a16:creationId xmlns:a16="http://schemas.microsoft.com/office/drawing/2014/main" id="{DA971B21-0F1C-9911-BF8B-0582707AE724}"/>
                </a:ext>
              </a:extLst>
            </p:cNvPr>
            <p:cNvSpPr/>
            <p:nvPr/>
          </p:nvSpPr>
          <p:spPr>
            <a:xfrm>
              <a:off x="3509709" y="644175"/>
              <a:ext cx="37909" cy="45815"/>
            </a:xfrm>
            <a:custGeom>
              <a:avLst/>
              <a:gdLst>
                <a:gd name="connsiteX0" fmla="*/ 25146 w 37909"/>
                <a:gd name="connsiteY0" fmla="*/ 45815 h 45815"/>
                <a:gd name="connsiteX1" fmla="*/ 12763 w 37909"/>
                <a:gd name="connsiteY1" fmla="*/ 45815 h 45815"/>
                <a:gd name="connsiteX2" fmla="*/ 12763 w 37909"/>
                <a:gd name="connsiteY2" fmla="*/ 11811 h 45815"/>
                <a:gd name="connsiteX3" fmla="*/ 0 w 37909"/>
                <a:gd name="connsiteY3" fmla="*/ 11811 h 45815"/>
                <a:gd name="connsiteX4" fmla="*/ 0 w 37909"/>
                <a:gd name="connsiteY4" fmla="*/ 0 h 45815"/>
                <a:gd name="connsiteX5" fmla="*/ 37909 w 37909"/>
                <a:gd name="connsiteY5" fmla="*/ 0 h 45815"/>
                <a:gd name="connsiteX6" fmla="*/ 37909 w 37909"/>
                <a:gd name="connsiteY6" fmla="*/ 11811 h 45815"/>
                <a:gd name="connsiteX7" fmla="*/ 25146 w 37909"/>
                <a:gd name="connsiteY7" fmla="*/ 11811 h 45815"/>
                <a:gd name="connsiteX8" fmla="*/ 25146 w 37909"/>
                <a:gd name="connsiteY8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909" h="45815">
                  <a:moveTo>
                    <a:pt x="25146" y="45815"/>
                  </a:moveTo>
                  <a:lnTo>
                    <a:pt x="12763" y="45815"/>
                  </a:lnTo>
                  <a:lnTo>
                    <a:pt x="12763" y="11811"/>
                  </a:lnTo>
                  <a:lnTo>
                    <a:pt x="0" y="11811"/>
                  </a:lnTo>
                  <a:lnTo>
                    <a:pt x="0" y="0"/>
                  </a:lnTo>
                  <a:lnTo>
                    <a:pt x="37909" y="0"/>
                  </a:lnTo>
                  <a:lnTo>
                    <a:pt x="37909" y="11811"/>
                  </a:lnTo>
                  <a:lnTo>
                    <a:pt x="25146" y="11811"/>
                  </a:lnTo>
                  <a:lnTo>
                    <a:pt x="25146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9" name="Полилиния: фигура 128">
              <a:extLst>
                <a:ext uri="{FF2B5EF4-FFF2-40B4-BE49-F238E27FC236}">
                  <a16:creationId xmlns:a16="http://schemas.microsoft.com/office/drawing/2014/main" id="{63C211D8-2EA0-23E8-1F5A-ACA1A1D77CE3}"/>
                </a:ext>
              </a:extLst>
            </p:cNvPr>
            <p:cNvSpPr/>
            <p:nvPr/>
          </p:nvSpPr>
          <p:spPr>
            <a:xfrm>
              <a:off x="3554095" y="644175"/>
              <a:ext cx="42862" cy="45815"/>
            </a:xfrm>
            <a:custGeom>
              <a:avLst/>
              <a:gdLst>
                <a:gd name="connsiteX0" fmla="*/ 10859 w 42862"/>
                <a:gd name="connsiteY0" fmla="*/ 45815 h 45815"/>
                <a:gd name="connsiteX1" fmla="*/ 0 w 42862"/>
                <a:gd name="connsiteY1" fmla="*/ 45815 h 45815"/>
                <a:gd name="connsiteX2" fmla="*/ 0 w 42862"/>
                <a:gd name="connsiteY2" fmla="*/ 0 h 45815"/>
                <a:gd name="connsiteX3" fmla="*/ 12478 w 42862"/>
                <a:gd name="connsiteY3" fmla="*/ 0 h 45815"/>
                <a:gd name="connsiteX4" fmla="*/ 12478 w 42862"/>
                <a:gd name="connsiteY4" fmla="*/ 25241 h 45815"/>
                <a:gd name="connsiteX5" fmla="*/ 12764 w 42862"/>
                <a:gd name="connsiteY5" fmla="*/ 25241 h 45815"/>
                <a:gd name="connsiteX6" fmla="*/ 32099 w 42862"/>
                <a:gd name="connsiteY6" fmla="*/ 0 h 45815"/>
                <a:gd name="connsiteX7" fmla="*/ 42863 w 42862"/>
                <a:gd name="connsiteY7" fmla="*/ 0 h 45815"/>
                <a:gd name="connsiteX8" fmla="*/ 42863 w 42862"/>
                <a:gd name="connsiteY8" fmla="*/ 45815 h 45815"/>
                <a:gd name="connsiteX9" fmla="*/ 30480 w 42862"/>
                <a:gd name="connsiteY9" fmla="*/ 45815 h 45815"/>
                <a:gd name="connsiteX10" fmla="*/ 30480 w 42862"/>
                <a:gd name="connsiteY10" fmla="*/ 20669 h 45815"/>
                <a:gd name="connsiteX11" fmla="*/ 30194 w 42862"/>
                <a:gd name="connsiteY11" fmla="*/ 20669 h 45815"/>
                <a:gd name="connsiteX12" fmla="*/ 10859 w 42862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862" h="45815">
                  <a:moveTo>
                    <a:pt x="10859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478" y="0"/>
                  </a:lnTo>
                  <a:lnTo>
                    <a:pt x="12478" y="25241"/>
                  </a:lnTo>
                  <a:lnTo>
                    <a:pt x="12764" y="25241"/>
                  </a:lnTo>
                  <a:lnTo>
                    <a:pt x="32099" y="0"/>
                  </a:lnTo>
                  <a:lnTo>
                    <a:pt x="42863" y="0"/>
                  </a:lnTo>
                  <a:lnTo>
                    <a:pt x="42863" y="45815"/>
                  </a:lnTo>
                  <a:lnTo>
                    <a:pt x="30480" y="45815"/>
                  </a:lnTo>
                  <a:lnTo>
                    <a:pt x="30480" y="20669"/>
                  </a:lnTo>
                  <a:lnTo>
                    <a:pt x="30194" y="20669"/>
                  </a:lnTo>
                  <a:lnTo>
                    <a:pt x="10859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0" name="Полилиния: фигура 129">
              <a:extLst>
                <a:ext uri="{FF2B5EF4-FFF2-40B4-BE49-F238E27FC236}">
                  <a16:creationId xmlns:a16="http://schemas.microsoft.com/office/drawing/2014/main" id="{6631932D-1220-6C56-97A3-4C1E9408154E}"/>
                </a:ext>
              </a:extLst>
            </p:cNvPr>
            <p:cNvSpPr/>
            <p:nvPr/>
          </p:nvSpPr>
          <p:spPr>
            <a:xfrm>
              <a:off x="3604482" y="644079"/>
              <a:ext cx="40195" cy="45815"/>
            </a:xfrm>
            <a:custGeom>
              <a:avLst/>
              <a:gdLst>
                <a:gd name="connsiteX0" fmla="*/ 40196 w 40195"/>
                <a:gd name="connsiteY0" fmla="*/ 95 h 45815"/>
                <a:gd name="connsiteX1" fmla="*/ 40196 w 40195"/>
                <a:gd name="connsiteY1" fmla="*/ 45815 h 45815"/>
                <a:gd name="connsiteX2" fmla="*/ 27813 w 40195"/>
                <a:gd name="connsiteY2" fmla="*/ 45815 h 45815"/>
                <a:gd name="connsiteX3" fmla="*/ 27813 w 40195"/>
                <a:gd name="connsiteY3" fmla="*/ 31433 h 45815"/>
                <a:gd name="connsiteX4" fmla="*/ 21622 w 40195"/>
                <a:gd name="connsiteY4" fmla="*/ 31433 h 45815"/>
                <a:gd name="connsiteX5" fmla="*/ 13430 w 40195"/>
                <a:gd name="connsiteY5" fmla="*/ 45815 h 45815"/>
                <a:gd name="connsiteX6" fmla="*/ 0 w 40195"/>
                <a:gd name="connsiteY6" fmla="*/ 45815 h 45815"/>
                <a:gd name="connsiteX7" fmla="*/ 10001 w 40195"/>
                <a:gd name="connsiteY7" fmla="*/ 29337 h 45815"/>
                <a:gd name="connsiteX8" fmla="*/ 4096 w 40195"/>
                <a:gd name="connsiteY8" fmla="*/ 23717 h 45815"/>
                <a:gd name="connsiteX9" fmla="*/ 1905 w 40195"/>
                <a:gd name="connsiteY9" fmla="*/ 15716 h 45815"/>
                <a:gd name="connsiteX10" fmla="*/ 4001 w 40195"/>
                <a:gd name="connsiteY10" fmla="*/ 7715 h 45815"/>
                <a:gd name="connsiteX11" fmla="*/ 9906 w 40195"/>
                <a:gd name="connsiteY11" fmla="*/ 2096 h 45815"/>
                <a:gd name="connsiteX12" fmla="*/ 18574 w 40195"/>
                <a:gd name="connsiteY12" fmla="*/ 0 h 45815"/>
                <a:gd name="connsiteX13" fmla="*/ 40196 w 40195"/>
                <a:gd name="connsiteY13" fmla="*/ 0 h 45815"/>
                <a:gd name="connsiteX14" fmla="*/ 27813 w 40195"/>
                <a:gd name="connsiteY14" fmla="*/ 20384 h 45815"/>
                <a:gd name="connsiteX15" fmla="*/ 27813 w 40195"/>
                <a:gd name="connsiteY15" fmla="*/ 11240 h 45815"/>
                <a:gd name="connsiteX16" fmla="*/ 19336 w 40195"/>
                <a:gd name="connsiteY16" fmla="*/ 11240 h 45815"/>
                <a:gd name="connsiteX17" fmla="*/ 15812 w 40195"/>
                <a:gd name="connsiteY17" fmla="*/ 12573 h 45815"/>
                <a:gd name="connsiteX18" fmla="*/ 14478 w 40195"/>
                <a:gd name="connsiteY18" fmla="*/ 15811 h 45815"/>
                <a:gd name="connsiteX19" fmla="*/ 15812 w 40195"/>
                <a:gd name="connsiteY19" fmla="*/ 19050 h 45815"/>
                <a:gd name="connsiteX20" fmla="*/ 19336 w 40195"/>
                <a:gd name="connsiteY20" fmla="*/ 20384 h 45815"/>
                <a:gd name="connsiteX21" fmla="*/ 27813 w 40195"/>
                <a:gd name="connsiteY21" fmla="*/ 20384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95" h="45815">
                  <a:moveTo>
                    <a:pt x="40196" y="95"/>
                  </a:moveTo>
                  <a:lnTo>
                    <a:pt x="40196" y="45815"/>
                  </a:lnTo>
                  <a:lnTo>
                    <a:pt x="27813" y="45815"/>
                  </a:lnTo>
                  <a:lnTo>
                    <a:pt x="27813" y="31433"/>
                  </a:lnTo>
                  <a:lnTo>
                    <a:pt x="21622" y="31433"/>
                  </a:lnTo>
                  <a:lnTo>
                    <a:pt x="13430" y="45815"/>
                  </a:lnTo>
                  <a:lnTo>
                    <a:pt x="0" y="45815"/>
                  </a:lnTo>
                  <a:lnTo>
                    <a:pt x="10001" y="29337"/>
                  </a:lnTo>
                  <a:cubicBezTo>
                    <a:pt x="7525" y="28003"/>
                    <a:pt x="5525" y="26099"/>
                    <a:pt x="4096" y="23717"/>
                  </a:cubicBezTo>
                  <a:cubicBezTo>
                    <a:pt x="2667" y="21336"/>
                    <a:pt x="1905" y="18669"/>
                    <a:pt x="1905" y="15716"/>
                  </a:cubicBezTo>
                  <a:cubicBezTo>
                    <a:pt x="1905" y="12764"/>
                    <a:pt x="2572" y="10097"/>
                    <a:pt x="4001" y="7715"/>
                  </a:cubicBezTo>
                  <a:cubicBezTo>
                    <a:pt x="5429" y="5334"/>
                    <a:pt x="7334" y="3429"/>
                    <a:pt x="9906" y="2096"/>
                  </a:cubicBezTo>
                  <a:cubicBezTo>
                    <a:pt x="12383" y="762"/>
                    <a:pt x="15335" y="0"/>
                    <a:pt x="18574" y="0"/>
                  </a:cubicBezTo>
                  <a:lnTo>
                    <a:pt x="40196" y="0"/>
                  </a:lnTo>
                  <a:close/>
                  <a:moveTo>
                    <a:pt x="27813" y="20384"/>
                  </a:moveTo>
                  <a:lnTo>
                    <a:pt x="27813" y="11240"/>
                  </a:lnTo>
                  <a:lnTo>
                    <a:pt x="19336" y="11240"/>
                  </a:lnTo>
                  <a:cubicBezTo>
                    <a:pt x="17907" y="11240"/>
                    <a:pt x="16764" y="11716"/>
                    <a:pt x="15812" y="12573"/>
                  </a:cubicBezTo>
                  <a:cubicBezTo>
                    <a:pt x="14859" y="13430"/>
                    <a:pt x="14478" y="14573"/>
                    <a:pt x="14478" y="15811"/>
                  </a:cubicBezTo>
                  <a:cubicBezTo>
                    <a:pt x="14478" y="17050"/>
                    <a:pt x="14954" y="18193"/>
                    <a:pt x="15812" y="19050"/>
                  </a:cubicBezTo>
                  <a:cubicBezTo>
                    <a:pt x="16764" y="19907"/>
                    <a:pt x="17907" y="20384"/>
                    <a:pt x="19336" y="20384"/>
                  </a:cubicBezTo>
                  <a:lnTo>
                    <a:pt x="27813" y="20384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1" name="Полилиния: фигура 130">
              <a:extLst>
                <a:ext uri="{FF2B5EF4-FFF2-40B4-BE49-F238E27FC236}">
                  <a16:creationId xmlns:a16="http://schemas.microsoft.com/office/drawing/2014/main" id="{77D765F1-EF4D-126D-3CE5-7F49B080B618}"/>
                </a:ext>
              </a:extLst>
            </p:cNvPr>
            <p:cNvSpPr/>
            <p:nvPr/>
          </p:nvSpPr>
          <p:spPr>
            <a:xfrm>
              <a:off x="2793714" y="722661"/>
              <a:ext cx="32004" cy="45815"/>
            </a:xfrm>
            <a:custGeom>
              <a:avLst/>
              <a:gdLst>
                <a:gd name="connsiteX0" fmla="*/ 12383 w 32004"/>
                <a:gd name="connsiteY0" fmla="*/ 45815 h 45815"/>
                <a:gd name="connsiteX1" fmla="*/ 0 w 32004"/>
                <a:gd name="connsiteY1" fmla="*/ 45815 h 45815"/>
                <a:gd name="connsiteX2" fmla="*/ 0 w 32004"/>
                <a:gd name="connsiteY2" fmla="*/ 0 h 45815"/>
                <a:gd name="connsiteX3" fmla="*/ 32004 w 32004"/>
                <a:gd name="connsiteY3" fmla="*/ 0 h 45815"/>
                <a:gd name="connsiteX4" fmla="*/ 32004 w 32004"/>
                <a:gd name="connsiteY4" fmla="*/ 11811 h 45815"/>
                <a:gd name="connsiteX5" fmla="*/ 12383 w 32004"/>
                <a:gd name="connsiteY5" fmla="*/ 11811 h 45815"/>
                <a:gd name="connsiteX6" fmla="*/ 12383 w 32004"/>
                <a:gd name="connsiteY6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04" h="45815">
                  <a:moveTo>
                    <a:pt x="1238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32004" y="0"/>
                  </a:lnTo>
                  <a:lnTo>
                    <a:pt x="32004" y="11811"/>
                  </a:lnTo>
                  <a:lnTo>
                    <a:pt x="12383" y="11811"/>
                  </a:lnTo>
                  <a:lnTo>
                    <a:pt x="1238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2" name="Полилиния: фигура 131">
              <a:extLst>
                <a:ext uri="{FF2B5EF4-FFF2-40B4-BE49-F238E27FC236}">
                  <a16:creationId xmlns:a16="http://schemas.microsoft.com/office/drawing/2014/main" id="{7D4DCBFF-9333-4160-0619-F7E6E0E57891}"/>
                </a:ext>
              </a:extLst>
            </p:cNvPr>
            <p:cNvSpPr/>
            <p:nvPr/>
          </p:nvSpPr>
          <p:spPr>
            <a:xfrm>
              <a:off x="2827052" y="721327"/>
              <a:ext cx="51054" cy="48386"/>
            </a:xfrm>
            <a:custGeom>
              <a:avLst/>
              <a:gdLst>
                <a:gd name="connsiteX0" fmla="*/ 12478 w 51054"/>
                <a:gd name="connsiteY0" fmla="*/ 45148 h 48386"/>
                <a:gd name="connsiteX1" fmla="*/ 3334 w 51054"/>
                <a:gd name="connsiteY1" fmla="*/ 36385 h 48386"/>
                <a:gd name="connsiteX2" fmla="*/ 0 w 51054"/>
                <a:gd name="connsiteY2" fmla="*/ 24194 h 48386"/>
                <a:gd name="connsiteX3" fmla="*/ 3334 w 51054"/>
                <a:gd name="connsiteY3" fmla="*/ 12002 h 48386"/>
                <a:gd name="connsiteX4" fmla="*/ 12478 w 51054"/>
                <a:gd name="connsiteY4" fmla="*/ 3239 h 48386"/>
                <a:gd name="connsiteX5" fmla="*/ 25527 w 51054"/>
                <a:gd name="connsiteY5" fmla="*/ 0 h 48386"/>
                <a:gd name="connsiteX6" fmla="*/ 38576 w 51054"/>
                <a:gd name="connsiteY6" fmla="*/ 3239 h 48386"/>
                <a:gd name="connsiteX7" fmla="*/ 47720 w 51054"/>
                <a:gd name="connsiteY7" fmla="*/ 12002 h 48386"/>
                <a:gd name="connsiteX8" fmla="*/ 51054 w 51054"/>
                <a:gd name="connsiteY8" fmla="*/ 24194 h 48386"/>
                <a:gd name="connsiteX9" fmla="*/ 47720 w 51054"/>
                <a:gd name="connsiteY9" fmla="*/ 36385 h 48386"/>
                <a:gd name="connsiteX10" fmla="*/ 38576 w 51054"/>
                <a:gd name="connsiteY10" fmla="*/ 45148 h 48386"/>
                <a:gd name="connsiteX11" fmla="*/ 25527 w 51054"/>
                <a:gd name="connsiteY11" fmla="*/ 48387 h 48386"/>
                <a:gd name="connsiteX12" fmla="*/ 12478 w 51054"/>
                <a:gd name="connsiteY12" fmla="*/ 45148 h 48386"/>
                <a:gd name="connsiteX13" fmla="*/ 32004 w 51054"/>
                <a:gd name="connsiteY13" fmla="*/ 35243 h 48386"/>
                <a:gd name="connsiteX14" fmla="*/ 36576 w 51054"/>
                <a:gd name="connsiteY14" fmla="*/ 30671 h 48386"/>
                <a:gd name="connsiteX15" fmla="*/ 38291 w 51054"/>
                <a:gd name="connsiteY15" fmla="*/ 24194 h 48386"/>
                <a:gd name="connsiteX16" fmla="*/ 36576 w 51054"/>
                <a:gd name="connsiteY16" fmla="*/ 17717 h 48386"/>
                <a:gd name="connsiteX17" fmla="*/ 32004 w 51054"/>
                <a:gd name="connsiteY17" fmla="*/ 13145 h 48386"/>
                <a:gd name="connsiteX18" fmla="*/ 25527 w 51054"/>
                <a:gd name="connsiteY18" fmla="*/ 11430 h 48386"/>
                <a:gd name="connsiteX19" fmla="*/ 19050 w 51054"/>
                <a:gd name="connsiteY19" fmla="*/ 13145 h 48386"/>
                <a:gd name="connsiteX20" fmla="*/ 14478 w 51054"/>
                <a:gd name="connsiteY20" fmla="*/ 17717 h 48386"/>
                <a:gd name="connsiteX21" fmla="*/ 12763 w 51054"/>
                <a:gd name="connsiteY21" fmla="*/ 24194 h 48386"/>
                <a:gd name="connsiteX22" fmla="*/ 14478 w 51054"/>
                <a:gd name="connsiteY22" fmla="*/ 30671 h 48386"/>
                <a:gd name="connsiteX23" fmla="*/ 19050 w 51054"/>
                <a:gd name="connsiteY23" fmla="*/ 35243 h 48386"/>
                <a:gd name="connsiteX24" fmla="*/ 25527 w 51054"/>
                <a:gd name="connsiteY24" fmla="*/ 36957 h 48386"/>
                <a:gd name="connsiteX25" fmla="*/ 32004 w 51054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4" h="48386">
                  <a:moveTo>
                    <a:pt x="12478" y="45148"/>
                  </a:moveTo>
                  <a:cubicBezTo>
                    <a:pt x="8572" y="42958"/>
                    <a:pt x="5525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2"/>
                  </a:cubicBezTo>
                  <a:cubicBezTo>
                    <a:pt x="5525" y="8287"/>
                    <a:pt x="8572" y="5429"/>
                    <a:pt x="12478" y="3239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9"/>
                  </a:cubicBezTo>
                  <a:cubicBezTo>
                    <a:pt x="42481" y="5429"/>
                    <a:pt x="45529" y="8287"/>
                    <a:pt x="47720" y="12002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1"/>
                  </a:cubicBezTo>
                  <a:cubicBezTo>
                    <a:pt x="37719" y="28766"/>
                    <a:pt x="38291" y="26575"/>
                    <a:pt x="38291" y="24194"/>
                  </a:cubicBezTo>
                  <a:cubicBezTo>
                    <a:pt x="38291" y="21812"/>
                    <a:pt x="37719" y="19717"/>
                    <a:pt x="36576" y="17717"/>
                  </a:cubicBezTo>
                  <a:cubicBezTo>
                    <a:pt x="35433" y="15811"/>
                    <a:pt x="33909" y="14288"/>
                    <a:pt x="32004" y="13145"/>
                  </a:cubicBezTo>
                  <a:cubicBezTo>
                    <a:pt x="30099" y="12002"/>
                    <a:pt x="27908" y="11430"/>
                    <a:pt x="25527" y="11430"/>
                  </a:cubicBezTo>
                  <a:cubicBezTo>
                    <a:pt x="23146" y="11430"/>
                    <a:pt x="21050" y="12002"/>
                    <a:pt x="19050" y="13145"/>
                  </a:cubicBezTo>
                  <a:cubicBezTo>
                    <a:pt x="17145" y="14288"/>
                    <a:pt x="15621" y="15811"/>
                    <a:pt x="14478" y="17717"/>
                  </a:cubicBezTo>
                  <a:cubicBezTo>
                    <a:pt x="13335" y="19622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1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0955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3" name="Полилиния: фигура 132">
              <a:extLst>
                <a:ext uri="{FF2B5EF4-FFF2-40B4-BE49-F238E27FC236}">
                  <a16:creationId xmlns:a16="http://schemas.microsoft.com/office/drawing/2014/main" id="{E33BB6AC-BE1D-5706-59E9-C76F364A4C5B}"/>
                </a:ext>
              </a:extLst>
            </p:cNvPr>
            <p:cNvSpPr/>
            <p:nvPr/>
          </p:nvSpPr>
          <p:spPr>
            <a:xfrm>
              <a:off x="2885916" y="722756"/>
              <a:ext cx="37623" cy="45720"/>
            </a:xfrm>
            <a:custGeom>
              <a:avLst/>
              <a:gdLst>
                <a:gd name="connsiteX0" fmla="*/ 0 w 37623"/>
                <a:gd name="connsiteY0" fmla="*/ 45720 h 45720"/>
                <a:gd name="connsiteX1" fmla="*/ 0 w 37623"/>
                <a:gd name="connsiteY1" fmla="*/ 0 h 45720"/>
                <a:gd name="connsiteX2" fmla="*/ 20574 w 37623"/>
                <a:gd name="connsiteY2" fmla="*/ 0 h 45720"/>
                <a:gd name="connsiteX3" fmla="*/ 29432 w 37623"/>
                <a:gd name="connsiteY3" fmla="*/ 2096 h 45720"/>
                <a:gd name="connsiteX4" fmla="*/ 35433 w 37623"/>
                <a:gd name="connsiteY4" fmla="*/ 7811 h 45720"/>
                <a:gd name="connsiteX5" fmla="*/ 37624 w 37623"/>
                <a:gd name="connsiteY5" fmla="*/ 16002 h 45720"/>
                <a:gd name="connsiteX6" fmla="*/ 35433 w 37623"/>
                <a:gd name="connsiteY6" fmla="*/ 24194 h 45720"/>
                <a:gd name="connsiteX7" fmla="*/ 29432 w 37623"/>
                <a:gd name="connsiteY7" fmla="*/ 29909 h 45720"/>
                <a:gd name="connsiteX8" fmla="*/ 20574 w 37623"/>
                <a:gd name="connsiteY8" fmla="*/ 32004 h 45720"/>
                <a:gd name="connsiteX9" fmla="*/ 12383 w 37623"/>
                <a:gd name="connsiteY9" fmla="*/ 32004 h 45720"/>
                <a:gd name="connsiteX10" fmla="*/ 12383 w 37623"/>
                <a:gd name="connsiteY10" fmla="*/ 45720 h 45720"/>
                <a:gd name="connsiteX11" fmla="*/ 0 w 37623"/>
                <a:gd name="connsiteY11" fmla="*/ 45720 h 45720"/>
                <a:gd name="connsiteX12" fmla="*/ 20003 w 37623"/>
                <a:gd name="connsiteY12" fmla="*/ 20860 h 45720"/>
                <a:gd name="connsiteX13" fmla="*/ 23717 w 37623"/>
                <a:gd name="connsiteY13" fmla="*/ 19431 h 45720"/>
                <a:gd name="connsiteX14" fmla="*/ 25241 w 37623"/>
                <a:gd name="connsiteY14" fmla="*/ 16002 h 45720"/>
                <a:gd name="connsiteX15" fmla="*/ 23717 w 37623"/>
                <a:gd name="connsiteY15" fmla="*/ 12573 h 45720"/>
                <a:gd name="connsiteX16" fmla="*/ 20003 w 37623"/>
                <a:gd name="connsiteY16" fmla="*/ 11144 h 45720"/>
                <a:gd name="connsiteX17" fmla="*/ 12478 w 37623"/>
                <a:gd name="connsiteY17" fmla="*/ 11144 h 45720"/>
                <a:gd name="connsiteX18" fmla="*/ 12478 w 37623"/>
                <a:gd name="connsiteY18" fmla="*/ 20955 h 45720"/>
                <a:gd name="connsiteX19" fmla="*/ 20003 w 37623"/>
                <a:gd name="connsiteY19" fmla="*/ 20955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623" h="45720">
                  <a:moveTo>
                    <a:pt x="0" y="45720"/>
                  </a:moveTo>
                  <a:lnTo>
                    <a:pt x="0" y="0"/>
                  </a:lnTo>
                  <a:lnTo>
                    <a:pt x="20574" y="0"/>
                  </a:lnTo>
                  <a:cubicBezTo>
                    <a:pt x="23908" y="0"/>
                    <a:pt x="26861" y="667"/>
                    <a:pt x="29432" y="2096"/>
                  </a:cubicBezTo>
                  <a:cubicBezTo>
                    <a:pt x="32004" y="3524"/>
                    <a:pt x="34004" y="5429"/>
                    <a:pt x="35433" y="7811"/>
                  </a:cubicBezTo>
                  <a:cubicBezTo>
                    <a:pt x="36862" y="10192"/>
                    <a:pt x="37624" y="12954"/>
                    <a:pt x="37624" y="16002"/>
                  </a:cubicBezTo>
                  <a:cubicBezTo>
                    <a:pt x="37624" y="19050"/>
                    <a:pt x="36862" y="21812"/>
                    <a:pt x="35433" y="24194"/>
                  </a:cubicBezTo>
                  <a:cubicBezTo>
                    <a:pt x="34004" y="26670"/>
                    <a:pt x="32004" y="28575"/>
                    <a:pt x="29432" y="29909"/>
                  </a:cubicBezTo>
                  <a:cubicBezTo>
                    <a:pt x="26861" y="31337"/>
                    <a:pt x="23908" y="32004"/>
                    <a:pt x="20574" y="32004"/>
                  </a:cubicBezTo>
                  <a:lnTo>
                    <a:pt x="12383" y="32004"/>
                  </a:lnTo>
                  <a:lnTo>
                    <a:pt x="12383" y="45720"/>
                  </a:lnTo>
                  <a:lnTo>
                    <a:pt x="0" y="45720"/>
                  </a:lnTo>
                  <a:close/>
                  <a:moveTo>
                    <a:pt x="20003" y="20860"/>
                  </a:moveTo>
                  <a:cubicBezTo>
                    <a:pt x="21431" y="20860"/>
                    <a:pt x="22670" y="20384"/>
                    <a:pt x="23717" y="19431"/>
                  </a:cubicBezTo>
                  <a:cubicBezTo>
                    <a:pt x="24765" y="18479"/>
                    <a:pt x="25241" y="17336"/>
                    <a:pt x="25241" y="16002"/>
                  </a:cubicBezTo>
                  <a:cubicBezTo>
                    <a:pt x="25241" y="14669"/>
                    <a:pt x="24765" y="13526"/>
                    <a:pt x="23717" y="12573"/>
                  </a:cubicBezTo>
                  <a:cubicBezTo>
                    <a:pt x="22670" y="11621"/>
                    <a:pt x="21431" y="11144"/>
                    <a:pt x="20003" y="11144"/>
                  </a:cubicBezTo>
                  <a:lnTo>
                    <a:pt x="12478" y="11144"/>
                  </a:lnTo>
                  <a:lnTo>
                    <a:pt x="12478" y="20955"/>
                  </a:lnTo>
                  <a:lnTo>
                    <a:pt x="20003" y="2095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4" name="Полилиния: фигура 133">
              <a:extLst>
                <a:ext uri="{FF2B5EF4-FFF2-40B4-BE49-F238E27FC236}">
                  <a16:creationId xmlns:a16="http://schemas.microsoft.com/office/drawing/2014/main" id="{B2C85058-5F89-2A84-F6A4-62F64861CD15}"/>
                </a:ext>
              </a:extLst>
            </p:cNvPr>
            <p:cNvSpPr/>
            <p:nvPr/>
          </p:nvSpPr>
          <p:spPr>
            <a:xfrm>
              <a:off x="2927731" y="721327"/>
              <a:ext cx="51054" cy="48386"/>
            </a:xfrm>
            <a:custGeom>
              <a:avLst/>
              <a:gdLst>
                <a:gd name="connsiteX0" fmla="*/ 12478 w 51054"/>
                <a:gd name="connsiteY0" fmla="*/ 45148 h 48386"/>
                <a:gd name="connsiteX1" fmla="*/ 3334 w 51054"/>
                <a:gd name="connsiteY1" fmla="*/ 36385 h 48386"/>
                <a:gd name="connsiteX2" fmla="*/ 0 w 51054"/>
                <a:gd name="connsiteY2" fmla="*/ 24194 h 48386"/>
                <a:gd name="connsiteX3" fmla="*/ 3334 w 51054"/>
                <a:gd name="connsiteY3" fmla="*/ 12002 h 48386"/>
                <a:gd name="connsiteX4" fmla="*/ 12478 w 51054"/>
                <a:gd name="connsiteY4" fmla="*/ 3239 h 48386"/>
                <a:gd name="connsiteX5" fmla="*/ 25527 w 51054"/>
                <a:gd name="connsiteY5" fmla="*/ 0 h 48386"/>
                <a:gd name="connsiteX6" fmla="*/ 38576 w 51054"/>
                <a:gd name="connsiteY6" fmla="*/ 3239 h 48386"/>
                <a:gd name="connsiteX7" fmla="*/ 47720 w 51054"/>
                <a:gd name="connsiteY7" fmla="*/ 12002 h 48386"/>
                <a:gd name="connsiteX8" fmla="*/ 51054 w 51054"/>
                <a:gd name="connsiteY8" fmla="*/ 24194 h 48386"/>
                <a:gd name="connsiteX9" fmla="*/ 47720 w 51054"/>
                <a:gd name="connsiteY9" fmla="*/ 36385 h 48386"/>
                <a:gd name="connsiteX10" fmla="*/ 38576 w 51054"/>
                <a:gd name="connsiteY10" fmla="*/ 45148 h 48386"/>
                <a:gd name="connsiteX11" fmla="*/ 25527 w 51054"/>
                <a:gd name="connsiteY11" fmla="*/ 48387 h 48386"/>
                <a:gd name="connsiteX12" fmla="*/ 12478 w 51054"/>
                <a:gd name="connsiteY12" fmla="*/ 45148 h 48386"/>
                <a:gd name="connsiteX13" fmla="*/ 32004 w 51054"/>
                <a:gd name="connsiteY13" fmla="*/ 35243 h 48386"/>
                <a:gd name="connsiteX14" fmla="*/ 36576 w 51054"/>
                <a:gd name="connsiteY14" fmla="*/ 30671 h 48386"/>
                <a:gd name="connsiteX15" fmla="*/ 38291 w 51054"/>
                <a:gd name="connsiteY15" fmla="*/ 24194 h 48386"/>
                <a:gd name="connsiteX16" fmla="*/ 36576 w 51054"/>
                <a:gd name="connsiteY16" fmla="*/ 17717 h 48386"/>
                <a:gd name="connsiteX17" fmla="*/ 32004 w 51054"/>
                <a:gd name="connsiteY17" fmla="*/ 13145 h 48386"/>
                <a:gd name="connsiteX18" fmla="*/ 25527 w 51054"/>
                <a:gd name="connsiteY18" fmla="*/ 11430 h 48386"/>
                <a:gd name="connsiteX19" fmla="*/ 19050 w 51054"/>
                <a:gd name="connsiteY19" fmla="*/ 13145 h 48386"/>
                <a:gd name="connsiteX20" fmla="*/ 14478 w 51054"/>
                <a:gd name="connsiteY20" fmla="*/ 17717 h 48386"/>
                <a:gd name="connsiteX21" fmla="*/ 12764 w 51054"/>
                <a:gd name="connsiteY21" fmla="*/ 24194 h 48386"/>
                <a:gd name="connsiteX22" fmla="*/ 14478 w 51054"/>
                <a:gd name="connsiteY22" fmla="*/ 30671 h 48386"/>
                <a:gd name="connsiteX23" fmla="*/ 19050 w 51054"/>
                <a:gd name="connsiteY23" fmla="*/ 35243 h 48386"/>
                <a:gd name="connsiteX24" fmla="*/ 25527 w 51054"/>
                <a:gd name="connsiteY24" fmla="*/ 36957 h 48386"/>
                <a:gd name="connsiteX25" fmla="*/ 32004 w 51054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4" h="48386">
                  <a:moveTo>
                    <a:pt x="12478" y="45148"/>
                  </a:moveTo>
                  <a:cubicBezTo>
                    <a:pt x="8573" y="42958"/>
                    <a:pt x="5525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2"/>
                  </a:cubicBezTo>
                  <a:cubicBezTo>
                    <a:pt x="5525" y="8287"/>
                    <a:pt x="8573" y="5429"/>
                    <a:pt x="12478" y="3239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9"/>
                  </a:cubicBezTo>
                  <a:cubicBezTo>
                    <a:pt x="42482" y="5429"/>
                    <a:pt x="45530" y="8287"/>
                    <a:pt x="47720" y="12002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30" y="40100"/>
                    <a:pt x="42482" y="42958"/>
                    <a:pt x="38576" y="45148"/>
                  </a:cubicBezTo>
                  <a:cubicBezTo>
                    <a:pt x="34671" y="47339"/>
                    <a:pt x="30290" y="48387"/>
                    <a:pt x="25527" y="48387"/>
                  </a:cubicBezTo>
                  <a:cubicBezTo>
                    <a:pt x="20765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1"/>
                  </a:cubicBezTo>
                  <a:cubicBezTo>
                    <a:pt x="37719" y="28766"/>
                    <a:pt x="38291" y="26575"/>
                    <a:pt x="38291" y="24194"/>
                  </a:cubicBezTo>
                  <a:cubicBezTo>
                    <a:pt x="38291" y="21812"/>
                    <a:pt x="37719" y="19717"/>
                    <a:pt x="36576" y="17717"/>
                  </a:cubicBezTo>
                  <a:cubicBezTo>
                    <a:pt x="35433" y="15811"/>
                    <a:pt x="33909" y="14288"/>
                    <a:pt x="32004" y="13145"/>
                  </a:cubicBezTo>
                  <a:cubicBezTo>
                    <a:pt x="30099" y="12002"/>
                    <a:pt x="27908" y="11430"/>
                    <a:pt x="25527" y="11430"/>
                  </a:cubicBezTo>
                  <a:cubicBezTo>
                    <a:pt x="23146" y="11430"/>
                    <a:pt x="21050" y="12002"/>
                    <a:pt x="19050" y="13145"/>
                  </a:cubicBezTo>
                  <a:cubicBezTo>
                    <a:pt x="17145" y="14288"/>
                    <a:pt x="15621" y="15811"/>
                    <a:pt x="14478" y="17717"/>
                  </a:cubicBezTo>
                  <a:cubicBezTo>
                    <a:pt x="13335" y="19622"/>
                    <a:pt x="12764" y="21812"/>
                    <a:pt x="12764" y="24194"/>
                  </a:cubicBezTo>
                  <a:cubicBezTo>
                    <a:pt x="12764" y="26575"/>
                    <a:pt x="13335" y="28670"/>
                    <a:pt x="14478" y="30671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1050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5" name="Полилиния: фигура 134">
              <a:extLst>
                <a:ext uri="{FF2B5EF4-FFF2-40B4-BE49-F238E27FC236}">
                  <a16:creationId xmlns:a16="http://schemas.microsoft.com/office/drawing/2014/main" id="{49CEB0B0-BB9D-C07F-0DDD-27FFB7BD4D11}"/>
                </a:ext>
              </a:extLst>
            </p:cNvPr>
            <p:cNvSpPr/>
            <p:nvPr/>
          </p:nvSpPr>
          <p:spPr>
            <a:xfrm>
              <a:off x="2980690" y="722661"/>
              <a:ext cx="49053" cy="55625"/>
            </a:xfrm>
            <a:custGeom>
              <a:avLst/>
              <a:gdLst>
                <a:gd name="connsiteX0" fmla="*/ 43148 w 49053"/>
                <a:gd name="connsiteY0" fmla="*/ 34004 h 55625"/>
                <a:gd name="connsiteX1" fmla="*/ 49054 w 49053"/>
                <a:gd name="connsiteY1" fmla="*/ 34004 h 55625"/>
                <a:gd name="connsiteX2" fmla="*/ 49054 w 49053"/>
                <a:gd name="connsiteY2" fmla="*/ 55626 h 55625"/>
                <a:gd name="connsiteX3" fmla="*/ 36576 w 49053"/>
                <a:gd name="connsiteY3" fmla="*/ 55626 h 55625"/>
                <a:gd name="connsiteX4" fmla="*/ 36576 w 49053"/>
                <a:gd name="connsiteY4" fmla="*/ 45815 h 55625"/>
                <a:gd name="connsiteX5" fmla="*/ 12382 w 49053"/>
                <a:gd name="connsiteY5" fmla="*/ 45815 h 55625"/>
                <a:gd name="connsiteX6" fmla="*/ 12382 w 49053"/>
                <a:gd name="connsiteY6" fmla="*/ 55626 h 55625"/>
                <a:gd name="connsiteX7" fmla="*/ 0 w 49053"/>
                <a:gd name="connsiteY7" fmla="*/ 55626 h 55625"/>
                <a:gd name="connsiteX8" fmla="*/ 0 w 49053"/>
                <a:gd name="connsiteY8" fmla="*/ 34004 h 55625"/>
                <a:gd name="connsiteX9" fmla="*/ 2667 w 49053"/>
                <a:gd name="connsiteY9" fmla="*/ 34004 h 55625"/>
                <a:gd name="connsiteX10" fmla="*/ 7048 w 49053"/>
                <a:gd name="connsiteY10" fmla="*/ 26860 h 55625"/>
                <a:gd name="connsiteX11" fmla="*/ 9144 w 49053"/>
                <a:gd name="connsiteY11" fmla="*/ 14383 h 55625"/>
                <a:gd name="connsiteX12" fmla="*/ 9430 w 49053"/>
                <a:gd name="connsiteY12" fmla="*/ 0 h 55625"/>
                <a:gd name="connsiteX13" fmla="*/ 43148 w 49053"/>
                <a:gd name="connsiteY13" fmla="*/ 0 h 55625"/>
                <a:gd name="connsiteX14" fmla="*/ 43148 w 49053"/>
                <a:gd name="connsiteY14" fmla="*/ 34004 h 55625"/>
                <a:gd name="connsiteX15" fmla="*/ 30766 w 49053"/>
                <a:gd name="connsiteY15" fmla="*/ 34004 h 55625"/>
                <a:gd name="connsiteX16" fmla="*/ 30766 w 49053"/>
                <a:gd name="connsiteY16" fmla="*/ 11811 h 55625"/>
                <a:gd name="connsiteX17" fmla="*/ 21431 w 49053"/>
                <a:gd name="connsiteY17" fmla="*/ 11811 h 55625"/>
                <a:gd name="connsiteX18" fmla="*/ 21431 w 49053"/>
                <a:gd name="connsiteY18" fmla="*/ 14478 h 55625"/>
                <a:gd name="connsiteX19" fmla="*/ 19526 w 49053"/>
                <a:gd name="connsiteY19" fmla="*/ 27051 h 55625"/>
                <a:gd name="connsiteX20" fmla="*/ 15621 w 49053"/>
                <a:gd name="connsiteY20" fmla="*/ 34100 h 55625"/>
                <a:gd name="connsiteX21" fmla="*/ 30766 w 49053"/>
                <a:gd name="connsiteY21" fmla="*/ 34100 h 5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9053" h="55625">
                  <a:moveTo>
                    <a:pt x="43148" y="34004"/>
                  </a:moveTo>
                  <a:lnTo>
                    <a:pt x="49054" y="34004"/>
                  </a:lnTo>
                  <a:lnTo>
                    <a:pt x="49054" y="55626"/>
                  </a:lnTo>
                  <a:lnTo>
                    <a:pt x="36576" y="55626"/>
                  </a:lnTo>
                  <a:lnTo>
                    <a:pt x="36576" y="45815"/>
                  </a:lnTo>
                  <a:lnTo>
                    <a:pt x="12382" y="45815"/>
                  </a:lnTo>
                  <a:lnTo>
                    <a:pt x="12382" y="55626"/>
                  </a:lnTo>
                  <a:lnTo>
                    <a:pt x="0" y="55626"/>
                  </a:lnTo>
                  <a:lnTo>
                    <a:pt x="0" y="34004"/>
                  </a:lnTo>
                  <a:lnTo>
                    <a:pt x="2667" y="34004"/>
                  </a:lnTo>
                  <a:cubicBezTo>
                    <a:pt x="4286" y="32766"/>
                    <a:pt x="5715" y="30385"/>
                    <a:pt x="7048" y="26860"/>
                  </a:cubicBezTo>
                  <a:cubicBezTo>
                    <a:pt x="8382" y="23431"/>
                    <a:pt x="9049" y="19240"/>
                    <a:pt x="9144" y="14383"/>
                  </a:cubicBezTo>
                  <a:lnTo>
                    <a:pt x="9430" y="0"/>
                  </a:lnTo>
                  <a:lnTo>
                    <a:pt x="43148" y="0"/>
                  </a:lnTo>
                  <a:lnTo>
                    <a:pt x="43148" y="34004"/>
                  </a:lnTo>
                  <a:close/>
                  <a:moveTo>
                    <a:pt x="30766" y="34004"/>
                  </a:moveTo>
                  <a:lnTo>
                    <a:pt x="30766" y="11811"/>
                  </a:lnTo>
                  <a:lnTo>
                    <a:pt x="21431" y="11811"/>
                  </a:lnTo>
                  <a:lnTo>
                    <a:pt x="21431" y="14478"/>
                  </a:lnTo>
                  <a:cubicBezTo>
                    <a:pt x="21241" y="19431"/>
                    <a:pt x="20669" y="23622"/>
                    <a:pt x="19526" y="27051"/>
                  </a:cubicBezTo>
                  <a:cubicBezTo>
                    <a:pt x="18383" y="30480"/>
                    <a:pt x="17050" y="32861"/>
                    <a:pt x="15621" y="34100"/>
                  </a:cubicBezTo>
                  <a:lnTo>
                    <a:pt x="30766" y="3410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6" name="Полилиния: фигура 135">
              <a:extLst>
                <a:ext uri="{FF2B5EF4-FFF2-40B4-BE49-F238E27FC236}">
                  <a16:creationId xmlns:a16="http://schemas.microsoft.com/office/drawing/2014/main" id="{CA9D2B96-0316-7316-D267-D0CEDFF5D73B}"/>
                </a:ext>
              </a:extLst>
            </p:cNvPr>
            <p:cNvSpPr/>
            <p:nvPr/>
          </p:nvSpPr>
          <p:spPr>
            <a:xfrm>
              <a:off x="3031458" y="722756"/>
              <a:ext cx="48291" cy="45720"/>
            </a:xfrm>
            <a:custGeom>
              <a:avLst/>
              <a:gdLst>
                <a:gd name="connsiteX0" fmla="*/ 13049 w 48291"/>
                <a:gd name="connsiteY0" fmla="*/ 45720 h 45720"/>
                <a:gd name="connsiteX1" fmla="*/ 0 w 48291"/>
                <a:gd name="connsiteY1" fmla="*/ 45720 h 45720"/>
                <a:gd name="connsiteX2" fmla="*/ 17145 w 48291"/>
                <a:gd name="connsiteY2" fmla="*/ 0 h 45720"/>
                <a:gd name="connsiteX3" fmla="*/ 31147 w 48291"/>
                <a:gd name="connsiteY3" fmla="*/ 0 h 45720"/>
                <a:gd name="connsiteX4" fmla="*/ 48292 w 48291"/>
                <a:gd name="connsiteY4" fmla="*/ 45720 h 45720"/>
                <a:gd name="connsiteX5" fmla="*/ 35052 w 48291"/>
                <a:gd name="connsiteY5" fmla="*/ 45720 h 45720"/>
                <a:gd name="connsiteX6" fmla="*/ 32004 w 48291"/>
                <a:gd name="connsiteY6" fmla="*/ 36862 h 45720"/>
                <a:gd name="connsiteX7" fmla="*/ 16002 w 48291"/>
                <a:gd name="connsiteY7" fmla="*/ 36862 h 45720"/>
                <a:gd name="connsiteX8" fmla="*/ 12954 w 48291"/>
                <a:gd name="connsiteY8" fmla="*/ 45720 h 45720"/>
                <a:gd name="connsiteX9" fmla="*/ 24003 w 48291"/>
                <a:gd name="connsiteY9" fmla="*/ 11716 h 45720"/>
                <a:gd name="connsiteX10" fmla="*/ 19336 w 48291"/>
                <a:gd name="connsiteY10" fmla="*/ 26765 h 45720"/>
                <a:gd name="connsiteX11" fmla="*/ 29051 w 48291"/>
                <a:gd name="connsiteY11" fmla="*/ 26765 h 45720"/>
                <a:gd name="connsiteX12" fmla="*/ 24384 w 48291"/>
                <a:gd name="connsiteY12" fmla="*/ 11716 h 45720"/>
                <a:gd name="connsiteX13" fmla="*/ 24098 w 48291"/>
                <a:gd name="connsiteY13" fmla="*/ 11716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8291" h="45720">
                  <a:moveTo>
                    <a:pt x="13049" y="45720"/>
                  </a:moveTo>
                  <a:lnTo>
                    <a:pt x="0" y="45720"/>
                  </a:lnTo>
                  <a:lnTo>
                    <a:pt x="17145" y="0"/>
                  </a:lnTo>
                  <a:lnTo>
                    <a:pt x="31147" y="0"/>
                  </a:lnTo>
                  <a:lnTo>
                    <a:pt x="48292" y="45720"/>
                  </a:lnTo>
                  <a:lnTo>
                    <a:pt x="35052" y="45720"/>
                  </a:lnTo>
                  <a:lnTo>
                    <a:pt x="32004" y="36862"/>
                  </a:lnTo>
                  <a:lnTo>
                    <a:pt x="16002" y="36862"/>
                  </a:lnTo>
                  <a:lnTo>
                    <a:pt x="12954" y="45720"/>
                  </a:lnTo>
                  <a:close/>
                  <a:moveTo>
                    <a:pt x="24003" y="11716"/>
                  </a:moveTo>
                  <a:lnTo>
                    <a:pt x="19336" y="26765"/>
                  </a:lnTo>
                  <a:lnTo>
                    <a:pt x="29051" y="26765"/>
                  </a:lnTo>
                  <a:lnTo>
                    <a:pt x="24384" y="11716"/>
                  </a:lnTo>
                  <a:lnTo>
                    <a:pt x="24098" y="11716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7" name="Полилиния: фигура 136">
              <a:extLst>
                <a:ext uri="{FF2B5EF4-FFF2-40B4-BE49-F238E27FC236}">
                  <a16:creationId xmlns:a16="http://schemas.microsoft.com/office/drawing/2014/main" id="{67419075-7254-A1E6-BB04-2435DE947894}"/>
                </a:ext>
              </a:extLst>
            </p:cNvPr>
            <p:cNvSpPr/>
            <p:nvPr/>
          </p:nvSpPr>
          <p:spPr>
            <a:xfrm>
              <a:off x="3098419" y="722661"/>
              <a:ext cx="50291" cy="45815"/>
            </a:xfrm>
            <a:custGeom>
              <a:avLst/>
              <a:gdLst>
                <a:gd name="connsiteX0" fmla="*/ 12383 w 50291"/>
                <a:gd name="connsiteY0" fmla="*/ 45815 h 45815"/>
                <a:gd name="connsiteX1" fmla="*/ 0 w 50291"/>
                <a:gd name="connsiteY1" fmla="*/ 45815 h 45815"/>
                <a:gd name="connsiteX2" fmla="*/ 0 w 50291"/>
                <a:gd name="connsiteY2" fmla="*/ 0 h 45815"/>
                <a:gd name="connsiteX3" fmla="*/ 11240 w 50291"/>
                <a:gd name="connsiteY3" fmla="*/ 0 h 45815"/>
                <a:gd name="connsiteX4" fmla="*/ 25241 w 50291"/>
                <a:gd name="connsiteY4" fmla="*/ 17621 h 45815"/>
                <a:gd name="connsiteX5" fmla="*/ 25337 w 50291"/>
                <a:gd name="connsiteY5" fmla="*/ 17621 h 45815"/>
                <a:gd name="connsiteX6" fmla="*/ 39338 w 50291"/>
                <a:gd name="connsiteY6" fmla="*/ 0 h 45815"/>
                <a:gd name="connsiteX7" fmla="*/ 50292 w 50291"/>
                <a:gd name="connsiteY7" fmla="*/ 0 h 45815"/>
                <a:gd name="connsiteX8" fmla="*/ 50292 w 50291"/>
                <a:gd name="connsiteY8" fmla="*/ 45815 h 45815"/>
                <a:gd name="connsiteX9" fmla="*/ 37910 w 50291"/>
                <a:gd name="connsiteY9" fmla="*/ 45815 h 45815"/>
                <a:gd name="connsiteX10" fmla="*/ 37910 w 50291"/>
                <a:gd name="connsiteY10" fmla="*/ 18955 h 45815"/>
                <a:gd name="connsiteX11" fmla="*/ 37624 w 50291"/>
                <a:gd name="connsiteY11" fmla="*/ 18955 h 45815"/>
                <a:gd name="connsiteX12" fmla="*/ 25146 w 50291"/>
                <a:gd name="connsiteY12" fmla="*/ 34671 h 45815"/>
                <a:gd name="connsiteX13" fmla="*/ 12668 w 50291"/>
                <a:gd name="connsiteY13" fmla="*/ 18955 h 45815"/>
                <a:gd name="connsiteX14" fmla="*/ 12383 w 50291"/>
                <a:gd name="connsiteY14" fmla="*/ 18955 h 45815"/>
                <a:gd name="connsiteX15" fmla="*/ 12383 w 50291"/>
                <a:gd name="connsiteY15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291" h="45815">
                  <a:moveTo>
                    <a:pt x="12383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1240" y="0"/>
                  </a:lnTo>
                  <a:lnTo>
                    <a:pt x="25241" y="17621"/>
                  </a:lnTo>
                  <a:lnTo>
                    <a:pt x="25337" y="17621"/>
                  </a:lnTo>
                  <a:lnTo>
                    <a:pt x="39338" y="0"/>
                  </a:lnTo>
                  <a:lnTo>
                    <a:pt x="50292" y="0"/>
                  </a:lnTo>
                  <a:lnTo>
                    <a:pt x="50292" y="45815"/>
                  </a:lnTo>
                  <a:lnTo>
                    <a:pt x="37910" y="45815"/>
                  </a:lnTo>
                  <a:lnTo>
                    <a:pt x="37910" y="18955"/>
                  </a:lnTo>
                  <a:lnTo>
                    <a:pt x="37624" y="18955"/>
                  </a:lnTo>
                  <a:lnTo>
                    <a:pt x="25146" y="34671"/>
                  </a:lnTo>
                  <a:lnTo>
                    <a:pt x="12668" y="18955"/>
                  </a:lnTo>
                  <a:lnTo>
                    <a:pt x="12383" y="18955"/>
                  </a:lnTo>
                  <a:lnTo>
                    <a:pt x="12383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8" name="Полилиния: фигура 137">
              <a:extLst>
                <a:ext uri="{FF2B5EF4-FFF2-40B4-BE49-F238E27FC236}">
                  <a16:creationId xmlns:a16="http://schemas.microsoft.com/office/drawing/2014/main" id="{AF8FB5C2-1677-4B4B-D96C-AB8BE7A8AA7E}"/>
                </a:ext>
              </a:extLst>
            </p:cNvPr>
            <p:cNvSpPr/>
            <p:nvPr/>
          </p:nvSpPr>
          <p:spPr>
            <a:xfrm>
              <a:off x="3156617" y="721327"/>
              <a:ext cx="51053" cy="48386"/>
            </a:xfrm>
            <a:custGeom>
              <a:avLst/>
              <a:gdLst>
                <a:gd name="connsiteX0" fmla="*/ 12478 w 51053"/>
                <a:gd name="connsiteY0" fmla="*/ 45148 h 48386"/>
                <a:gd name="connsiteX1" fmla="*/ 3334 w 51053"/>
                <a:gd name="connsiteY1" fmla="*/ 36385 h 48386"/>
                <a:gd name="connsiteX2" fmla="*/ 0 w 51053"/>
                <a:gd name="connsiteY2" fmla="*/ 24194 h 48386"/>
                <a:gd name="connsiteX3" fmla="*/ 3334 w 51053"/>
                <a:gd name="connsiteY3" fmla="*/ 12002 h 48386"/>
                <a:gd name="connsiteX4" fmla="*/ 12478 w 51053"/>
                <a:gd name="connsiteY4" fmla="*/ 3239 h 48386"/>
                <a:gd name="connsiteX5" fmla="*/ 25527 w 51053"/>
                <a:gd name="connsiteY5" fmla="*/ 0 h 48386"/>
                <a:gd name="connsiteX6" fmla="*/ 38576 w 51053"/>
                <a:gd name="connsiteY6" fmla="*/ 3239 h 48386"/>
                <a:gd name="connsiteX7" fmla="*/ 47720 w 51053"/>
                <a:gd name="connsiteY7" fmla="*/ 12002 h 48386"/>
                <a:gd name="connsiteX8" fmla="*/ 51054 w 51053"/>
                <a:gd name="connsiteY8" fmla="*/ 24194 h 48386"/>
                <a:gd name="connsiteX9" fmla="*/ 47720 w 51053"/>
                <a:gd name="connsiteY9" fmla="*/ 36385 h 48386"/>
                <a:gd name="connsiteX10" fmla="*/ 38576 w 51053"/>
                <a:gd name="connsiteY10" fmla="*/ 45148 h 48386"/>
                <a:gd name="connsiteX11" fmla="*/ 25527 w 51053"/>
                <a:gd name="connsiteY11" fmla="*/ 48387 h 48386"/>
                <a:gd name="connsiteX12" fmla="*/ 12478 w 51053"/>
                <a:gd name="connsiteY12" fmla="*/ 45148 h 48386"/>
                <a:gd name="connsiteX13" fmla="*/ 32004 w 51053"/>
                <a:gd name="connsiteY13" fmla="*/ 35243 h 48386"/>
                <a:gd name="connsiteX14" fmla="*/ 36576 w 51053"/>
                <a:gd name="connsiteY14" fmla="*/ 30671 h 48386"/>
                <a:gd name="connsiteX15" fmla="*/ 38290 w 51053"/>
                <a:gd name="connsiteY15" fmla="*/ 24194 h 48386"/>
                <a:gd name="connsiteX16" fmla="*/ 36576 w 51053"/>
                <a:gd name="connsiteY16" fmla="*/ 17717 h 48386"/>
                <a:gd name="connsiteX17" fmla="*/ 32004 w 51053"/>
                <a:gd name="connsiteY17" fmla="*/ 13145 h 48386"/>
                <a:gd name="connsiteX18" fmla="*/ 25527 w 51053"/>
                <a:gd name="connsiteY18" fmla="*/ 11430 h 48386"/>
                <a:gd name="connsiteX19" fmla="*/ 19050 w 51053"/>
                <a:gd name="connsiteY19" fmla="*/ 13145 h 48386"/>
                <a:gd name="connsiteX20" fmla="*/ 14478 w 51053"/>
                <a:gd name="connsiteY20" fmla="*/ 17717 h 48386"/>
                <a:gd name="connsiteX21" fmla="*/ 12763 w 51053"/>
                <a:gd name="connsiteY21" fmla="*/ 24194 h 48386"/>
                <a:gd name="connsiteX22" fmla="*/ 14478 w 51053"/>
                <a:gd name="connsiteY22" fmla="*/ 30671 h 48386"/>
                <a:gd name="connsiteX23" fmla="*/ 19050 w 51053"/>
                <a:gd name="connsiteY23" fmla="*/ 35243 h 48386"/>
                <a:gd name="connsiteX24" fmla="*/ 25527 w 51053"/>
                <a:gd name="connsiteY24" fmla="*/ 36957 h 48386"/>
                <a:gd name="connsiteX25" fmla="*/ 32004 w 51053"/>
                <a:gd name="connsiteY25" fmla="*/ 35243 h 4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1053" h="48386">
                  <a:moveTo>
                    <a:pt x="12478" y="45148"/>
                  </a:moveTo>
                  <a:cubicBezTo>
                    <a:pt x="8572" y="42958"/>
                    <a:pt x="5524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2"/>
                  </a:cubicBezTo>
                  <a:cubicBezTo>
                    <a:pt x="5524" y="8287"/>
                    <a:pt x="8572" y="5429"/>
                    <a:pt x="12478" y="3239"/>
                  </a:cubicBezTo>
                  <a:cubicBezTo>
                    <a:pt x="16383" y="1048"/>
                    <a:pt x="20669" y="0"/>
                    <a:pt x="25527" y="0"/>
                  </a:cubicBezTo>
                  <a:cubicBezTo>
                    <a:pt x="30385" y="0"/>
                    <a:pt x="34671" y="1048"/>
                    <a:pt x="38576" y="3239"/>
                  </a:cubicBezTo>
                  <a:cubicBezTo>
                    <a:pt x="42481" y="5429"/>
                    <a:pt x="45529" y="8287"/>
                    <a:pt x="47720" y="12002"/>
                  </a:cubicBezTo>
                  <a:cubicBezTo>
                    <a:pt x="49911" y="15716"/>
                    <a:pt x="51054" y="19717"/>
                    <a:pt x="51054" y="24194"/>
                  </a:cubicBezTo>
                  <a:cubicBezTo>
                    <a:pt x="51054" y="28670"/>
                    <a:pt x="49911" y="32671"/>
                    <a:pt x="47720" y="36385"/>
                  </a:cubicBezTo>
                  <a:cubicBezTo>
                    <a:pt x="45529" y="40100"/>
                    <a:pt x="42481" y="42958"/>
                    <a:pt x="38576" y="45148"/>
                  </a:cubicBezTo>
                  <a:cubicBezTo>
                    <a:pt x="34671" y="47339"/>
                    <a:pt x="30289" y="48387"/>
                    <a:pt x="25527" y="48387"/>
                  </a:cubicBezTo>
                  <a:cubicBezTo>
                    <a:pt x="20764" y="48387"/>
                    <a:pt x="16383" y="47339"/>
                    <a:pt x="12478" y="45148"/>
                  </a:cubicBezTo>
                  <a:moveTo>
                    <a:pt x="32004" y="35243"/>
                  </a:moveTo>
                  <a:cubicBezTo>
                    <a:pt x="33909" y="34100"/>
                    <a:pt x="35433" y="32576"/>
                    <a:pt x="36576" y="30671"/>
                  </a:cubicBezTo>
                  <a:cubicBezTo>
                    <a:pt x="37719" y="28766"/>
                    <a:pt x="38290" y="26575"/>
                    <a:pt x="38290" y="24194"/>
                  </a:cubicBezTo>
                  <a:cubicBezTo>
                    <a:pt x="38290" y="21812"/>
                    <a:pt x="37719" y="19717"/>
                    <a:pt x="36576" y="17717"/>
                  </a:cubicBezTo>
                  <a:cubicBezTo>
                    <a:pt x="35433" y="15811"/>
                    <a:pt x="33909" y="14288"/>
                    <a:pt x="32004" y="13145"/>
                  </a:cubicBezTo>
                  <a:cubicBezTo>
                    <a:pt x="30099" y="12002"/>
                    <a:pt x="27908" y="11430"/>
                    <a:pt x="25527" y="11430"/>
                  </a:cubicBezTo>
                  <a:cubicBezTo>
                    <a:pt x="23146" y="11430"/>
                    <a:pt x="21050" y="12002"/>
                    <a:pt x="19050" y="13145"/>
                  </a:cubicBezTo>
                  <a:cubicBezTo>
                    <a:pt x="17145" y="14288"/>
                    <a:pt x="15621" y="15811"/>
                    <a:pt x="14478" y="17717"/>
                  </a:cubicBezTo>
                  <a:cubicBezTo>
                    <a:pt x="13335" y="19622"/>
                    <a:pt x="12763" y="21812"/>
                    <a:pt x="12763" y="24194"/>
                  </a:cubicBezTo>
                  <a:cubicBezTo>
                    <a:pt x="12763" y="26575"/>
                    <a:pt x="13335" y="28670"/>
                    <a:pt x="14478" y="30671"/>
                  </a:cubicBezTo>
                  <a:cubicBezTo>
                    <a:pt x="15621" y="32576"/>
                    <a:pt x="17145" y="34100"/>
                    <a:pt x="19050" y="35243"/>
                  </a:cubicBezTo>
                  <a:cubicBezTo>
                    <a:pt x="21050" y="36385"/>
                    <a:pt x="23146" y="36957"/>
                    <a:pt x="25527" y="36957"/>
                  </a:cubicBezTo>
                  <a:cubicBezTo>
                    <a:pt x="27908" y="36957"/>
                    <a:pt x="30004" y="36385"/>
                    <a:pt x="32004" y="35243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9" name="Полилиния: фигура 138">
              <a:extLst>
                <a:ext uri="{FF2B5EF4-FFF2-40B4-BE49-F238E27FC236}">
                  <a16:creationId xmlns:a16="http://schemas.microsoft.com/office/drawing/2014/main" id="{67613E20-2946-EA94-0F9A-F90B2AF37545}"/>
                </a:ext>
              </a:extLst>
            </p:cNvPr>
            <p:cNvSpPr/>
            <p:nvPr/>
          </p:nvSpPr>
          <p:spPr>
            <a:xfrm>
              <a:off x="3212814" y="721327"/>
              <a:ext cx="46386" cy="48196"/>
            </a:xfrm>
            <a:custGeom>
              <a:avLst/>
              <a:gdLst>
                <a:gd name="connsiteX0" fmla="*/ 12478 w 46386"/>
                <a:gd name="connsiteY0" fmla="*/ 45148 h 48196"/>
                <a:gd name="connsiteX1" fmla="*/ 3334 w 46386"/>
                <a:gd name="connsiteY1" fmla="*/ 36385 h 48196"/>
                <a:gd name="connsiteX2" fmla="*/ 0 w 46386"/>
                <a:gd name="connsiteY2" fmla="*/ 24194 h 48196"/>
                <a:gd name="connsiteX3" fmla="*/ 3334 w 46386"/>
                <a:gd name="connsiteY3" fmla="*/ 12002 h 48196"/>
                <a:gd name="connsiteX4" fmla="*/ 12478 w 46386"/>
                <a:gd name="connsiteY4" fmla="*/ 3239 h 48196"/>
                <a:gd name="connsiteX5" fmla="*/ 25527 w 46386"/>
                <a:gd name="connsiteY5" fmla="*/ 0 h 48196"/>
                <a:gd name="connsiteX6" fmla="*/ 37719 w 46386"/>
                <a:gd name="connsiteY6" fmla="*/ 2572 h 48196"/>
                <a:gd name="connsiteX7" fmla="*/ 46196 w 46386"/>
                <a:gd name="connsiteY7" fmla="*/ 8858 h 48196"/>
                <a:gd name="connsiteX8" fmla="*/ 38005 w 46386"/>
                <a:gd name="connsiteY8" fmla="*/ 16573 h 48196"/>
                <a:gd name="connsiteX9" fmla="*/ 32480 w 46386"/>
                <a:gd name="connsiteY9" fmla="*/ 12764 h 48196"/>
                <a:gd name="connsiteX10" fmla="*/ 25527 w 46386"/>
                <a:gd name="connsiteY10" fmla="*/ 11430 h 48196"/>
                <a:gd name="connsiteX11" fmla="*/ 19050 w 46386"/>
                <a:gd name="connsiteY11" fmla="*/ 13049 h 48196"/>
                <a:gd name="connsiteX12" fmla="*/ 14478 w 46386"/>
                <a:gd name="connsiteY12" fmla="*/ 17621 h 48196"/>
                <a:gd name="connsiteX13" fmla="*/ 12763 w 46386"/>
                <a:gd name="connsiteY13" fmla="*/ 24098 h 48196"/>
                <a:gd name="connsiteX14" fmla="*/ 14478 w 46386"/>
                <a:gd name="connsiteY14" fmla="*/ 30575 h 48196"/>
                <a:gd name="connsiteX15" fmla="*/ 19050 w 46386"/>
                <a:gd name="connsiteY15" fmla="*/ 35147 h 48196"/>
                <a:gd name="connsiteX16" fmla="*/ 25527 w 46386"/>
                <a:gd name="connsiteY16" fmla="*/ 36767 h 48196"/>
                <a:gd name="connsiteX17" fmla="*/ 32576 w 46386"/>
                <a:gd name="connsiteY17" fmla="*/ 35338 h 48196"/>
                <a:gd name="connsiteX18" fmla="*/ 38195 w 46386"/>
                <a:gd name="connsiteY18" fmla="*/ 31433 h 48196"/>
                <a:gd name="connsiteX19" fmla="*/ 46387 w 46386"/>
                <a:gd name="connsiteY19" fmla="*/ 39148 h 48196"/>
                <a:gd name="connsiteX20" fmla="*/ 37719 w 46386"/>
                <a:gd name="connsiteY20" fmla="*/ 45530 h 48196"/>
                <a:gd name="connsiteX21" fmla="*/ 25432 w 46386"/>
                <a:gd name="connsiteY21" fmla="*/ 48197 h 48196"/>
                <a:gd name="connsiteX22" fmla="*/ 12382 w 46386"/>
                <a:gd name="connsiteY22" fmla="*/ 44958 h 48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6386" h="48196">
                  <a:moveTo>
                    <a:pt x="12478" y="45148"/>
                  </a:moveTo>
                  <a:cubicBezTo>
                    <a:pt x="8572" y="42958"/>
                    <a:pt x="5524" y="40100"/>
                    <a:pt x="3334" y="36385"/>
                  </a:cubicBezTo>
                  <a:cubicBezTo>
                    <a:pt x="1143" y="32671"/>
                    <a:pt x="0" y="28670"/>
                    <a:pt x="0" y="24194"/>
                  </a:cubicBezTo>
                  <a:cubicBezTo>
                    <a:pt x="0" y="19717"/>
                    <a:pt x="1143" y="15716"/>
                    <a:pt x="3334" y="12002"/>
                  </a:cubicBezTo>
                  <a:cubicBezTo>
                    <a:pt x="5524" y="8287"/>
                    <a:pt x="8572" y="5429"/>
                    <a:pt x="12478" y="3239"/>
                  </a:cubicBezTo>
                  <a:cubicBezTo>
                    <a:pt x="16383" y="1048"/>
                    <a:pt x="20764" y="0"/>
                    <a:pt x="25527" y="0"/>
                  </a:cubicBezTo>
                  <a:cubicBezTo>
                    <a:pt x="30289" y="0"/>
                    <a:pt x="34290" y="857"/>
                    <a:pt x="37719" y="2572"/>
                  </a:cubicBezTo>
                  <a:cubicBezTo>
                    <a:pt x="41148" y="4286"/>
                    <a:pt x="44005" y="6382"/>
                    <a:pt x="46196" y="8858"/>
                  </a:cubicBezTo>
                  <a:lnTo>
                    <a:pt x="38005" y="16573"/>
                  </a:lnTo>
                  <a:cubicBezTo>
                    <a:pt x="36195" y="14954"/>
                    <a:pt x="34385" y="13716"/>
                    <a:pt x="32480" y="12764"/>
                  </a:cubicBezTo>
                  <a:cubicBezTo>
                    <a:pt x="30575" y="11811"/>
                    <a:pt x="28289" y="11430"/>
                    <a:pt x="25527" y="11430"/>
                  </a:cubicBezTo>
                  <a:cubicBezTo>
                    <a:pt x="23146" y="11430"/>
                    <a:pt x="20955" y="12002"/>
                    <a:pt x="19050" y="13049"/>
                  </a:cubicBezTo>
                  <a:cubicBezTo>
                    <a:pt x="17145" y="14192"/>
                    <a:pt x="15621" y="15716"/>
                    <a:pt x="14478" y="17621"/>
                  </a:cubicBezTo>
                  <a:cubicBezTo>
                    <a:pt x="13335" y="19622"/>
                    <a:pt x="12763" y="21717"/>
                    <a:pt x="12763" y="24098"/>
                  </a:cubicBezTo>
                  <a:cubicBezTo>
                    <a:pt x="12763" y="26480"/>
                    <a:pt x="13335" y="28575"/>
                    <a:pt x="14478" y="30575"/>
                  </a:cubicBezTo>
                  <a:cubicBezTo>
                    <a:pt x="15621" y="32576"/>
                    <a:pt x="17145" y="34100"/>
                    <a:pt x="19050" y="35147"/>
                  </a:cubicBezTo>
                  <a:cubicBezTo>
                    <a:pt x="20955" y="36290"/>
                    <a:pt x="23146" y="36767"/>
                    <a:pt x="25527" y="36767"/>
                  </a:cubicBezTo>
                  <a:cubicBezTo>
                    <a:pt x="28289" y="36767"/>
                    <a:pt x="30671" y="36290"/>
                    <a:pt x="32576" y="35338"/>
                  </a:cubicBezTo>
                  <a:cubicBezTo>
                    <a:pt x="34576" y="34385"/>
                    <a:pt x="36481" y="33147"/>
                    <a:pt x="38195" y="31433"/>
                  </a:cubicBezTo>
                  <a:lnTo>
                    <a:pt x="46387" y="39148"/>
                  </a:lnTo>
                  <a:cubicBezTo>
                    <a:pt x="44101" y="41624"/>
                    <a:pt x="41243" y="43720"/>
                    <a:pt x="37719" y="45530"/>
                  </a:cubicBezTo>
                  <a:cubicBezTo>
                    <a:pt x="34290" y="47339"/>
                    <a:pt x="30099" y="48197"/>
                    <a:pt x="25432" y="48197"/>
                  </a:cubicBezTo>
                  <a:cubicBezTo>
                    <a:pt x="20764" y="48197"/>
                    <a:pt x="16288" y="47149"/>
                    <a:pt x="12382" y="44958"/>
                  </a:cubicBezTo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0" name="Полилиния: фигура 139">
              <a:extLst>
                <a:ext uri="{FF2B5EF4-FFF2-40B4-BE49-F238E27FC236}">
                  <a16:creationId xmlns:a16="http://schemas.microsoft.com/office/drawing/2014/main" id="{1CD2024A-A25F-136B-F95F-3223B3FA815B}"/>
                </a:ext>
              </a:extLst>
            </p:cNvPr>
            <p:cNvSpPr/>
            <p:nvPr/>
          </p:nvSpPr>
          <p:spPr>
            <a:xfrm>
              <a:off x="3265488" y="722661"/>
              <a:ext cx="43148" cy="45815"/>
            </a:xfrm>
            <a:custGeom>
              <a:avLst/>
              <a:gdLst>
                <a:gd name="connsiteX0" fmla="*/ 12382 w 43148"/>
                <a:gd name="connsiteY0" fmla="*/ 45815 h 45815"/>
                <a:gd name="connsiteX1" fmla="*/ 0 w 43148"/>
                <a:gd name="connsiteY1" fmla="*/ 45815 h 45815"/>
                <a:gd name="connsiteX2" fmla="*/ 0 w 43148"/>
                <a:gd name="connsiteY2" fmla="*/ 0 h 45815"/>
                <a:gd name="connsiteX3" fmla="*/ 12382 w 43148"/>
                <a:gd name="connsiteY3" fmla="*/ 0 h 45815"/>
                <a:gd name="connsiteX4" fmla="*/ 12382 w 43148"/>
                <a:gd name="connsiteY4" fmla="*/ 17621 h 45815"/>
                <a:gd name="connsiteX5" fmla="*/ 27432 w 43148"/>
                <a:gd name="connsiteY5" fmla="*/ 0 h 45815"/>
                <a:gd name="connsiteX6" fmla="*/ 41815 w 43148"/>
                <a:gd name="connsiteY6" fmla="*/ 0 h 45815"/>
                <a:gd name="connsiteX7" fmla="*/ 25432 w 43148"/>
                <a:gd name="connsiteY7" fmla="*/ 18955 h 45815"/>
                <a:gd name="connsiteX8" fmla="*/ 43148 w 43148"/>
                <a:gd name="connsiteY8" fmla="*/ 45815 h 45815"/>
                <a:gd name="connsiteX9" fmla="*/ 28765 w 43148"/>
                <a:gd name="connsiteY9" fmla="*/ 45815 h 45815"/>
                <a:gd name="connsiteX10" fmla="*/ 17336 w 43148"/>
                <a:gd name="connsiteY10" fmla="*/ 28480 h 45815"/>
                <a:gd name="connsiteX11" fmla="*/ 12382 w 43148"/>
                <a:gd name="connsiteY11" fmla="*/ 34004 h 45815"/>
                <a:gd name="connsiteX12" fmla="*/ 12382 w 43148"/>
                <a:gd name="connsiteY12" fmla="*/ 45815 h 4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148" h="45815">
                  <a:moveTo>
                    <a:pt x="12382" y="45815"/>
                  </a:moveTo>
                  <a:lnTo>
                    <a:pt x="0" y="45815"/>
                  </a:lnTo>
                  <a:lnTo>
                    <a:pt x="0" y="0"/>
                  </a:lnTo>
                  <a:lnTo>
                    <a:pt x="12382" y="0"/>
                  </a:lnTo>
                  <a:lnTo>
                    <a:pt x="12382" y="17621"/>
                  </a:lnTo>
                  <a:lnTo>
                    <a:pt x="27432" y="0"/>
                  </a:lnTo>
                  <a:lnTo>
                    <a:pt x="41815" y="0"/>
                  </a:lnTo>
                  <a:lnTo>
                    <a:pt x="25432" y="18955"/>
                  </a:lnTo>
                  <a:lnTo>
                    <a:pt x="43148" y="45815"/>
                  </a:lnTo>
                  <a:lnTo>
                    <a:pt x="28765" y="45815"/>
                  </a:lnTo>
                  <a:lnTo>
                    <a:pt x="17336" y="28480"/>
                  </a:lnTo>
                  <a:lnTo>
                    <a:pt x="12382" y="34004"/>
                  </a:lnTo>
                  <a:lnTo>
                    <a:pt x="12382" y="458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1" name="Полилиния: фигура 140">
              <a:extLst>
                <a:ext uri="{FF2B5EF4-FFF2-40B4-BE49-F238E27FC236}">
                  <a16:creationId xmlns:a16="http://schemas.microsoft.com/office/drawing/2014/main" id="{5F7309FC-0934-5DE4-6796-E981BC967B9E}"/>
                </a:ext>
              </a:extLst>
            </p:cNvPr>
            <p:cNvSpPr/>
            <p:nvPr/>
          </p:nvSpPr>
          <p:spPr>
            <a:xfrm>
              <a:off x="3313874" y="722756"/>
              <a:ext cx="38957" cy="46005"/>
            </a:xfrm>
            <a:custGeom>
              <a:avLst/>
              <a:gdLst>
                <a:gd name="connsiteX0" fmla="*/ 0 w 38957"/>
                <a:gd name="connsiteY0" fmla="*/ 45720 h 46005"/>
                <a:gd name="connsiteX1" fmla="*/ 0 w 38957"/>
                <a:gd name="connsiteY1" fmla="*/ 0 h 46005"/>
                <a:gd name="connsiteX2" fmla="*/ 20574 w 38957"/>
                <a:gd name="connsiteY2" fmla="*/ 0 h 46005"/>
                <a:gd name="connsiteX3" fmla="*/ 29242 w 38957"/>
                <a:gd name="connsiteY3" fmla="*/ 1619 h 46005"/>
                <a:gd name="connsiteX4" fmla="*/ 34766 w 38957"/>
                <a:gd name="connsiteY4" fmla="*/ 6001 h 46005"/>
                <a:gd name="connsiteX5" fmla="*/ 36671 w 38957"/>
                <a:gd name="connsiteY5" fmla="*/ 12097 h 46005"/>
                <a:gd name="connsiteX6" fmla="*/ 34766 w 38957"/>
                <a:gd name="connsiteY6" fmla="*/ 18193 h 46005"/>
                <a:gd name="connsiteX7" fmla="*/ 30099 w 38957"/>
                <a:gd name="connsiteY7" fmla="*/ 21717 h 46005"/>
                <a:gd name="connsiteX8" fmla="*/ 34100 w 38957"/>
                <a:gd name="connsiteY8" fmla="*/ 23908 h 46005"/>
                <a:gd name="connsiteX9" fmla="*/ 37529 w 38957"/>
                <a:gd name="connsiteY9" fmla="*/ 27813 h 46005"/>
                <a:gd name="connsiteX10" fmla="*/ 38958 w 38957"/>
                <a:gd name="connsiteY10" fmla="*/ 33242 h 46005"/>
                <a:gd name="connsiteX11" fmla="*/ 36957 w 38957"/>
                <a:gd name="connsiteY11" fmla="*/ 39624 h 46005"/>
                <a:gd name="connsiteX12" fmla="*/ 31242 w 38957"/>
                <a:gd name="connsiteY12" fmla="*/ 44291 h 46005"/>
                <a:gd name="connsiteX13" fmla="*/ 22289 w 38957"/>
                <a:gd name="connsiteY13" fmla="*/ 46006 h 46005"/>
                <a:gd name="connsiteX14" fmla="*/ 95 w 38957"/>
                <a:gd name="connsiteY14" fmla="*/ 46006 h 46005"/>
                <a:gd name="connsiteX15" fmla="*/ 19622 w 38957"/>
                <a:gd name="connsiteY15" fmla="*/ 17621 h 46005"/>
                <a:gd name="connsiteX16" fmla="*/ 22765 w 38957"/>
                <a:gd name="connsiteY16" fmla="*/ 16574 h 46005"/>
                <a:gd name="connsiteX17" fmla="*/ 23908 w 38957"/>
                <a:gd name="connsiteY17" fmla="*/ 13716 h 46005"/>
                <a:gd name="connsiteX18" fmla="*/ 22765 w 38957"/>
                <a:gd name="connsiteY18" fmla="*/ 10859 h 46005"/>
                <a:gd name="connsiteX19" fmla="*/ 19622 w 38957"/>
                <a:gd name="connsiteY19" fmla="*/ 9811 h 46005"/>
                <a:gd name="connsiteX20" fmla="*/ 12478 w 38957"/>
                <a:gd name="connsiteY20" fmla="*/ 9811 h 46005"/>
                <a:gd name="connsiteX21" fmla="*/ 12478 w 38957"/>
                <a:gd name="connsiteY21" fmla="*/ 17621 h 46005"/>
                <a:gd name="connsiteX22" fmla="*/ 19622 w 38957"/>
                <a:gd name="connsiteY22" fmla="*/ 17621 h 46005"/>
                <a:gd name="connsiteX23" fmla="*/ 21241 w 38957"/>
                <a:gd name="connsiteY23" fmla="*/ 35909 h 46005"/>
                <a:gd name="connsiteX24" fmla="*/ 24765 w 38957"/>
                <a:gd name="connsiteY24" fmla="*/ 34576 h 46005"/>
                <a:gd name="connsiteX25" fmla="*/ 26099 w 38957"/>
                <a:gd name="connsiteY25" fmla="*/ 31337 h 46005"/>
                <a:gd name="connsiteX26" fmla="*/ 24765 w 38957"/>
                <a:gd name="connsiteY26" fmla="*/ 28099 h 46005"/>
                <a:gd name="connsiteX27" fmla="*/ 21241 w 38957"/>
                <a:gd name="connsiteY27" fmla="*/ 26765 h 46005"/>
                <a:gd name="connsiteX28" fmla="*/ 12383 w 38957"/>
                <a:gd name="connsiteY28" fmla="*/ 26765 h 46005"/>
                <a:gd name="connsiteX29" fmla="*/ 12383 w 38957"/>
                <a:gd name="connsiteY29" fmla="*/ 35909 h 46005"/>
                <a:gd name="connsiteX30" fmla="*/ 21241 w 38957"/>
                <a:gd name="connsiteY30" fmla="*/ 35909 h 46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8957" h="46005">
                  <a:moveTo>
                    <a:pt x="0" y="45720"/>
                  </a:moveTo>
                  <a:lnTo>
                    <a:pt x="0" y="0"/>
                  </a:lnTo>
                  <a:lnTo>
                    <a:pt x="20574" y="0"/>
                  </a:lnTo>
                  <a:cubicBezTo>
                    <a:pt x="23908" y="0"/>
                    <a:pt x="26861" y="572"/>
                    <a:pt x="29242" y="1619"/>
                  </a:cubicBezTo>
                  <a:cubicBezTo>
                    <a:pt x="31623" y="2667"/>
                    <a:pt x="33528" y="4191"/>
                    <a:pt x="34766" y="6001"/>
                  </a:cubicBezTo>
                  <a:cubicBezTo>
                    <a:pt x="36004" y="7811"/>
                    <a:pt x="36671" y="9811"/>
                    <a:pt x="36671" y="12097"/>
                  </a:cubicBezTo>
                  <a:cubicBezTo>
                    <a:pt x="36671" y="14383"/>
                    <a:pt x="36004" y="16383"/>
                    <a:pt x="34766" y="18193"/>
                  </a:cubicBezTo>
                  <a:cubicBezTo>
                    <a:pt x="33528" y="19907"/>
                    <a:pt x="31909" y="21146"/>
                    <a:pt x="30099" y="21717"/>
                  </a:cubicBezTo>
                  <a:cubicBezTo>
                    <a:pt x="31433" y="22193"/>
                    <a:pt x="32766" y="22860"/>
                    <a:pt x="34100" y="23908"/>
                  </a:cubicBezTo>
                  <a:cubicBezTo>
                    <a:pt x="35433" y="24956"/>
                    <a:pt x="36576" y="26194"/>
                    <a:pt x="37529" y="27813"/>
                  </a:cubicBezTo>
                  <a:cubicBezTo>
                    <a:pt x="38481" y="29432"/>
                    <a:pt x="38958" y="31147"/>
                    <a:pt x="38958" y="33242"/>
                  </a:cubicBezTo>
                  <a:cubicBezTo>
                    <a:pt x="38958" y="35528"/>
                    <a:pt x="38291" y="37719"/>
                    <a:pt x="36957" y="39624"/>
                  </a:cubicBezTo>
                  <a:cubicBezTo>
                    <a:pt x="35624" y="41529"/>
                    <a:pt x="33719" y="43148"/>
                    <a:pt x="31242" y="44291"/>
                  </a:cubicBezTo>
                  <a:cubicBezTo>
                    <a:pt x="28766" y="45434"/>
                    <a:pt x="25718" y="46006"/>
                    <a:pt x="22289" y="46006"/>
                  </a:cubicBezTo>
                  <a:lnTo>
                    <a:pt x="95" y="46006"/>
                  </a:lnTo>
                  <a:close/>
                  <a:moveTo>
                    <a:pt x="19622" y="17621"/>
                  </a:moveTo>
                  <a:cubicBezTo>
                    <a:pt x="20955" y="17621"/>
                    <a:pt x="22003" y="17240"/>
                    <a:pt x="22765" y="16574"/>
                  </a:cubicBezTo>
                  <a:cubicBezTo>
                    <a:pt x="23527" y="15812"/>
                    <a:pt x="23908" y="14954"/>
                    <a:pt x="23908" y="13716"/>
                  </a:cubicBezTo>
                  <a:cubicBezTo>
                    <a:pt x="23908" y="12478"/>
                    <a:pt x="23527" y="11621"/>
                    <a:pt x="22765" y="10859"/>
                  </a:cubicBezTo>
                  <a:cubicBezTo>
                    <a:pt x="22003" y="10097"/>
                    <a:pt x="20955" y="9811"/>
                    <a:pt x="19622" y="9811"/>
                  </a:cubicBezTo>
                  <a:lnTo>
                    <a:pt x="12478" y="9811"/>
                  </a:lnTo>
                  <a:lnTo>
                    <a:pt x="12478" y="17621"/>
                  </a:lnTo>
                  <a:lnTo>
                    <a:pt x="19622" y="17621"/>
                  </a:lnTo>
                  <a:close/>
                  <a:moveTo>
                    <a:pt x="21241" y="35909"/>
                  </a:moveTo>
                  <a:cubicBezTo>
                    <a:pt x="22670" y="35909"/>
                    <a:pt x="23813" y="35528"/>
                    <a:pt x="24765" y="34576"/>
                  </a:cubicBezTo>
                  <a:cubicBezTo>
                    <a:pt x="25718" y="33719"/>
                    <a:pt x="26099" y="32576"/>
                    <a:pt x="26099" y="31337"/>
                  </a:cubicBezTo>
                  <a:cubicBezTo>
                    <a:pt x="26099" y="30099"/>
                    <a:pt x="25622" y="28956"/>
                    <a:pt x="24765" y="28099"/>
                  </a:cubicBezTo>
                  <a:cubicBezTo>
                    <a:pt x="23813" y="27242"/>
                    <a:pt x="22670" y="26765"/>
                    <a:pt x="21241" y="26765"/>
                  </a:cubicBezTo>
                  <a:lnTo>
                    <a:pt x="12383" y="26765"/>
                  </a:lnTo>
                  <a:lnTo>
                    <a:pt x="12383" y="35909"/>
                  </a:lnTo>
                  <a:lnTo>
                    <a:pt x="21241" y="35909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2" name="Полилиния: фигура 141">
              <a:extLst>
                <a:ext uri="{FF2B5EF4-FFF2-40B4-BE49-F238E27FC236}">
                  <a16:creationId xmlns:a16="http://schemas.microsoft.com/office/drawing/2014/main" id="{5A9A66AB-C4A6-D5F6-F956-1B27D4339293}"/>
                </a:ext>
              </a:extLst>
            </p:cNvPr>
            <p:cNvSpPr/>
            <p:nvPr/>
          </p:nvSpPr>
          <p:spPr>
            <a:xfrm>
              <a:off x="3360261" y="722756"/>
              <a:ext cx="53911" cy="45720"/>
            </a:xfrm>
            <a:custGeom>
              <a:avLst/>
              <a:gdLst>
                <a:gd name="connsiteX0" fmla="*/ 0 w 53911"/>
                <a:gd name="connsiteY0" fmla="*/ 45720 h 45720"/>
                <a:gd name="connsiteX1" fmla="*/ 0 w 53911"/>
                <a:gd name="connsiteY1" fmla="*/ 0 h 45720"/>
                <a:gd name="connsiteX2" fmla="*/ 12382 w 53911"/>
                <a:gd name="connsiteY2" fmla="*/ 0 h 45720"/>
                <a:gd name="connsiteX3" fmla="*/ 12382 w 53911"/>
                <a:gd name="connsiteY3" fmla="*/ 13716 h 45720"/>
                <a:gd name="connsiteX4" fmla="*/ 19907 w 53911"/>
                <a:gd name="connsiteY4" fmla="*/ 13716 h 45720"/>
                <a:gd name="connsiteX5" fmla="*/ 28765 w 53911"/>
                <a:gd name="connsiteY5" fmla="*/ 15812 h 45720"/>
                <a:gd name="connsiteX6" fmla="*/ 34766 w 53911"/>
                <a:gd name="connsiteY6" fmla="*/ 21527 h 45720"/>
                <a:gd name="connsiteX7" fmla="*/ 36957 w 53911"/>
                <a:gd name="connsiteY7" fmla="*/ 29718 h 45720"/>
                <a:gd name="connsiteX8" fmla="*/ 34766 w 53911"/>
                <a:gd name="connsiteY8" fmla="*/ 37910 h 45720"/>
                <a:gd name="connsiteX9" fmla="*/ 28765 w 53911"/>
                <a:gd name="connsiteY9" fmla="*/ 43625 h 45720"/>
                <a:gd name="connsiteX10" fmla="*/ 19907 w 53911"/>
                <a:gd name="connsiteY10" fmla="*/ 45720 h 45720"/>
                <a:gd name="connsiteX11" fmla="*/ 0 w 53911"/>
                <a:gd name="connsiteY11" fmla="*/ 45720 h 45720"/>
                <a:gd name="connsiteX12" fmla="*/ 19240 w 53911"/>
                <a:gd name="connsiteY12" fmla="*/ 34576 h 45720"/>
                <a:gd name="connsiteX13" fmla="*/ 23050 w 53911"/>
                <a:gd name="connsiteY13" fmla="*/ 33147 h 45720"/>
                <a:gd name="connsiteX14" fmla="*/ 24479 w 53911"/>
                <a:gd name="connsiteY14" fmla="*/ 29718 h 45720"/>
                <a:gd name="connsiteX15" fmla="*/ 23050 w 53911"/>
                <a:gd name="connsiteY15" fmla="*/ 26289 h 45720"/>
                <a:gd name="connsiteX16" fmla="*/ 19240 w 53911"/>
                <a:gd name="connsiteY16" fmla="*/ 24860 h 45720"/>
                <a:gd name="connsiteX17" fmla="*/ 12382 w 53911"/>
                <a:gd name="connsiteY17" fmla="*/ 24860 h 45720"/>
                <a:gd name="connsiteX18" fmla="*/ 12382 w 53911"/>
                <a:gd name="connsiteY18" fmla="*/ 34671 h 45720"/>
                <a:gd name="connsiteX19" fmla="*/ 19240 w 53911"/>
                <a:gd name="connsiteY19" fmla="*/ 34671 h 45720"/>
                <a:gd name="connsiteX20" fmla="*/ 53911 w 53911"/>
                <a:gd name="connsiteY20" fmla="*/ 45720 h 45720"/>
                <a:gd name="connsiteX21" fmla="*/ 41529 w 53911"/>
                <a:gd name="connsiteY21" fmla="*/ 45720 h 45720"/>
                <a:gd name="connsiteX22" fmla="*/ 41529 w 53911"/>
                <a:gd name="connsiteY22" fmla="*/ 0 h 45720"/>
                <a:gd name="connsiteX23" fmla="*/ 53911 w 53911"/>
                <a:gd name="connsiteY23" fmla="*/ 0 h 45720"/>
                <a:gd name="connsiteX24" fmla="*/ 53911 w 53911"/>
                <a:gd name="connsiteY24" fmla="*/ 45720 h 4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3911" h="45720">
                  <a:moveTo>
                    <a:pt x="0" y="45720"/>
                  </a:moveTo>
                  <a:lnTo>
                    <a:pt x="0" y="0"/>
                  </a:lnTo>
                  <a:lnTo>
                    <a:pt x="12382" y="0"/>
                  </a:lnTo>
                  <a:lnTo>
                    <a:pt x="12382" y="13716"/>
                  </a:lnTo>
                  <a:lnTo>
                    <a:pt x="19907" y="13716"/>
                  </a:lnTo>
                  <a:cubicBezTo>
                    <a:pt x="23241" y="13716"/>
                    <a:pt x="26194" y="14383"/>
                    <a:pt x="28765" y="15812"/>
                  </a:cubicBezTo>
                  <a:cubicBezTo>
                    <a:pt x="31337" y="17240"/>
                    <a:pt x="33338" y="19145"/>
                    <a:pt x="34766" y="21527"/>
                  </a:cubicBezTo>
                  <a:cubicBezTo>
                    <a:pt x="36195" y="23908"/>
                    <a:pt x="36957" y="26670"/>
                    <a:pt x="36957" y="29718"/>
                  </a:cubicBezTo>
                  <a:cubicBezTo>
                    <a:pt x="36957" y="32766"/>
                    <a:pt x="36195" y="35528"/>
                    <a:pt x="34766" y="37910"/>
                  </a:cubicBezTo>
                  <a:cubicBezTo>
                    <a:pt x="33338" y="40291"/>
                    <a:pt x="31337" y="42196"/>
                    <a:pt x="28765" y="43625"/>
                  </a:cubicBezTo>
                  <a:cubicBezTo>
                    <a:pt x="26194" y="45053"/>
                    <a:pt x="23241" y="45720"/>
                    <a:pt x="19907" y="45720"/>
                  </a:cubicBezTo>
                  <a:lnTo>
                    <a:pt x="0" y="45720"/>
                  </a:lnTo>
                  <a:close/>
                  <a:moveTo>
                    <a:pt x="19240" y="34576"/>
                  </a:moveTo>
                  <a:cubicBezTo>
                    <a:pt x="20764" y="34576"/>
                    <a:pt x="22003" y="34100"/>
                    <a:pt x="23050" y="33147"/>
                  </a:cubicBezTo>
                  <a:cubicBezTo>
                    <a:pt x="24003" y="32195"/>
                    <a:pt x="24479" y="31052"/>
                    <a:pt x="24479" y="29718"/>
                  </a:cubicBezTo>
                  <a:cubicBezTo>
                    <a:pt x="24479" y="28385"/>
                    <a:pt x="24003" y="27242"/>
                    <a:pt x="23050" y="26289"/>
                  </a:cubicBezTo>
                  <a:cubicBezTo>
                    <a:pt x="22098" y="25337"/>
                    <a:pt x="20860" y="24860"/>
                    <a:pt x="19240" y="24860"/>
                  </a:cubicBezTo>
                  <a:lnTo>
                    <a:pt x="12382" y="24860"/>
                  </a:lnTo>
                  <a:lnTo>
                    <a:pt x="12382" y="34671"/>
                  </a:lnTo>
                  <a:lnTo>
                    <a:pt x="19240" y="34671"/>
                  </a:lnTo>
                  <a:close/>
                  <a:moveTo>
                    <a:pt x="53911" y="45720"/>
                  </a:moveTo>
                  <a:lnTo>
                    <a:pt x="41529" y="45720"/>
                  </a:lnTo>
                  <a:lnTo>
                    <a:pt x="41529" y="0"/>
                  </a:lnTo>
                  <a:lnTo>
                    <a:pt x="53911" y="0"/>
                  </a:lnTo>
                  <a:lnTo>
                    <a:pt x="53911" y="4572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3" name="Полилиния: фигура 142">
              <a:extLst>
                <a:ext uri="{FF2B5EF4-FFF2-40B4-BE49-F238E27FC236}">
                  <a16:creationId xmlns:a16="http://schemas.microsoft.com/office/drawing/2014/main" id="{65962086-92EF-FEC5-2189-F3AE8A8DEEA0}"/>
                </a:ext>
              </a:extLst>
            </p:cNvPr>
            <p:cNvSpPr/>
            <p:nvPr/>
          </p:nvSpPr>
          <p:spPr>
            <a:xfrm>
              <a:off x="2409476" y="509587"/>
              <a:ext cx="254793" cy="139350"/>
            </a:xfrm>
            <a:custGeom>
              <a:avLst/>
              <a:gdLst>
                <a:gd name="connsiteX0" fmla="*/ 187833 w 254793"/>
                <a:gd name="connsiteY0" fmla="*/ 0 h 139350"/>
                <a:gd name="connsiteX1" fmla="*/ 187833 w 254793"/>
                <a:gd name="connsiteY1" fmla="*/ 0 h 139350"/>
                <a:gd name="connsiteX2" fmla="*/ 187833 w 254793"/>
                <a:gd name="connsiteY2" fmla="*/ 25908 h 139350"/>
                <a:gd name="connsiteX3" fmla="*/ 210598 w 254793"/>
                <a:gd name="connsiteY3" fmla="*/ 25908 h 139350"/>
                <a:gd name="connsiteX4" fmla="*/ 107918 w 254793"/>
                <a:gd name="connsiteY4" fmla="*/ 106394 h 139350"/>
                <a:gd name="connsiteX5" fmla="*/ 41053 w 254793"/>
                <a:gd name="connsiteY5" fmla="*/ 53912 h 139350"/>
                <a:gd name="connsiteX6" fmla="*/ 0 w 254793"/>
                <a:gd name="connsiteY6" fmla="*/ 86106 h 139350"/>
                <a:gd name="connsiteX7" fmla="*/ 0 w 254793"/>
                <a:gd name="connsiteY7" fmla="*/ 119063 h 139350"/>
                <a:gd name="connsiteX8" fmla="*/ 41053 w 254793"/>
                <a:gd name="connsiteY8" fmla="*/ 86868 h 139350"/>
                <a:gd name="connsiteX9" fmla="*/ 107918 w 254793"/>
                <a:gd name="connsiteY9" fmla="*/ 139351 h 139350"/>
                <a:gd name="connsiteX10" fmla="*/ 228886 w 254793"/>
                <a:gd name="connsiteY10" fmla="*/ 44482 h 139350"/>
                <a:gd name="connsiteX11" fmla="*/ 228886 w 254793"/>
                <a:gd name="connsiteY11" fmla="*/ 66961 h 139350"/>
                <a:gd name="connsiteX12" fmla="*/ 254794 w 254793"/>
                <a:gd name="connsiteY12" fmla="*/ 66961 h 139350"/>
                <a:gd name="connsiteX13" fmla="*/ 254794 w 254793"/>
                <a:gd name="connsiteY13" fmla="*/ 0 h 139350"/>
                <a:gd name="connsiteX14" fmla="*/ 187833 w 254793"/>
                <a:gd name="connsiteY14" fmla="*/ 0 h 13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793" h="139350">
                  <a:moveTo>
                    <a:pt x="187833" y="0"/>
                  </a:moveTo>
                  <a:lnTo>
                    <a:pt x="187833" y="0"/>
                  </a:lnTo>
                  <a:lnTo>
                    <a:pt x="187833" y="25908"/>
                  </a:lnTo>
                  <a:lnTo>
                    <a:pt x="210598" y="25908"/>
                  </a:lnTo>
                  <a:lnTo>
                    <a:pt x="107918" y="106394"/>
                  </a:lnTo>
                  <a:lnTo>
                    <a:pt x="41053" y="53912"/>
                  </a:lnTo>
                  <a:lnTo>
                    <a:pt x="0" y="86106"/>
                  </a:lnTo>
                  <a:lnTo>
                    <a:pt x="0" y="119063"/>
                  </a:lnTo>
                  <a:lnTo>
                    <a:pt x="41053" y="86868"/>
                  </a:lnTo>
                  <a:lnTo>
                    <a:pt x="107918" y="139351"/>
                  </a:lnTo>
                  <a:lnTo>
                    <a:pt x="228886" y="44482"/>
                  </a:lnTo>
                  <a:lnTo>
                    <a:pt x="228886" y="66961"/>
                  </a:lnTo>
                  <a:lnTo>
                    <a:pt x="254794" y="66961"/>
                  </a:lnTo>
                  <a:lnTo>
                    <a:pt x="254794" y="0"/>
                  </a:lnTo>
                  <a:lnTo>
                    <a:pt x="187833" y="0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4" name="Полилиния: фигура 143">
              <a:extLst>
                <a:ext uri="{FF2B5EF4-FFF2-40B4-BE49-F238E27FC236}">
                  <a16:creationId xmlns:a16="http://schemas.microsoft.com/office/drawing/2014/main" id="{5E9A1E5A-9A70-3DEA-A09C-8D1B2ACC4957}"/>
                </a:ext>
              </a:extLst>
            </p:cNvPr>
            <p:cNvSpPr/>
            <p:nvPr/>
          </p:nvSpPr>
          <p:spPr>
            <a:xfrm>
              <a:off x="2370423" y="509587"/>
              <a:ext cx="293655" cy="352425"/>
            </a:xfrm>
            <a:custGeom>
              <a:avLst/>
              <a:gdLst>
                <a:gd name="connsiteX0" fmla="*/ 267938 w 293655"/>
                <a:gd name="connsiteY0" fmla="*/ 79915 h 352425"/>
                <a:gd name="connsiteX1" fmla="*/ 260318 w 293655"/>
                <a:gd name="connsiteY1" fmla="*/ 79915 h 352425"/>
                <a:gd name="connsiteX2" fmla="*/ 237744 w 293655"/>
                <a:gd name="connsiteY2" fmla="*/ 136493 h 352425"/>
                <a:gd name="connsiteX3" fmla="*/ 237744 w 293655"/>
                <a:gd name="connsiteY3" fmla="*/ 164783 h 352425"/>
                <a:gd name="connsiteX4" fmla="*/ 229076 w 293655"/>
                <a:gd name="connsiteY4" fmla="*/ 173450 h 352425"/>
                <a:gd name="connsiteX5" fmla="*/ 229076 w 293655"/>
                <a:gd name="connsiteY5" fmla="*/ 209455 h 352425"/>
                <a:gd name="connsiteX6" fmla="*/ 221456 w 293655"/>
                <a:gd name="connsiteY6" fmla="*/ 217075 h 352425"/>
                <a:gd name="connsiteX7" fmla="*/ 221456 w 293655"/>
                <a:gd name="connsiteY7" fmla="*/ 242316 h 352425"/>
                <a:gd name="connsiteX8" fmla="*/ 208597 w 293655"/>
                <a:gd name="connsiteY8" fmla="*/ 246126 h 352425"/>
                <a:gd name="connsiteX9" fmla="*/ 208597 w 293655"/>
                <a:gd name="connsiteY9" fmla="*/ 208788 h 352425"/>
                <a:gd name="connsiteX10" fmla="*/ 189357 w 293655"/>
                <a:gd name="connsiteY10" fmla="*/ 208788 h 352425"/>
                <a:gd name="connsiteX11" fmla="*/ 168021 w 293655"/>
                <a:gd name="connsiteY11" fmla="*/ 198120 h 352425"/>
                <a:gd name="connsiteX12" fmla="*/ 146590 w 293655"/>
                <a:gd name="connsiteY12" fmla="*/ 208788 h 352425"/>
                <a:gd name="connsiteX13" fmla="*/ 127349 w 293655"/>
                <a:gd name="connsiteY13" fmla="*/ 208788 h 352425"/>
                <a:gd name="connsiteX14" fmla="*/ 127349 w 293655"/>
                <a:gd name="connsiteY14" fmla="*/ 270605 h 352425"/>
                <a:gd name="connsiteX15" fmla="*/ 113252 w 293655"/>
                <a:gd name="connsiteY15" fmla="*/ 274415 h 352425"/>
                <a:gd name="connsiteX16" fmla="*/ 113252 w 293655"/>
                <a:gd name="connsiteY16" fmla="*/ 239744 h 352425"/>
                <a:gd name="connsiteX17" fmla="*/ 104204 w 293655"/>
                <a:gd name="connsiteY17" fmla="*/ 241459 h 352425"/>
                <a:gd name="connsiteX18" fmla="*/ 104204 w 293655"/>
                <a:gd name="connsiteY18" fmla="*/ 204692 h 352425"/>
                <a:gd name="connsiteX19" fmla="*/ 94107 w 293655"/>
                <a:gd name="connsiteY19" fmla="*/ 206121 h 352425"/>
                <a:gd name="connsiteX20" fmla="*/ 81058 w 293655"/>
                <a:gd name="connsiteY20" fmla="*/ 136112 h 352425"/>
                <a:gd name="connsiteX21" fmla="*/ 88297 w 293655"/>
                <a:gd name="connsiteY21" fmla="*/ 141351 h 352425"/>
                <a:gd name="connsiteX22" fmla="*/ 85154 w 293655"/>
                <a:gd name="connsiteY22" fmla="*/ 131731 h 352425"/>
                <a:gd name="connsiteX23" fmla="*/ 93345 w 293655"/>
                <a:gd name="connsiteY23" fmla="*/ 125825 h 352425"/>
                <a:gd name="connsiteX24" fmla="*/ 83249 w 293655"/>
                <a:gd name="connsiteY24" fmla="*/ 125825 h 352425"/>
                <a:gd name="connsiteX25" fmla="*/ 80105 w 293655"/>
                <a:gd name="connsiteY25" fmla="*/ 116205 h 352425"/>
                <a:gd name="connsiteX26" fmla="*/ 76962 w 293655"/>
                <a:gd name="connsiteY26" fmla="*/ 125825 h 352425"/>
                <a:gd name="connsiteX27" fmla="*/ 66866 w 293655"/>
                <a:gd name="connsiteY27" fmla="*/ 125825 h 352425"/>
                <a:gd name="connsiteX28" fmla="*/ 75057 w 293655"/>
                <a:gd name="connsiteY28" fmla="*/ 131731 h 352425"/>
                <a:gd name="connsiteX29" fmla="*/ 71914 w 293655"/>
                <a:gd name="connsiteY29" fmla="*/ 141351 h 352425"/>
                <a:gd name="connsiteX30" fmla="*/ 78962 w 293655"/>
                <a:gd name="connsiteY30" fmla="*/ 136208 h 352425"/>
                <a:gd name="connsiteX31" fmla="*/ 65913 w 293655"/>
                <a:gd name="connsiteY31" fmla="*/ 206026 h 352425"/>
                <a:gd name="connsiteX32" fmla="*/ 56388 w 293655"/>
                <a:gd name="connsiteY32" fmla="*/ 204692 h 352425"/>
                <a:gd name="connsiteX33" fmla="*/ 56388 w 293655"/>
                <a:gd name="connsiteY33" fmla="*/ 241459 h 352425"/>
                <a:gd name="connsiteX34" fmla="*/ 46958 w 293655"/>
                <a:gd name="connsiteY34" fmla="*/ 239649 h 352425"/>
                <a:gd name="connsiteX35" fmla="*/ 46958 w 293655"/>
                <a:gd name="connsiteY35" fmla="*/ 294418 h 352425"/>
                <a:gd name="connsiteX36" fmla="*/ 41338 w 293655"/>
                <a:gd name="connsiteY36" fmla="*/ 296228 h 352425"/>
                <a:gd name="connsiteX37" fmla="*/ 39910 w 293655"/>
                <a:gd name="connsiteY37" fmla="*/ 295561 h 352425"/>
                <a:gd name="connsiteX38" fmla="*/ 26003 w 293655"/>
                <a:gd name="connsiteY38" fmla="*/ 270415 h 352425"/>
                <a:gd name="connsiteX39" fmla="*/ 26003 w 293655"/>
                <a:gd name="connsiteY39" fmla="*/ 25908 h 352425"/>
                <a:gd name="connsiteX40" fmla="*/ 213836 w 293655"/>
                <a:gd name="connsiteY40" fmla="*/ 25908 h 352425"/>
                <a:gd name="connsiteX41" fmla="*/ 213836 w 293655"/>
                <a:gd name="connsiteY41" fmla="*/ 0 h 352425"/>
                <a:gd name="connsiteX42" fmla="*/ 0 w 293655"/>
                <a:gd name="connsiteY42" fmla="*/ 0 h 352425"/>
                <a:gd name="connsiteX43" fmla="*/ 0 w 293655"/>
                <a:gd name="connsiteY43" fmla="*/ 270415 h 352425"/>
                <a:gd name="connsiteX44" fmla="*/ 61150 w 293655"/>
                <a:gd name="connsiteY44" fmla="*/ 327946 h 352425"/>
                <a:gd name="connsiteX45" fmla="*/ 89821 w 293655"/>
                <a:gd name="connsiteY45" fmla="*/ 327946 h 352425"/>
                <a:gd name="connsiteX46" fmla="*/ 146875 w 293655"/>
                <a:gd name="connsiteY46" fmla="*/ 352425 h 352425"/>
                <a:gd name="connsiteX47" fmla="*/ 203835 w 293655"/>
                <a:gd name="connsiteY47" fmla="*/ 327946 h 352425"/>
                <a:gd name="connsiteX48" fmla="*/ 232505 w 293655"/>
                <a:gd name="connsiteY48" fmla="*/ 327946 h 352425"/>
                <a:gd name="connsiteX49" fmla="*/ 293656 w 293655"/>
                <a:gd name="connsiteY49" fmla="*/ 270415 h 352425"/>
                <a:gd name="connsiteX50" fmla="*/ 293656 w 293655"/>
                <a:gd name="connsiteY50" fmla="*/ 79915 h 352425"/>
                <a:gd name="connsiteX51" fmla="*/ 267748 w 293655"/>
                <a:gd name="connsiteY51" fmla="*/ 79915 h 352425"/>
                <a:gd name="connsiteX52" fmla="*/ 267938 w 293655"/>
                <a:gd name="connsiteY52" fmla="*/ 270415 h 352425"/>
                <a:gd name="connsiteX53" fmla="*/ 232696 w 293655"/>
                <a:gd name="connsiteY53" fmla="*/ 302038 h 352425"/>
                <a:gd name="connsiteX54" fmla="*/ 204025 w 293655"/>
                <a:gd name="connsiteY54" fmla="*/ 302038 h 352425"/>
                <a:gd name="connsiteX55" fmla="*/ 147923 w 293655"/>
                <a:gd name="connsiteY55" fmla="*/ 318230 h 352425"/>
                <a:gd name="connsiteX56" fmla="*/ 147066 w 293655"/>
                <a:gd name="connsiteY56" fmla="*/ 318802 h 352425"/>
                <a:gd name="connsiteX57" fmla="*/ 146209 w 293655"/>
                <a:gd name="connsiteY57" fmla="*/ 318230 h 352425"/>
                <a:gd name="connsiteX58" fmla="*/ 90107 w 293655"/>
                <a:gd name="connsiteY58" fmla="*/ 302038 h 352425"/>
                <a:gd name="connsiteX59" fmla="*/ 66866 w 293655"/>
                <a:gd name="connsiteY59" fmla="*/ 302038 h 352425"/>
                <a:gd name="connsiteX60" fmla="*/ 66866 w 293655"/>
                <a:gd name="connsiteY60" fmla="*/ 263557 h 352425"/>
                <a:gd name="connsiteX61" fmla="*/ 76295 w 293655"/>
                <a:gd name="connsiteY61" fmla="*/ 265367 h 352425"/>
                <a:gd name="connsiteX62" fmla="*/ 76295 w 293655"/>
                <a:gd name="connsiteY62" fmla="*/ 227648 h 352425"/>
                <a:gd name="connsiteX63" fmla="*/ 80200 w 293655"/>
                <a:gd name="connsiteY63" fmla="*/ 227362 h 352425"/>
                <a:gd name="connsiteX64" fmla="*/ 84677 w 293655"/>
                <a:gd name="connsiteY64" fmla="*/ 227648 h 352425"/>
                <a:gd name="connsiteX65" fmla="*/ 84677 w 293655"/>
                <a:gd name="connsiteY65" fmla="*/ 265271 h 352425"/>
                <a:gd name="connsiteX66" fmla="*/ 93726 w 293655"/>
                <a:gd name="connsiteY66" fmla="*/ 263557 h 352425"/>
                <a:gd name="connsiteX67" fmla="*/ 93726 w 293655"/>
                <a:gd name="connsiteY67" fmla="*/ 301276 h 352425"/>
                <a:gd name="connsiteX68" fmla="*/ 147352 w 293655"/>
                <a:gd name="connsiteY68" fmla="*/ 285655 h 352425"/>
                <a:gd name="connsiteX69" fmla="*/ 147352 w 293655"/>
                <a:gd name="connsiteY69" fmla="*/ 228600 h 352425"/>
                <a:gd name="connsiteX70" fmla="*/ 151543 w 293655"/>
                <a:gd name="connsiteY70" fmla="*/ 228600 h 352425"/>
                <a:gd name="connsiteX71" fmla="*/ 168307 w 293655"/>
                <a:gd name="connsiteY71" fmla="*/ 220218 h 352425"/>
                <a:gd name="connsiteX72" fmla="*/ 184975 w 293655"/>
                <a:gd name="connsiteY72" fmla="*/ 228600 h 352425"/>
                <a:gd name="connsiteX73" fmla="*/ 189167 w 293655"/>
                <a:gd name="connsiteY73" fmla="*/ 228600 h 352425"/>
                <a:gd name="connsiteX74" fmla="*/ 189167 w 293655"/>
                <a:gd name="connsiteY74" fmla="*/ 273082 h 352425"/>
                <a:gd name="connsiteX75" fmla="*/ 241459 w 293655"/>
                <a:gd name="connsiteY75" fmla="*/ 257366 h 352425"/>
                <a:gd name="connsiteX76" fmla="*/ 241459 w 293655"/>
                <a:gd name="connsiteY76" fmla="*/ 227076 h 352425"/>
                <a:gd name="connsiteX77" fmla="*/ 255746 w 293655"/>
                <a:gd name="connsiteY77" fmla="*/ 212979 h 352425"/>
                <a:gd name="connsiteX78" fmla="*/ 255746 w 293655"/>
                <a:gd name="connsiteY78" fmla="*/ 183356 h 352425"/>
                <a:gd name="connsiteX79" fmla="*/ 249079 w 293655"/>
                <a:gd name="connsiteY79" fmla="*/ 189833 h 352425"/>
                <a:gd name="connsiteX80" fmla="*/ 249079 w 293655"/>
                <a:gd name="connsiteY80" fmla="*/ 183452 h 352425"/>
                <a:gd name="connsiteX81" fmla="*/ 264700 w 293655"/>
                <a:gd name="connsiteY81" fmla="*/ 167354 h 352425"/>
                <a:gd name="connsiteX82" fmla="*/ 264700 w 293655"/>
                <a:gd name="connsiteY82" fmla="*/ 137255 h 352425"/>
                <a:gd name="connsiteX83" fmla="*/ 257746 w 293655"/>
                <a:gd name="connsiteY83" fmla="*/ 144780 h 352425"/>
                <a:gd name="connsiteX84" fmla="*/ 257746 w 293655"/>
                <a:gd name="connsiteY84" fmla="*/ 142399 h 352425"/>
                <a:gd name="connsiteX85" fmla="*/ 268129 w 293655"/>
                <a:gd name="connsiteY85" fmla="*/ 114776 h 352425"/>
                <a:gd name="connsiteX86" fmla="*/ 268129 w 293655"/>
                <a:gd name="connsiteY86" fmla="*/ 270415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293655" h="352425">
                  <a:moveTo>
                    <a:pt x="267938" y="79915"/>
                  </a:moveTo>
                  <a:lnTo>
                    <a:pt x="260318" y="79915"/>
                  </a:lnTo>
                  <a:lnTo>
                    <a:pt x="237744" y="136493"/>
                  </a:lnTo>
                  <a:lnTo>
                    <a:pt x="237744" y="164783"/>
                  </a:lnTo>
                  <a:lnTo>
                    <a:pt x="229076" y="173450"/>
                  </a:lnTo>
                  <a:lnTo>
                    <a:pt x="229076" y="209455"/>
                  </a:lnTo>
                  <a:lnTo>
                    <a:pt x="221456" y="217075"/>
                  </a:lnTo>
                  <a:lnTo>
                    <a:pt x="221456" y="242316"/>
                  </a:lnTo>
                  <a:lnTo>
                    <a:pt x="208597" y="246126"/>
                  </a:lnTo>
                  <a:lnTo>
                    <a:pt x="208597" y="208788"/>
                  </a:lnTo>
                  <a:lnTo>
                    <a:pt x="189357" y="208788"/>
                  </a:lnTo>
                  <a:lnTo>
                    <a:pt x="168021" y="198120"/>
                  </a:lnTo>
                  <a:lnTo>
                    <a:pt x="146590" y="208788"/>
                  </a:lnTo>
                  <a:lnTo>
                    <a:pt x="127349" y="208788"/>
                  </a:lnTo>
                  <a:lnTo>
                    <a:pt x="127349" y="270605"/>
                  </a:lnTo>
                  <a:lnTo>
                    <a:pt x="113252" y="274415"/>
                  </a:lnTo>
                  <a:lnTo>
                    <a:pt x="113252" y="239744"/>
                  </a:lnTo>
                  <a:lnTo>
                    <a:pt x="104204" y="241459"/>
                  </a:lnTo>
                  <a:lnTo>
                    <a:pt x="104204" y="204692"/>
                  </a:lnTo>
                  <a:lnTo>
                    <a:pt x="94107" y="206121"/>
                  </a:lnTo>
                  <a:lnTo>
                    <a:pt x="81058" y="136112"/>
                  </a:lnTo>
                  <a:lnTo>
                    <a:pt x="88297" y="141351"/>
                  </a:lnTo>
                  <a:lnTo>
                    <a:pt x="85154" y="131731"/>
                  </a:lnTo>
                  <a:lnTo>
                    <a:pt x="93345" y="125825"/>
                  </a:lnTo>
                  <a:lnTo>
                    <a:pt x="83249" y="125825"/>
                  </a:lnTo>
                  <a:lnTo>
                    <a:pt x="80105" y="116205"/>
                  </a:lnTo>
                  <a:lnTo>
                    <a:pt x="76962" y="125825"/>
                  </a:lnTo>
                  <a:lnTo>
                    <a:pt x="66866" y="125825"/>
                  </a:lnTo>
                  <a:lnTo>
                    <a:pt x="75057" y="131731"/>
                  </a:lnTo>
                  <a:lnTo>
                    <a:pt x="71914" y="141351"/>
                  </a:lnTo>
                  <a:lnTo>
                    <a:pt x="78962" y="136208"/>
                  </a:lnTo>
                  <a:lnTo>
                    <a:pt x="65913" y="206026"/>
                  </a:lnTo>
                  <a:lnTo>
                    <a:pt x="56388" y="204692"/>
                  </a:lnTo>
                  <a:lnTo>
                    <a:pt x="56388" y="241459"/>
                  </a:lnTo>
                  <a:lnTo>
                    <a:pt x="46958" y="239649"/>
                  </a:lnTo>
                  <a:lnTo>
                    <a:pt x="46958" y="294418"/>
                  </a:lnTo>
                  <a:lnTo>
                    <a:pt x="41338" y="296228"/>
                  </a:lnTo>
                  <a:cubicBezTo>
                    <a:pt x="40481" y="295942"/>
                    <a:pt x="39910" y="295561"/>
                    <a:pt x="39910" y="295561"/>
                  </a:cubicBezTo>
                  <a:cubicBezTo>
                    <a:pt x="31528" y="289751"/>
                    <a:pt x="26003" y="280702"/>
                    <a:pt x="26003" y="270415"/>
                  </a:cubicBezTo>
                  <a:lnTo>
                    <a:pt x="26003" y="25908"/>
                  </a:lnTo>
                  <a:lnTo>
                    <a:pt x="213836" y="25908"/>
                  </a:lnTo>
                  <a:lnTo>
                    <a:pt x="213836" y="0"/>
                  </a:lnTo>
                  <a:lnTo>
                    <a:pt x="0" y="0"/>
                  </a:lnTo>
                  <a:lnTo>
                    <a:pt x="0" y="270415"/>
                  </a:lnTo>
                  <a:cubicBezTo>
                    <a:pt x="0" y="302228"/>
                    <a:pt x="27337" y="327946"/>
                    <a:pt x="61150" y="327946"/>
                  </a:cubicBezTo>
                  <a:lnTo>
                    <a:pt x="89821" y="327946"/>
                  </a:lnTo>
                  <a:cubicBezTo>
                    <a:pt x="126492" y="327946"/>
                    <a:pt x="146875" y="352425"/>
                    <a:pt x="146875" y="352425"/>
                  </a:cubicBezTo>
                  <a:cubicBezTo>
                    <a:pt x="146875" y="352425"/>
                    <a:pt x="167164" y="327946"/>
                    <a:pt x="203835" y="327946"/>
                  </a:cubicBezTo>
                  <a:lnTo>
                    <a:pt x="232505" y="327946"/>
                  </a:lnTo>
                  <a:cubicBezTo>
                    <a:pt x="266224" y="327946"/>
                    <a:pt x="293656" y="302133"/>
                    <a:pt x="293656" y="270415"/>
                  </a:cubicBezTo>
                  <a:lnTo>
                    <a:pt x="293656" y="79915"/>
                  </a:lnTo>
                  <a:lnTo>
                    <a:pt x="267748" y="79915"/>
                  </a:lnTo>
                  <a:close/>
                  <a:moveTo>
                    <a:pt x="267938" y="270415"/>
                  </a:moveTo>
                  <a:cubicBezTo>
                    <a:pt x="267938" y="287846"/>
                    <a:pt x="252127" y="302038"/>
                    <a:pt x="232696" y="302038"/>
                  </a:cubicBezTo>
                  <a:lnTo>
                    <a:pt x="204025" y="302038"/>
                  </a:lnTo>
                  <a:cubicBezTo>
                    <a:pt x="184118" y="302038"/>
                    <a:pt x="164687" y="307658"/>
                    <a:pt x="147923" y="318230"/>
                  </a:cubicBezTo>
                  <a:cubicBezTo>
                    <a:pt x="147638" y="318421"/>
                    <a:pt x="147352" y="318611"/>
                    <a:pt x="147066" y="318802"/>
                  </a:cubicBezTo>
                  <a:cubicBezTo>
                    <a:pt x="146780" y="318611"/>
                    <a:pt x="146495" y="318421"/>
                    <a:pt x="146209" y="318230"/>
                  </a:cubicBezTo>
                  <a:cubicBezTo>
                    <a:pt x="129445" y="307658"/>
                    <a:pt x="110014" y="302038"/>
                    <a:pt x="90107" y="302038"/>
                  </a:cubicBezTo>
                  <a:lnTo>
                    <a:pt x="66866" y="302038"/>
                  </a:lnTo>
                  <a:lnTo>
                    <a:pt x="66866" y="263557"/>
                  </a:lnTo>
                  <a:lnTo>
                    <a:pt x="76295" y="265367"/>
                  </a:lnTo>
                  <a:lnTo>
                    <a:pt x="76295" y="227648"/>
                  </a:lnTo>
                  <a:lnTo>
                    <a:pt x="80200" y="227362"/>
                  </a:lnTo>
                  <a:lnTo>
                    <a:pt x="84677" y="227648"/>
                  </a:lnTo>
                  <a:lnTo>
                    <a:pt x="84677" y="265271"/>
                  </a:lnTo>
                  <a:lnTo>
                    <a:pt x="93726" y="263557"/>
                  </a:lnTo>
                  <a:lnTo>
                    <a:pt x="93726" y="301276"/>
                  </a:lnTo>
                  <a:lnTo>
                    <a:pt x="147352" y="285655"/>
                  </a:lnTo>
                  <a:lnTo>
                    <a:pt x="147352" y="228600"/>
                  </a:lnTo>
                  <a:lnTo>
                    <a:pt x="151543" y="228600"/>
                  </a:lnTo>
                  <a:lnTo>
                    <a:pt x="168307" y="220218"/>
                  </a:lnTo>
                  <a:lnTo>
                    <a:pt x="184975" y="228600"/>
                  </a:lnTo>
                  <a:lnTo>
                    <a:pt x="189167" y="228600"/>
                  </a:lnTo>
                  <a:lnTo>
                    <a:pt x="189167" y="273082"/>
                  </a:lnTo>
                  <a:lnTo>
                    <a:pt x="241459" y="257366"/>
                  </a:lnTo>
                  <a:lnTo>
                    <a:pt x="241459" y="227076"/>
                  </a:lnTo>
                  <a:lnTo>
                    <a:pt x="255746" y="212979"/>
                  </a:lnTo>
                  <a:lnTo>
                    <a:pt x="255746" y="183356"/>
                  </a:lnTo>
                  <a:lnTo>
                    <a:pt x="249079" y="189833"/>
                  </a:lnTo>
                  <a:lnTo>
                    <a:pt x="249079" y="183452"/>
                  </a:lnTo>
                  <a:lnTo>
                    <a:pt x="264700" y="167354"/>
                  </a:lnTo>
                  <a:lnTo>
                    <a:pt x="264700" y="137255"/>
                  </a:lnTo>
                  <a:lnTo>
                    <a:pt x="257746" y="144780"/>
                  </a:lnTo>
                  <a:lnTo>
                    <a:pt x="257746" y="142399"/>
                  </a:lnTo>
                  <a:lnTo>
                    <a:pt x="268129" y="114776"/>
                  </a:lnTo>
                  <a:lnTo>
                    <a:pt x="268129" y="270415"/>
                  </a:lnTo>
                  <a:close/>
                </a:path>
              </a:pathLst>
            </a:custGeom>
            <a:solidFill>
              <a:srgbClr val="A6A6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08BB9C5-7872-428E-AD40-D44142C5F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7342" y="513733"/>
            <a:ext cx="3254784" cy="671004"/>
          </a:xfrm>
        </p:spPr>
        <p:txBody>
          <a:bodyPr lIns="0" tIns="0" rIns="0" bIns="0" anchor="t">
            <a:noAutofit/>
          </a:bodyPr>
          <a:lstStyle>
            <a:lvl1pPr algn="r" defTabSz="956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1" kern="1200" dirty="0">
                <a:solidFill>
                  <a:srgbClr val="3E3E41"/>
                </a:solidFill>
                <a:latin typeface="TT Moscow Economy" panose="020B010303010102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63BA2407-F84A-FB29-7620-D82628F120ED}"/>
              </a:ext>
            </a:extLst>
          </p:cNvPr>
          <p:cNvCxnSpPr>
            <a:cxnSpLocks/>
          </p:cNvCxnSpPr>
          <p:nvPr userDrawn="1"/>
        </p:nvCxnSpPr>
        <p:spPr>
          <a:xfrm>
            <a:off x="560388" y="1246094"/>
            <a:ext cx="8819832" cy="0"/>
          </a:xfrm>
          <a:prstGeom prst="line">
            <a:avLst/>
          </a:prstGeom>
          <a:ln w="28575">
            <a:solidFill>
              <a:srgbClr val="B918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1">
            <a:extLst>
              <a:ext uri="{FF2B5EF4-FFF2-40B4-BE49-F238E27FC236}">
                <a16:creationId xmlns:a16="http://schemas.microsoft.com/office/drawing/2014/main" id="{CC551B48-767D-25D4-D02C-AA1D0B3342F7}"/>
              </a:ext>
            </a:extLst>
          </p:cNvPr>
          <p:cNvSpPr txBox="1">
            <a:spLocks/>
          </p:cNvSpPr>
          <p:nvPr userDrawn="1"/>
        </p:nvSpPr>
        <p:spPr>
          <a:xfrm>
            <a:off x="7277100" y="625157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2AB961-A3B9-4CF8-85C6-8CAAD35F0508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3E3E41"/>
                </a:solidFill>
                <a:effectLst/>
                <a:uLnTx/>
                <a:uFillTx/>
                <a:latin typeface="TT Moscow Economy" panose="020B0103030101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3E3E41"/>
              </a:solidFill>
              <a:effectLst/>
              <a:uLnTx/>
              <a:uFillTx/>
              <a:latin typeface="TT Moscow Economy" panose="020B0103030101020204" pitchFamily="34" charset="0"/>
            </a:endParaRPr>
          </a:p>
        </p:txBody>
      </p: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28CE5727-0A58-BCC0-D6E4-774F1CADFA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5459" y="375049"/>
            <a:ext cx="1541084" cy="59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83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76" y="323234"/>
            <a:ext cx="867344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6275" y="1825628"/>
            <a:ext cx="8673449" cy="4505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38DE8BDF-5140-4DDE-9D26-69C6D8377E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45162" y="6331225"/>
            <a:ext cx="2144563" cy="365125"/>
          </a:xfrm>
          <a:prstGeom prst="rect">
            <a:avLst/>
          </a:prstGeom>
        </p:spPr>
        <p:txBody>
          <a:bodyPr/>
          <a:lstStyle>
            <a:lvl1pPr algn="r">
              <a:defRPr sz="1117">
                <a:latin typeface="TT Moscow Economy" panose="020B0103030101020204" pitchFamily="34" charset="0"/>
              </a:defRPr>
            </a:lvl1pPr>
          </a:lstStyle>
          <a:p>
            <a:pPr defTabSz="340918"/>
            <a:fld id="{6EA857BB-4099-4933-84E3-9D03C8EF2254}" type="slidenum">
              <a:rPr lang="ru-RU" smtClean="0">
                <a:solidFill>
                  <a:srgbClr val="3E3E41"/>
                </a:solidFill>
              </a:rPr>
              <a:pPr defTabSz="340918"/>
              <a:t>‹#›</a:t>
            </a:fld>
            <a:endParaRPr lang="ru-RU" dirty="0">
              <a:solidFill>
                <a:srgbClr val="3E3E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4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769" r:id="rId2"/>
    <p:sldLayoutId id="2147483768" r:id="rId3"/>
    <p:sldLayoutId id="2147483695" r:id="rId4"/>
  </p:sldLayoutIdLst>
  <p:txStyles>
    <p:titleStyle>
      <a:lvl1pPr algn="l" defTabSz="956632" rtl="0" eaLnBrk="1" latinLnBrk="0" hangingPunct="1">
        <a:lnSpc>
          <a:spcPct val="90000"/>
        </a:lnSpc>
        <a:spcBef>
          <a:spcPct val="0"/>
        </a:spcBef>
        <a:buNone/>
        <a:defRPr sz="4604" kern="1200">
          <a:solidFill>
            <a:schemeClr val="tx1"/>
          </a:solidFill>
          <a:latin typeface="TT Moscow Economy" panose="020B0103030101020204" pitchFamily="34" charset="0"/>
          <a:ea typeface="+mj-ea"/>
          <a:cs typeface="+mj-cs"/>
        </a:defRPr>
      </a:lvl1pPr>
    </p:titleStyle>
    <p:bodyStyle>
      <a:lvl1pPr marL="239158" indent="-239158" algn="l" defTabSz="956632" rtl="0" eaLnBrk="1" latinLnBrk="0" hangingPunct="1">
        <a:lnSpc>
          <a:spcPct val="90000"/>
        </a:lnSpc>
        <a:spcBef>
          <a:spcPts val="1046"/>
        </a:spcBef>
        <a:buFont typeface="Arial" panose="020B0604020202020204" pitchFamily="34" charset="0"/>
        <a:buChar char="•"/>
        <a:defRPr sz="2929" kern="1200">
          <a:solidFill>
            <a:schemeClr val="tx1"/>
          </a:solidFill>
          <a:latin typeface="TT Moscow Economy" panose="020B0103030101020204" pitchFamily="34" charset="0"/>
          <a:ea typeface="+mn-ea"/>
          <a:cs typeface="+mn-cs"/>
        </a:defRPr>
      </a:lvl1pPr>
      <a:lvl2pPr marL="717475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510" kern="1200">
          <a:solidFill>
            <a:schemeClr val="tx1"/>
          </a:solidFill>
          <a:latin typeface="TT Moscow Economy" panose="020B0103030101020204" pitchFamily="34" charset="0"/>
          <a:ea typeface="+mn-ea"/>
          <a:cs typeface="+mn-cs"/>
        </a:defRPr>
      </a:lvl2pPr>
      <a:lvl3pPr marL="1195788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2092" kern="1200">
          <a:solidFill>
            <a:schemeClr val="tx1"/>
          </a:solidFill>
          <a:latin typeface="TT Moscow Economy" panose="020B0103030101020204" pitchFamily="34" charset="0"/>
          <a:ea typeface="+mn-ea"/>
          <a:cs typeface="+mn-cs"/>
        </a:defRPr>
      </a:lvl3pPr>
      <a:lvl4pPr marL="1674104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TT Moscow Economy" panose="020B0103030101020204" pitchFamily="34" charset="0"/>
          <a:ea typeface="+mn-ea"/>
          <a:cs typeface="+mn-cs"/>
        </a:defRPr>
      </a:lvl4pPr>
      <a:lvl5pPr marL="2152421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TT Moscow Economy" panose="020B0103030101020204" pitchFamily="34" charset="0"/>
          <a:ea typeface="+mn-ea"/>
          <a:cs typeface="+mn-cs"/>
        </a:defRPr>
      </a:lvl5pPr>
      <a:lvl6pPr marL="2630737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+mn-lt"/>
          <a:ea typeface="+mn-ea"/>
          <a:cs typeface="+mn-cs"/>
        </a:defRPr>
      </a:lvl6pPr>
      <a:lvl7pPr marL="3109052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+mn-lt"/>
          <a:ea typeface="+mn-ea"/>
          <a:cs typeface="+mn-cs"/>
        </a:defRPr>
      </a:lvl7pPr>
      <a:lvl8pPr marL="3587368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+mn-lt"/>
          <a:ea typeface="+mn-ea"/>
          <a:cs typeface="+mn-cs"/>
        </a:defRPr>
      </a:lvl8pPr>
      <a:lvl9pPr marL="4065684" indent="-239158" algn="l" defTabSz="956632" rtl="0" eaLnBrk="1" latinLnBrk="0" hangingPunct="1">
        <a:lnSpc>
          <a:spcPct val="90000"/>
        </a:lnSpc>
        <a:spcBef>
          <a:spcPts val="523"/>
        </a:spcBef>
        <a:buFont typeface="Arial" panose="020B0604020202020204" pitchFamily="34" charset="0"/>
        <a:buChar char="•"/>
        <a:defRPr sz="188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1pPr>
      <a:lvl2pPr marL="478317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2pPr>
      <a:lvl3pPr marL="956632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3pPr>
      <a:lvl4pPr marL="1434946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4pPr>
      <a:lvl5pPr marL="1913262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5pPr>
      <a:lvl6pPr marL="2391579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6pPr>
      <a:lvl7pPr marL="2869894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7pPr>
      <a:lvl8pPr marL="3348210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8pPr>
      <a:lvl9pPr marL="3826526" algn="l" defTabSz="956632" rtl="0" eaLnBrk="1" latinLnBrk="0" hangingPunct="1">
        <a:defRPr sz="188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53" userDrawn="1">
          <p15:clr>
            <a:srgbClr val="F26B43"/>
          </p15:clr>
        </p15:guide>
        <p15:guide id="2" pos="5910" userDrawn="1">
          <p15:clr>
            <a:srgbClr val="F26B43"/>
          </p15:clr>
        </p15:guide>
        <p15:guide id="3" orient="horz" pos="4088" userDrawn="1">
          <p15:clr>
            <a:srgbClr val="F26B43"/>
          </p15:clr>
        </p15:guide>
        <p15:guide id="4" orient="horz" pos="323" userDrawn="1">
          <p15:clr>
            <a:srgbClr val="F26B43"/>
          </p15:clr>
        </p15:guide>
        <p15:guide id="5" orient="horz" pos="913" userDrawn="1">
          <p15:clr>
            <a:srgbClr val="F26B43"/>
          </p15:clr>
        </p15:guide>
        <p15:guide id="6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GulyaevAV7@develop.mos.ru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E6E69B-47C6-FA4B-A776-963F8F921605}"/>
              </a:ext>
            </a:extLst>
          </p:cNvPr>
          <p:cNvSpPr txBox="1">
            <a:spLocks/>
          </p:cNvSpPr>
          <p:nvPr/>
        </p:nvSpPr>
        <p:spPr>
          <a:xfrm>
            <a:off x="834164" y="3085468"/>
            <a:ext cx="8691575" cy="857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566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4"/>
                </a:solidFill>
                <a:latin typeface="TT Moscow Economy" panose="020B0103030101020204" pitchFamily="34" charset="0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>
                    <a:lumMod val="10000"/>
                  </a:schemeClr>
                </a:solidFill>
              </a:rPr>
              <a:t>Как Аналитический центр Москвы на 80% ускорил поиск и предоставление документов с помощью 1С:Документооборота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099489F-CE91-B931-E212-284DDC5877A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08007" y="5248152"/>
            <a:ext cx="5740805" cy="644531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1954" b="0">
                <a:solidFill>
                  <a:schemeClr val="bg1">
                    <a:lumMod val="10000"/>
                  </a:schemeClr>
                </a:solidFill>
              </a:defRPr>
            </a:lvl1pPr>
            <a:lvl2pPr marL="478317" indent="0">
              <a:buNone/>
              <a:defRPr sz="1465"/>
            </a:lvl2pPr>
            <a:lvl3pPr marL="956632" indent="0">
              <a:buNone/>
              <a:defRPr sz="1256"/>
            </a:lvl3pPr>
            <a:lvl4pPr marL="1434946" indent="0">
              <a:buNone/>
              <a:defRPr sz="1046"/>
            </a:lvl4pPr>
            <a:lvl5pPr marL="1913262" indent="0">
              <a:buNone/>
              <a:defRPr sz="1046"/>
            </a:lvl5pPr>
            <a:lvl6pPr marL="2391579" indent="0">
              <a:buNone/>
              <a:defRPr sz="1046"/>
            </a:lvl6pPr>
            <a:lvl7pPr marL="2869894" indent="0">
              <a:buNone/>
              <a:defRPr sz="1046"/>
            </a:lvl7pPr>
            <a:lvl8pPr marL="3348210" indent="0">
              <a:buNone/>
              <a:defRPr sz="1046"/>
            </a:lvl8pPr>
            <a:lvl9pPr marL="3826526" indent="0">
              <a:buNone/>
              <a:defRPr sz="1046"/>
            </a:lvl9pPr>
          </a:lstStyle>
          <a:p>
            <a:r>
              <a:rPr lang="ru-RU" sz="1900" dirty="0"/>
              <a:t>Гуляев Алексей Валентинович</a:t>
            </a:r>
          </a:p>
          <a:p>
            <a:r>
              <a:rPr lang="ru-RU" sz="1800" dirty="0"/>
              <a:t>Начальник отдела управления цифровыми продуктами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C9E865-350A-4FE7-AF33-123D280D5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85" y="1457687"/>
            <a:ext cx="1494059" cy="5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06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F78DC77-5300-416F-8B95-8DD154757F6D}"/>
              </a:ext>
            </a:extLst>
          </p:cNvPr>
          <p:cNvSpPr txBox="1"/>
          <p:nvPr/>
        </p:nvSpPr>
        <p:spPr>
          <a:xfrm>
            <a:off x="476382" y="4357943"/>
            <a:ext cx="805220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Гуляев Алексей Валентинович</a:t>
            </a:r>
            <a:br>
              <a:rPr lang="ru-RU" b="1" dirty="0"/>
            </a:br>
            <a:r>
              <a:rPr lang="ru-RU" dirty="0"/>
              <a:t>Начальник отдела управления цифровыми продуктами</a:t>
            </a:r>
            <a:br>
              <a:rPr lang="ru-RU" dirty="0"/>
            </a:br>
            <a:r>
              <a:rPr lang="ru-RU" dirty="0"/>
              <a:t>Управления автоматизации в сфере экономической политики и развития</a:t>
            </a:r>
            <a:br>
              <a:rPr lang="ru-RU" dirty="0"/>
            </a:br>
            <a:r>
              <a:rPr lang="ru-RU" dirty="0"/>
              <a:t>Москва, Новый Арбат, д.11, стр.1</a:t>
            </a:r>
            <a:br>
              <a:rPr lang="ru-RU" dirty="0"/>
            </a:br>
            <a:r>
              <a:rPr lang="ru-RU" dirty="0"/>
              <a:t>тел.+7 (495) 620-20-00| доб.51 358</a:t>
            </a:r>
            <a:br>
              <a:rPr lang="ru-RU" dirty="0"/>
            </a:br>
            <a:r>
              <a:rPr lang="ru-RU" dirty="0">
                <a:hlinkClick r:id="rId2" tooltip="mailto:GulyaevAV7@develop.mos.ru"/>
              </a:rPr>
              <a:t>GulyaevAV7@develop.mos.ru</a:t>
            </a:r>
            <a:endParaRPr lang="ru-RU" sz="36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A8427A-2DB3-44DE-BEBF-6F24C76040A9}"/>
              </a:ext>
            </a:extLst>
          </p:cNvPr>
          <p:cNvSpPr txBox="1"/>
          <p:nvPr/>
        </p:nvSpPr>
        <p:spPr>
          <a:xfrm>
            <a:off x="2416549" y="2502470"/>
            <a:ext cx="6346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3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18173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C81BB-B5B8-369A-859F-5868715C4CE6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506F55D-F658-4566-BCF5-9D673E4D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4188EC8-612E-49B3-9D4A-CD8D0EB9986A}"/>
              </a:ext>
            </a:extLst>
          </p:cNvPr>
          <p:cNvSpPr/>
          <p:nvPr/>
        </p:nvSpPr>
        <p:spPr>
          <a:xfrm>
            <a:off x="511783" y="1272391"/>
            <a:ext cx="910109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/>
              <a:t>Аналитический центр Москвы </a:t>
            </a:r>
            <a:br>
              <a:rPr lang="ru-RU" sz="2000" b="1" dirty="0"/>
            </a:br>
            <a:r>
              <a:rPr lang="ru-RU" dirty="0"/>
              <a:t>ведущая</a:t>
            </a:r>
            <a:r>
              <a:rPr lang="ru-RU" b="1" dirty="0"/>
              <a:t> </a:t>
            </a:r>
            <a:r>
              <a:rPr lang="ru-RU" dirty="0"/>
              <a:t>научно-исследовательская организация столицы в области мониторинга и прогнозирования социально-экономического развития.</a:t>
            </a:r>
          </a:p>
          <a:p>
            <a:pPr>
              <a:spcAft>
                <a:spcPts val="600"/>
              </a:spcAft>
            </a:pPr>
            <a:r>
              <a:rPr lang="ru-RU" sz="1600" dirty="0"/>
              <a:t>Уже более 10 лет мы работаем с </a:t>
            </a:r>
            <a:r>
              <a:rPr lang="ru-RU" sz="1600" dirty="0">
                <a:solidFill>
                  <a:schemeClr val="accent3"/>
                </a:solidFill>
                <a:latin typeface="+mj-lt"/>
              </a:rPr>
              <a:t>Департаментом экономической политики и развития города Москвы</a:t>
            </a:r>
            <a:r>
              <a:rPr lang="ru-RU" sz="1600" dirty="0"/>
              <a:t> над повышением привлекательности города для инвесторов и предпринимателей, а также над улучшением качества жизни граждан.</a:t>
            </a:r>
            <a:endParaRPr lang="en-US" sz="1600" dirty="0"/>
          </a:p>
          <a:p>
            <a:r>
              <a:rPr lang="ru-RU" sz="1600" dirty="0"/>
              <a:t>Одно из основных направлений деятельности компаний </a:t>
            </a:r>
            <a:r>
              <a:rPr lang="ru-RU" dirty="0"/>
              <a:t>—</a:t>
            </a:r>
            <a:r>
              <a:rPr lang="ru-RU" sz="1600" dirty="0"/>
              <a:t> это </a:t>
            </a:r>
            <a:r>
              <a:rPr lang="ru-RU" sz="1600" dirty="0">
                <a:solidFill>
                  <a:schemeClr val="accent3"/>
                </a:solidFill>
                <a:latin typeface="+mj-lt"/>
              </a:rPr>
              <a:t>Экспертиза цен закупок города Москвы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  <a:p>
            <a:r>
              <a:rPr lang="ru-RU" sz="1600" dirty="0"/>
              <a:t>Мы осуществляем экспертизу начальных (максимальных) цен в рамках закупок для государственных нужд для оптимизации расходов бюджета Москвы, а также проверяем обоснованность стоимости сделок с недвижимостью, чтобы увеличивать их эффективность.</a:t>
            </a: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639984DC-4C12-4A3F-9A04-BB2B8ED4200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3232993"/>
              </p:ext>
            </p:extLst>
          </p:nvPr>
        </p:nvGraphicFramePr>
        <p:xfrm>
          <a:off x="988645" y="5629523"/>
          <a:ext cx="663359" cy="66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7F6EBD7D-F0A2-4C2D-92BE-4638721AC8F9}"/>
              </a:ext>
            </a:extLst>
          </p:cNvPr>
          <p:cNvSpPr txBox="1"/>
          <p:nvPr/>
        </p:nvSpPr>
        <p:spPr>
          <a:xfrm>
            <a:off x="1368000" y="4717144"/>
            <a:ext cx="7082313" cy="1728000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T Moscow Economy" panose="020B0103030101020204" pitchFamily="34" charset="0"/>
              </a:rPr>
              <a:t>Ежегодно экспертизой ГБУ «Аналитический центр» проверяется:</a:t>
            </a:r>
          </a:p>
          <a:p>
            <a:endParaRPr lang="ru-RU" sz="1327" dirty="0">
              <a:latin typeface="TT Moscow Economy" panose="020B0103030101020204" pitchFamily="34" charset="0"/>
            </a:endParaRPr>
          </a:p>
          <a:p>
            <a:endParaRPr lang="ru-RU" sz="1327" dirty="0">
              <a:latin typeface="TT Moscow Economy" panose="020B0103030101020204" pitchFamily="34" charset="0"/>
            </a:endParaRPr>
          </a:p>
          <a:p>
            <a:endParaRPr lang="ru-RU" sz="1327" dirty="0">
              <a:latin typeface="TT Moscow Economy" panose="020B0103030101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92656F2-32BD-49BD-AECA-DE63151EB46B}"/>
              </a:ext>
            </a:extLst>
          </p:cNvPr>
          <p:cNvGrpSpPr/>
          <p:nvPr/>
        </p:nvGrpSpPr>
        <p:grpSpPr>
          <a:xfrm>
            <a:off x="2991145" y="5837374"/>
            <a:ext cx="3347178" cy="553998"/>
            <a:chOff x="7073950" y="2077329"/>
            <a:chExt cx="3347178" cy="553998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47DA1FC-119F-4020-BF4F-A5DCA8D2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073950" y="2077329"/>
              <a:ext cx="530687" cy="53068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E37C18-C0DF-4884-93B1-0709398BC761}"/>
                </a:ext>
              </a:extLst>
            </p:cNvPr>
            <p:cNvSpPr txBox="1"/>
            <p:nvPr/>
          </p:nvSpPr>
          <p:spPr>
            <a:xfrm>
              <a:off x="7350001" y="2077329"/>
              <a:ext cx="9122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8386">
                <a:defRPr/>
              </a:pPr>
              <a:r>
                <a:rPr lang="ru-RU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~ 400 </a:t>
              </a:r>
              <a:r>
                <a:rPr lang="ru-RU" baseline="300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млрд ₽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B1967908-7C49-4FDB-8368-492E4DB52FF0}"/>
                </a:ext>
              </a:extLst>
            </p:cNvPr>
            <p:cNvSpPr/>
            <p:nvPr/>
          </p:nvSpPr>
          <p:spPr>
            <a:xfrm>
              <a:off x="8257745" y="2123495"/>
              <a:ext cx="216338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T Moscow Economy" panose="020B0103030101020204" pitchFamily="34" charset="0"/>
                </a:rPr>
                <a:t>экономия</a:t>
              </a:r>
              <a:r>
                <a:rPr lang="ru-RU" sz="1200" i="1" dirty="0">
                  <a:latin typeface="TT Moscow Economy" panose="020B0103030101020204" pitchFamily="34" charset="0"/>
                </a:rPr>
                <a:t> по результатам экспертизы с 2015 года</a:t>
              </a:r>
              <a:endParaRPr lang="ru-RU" sz="1200" b="1" dirty="0">
                <a:latin typeface="TT Moscow Economy" panose="020B0103030101020204" pitchFamily="34" charset="0"/>
              </a:endParaRP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EB04A45-44EC-4A09-874F-9D771DD41D4A}"/>
              </a:ext>
            </a:extLst>
          </p:cNvPr>
          <p:cNvGrpSpPr/>
          <p:nvPr/>
        </p:nvGrpSpPr>
        <p:grpSpPr>
          <a:xfrm>
            <a:off x="4909156" y="4973569"/>
            <a:ext cx="3282097" cy="752209"/>
            <a:chOff x="5092182" y="2033631"/>
            <a:chExt cx="3316541" cy="752209"/>
          </a:xfrm>
        </p:grpSpPr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E9D3233-7FD3-47A4-BDE7-E5A2301E3D52}"/>
                </a:ext>
              </a:extLst>
            </p:cNvPr>
            <p:cNvGrpSpPr/>
            <p:nvPr/>
          </p:nvGrpSpPr>
          <p:grpSpPr>
            <a:xfrm>
              <a:off x="5092182" y="2033631"/>
              <a:ext cx="2943650" cy="707299"/>
              <a:chOff x="5092182" y="2082791"/>
              <a:chExt cx="2943650" cy="707299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0FF6232-319F-4A81-986A-7E98E500E8FC}"/>
                  </a:ext>
                </a:extLst>
              </p:cNvPr>
              <p:cNvSpPr txBox="1"/>
              <p:nvPr/>
            </p:nvSpPr>
            <p:spPr>
              <a:xfrm>
                <a:off x="5662681" y="2186051"/>
                <a:ext cx="873666" cy="50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48386">
                  <a:defRPr/>
                </a:pPr>
                <a:r>
                  <a:rPr lang="ru-RU" sz="2654" dirty="0">
                    <a:solidFill>
                      <a:schemeClr val="accent3"/>
                    </a:solidFill>
                    <a:latin typeface="TT Moscow Economy DemiBold" panose="020B0103030101020204" pitchFamily="34" charset="0"/>
                    <a:ea typeface="PT Sans" panose="020B0503020203020204" pitchFamily="34" charset="-52"/>
                  </a:rPr>
                  <a:t>73</a:t>
                </a:r>
                <a:r>
                  <a:rPr lang="ru-RU" sz="2654" baseline="30000" dirty="0">
                    <a:solidFill>
                      <a:schemeClr val="accent3"/>
                    </a:solidFill>
                    <a:latin typeface="TT Moscow Economy DemiBold" panose="020B0103030101020204" pitchFamily="34" charset="0"/>
                    <a:ea typeface="PT Sans" panose="020B0503020203020204" pitchFamily="34" charset="-52"/>
                  </a:rPr>
                  <a:t>%</a:t>
                </a:r>
                <a:r>
                  <a:rPr lang="en-US" sz="2654" baseline="30000" dirty="0">
                    <a:solidFill>
                      <a:schemeClr val="accent3"/>
                    </a:solidFill>
                    <a:latin typeface="TT Moscow Economy DemiBold" panose="020B0103030101020204" pitchFamily="34" charset="0"/>
                    <a:ea typeface="PT Sans" panose="020B0503020203020204" pitchFamily="34" charset="-52"/>
                  </a:rPr>
                  <a:t>*</a:t>
                </a:r>
                <a:endParaRPr lang="ru-RU" sz="2654" baseline="300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endParaRPr>
              </a:p>
            </p:txBody>
          </p:sp>
          <p:sp>
            <p:nvSpPr>
              <p:cNvPr id="40" name="Прямоугольник 39">
                <a:extLst>
                  <a:ext uri="{FF2B5EF4-FFF2-40B4-BE49-F238E27FC236}">
                    <a16:creationId xmlns:a16="http://schemas.microsoft.com/office/drawing/2014/main" id="{B990DE76-E058-483D-8ACD-422A6D95B64D}"/>
                  </a:ext>
                </a:extLst>
              </p:cNvPr>
              <p:cNvSpPr/>
              <p:nvPr/>
            </p:nvSpPr>
            <p:spPr>
              <a:xfrm>
                <a:off x="6325572" y="2205608"/>
                <a:ext cx="171026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i="1" dirty="0">
                    <a:latin typeface="TT Moscow Economy" panose="020B0103030101020204" pitchFamily="34" charset="0"/>
                  </a:rPr>
                  <a:t>от всех заключенных контрактов </a:t>
                </a:r>
                <a:r>
                  <a:rPr lang="ru-RU" sz="1200" b="1" i="1" dirty="0">
                    <a:latin typeface="TT Moscow Economy" panose="020B0103030101020204" pitchFamily="34" charset="0"/>
                  </a:rPr>
                  <a:t>по сумме</a:t>
                </a:r>
                <a:endParaRPr lang="ru-RU" sz="1200" b="1" dirty="0">
                  <a:latin typeface="TT Moscow Economy" panose="020B0103030101020204" pitchFamily="34" charset="0"/>
                </a:endParaRPr>
              </a:p>
            </p:txBody>
          </p:sp>
          <p:graphicFrame>
            <p:nvGraphicFramePr>
              <p:cNvPr id="41" name="Диаграмма 40">
                <a:extLst>
                  <a:ext uri="{FF2B5EF4-FFF2-40B4-BE49-F238E27FC236}">
                    <a16:creationId xmlns:a16="http://schemas.microsoft.com/office/drawing/2014/main" id="{610C8EEA-5B6D-43C8-9D06-80B3C8E9996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5092513"/>
                  </p:ext>
                </p:extLst>
              </p:nvPr>
            </p:nvGraphicFramePr>
            <p:xfrm>
              <a:off x="5092182" y="2082791"/>
              <a:ext cx="699525" cy="70729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76B492BE-A3EB-447D-8FDE-D70D9E2403CC}"/>
                </a:ext>
              </a:extLst>
            </p:cNvPr>
            <p:cNvSpPr/>
            <p:nvPr/>
          </p:nvSpPr>
          <p:spPr>
            <a:xfrm>
              <a:off x="5678488" y="2570396"/>
              <a:ext cx="273023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T Moscow Economy" panose="020B0103030101020204" pitchFamily="34" charset="0"/>
                </a:rPr>
                <a:t>*без учета контрактов на капитальное строительство</a:t>
              </a:r>
              <a:endParaRPr lang="ru-RU" sz="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207DEE97-B810-4324-B499-D460F3C7CE93}"/>
              </a:ext>
            </a:extLst>
          </p:cNvPr>
          <p:cNvGrpSpPr/>
          <p:nvPr/>
        </p:nvGrpSpPr>
        <p:grpSpPr>
          <a:xfrm>
            <a:off x="1518652" y="4933441"/>
            <a:ext cx="3417382" cy="789960"/>
            <a:chOff x="1260690" y="2010654"/>
            <a:chExt cx="3417382" cy="78996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C87095E-32F3-4E57-9140-A48389FC7787}"/>
                </a:ext>
              </a:extLst>
            </p:cNvPr>
            <p:cNvSpPr txBox="1"/>
            <p:nvPr/>
          </p:nvSpPr>
          <p:spPr>
            <a:xfrm>
              <a:off x="1670284" y="2010654"/>
              <a:ext cx="663359" cy="789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148386">
                <a:defRPr/>
              </a:pPr>
              <a:r>
                <a:rPr lang="ru-RU" sz="24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~</a:t>
              </a:r>
              <a:r>
                <a:rPr lang="en-US" sz="32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 </a:t>
              </a:r>
              <a:r>
                <a:rPr lang="en-US" sz="20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3</a:t>
              </a:r>
            </a:p>
            <a:p>
              <a:pPr algn="r" defTabSz="148386">
                <a:defRPr/>
              </a:pPr>
              <a:r>
                <a:rPr lang="ru-RU" sz="2000" baseline="30000" dirty="0">
                  <a:solidFill>
                    <a:schemeClr val="accent3"/>
                  </a:solidFill>
                  <a:latin typeface="TT Moscow Economy DemiBold" panose="020B0103030101020204" pitchFamily="34" charset="0"/>
                  <a:ea typeface="PT Sans" panose="020B0503020203020204" pitchFamily="34" charset="-52"/>
                </a:rPr>
                <a:t>тыс.</a:t>
              </a: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5E7248C-D21D-4E48-9DDD-EEB277EC59F0}"/>
                </a:ext>
              </a:extLst>
            </p:cNvPr>
            <p:cNvSpPr/>
            <p:nvPr/>
          </p:nvSpPr>
          <p:spPr>
            <a:xfrm>
              <a:off x="2273030" y="2124100"/>
              <a:ext cx="24050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b="1" i="1" dirty="0">
                  <a:latin typeface="TT Moscow Economy" panose="020B0103030101020204" pitchFamily="34" charset="0"/>
                </a:rPr>
                <a:t>контрактов</a:t>
              </a:r>
              <a:r>
                <a:rPr lang="ru-RU" sz="1200" i="1" dirty="0">
                  <a:latin typeface="TT Moscow Economy" panose="020B0103030101020204" pitchFamily="34" charset="0"/>
                </a:rPr>
                <a:t> </a:t>
              </a:r>
              <a:endParaRPr lang="ru-RU" sz="1200" b="1" i="1" dirty="0">
                <a:latin typeface="TT Moscow Economy" panose="020B0103030101020204" pitchFamily="34" charset="0"/>
              </a:endParaRPr>
            </a:p>
            <a:p>
              <a:r>
                <a:rPr lang="ru-RU" sz="1200" i="1" dirty="0">
                  <a:latin typeface="TT Moscow Economy" panose="020B0103030101020204" pitchFamily="34" charset="0"/>
                </a:rPr>
                <a:t>(всего с 2015 года проверено </a:t>
              </a:r>
              <a:r>
                <a:rPr lang="ru-RU" sz="1200" b="1" i="1" dirty="0">
                  <a:latin typeface="TT Moscow Economy" panose="020B0103030101020204" pitchFamily="34" charset="0"/>
                </a:rPr>
                <a:t>33 тыс.</a:t>
              </a:r>
              <a:r>
                <a:rPr lang="ru-RU" sz="1200" i="1" dirty="0">
                  <a:latin typeface="TT Moscow Economy" panose="020B0103030101020204" pitchFamily="34" charset="0"/>
                </a:rPr>
                <a:t> контрактов)</a:t>
              </a:r>
            </a:p>
          </p:txBody>
        </p:sp>
        <p:grpSp>
          <p:nvGrpSpPr>
            <p:cNvPr id="45" name="Рисунок 382">
              <a:extLst>
                <a:ext uri="{FF2B5EF4-FFF2-40B4-BE49-F238E27FC236}">
                  <a16:creationId xmlns:a16="http://schemas.microsoft.com/office/drawing/2014/main" id="{DFD97F0D-4F60-4997-A459-432C7B16CBCB}"/>
                </a:ext>
              </a:extLst>
            </p:cNvPr>
            <p:cNvGrpSpPr/>
            <p:nvPr/>
          </p:nvGrpSpPr>
          <p:grpSpPr>
            <a:xfrm>
              <a:off x="1260690" y="2230143"/>
              <a:ext cx="513130" cy="412595"/>
              <a:chOff x="1937575" y="4916169"/>
              <a:chExt cx="598455" cy="481203"/>
            </a:xfrm>
            <a:solidFill>
              <a:srgbClr val="B91827"/>
            </a:solidFill>
          </p:grpSpPr>
          <p:sp>
            <p:nvSpPr>
              <p:cNvPr id="46" name="Полилиния: фигура 581">
                <a:extLst>
                  <a:ext uri="{FF2B5EF4-FFF2-40B4-BE49-F238E27FC236}">
                    <a16:creationId xmlns:a16="http://schemas.microsoft.com/office/drawing/2014/main" id="{4726DB0A-C279-4172-B11E-6FDFD70B38A5}"/>
                  </a:ext>
                </a:extLst>
              </p:cNvPr>
              <p:cNvSpPr/>
              <p:nvPr/>
            </p:nvSpPr>
            <p:spPr>
              <a:xfrm>
                <a:off x="1937575" y="4916169"/>
                <a:ext cx="598455" cy="453580"/>
              </a:xfrm>
              <a:custGeom>
                <a:avLst/>
                <a:gdLst>
                  <a:gd name="connsiteX0" fmla="*/ 598456 w 598455"/>
                  <a:gd name="connsiteY0" fmla="*/ 453581 h 453580"/>
                  <a:gd name="connsiteX1" fmla="*/ 204121 w 598455"/>
                  <a:gd name="connsiteY1" fmla="*/ 453581 h 453580"/>
                  <a:gd name="connsiteX2" fmla="*/ 204121 w 598455"/>
                  <a:gd name="connsiteY2" fmla="*/ 444056 h 453580"/>
                  <a:gd name="connsiteX3" fmla="*/ 588931 w 598455"/>
                  <a:gd name="connsiteY3" fmla="*/ 444056 h 453580"/>
                  <a:gd name="connsiteX4" fmla="*/ 588931 w 598455"/>
                  <a:gd name="connsiteY4" fmla="*/ 9525 h 453580"/>
                  <a:gd name="connsiteX5" fmla="*/ 9525 w 598455"/>
                  <a:gd name="connsiteY5" fmla="*/ 9525 h 453580"/>
                  <a:gd name="connsiteX6" fmla="*/ 9525 w 598455"/>
                  <a:gd name="connsiteY6" fmla="*/ 444056 h 453580"/>
                  <a:gd name="connsiteX7" fmla="*/ 141351 w 598455"/>
                  <a:gd name="connsiteY7" fmla="*/ 444056 h 453580"/>
                  <a:gd name="connsiteX8" fmla="*/ 141351 w 598455"/>
                  <a:gd name="connsiteY8" fmla="*/ 453581 h 453580"/>
                  <a:gd name="connsiteX9" fmla="*/ 0 w 598455"/>
                  <a:gd name="connsiteY9" fmla="*/ 453581 h 453580"/>
                  <a:gd name="connsiteX10" fmla="*/ 0 w 598455"/>
                  <a:gd name="connsiteY10" fmla="*/ 0 h 453580"/>
                  <a:gd name="connsiteX11" fmla="*/ 598456 w 598455"/>
                  <a:gd name="connsiteY11" fmla="*/ 0 h 453580"/>
                  <a:gd name="connsiteX12" fmla="*/ 598456 w 598455"/>
                  <a:gd name="connsiteY12" fmla="*/ 453581 h 453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8455" h="453580">
                    <a:moveTo>
                      <a:pt x="598456" y="453581"/>
                    </a:moveTo>
                    <a:lnTo>
                      <a:pt x="204121" y="453581"/>
                    </a:lnTo>
                    <a:lnTo>
                      <a:pt x="204121" y="444056"/>
                    </a:lnTo>
                    <a:lnTo>
                      <a:pt x="588931" y="444056"/>
                    </a:lnTo>
                    <a:lnTo>
                      <a:pt x="588931" y="9525"/>
                    </a:lnTo>
                    <a:lnTo>
                      <a:pt x="9525" y="9525"/>
                    </a:lnTo>
                    <a:lnTo>
                      <a:pt x="9525" y="444056"/>
                    </a:lnTo>
                    <a:lnTo>
                      <a:pt x="141351" y="444056"/>
                    </a:lnTo>
                    <a:lnTo>
                      <a:pt x="141351" y="453581"/>
                    </a:lnTo>
                    <a:lnTo>
                      <a:pt x="0" y="453581"/>
                    </a:lnTo>
                    <a:lnTo>
                      <a:pt x="0" y="0"/>
                    </a:lnTo>
                    <a:lnTo>
                      <a:pt x="598456" y="0"/>
                    </a:lnTo>
                    <a:lnTo>
                      <a:pt x="598456" y="453581"/>
                    </a:ln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7" name="Полилиния: фигура 582">
                <a:extLst>
                  <a:ext uri="{FF2B5EF4-FFF2-40B4-BE49-F238E27FC236}">
                    <a16:creationId xmlns:a16="http://schemas.microsoft.com/office/drawing/2014/main" id="{27D9C780-EAB7-4324-B3E9-BD25D364F7DD}"/>
                  </a:ext>
                </a:extLst>
              </p:cNvPr>
              <p:cNvSpPr/>
              <p:nvPr/>
            </p:nvSpPr>
            <p:spPr>
              <a:xfrm>
                <a:off x="1979676" y="4963699"/>
                <a:ext cx="514349" cy="358520"/>
              </a:xfrm>
              <a:custGeom>
                <a:avLst/>
                <a:gdLst>
                  <a:gd name="connsiteX0" fmla="*/ 468439 w 514349"/>
                  <a:gd name="connsiteY0" fmla="*/ 358521 h 358520"/>
                  <a:gd name="connsiteX1" fmla="*/ 161068 w 514349"/>
                  <a:gd name="connsiteY1" fmla="*/ 358521 h 358520"/>
                  <a:gd name="connsiteX2" fmla="*/ 161068 w 514349"/>
                  <a:gd name="connsiteY2" fmla="*/ 348996 h 358520"/>
                  <a:gd name="connsiteX3" fmla="*/ 459105 w 514349"/>
                  <a:gd name="connsiteY3" fmla="*/ 348996 h 358520"/>
                  <a:gd name="connsiteX4" fmla="*/ 504825 w 514349"/>
                  <a:gd name="connsiteY4" fmla="*/ 301276 h 358520"/>
                  <a:gd name="connsiteX5" fmla="*/ 504825 w 514349"/>
                  <a:gd name="connsiteY5" fmla="*/ 57340 h 358520"/>
                  <a:gd name="connsiteX6" fmla="*/ 459105 w 514349"/>
                  <a:gd name="connsiteY6" fmla="*/ 9620 h 358520"/>
                  <a:gd name="connsiteX7" fmla="*/ 55245 w 514349"/>
                  <a:gd name="connsiteY7" fmla="*/ 9620 h 358520"/>
                  <a:gd name="connsiteX8" fmla="*/ 9525 w 514349"/>
                  <a:gd name="connsiteY8" fmla="*/ 57340 h 358520"/>
                  <a:gd name="connsiteX9" fmla="*/ 9525 w 514349"/>
                  <a:gd name="connsiteY9" fmla="*/ 301276 h 358520"/>
                  <a:gd name="connsiteX10" fmla="*/ 55245 w 514349"/>
                  <a:gd name="connsiteY10" fmla="*/ 348996 h 358520"/>
                  <a:gd name="connsiteX11" fmla="*/ 100298 w 514349"/>
                  <a:gd name="connsiteY11" fmla="*/ 348996 h 358520"/>
                  <a:gd name="connsiteX12" fmla="*/ 100298 w 514349"/>
                  <a:gd name="connsiteY12" fmla="*/ 358521 h 358520"/>
                  <a:gd name="connsiteX13" fmla="*/ 45910 w 514349"/>
                  <a:gd name="connsiteY13" fmla="*/ 358521 h 358520"/>
                  <a:gd name="connsiteX14" fmla="*/ 45910 w 514349"/>
                  <a:gd name="connsiteY14" fmla="*/ 353758 h 358520"/>
                  <a:gd name="connsiteX15" fmla="*/ 4763 w 514349"/>
                  <a:gd name="connsiteY15" fmla="*/ 310515 h 358520"/>
                  <a:gd name="connsiteX16" fmla="*/ 0 w 514349"/>
                  <a:gd name="connsiteY16" fmla="*/ 310515 h 358520"/>
                  <a:gd name="connsiteX17" fmla="*/ 0 w 514349"/>
                  <a:gd name="connsiteY17" fmla="*/ 48006 h 358520"/>
                  <a:gd name="connsiteX18" fmla="*/ 4763 w 514349"/>
                  <a:gd name="connsiteY18" fmla="*/ 48006 h 358520"/>
                  <a:gd name="connsiteX19" fmla="*/ 45910 w 514349"/>
                  <a:gd name="connsiteY19" fmla="*/ 4763 h 358520"/>
                  <a:gd name="connsiteX20" fmla="*/ 45910 w 514349"/>
                  <a:gd name="connsiteY20" fmla="*/ 0 h 358520"/>
                  <a:gd name="connsiteX21" fmla="*/ 468439 w 514349"/>
                  <a:gd name="connsiteY21" fmla="*/ 0 h 358520"/>
                  <a:gd name="connsiteX22" fmla="*/ 468439 w 514349"/>
                  <a:gd name="connsiteY22" fmla="*/ 4763 h 358520"/>
                  <a:gd name="connsiteX23" fmla="*/ 509587 w 514349"/>
                  <a:gd name="connsiteY23" fmla="*/ 48006 h 358520"/>
                  <a:gd name="connsiteX24" fmla="*/ 514350 w 514349"/>
                  <a:gd name="connsiteY24" fmla="*/ 48006 h 358520"/>
                  <a:gd name="connsiteX25" fmla="*/ 514350 w 514349"/>
                  <a:gd name="connsiteY25" fmla="*/ 310515 h 358520"/>
                  <a:gd name="connsiteX26" fmla="*/ 509587 w 514349"/>
                  <a:gd name="connsiteY26" fmla="*/ 310515 h 358520"/>
                  <a:gd name="connsiteX27" fmla="*/ 468439 w 514349"/>
                  <a:gd name="connsiteY27" fmla="*/ 353758 h 358520"/>
                  <a:gd name="connsiteX28" fmla="*/ 468439 w 514349"/>
                  <a:gd name="connsiteY28" fmla="*/ 358521 h 3585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14349" h="358520">
                    <a:moveTo>
                      <a:pt x="468439" y="358521"/>
                    </a:moveTo>
                    <a:lnTo>
                      <a:pt x="161068" y="358521"/>
                    </a:lnTo>
                    <a:lnTo>
                      <a:pt x="161068" y="348996"/>
                    </a:lnTo>
                    <a:lnTo>
                      <a:pt x="459105" y="348996"/>
                    </a:lnTo>
                    <a:cubicBezTo>
                      <a:pt x="461296" y="323755"/>
                      <a:pt x="480632" y="303657"/>
                      <a:pt x="504825" y="301276"/>
                    </a:cubicBezTo>
                    <a:lnTo>
                      <a:pt x="504825" y="57340"/>
                    </a:lnTo>
                    <a:cubicBezTo>
                      <a:pt x="480632" y="54959"/>
                      <a:pt x="461296" y="34862"/>
                      <a:pt x="459105" y="9620"/>
                    </a:cubicBezTo>
                    <a:lnTo>
                      <a:pt x="55245" y="9620"/>
                    </a:lnTo>
                    <a:cubicBezTo>
                      <a:pt x="53054" y="34862"/>
                      <a:pt x="33718" y="54959"/>
                      <a:pt x="9525" y="57340"/>
                    </a:cubicBezTo>
                    <a:lnTo>
                      <a:pt x="9525" y="301276"/>
                    </a:lnTo>
                    <a:cubicBezTo>
                      <a:pt x="33718" y="303657"/>
                      <a:pt x="53054" y="323755"/>
                      <a:pt x="55245" y="348996"/>
                    </a:cubicBezTo>
                    <a:lnTo>
                      <a:pt x="100298" y="348996"/>
                    </a:lnTo>
                    <a:lnTo>
                      <a:pt x="100298" y="358521"/>
                    </a:lnTo>
                    <a:lnTo>
                      <a:pt x="45910" y="358521"/>
                    </a:lnTo>
                    <a:lnTo>
                      <a:pt x="45910" y="353758"/>
                    </a:lnTo>
                    <a:cubicBezTo>
                      <a:pt x="45910" y="329946"/>
                      <a:pt x="27432" y="310515"/>
                      <a:pt x="4763" y="310515"/>
                    </a:cubicBezTo>
                    <a:lnTo>
                      <a:pt x="0" y="310515"/>
                    </a:lnTo>
                    <a:lnTo>
                      <a:pt x="0" y="48006"/>
                    </a:lnTo>
                    <a:lnTo>
                      <a:pt x="4763" y="48006"/>
                    </a:lnTo>
                    <a:cubicBezTo>
                      <a:pt x="27432" y="48006"/>
                      <a:pt x="45910" y="28670"/>
                      <a:pt x="45910" y="4763"/>
                    </a:cubicBezTo>
                    <a:lnTo>
                      <a:pt x="45910" y="0"/>
                    </a:lnTo>
                    <a:lnTo>
                      <a:pt x="468439" y="0"/>
                    </a:lnTo>
                    <a:lnTo>
                      <a:pt x="468439" y="4763"/>
                    </a:lnTo>
                    <a:cubicBezTo>
                      <a:pt x="468439" y="28575"/>
                      <a:pt x="486918" y="48006"/>
                      <a:pt x="509587" y="48006"/>
                    </a:cubicBezTo>
                    <a:lnTo>
                      <a:pt x="514350" y="48006"/>
                    </a:lnTo>
                    <a:lnTo>
                      <a:pt x="514350" y="310515"/>
                    </a:lnTo>
                    <a:lnTo>
                      <a:pt x="509587" y="310515"/>
                    </a:lnTo>
                    <a:cubicBezTo>
                      <a:pt x="486918" y="310515"/>
                      <a:pt x="468439" y="329851"/>
                      <a:pt x="468439" y="353758"/>
                    </a:cubicBezTo>
                    <a:lnTo>
                      <a:pt x="468439" y="358521"/>
                    </a:ln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8" name="Полилиния: фигура 583">
                <a:extLst>
                  <a:ext uri="{FF2B5EF4-FFF2-40B4-BE49-F238E27FC236}">
                    <a16:creationId xmlns:a16="http://schemas.microsoft.com/office/drawing/2014/main" id="{CD0662C5-D6D6-44D7-901A-914026F351C6}"/>
                  </a:ext>
                </a:extLst>
              </p:cNvPr>
              <p:cNvSpPr/>
              <p:nvPr/>
            </p:nvSpPr>
            <p:spPr>
              <a:xfrm>
                <a:off x="2153888" y="5046376"/>
                <a:ext cx="165925" cy="9525"/>
              </a:xfrm>
              <a:custGeom>
                <a:avLst/>
                <a:gdLst>
                  <a:gd name="connsiteX0" fmla="*/ 0 w 165925"/>
                  <a:gd name="connsiteY0" fmla="*/ 0 h 9525"/>
                  <a:gd name="connsiteX1" fmla="*/ 165926 w 165925"/>
                  <a:gd name="connsiteY1" fmla="*/ 0 h 9525"/>
                  <a:gd name="connsiteX2" fmla="*/ 165926 w 165925"/>
                  <a:gd name="connsiteY2" fmla="*/ 9525 h 9525"/>
                  <a:gd name="connsiteX3" fmla="*/ 0 w 165925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925" h="9525">
                    <a:moveTo>
                      <a:pt x="0" y="0"/>
                    </a:moveTo>
                    <a:lnTo>
                      <a:pt x="165926" y="0"/>
                    </a:lnTo>
                    <a:lnTo>
                      <a:pt x="165926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49" name="Полилиния: фигура 584">
                <a:extLst>
                  <a:ext uri="{FF2B5EF4-FFF2-40B4-BE49-F238E27FC236}">
                    <a16:creationId xmlns:a16="http://schemas.microsoft.com/office/drawing/2014/main" id="{72A827C7-1C6D-46D1-AE35-B7C931A2B1FC}"/>
                  </a:ext>
                </a:extLst>
              </p:cNvPr>
              <p:cNvSpPr/>
              <p:nvPr/>
            </p:nvSpPr>
            <p:spPr>
              <a:xfrm>
                <a:off x="2087023" y="5089524"/>
                <a:ext cx="299561" cy="9525"/>
              </a:xfrm>
              <a:custGeom>
                <a:avLst/>
                <a:gdLst>
                  <a:gd name="connsiteX0" fmla="*/ 0 w 299561"/>
                  <a:gd name="connsiteY0" fmla="*/ 0 h 9525"/>
                  <a:gd name="connsiteX1" fmla="*/ 299561 w 299561"/>
                  <a:gd name="connsiteY1" fmla="*/ 0 h 9525"/>
                  <a:gd name="connsiteX2" fmla="*/ 299561 w 299561"/>
                  <a:gd name="connsiteY2" fmla="*/ 9525 h 9525"/>
                  <a:gd name="connsiteX3" fmla="*/ 0 w 299561"/>
                  <a:gd name="connsiteY3" fmla="*/ 9525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9561" h="9525">
                    <a:moveTo>
                      <a:pt x="0" y="0"/>
                    </a:moveTo>
                    <a:lnTo>
                      <a:pt x="299561" y="0"/>
                    </a:lnTo>
                    <a:lnTo>
                      <a:pt x="299561" y="9525"/>
                    </a:lnTo>
                    <a:lnTo>
                      <a:pt x="0" y="9525"/>
                    </a:ln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0" name="Полилиния: фигура 585">
                <a:extLst>
                  <a:ext uri="{FF2B5EF4-FFF2-40B4-BE49-F238E27FC236}">
                    <a16:creationId xmlns:a16="http://schemas.microsoft.com/office/drawing/2014/main" id="{2A8E3A0F-61AC-459E-8E55-A0FE0CC0D32F}"/>
                  </a:ext>
                </a:extLst>
              </p:cNvPr>
              <p:cNvSpPr/>
              <p:nvPr/>
            </p:nvSpPr>
            <p:spPr>
              <a:xfrm>
                <a:off x="2252662" y="5144443"/>
                <a:ext cx="174212" cy="99100"/>
              </a:xfrm>
              <a:custGeom>
                <a:avLst/>
                <a:gdLst>
                  <a:gd name="connsiteX0" fmla="*/ 120587 w 174212"/>
                  <a:gd name="connsiteY0" fmla="*/ 99005 h 99100"/>
                  <a:gd name="connsiteX1" fmla="*/ 95917 w 174212"/>
                  <a:gd name="connsiteY1" fmla="*/ 82146 h 99100"/>
                  <a:gd name="connsiteX2" fmla="*/ 97917 w 174212"/>
                  <a:gd name="connsiteY2" fmla="*/ 65572 h 99100"/>
                  <a:gd name="connsiteX3" fmla="*/ 143923 w 174212"/>
                  <a:gd name="connsiteY3" fmla="*/ 58809 h 99100"/>
                  <a:gd name="connsiteX4" fmla="*/ 134493 w 174212"/>
                  <a:gd name="connsiteY4" fmla="*/ 36521 h 99100"/>
                  <a:gd name="connsiteX5" fmla="*/ 70866 w 174212"/>
                  <a:gd name="connsiteY5" fmla="*/ 65286 h 99100"/>
                  <a:gd name="connsiteX6" fmla="*/ 37243 w 174212"/>
                  <a:gd name="connsiteY6" fmla="*/ 84622 h 99100"/>
                  <a:gd name="connsiteX7" fmla="*/ 31242 w 174212"/>
                  <a:gd name="connsiteY7" fmla="*/ 78907 h 99100"/>
                  <a:gd name="connsiteX8" fmla="*/ 47434 w 174212"/>
                  <a:gd name="connsiteY8" fmla="*/ 31377 h 99100"/>
                  <a:gd name="connsiteX9" fmla="*/ 58293 w 174212"/>
                  <a:gd name="connsiteY9" fmla="*/ 9660 h 99100"/>
                  <a:gd name="connsiteX10" fmla="*/ 56769 w 174212"/>
                  <a:gd name="connsiteY10" fmla="*/ 10041 h 99100"/>
                  <a:gd name="connsiteX11" fmla="*/ 17907 w 174212"/>
                  <a:gd name="connsiteY11" fmla="*/ 49665 h 99100"/>
                  <a:gd name="connsiteX12" fmla="*/ 1048 w 174212"/>
                  <a:gd name="connsiteY12" fmla="*/ 67191 h 99100"/>
                  <a:gd name="connsiteX13" fmla="*/ 1048 w 174212"/>
                  <a:gd name="connsiteY13" fmla="*/ 57666 h 99100"/>
                  <a:gd name="connsiteX14" fmla="*/ 0 w 174212"/>
                  <a:gd name="connsiteY14" fmla="*/ 57857 h 99100"/>
                  <a:gd name="connsiteX15" fmla="*/ 10001 w 174212"/>
                  <a:gd name="connsiteY15" fmla="*/ 44331 h 99100"/>
                  <a:gd name="connsiteX16" fmla="*/ 54293 w 174212"/>
                  <a:gd name="connsiteY16" fmla="*/ 802 h 99100"/>
                  <a:gd name="connsiteX17" fmla="*/ 66294 w 174212"/>
                  <a:gd name="connsiteY17" fmla="*/ 2993 h 99100"/>
                  <a:gd name="connsiteX18" fmla="*/ 55721 w 174212"/>
                  <a:gd name="connsiteY18" fmla="*/ 36044 h 99100"/>
                  <a:gd name="connsiteX19" fmla="*/ 40196 w 174212"/>
                  <a:gd name="connsiteY19" fmla="*/ 75573 h 99100"/>
                  <a:gd name="connsiteX20" fmla="*/ 40291 w 174212"/>
                  <a:gd name="connsiteY20" fmla="*/ 75573 h 99100"/>
                  <a:gd name="connsiteX21" fmla="*/ 64865 w 174212"/>
                  <a:gd name="connsiteY21" fmla="*/ 57952 h 99100"/>
                  <a:gd name="connsiteX22" fmla="*/ 140018 w 174212"/>
                  <a:gd name="connsiteY22" fmla="*/ 28710 h 99100"/>
                  <a:gd name="connsiteX23" fmla="*/ 153352 w 174212"/>
                  <a:gd name="connsiteY23" fmla="*/ 61381 h 99100"/>
                  <a:gd name="connsiteX24" fmla="*/ 174212 w 174212"/>
                  <a:gd name="connsiteY24" fmla="*/ 70525 h 99100"/>
                  <a:gd name="connsiteX25" fmla="*/ 169545 w 174212"/>
                  <a:gd name="connsiteY25" fmla="*/ 78907 h 99100"/>
                  <a:gd name="connsiteX26" fmla="*/ 151257 w 174212"/>
                  <a:gd name="connsiteY26" fmla="*/ 70716 h 99100"/>
                  <a:gd name="connsiteX27" fmla="*/ 124111 w 174212"/>
                  <a:gd name="connsiteY27" fmla="*/ 98814 h 99100"/>
                  <a:gd name="connsiteX28" fmla="*/ 120587 w 174212"/>
                  <a:gd name="connsiteY28" fmla="*/ 99100 h 99100"/>
                  <a:gd name="connsiteX29" fmla="*/ 126016 w 174212"/>
                  <a:gd name="connsiteY29" fmla="*/ 66143 h 99100"/>
                  <a:gd name="connsiteX30" fmla="*/ 104870 w 174212"/>
                  <a:gd name="connsiteY30" fmla="*/ 72144 h 99100"/>
                  <a:gd name="connsiteX31" fmla="*/ 104203 w 174212"/>
                  <a:gd name="connsiteY31" fmla="*/ 77193 h 99100"/>
                  <a:gd name="connsiteX32" fmla="*/ 122682 w 174212"/>
                  <a:gd name="connsiteY32" fmla="*/ 89385 h 99100"/>
                  <a:gd name="connsiteX33" fmla="*/ 142208 w 174212"/>
                  <a:gd name="connsiteY33" fmla="*/ 68049 h 99100"/>
                  <a:gd name="connsiteX34" fmla="*/ 126111 w 174212"/>
                  <a:gd name="connsiteY34" fmla="*/ 66143 h 9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74212" h="99100">
                    <a:moveTo>
                      <a:pt x="120587" y="99005"/>
                    </a:moveTo>
                    <a:cubicBezTo>
                      <a:pt x="114109" y="99005"/>
                      <a:pt x="104489" y="96147"/>
                      <a:pt x="95917" y="82146"/>
                    </a:cubicBezTo>
                    <a:cubicBezTo>
                      <a:pt x="92488" y="76621"/>
                      <a:pt x="93250" y="70335"/>
                      <a:pt x="97917" y="65572"/>
                    </a:cubicBezTo>
                    <a:cubicBezTo>
                      <a:pt x="105823" y="57381"/>
                      <a:pt x="123158" y="54142"/>
                      <a:pt x="143923" y="58809"/>
                    </a:cubicBezTo>
                    <a:cubicBezTo>
                      <a:pt x="144399" y="52047"/>
                      <a:pt x="143256" y="42617"/>
                      <a:pt x="134493" y="36521"/>
                    </a:cubicBezTo>
                    <a:cubicBezTo>
                      <a:pt x="118872" y="25662"/>
                      <a:pt x="91059" y="48522"/>
                      <a:pt x="70866" y="65286"/>
                    </a:cubicBezTo>
                    <a:cubicBezTo>
                      <a:pt x="53816" y="79288"/>
                      <a:pt x="44577" y="86527"/>
                      <a:pt x="37243" y="84622"/>
                    </a:cubicBezTo>
                    <a:cubicBezTo>
                      <a:pt x="34480" y="83860"/>
                      <a:pt x="32385" y="81860"/>
                      <a:pt x="31242" y="78907"/>
                    </a:cubicBezTo>
                    <a:cubicBezTo>
                      <a:pt x="26956" y="67382"/>
                      <a:pt x="37338" y="49094"/>
                      <a:pt x="47434" y="31377"/>
                    </a:cubicBezTo>
                    <a:cubicBezTo>
                      <a:pt x="51625" y="23948"/>
                      <a:pt x="57245" y="14042"/>
                      <a:pt x="58293" y="9660"/>
                    </a:cubicBezTo>
                    <a:cubicBezTo>
                      <a:pt x="57912" y="9660"/>
                      <a:pt x="57436" y="9851"/>
                      <a:pt x="56769" y="10041"/>
                    </a:cubicBezTo>
                    <a:cubicBezTo>
                      <a:pt x="41243" y="14327"/>
                      <a:pt x="27146" y="35568"/>
                      <a:pt x="17907" y="49665"/>
                    </a:cubicBezTo>
                    <a:cubicBezTo>
                      <a:pt x="10192" y="61381"/>
                      <a:pt x="6286" y="67191"/>
                      <a:pt x="1048" y="67191"/>
                    </a:cubicBezTo>
                    <a:lnTo>
                      <a:pt x="1048" y="57666"/>
                    </a:lnTo>
                    <a:cubicBezTo>
                      <a:pt x="381" y="57666"/>
                      <a:pt x="0" y="57857"/>
                      <a:pt x="0" y="57857"/>
                    </a:cubicBezTo>
                    <a:cubicBezTo>
                      <a:pt x="1810" y="56809"/>
                      <a:pt x="6286" y="49951"/>
                      <a:pt x="10001" y="44331"/>
                    </a:cubicBezTo>
                    <a:cubicBezTo>
                      <a:pt x="20669" y="28139"/>
                      <a:pt x="35338" y="5946"/>
                      <a:pt x="54293" y="802"/>
                    </a:cubicBezTo>
                    <a:cubicBezTo>
                      <a:pt x="56388" y="231"/>
                      <a:pt x="62865" y="-1484"/>
                      <a:pt x="66294" y="2993"/>
                    </a:cubicBezTo>
                    <a:cubicBezTo>
                      <a:pt x="70961" y="9089"/>
                      <a:pt x="65246" y="19185"/>
                      <a:pt x="55721" y="36044"/>
                    </a:cubicBezTo>
                    <a:cubicBezTo>
                      <a:pt x="48006" y="49665"/>
                      <a:pt x="37433" y="68239"/>
                      <a:pt x="40196" y="75573"/>
                    </a:cubicBezTo>
                    <a:cubicBezTo>
                      <a:pt x="40196" y="75573"/>
                      <a:pt x="40196" y="75573"/>
                      <a:pt x="40291" y="75573"/>
                    </a:cubicBezTo>
                    <a:cubicBezTo>
                      <a:pt x="43529" y="75573"/>
                      <a:pt x="55817" y="65382"/>
                      <a:pt x="64865" y="57952"/>
                    </a:cubicBezTo>
                    <a:cubicBezTo>
                      <a:pt x="88678" y="38235"/>
                      <a:pt x="118396" y="13756"/>
                      <a:pt x="140018" y="28710"/>
                    </a:cubicBezTo>
                    <a:cubicBezTo>
                      <a:pt x="150114" y="35759"/>
                      <a:pt x="154972" y="47665"/>
                      <a:pt x="153352" y="61381"/>
                    </a:cubicBezTo>
                    <a:cubicBezTo>
                      <a:pt x="160115" y="63572"/>
                      <a:pt x="167164" y="66620"/>
                      <a:pt x="174212" y="70525"/>
                    </a:cubicBezTo>
                    <a:lnTo>
                      <a:pt x="169545" y="78907"/>
                    </a:lnTo>
                    <a:cubicBezTo>
                      <a:pt x="163163" y="75383"/>
                      <a:pt x="156972" y="72621"/>
                      <a:pt x="151257" y="70716"/>
                    </a:cubicBezTo>
                    <a:cubicBezTo>
                      <a:pt x="146590" y="85384"/>
                      <a:pt x="135636" y="96909"/>
                      <a:pt x="124111" y="98814"/>
                    </a:cubicBezTo>
                    <a:cubicBezTo>
                      <a:pt x="123063" y="99005"/>
                      <a:pt x="121920" y="99100"/>
                      <a:pt x="120587" y="99100"/>
                    </a:cubicBezTo>
                    <a:close/>
                    <a:moveTo>
                      <a:pt x="126016" y="66143"/>
                    </a:moveTo>
                    <a:cubicBezTo>
                      <a:pt x="115443" y="66143"/>
                      <a:pt x="107918" y="68906"/>
                      <a:pt x="104870" y="72144"/>
                    </a:cubicBezTo>
                    <a:cubicBezTo>
                      <a:pt x="102870" y="74240"/>
                      <a:pt x="103346" y="75859"/>
                      <a:pt x="104203" y="77193"/>
                    </a:cubicBezTo>
                    <a:cubicBezTo>
                      <a:pt x="108014" y="83479"/>
                      <a:pt x="114395" y="90718"/>
                      <a:pt x="122682" y="89385"/>
                    </a:cubicBezTo>
                    <a:cubicBezTo>
                      <a:pt x="130588" y="88051"/>
                      <a:pt x="138589" y="79193"/>
                      <a:pt x="142208" y="68049"/>
                    </a:cubicBezTo>
                    <a:cubicBezTo>
                      <a:pt x="136303" y="66715"/>
                      <a:pt x="130874" y="66143"/>
                      <a:pt x="126111" y="66143"/>
                    </a:cubicBez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1" name="Полилиния: фигура 586">
                <a:extLst>
                  <a:ext uri="{FF2B5EF4-FFF2-40B4-BE49-F238E27FC236}">
                    <a16:creationId xmlns:a16="http://schemas.microsoft.com/office/drawing/2014/main" id="{558DCAE0-D61E-4225-96BE-C02A5D9A1D00}"/>
                  </a:ext>
                </a:extLst>
              </p:cNvPr>
              <p:cNvSpPr/>
              <p:nvPr/>
            </p:nvSpPr>
            <p:spPr>
              <a:xfrm>
                <a:off x="2036254" y="5132768"/>
                <a:ext cx="149351" cy="149447"/>
              </a:xfrm>
              <a:custGeom>
                <a:avLst/>
                <a:gdLst>
                  <a:gd name="connsiteX0" fmla="*/ 74581 w 149351"/>
                  <a:gd name="connsiteY0" fmla="*/ 149257 h 149447"/>
                  <a:gd name="connsiteX1" fmla="*/ 60865 w 149351"/>
                  <a:gd name="connsiteY1" fmla="*/ 140970 h 149447"/>
                  <a:gd name="connsiteX2" fmla="*/ 50387 w 149351"/>
                  <a:gd name="connsiteY2" fmla="*/ 133064 h 149447"/>
                  <a:gd name="connsiteX3" fmla="*/ 37243 w 149351"/>
                  <a:gd name="connsiteY3" fmla="*/ 131064 h 149447"/>
                  <a:gd name="connsiteX4" fmla="*/ 21907 w 149351"/>
                  <a:gd name="connsiteY4" fmla="*/ 127349 h 149447"/>
                  <a:gd name="connsiteX5" fmla="*/ 18193 w 149351"/>
                  <a:gd name="connsiteY5" fmla="*/ 112204 h 149447"/>
                  <a:gd name="connsiteX6" fmla="*/ 16192 w 149351"/>
                  <a:gd name="connsiteY6" fmla="*/ 98774 h 149447"/>
                  <a:gd name="connsiteX7" fmla="*/ 8477 w 149351"/>
                  <a:gd name="connsiteY7" fmla="*/ 88487 h 149447"/>
                  <a:gd name="connsiteX8" fmla="*/ 0 w 149351"/>
                  <a:gd name="connsiteY8" fmla="*/ 74581 h 149447"/>
                  <a:gd name="connsiteX9" fmla="*/ 8382 w 149351"/>
                  <a:gd name="connsiteY9" fmla="*/ 60770 h 149447"/>
                  <a:gd name="connsiteX10" fmla="*/ 8382 w 149351"/>
                  <a:gd name="connsiteY10" fmla="*/ 60770 h 149447"/>
                  <a:gd name="connsiteX11" fmla="*/ 16192 w 149351"/>
                  <a:gd name="connsiteY11" fmla="*/ 50387 h 149447"/>
                  <a:gd name="connsiteX12" fmla="*/ 18193 w 149351"/>
                  <a:gd name="connsiteY12" fmla="*/ 37052 h 149447"/>
                  <a:gd name="connsiteX13" fmla="*/ 21907 w 149351"/>
                  <a:gd name="connsiteY13" fmla="*/ 21907 h 149447"/>
                  <a:gd name="connsiteX14" fmla="*/ 37052 w 149351"/>
                  <a:gd name="connsiteY14" fmla="*/ 18193 h 149447"/>
                  <a:gd name="connsiteX15" fmla="*/ 50387 w 149351"/>
                  <a:gd name="connsiteY15" fmla="*/ 16192 h 149447"/>
                  <a:gd name="connsiteX16" fmla="*/ 60769 w 149351"/>
                  <a:gd name="connsiteY16" fmla="*/ 8382 h 149447"/>
                  <a:gd name="connsiteX17" fmla="*/ 74581 w 149351"/>
                  <a:gd name="connsiteY17" fmla="*/ 0 h 149447"/>
                  <a:gd name="connsiteX18" fmla="*/ 88392 w 149351"/>
                  <a:gd name="connsiteY18" fmla="*/ 8382 h 149447"/>
                  <a:gd name="connsiteX19" fmla="*/ 98869 w 149351"/>
                  <a:gd name="connsiteY19" fmla="*/ 16288 h 149447"/>
                  <a:gd name="connsiteX20" fmla="*/ 112205 w 149351"/>
                  <a:gd name="connsiteY20" fmla="*/ 18288 h 149447"/>
                  <a:gd name="connsiteX21" fmla="*/ 127444 w 149351"/>
                  <a:gd name="connsiteY21" fmla="*/ 22003 h 149447"/>
                  <a:gd name="connsiteX22" fmla="*/ 131159 w 149351"/>
                  <a:gd name="connsiteY22" fmla="*/ 37147 h 149447"/>
                  <a:gd name="connsiteX23" fmla="*/ 133159 w 149351"/>
                  <a:gd name="connsiteY23" fmla="*/ 50578 h 149447"/>
                  <a:gd name="connsiteX24" fmla="*/ 140970 w 149351"/>
                  <a:gd name="connsiteY24" fmla="*/ 60960 h 149447"/>
                  <a:gd name="connsiteX25" fmla="*/ 149352 w 149351"/>
                  <a:gd name="connsiteY25" fmla="*/ 74771 h 149447"/>
                  <a:gd name="connsiteX26" fmla="*/ 140970 w 149351"/>
                  <a:gd name="connsiteY26" fmla="*/ 88582 h 149447"/>
                  <a:gd name="connsiteX27" fmla="*/ 133159 w 149351"/>
                  <a:gd name="connsiteY27" fmla="*/ 98965 h 149447"/>
                  <a:gd name="connsiteX28" fmla="*/ 131159 w 149351"/>
                  <a:gd name="connsiteY28" fmla="*/ 112204 h 149447"/>
                  <a:gd name="connsiteX29" fmla="*/ 127444 w 149351"/>
                  <a:gd name="connsiteY29" fmla="*/ 127540 h 149447"/>
                  <a:gd name="connsiteX30" fmla="*/ 112300 w 149351"/>
                  <a:gd name="connsiteY30" fmla="*/ 131254 h 149447"/>
                  <a:gd name="connsiteX31" fmla="*/ 98869 w 149351"/>
                  <a:gd name="connsiteY31" fmla="*/ 133255 h 149447"/>
                  <a:gd name="connsiteX32" fmla="*/ 88487 w 149351"/>
                  <a:gd name="connsiteY32" fmla="*/ 141065 h 149447"/>
                  <a:gd name="connsiteX33" fmla="*/ 74676 w 149351"/>
                  <a:gd name="connsiteY33" fmla="*/ 149447 h 149447"/>
                  <a:gd name="connsiteX34" fmla="*/ 74581 w 149351"/>
                  <a:gd name="connsiteY34" fmla="*/ 9620 h 149447"/>
                  <a:gd name="connsiteX35" fmla="*/ 67437 w 149351"/>
                  <a:gd name="connsiteY35" fmla="*/ 15335 h 149447"/>
                  <a:gd name="connsiteX36" fmla="*/ 54102 w 149351"/>
                  <a:gd name="connsiteY36" fmla="*/ 25051 h 149447"/>
                  <a:gd name="connsiteX37" fmla="*/ 37433 w 149351"/>
                  <a:gd name="connsiteY37" fmla="*/ 27718 h 149447"/>
                  <a:gd name="connsiteX38" fmla="*/ 28480 w 149351"/>
                  <a:gd name="connsiteY38" fmla="*/ 28765 h 149447"/>
                  <a:gd name="connsiteX39" fmla="*/ 27718 w 149351"/>
                  <a:gd name="connsiteY39" fmla="*/ 37338 h 149447"/>
                  <a:gd name="connsiteX40" fmla="*/ 25051 w 149351"/>
                  <a:gd name="connsiteY40" fmla="*/ 54102 h 149447"/>
                  <a:gd name="connsiteX41" fmla="*/ 15430 w 149351"/>
                  <a:gd name="connsiteY41" fmla="*/ 67342 h 149447"/>
                  <a:gd name="connsiteX42" fmla="*/ 15430 w 149351"/>
                  <a:gd name="connsiteY42" fmla="*/ 67342 h 149447"/>
                  <a:gd name="connsiteX43" fmla="*/ 9715 w 149351"/>
                  <a:gd name="connsiteY43" fmla="*/ 74676 h 149447"/>
                  <a:gd name="connsiteX44" fmla="*/ 15430 w 149351"/>
                  <a:gd name="connsiteY44" fmla="*/ 81820 h 149447"/>
                  <a:gd name="connsiteX45" fmla="*/ 25146 w 149351"/>
                  <a:gd name="connsiteY45" fmla="*/ 95155 h 149447"/>
                  <a:gd name="connsiteX46" fmla="*/ 27813 w 149351"/>
                  <a:gd name="connsiteY46" fmla="*/ 111823 h 149447"/>
                  <a:gd name="connsiteX47" fmla="*/ 28861 w 149351"/>
                  <a:gd name="connsiteY47" fmla="*/ 120777 h 149447"/>
                  <a:gd name="connsiteX48" fmla="*/ 37528 w 149351"/>
                  <a:gd name="connsiteY48" fmla="*/ 121539 h 149447"/>
                  <a:gd name="connsiteX49" fmla="*/ 54197 w 149351"/>
                  <a:gd name="connsiteY49" fmla="*/ 124206 h 149447"/>
                  <a:gd name="connsiteX50" fmla="*/ 67532 w 149351"/>
                  <a:gd name="connsiteY50" fmla="*/ 133921 h 149447"/>
                  <a:gd name="connsiteX51" fmla="*/ 74866 w 149351"/>
                  <a:gd name="connsiteY51" fmla="*/ 139637 h 149447"/>
                  <a:gd name="connsiteX52" fmla="*/ 82010 w 149351"/>
                  <a:gd name="connsiteY52" fmla="*/ 133921 h 149447"/>
                  <a:gd name="connsiteX53" fmla="*/ 95345 w 149351"/>
                  <a:gd name="connsiteY53" fmla="*/ 124206 h 149447"/>
                  <a:gd name="connsiteX54" fmla="*/ 111824 w 149351"/>
                  <a:gd name="connsiteY54" fmla="*/ 121539 h 149447"/>
                  <a:gd name="connsiteX55" fmla="*/ 120967 w 149351"/>
                  <a:gd name="connsiteY55" fmla="*/ 120491 h 149447"/>
                  <a:gd name="connsiteX56" fmla="*/ 121730 w 149351"/>
                  <a:gd name="connsiteY56" fmla="*/ 111823 h 149447"/>
                  <a:gd name="connsiteX57" fmla="*/ 124396 w 149351"/>
                  <a:gd name="connsiteY57" fmla="*/ 95155 h 149447"/>
                  <a:gd name="connsiteX58" fmla="*/ 134017 w 149351"/>
                  <a:gd name="connsiteY58" fmla="*/ 81915 h 149447"/>
                  <a:gd name="connsiteX59" fmla="*/ 139827 w 149351"/>
                  <a:gd name="connsiteY59" fmla="*/ 74485 h 149447"/>
                  <a:gd name="connsiteX60" fmla="*/ 134112 w 149351"/>
                  <a:gd name="connsiteY60" fmla="*/ 67342 h 149447"/>
                  <a:gd name="connsiteX61" fmla="*/ 124396 w 149351"/>
                  <a:gd name="connsiteY61" fmla="*/ 54007 h 149447"/>
                  <a:gd name="connsiteX62" fmla="*/ 121730 w 149351"/>
                  <a:gd name="connsiteY62" fmla="*/ 37433 h 149447"/>
                  <a:gd name="connsiteX63" fmla="*/ 120682 w 149351"/>
                  <a:gd name="connsiteY63" fmla="*/ 28384 h 149447"/>
                  <a:gd name="connsiteX64" fmla="*/ 112014 w 149351"/>
                  <a:gd name="connsiteY64" fmla="*/ 27622 h 149447"/>
                  <a:gd name="connsiteX65" fmla="*/ 95345 w 149351"/>
                  <a:gd name="connsiteY65" fmla="*/ 24955 h 149447"/>
                  <a:gd name="connsiteX66" fmla="*/ 82010 w 149351"/>
                  <a:gd name="connsiteY66" fmla="*/ 15240 h 149447"/>
                  <a:gd name="connsiteX67" fmla="*/ 74676 w 149351"/>
                  <a:gd name="connsiteY67" fmla="*/ 9525 h 149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49351" h="149447">
                    <a:moveTo>
                      <a:pt x="74581" y="149257"/>
                    </a:moveTo>
                    <a:cubicBezTo>
                      <a:pt x="69628" y="149257"/>
                      <a:pt x="65341" y="145256"/>
                      <a:pt x="60865" y="140970"/>
                    </a:cubicBezTo>
                    <a:cubicBezTo>
                      <a:pt x="57531" y="137827"/>
                      <a:pt x="54197" y="134683"/>
                      <a:pt x="50387" y="133064"/>
                    </a:cubicBezTo>
                    <a:cubicBezTo>
                      <a:pt x="46482" y="131445"/>
                      <a:pt x="42005" y="131254"/>
                      <a:pt x="37243" y="131064"/>
                    </a:cubicBezTo>
                    <a:cubicBezTo>
                      <a:pt x="30956" y="130873"/>
                      <a:pt x="25146" y="130683"/>
                      <a:pt x="21907" y="127349"/>
                    </a:cubicBezTo>
                    <a:cubicBezTo>
                      <a:pt x="18669" y="124015"/>
                      <a:pt x="18383" y="118300"/>
                      <a:pt x="18193" y="112204"/>
                    </a:cubicBezTo>
                    <a:cubicBezTo>
                      <a:pt x="18002" y="107537"/>
                      <a:pt x="17812" y="102679"/>
                      <a:pt x="16192" y="98774"/>
                    </a:cubicBezTo>
                    <a:cubicBezTo>
                      <a:pt x="14668" y="95059"/>
                      <a:pt x="11620" y="91916"/>
                      <a:pt x="8477" y="88487"/>
                    </a:cubicBezTo>
                    <a:cubicBezTo>
                      <a:pt x="4286" y="84010"/>
                      <a:pt x="0" y="79534"/>
                      <a:pt x="0" y="74581"/>
                    </a:cubicBezTo>
                    <a:cubicBezTo>
                      <a:pt x="0" y="69628"/>
                      <a:pt x="4191" y="65151"/>
                      <a:pt x="8382" y="60770"/>
                    </a:cubicBezTo>
                    <a:lnTo>
                      <a:pt x="8382" y="60770"/>
                    </a:lnTo>
                    <a:cubicBezTo>
                      <a:pt x="11620" y="57340"/>
                      <a:pt x="14668" y="54102"/>
                      <a:pt x="16192" y="50387"/>
                    </a:cubicBezTo>
                    <a:cubicBezTo>
                      <a:pt x="17812" y="46482"/>
                      <a:pt x="18002" y="41624"/>
                      <a:pt x="18193" y="37052"/>
                    </a:cubicBezTo>
                    <a:cubicBezTo>
                      <a:pt x="18383" y="30861"/>
                      <a:pt x="18669" y="25146"/>
                      <a:pt x="21907" y="21907"/>
                    </a:cubicBezTo>
                    <a:cubicBezTo>
                      <a:pt x="25241" y="18574"/>
                      <a:pt x="30956" y="18383"/>
                      <a:pt x="37052" y="18193"/>
                    </a:cubicBezTo>
                    <a:cubicBezTo>
                      <a:pt x="41910" y="18002"/>
                      <a:pt x="46482" y="17812"/>
                      <a:pt x="50387" y="16192"/>
                    </a:cubicBezTo>
                    <a:cubicBezTo>
                      <a:pt x="54102" y="14668"/>
                      <a:pt x="57531" y="11430"/>
                      <a:pt x="60769" y="8382"/>
                    </a:cubicBezTo>
                    <a:cubicBezTo>
                      <a:pt x="65151" y="4286"/>
                      <a:pt x="69628" y="0"/>
                      <a:pt x="74581" y="0"/>
                    </a:cubicBezTo>
                    <a:cubicBezTo>
                      <a:pt x="79534" y="0"/>
                      <a:pt x="84010" y="4286"/>
                      <a:pt x="88392" y="8382"/>
                    </a:cubicBezTo>
                    <a:cubicBezTo>
                      <a:pt x="91631" y="11430"/>
                      <a:pt x="95059" y="14668"/>
                      <a:pt x="98869" y="16288"/>
                    </a:cubicBezTo>
                    <a:cubicBezTo>
                      <a:pt x="102775" y="17907"/>
                      <a:pt x="107347" y="18097"/>
                      <a:pt x="112205" y="18288"/>
                    </a:cubicBezTo>
                    <a:cubicBezTo>
                      <a:pt x="118396" y="18479"/>
                      <a:pt x="124111" y="18669"/>
                      <a:pt x="127444" y="22003"/>
                    </a:cubicBezTo>
                    <a:cubicBezTo>
                      <a:pt x="130778" y="25337"/>
                      <a:pt x="130969" y="31051"/>
                      <a:pt x="131159" y="37147"/>
                    </a:cubicBezTo>
                    <a:cubicBezTo>
                      <a:pt x="131350" y="42100"/>
                      <a:pt x="131540" y="46672"/>
                      <a:pt x="133159" y="50578"/>
                    </a:cubicBezTo>
                    <a:cubicBezTo>
                      <a:pt x="134683" y="54292"/>
                      <a:pt x="137732" y="57531"/>
                      <a:pt x="140970" y="60960"/>
                    </a:cubicBezTo>
                    <a:cubicBezTo>
                      <a:pt x="145256" y="65532"/>
                      <a:pt x="149352" y="69818"/>
                      <a:pt x="149352" y="74771"/>
                    </a:cubicBezTo>
                    <a:cubicBezTo>
                      <a:pt x="149352" y="79724"/>
                      <a:pt x="145161" y="84201"/>
                      <a:pt x="140970" y="88582"/>
                    </a:cubicBezTo>
                    <a:cubicBezTo>
                      <a:pt x="137732" y="92107"/>
                      <a:pt x="134683" y="95345"/>
                      <a:pt x="133159" y="98965"/>
                    </a:cubicBezTo>
                    <a:cubicBezTo>
                      <a:pt x="131540" y="102870"/>
                      <a:pt x="131350" y="107347"/>
                      <a:pt x="131159" y="112204"/>
                    </a:cubicBezTo>
                    <a:cubicBezTo>
                      <a:pt x="130969" y="118491"/>
                      <a:pt x="130778" y="124206"/>
                      <a:pt x="127444" y="127540"/>
                    </a:cubicBezTo>
                    <a:cubicBezTo>
                      <a:pt x="124111" y="130873"/>
                      <a:pt x="118396" y="131064"/>
                      <a:pt x="112300" y="131254"/>
                    </a:cubicBezTo>
                    <a:cubicBezTo>
                      <a:pt x="107347" y="131445"/>
                      <a:pt x="102775" y="131635"/>
                      <a:pt x="98869" y="133255"/>
                    </a:cubicBezTo>
                    <a:cubicBezTo>
                      <a:pt x="95155" y="134779"/>
                      <a:pt x="91916" y="137827"/>
                      <a:pt x="88487" y="141065"/>
                    </a:cubicBezTo>
                    <a:cubicBezTo>
                      <a:pt x="84106" y="145161"/>
                      <a:pt x="79629" y="149447"/>
                      <a:pt x="74676" y="149447"/>
                    </a:cubicBezTo>
                    <a:close/>
                    <a:moveTo>
                      <a:pt x="74581" y="9620"/>
                    </a:moveTo>
                    <a:cubicBezTo>
                      <a:pt x="73247" y="9811"/>
                      <a:pt x="69437" y="13430"/>
                      <a:pt x="67437" y="15335"/>
                    </a:cubicBezTo>
                    <a:cubicBezTo>
                      <a:pt x="63722" y="18859"/>
                      <a:pt x="59531" y="22860"/>
                      <a:pt x="54102" y="25051"/>
                    </a:cubicBezTo>
                    <a:cubicBezTo>
                      <a:pt x="48577" y="27337"/>
                      <a:pt x="42672" y="27527"/>
                      <a:pt x="37433" y="27718"/>
                    </a:cubicBezTo>
                    <a:cubicBezTo>
                      <a:pt x="34671" y="27813"/>
                      <a:pt x="29623" y="28004"/>
                      <a:pt x="28480" y="28765"/>
                    </a:cubicBezTo>
                    <a:cubicBezTo>
                      <a:pt x="28003" y="29718"/>
                      <a:pt x="27813" y="34480"/>
                      <a:pt x="27718" y="37338"/>
                    </a:cubicBezTo>
                    <a:cubicBezTo>
                      <a:pt x="27527" y="42577"/>
                      <a:pt x="27337" y="48482"/>
                      <a:pt x="25051" y="54102"/>
                    </a:cubicBezTo>
                    <a:cubicBezTo>
                      <a:pt x="22860" y="59436"/>
                      <a:pt x="18859" y="63627"/>
                      <a:pt x="15430" y="67342"/>
                    </a:cubicBezTo>
                    <a:lnTo>
                      <a:pt x="15430" y="67342"/>
                    </a:lnTo>
                    <a:cubicBezTo>
                      <a:pt x="13526" y="69437"/>
                      <a:pt x="9906" y="73247"/>
                      <a:pt x="9715" y="74676"/>
                    </a:cubicBezTo>
                    <a:cubicBezTo>
                      <a:pt x="9906" y="76009"/>
                      <a:pt x="13526" y="79820"/>
                      <a:pt x="15430" y="81820"/>
                    </a:cubicBezTo>
                    <a:cubicBezTo>
                      <a:pt x="19050" y="85630"/>
                      <a:pt x="22955" y="89821"/>
                      <a:pt x="25146" y="95155"/>
                    </a:cubicBezTo>
                    <a:cubicBezTo>
                      <a:pt x="27432" y="100679"/>
                      <a:pt x="27622" y="106585"/>
                      <a:pt x="27813" y="111823"/>
                    </a:cubicBezTo>
                    <a:cubicBezTo>
                      <a:pt x="27908" y="114776"/>
                      <a:pt x="28099" y="119539"/>
                      <a:pt x="28861" y="120777"/>
                    </a:cubicBezTo>
                    <a:cubicBezTo>
                      <a:pt x="29813" y="121253"/>
                      <a:pt x="34766" y="121444"/>
                      <a:pt x="37528" y="121539"/>
                    </a:cubicBezTo>
                    <a:cubicBezTo>
                      <a:pt x="42958" y="121729"/>
                      <a:pt x="48768" y="122015"/>
                      <a:pt x="54197" y="124206"/>
                    </a:cubicBezTo>
                    <a:cubicBezTo>
                      <a:pt x="59531" y="126397"/>
                      <a:pt x="63817" y="130397"/>
                      <a:pt x="67532" y="133921"/>
                    </a:cubicBezTo>
                    <a:cubicBezTo>
                      <a:pt x="69628" y="135826"/>
                      <a:pt x="73438" y="139446"/>
                      <a:pt x="74866" y="139637"/>
                    </a:cubicBezTo>
                    <a:cubicBezTo>
                      <a:pt x="76200" y="139446"/>
                      <a:pt x="80010" y="135826"/>
                      <a:pt x="82010" y="133921"/>
                    </a:cubicBezTo>
                    <a:cubicBezTo>
                      <a:pt x="85725" y="130397"/>
                      <a:pt x="90011" y="126397"/>
                      <a:pt x="95345" y="124206"/>
                    </a:cubicBezTo>
                    <a:cubicBezTo>
                      <a:pt x="100775" y="121920"/>
                      <a:pt x="106680" y="121729"/>
                      <a:pt x="111824" y="121539"/>
                    </a:cubicBezTo>
                    <a:cubicBezTo>
                      <a:pt x="114776" y="121444"/>
                      <a:pt x="119729" y="121253"/>
                      <a:pt x="120967" y="120491"/>
                    </a:cubicBezTo>
                    <a:cubicBezTo>
                      <a:pt x="121444" y="119539"/>
                      <a:pt x="121634" y="114586"/>
                      <a:pt x="121730" y="111823"/>
                    </a:cubicBezTo>
                    <a:cubicBezTo>
                      <a:pt x="121920" y="106489"/>
                      <a:pt x="122110" y="100584"/>
                      <a:pt x="124396" y="95155"/>
                    </a:cubicBezTo>
                    <a:cubicBezTo>
                      <a:pt x="126587" y="89821"/>
                      <a:pt x="130588" y="85630"/>
                      <a:pt x="134017" y="81915"/>
                    </a:cubicBezTo>
                    <a:cubicBezTo>
                      <a:pt x="136017" y="79820"/>
                      <a:pt x="139636" y="76009"/>
                      <a:pt x="139827" y="74485"/>
                    </a:cubicBezTo>
                    <a:cubicBezTo>
                      <a:pt x="139636" y="73152"/>
                      <a:pt x="136017" y="69437"/>
                      <a:pt x="134112" y="67342"/>
                    </a:cubicBezTo>
                    <a:cubicBezTo>
                      <a:pt x="130588" y="63532"/>
                      <a:pt x="126587" y="59341"/>
                      <a:pt x="124396" y="54007"/>
                    </a:cubicBezTo>
                    <a:cubicBezTo>
                      <a:pt x="122110" y="48578"/>
                      <a:pt x="121920" y="42672"/>
                      <a:pt x="121730" y="37433"/>
                    </a:cubicBezTo>
                    <a:cubicBezTo>
                      <a:pt x="121634" y="34576"/>
                      <a:pt x="121444" y="29528"/>
                      <a:pt x="120682" y="28384"/>
                    </a:cubicBezTo>
                    <a:cubicBezTo>
                      <a:pt x="119729" y="27908"/>
                      <a:pt x="114776" y="27718"/>
                      <a:pt x="112014" y="27622"/>
                    </a:cubicBezTo>
                    <a:cubicBezTo>
                      <a:pt x="106775" y="27432"/>
                      <a:pt x="100870" y="27241"/>
                      <a:pt x="95345" y="24955"/>
                    </a:cubicBezTo>
                    <a:cubicBezTo>
                      <a:pt x="89916" y="22670"/>
                      <a:pt x="85725" y="18764"/>
                      <a:pt x="82010" y="15240"/>
                    </a:cubicBezTo>
                    <a:cubicBezTo>
                      <a:pt x="80010" y="13335"/>
                      <a:pt x="76105" y="9715"/>
                      <a:pt x="74676" y="9525"/>
                    </a:cubicBez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2" name="Полилиния: фигура 587">
                <a:extLst>
                  <a:ext uri="{FF2B5EF4-FFF2-40B4-BE49-F238E27FC236}">
                    <a16:creationId xmlns:a16="http://schemas.microsoft.com/office/drawing/2014/main" id="{D9FE67FD-CEB1-45AB-9F16-453443FF5B49}"/>
                  </a:ext>
                </a:extLst>
              </p:cNvPr>
              <p:cNvSpPr/>
              <p:nvPr/>
            </p:nvSpPr>
            <p:spPr>
              <a:xfrm>
                <a:off x="2073211" y="5169820"/>
                <a:ext cx="75247" cy="75247"/>
              </a:xfrm>
              <a:custGeom>
                <a:avLst/>
                <a:gdLst>
                  <a:gd name="connsiteX0" fmla="*/ 37624 w 75247"/>
                  <a:gd name="connsiteY0" fmla="*/ 75247 h 75247"/>
                  <a:gd name="connsiteX1" fmla="*/ 0 w 75247"/>
                  <a:gd name="connsiteY1" fmla="*/ 37624 h 75247"/>
                  <a:gd name="connsiteX2" fmla="*/ 37624 w 75247"/>
                  <a:gd name="connsiteY2" fmla="*/ 0 h 75247"/>
                  <a:gd name="connsiteX3" fmla="*/ 75248 w 75247"/>
                  <a:gd name="connsiteY3" fmla="*/ 37624 h 75247"/>
                  <a:gd name="connsiteX4" fmla="*/ 37624 w 75247"/>
                  <a:gd name="connsiteY4" fmla="*/ 75247 h 75247"/>
                  <a:gd name="connsiteX5" fmla="*/ 37624 w 75247"/>
                  <a:gd name="connsiteY5" fmla="*/ 9430 h 75247"/>
                  <a:gd name="connsiteX6" fmla="*/ 9525 w 75247"/>
                  <a:gd name="connsiteY6" fmla="*/ 37529 h 75247"/>
                  <a:gd name="connsiteX7" fmla="*/ 37624 w 75247"/>
                  <a:gd name="connsiteY7" fmla="*/ 65627 h 75247"/>
                  <a:gd name="connsiteX8" fmla="*/ 65723 w 75247"/>
                  <a:gd name="connsiteY8" fmla="*/ 37529 h 75247"/>
                  <a:gd name="connsiteX9" fmla="*/ 37624 w 75247"/>
                  <a:gd name="connsiteY9" fmla="*/ 9430 h 75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247" h="75247">
                    <a:moveTo>
                      <a:pt x="37624" y="75247"/>
                    </a:moveTo>
                    <a:cubicBezTo>
                      <a:pt x="16859" y="75247"/>
                      <a:pt x="0" y="58388"/>
                      <a:pt x="0" y="37624"/>
                    </a:cubicBezTo>
                    <a:cubicBezTo>
                      <a:pt x="0" y="16859"/>
                      <a:pt x="16859" y="0"/>
                      <a:pt x="37624" y="0"/>
                    </a:cubicBezTo>
                    <a:cubicBezTo>
                      <a:pt x="58388" y="0"/>
                      <a:pt x="75248" y="16859"/>
                      <a:pt x="75248" y="37624"/>
                    </a:cubicBezTo>
                    <a:cubicBezTo>
                      <a:pt x="75248" y="58388"/>
                      <a:pt x="58388" y="75247"/>
                      <a:pt x="37624" y="75247"/>
                    </a:cubicBezTo>
                    <a:close/>
                    <a:moveTo>
                      <a:pt x="37624" y="9430"/>
                    </a:moveTo>
                    <a:cubicBezTo>
                      <a:pt x="22098" y="9430"/>
                      <a:pt x="9525" y="22098"/>
                      <a:pt x="9525" y="37529"/>
                    </a:cubicBezTo>
                    <a:cubicBezTo>
                      <a:pt x="9525" y="52959"/>
                      <a:pt x="22098" y="65627"/>
                      <a:pt x="37624" y="65627"/>
                    </a:cubicBezTo>
                    <a:cubicBezTo>
                      <a:pt x="53150" y="65627"/>
                      <a:pt x="65723" y="52959"/>
                      <a:pt x="65723" y="37529"/>
                    </a:cubicBezTo>
                    <a:cubicBezTo>
                      <a:pt x="65723" y="22098"/>
                      <a:pt x="53150" y="9430"/>
                      <a:pt x="37624" y="9430"/>
                    </a:cubicBez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  <p:sp>
            <p:nvSpPr>
              <p:cNvPr id="53" name="Полилиния: фигура 588">
                <a:extLst>
                  <a:ext uri="{FF2B5EF4-FFF2-40B4-BE49-F238E27FC236}">
                    <a16:creationId xmlns:a16="http://schemas.microsoft.com/office/drawing/2014/main" id="{BA716318-F5F8-4BAB-8D12-E34782496C13}"/>
                  </a:ext>
                </a:extLst>
              </p:cNvPr>
              <p:cNvSpPr/>
              <p:nvPr/>
            </p:nvSpPr>
            <p:spPr>
              <a:xfrm>
                <a:off x="2076259" y="5258878"/>
                <a:ext cx="68198" cy="138493"/>
              </a:xfrm>
              <a:custGeom>
                <a:avLst/>
                <a:gdLst>
                  <a:gd name="connsiteX0" fmla="*/ 68199 w 68198"/>
                  <a:gd name="connsiteY0" fmla="*/ 138494 h 138493"/>
                  <a:gd name="connsiteX1" fmla="*/ 35909 w 68198"/>
                  <a:gd name="connsiteY1" fmla="*/ 100203 h 138493"/>
                  <a:gd name="connsiteX2" fmla="*/ 0 w 68198"/>
                  <a:gd name="connsiteY2" fmla="*/ 137255 h 138493"/>
                  <a:gd name="connsiteX3" fmla="*/ 0 w 68198"/>
                  <a:gd name="connsiteY3" fmla="*/ 0 h 138493"/>
                  <a:gd name="connsiteX4" fmla="*/ 9525 w 68198"/>
                  <a:gd name="connsiteY4" fmla="*/ 0 h 138493"/>
                  <a:gd name="connsiteX5" fmla="*/ 9525 w 68198"/>
                  <a:gd name="connsiteY5" fmla="*/ 113729 h 138493"/>
                  <a:gd name="connsiteX6" fmla="*/ 36385 w 68198"/>
                  <a:gd name="connsiteY6" fmla="*/ 86011 h 138493"/>
                  <a:gd name="connsiteX7" fmla="*/ 58674 w 68198"/>
                  <a:gd name="connsiteY7" fmla="*/ 112490 h 138493"/>
                  <a:gd name="connsiteX8" fmla="*/ 58674 w 68198"/>
                  <a:gd name="connsiteY8" fmla="*/ 0 h 138493"/>
                  <a:gd name="connsiteX9" fmla="*/ 68199 w 68198"/>
                  <a:gd name="connsiteY9" fmla="*/ 0 h 138493"/>
                  <a:gd name="connsiteX10" fmla="*/ 68199 w 68198"/>
                  <a:gd name="connsiteY10" fmla="*/ 138494 h 13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198" h="138493">
                    <a:moveTo>
                      <a:pt x="68199" y="138494"/>
                    </a:moveTo>
                    <a:lnTo>
                      <a:pt x="35909" y="100203"/>
                    </a:lnTo>
                    <a:lnTo>
                      <a:pt x="0" y="137255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13729"/>
                    </a:lnTo>
                    <a:lnTo>
                      <a:pt x="36385" y="86011"/>
                    </a:lnTo>
                    <a:lnTo>
                      <a:pt x="58674" y="112490"/>
                    </a:lnTo>
                    <a:lnTo>
                      <a:pt x="58674" y="0"/>
                    </a:lnTo>
                    <a:lnTo>
                      <a:pt x="68199" y="0"/>
                    </a:lnTo>
                    <a:lnTo>
                      <a:pt x="68199" y="138494"/>
                    </a:lnTo>
                    <a:close/>
                  </a:path>
                </a:pathLst>
              </a:custGeom>
              <a:solidFill>
                <a:srgbClr val="B91827"/>
              </a:solidFill>
              <a:ln w="9525" cap="flat">
                <a:solidFill>
                  <a:srgbClr val="B91827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713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897876-F29E-BEA1-1AE5-F34EB95F4CE3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A454A8-8450-4DE7-9A4F-37D92F3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Проблематика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3DD9E40-08E0-4C2F-ACDA-244240DF9B8C}"/>
              </a:ext>
            </a:extLst>
          </p:cNvPr>
          <p:cNvSpPr/>
          <p:nvPr/>
        </p:nvSpPr>
        <p:spPr>
          <a:xfrm>
            <a:off x="481363" y="1575811"/>
            <a:ext cx="890076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</a:rPr>
              <a:t>Ситуация до внедрения:</a:t>
            </a:r>
            <a:br>
              <a:rPr lang="ru-RU" sz="2000" b="1" dirty="0"/>
            </a:br>
            <a:endParaRPr lang="ru-RU" sz="2000" b="1" dirty="0"/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Потеря документов и долгий поиск</a:t>
            </a:r>
            <a:r>
              <a:rPr lang="ru-RU" dirty="0"/>
              <a:t> – поиск дел занимал дни, требовал курьеров и грузчиков;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Отсутствие прозрачности</a:t>
            </a:r>
            <a:r>
              <a:rPr lang="ru-RU" dirty="0"/>
              <a:t> – контроль сроков и этапов в ручных реестрах, ошибки, срывы сроков;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Высокие трудозатраты</a:t>
            </a:r>
            <a:r>
              <a:rPr lang="ru-RU" dirty="0"/>
              <a:t> – печать тысяч страниц, физическая проверка комплектов, согласование с разноской;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Затраты на ресурсы</a:t>
            </a:r>
            <a:r>
              <a:rPr lang="ru-RU" dirty="0"/>
              <a:t> – аренда дополнительных площадей, расходы на бумагу, курьеров, грузчиков.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E6AEA-7B9C-369C-811D-00565A84AC77}"/>
              </a:ext>
            </a:extLst>
          </p:cNvPr>
          <p:cNvSpPr txBox="1"/>
          <p:nvPr/>
        </p:nvSpPr>
        <p:spPr>
          <a:xfrm>
            <a:off x="2248909" y="5081035"/>
            <a:ext cx="43595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Результат: </a:t>
            </a:r>
            <a:r>
              <a:rPr lang="ru-RU" dirty="0"/>
              <a:t>время сотрудников тратилось на рутину вместо аналитики.</a:t>
            </a:r>
          </a:p>
        </p:txBody>
      </p:sp>
      <p:pic>
        <p:nvPicPr>
          <p:cNvPr id="14" name="Рисунок 13" descr="График тенденции к понижению со сплошной заливкой">
            <a:extLst>
              <a:ext uri="{FF2B5EF4-FFF2-40B4-BE49-F238E27FC236}">
                <a16:creationId xmlns:a16="http://schemas.microsoft.com/office/drawing/2014/main" id="{33D77C4B-B40A-FDB8-CD1E-B480E440D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1882" y="4492106"/>
            <a:ext cx="1657027" cy="1657027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CE15CA7-CB01-4C0C-8931-4D2D0A352058}"/>
              </a:ext>
            </a:extLst>
          </p:cNvPr>
          <p:cNvCxnSpPr/>
          <p:nvPr/>
        </p:nvCxnSpPr>
        <p:spPr>
          <a:xfrm>
            <a:off x="591882" y="4492106"/>
            <a:ext cx="8595149" cy="7582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355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F34A0-B0C5-F37B-4696-C682E62261B3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A454A8-8450-4DE7-9A4F-37D92F3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Выбор решения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5297DE7-2A72-407B-AA14-9C86B2BE99A1}"/>
              </a:ext>
            </a:extLst>
          </p:cNvPr>
          <p:cNvSpPr/>
          <p:nvPr/>
        </p:nvSpPr>
        <p:spPr>
          <a:xfrm>
            <a:off x="2163304" y="1819952"/>
            <a:ext cx="68300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dirty="0"/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«1С:Документооборот 8» </a:t>
            </a:r>
            <a:r>
              <a:rPr lang="ru-RU" dirty="0"/>
              <a:t>– основа электронного архива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«1С-КПД»</a:t>
            </a:r>
            <a:r>
              <a:rPr lang="ru-RU" dirty="0"/>
              <a:t> – подрядчик с опытом более 16 лет </a:t>
            </a:r>
          </a:p>
          <a:p>
            <a:pPr algn="just"/>
            <a:endParaRPr lang="ru-RU" b="1" dirty="0"/>
          </a:p>
          <a:p>
            <a:pPr algn="just"/>
            <a:endParaRPr lang="ru-RU" b="1" dirty="0"/>
          </a:p>
          <a:p>
            <a:pPr algn="just"/>
            <a:r>
              <a:rPr lang="ru-RU" b="1" dirty="0"/>
              <a:t>Масштаб:</a:t>
            </a:r>
            <a:r>
              <a:rPr lang="ru-RU" dirty="0"/>
              <a:t> 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200 АРМ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кол-во человеко-часов работ: 528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централизованная архитектура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доступ удалённых сотрудников через VPN</a:t>
            </a:r>
          </a:p>
          <a:p>
            <a:r>
              <a:rPr lang="ru-RU" dirty="0"/>
              <a:t> </a:t>
            </a:r>
          </a:p>
          <a:p>
            <a:endParaRPr lang="ru-RU" b="1" dirty="0"/>
          </a:p>
          <a:p>
            <a:pPr algn="just"/>
            <a:r>
              <a:rPr lang="ru-RU" b="1" dirty="0"/>
              <a:t>Интеграции с существующими системами:</a:t>
            </a:r>
            <a:endParaRPr lang="ru-RU" dirty="0"/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Цифровая платформа «Экспертиза» №1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Битрикс24 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Кадровая структура Аналитического центра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4C1590-3D4E-4F3A-B128-13866C84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32" y="2302492"/>
            <a:ext cx="1347929" cy="527123"/>
          </a:xfrm>
          <a:prstGeom prst="rect">
            <a:avLst/>
          </a:prstGeom>
        </p:spPr>
      </p:pic>
      <p:pic>
        <p:nvPicPr>
          <p:cNvPr id="8" name="Рисунок 7" descr="Шестеренки со сплошной заливкой">
            <a:extLst>
              <a:ext uri="{FF2B5EF4-FFF2-40B4-BE49-F238E27FC236}">
                <a16:creationId xmlns:a16="http://schemas.microsoft.com/office/drawing/2014/main" id="{9C2767F2-5706-4570-94C7-52FDAE101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933" y="5009653"/>
            <a:ext cx="1238573" cy="1238573"/>
          </a:xfrm>
          <a:prstGeom prst="rect">
            <a:avLst/>
          </a:prstGeom>
        </p:spPr>
      </p:pic>
      <p:pic>
        <p:nvPicPr>
          <p:cNvPr id="12" name="Рисунок 11" descr="Голова с шестеренками со сплошной заливкой">
            <a:extLst>
              <a:ext uri="{FF2B5EF4-FFF2-40B4-BE49-F238E27FC236}">
                <a16:creationId xmlns:a16="http://schemas.microsoft.com/office/drawing/2014/main" id="{7CF1D725-7408-C024-ABC9-2CFFE8583A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228" y="3429000"/>
            <a:ext cx="1083591" cy="10835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B582D98-62DA-B6AA-3E4A-AD1721CC6599}"/>
              </a:ext>
            </a:extLst>
          </p:cNvPr>
          <p:cNvSpPr txBox="1"/>
          <p:nvPr/>
        </p:nvSpPr>
        <p:spPr>
          <a:xfrm>
            <a:off x="420933" y="1518441"/>
            <a:ext cx="495170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3"/>
                </a:solidFill>
              </a:rPr>
              <a:t>Параметры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06003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B92399-FD06-CA23-0E40-E7573CA98688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6F6A033-A127-4C3C-B860-36EE9FC6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3F7AFFA-3AC1-467D-9670-9377A5BC7015}"/>
              </a:ext>
            </a:extLst>
          </p:cNvPr>
          <p:cNvSpPr/>
          <p:nvPr/>
        </p:nvSpPr>
        <p:spPr>
          <a:xfrm>
            <a:off x="1459088" y="1744422"/>
            <a:ext cx="79230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Формирование электронного следа всего рабочего процесса. 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Организация архивного хранения классифицированной экспертной документации и структурированной рабочей информации. 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Формирование управленческой отёчности в режиме реального времени. 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Контроль этапов и сроков сдачи каждого дела в архив без необходимости сопоставления реестров. </a:t>
            </a:r>
          </a:p>
          <a:p>
            <a:pPr marL="342900" indent="-342900" algn="just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dirty="0"/>
              <a:t>Обеспечение взаимодействия системы архивного хранения со смежными системами.</a:t>
            </a:r>
          </a:p>
        </p:txBody>
      </p:sp>
      <p:pic>
        <p:nvPicPr>
          <p:cNvPr id="6" name="Рисунок 5" descr="Цель со сплошной заливкой">
            <a:extLst>
              <a:ext uri="{FF2B5EF4-FFF2-40B4-BE49-F238E27FC236}">
                <a16:creationId xmlns:a16="http://schemas.microsoft.com/office/drawing/2014/main" id="{8AC25D4E-48AC-5F80-785B-43D3CEF7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4688" y="140380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5714FFF-BDDE-4C8A-55AE-F895F7DB50FC}"/>
              </a:ext>
            </a:extLst>
          </p:cNvPr>
          <p:cNvSpPr txBox="1"/>
          <p:nvPr/>
        </p:nvSpPr>
        <p:spPr>
          <a:xfrm>
            <a:off x="1542161" y="1462780"/>
            <a:ext cx="62125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Основная цель проекта </a:t>
            </a:r>
            <a:r>
              <a:rPr lang="ru-RU" dirty="0"/>
              <a:t>– повышение эффективности работы сотрудников центра с экспертной документацией за счет решения следующих задач: </a:t>
            </a:r>
            <a:br>
              <a:rPr lang="ru-RU" dirty="0"/>
            </a:br>
            <a:endParaRPr lang="ru-RU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75C99D05-58D3-4B52-8491-DA5F095F0383}"/>
              </a:ext>
            </a:extLst>
          </p:cNvPr>
          <p:cNvCxnSpPr>
            <a:cxnSpLocks/>
          </p:cNvCxnSpPr>
          <p:nvPr/>
        </p:nvCxnSpPr>
        <p:spPr>
          <a:xfrm>
            <a:off x="544688" y="5574258"/>
            <a:ext cx="88374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03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3AFF1E-136A-F609-F3D1-01CA3171FCFE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A454A8-8450-4DE7-9A4F-37D92F3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ЭА экспертных дел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CE667-C4C0-4BAE-8A17-AA29683B3B77}"/>
              </a:ext>
            </a:extLst>
          </p:cNvPr>
          <p:cNvSpPr/>
          <p:nvPr/>
        </p:nvSpPr>
        <p:spPr>
          <a:xfrm>
            <a:off x="449808" y="2274838"/>
            <a:ext cx="41006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Автоматическая классификация</a:t>
            </a:r>
            <a:br>
              <a:rPr lang="ru-RU" dirty="0"/>
            </a:br>
            <a:r>
              <a:rPr lang="ru-RU" dirty="0"/>
              <a:t>Консолидированные файлы классифицируются по номенклатуре, формируется опись.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Передача в архив</a:t>
            </a:r>
            <a:br>
              <a:rPr lang="ru-RU" dirty="0"/>
            </a:br>
            <a:r>
              <a:rPr lang="ru-RU" dirty="0"/>
              <a:t>Пакет документов и структурированная информация автоматически направляются в электронный архив.</a:t>
            </a:r>
          </a:p>
          <a:p>
            <a:pPr marL="285750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/>
              <a:t>Проверка сотрудником архива</a:t>
            </a:r>
            <a:br>
              <a:rPr lang="ru-RU" dirty="0"/>
            </a:br>
            <a:r>
              <a:rPr lang="ru-RU" dirty="0"/>
              <a:t>Архивариус получает уведомление и проверяет комплект.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0ACFD0-3910-4E99-8901-5BFC23A63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218" y="2418523"/>
            <a:ext cx="5030974" cy="2508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E43B7E-3865-C13B-2D84-E385621ABE87}"/>
              </a:ext>
            </a:extLst>
          </p:cNvPr>
          <p:cNvSpPr txBox="1"/>
          <p:nvPr/>
        </p:nvSpPr>
        <p:spPr>
          <a:xfrm>
            <a:off x="1256632" y="1733028"/>
            <a:ext cx="6575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/>
                </a:solidFill>
              </a:rPr>
              <a:t>Как работает электронный архив экспертных дел: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10" name="Рисунок 9" descr="Книги на полке со сплошной заливкой">
            <a:extLst>
              <a:ext uri="{FF2B5EF4-FFF2-40B4-BE49-F238E27FC236}">
                <a16:creationId xmlns:a16="http://schemas.microsoft.com/office/drawing/2014/main" id="{B67CBF7A-C056-01CC-C9F3-6B82B86DB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808" y="1238744"/>
            <a:ext cx="914400" cy="9144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8BAB98-586F-4671-87C7-2383B5F37EB0}"/>
              </a:ext>
            </a:extLst>
          </p:cNvPr>
          <p:cNvCxnSpPr>
            <a:cxnSpLocks/>
          </p:cNvCxnSpPr>
          <p:nvPr/>
        </p:nvCxnSpPr>
        <p:spPr>
          <a:xfrm>
            <a:off x="544688" y="6220401"/>
            <a:ext cx="88374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16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280804-9336-AE5F-72E1-739B69CBC6DA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6A454A8-8450-4DE7-9A4F-37D92F3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Уникальность проекта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CE667-C4C0-4BAE-8A17-AA29683B3B77}"/>
              </a:ext>
            </a:extLst>
          </p:cNvPr>
          <p:cNvSpPr/>
          <p:nvPr/>
        </p:nvSpPr>
        <p:spPr>
          <a:xfrm>
            <a:off x="451836" y="1491196"/>
            <a:ext cx="9002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dirty="0">
                <a:solidFill>
                  <a:schemeClr val="accent3"/>
                </a:solidFill>
              </a:rPr>
              <a:t>Два сценария по итогам проверки:</a:t>
            </a:r>
            <a:endParaRPr lang="ru-RU" dirty="0">
              <a:solidFill>
                <a:schemeClr val="accent3"/>
              </a:solidFill>
            </a:endParaRP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/>
                </a:solidFill>
              </a:rPr>
              <a:t>Корректно</a:t>
            </a:r>
            <a:r>
              <a:rPr lang="ru-RU" dirty="0"/>
              <a:t> – архив блокируется, изменения невозможны.</a:t>
            </a:r>
          </a:p>
          <a:p>
            <a:pPr marL="742950" lvl="1" indent="-28575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3"/>
                </a:solidFill>
              </a:rPr>
              <a:t>Некорректно</a:t>
            </a:r>
            <a:r>
              <a:rPr lang="ru-RU" dirty="0"/>
              <a:t> – пакет возвращается на доработку.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2CDF3-0E86-47AB-1664-59A16A42FA84}"/>
              </a:ext>
            </a:extLst>
          </p:cNvPr>
          <p:cNvSpPr txBox="1"/>
          <p:nvPr/>
        </p:nvSpPr>
        <p:spPr>
          <a:xfrm>
            <a:off x="332519" y="4430964"/>
            <a:ext cx="29153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Прозрачный процесс с цифровым следом</a:t>
            </a:r>
          </a:p>
        </p:txBody>
      </p:sp>
      <p:pic>
        <p:nvPicPr>
          <p:cNvPr id="8" name="Рисунок 7" descr="Глаз со сплошной заливкой">
            <a:extLst>
              <a:ext uri="{FF2B5EF4-FFF2-40B4-BE49-F238E27FC236}">
                <a16:creationId xmlns:a16="http://schemas.microsoft.com/office/drawing/2014/main" id="{BB6011A4-98CA-1219-D765-890F7CDFB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3407" y="3433465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6500B5-E09F-B73C-0CF6-9996F25DE522}"/>
              </a:ext>
            </a:extLst>
          </p:cNvPr>
          <p:cNvSpPr txBox="1"/>
          <p:nvPr/>
        </p:nvSpPr>
        <p:spPr>
          <a:xfrm>
            <a:off x="451836" y="2981034"/>
            <a:ext cx="49517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Результат:</a:t>
            </a:r>
            <a:endParaRPr lang="ru-RU" dirty="0"/>
          </a:p>
        </p:txBody>
      </p:sp>
      <p:pic>
        <p:nvPicPr>
          <p:cNvPr id="14" name="Рисунок 13" descr="Исследование со сплошной заливкой">
            <a:extLst>
              <a:ext uri="{FF2B5EF4-FFF2-40B4-BE49-F238E27FC236}">
                <a16:creationId xmlns:a16="http://schemas.microsoft.com/office/drawing/2014/main" id="{9636A61E-9271-9FEB-DD63-8E751F601A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74825" y="3507635"/>
            <a:ext cx="914400" cy="914400"/>
          </a:xfrm>
          <a:prstGeom prst="rect">
            <a:avLst/>
          </a:prstGeom>
        </p:spPr>
      </p:pic>
      <p:pic>
        <p:nvPicPr>
          <p:cNvPr id="16" name="Рисунок 15" descr="Мозговой штурм группы со сплошной заливкой">
            <a:extLst>
              <a:ext uri="{FF2B5EF4-FFF2-40B4-BE49-F238E27FC236}">
                <a16:creationId xmlns:a16="http://schemas.microsoft.com/office/drawing/2014/main" id="{35C3FB95-45E4-8986-5741-F3CFBDD41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00993" y="3433465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A7CAAD-BD36-6331-0236-83C6B29A437C}"/>
              </a:ext>
            </a:extLst>
          </p:cNvPr>
          <p:cNvSpPr txBox="1"/>
          <p:nvPr/>
        </p:nvSpPr>
        <p:spPr>
          <a:xfrm>
            <a:off x="3136709" y="4416178"/>
            <a:ext cx="2990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Исключены ошибки ручных реестров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2C2588-E04E-02D7-9243-353388D8AC5A}"/>
              </a:ext>
            </a:extLst>
          </p:cNvPr>
          <p:cNvSpPr txBox="1"/>
          <p:nvPr/>
        </p:nvSpPr>
        <p:spPr>
          <a:xfrm>
            <a:off x="6415433" y="4416178"/>
            <a:ext cx="29906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Сотрудники видят чёткие сроки и замечания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A875CE-A637-4E02-9D5B-A9303B9A685B}"/>
              </a:ext>
            </a:extLst>
          </p:cNvPr>
          <p:cNvCxnSpPr>
            <a:cxnSpLocks/>
          </p:cNvCxnSpPr>
          <p:nvPr/>
        </p:nvCxnSpPr>
        <p:spPr>
          <a:xfrm>
            <a:off x="527142" y="5641744"/>
            <a:ext cx="88374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518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40C5B-49E1-5939-2D18-29033ADB7ED3}"/>
              </a:ext>
            </a:extLst>
          </p:cNvPr>
          <p:cNvSpPr txBox="1"/>
          <p:nvPr/>
        </p:nvSpPr>
        <p:spPr>
          <a:xfrm>
            <a:off x="6608469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CE667-C4C0-4BAE-8A17-AA29683B3B77}"/>
              </a:ext>
            </a:extLst>
          </p:cNvPr>
          <p:cNvSpPr/>
          <p:nvPr/>
        </p:nvSpPr>
        <p:spPr>
          <a:xfrm>
            <a:off x="1463936" y="1961039"/>
            <a:ext cx="7892528" cy="3243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60% сократилось</a:t>
            </a:r>
            <a:r>
              <a:rPr lang="ru-RU" dirty="0">
                <a:solidFill>
                  <a:srgbClr val="333333"/>
                </a:solidFill>
              </a:rPr>
              <a:t> время подготовки, согласования и подтверждения корректности комплекта; 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60% ускорился </a:t>
            </a:r>
            <a:r>
              <a:rPr lang="ru-RU" dirty="0">
                <a:solidFill>
                  <a:srgbClr val="333333"/>
                </a:solidFill>
              </a:rPr>
              <a:t>поиск и предоставление архивных дел; 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100% выросла </a:t>
            </a:r>
            <a:r>
              <a:rPr lang="ru-RU" dirty="0">
                <a:solidFill>
                  <a:srgbClr val="333333"/>
                </a:solidFill>
              </a:rPr>
              <a:t>скорость получения управленческой и регламентированной отчётности;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70% повысилось </a:t>
            </a:r>
            <a:r>
              <a:rPr lang="ru-RU" dirty="0">
                <a:solidFill>
                  <a:srgbClr val="333333"/>
                </a:solidFill>
              </a:rPr>
              <a:t>исполнение регламентных сроков сдачи дел в архив;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98% снизился </a:t>
            </a:r>
            <a:r>
              <a:rPr lang="ru-RU" dirty="0">
                <a:solidFill>
                  <a:srgbClr val="333333"/>
                </a:solidFill>
              </a:rPr>
              <a:t>объем материальных запасов (бумага, картриджи и т. д.);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80% сократились </a:t>
            </a:r>
            <a:r>
              <a:rPr lang="ru-RU" dirty="0">
                <a:solidFill>
                  <a:srgbClr val="333333"/>
                </a:solidFill>
              </a:rPr>
              <a:t>операционные и административные расходы;</a:t>
            </a:r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333333"/>
                </a:solidFill>
              </a:rPr>
              <a:t>На 100% сократились </a:t>
            </a:r>
            <a:r>
              <a:rPr lang="ru-RU" dirty="0">
                <a:solidFill>
                  <a:srgbClr val="333333"/>
                </a:solidFill>
              </a:rPr>
              <a:t>расходы на доставку документов.</a:t>
            </a:r>
            <a:endParaRPr lang="ru-RU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5A0759-06AC-459E-9C99-F6CEA0BD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9AD7-5836-FC24-D06D-92D4E3CA4757}"/>
              </a:ext>
            </a:extLst>
          </p:cNvPr>
          <p:cNvSpPr txBox="1"/>
          <p:nvPr/>
        </p:nvSpPr>
        <p:spPr>
          <a:xfrm>
            <a:off x="1463936" y="1249078"/>
            <a:ext cx="495748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accent3"/>
                </a:solidFill>
              </a:rPr>
              <a:t>Результат проекта:</a:t>
            </a:r>
          </a:p>
        </p:txBody>
      </p:sp>
      <p:pic>
        <p:nvPicPr>
          <p:cNvPr id="9" name="Рисунок 8" descr="Расширение бизнеса со сплошной заливкой">
            <a:extLst>
              <a:ext uri="{FF2B5EF4-FFF2-40B4-BE49-F238E27FC236}">
                <a16:creationId xmlns:a16="http://schemas.microsoft.com/office/drawing/2014/main" id="{EC5B443C-60D9-D64B-26A2-9A178CD13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36" y="1249078"/>
            <a:ext cx="914400" cy="91440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81314DE8-25B0-4525-AE73-6CE8674DC352}"/>
              </a:ext>
            </a:extLst>
          </p:cNvPr>
          <p:cNvCxnSpPr>
            <a:cxnSpLocks/>
          </p:cNvCxnSpPr>
          <p:nvPr/>
        </p:nvCxnSpPr>
        <p:spPr>
          <a:xfrm>
            <a:off x="544688" y="5574258"/>
            <a:ext cx="88374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254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740C5B-49E1-5939-2D18-29033ADB7ED3}"/>
              </a:ext>
            </a:extLst>
          </p:cNvPr>
          <p:cNvSpPr txBox="1"/>
          <p:nvPr/>
        </p:nvSpPr>
        <p:spPr>
          <a:xfrm>
            <a:off x="6664913" y="368298"/>
            <a:ext cx="2990633" cy="612039"/>
          </a:xfrm>
          <a:prstGeom prst="roundRect">
            <a:avLst>
              <a:gd name="adj" fmla="val 10332"/>
            </a:avLst>
          </a:prstGeom>
          <a:solidFill>
            <a:schemeClr val="accent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ru-RU" sz="1327" dirty="0">
              <a:latin typeface="TT Moscow Economy" panose="020B0103030101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8CE667-C4C0-4BAE-8A17-AA29683B3B77}"/>
              </a:ext>
            </a:extLst>
          </p:cNvPr>
          <p:cNvSpPr/>
          <p:nvPr/>
        </p:nvSpPr>
        <p:spPr>
          <a:xfrm>
            <a:off x="1537861" y="2252524"/>
            <a:ext cx="7844265" cy="2352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Тиражирование алгоритмов Битрикс24 по автоматическому формированию электронного архива в 1С.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Внедрение сервиса 1С:Архив в процессе Закупок.</a:t>
            </a:r>
          </a:p>
          <a:p>
            <a:pPr marL="342900" indent="-342900">
              <a:lnSpc>
                <a:spcPct val="150000"/>
              </a:lnSpc>
              <a:buClr>
                <a:schemeClr val="accent3"/>
              </a:buClr>
              <a:buFont typeface="Wingdings" panose="05000000000000000000" pitchFamily="2" charset="2"/>
              <a:buChar char="ü"/>
            </a:pPr>
            <a:r>
              <a:rPr lang="ru-RU" sz="2000" dirty="0"/>
              <a:t>Внедрение процесса заявочного характера для таргетированного архивирования документов.</a:t>
            </a:r>
            <a:endParaRPr lang="ru-RU" sz="20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E5A0759-06AC-459E-9C99-F6CEA0BDC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развития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AD9AD7-5836-FC24-D06D-92D4E3CA4757}"/>
              </a:ext>
            </a:extLst>
          </p:cNvPr>
          <p:cNvSpPr txBox="1"/>
          <p:nvPr/>
        </p:nvSpPr>
        <p:spPr>
          <a:xfrm>
            <a:off x="1707431" y="1346005"/>
            <a:ext cx="4957482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solidFill>
                  <a:schemeClr val="accent3"/>
                </a:solidFill>
              </a:rPr>
              <a:t>Планы развития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2337EFA-C1DF-4BFD-BB8B-592B014D4B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72" y="1346005"/>
            <a:ext cx="1001889" cy="100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B19F977-DF1D-4CDB-AD92-11D1BEE02BE3}"/>
              </a:ext>
            </a:extLst>
          </p:cNvPr>
          <p:cNvCxnSpPr>
            <a:cxnSpLocks/>
          </p:cNvCxnSpPr>
          <p:nvPr/>
        </p:nvCxnSpPr>
        <p:spPr>
          <a:xfrm>
            <a:off x="544688" y="5574258"/>
            <a:ext cx="883743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245276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_Экономика Москвы_4х3">
  <a:themeElements>
    <a:clrScheme name="Moscow economy">
      <a:dk1>
        <a:srgbClr val="3E3E41"/>
      </a:dk1>
      <a:lt1>
        <a:srgbClr val="F5F5F5"/>
      </a:lt1>
      <a:dk2>
        <a:srgbClr val="B91827"/>
      </a:dk2>
      <a:lt2>
        <a:srgbClr val="CF1F2F"/>
      </a:lt2>
      <a:accent1>
        <a:srgbClr val="1F1F20"/>
      </a:accent1>
      <a:accent2>
        <a:srgbClr val="0D8BCD"/>
      </a:accent2>
      <a:accent3>
        <a:srgbClr val="B91827"/>
      </a:accent3>
      <a:accent4>
        <a:srgbClr val="3E3E41"/>
      </a:accent4>
      <a:accent5>
        <a:srgbClr val="F5F5F5"/>
      </a:accent5>
      <a:accent6>
        <a:srgbClr val="FFFFFF"/>
      </a:accent6>
      <a:hlink>
        <a:srgbClr val="0D8BCD"/>
      </a:hlink>
      <a:folHlink>
        <a:srgbClr val="F5F5F5"/>
      </a:folHlink>
    </a:clrScheme>
    <a:fontScheme name="Другая 1">
      <a:majorFont>
        <a:latin typeface="TT Moscow Economy DemiBold"/>
        <a:ea typeface=""/>
        <a:cs typeface=""/>
      </a:majorFont>
      <a:minorFont>
        <a:latin typeface="TT Moscow Economy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>
        <a:spAutoFit/>
      </a:bodyPr>
      <a:lstStyle>
        <a:defPPr algn="l">
          <a:defRPr sz="1100" dirty="0" smtClean="0">
            <a:solidFill>
              <a:schemeClr val="bg1">
                <a:lumMod val="50000"/>
              </a:schemeClr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_Экономика Москвы_4х3" id="{F46A0FFA-641A-4878-B6D8-708E6E7CDF5D}" vid="{4CD2536B-D6D7-4122-8BB2-2F583D2D8ED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52428</TotalTime>
  <Words>293</Words>
  <Application>Microsoft Office PowerPoint</Application>
  <PresentationFormat>Лист A4 (210x297 мм)</PresentationFormat>
  <Paragraphs>87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PT Sans</vt:lpstr>
      <vt:lpstr>TT Moscow Economy</vt:lpstr>
      <vt:lpstr>TT Moscow Economy DemiBold</vt:lpstr>
      <vt:lpstr>Wingdings</vt:lpstr>
      <vt:lpstr>Презентация_Экономика Москвы_4х3</vt:lpstr>
      <vt:lpstr>Презентация PowerPoint</vt:lpstr>
      <vt:lpstr>О компании</vt:lpstr>
      <vt:lpstr>Проблематика</vt:lpstr>
      <vt:lpstr>Выбор решения</vt:lpstr>
      <vt:lpstr>Цель проекта</vt:lpstr>
      <vt:lpstr>ЭА экспертных дел</vt:lpstr>
      <vt:lpstr>Уникальность проекта</vt:lpstr>
      <vt:lpstr>Результаты</vt:lpstr>
      <vt:lpstr>Планы развития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Стебнева</dc:creator>
  <cp:lastModifiedBy>Гуляев Алексей Валентинович</cp:lastModifiedBy>
  <cp:revision>2080</cp:revision>
  <cp:lastPrinted>2021-08-03T12:32:43Z</cp:lastPrinted>
  <dcterms:created xsi:type="dcterms:W3CDTF">2019-10-23T16:38:43Z</dcterms:created>
  <dcterms:modified xsi:type="dcterms:W3CDTF">2026-04-17T08:29:07Z</dcterms:modified>
</cp:coreProperties>
</file>