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3" r:id="rId2"/>
    <p:sldId id="350" r:id="rId3"/>
    <p:sldId id="353" r:id="rId4"/>
    <p:sldId id="354" r:id="rId5"/>
    <p:sldId id="355" r:id="rId6"/>
    <p:sldId id="356" r:id="rId7"/>
    <p:sldId id="357" r:id="rId8"/>
    <p:sldId id="358" r:id="rId9"/>
    <p:sldId id="360" r:id="rId10"/>
    <p:sldId id="362" r:id="rId11"/>
    <p:sldId id="361" r:id="rId12"/>
    <p:sldId id="363" r:id="rId13"/>
    <p:sldId id="364" r:id="rId14"/>
    <p:sldId id="365" r:id="rId15"/>
    <p:sldId id="366" r:id="rId16"/>
    <p:sldId id="367" r:id="rId17"/>
    <p:sldId id="369" r:id="rId18"/>
    <p:sldId id="370" r:id="rId19"/>
    <p:sldId id="371" r:id="rId20"/>
    <p:sldId id="372" r:id="rId21"/>
    <p:sldId id="29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5A431B-707F-BE41-AA70-E13D9C71C55D}">
          <p14:sldIdLst>
            <p14:sldId id="343"/>
            <p14:sldId id="350"/>
            <p14:sldId id="353"/>
            <p14:sldId id="354"/>
            <p14:sldId id="355"/>
            <p14:sldId id="356"/>
            <p14:sldId id="357"/>
            <p14:sldId id="358"/>
            <p14:sldId id="360"/>
            <p14:sldId id="362"/>
            <p14:sldId id="361"/>
            <p14:sldId id="363"/>
            <p14:sldId id="364"/>
            <p14:sldId id="365"/>
            <p14:sldId id="366"/>
            <p14:sldId id="367"/>
            <p14:sldId id="369"/>
            <p14:sldId id="370"/>
            <p14:sldId id="371"/>
            <p14:sldId id="372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109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FF0FF"/>
    <a:srgbClr val="E6F4FF"/>
    <a:srgbClr val="DEDEDE"/>
    <a:srgbClr val="5352F6"/>
    <a:srgbClr val="F2F2F2"/>
    <a:srgbClr val="000000"/>
    <a:srgbClr val="0000FF"/>
    <a:srgbClr val="5452F6"/>
    <a:srgbClr val="D2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3741" autoAdjust="0"/>
  </p:normalViewPr>
  <p:slideViewPr>
    <p:cSldViewPr snapToGrid="0" snapToObjects="1">
      <p:cViewPr varScale="1">
        <p:scale>
          <a:sx n="67" d="100"/>
          <a:sy n="67" d="100"/>
        </p:scale>
        <p:origin x="488" y="56"/>
      </p:cViewPr>
      <p:guideLst>
        <p:guide pos="302"/>
        <p:guide orient="horz" pos="1094"/>
        <p:guide orient="horz" pos="3974"/>
        <p:guide pos="7401"/>
        <p:guide pos="257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03844-0C57-4C85-BC07-D0449666D4B1}" type="doc">
      <dgm:prSet loTypeId="urn:microsoft.com/office/officeart/2005/8/layout/targe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F75C2F3-8176-4B29-B53F-11D475BE302F}">
      <dgm:prSet phldrT="[Текст]"/>
      <dgm:spPr/>
      <dgm:t>
        <a:bodyPr/>
        <a:lstStyle/>
        <a:p>
          <a:r>
            <a:rPr lang="ru-RU" dirty="0"/>
            <a:t>Владелец ДО</a:t>
          </a:r>
        </a:p>
      </dgm:t>
    </dgm:pt>
    <dgm:pt modelId="{7BCDB800-5AD3-4655-9DEE-C004E9BC2D13}" type="parTrans" cxnId="{1D8EE066-A820-4B51-A8FD-55F6527A7454}">
      <dgm:prSet/>
      <dgm:spPr/>
      <dgm:t>
        <a:bodyPr/>
        <a:lstStyle/>
        <a:p>
          <a:endParaRPr lang="ru-RU"/>
        </a:p>
      </dgm:t>
    </dgm:pt>
    <dgm:pt modelId="{F48E86BD-DE07-4A3E-9755-55AB5B363CCE}" type="sibTrans" cxnId="{1D8EE066-A820-4B51-A8FD-55F6527A7454}">
      <dgm:prSet/>
      <dgm:spPr/>
      <dgm:t>
        <a:bodyPr/>
        <a:lstStyle/>
        <a:p>
          <a:endParaRPr lang="ru-RU"/>
        </a:p>
      </dgm:t>
    </dgm:pt>
    <dgm:pt modelId="{1E5EA334-3040-4773-BE7B-F9889441C2BE}">
      <dgm:prSet phldrT="[Текст]"/>
      <dgm:spPr/>
      <dgm:t>
        <a:bodyPr/>
        <a:lstStyle/>
        <a:p>
          <a:r>
            <a:rPr lang="ru-RU" dirty="0"/>
            <a:t>Управление документооборотом</a:t>
          </a:r>
        </a:p>
      </dgm:t>
    </dgm:pt>
    <dgm:pt modelId="{67BD2CA6-E4B5-40EB-AFB0-D89774448F23}" type="parTrans" cxnId="{CE7927D5-A8E6-4F21-BCE8-588CAA7109C2}">
      <dgm:prSet/>
      <dgm:spPr/>
      <dgm:t>
        <a:bodyPr/>
        <a:lstStyle/>
        <a:p>
          <a:endParaRPr lang="ru-RU"/>
        </a:p>
      </dgm:t>
    </dgm:pt>
    <dgm:pt modelId="{2CA71338-AE0B-4E73-93EB-88B4F0940E75}" type="sibTrans" cxnId="{CE7927D5-A8E6-4F21-BCE8-588CAA7109C2}">
      <dgm:prSet/>
      <dgm:spPr/>
      <dgm:t>
        <a:bodyPr/>
        <a:lstStyle/>
        <a:p>
          <a:endParaRPr lang="ru-RU"/>
        </a:p>
      </dgm:t>
    </dgm:pt>
    <dgm:pt modelId="{6DB1F0D1-89C9-48FB-BFE5-F949575804FE}">
      <dgm:prSet phldrT="[Текст]"/>
      <dgm:spPr/>
      <dgm:t>
        <a:bodyPr/>
        <a:lstStyle/>
        <a:p>
          <a:r>
            <a:rPr lang="ru-RU" dirty="0"/>
            <a:t>Согласование требований к СЭД</a:t>
          </a:r>
        </a:p>
      </dgm:t>
    </dgm:pt>
    <dgm:pt modelId="{ADA7E5EB-005C-4A1C-A9DD-C7435DAB1E63}" type="parTrans" cxnId="{F33D9622-3E50-4688-BEEC-F3BF563FE6B8}">
      <dgm:prSet/>
      <dgm:spPr/>
      <dgm:t>
        <a:bodyPr/>
        <a:lstStyle/>
        <a:p>
          <a:endParaRPr lang="ru-RU"/>
        </a:p>
      </dgm:t>
    </dgm:pt>
    <dgm:pt modelId="{8CBA0AF7-3B01-46D8-8D24-D00C5B6F31DD}" type="sibTrans" cxnId="{F33D9622-3E50-4688-BEEC-F3BF563FE6B8}">
      <dgm:prSet/>
      <dgm:spPr/>
      <dgm:t>
        <a:bodyPr/>
        <a:lstStyle/>
        <a:p>
          <a:endParaRPr lang="ru-RU"/>
        </a:p>
      </dgm:t>
    </dgm:pt>
    <dgm:pt modelId="{C4D03F51-50DF-40F0-BE8E-5747C2114C3C}">
      <dgm:prSet phldrT="[Текст]"/>
      <dgm:spPr/>
      <dgm:t>
        <a:bodyPr/>
        <a:lstStyle/>
        <a:p>
          <a:r>
            <a:rPr lang="ru-RU" dirty="0"/>
            <a:t>Блок ИТ</a:t>
          </a:r>
        </a:p>
      </dgm:t>
    </dgm:pt>
    <dgm:pt modelId="{E978F62B-BDE5-43F5-95A1-E85BA3431827}" type="parTrans" cxnId="{70B829CE-00D5-480C-BAB1-D218205A820C}">
      <dgm:prSet/>
      <dgm:spPr/>
      <dgm:t>
        <a:bodyPr/>
        <a:lstStyle/>
        <a:p>
          <a:endParaRPr lang="ru-RU"/>
        </a:p>
      </dgm:t>
    </dgm:pt>
    <dgm:pt modelId="{C2603D1B-F581-40D2-840C-4217C3554A31}" type="sibTrans" cxnId="{70B829CE-00D5-480C-BAB1-D218205A820C}">
      <dgm:prSet/>
      <dgm:spPr/>
      <dgm:t>
        <a:bodyPr/>
        <a:lstStyle/>
        <a:p>
          <a:endParaRPr lang="ru-RU"/>
        </a:p>
      </dgm:t>
    </dgm:pt>
    <dgm:pt modelId="{9CDD0F7B-D3DB-4AC1-B16C-B1D78D08D0BB}">
      <dgm:prSet phldrT="[Текст]"/>
      <dgm:spPr/>
      <dgm:t>
        <a:bodyPr/>
        <a:lstStyle/>
        <a:p>
          <a:r>
            <a:rPr lang="ru-RU" dirty="0"/>
            <a:t>Управление внедрением СЭД</a:t>
          </a:r>
        </a:p>
      </dgm:t>
    </dgm:pt>
    <dgm:pt modelId="{0C3F861A-EE12-4AFC-BE4A-004E9D4BBE80}" type="parTrans" cxnId="{1B7806A2-7334-401B-8F3E-1BF8D69021CA}">
      <dgm:prSet/>
      <dgm:spPr/>
      <dgm:t>
        <a:bodyPr/>
        <a:lstStyle/>
        <a:p>
          <a:endParaRPr lang="ru-RU"/>
        </a:p>
      </dgm:t>
    </dgm:pt>
    <dgm:pt modelId="{968BAD58-8630-4396-ACD1-294BC9B782AE}" type="sibTrans" cxnId="{1B7806A2-7334-401B-8F3E-1BF8D69021CA}">
      <dgm:prSet/>
      <dgm:spPr/>
      <dgm:t>
        <a:bodyPr/>
        <a:lstStyle/>
        <a:p>
          <a:endParaRPr lang="ru-RU"/>
        </a:p>
      </dgm:t>
    </dgm:pt>
    <dgm:pt modelId="{C2CCF35B-8683-43A5-B5C5-6D92DFAD4E16}">
      <dgm:prSet phldrT="[Текст]"/>
      <dgm:spPr/>
      <dgm:t>
        <a:bodyPr/>
        <a:lstStyle/>
        <a:p>
          <a:r>
            <a:rPr lang="ru-RU" dirty="0"/>
            <a:t>Управление разработкой, тестированием</a:t>
          </a:r>
        </a:p>
      </dgm:t>
    </dgm:pt>
    <dgm:pt modelId="{37D18E00-8911-4346-919C-4C7E06EE6CBF}" type="parTrans" cxnId="{3F69A688-BD73-4F03-BD9E-A68BF1F21E49}">
      <dgm:prSet/>
      <dgm:spPr/>
      <dgm:t>
        <a:bodyPr/>
        <a:lstStyle/>
        <a:p>
          <a:endParaRPr lang="ru-RU"/>
        </a:p>
      </dgm:t>
    </dgm:pt>
    <dgm:pt modelId="{18C417BA-4236-4A79-A9DD-ABA61DD575CD}" type="sibTrans" cxnId="{3F69A688-BD73-4F03-BD9E-A68BF1F21E49}">
      <dgm:prSet/>
      <dgm:spPr/>
      <dgm:t>
        <a:bodyPr/>
        <a:lstStyle/>
        <a:p>
          <a:endParaRPr lang="ru-RU"/>
        </a:p>
      </dgm:t>
    </dgm:pt>
    <dgm:pt modelId="{B83BC64C-0D6B-4EB8-8925-B29A1547CC77}">
      <dgm:prSet phldrT="[Текст]"/>
      <dgm:spPr/>
      <dgm:t>
        <a:bodyPr/>
        <a:lstStyle/>
        <a:p>
          <a:r>
            <a:rPr lang="ru-RU" dirty="0"/>
            <a:t>Участники ДО</a:t>
          </a:r>
        </a:p>
      </dgm:t>
    </dgm:pt>
    <dgm:pt modelId="{1B23EF19-141D-4B92-96E3-DF29FC5E706E}" type="parTrans" cxnId="{0C44DE33-CF3A-4038-9BF7-9F4340153040}">
      <dgm:prSet/>
      <dgm:spPr/>
      <dgm:t>
        <a:bodyPr/>
        <a:lstStyle/>
        <a:p>
          <a:endParaRPr lang="ru-RU"/>
        </a:p>
      </dgm:t>
    </dgm:pt>
    <dgm:pt modelId="{353EFA60-06D2-4131-917D-F34684493A42}" type="sibTrans" cxnId="{0C44DE33-CF3A-4038-9BF7-9F4340153040}">
      <dgm:prSet/>
      <dgm:spPr/>
      <dgm:t>
        <a:bodyPr/>
        <a:lstStyle/>
        <a:p>
          <a:endParaRPr lang="ru-RU"/>
        </a:p>
      </dgm:t>
    </dgm:pt>
    <dgm:pt modelId="{FE140A28-B0EE-4529-8FCE-AAC609326928}">
      <dgm:prSet phldrT="[Текст]"/>
      <dgm:spPr/>
      <dgm:t>
        <a:bodyPr/>
        <a:lstStyle/>
        <a:p>
          <a:r>
            <a:rPr lang="ru-RU" dirty="0"/>
            <a:t>Формирование требований</a:t>
          </a:r>
        </a:p>
      </dgm:t>
    </dgm:pt>
    <dgm:pt modelId="{7B24CB6D-2642-4AA8-B97E-D68523A2DD45}" type="parTrans" cxnId="{D373E58E-3D80-45BA-93F3-C71DCE515473}">
      <dgm:prSet/>
      <dgm:spPr/>
      <dgm:t>
        <a:bodyPr/>
        <a:lstStyle/>
        <a:p>
          <a:endParaRPr lang="ru-RU"/>
        </a:p>
      </dgm:t>
    </dgm:pt>
    <dgm:pt modelId="{5EA25200-AA5E-40A3-B7A6-58FC1C39EC79}" type="sibTrans" cxnId="{D373E58E-3D80-45BA-93F3-C71DCE515473}">
      <dgm:prSet/>
      <dgm:spPr/>
      <dgm:t>
        <a:bodyPr/>
        <a:lstStyle/>
        <a:p>
          <a:endParaRPr lang="ru-RU"/>
        </a:p>
      </dgm:t>
    </dgm:pt>
    <dgm:pt modelId="{EC8B218B-0EEC-4121-9ADC-12FF9B2F0661}">
      <dgm:prSet phldrT="[Текст]"/>
      <dgm:spPr/>
      <dgm:t>
        <a:bodyPr/>
        <a:lstStyle/>
        <a:p>
          <a:r>
            <a:rPr lang="ru-RU" dirty="0"/>
            <a:t>Приемка реализации</a:t>
          </a:r>
        </a:p>
      </dgm:t>
    </dgm:pt>
    <dgm:pt modelId="{A54BA72D-D83B-4496-AA68-987BB8E7B16F}" type="parTrans" cxnId="{C5F7B00E-20E5-4FBB-84B4-E400C527FB3D}">
      <dgm:prSet/>
      <dgm:spPr/>
      <dgm:t>
        <a:bodyPr/>
        <a:lstStyle/>
        <a:p>
          <a:endParaRPr lang="ru-RU"/>
        </a:p>
      </dgm:t>
    </dgm:pt>
    <dgm:pt modelId="{BEA5FD5B-798E-4D9A-AB0E-FF610EC4573F}" type="sibTrans" cxnId="{C5F7B00E-20E5-4FBB-84B4-E400C527FB3D}">
      <dgm:prSet/>
      <dgm:spPr/>
      <dgm:t>
        <a:bodyPr/>
        <a:lstStyle/>
        <a:p>
          <a:endParaRPr lang="ru-RU"/>
        </a:p>
      </dgm:t>
    </dgm:pt>
    <dgm:pt modelId="{A74249F0-2B42-49AA-A11E-0DBADE3AC2F3}">
      <dgm:prSet phldrT="[Текст]"/>
      <dgm:spPr/>
      <dgm:t>
        <a:bodyPr/>
        <a:lstStyle/>
        <a:p>
          <a:r>
            <a:rPr lang="ru-RU" dirty="0"/>
            <a:t>Согласование требований</a:t>
          </a:r>
        </a:p>
      </dgm:t>
    </dgm:pt>
    <dgm:pt modelId="{764BAC99-66B8-4252-A625-60B354FB9920}" type="parTrans" cxnId="{8DF8C971-4C02-40B5-BAF5-CC31A7F84D23}">
      <dgm:prSet/>
      <dgm:spPr/>
      <dgm:t>
        <a:bodyPr/>
        <a:lstStyle/>
        <a:p>
          <a:endParaRPr lang="ru-RU"/>
        </a:p>
      </dgm:t>
    </dgm:pt>
    <dgm:pt modelId="{EF726455-37D8-430B-816E-C23E29610062}" type="sibTrans" cxnId="{8DF8C971-4C02-40B5-BAF5-CC31A7F84D23}">
      <dgm:prSet/>
      <dgm:spPr/>
      <dgm:t>
        <a:bodyPr/>
        <a:lstStyle/>
        <a:p>
          <a:endParaRPr lang="ru-RU"/>
        </a:p>
      </dgm:t>
    </dgm:pt>
    <dgm:pt modelId="{E1AE646B-CFD0-4DA8-9B0F-8955575A199B}">
      <dgm:prSet phldrT="[Текст]"/>
      <dgm:spPr/>
      <dgm:t>
        <a:bodyPr/>
        <a:lstStyle/>
        <a:p>
          <a:r>
            <a:rPr lang="ru-RU" dirty="0"/>
            <a:t>Обеспечение интеграций со смежными системами</a:t>
          </a:r>
        </a:p>
      </dgm:t>
    </dgm:pt>
    <dgm:pt modelId="{381D1200-DFE6-4445-A10C-5305B58FB0C8}" type="parTrans" cxnId="{DACDEAE3-1B88-44DF-B616-B2FE50B28763}">
      <dgm:prSet/>
      <dgm:spPr/>
      <dgm:t>
        <a:bodyPr/>
        <a:lstStyle/>
        <a:p>
          <a:endParaRPr lang="ru-RU"/>
        </a:p>
      </dgm:t>
    </dgm:pt>
    <dgm:pt modelId="{F4979D1F-0CAD-4A4B-87C9-26DD6C13B1B5}" type="sibTrans" cxnId="{DACDEAE3-1B88-44DF-B616-B2FE50B28763}">
      <dgm:prSet/>
      <dgm:spPr/>
      <dgm:t>
        <a:bodyPr/>
        <a:lstStyle/>
        <a:p>
          <a:endParaRPr lang="ru-RU"/>
        </a:p>
      </dgm:t>
    </dgm:pt>
    <dgm:pt modelId="{9DACCCF4-2253-4044-997E-80727DB0B0C5}">
      <dgm:prSet phldrT="[Текст]"/>
      <dgm:spPr/>
      <dgm:t>
        <a:bodyPr/>
        <a:lstStyle/>
        <a:p>
          <a:r>
            <a:rPr lang="ru-RU" dirty="0" err="1"/>
            <a:t>Релизная</a:t>
          </a:r>
          <a:r>
            <a:rPr lang="ru-RU" dirty="0"/>
            <a:t> политика</a:t>
          </a:r>
        </a:p>
      </dgm:t>
    </dgm:pt>
    <dgm:pt modelId="{66321590-2C96-4C94-B049-623AD5C448A9}" type="parTrans" cxnId="{54C18E36-DDCD-40B5-99E0-85E38D9E5867}">
      <dgm:prSet/>
      <dgm:spPr/>
      <dgm:t>
        <a:bodyPr/>
        <a:lstStyle/>
        <a:p>
          <a:endParaRPr lang="ru-RU"/>
        </a:p>
      </dgm:t>
    </dgm:pt>
    <dgm:pt modelId="{0F603FA8-99D5-4605-8B55-85E62558175A}" type="sibTrans" cxnId="{54C18E36-DDCD-40B5-99E0-85E38D9E5867}">
      <dgm:prSet/>
      <dgm:spPr/>
      <dgm:t>
        <a:bodyPr/>
        <a:lstStyle/>
        <a:p>
          <a:endParaRPr lang="ru-RU"/>
        </a:p>
      </dgm:t>
    </dgm:pt>
    <dgm:pt modelId="{1ED63D70-FE7A-45B8-81B5-35A762CEE6D2}" type="pres">
      <dgm:prSet presAssocID="{22303844-0C57-4C85-BC07-D0449666D4B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0B6183E-4079-44B1-9838-4F3D3300BAF6}" type="pres">
      <dgm:prSet presAssocID="{9F75C2F3-8176-4B29-B53F-11D475BE302F}" presName="circle1" presStyleLbl="node1" presStyleIdx="0" presStyleCnt="3" custLinFactNeighborY="-1222"/>
      <dgm:spPr/>
    </dgm:pt>
    <dgm:pt modelId="{F8D762A5-E967-42CD-89B9-2286F4755A68}" type="pres">
      <dgm:prSet presAssocID="{9F75C2F3-8176-4B29-B53F-11D475BE302F}" presName="space" presStyleCnt="0"/>
      <dgm:spPr/>
    </dgm:pt>
    <dgm:pt modelId="{69AB9A79-0C53-4521-8588-CBA08948295F}" type="pres">
      <dgm:prSet presAssocID="{9F75C2F3-8176-4B29-B53F-11D475BE302F}" presName="rect1" presStyleLbl="alignAcc1" presStyleIdx="0" presStyleCnt="3"/>
      <dgm:spPr/>
    </dgm:pt>
    <dgm:pt modelId="{33F849AF-00B7-4FA3-8E69-8C66B83CCE04}" type="pres">
      <dgm:prSet presAssocID="{C4D03F51-50DF-40F0-BE8E-5747C2114C3C}" presName="vertSpace2" presStyleLbl="node1" presStyleIdx="0" presStyleCnt="3"/>
      <dgm:spPr/>
    </dgm:pt>
    <dgm:pt modelId="{4BF5115A-D222-44A8-919E-CD4F22376949}" type="pres">
      <dgm:prSet presAssocID="{C4D03F51-50DF-40F0-BE8E-5747C2114C3C}" presName="circle2" presStyleLbl="node1" presStyleIdx="1" presStyleCnt="3"/>
      <dgm:spPr/>
    </dgm:pt>
    <dgm:pt modelId="{0A861A59-60B3-4452-89C9-A4EB77BC9F71}" type="pres">
      <dgm:prSet presAssocID="{C4D03F51-50DF-40F0-BE8E-5747C2114C3C}" presName="rect2" presStyleLbl="alignAcc1" presStyleIdx="1" presStyleCnt="3"/>
      <dgm:spPr/>
    </dgm:pt>
    <dgm:pt modelId="{EE8DEFE4-836E-4A17-A1CE-478E00FD149B}" type="pres">
      <dgm:prSet presAssocID="{B83BC64C-0D6B-4EB8-8925-B29A1547CC77}" presName="vertSpace3" presStyleLbl="node1" presStyleIdx="1" presStyleCnt="3"/>
      <dgm:spPr/>
    </dgm:pt>
    <dgm:pt modelId="{322113AE-0926-40D6-A31A-011ADB26B1C8}" type="pres">
      <dgm:prSet presAssocID="{B83BC64C-0D6B-4EB8-8925-B29A1547CC77}" presName="circle3" presStyleLbl="node1" presStyleIdx="2" presStyleCnt="3"/>
      <dgm:spPr/>
    </dgm:pt>
    <dgm:pt modelId="{0A84D5A8-6CFB-405C-AE6D-AFD9372E4C61}" type="pres">
      <dgm:prSet presAssocID="{B83BC64C-0D6B-4EB8-8925-B29A1547CC77}" presName="rect3" presStyleLbl="alignAcc1" presStyleIdx="2" presStyleCnt="3"/>
      <dgm:spPr/>
    </dgm:pt>
    <dgm:pt modelId="{AC420D40-A0C9-4624-992F-1CDD18535A5A}" type="pres">
      <dgm:prSet presAssocID="{9F75C2F3-8176-4B29-B53F-11D475BE302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CC260B7-465C-4286-8853-B2AE907F87B6}" type="pres">
      <dgm:prSet presAssocID="{9F75C2F3-8176-4B29-B53F-11D475BE302F}" presName="rect1ChTx" presStyleLbl="alignAcc1" presStyleIdx="2" presStyleCnt="3">
        <dgm:presLayoutVars>
          <dgm:bulletEnabled val="1"/>
        </dgm:presLayoutVars>
      </dgm:prSet>
      <dgm:spPr/>
    </dgm:pt>
    <dgm:pt modelId="{CA91693E-8044-4997-90AD-6CC6498715DC}" type="pres">
      <dgm:prSet presAssocID="{C4D03F51-50DF-40F0-BE8E-5747C2114C3C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59FC2A1D-FAA9-46E4-A16B-6E04FCFA83D1}" type="pres">
      <dgm:prSet presAssocID="{C4D03F51-50DF-40F0-BE8E-5747C2114C3C}" presName="rect2ChTx" presStyleLbl="alignAcc1" presStyleIdx="2" presStyleCnt="3">
        <dgm:presLayoutVars>
          <dgm:bulletEnabled val="1"/>
        </dgm:presLayoutVars>
      </dgm:prSet>
      <dgm:spPr/>
    </dgm:pt>
    <dgm:pt modelId="{D1B6A5DF-5923-48AA-9200-781061B91604}" type="pres">
      <dgm:prSet presAssocID="{B83BC64C-0D6B-4EB8-8925-B29A1547CC7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3498F3E3-46AB-427C-8417-DB076FC1262B}" type="pres">
      <dgm:prSet presAssocID="{B83BC64C-0D6B-4EB8-8925-B29A1547CC7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5F7B00E-20E5-4FBB-84B4-E400C527FB3D}" srcId="{B83BC64C-0D6B-4EB8-8925-B29A1547CC77}" destId="{EC8B218B-0EEC-4121-9ADC-12FF9B2F0661}" srcOrd="1" destOrd="0" parTransId="{A54BA72D-D83B-4496-AA68-987BB8E7B16F}" sibTransId="{BEA5FD5B-798E-4D9A-AB0E-FF610EC4573F}"/>
    <dgm:cxn modelId="{F33D9622-3E50-4688-BEEC-F3BF563FE6B8}" srcId="{9F75C2F3-8176-4B29-B53F-11D475BE302F}" destId="{6DB1F0D1-89C9-48FB-BFE5-F949575804FE}" srcOrd="1" destOrd="0" parTransId="{ADA7E5EB-005C-4A1C-A9DD-C7435DAB1E63}" sibTransId="{8CBA0AF7-3B01-46D8-8D24-D00C5B6F31DD}"/>
    <dgm:cxn modelId="{53C99528-C7DB-4115-867D-6B4F36BFDABF}" type="presOf" srcId="{9DACCCF4-2253-4044-997E-80727DB0B0C5}" destId="{59FC2A1D-FAA9-46E4-A16B-6E04FCFA83D1}" srcOrd="0" destOrd="4" presId="urn:microsoft.com/office/officeart/2005/8/layout/target3"/>
    <dgm:cxn modelId="{EF910C31-BEFC-43D3-B645-B87E336C9B9C}" type="presOf" srcId="{C4D03F51-50DF-40F0-BE8E-5747C2114C3C}" destId="{CA91693E-8044-4997-90AD-6CC6498715DC}" srcOrd="1" destOrd="0" presId="urn:microsoft.com/office/officeart/2005/8/layout/target3"/>
    <dgm:cxn modelId="{0C44DE33-CF3A-4038-9BF7-9F4340153040}" srcId="{22303844-0C57-4C85-BC07-D0449666D4B1}" destId="{B83BC64C-0D6B-4EB8-8925-B29A1547CC77}" srcOrd="2" destOrd="0" parTransId="{1B23EF19-141D-4B92-96E3-DF29FC5E706E}" sibTransId="{353EFA60-06D2-4131-917D-F34684493A42}"/>
    <dgm:cxn modelId="{54C18E36-DDCD-40B5-99E0-85E38D9E5867}" srcId="{9CDD0F7B-D3DB-4AC1-B16C-B1D78D08D0BB}" destId="{9DACCCF4-2253-4044-997E-80727DB0B0C5}" srcOrd="3" destOrd="0" parTransId="{66321590-2C96-4C94-B049-623AD5C448A9}" sibTransId="{0F603FA8-99D5-4605-8B55-85E62558175A}"/>
    <dgm:cxn modelId="{810F8261-C68F-4625-AF71-45B8CFC6FBF8}" type="presOf" srcId="{B83BC64C-0D6B-4EB8-8925-B29A1547CC77}" destId="{D1B6A5DF-5923-48AA-9200-781061B91604}" srcOrd="1" destOrd="0" presId="urn:microsoft.com/office/officeart/2005/8/layout/target3"/>
    <dgm:cxn modelId="{1D8EE066-A820-4B51-A8FD-55F6527A7454}" srcId="{22303844-0C57-4C85-BC07-D0449666D4B1}" destId="{9F75C2F3-8176-4B29-B53F-11D475BE302F}" srcOrd="0" destOrd="0" parTransId="{7BCDB800-5AD3-4655-9DEE-C004E9BC2D13}" sibTransId="{F48E86BD-DE07-4A3E-9755-55AB5B363CCE}"/>
    <dgm:cxn modelId="{82B90A70-F53A-4B86-952A-8B42FBCA0492}" type="presOf" srcId="{9F75C2F3-8176-4B29-B53F-11D475BE302F}" destId="{69AB9A79-0C53-4521-8588-CBA08948295F}" srcOrd="0" destOrd="0" presId="urn:microsoft.com/office/officeart/2005/8/layout/target3"/>
    <dgm:cxn modelId="{8DF8C971-4C02-40B5-BAF5-CC31A7F84D23}" srcId="{9CDD0F7B-D3DB-4AC1-B16C-B1D78D08D0BB}" destId="{A74249F0-2B42-49AA-A11E-0DBADE3AC2F3}" srcOrd="0" destOrd="0" parTransId="{764BAC99-66B8-4252-A625-60B354FB9920}" sibTransId="{EF726455-37D8-430B-816E-C23E29610062}"/>
    <dgm:cxn modelId="{DB4EAA52-CB5C-4899-A51E-36082AD0C318}" type="presOf" srcId="{22303844-0C57-4C85-BC07-D0449666D4B1}" destId="{1ED63D70-FE7A-45B8-81B5-35A762CEE6D2}" srcOrd="0" destOrd="0" presId="urn:microsoft.com/office/officeart/2005/8/layout/target3"/>
    <dgm:cxn modelId="{8C616C54-0CA4-4AE9-8C87-78C4743685AD}" type="presOf" srcId="{A74249F0-2B42-49AA-A11E-0DBADE3AC2F3}" destId="{59FC2A1D-FAA9-46E4-A16B-6E04FCFA83D1}" srcOrd="0" destOrd="1" presId="urn:microsoft.com/office/officeart/2005/8/layout/target3"/>
    <dgm:cxn modelId="{E93C067E-F326-4478-ADD7-5AD099902C86}" type="presOf" srcId="{FE140A28-B0EE-4529-8FCE-AAC609326928}" destId="{3498F3E3-46AB-427C-8417-DB076FC1262B}" srcOrd="0" destOrd="0" presId="urn:microsoft.com/office/officeart/2005/8/layout/target3"/>
    <dgm:cxn modelId="{3F69A688-BD73-4F03-BD9E-A68BF1F21E49}" srcId="{9CDD0F7B-D3DB-4AC1-B16C-B1D78D08D0BB}" destId="{C2CCF35B-8683-43A5-B5C5-6D92DFAD4E16}" srcOrd="2" destOrd="0" parTransId="{37D18E00-8911-4346-919C-4C7E06EE6CBF}" sibTransId="{18C417BA-4236-4A79-A9DD-ABA61DD575CD}"/>
    <dgm:cxn modelId="{D373E58E-3D80-45BA-93F3-C71DCE515473}" srcId="{B83BC64C-0D6B-4EB8-8925-B29A1547CC77}" destId="{FE140A28-B0EE-4529-8FCE-AAC609326928}" srcOrd="0" destOrd="0" parTransId="{7B24CB6D-2642-4AA8-B97E-D68523A2DD45}" sibTransId="{5EA25200-AA5E-40A3-B7A6-58FC1C39EC79}"/>
    <dgm:cxn modelId="{4F22F69A-2BEF-4080-8A74-426EED2167E1}" type="presOf" srcId="{E1AE646B-CFD0-4DA8-9B0F-8955575A199B}" destId="{59FC2A1D-FAA9-46E4-A16B-6E04FCFA83D1}" srcOrd="0" destOrd="2" presId="urn:microsoft.com/office/officeart/2005/8/layout/target3"/>
    <dgm:cxn modelId="{B8F9CB9D-A68D-464B-83AE-6B382FAED2C9}" type="presOf" srcId="{C4D03F51-50DF-40F0-BE8E-5747C2114C3C}" destId="{0A861A59-60B3-4452-89C9-A4EB77BC9F71}" srcOrd="0" destOrd="0" presId="urn:microsoft.com/office/officeart/2005/8/layout/target3"/>
    <dgm:cxn modelId="{1B7806A2-7334-401B-8F3E-1BF8D69021CA}" srcId="{C4D03F51-50DF-40F0-BE8E-5747C2114C3C}" destId="{9CDD0F7B-D3DB-4AC1-B16C-B1D78D08D0BB}" srcOrd="0" destOrd="0" parTransId="{0C3F861A-EE12-4AFC-BE4A-004E9D4BBE80}" sibTransId="{968BAD58-8630-4396-ACD1-294BC9B782AE}"/>
    <dgm:cxn modelId="{79C1F0B2-BDF1-492D-B342-556B2312F85D}" type="presOf" srcId="{9F75C2F3-8176-4B29-B53F-11D475BE302F}" destId="{AC420D40-A0C9-4624-992F-1CDD18535A5A}" srcOrd="1" destOrd="0" presId="urn:microsoft.com/office/officeart/2005/8/layout/target3"/>
    <dgm:cxn modelId="{70B829CE-00D5-480C-BAB1-D218205A820C}" srcId="{22303844-0C57-4C85-BC07-D0449666D4B1}" destId="{C4D03F51-50DF-40F0-BE8E-5747C2114C3C}" srcOrd="1" destOrd="0" parTransId="{E978F62B-BDE5-43F5-95A1-E85BA3431827}" sibTransId="{C2603D1B-F581-40D2-840C-4217C3554A31}"/>
    <dgm:cxn modelId="{CE7927D5-A8E6-4F21-BCE8-588CAA7109C2}" srcId="{9F75C2F3-8176-4B29-B53F-11D475BE302F}" destId="{1E5EA334-3040-4773-BE7B-F9889441C2BE}" srcOrd="0" destOrd="0" parTransId="{67BD2CA6-E4B5-40EB-AFB0-D89774448F23}" sibTransId="{2CA71338-AE0B-4E73-93EB-88B4F0940E75}"/>
    <dgm:cxn modelId="{F644F4DC-7DAD-43F7-809E-C3624050FBDC}" type="presOf" srcId="{9CDD0F7B-D3DB-4AC1-B16C-B1D78D08D0BB}" destId="{59FC2A1D-FAA9-46E4-A16B-6E04FCFA83D1}" srcOrd="0" destOrd="0" presId="urn:microsoft.com/office/officeart/2005/8/layout/target3"/>
    <dgm:cxn modelId="{812FCEDE-3C4D-4DEF-BC7F-989EC9847FDD}" type="presOf" srcId="{6DB1F0D1-89C9-48FB-BFE5-F949575804FE}" destId="{9CC260B7-465C-4286-8853-B2AE907F87B6}" srcOrd="0" destOrd="1" presId="urn:microsoft.com/office/officeart/2005/8/layout/target3"/>
    <dgm:cxn modelId="{DACDEAE3-1B88-44DF-B616-B2FE50B28763}" srcId="{9CDD0F7B-D3DB-4AC1-B16C-B1D78D08D0BB}" destId="{E1AE646B-CFD0-4DA8-9B0F-8955575A199B}" srcOrd="1" destOrd="0" parTransId="{381D1200-DFE6-4445-A10C-5305B58FB0C8}" sibTransId="{F4979D1F-0CAD-4A4B-87C9-26DD6C13B1B5}"/>
    <dgm:cxn modelId="{050739E8-815B-43F5-9F91-3AE911FD5231}" type="presOf" srcId="{B83BC64C-0D6B-4EB8-8925-B29A1547CC77}" destId="{0A84D5A8-6CFB-405C-AE6D-AFD9372E4C61}" srcOrd="0" destOrd="0" presId="urn:microsoft.com/office/officeart/2005/8/layout/target3"/>
    <dgm:cxn modelId="{5C1456EB-E3AF-4A4C-A131-5845D711AB1D}" type="presOf" srcId="{EC8B218B-0EEC-4121-9ADC-12FF9B2F0661}" destId="{3498F3E3-46AB-427C-8417-DB076FC1262B}" srcOrd="0" destOrd="1" presId="urn:microsoft.com/office/officeart/2005/8/layout/target3"/>
    <dgm:cxn modelId="{C24259EE-5A7B-4EAD-8E11-2755D0E6089B}" type="presOf" srcId="{1E5EA334-3040-4773-BE7B-F9889441C2BE}" destId="{9CC260B7-465C-4286-8853-B2AE907F87B6}" srcOrd="0" destOrd="0" presId="urn:microsoft.com/office/officeart/2005/8/layout/target3"/>
    <dgm:cxn modelId="{C93C2FFE-67C0-4A2F-8B10-E932F946C425}" type="presOf" srcId="{C2CCF35B-8683-43A5-B5C5-6D92DFAD4E16}" destId="{59FC2A1D-FAA9-46E4-A16B-6E04FCFA83D1}" srcOrd="0" destOrd="3" presId="urn:microsoft.com/office/officeart/2005/8/layout/target3"/>
    <dgm:cxn modelId="{77351ED5-875E-474A-AED7-C41BFDDB2376}" type="presParOf" srcId="{1ED63D70-FE7A-45B8-81B5-35A762CEE6D2}" destId="{D0B6183E-4079-44B1-9838-4F3D3300BAF6}" srcOrd="0" destOrd="0" presId="urn:microsoft.com/office/officeart/2005/8/layout/target3"/>
    <dgm:cxn modelId="{678408E8-484C-494B-A6CD-B9F381E57071}" type="presParOf" srcId="{1ED63D70-FE7A-45B8-81B5-35A762CEE6D2}" destId="{F8D762A5-E967-42CD-89B9-2286F4755A68}" srcOrd="1" destOrd="0" presId="urn:microsoft.com/office/officeart/2005/8/layout/target3"/>
    <dgm:cxn modelId="{8B0FE2F2-E5BE-4E62-A3A5-676D051D7984}" type="presParOf" srcId="{1ED63D70-FE7A-45B8-81B5-35A762CEE6D2}" destId="{69AB9A79-0C53-4521-8588-CBA08948295F}" srcOrd="2" destOrd="0" presId="urn:microsoft.com/office/officeart/2005/8/layout/target3"/>
    <dgm:cxn modelId="{BC0FC4C6-C119-4FA8-8328-28768E746B44}" type="presParOf" srcId="{1ED63D70-FE7A-45B8-81B5-35A762CEE6D2}" destId="{33F849AF-00B7-4FA3-8E69-8C66B83CCE04}" srcOrd="3" destOrd="0" presId="urn:microsoft.com/office/officeart/2005/8/layout/target3"/>
    <dgm:cxn modelId="{4B39FAA1-3199-418F-A7BB-D8CE06E0B5BE}" type="presParOf" srcId="{1ED63D70-FE7A-45B8-81B5-35A762CEE6D2}" destId="{4BF5115A-D222-44A8-919E-CD4F22376949}" srcOrd="4" destOrd="0" presId="urn:microsoft.com/office/officeart/2005/8/layout/target3"/>
    <dgm:cxn modelId="{7DAA1102-6BA8-493E-92C9-EF462476BB84}" type="presParOf" srcId="{1ED63D70-FE7A-45B8-81B5-35A762CEE6D2}" destId="{0A861A59-60B3-4452-89C9-A4EB77BC9F71}" srcOrd="5" destOrd="0" presId="urn:microsoft.com/office/officeart/2005/8/layout/target3"/>
    <dgm:cxn modelId="{B18EAE33-9298-45DC-B83B-ED57D7520184}" type="presParOf" srcId="{1ED63D70-FE7A-45B8-81B5-35A762CEE6D2}" destId="{EE8DEFE4-836E-4A17-A1CE-478E00FD149B}" srcOrd="6" destOrd="0" presId="urn:microsoft.com/office/officeart/2005/8/layout/target3"/>
    <dgm:cxn modelId="{BCC85AA1-37BA-427D-8F3B-5FEFEF52BA60}" type="presParOf" srcId="{1ED63D70-FE7A-45B8-81B5-35A762CEE6D2}" destId="{322113AE-0926-40D6-A31A-011ADB26B1C8}" srcOrd="7" destOrd="0" presId="urn:microsoft.com/office/officeart/2005/8/layout/target3"/>
    <dgm:cxn modelId="{4B44D2C7-BC66-4E28-ABE1-854CA5C7D29C}" type="presParOf" srcId="{1ED63D70-FE7A-45B8-81B5-35A762CEE6D2}" destId="{0A84D5A8-6CFB-405C-AE6D-AFD9372E4C61}" srcOrd="8" destOrd="0" presId="urn:microsoft.com/office/officeart/2005/8/layout/target3"/>
    <dgm:cxn modelId="{4C37A96E-F97D-4189-9600-F02023D84DA2}" type="presParOf" srcId="{1ED63D70-FE7A-45B8-81B5-35A762CEE6D2}" destId="{AC420D40-A0C9-4624-992F-1CDD18535A5A}" srcOrd="9" destOrd="0" presId="urn:microsoft.com/office/officeart/2005/8/layout/target3"/>
    <dgm:cxn modelId="{04550E8E-1DD0-4A99-B3B8-0BB080A48EC3}" type="presParOf" srcId="{1ED63D70-FE7A-45B8-81B5-35A762CEE6D2}" destId="{9CC260B7-465C-4286-8853-B2AE907F87B6}" srcOrd="10" destOrd="0" presId="urn:microsoft.com/office/officeart/2005/8/layout/target3"/>
    <dgm:cxn modelId="{3967A762-11F4-421B-B9EC-A1808076C24E}" type="presParOf" srcId="{1ED63D70-FE7A-45B8-81B5-35A762CEE6D2}" destId="{CA91693E-8044-4997-90AD-6CC6498715DC}" srcOrd="11" destOrd="0" presId="urn:microsoft.com/office/officeart/2005/8/layout/target3"/>
    <dgm:cxn modelId="{4FF2B1D7-E282-4E35-A920-A6911306176A}" type="presParOf" srcId="{1ED63D70-FE7A-45B8-81B5-35A762CEE6D2}" destId="{59FC2A1D-FAA9-46E4-A16B-6E04FCFA83D1}" srcOrd="12" destOrd="0" presId="urn:microsoft.com/office/officeart/2005/8/layout/target3"/>
    <dgm:cxn modelId="{AFAB8407-A7FC-4768-8940-AA155A59820A}" type="presParOf" srcId="{1ED63D70-FE7A-45B8-81B5-35A762CEE6D2}" destId="{D1B6A5DF-5923-48AA-9200-781061B91604}" srcOrd="13" destOrd="0" presId="urn:microsoft.com/office/officeart/2005/8/layout/target3"/>
    <dgm:cxn modelId="{27AE5A15-E959-489E-98FC-BD1D78A558F7}" type="presParOf" srcId="{1ED63D70-FE7A-45B8-81B5-35A762CEE6D2}" destId="{3498F3E3-46AB-427C-8417-DB076FC1262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A1FDB-007A-49ED-9F9B-B4DB05ADC55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CD84A-445A-4D43-917B-4A29D196FFF3}">
      <dgm:prSet phldrT="[Текст]"/>
      <dgm:spPr/>
      <dgm:t>
        <a:bodyPr/>
        <a:lstStyle/>
        <a:p>
          <a:r>
            <a:rPr lang="ru-RU" dirty="0"/>
            <a:t>Проект ДК</a:t>
          </a:r>
        </a:p>
      </dgm:t>
    </dgm:pt>
    <dgm:pt modelId="{F7E3668E-243D-4403-900D-BF2A303C348B}" type="parTrans" cxnId="{AAC0B741-D42E-45E5-B330-DCC52DB4C0C2}">
      <dgm:prSet/>
      <dgm:spPr/>
      <dgm:t>
        <a:bodyPr/>
        <a:lstStyle/>
        <a:p>
          <a:endParaRPr lang="ru-RU"/>
        </a:p>
      </dgm:t>
    </dgm:pt>
    <dgm:pt modelId="{1C5228F5-8DF2-4BF0-A4E5-856F8A57FF4C}" type="sibTrans" cxnId="{AAC0B741-D42E-45E5-B330-DCC52DB4C0C2}">
      <dgm:prSet/>
      <dgm:spPr/>
      <dgm:t>
        <a:bodyPr/>
        <a:lstStyle/>
        <a:p>
          <a:endParaRPr lang="ru-RU"/>
        </a:p>
      </dgm:t>
    </dgm:pt>
    <dgm:pt modelId="{3D00B26D-F053-4A60-BBE0-8BC2BC79FB2E}">
      <dgm:prSet phldrT="[Текст]"/>
      <dgm:spPr/>
      <dgm:t>
        <a:bodyPr/>
        <a:lstStyle/>
        <a:p>
          <a:r>
            <a:rPr lang="ru-RU" dirty="0" err="1"/>
            <a:t>Валидиция</a:t>
          </a:r>
          <a:r>
            <a:rPr lang="ru-RU" dirty="0"/>
            <a:t> требований</a:t>
          </a:r>
        </a:p>
      </dgm:t>
    </dgm:pt>
    <dgm:pt modelId="{7972723D-BB35-4FD2-905F-E3A8179E0445}" type="parTrans" cxnId="{9A25BE1C-E949-4197-AF83-68A6EAC9F6FE}">
      <dgm:prSet/>
      <dgm:spPr/>
      <dgm:t>
        <a:bodyPr/>
        <a:lstStyle/>
        <a:p>
          <a:endParaRPr lang="ru-RU"/>
        </a:p>
      </dgm:t>
    </dgm:pt>
    <dgm:pt modelId="{F44BB609-0345-4C0E-8571-88A286BDE886}" type="sibTrans" cxnId="{9A25BE1C-E949-4197-AF83-68A6EAC9F6FE}">
      <dgm:prSet/>
      <dgm:spPr/>
      <dgm:t>
        <a:bodyPr/>
        <a:lstStyle/>
        <a:p>
          <a:endParaRPr lang="ru-RU"/>
        </a:p>
      </dgm:t>
    </dgm:pt>
    <dgm:pt modelId="{EFD8E884-2C7F-48E1-8A52-692740E15C4D}">
      <dgm:prSet phldrT="[Текст]"/>
      <dgm:spPr/>
      <dgm:t>
        <a:bodyPr/>
        <a:lstStyle/>
        <a:p>
          <a:r>
            <a:rPr lang="ru-RU" dirty="0"/>
            <a:t>Оценка проекта ДК</a:t>
          </a:r>
        </a:p>
      </dgm:t>
    </dgm:pt>
    <dgm:pt modelId="{6CBB3812-8708-453E-AFAB-AA1D66AAF590}" type="parTrans" cxnId="{77E7DBB5-9A3F-4A6B-B573-1D5F580EA9EA}">
      <dgm:prSet/>
      <dgm:spPr/>
      <dgm:t>
        <a:bodyPr/>
        <a:lstStyle/>
        <a:p>
          <a:endParaRPr lang="ru-RU"/>
        </a:p>
      </dgm:t>
    </dgm:pt>
    <dgm:pt modelId="{CA2915DA-25F4-4BC9-BD5A-63FA0CF2A097}" type="sibTrans" cxnId="{77E7DBB5-9A3F-4A6B-B573-1D5F580EA9EA}">
      <dgm:prSet/>
      <dgm:spPr/>
      <dgm:t>
        <a:bodyPr/>
        <a:lstStyle/>
        <a:p>
          <a:endParaRPr lang="ru-RU"/>
        </a:p>
      </dgm:t>
    </dgm:pt>
    <dgm:pt modelId="{2D402EE3-BA33-48D6-8C2F-F8B770021D16}">
      <dgm:prSet phldrT="[Текст]"/>
      <dgm:spPr/>
      <dgm:t>
        <a:bodyPr/>
        <a:lstStyle/>
        <a:p>
          <a:r>
            <a:rPr lang="ru-RU" dirty="0"/>
            <a:t>Проработка проекта ДК блоком ИТ</a:t>
          </a:r>
        </a:p>
      </dgm:t>
    </dgm:pt>
    <dgm:pt modelId="{E2A277FC-A0F0-44D3-B457-D70927577E27}" type="parTrans" cxnId="{EB965545-6067-470A-BB19-0B6921FEAA99}">
      <dgm:prSet/>
      <dgm:spPr/>
      <dgm:t>
        <a:bodyPr/>
        <a:lstStyle/>
        <a:p>
          <a:endParaRPr lang="ru-RU"/>
        </a:p>
      </dgm:t>
    </dgm:pt>
    <dgm:pt modelId="{676CF94E-F581-41E4-A086-86F5A3941F59}" type="sibTrans" cxnId="{EB965545-6067-470A-BB19-0B6921FEAA99}">
      <dgm:prSet/>
      <dgm:spPr/>
      <dgm:t>
        <a:bodyPr/>
        <a:lstStyle/>
        <a:p>
          <a:endParaRPr lang="ru-RU"/>
        </a:p>
      </dgm:t>
    </dgm:pt>
    <dgm:pt modelId="{58852E84-9482-4E34-98F1-A21403FF36C0}">
      <dgm:prSet phldrT="[Текст]"/>
      <dgm:spPr/>
      <dgm:t>
        <a:bodyPr/>
        <a:lstStyle/>
        <a:p>
          <a:r>
            <a:rPr lang="ru-RU" dirty="0"/>
            <a:t>Оценка стоимости работ</a:t>
          </a:r>
        </a:p>
      </dgm:t>
    </dgm:pt>
    <dgm:pt modelId="{60AA4D04-2A24-4D23-9A1D-E18AC554F4E2}" type="parTrans" cxnId="{8DA53F1C-169C-49A0-9DE6-F9B1BD36C81D}">
      <dgm:prSet/>
      <dgm:spPr/>
      <dgm:t>
        <a:bodyPr/>
        <a:lstStyle/>
        <a:p>
          <a:endParaRPr lang="ru-RU"/>
        </a:p>
      </dgm:t>
    </dgm:pt>
    <dgm:pt modelId="{5A819D72-0D3B-4A53-8ECD-25C50D7769AD}" type="sibTrans" cxnId="{8DA53F1C-169C-49A0-9DE6-F9B1BD36C81D}">
      <dgm:prSet/>
      <dgm:spPr/>
      <dgm:t>
        <a:bodyPr/>
        <a:lstStyle/>
        <a:p>
          <a:endParaRPr lang="ru-RU"/>
        </a:p>
      </dgm:t>
    </dgm:pt>
    <dgm:pt modelId="{48AA8AE2-B2A8-447A-A494-5CB31B191B1E}">
      <dgm:prSet phldrT="[Текст]"/>
      <dgm:spPr/>
      <dgm:t>
        <a:bodyPr/>
        <a:lstStyle/>
        <a:p>
          <a:r>
            <a:rPr lang="ru-RU" dirty="0"/>
            <a:t>Согласование ДК</a:t>
          </a:r>
        </a:p>
      </dgm:t>
    </dgm:pt>
    <dgm:pt modelId="{84F979C2-AEF5-448B-B856-211BC6995ABF}" type="parTrans" cxnId="{352ADB8E-6BD1-4DF7-A282-332683BF3628}">
      <dgm:prSet/>
      <dgm:spPr/>
      <dgm:t>
        <a:bodyPr/>
        <a:lstStyle/>
        <a:p>
          <a:endParaRPr lang="ru-RU"/>
        </a:p>
      </dgm:t>
    </dgm:pt>
    <dgm:pt modelId="{18E2CB07-7FE7-4480-9D89-A73F9B528AB9}" type="sibTrans" cxnId="{352ADB8E-6BD1-4DF7-A282-332683BF3628}">
      <dgm:prSet/>
      <dgm:spPr/>
      <dgm:t>
        <a:bodyPr/>
        <a:lstStyle/>
        <a:p>
          <a:endParaRPr lang="ru-RU"/>
        </a:p>
      </dgm:t>
    </dgm:pt>
    <dgm:pt modelId="{9B48E2F0-424E-439B-803F-C5225CA6659B}">
      <dgm:prSet phldrT="[Текст]" custT="1"/>
      <dgm:spPr/>
      <dgm:t>
        <a:bodyPr/>
        <a:lstStyle/>
        <a:p>
          <a:r>
            <a:rPr lang="ru-RU" sz="1200" dirty="0"/>
            <a:t>Согласование проекта ДК РГ по развитию</a:t>
          </a:r>
        </a:p>
      </dgm:t>
    </dgm:pt>
    <dgm:pt modelId="{F4AF73B8-CBF6-4B55-A816-6E78A8CC7ECB}" type="parTrans" cxnId="{5F3E40E6-2D8F-4988-B5B1-2FF1CB315AAB}">
      <dgm:prSet/>
      <dgm:spPr/>
      <dgm:t>
        <a:bodyPr/>
        <a:lstStyle/>
        <a:p>
          <a:endParaRPr lang="ru-RU"/>
        </a:p>
      </dgm:t>
    </dgm:pt>
    <dgm:pt modelId="{A4CAB12D-F149-4B6C-9FAD-3E042BD08366}" type="sibTrans" cxnId="{5F3E40E6-2D8F-4988-B5B1-2FF1CB315AAB}">
      <dgm:prSet/>
      <dgm:spPr/>
      <dgm:t>
        <a:bodyPr/>
        <a:lstStyle/>
        <a:p>
          <a:endParaRPr lang="ru-RU"/>
        </a:p>
      </dgm:t>
    </dgm:pt>
    <dgm:pt modelId="{FEB9318D-422F-4CD8-94E1-91B46B5FCD6A}">
      <dgm:prSet phldrT="[Текст]" custT="1"/>
      <dgm:spPr/>
      <dgm:t>
        <a:bodyPr/>
        <a:lstStyle/>
        <a:p>
          <a:r>
            <a:rPr lang="ru-RU" sz="1200" dirty="0"/>
            <a:t>Информирование структурных подразделений о проекте ДК</a:t>
          </a:r>
        </a:p>
      </dgm:t>
    </dgm:pt>
    <dgm:pt modelId="{C08C1257-9248-46ED-84BD-9252AB3D0AA0}" type="parTrans" cxnId="{F5596688-BB40-4E72-8F8F-78285984C557}">
      <dgm:prSet/>
      <dgm:spPr/>
      <dgm:t>
        <a:bodyPr/>
        <a:lstStyle/>
        <a:p>
          <a:endParaRPr lang="ru-RU"/>
        </a:p>
      </dgm:t>
    </dgm:pt>
    <dgm:pt modelId="{7377281D-AB55-4159-8ECB-D609185DA791}" type="sibTrans" cxnId="{F5596688-BB40-4E72-8F8F-78285984C557}">
      <dgm:prSet/>
      <dgm:spPr/>
      <dgm:t>
        <a:bodyPr/>
        <a:lstStyle/>
        <a:p>
          <a:endParaRPr lang="ru-RU"/>
        </a:p>
      </dgm:t>
    </dgm:pt>
    <dgm:pt modelId="{1E4E3292-B8E2-4A4F-A315-286247C10F95}">
      <dgm:prSet phldrT="[Текст]"/>
      <dgm:spPr/>
      <dgm:t>
        <a:bodyPr/>
        <a:lstStyle/>
        <a:p>
          <a:endParaRPr lang="ru-RU" dirty="0"/>
        </a:p>
      </dgm:t>
    </dgm:pt>
    <dgm:pt modelId="{4DD1C42B-2AEC-4B2E-A1AF-3C08A0C3DACB}" type="parTrans" cxnId="{63FD4814-1B62-410D-9708-1923EB08FF5C}">
      <dgm:prSet/>
      <dgm:spPr/>
      <dgm:t>
        <a:bodyPr/>
        <a:lstStyle/>
        <a:p>
          <a:endParaRPr lang="ru-RU"/>
        </a:p>
      </dgm:t>
    </dgm:pt>
    <dgm:pt modelId="{548658CB-4E2E-4B0E-9387-50BA85BD099E}" type="sibTrans" cxnId="{63FD4814-1B62-410D-9708-1923EB08FF5C}">
      <dgm:prSet/>
      <dgm:spPr/>
      <dgm:t>
        <a:bodyPr/>
        <a:lstStyle/>
        <a:p>
          <a:endParaRPr lang="ru-RU"/>
        </a:p>
      </dgm:t>
    </dgm:pt>
    <dgm:pt modelId="{DD4F40DF-6C4C-43FC-81C5-F4AC68ABF295}">
      <dgm:prSet phldrT="[Текст]"/>
      <dgm:spPr/>
      <dgm:t>
        <a:bodyPr/>
        <a:lstStyle/>
        <a:p>
          <a:r>
            <a:rPr lang="ru-RU" dirty="0" err="1"/>
            <a:t>Приоритизация</a:t>
          </a:r>
          <a:endParaRPr lang="ru-RU" dirty="0"/>
        </a:p>
      </dgm:t>
    </dgm:pt>
    <dgm:pt modelId="{8412CB77-9110-4AE0-91B6-1E4C7CE25C31}" type="parTrans" cxnId="{9789FB10-0B62-4DC6-A376-6AA216A8EC10}">
      <dgm:prSet/>
      <dgm:spPr/>
      <dgm:t>
        <a:bodyPr/>
        <a:lstStyle/>
        <a:p>
          <a:endParaRPr lang="ru-RU"/>
        </a:p>
      </dgm:t>
    </dgm:pt>
    <dgm:pt modelId="{1895806A-A5D9-4801-A944-8FCB10BCC849}" type="sibTrans" cxnId="{9789FB10-0B62-4DC6-A376-6AA216A8EC10}">
      <dgm:prSet/>
      <dgm:spPr/>
      <dgm:t>
        <a:bodyPr/>
        <a:lstStyle/>
        <a:p>
          <a:endParaRPr lang="ru-RU"/>
        </a:p>
      </dgm:t>
    </dgm:pt>
    <dgm:pt modelId="{570BBB86-F877-4F5C-9A1C-C3175B4B6CD6}">
      <dgm:prSet phldrT="[Текст]"/>
      <dgm:spPr/>
      <dgm:t>
        <a:bodyPr/>
        <a:lstStyle/>
        <a:p>
          <a:r>
            <a:rPr lang="ru-RU" dirty="0"/>
            <a:t>Учтены планы развития смежных систем</a:t>
          </a:r>
        </a:p>
      </dgm:t>
    </dgm:pt>
    <dgm:pt modelId="{4D331551-DE4F-4377-9C5B-207EC006A269}" type="parTrans" cxnId="{4D79CB2F-2665-4A0A-A0B9-49EC66C2641D}">
      <dgm:prSet/>
      <dgm:spPr/>
      <dgm:t>
        <a:bodyPr/>
        <a:lstStyle/>
        <a:p>
          <a:endParaRPr lang="ru-RU"/>
        </a:p>
      </dgm:t>
    </dgm:pt>
    <dgm:pt modelId="{B1F33796-4233-42A2-AC71-2472C75997E6}" type="sibTrans" cxnId="{4D79CB2F-2665-4A0A-A0B9-49EC66C2641D}">
      <dgm:prSet/>
      <dgm:spPr/>
      <dgm:t>
        <a:bodyPr/>
        <a:lstStyle/>
        <a:p>
          <a:endParaRPr lang="ru-RU"/>
        </a:p>
      </dgm:t>
    </dgm:pt>
    <dgm:pt modelId="{F64058B9-33C1-47EB-A9FB-A665C427DD6C}">
      <dgm:prSet phldrT="[Текст]"/>
      <dgm:spPr/>
      <dgm:t>
        <a:bodyPr/>
        <a:lstStyle/>
        <a:p>
          <a:r>
            <a:rPr lang="ru-RU" dirty="0" err="1"/>
            <a:t>Контрактование</a:t>
          </a:r>
          <a:endParaRPr lang="ru-RU" dirty="0"/>
        </a:p>
      </dgm:t>
    </dgm:pt>
    <dgm:pt modelId="{A13A335F-0CF9-4300-9909-27B6C23DE981}" type="parTrans" cxnId="{362E84C3-FC30-481E-8AEA-8D3EAF6CCAA9}">
      <dgm:prSet/>
      <dgm:spPr/>
      <dgm:t>
        <a:bodyPr/>
        <a:lstStyle/>
        <a:p>
          <a:endParaRPr lang="ru-RU"/>
        </a:p>
      </dgm:t>
    </dgm:pt>
    <dgm:pt modelId="{D2C9725A-8C94-44DC-81E6-EDCBB73E0560}" type="sibTrans" cxnId="{362E84C3-FC30-481E-8AEA-8D3EAF6CCAA9}">
      <dgm:prSet/>
      <dgm:spPr/>
      <dgm:t>
        <a:bodyPr/>
        <a:lstStyle/>
        <a:p>
          <a:endParaRPr lang="ru-RU"/>
        </a:p>
      </dgm:t>
    </dgm:pt>
    <dgm:pt modelId="{24B84B7C-E6FB-40F0-938A-59083D5AADE1}">
      <dgm:prSet phldrT="[Текст]"/>
      <dgm:spPr/>
      <dgm:t>
        <a:bodyPr/>
        <a:lstStyle/>
        <a:p>
          <a:r>
            <a:rPr lang="ru-RU" dirty="0" err="1"/>
            <a:t>Допусловия</a:t>
          </a:r>
          <a:r>
            <a:rPr lang="ru-RU" dirty="0"/>
            <a:t> для реализации требований</a:t>
          </a:r>
        </a:p>
      </dgm:t>
    </dgm:pt>
    <dgm:pt modelId="{5B7389C9-A426-477C-9155-D22F97099DE2}" type="parTrans" cxnId="{67CDDFAC-6E60-44B7-9352-AA73784BAEFF}">
      <dgm:prSet/>
      <dgm:spPr/>
      <dgm:t>
        <a:bodyPr/>
        <a:lstStyle/>
        <a:p>
          <a:endParaRPr lang="ru-RU"/>
        </a:p>
      </dgm:t>
    </dgm:pt>
    <dgm:pt modelId="{3CA349DF-0B65-42B3-867D-9128DAC15CB7}" type="sibTrans" cxnId="{67CDDFAC-6E60-44B7-9352-AA73784BAEFF}">
      <dgm:prSet/>
      <dgm:spPr/>
      <dgm:t>
        <a:bodyPr/>
        <a:lstStyle/>
        <a:p>
          <a:endParaRPr lang="ru-RU"/>
        </a:p>
      </dgm:t>
    </dgm:pt>
    <dgm:pt modelId="{04000CC1-6ECE-498F-BCDF-DB1C8493A4B5}">
      <dgm:prSet phldrT="[Текст]" custT="1"/>
      <dgm:spPr/>
      <dgm:t>
        <a:bodyPr/>
        <a:lstStyle/>
        <a:p>
          <a:r>
            <a:rPr lang="ru-RU" sz="1200" dirty="0"/>
            <a:t>Отработка замечаний в рамках проекта ДК</a:t>
          </a:r>
        </a:p>
      </dgm:t>
    </dgm:pt>
    <dgm:pt modelId="{E983EFF1-28DF-496F-8352-70324C39C8DB}" type="parTrans" cxnId="{BDE4C860-C7CD-475D-9DC2-92800F965CEA}">
      <dgm:prSet/>
      <dgm:spPr/>
      <dgm:t>
        <a:bodyPr/>
        <a:lstStyle/>
        <a:p>
          <a:endParaRPr lang="ru-RU"/>
        </a:p>
      </dgm:t>
    </dgm:pt>
    <dgm:pt modelId="{AC9EF3EC-3C40-4201-B89C-9F24A9DF54A8}" type="sibTrans" cxnId="{BDE4C860-C7CD-475D-9DC2-92800F965CEA}">
      <dgm:prSet/>
      <dgm:spPr/>
      <dgm:t>
        <a:bodyPr/>
        <a:lstStyle/>
        <a:p>
          <a:endParaRPr lang="ru-RU"/>
        </a:p>
      </dgm:t>
    </dgm:pt>
    <dgm:pt modelId="{3A02976A-1E7A-4AD6-80D1-F76B330ADF55}">
      <dgm:prSet/>
      <dgm:spPr/>
      <dgm:t>
        <a:bodyPr/>
        <a:lstStyle/>
        <a:p>
          <a:r>
            <a:rPr lang="ru-RU" dirty="0"/>
            <a:t>Утверждение ДК</a:t>
          </a:r>
        </a:p>
      </dgm:t>
    </dgm:pt>
    <dgm:pt modelId="{CDE1CFAB-391A-40B9-91FB-4A93C04E279F}" type="parTrans" cxnId="{E054E678-017C-4007-8DF5-034071FD78AF}">
      <dgm:prSet/>
      <dgm:spPr/>
      <dgm:t>
        <a:bodyPr/>
        <a:lstStyle/>
        <a:p>
          <a:endParaRPr lang="ru-RU"/>
        </a:p>
      </dgm:t>
    </dgm:pt>
    <dgm:pt modelId="{72C7541C-3083-43F6-B590-1FD79CE7C37D}" type="sibTrans" cxnId="{E054E678-017C-4007-8DF5-034071FD78AF}">
      <dgm:prSet/>
      <dgm:spPr/>
      <dgm:t>
        <a:bodyPr/>
        <a:lstStyle/>
        <a:p>
          <a:endParaRPr lang="ru-RU"/>
        </a:p>
      </dgm:t>
    </dgm:pt>
    <dgm:pt modelId="{19B87B83-2EB5-4A0D-8881-0B5A8D8C4373}">
      <dgm:prSet/>
      <dgm:spPr/>
      <dgm:t>
        <a:bodyPr/>
        <a:lstStyle/>
        <a:p>
          <a:r>
            <a:rPr lang="ru-RU" dirty="0"/>
            <a:t>Утверждение ДК приказом</a:t>
          </a:r>
        </a:p>
      </dgm:t>
    </dgm:pt>
    <dgm:pt modelId="{D5404123-69EA-4DD6-81C1-8551A8E74F17}" type="parTrans" cxnId="{8BB592BB-D494-43F1-A02A-E1D02D7127F8}">
      <dgm:prSet/>
      <dgm:spPr/>
      <dgm:t>
        <a:bodyPr/>
        <a:lstStyle/>
        <a:p>
          <a:endParaRPr lang="ru-RU"/>
        </a:p>
      </dgm:t>
    </dgm:pt>
    <dgm:pt modelId="{D469FB09-F649-463D-8A08-5CA749555F6A}" type="sibTrans" cxnId="{8BB592BB-D494-43F1-A02A-E1D02D7127F8}">
      <dgm:prSet/>
      <dgm:spPr/>
      <dgm:t>
        <a:bodyPr/>
        <a:lstStyle/>
        <a:p>
          <a:endParaRPr lang="ru-RU"/>
        </a:p>
      </dgm:t>
    </dgm:pt>
    <dgm:pt modelId="{D1B09543-B3B0-4981-8FA3-9D7A29B0C2C2}">
      <dgm:prSet/>
      <dgm:spPr/>
      <dgm:t>
        <a:bodyPr/>
        <a:lstStyle/>
        <a:p>
          <a:r>
            <a:rPr lang="ru-RU" dirty="0"/>
            <a:t>Публикация ДК</a:t>
          </a:r>
        </a:p>
      </dgm:t>
    </dgm:pt>
    <dgm:pt modelId="{1D318195-8B4E-4AD6-91FE-367541F55AFE}" type="parTrans" cxnId="{82D4506D-DAED-4E22-BAD8-0B4F4622843E}">
      <dgm:prSet/>
      <dgm:spPr/>
      <dgm:t>
        <a:bodyPr/>
        <a:lstStyle/>
        <a:p>
          <a:endParaRPr lang="ru-RU"/>
        </a:p>
      </dgm:t>
    </dgm:pt>
    <dgm:pt modelId="{1FEFD4CE-C1F3-4039-9D34-284CEFAC8CBD}" type="sibTrans" cxnId="{82D4506D-DAED-4E22-BAD8-0B4F4622843E}">
      <dgm:prSet/>
      <dgm:spPr/>
      <dgm:t>
        <a:bodyPr/>
        <a:lstStyle/>
        <a:p>
          <a:endParaRPr lang="ru-RU"/>
        </a:p>
      </dgm:t>
    </dgm:pt>
    <dgm:pt modelId="{799C0738-A42B-4304-9ECF-FF67979C5EC8}">
      <dgm:prSet/>
      <dgm:spPr/>
      <dgm:t>
        <a:bodyPr/>
        <a:lstStyle/>
        <a:p>
          <a:r>
            <a:rPr lang="ru-RU" dirty="0"/>
            <a:t>Контроль реализации</a:t>
          </a:r>
        </a:p>
      </dgm:t>
    </dgm:pt>
    <dgm:pt modelId="{4F37E892-8BD5-4A9A-8B4D-512AF524BD95}" type="parTrans" cxnId="{25301A80-39D5-4D6E-8C15-A9253AEF79EF}">
      <dgm:prSet/>
      <dgm:spPr/>
      <dgm:t>
        <a:bodyPr/>
        <a:lstStyle/>
        <a:p>
          <a:endParaRPr lang="ru-RU"/>
        </a:p>
      </dgm:t>
    </dgm:pt>
    <dgm:pt modelId="{77D5F013-B078-406D-B002-89C4F49FF7A3}" type="sibTrans" cxnId="{25301A80-39D5-4D6E-8C15-A9253AEF79EF}">
      <dgm:prSet/>
      <dgm:spPr/>
      <dgm:t>
        <a:bodyPr/>
        <a:lstStyle/>
        <a:p>
          <a:endParaRPr lang="ru-RU"/>
        </a:p>
      </dgm:t>
    </dgm:pt>
    <dgm:pt modelId="{7B5A77F9-11D1-40F3-97C1-C01E11298B51}" type="pres">
      <dgm:prSet presAssocID="{EB2A1FDB-007A-49ED-9F9B-B4DB05ADC55C}" presName="Name0" presStyleCnt="0">
        <dgm:presLayoutVars>
          <dgm:dir/>
          <dgm:animLvl val="lvl"/>
          <dgm:resizeHandles val="exact"/>
        </dgm:presLayoutVars>
      </dgm:prSet>
      <dgm:spPr/>
    </dgm:pt>
    <dgm:pt modelId="{02DA76D5-2B3C-4DA8-B4A8-09D7610E9BB9}" type="pres">
      <dgm:prSet presAssocID="{EB2A1FDB-007A-49ED-9F9B-B4DB05ADC55C}" presName="tSp" presStyleCnt="0"/>
      <dgm:spPr/>
    </dgm:pt>
    <dgm:pt modelId="{9E64EBFC-D5DF-404E-8DF6-31E89B03F15A}" type="pres">
      <dgm:prSet presAssocID="{EB2A1FDB-007A-49ED-9F9B-B4DB05ADC55C}" presName="bSp" presStyleCnt="0"/>
      <dgm:spPr/>
    </dgm:pt>
    <dgm:pt modelId="{A4A67DA3-15A7-4EF4-9065-30C14EF741D9}" type="pres">
      <dgm:prSet presAssocID="{EB2A1FDB-007A-49ED-9F9B-B4DB05ADC55C}" presName="process" presStyleCnt="0"/>
      <dgm:spPr/>
    </dgm:pt>
    <dgm:pt modelId="{290ABE1A-0254-4314-BE1F-754FC8BBB90B}" type="pres">
      <dgm:prSet presAssocID="{1DDCD84A-445A-4D43-917B-4A29D196FFF3}" presName="composite1" presStyleCnt="0"/>
      <dgm:spPr/>
    </dgm:pt>
    <dgm:pt modelId="{9FEC7111-5526-4497-9CC2-5C6A96461906}" type="pres">
      <dgm:prSet presAssocID="{1DDCD84A-445A-4D43-917B-4A29D196FFF3}" presName="dummyNode1" presStyleLbl="node1" presStyleIdx="0" presStyleCnt="4"/>
      <dgm:spPr/>
    </dgm:pt>
    <dgm:pt modelId="{29AF9A6D-4F6F-48D6-A179-EE3FAAAB5260}" type="pres">
      <dgm:prSet presAssocID="{1DDCD84A-445A-4D43-917B-4A29D196FFF3}" presName="childNode1" presStyleLbl="bgAcc1" presStyleIdx="0" presStyleCnt="4">
        <dgm:presLayoutVars>
          <dgm:bulletEnabled val="1"/>
        </dgm:presLayoutVars>
      </dgm:prSet>
      <dgm:spPr/>
    </dgm:pt>
    <dgm:pt modelId="{03721131-76FB-45C0-9E04-F5C452B17DE5}" type="pres">
      <dgm:prSet presAssocID="{1DDCD84A-445A-4D43-917B-4A29D196FFF3}" presName="childNode1tx" presStyleLbl="bgAcc1" presStyleIdx="0" presStyleCnt="4">
        <dgm:presLayoutVars>
          <dgm:bulletEnabled val="1"/>
        </dgm:presLayoutVars>
      </dgm:prSet>
      <dgm:spPr/>
    </dgm:pt>
    <dgm:pt modelId="{CBB1663C-8159-45F7-882C-73D91C1C1A59}" type="pres">
      <dgm:prSet presAssocID="{1DDCD84A-445A-4D43-917B-4A29D196FFF3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7FD29E8C-56A1-410C-8B16-A445732D93B4}" type="pres">
      <dgm:prSet presAssocID="{1DDCD84A-445A-4D43-917B-4A29D196FFF3}" presName="connSite1" presStyleCnt="0"/>
      <dgm:spPr/>
    </dgm:pt>
    <dgm:pt modelId="{C5B9CD92-23F2-4B0F-8A29-048498585F6C}" type="pres">
      <dgm:prSet presAssocID="{1C5228F5-8DF2-4BF0-A4E5-856F8A57FF4C}" presName="Name9" presStyleLbl="sibTrans2D1" presStyleIdx="0" presStyleCnt="3"/>
      <dgm:spPr/>
    </dgm:pt>
    <dgm:pt modelId="{7579A50E-046A-4B82-9681-0BC2720CAD79}" type="pres">
      <dgm:prSet presAssocID="{EFD8E884-2C7F-48E1-8A52-692740E15C4D}" presName="composite2" presStyleCnt="0"/>
      <dgm:spPr/>
    </dgm:pt>
    <dgm:pt modelId="{7502F937-B31B-4127-9A31-CB765449298A}" type="pres">
      <dgm:prSet presAssocID="{EFD8E884-2C7F-48E1-8A52-692740E15C4D}" presName="dummyNode2" presStyleLbl="node1" presStyleIdx="0" presStyleCnt="4"/>
      <dgm:spPr/>
    </dgm:pt>
    <dgm:pt modelId="{CB9703D5-E1A2-47F8-A714-E1AF25B182E2}" type="pres">
      <dgm:prSet presAssocID="{EFD8E884-2C7F-48E1-8A52-692740E15C4D}" presName="childNode2" presStyleLbl="bgAcc1" presStyleIdx="1" presStyleCnt="4">
        <dgm:presLayoutVars>
          <dgm:bulletEnabled val="1"/>
        </dgm:presLayoutVars>
      </dgm:prSet>
      <dgm:spPr/>
    </dgm:pt>
    <dgm:pt modelId="{59D5FDCA-EBF1-4538-B420-9B5DECECE256}" type="pres">
      <dgm:prSet presAssocID="{EFD8E884-2C7F-48E1-8A52-692740E15C4D}" presName="childNode2tx" presStyleLbl="bgAcc1" presStyleIdx="1" presStyleCnt="4">
        <dgm:presLayoutVars>
          <dgm:bulletEnabled val="1"/>
        </dgm:presLayoutVars>
      </dgm:prSet>
      <dgm:spPr/>
    </dgm:pt>
    <dgm:pt modelId="{457D4A12-AD25-4F77-8AAC-3DA4E61A0DF6}" type="pres">
      <dgm:prSet presAssocID="{EFD8E884-2C7F-48E1-8A52-692740E15C4D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4CD0607-9F66-4DBB-B859-5130B3B50C78}" type="pres">
      <dgm:prSet presAssocID="{EFD8E884-2C7F-48E1-8A52-692740E15C4D}" presName="connSite2" presStyleCnt="0"/>
      <dgm:spPr/>
    </dgm:pt>
    <dgm:pt modelId="{D7AE903C-D036-42BF-A5A1-C999E02A3507}" type="pres">
      <dgm:prSet presAssocID="{CA2915DA-25F4-4BC9-BD5A-63FA0CF2A097}" presName="Name18" presStyleLbl="sibTrans2D1" presStyleIdx="1" presStyleCnt="3"/>
      <dgm:spPr/>
    </dgm:pt>
    <dgm:pt modelId="{9855CBB6-76E3-45A5-8A8B-F7AF7414D11B}" type="pres">
      <dgm:prSet presAssocID="{48AA8AE2-B2A8-447A-A494-5CB31B191B1E}" presName="composite1" presStyleCnt="0"/>
      <dgm:spPr/>
    </dgm:pt>
    <dgm:pt modelId="{070C9536-4C42-4A52-929A-D70D6E15E6D5}" type="pres">
      <dgm:prSet presAssocID="{48AA8AE2-B2A8-447A-A494-5CB31B191B1E}" presName="dummyNode1" presStyleLbl="node1" presStyleIdx="1" presStyleCnt="4"/>
      <dgm:spPr/>
    </dgm:pt>
    <dgm:pt modelId="{2E30DA7E-AD05-49B8-8E8B-DDE1D06815F5}" type="pres">
      <dgm:prSet presAssocID="{48AA8AE2-B2A8-447A-A494-5CB31B191B1E}" presName="childNode1" presStyleLbl="bgAcc1" presStyleIdx="2" presStyleCnt="4">
        <dgm:presLayoutVars>
          <dgm:bulletEnabled val="1"/>
        </dgm:presLayoutVars>
      </dgm:prSet>
      <dgm:spPr/>
    </dgm:pt>
    <dgm:pt modelId="{BCAA5AF0-8825-415E-B26B-7962A2946BC3}" type="pres">
      <dgm:prSet presAssocID="{48AA8AE2-B2A8-447A-A494-5CB31B191B1E}" presName="childNode1tx" presStyleLbl="bgAcc1" presStyleIdx="2" presStyleCnt="4">
        <dgm:presLayoutVars>
          <dgm:bulletEnabled val="1"/>
        </dgm:presLayoutVars>
      </dgm:prSet>
      <dgm:spPr/>
    </dgm:pt>
    <dgm:pt modelId="{4BA8A80A-75D6-4749-A4CB-68606F2CF0F8}" type="pres">
      <dgm:prSet presAssocID="{48AA8AE2-B2A8-447A-A494-5CB31B191B1E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34B9537F-4614-4673-9BE6-8246A521065A}" type="pres">
      <dgm:prSet presAssocID="{48AA8AE2-B2A8-447A-A494-5CB31B191B1E}" presName="connSite1" presStyleCnt="0"/>
      <dgm:spPr/>
    </dgm:pt>
    <dgm:pt modelId="{2D5C7534-304D-4595-A742-6FE1896F3F23}" type="pres">
      <dgm:prSet presAssocID="{18E2CB07-7FE7-4480-9D89-A73F9B528AB9}" presName="Name9" presStyleLbl="sibTrans2D1" presStyleIdx="2" presStyleCnt="3"/>
      <dgm:spPr/>
    </dgm:pt>
    <dgm:pt modelId="{2ABA6DDC-B9D7-401F-AE9B-E9931A3CA679}" type="pres">
      <dgm:prSet presAssocID="{3A02976A-1E7A-4AD6-80D1-F76B330ADF55}" presName="composite2" presStyleCnt="0"/>
      <dgm:spPr/>
    </dgm:pt>
    <dgm:pt modelId="{B5083287-35CC-47B6-9958-35F4EDED6284}" type="pres">
      <dgm:prSet presAssocID="{3A02976A-1E7A-4AD6-80D1-F76B330ADF55}" presName="dummyNode2" presStyleLbl="node1" presStyleIdx="2" presStyleCnt="4"/>
      <dgm:spPr/>
    </dgm:pt>
    <dgm:pt modelId="{6385C762-BA8C-44BB-A262-D40039BB4583}" type="pres">
      <dgm:prSet presAssocID="{3A02976A-1E7A-4AD6-80D1-F76B330ADF55}" presName="childNode2" presStyleLbl="bgAcc1" presStyleIdx="3" presStyleCnt="4">
        <dgm:presLayoutVars>
          <dgm:bulletEnabled val="1"/>
        </dgm:presLayoutVars>
      </dgm:prSet>
      <dgm:spPr/>
    </dgm:pt>
    <dgm:pt modelId="{14A4472F-800A-4CEC-AF29-A14212B392CD}" type="pres">
      <dgm:prSet presAssocID="{3A02976A-1E7A-4AD6-80D1-F76B330ADF55}" presName="childNode2tx" presStyleLbl="bgAcc1" presStyleIdx="3" presStyleCnt="4">
        <dgm:presLayoutVars>
          <dgm:bulletEnabled val="1"/>
        </dgm:presLayoutVars>
      </dgm:prSet>
      <dgm:spPr/>
    </dgm:pt>
    <dgm:pt modelId="{42FE3A12-5ACB-4A89-8CD0-355BD2686BD7}" type="pres">
      <dgm:prSet presAssocID="{3A02976A-1E7A-4AD6-80D1-F76B330ADF55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7810758-EFAE-4B4B-99B9-E977C032AEF3}" type="pres">
      <dgm:prSet presAssocID="{3A02976A-1E7A-4AD6-80D1-F76B330ADF55}" presName="connSite2" presStyleCnt="0"/>
      <dgm:spPr/>
    </dgm:pt>
  </dgm:ptLst>
  <dgm:cxnLst>
    <dgm:cxn modelId="{DC79F704-1009-45D4-AE0C-1B91B8D6F676}" type="presOf" srcId="{1E4E3292-B8E2-4A4F-A315-286247C10F95}" destId="{03721131-76FB-45C0-9E04-F5C452B17DE5}" srcOrd="1" destOrd="3" presId="urn:microsoft.com/office/officeart/2005/8/layout/hProcess4"/>
    <dgm:cxn modelId="{9B128209-006B-4D82-A5C4-8834DB70C177}" type="presOf" srcId="{3A02976A-1E7A-4AD6-80D1-F76B330ADF55}" destId="{42FE3A12-5ACB-4A89-8CD0-355BD2686BD7}" srcOrd="0" destOrd="0" presId="urn:microsoft.com/office/officeart/2005/8/layout/hProcess4"/>
    <dgm:cxn modelId="{0482820E-F306-4579-A6E8-DD659F89F6EF}" type="presOf" srcId="{04000CC1-6ECE-498F-BCDF-DB1C8493A4B5}" destId="{2E30DA7E-AD05-49B8-8E8B-DDE1D06815F5}" srcOrd="0" destOrd="2" presId="urn:microsoft.com/office/officeart/2005/8/layout/hProcess4"/>
    <dgm:cxn modelId="{9789FB10-0B62-4DC6-A376-6AA216A8EC10}" srcId="{1DDCD84A-445A-4D43-917B-4A29D196FFF3}" destId="{DD4F40DF-6C4C-43FC-81C5-F4AC68ABF295}" srcOrd="1" destOrd="0" parTransId="{8412CB77-9110-4AE0-91B6-1E4C7CE25C31}" sibTransId="{1895806A-A5D9-4801-A944-8FCB10BCC849}"/>
    <dgm:cxn modelId="{29101812-9518-4AD4-84F9-72CED5396B36}" type="presOf" srcId="{D1B09543-B3B0-4981-8FA3-9D7A29B0C2C2}" destId="{6385C762-BA8C-44BB-A262-D40039BB4583}" srcOrd="0" destOrd="1" presId="urn:microsoft.com/office/officeart/2005/8/layout/hProcess4"/>
    <dgm:cxn modelId="{63FD4814-1B62-410D-9708-1923EB08FF5C}" srcId="{1DDCD84A-445A-4D43-917B-4A29D196FFF3}" destId="{1E4E3292-B8E2-4A4F-A315-286247C10F95}" srcOrd="3" destOrd="0" parTransId="{4DD1C42B-2AEC-4B2E-A1AF-3C08A0C3DACB}" sibTransId="{548658CB-4E2E-4B0E-9387-50BA85BD099E}"/>
    <dgm:cxn modelId="{8DEA4017-8A41-466A-8A4A-306A5B36DD2D}" type="presOf" srcId="{3D00B26D-F053-4A60-BBE0-8BC2BC79FB2E}" destId="{03721131-76FB-45C0-9E04-F5C452B17DE5}" srcOrd="1" destOrd="0" presId="urn:microsoft.com/office/officeart/2005/8/layout/hProcess4"/>
    <dgm:cxn modelId="{9584681A-120C-46A6-A733-4B96332B8D0F}" type="presOf" srcId="{EFD8E884-2C7F-48E1-8A52-692740E15C4D}" destId="{457D4A12-AD25-4F77-8AAC-3DA4E61A0DF6}" srcOrd="0" destOrd="0" presId="urn:microsoft.com/office/officeart/2005/8/layout/hProcess4"/>
    <dgm:cxn modelId="{8DA53F1C-169C-49A0-9DE6-F9B1BD36C81D}" srcId="{EFD8E884-2C7F-48E1-8A52-692740E15C4D}" destId="{58852E84-9482-4E34-98F1-A21403FF36C0}" srcOrd="1" destOrd="0" parTransId="{60AA4D04-2A24-4D23-9A1D-E18AC554F4E2}" sibTransId="{5A819D72-0D3B-4A53-8ECD-25C50D7769AD}"/>
    <dgm:cxn modelId="{0568561C-4DA0-4163-A4E4-2A3BB96502F2}" type="presOf" srcId="{58852E84-9482-4E34-98F1-A21403FF36C0}" destId="{CB9703D5-E1A2-47F8-A714-E1AF25B182E2}" srcOrd="0" destOrd="1" presId="urn:microsoft.com/office/officeart/2005/8/layout/hProcess4"/>
    <dgm:cxn modelId="{9A25BE1C-E949-4197-AF83-68A6EAC9F6FE}" srcId="{1DDCD84A-445A-4D43-917B-4A29D196FFF3}" destId="{3D00B26D-F053-4A60-BBE0-8BC2BC79FB2E}" srcOrd="0" destOrd="0" parTransId="{7972723D-BB35-4FD2-905F-E3A8179E0445}" sibTransId="{F44BB609-0345-4C0E-8571-88A286BDE886}"/>
    <dgm:cxn modelId="{9C864928-DCCF-4BD2-8379-D5659D80FF3A}" type="presOf" srcId="{18E2CB07-7FE7-4480-9D89-A73F9B528AB9}" destId="{2D5C7534-304D-4595-A742-6FE1896F3F23}" srcOrd="0" destOrd="0" presId="urn:microsoft.com/office/officeart/2005/8/layout/hProcess4"/>
    <dgm:cxn modelId="{4D79CB2F-2665-4A0A-A0B9-49EC66C2641D}" srcId="{1DDCD84A-445A-4D43-917B-4A29D196FFF3}" destId="{570BBB86-F877-4F5C-9A1C-C3175B4B6CD6}" srcOrd="2" destOrd="0" parTransId="{4D331551-DE4F-4377-9C5B-207EC006A269}" sibTransId="{B1F33796-4233-42A2-AC71-2472C75997E6}"/>
    <dgm:cxn modelId="{64693539-8F45-49E2-8C3B-FB67F6C345FB}" type="presOf" srcId="{2D402EE3-BA33-48D6-8C2F-F8B770021D16}" destId="{CB9703D5-E1A2-47F8-A714-E1AF25B182E2}" srcOrd="0" destOrd="0" presId="urn:microsoft.com/office/officeart/2005/8/layout/hProcess4"/>
    <dgm:cxn modelId="{BDE4C860-C7CD-475D-9DC2-92800F965CEA}" srcId="{48AA8AE2-B2A8-447A-A494-5CB31B191B1E}" destId="{04000CC1-6ECE-498F-BCDF-DB1C8493A4B5}" srcOrd="2" destOrd="0" parTransId="{E983EFF1-28DF-496F-8352-70324C39C8DB}" sibTransId="{AC9EF3EC-3C40-4201-B89C-9F24A9DF54A8}"/>
    <dgm:cxn modelId="{AAC0B741-D42E-45E5-B330-DCC52DB4C0C2}" srcId="{EB2A1FDB-007A-49ED-9F9B-B4DB05ADC55C}" destId="{1DDCD84A-445A-4D43-917B-4A29D196FFF3}" srcOrd="0" destOrd="0" parTransId="{F7E3668E-243D-4403-900D-BF2A303C348B}" sibTransId="{1C5228F5-8DF2-4BF0-A4E5-856F8A57FF4C}"/>
    <dgm:cxn modelId="{EB965545-6067-470A-BB19-0B6921FEAA99}" srcId="{EFD8E884-2C7F-48E1-8A52-692740E15C4D}" destId="{2D402EE3-BA33-48D6-8C2F-F8B770021D16}" srcOrd="0" destOrd="0" parTransId="{E2A277FC-A0F0-44D3-B457-D70927577E27}" sibTransId="{676CF94E-F581-41E4-A086-86F5A3941F59}"/>
    <dgm:cxn modelId="{F0FA5268-4863-4B5A-A782-736C857E3A13}" type="presOf" srcId="{F64058B9-33C1-47EB-A9FB-A665C427DD6C}" destId="{CB9703D5-E1A2-47F8-A714-E1AF25B182E2}" srcOrd="0" destOrd="2" presId="urn:microsoft.com/office/officeart/2005/8/layout/hProcess4"/>
    <dgm:cxn modelId="{82D4506D-DAED-4E22-BAD8-0B4F4622843E}" srcId="{3A02976A-1E7A-4AD6-80D1-F76B330ADF55}" destId="{D1B09543-B3B0-4981-8FA3-9D7A29B0C2C2}" srcOrd="1" destOrd="0" parTransId="{1D318195-8B4E-4AD6-91FE-367541F55AFE}" sibTransId="{1FEFD4CE-C1F3-4039-9D34-284CEFAC8CBD}"/>
    <dgm:cxn modelId="{00238A6F-A7A8-4D51-8FE5-DE7AA390950F}" type="presOf" srcId="{CA2915DA-25F4-4BC9-BD5A-63FA0CF2A097}" destId="{D7AE903C-D036-42BF-A5A1-C999E02A3507}" srcOrd="0" destOrd="0" presId="urn:microsoft.com/office/officeart/2005/8/layout/hProcess4"/>
    <dgm:cxn modelId="{837F8751-D49E-46ED-AA6C-8E56D45D9CCF}" type="presOf" srcId="{3D00B26D-F053-4A60-BBE0-8BC2BC79FB2E}" destId="{29AF9A6D-4F6F-48D6-A179-EE3FAAAB5260}" srcOrd="0" destOrd="0" presId="urn:microsoft.com/office/officeart/2005/8/layout/hProcess4"/>
    <dgm:cxn modelId="{677EEE71-1EE2-4E54-A3C9-00991A2E2117}" type="presOf" srcId="{F64058B9-33C1-47EB-A9FB-A665C427DD6C}" destId="{59D5FDCA-EBF1-4538-B420-9B5DECECE256}" srcOrd="1" destOrd="2" presId="urn:microsoft.com/office/officeart/2005/8/layout/hProcess4"/>
    <dgm:cxn modelId="{BBA3DE53-CF86-4D39-8A59-3D7645C5DD8C}" type="presOf" srcId="{FEB9318D-422F-4CD8-94E1-91B46B5FCD6A}" destId="{2E30DA7E-AD05-49B8-8E8B-DDE1D06815F5}" srcOrd="0" destOrd="1" presId="urn:microsoft.com/office/officeart/2005/8/layout/hProcess4"/>
    <dgm:cxn modelId="{35687D56-A31E-49AC-BC61-C21F24825B13}" type="presOf" srcId="{799C0738-A42B-4304-9ECF-FF67979C5EC8}" destId="{6385C762-BA8C-44BB-A262-D40039BB4583}" srcOrd="0" destOrd="2" presId="urn:microsoft.com/office/officeart/2005/8/layout/hProcess4"/>
    <dgm:cxn modelId="{03A86A57-EC6E-4962-AF38-89CE9E7114D6}" type="presOf" srcId="{48AA8AE2-B2A8-447A-A494-5CB31B191B1E}" destId="{4BA8A80A-75D6-4749-A4CB-68606F2CF0F8}" srcOrd="0" destOrd="0" presId="urn:microsoft.com/office/officeart/2005/8/layout/hProcess4"/>
    <dgm:cxn modelId="{E054E678-017C-4007-8DF5-034071FD78AF}" srcId="{EB2A1FDB-007A-49ED-9F9B-B4DB05ADC55C}" destId="{3A02976A-1E7A-4AD6-80D1-F76B330ADF55}" srcOrd="3" destOrd="0" parTransId="{CDE1CFAB-391A-40B9-91FB-4A93C04E279F}" sibTransId="{72C7541C-3083-43F6-B590-1FD79CE7C37D}"/>
    <dgm:cxn modelId="{67068C7A-68F3-42B8-B0FB-7B2FDF16D7E4}" type="presOf" srcId="{2D402EE3-BA33-48D6-8C2F-F8B770021D16}" destId="{59D5FDCA-EBF1-4538-B420-9B5DECECE256}" srcOrd="1" destOrd="0" presId="urn:microsoft.com/office/officeart/2005/8/layout/hProcess4"/>
    <dgm:cxn modelId="{C25FEB7B-147A-4DE0-878E-8C66888DB901}" type="presOf" srcId="{1DDCD84A-445A-4D43-917B-4A29D196FFF3}" destId="{CBB1663C-8159-45F7-882C-73D91C1C1A59}" srcOrd="0" destOrd="0" presId="urn:microsoft.com/office/officeart/2005/8/layout/hProcess4"/>
    <dgm:cxn modelId="{25301A80-39D5-4D6E-8C15-A9253AEF79EF}" srcId="{3A02976A-1E7A-4AD6-80D1-F76B330ADF55}" destId="{799C0738-A42B-4304-9ECF-FF67979C5EC8}" srcOrd="2" destOrd="0" parTransId="{4F37E892-8BD5-4A9A-8B4D-512AF524BD95}" sibTransId="{77D5F013-B078-406D-B002-89C4F49FF7A3}"/>
    <dgm:cxn modelId="{D18E2387-B0ED-4DCE-8456-77633C7D6FC2}" type="presOf" srcId="{1C5228F5-8DF2-4BF0-A4E5-856F8A57FF4C}" destId="{C5B9CD92-23F2-4B0F-8A29-048498585F6C}" srcOrd="0" destOrd="0" presId="urn:microsoft.com/office/officeart/2005/8/layout/hProcess4"/>
    <dgm:cxn modelId="{F5596688-BB40-4E72-8F8F-78285984C557}" srcId="{48AA8AE2-B2A8-447A-A494-5CB31B191B1E}" destId="{FEB9318D-422F-4CD8-94E1-91B46B5FCD6A}" srcOrd="1" destOrd="0" parTransId="{C08C1257-9248-46ED-84BD-9252AB3D0AA0}" sibTransId="{7377281D-AB55-4159-8ECB-D609185DA791}"/>
    <dgm:cxn modelId="{BFE64D8C-AFF7-4648-8C9D-94DDB68FA23F}" type="presOf" srcId="{570BBB86-F877-4F5C-9A1C-C3175B4B6CD6}" destId="{03721131-76FB-45C0-9E04-F5C452B17DE5}" srcOrd="1" destOrd="2" presId="urn:microsoft.com/office/officeart/2005/8/layout/hProcess4"/>
    <dgm:cxn modelId="{352ADB8E-6BD1-4DF7-A282-332683BF3628}" srcId="{EB2A1FDB-007A-49ED-9F9B-B4DB05ADC55C}" destId="{48AA8AE2-B2A8-447A-A494-5CB31B191B1E}" srcOrd="2" destOrd="0" parTransId="{84F979C2-AEF5-448B-B856-211BC6995ABF}" sibTransId="{18E2CB07-7FE7-4480-9D89-A73F9B528AB9}"/>
    <dgm:cxn modelId="{1449CCA3-EE26-4B4A-931E-3F0B00D49941}" type="presOf" srcId="{19B87B83-2EB5-4A0D-8881-0B5A8D8C4373}" destId="{14A4472F-800A-4CEC-AF29-A14212B392CD}" srcOrd="1" destOrd="0" presId="urn:microsoft.com/office/officeart/2005/8/layout/hProcess4"/>
    <dgm:cxn modelId="{4FA010A5-BABC-4013-BBBA-7C40218F7B20}" type="presOf" srcId="{9B48E2F0-424E-439B-803F-C5225CA6659B}" destId="{2E30DA7E-AD05-49B8-8E8B-DDE1D06815F5}" srcOrd="0" destOrd="0" presId="urn:microsoft.com/office/officeart/2005/8/layout/hProcess4"/>
    <dgm:cxn modelId="{A2A233A9-697C-456B-8AEB-35D7E9D42888}" type="presOf" srcId="{D1B09543-B3B0-4981-8FA3-9D7A29B0C2C2}" destId="{14A4472F-800A-4CEC-AF29-A14212B392CD}" srcOrd="1" destOrd="1" presId="urn:microsoft.com/office/officeart/2005/8/layout/hProcess4"/>
    <dgm:cxn modelId="{8DB51FAC-67D6-4434-A26B-0B0C806BDAAE}" type="presOf" srcId="{58852E84-9482-4E34-98F1-A21403FF36C0}" destId="{59D5FDCA-EBF1-4538-B420-9B5DECECE256}" srcOrd="1" destOrd="1" presId="urn:microsoft.com/office/officeart/2005/8/layout/hProcess4"/>
    <dgm:cxn modelId="{67CDDFAC-6E60-44B7-9352-AA73784BAEFF}" srcId="{EFD8E884-2C7F-48E1-8A52-692740E15C4D}" destId="{24B84B7C-E6FB-40F0-938A-59083D5AADE1}" srcOrd="3" destOrd="0" parTransId="{5B7389C9-A426-477C-9155-D22F97099DE2}" sibTransId="{3CA349DF-0B65-42B3-867D-9128DAC15CB7}"/>
    <dgm:cxn modelId="{9106CFAE-30F1-4351-9968-9B76C75F0652}" type="presOf" srcId="{19B87B83-2EB5-4A0D-8881-0B5A8D8C4373}" destId="{6385C762-BA8C-44BB-A262-D40039BB4583}" srcOrd="0" destOrd="0" presId="urn:microsoft.com/office/officeart/2005/8/layout/hProcess4"/>
    <dgm:cxn modelId="{6B4055AF-D8EE-477E-891D-AD0F53F4C90E}" type="presOf" srcId="{DD4F40DF-6C4C-43FC-81C5-F4AC68ABF295}" destId="{03721131-76FB-45C0-9E04-F5C452B17DE5}" srcOrd="1" destOrd="1" presId="urn:microsoft.com/office/officeart/2005/8/layout/hProcess4"/>
    <dgm:cxn modelId="{7D58C7B1-E86C-4609-BFD1-44D49023AC0D}" type="presOf" srcId="{9B48E2F0-424E-439B-803F-C5225CA6659B}" destId="{BCAA5AF0-8825-415E-B26B-7962A2946BC3}" srcOrd="1" destOrd="0" presId="urn:microsoft.com/office/officeart/2005/8/layout/hProcess4"/>
    <dgm:cxn modelId="{77E7DBB5-9A3F-4A6B-B573-1D5F580EA9EA}" srcId="{EB2A1FDB-007A-49ED-9F9B-B4DB05ADC55C}" destId="{EFD8E884-2C7F-48E1-8A52-692740E15C4D}" srcOrd="1" destOrd="0" parTransId="{6CBB3812-8708-453E-AFAB-AA1D66AAF590}" sibTransId="{CA2915DA-25F4-4BC9-BD5A-63FA0CF2A097}"/>
    <dgm:cxn modelId="{8BB592BB-D494-43F1-A02A-E1D02D7127F8}" srcId="{3A02976A-1E7A-4AD6-80D1-F76B330ADF55}" destId="{19B87B83-2EB5-4A0D-8881-0B5A8D8C4373}" srcOrd="0" destOrd="0" parTransId="{D5404123-69EA-4DD6-81C1-8551A8E74F17}" sibTransId="{D469FB09-F649-463D-8A08-5CA749555F6A}"/>
    <dgm:cxn modelId="{362E84C3-FC30-481E-8AEA-8D3EAF6CCAA9}" srcId="{EFD8E884-2C7F-48E1-8A52-692740E15C4D}" destId="{F64058B9-33C1-47EB-A9FB-A665C427DD6C}" srcOrd="2" destOrd="0" parTransId="{A13A335F-0CF9-4300-9909-27B6C23DE981}" sibTransId="{D2C9725A-8C94-44DC-81E6-EDCBB73E0560}"/>
    <dgm:cxn modelId="{702D50C5-44E2-42AB-90D1-AD6A0E220BA5}" type="presOf" srcId="{1E4E3292-B8E2-4A4F-A315-286247C10F95}" destId="{29AF9A6D-4F6F-48D6-A179-EE3FAAAB5260}" srcOrd="0" destOrd="3" presId="urn:microsoft.com/office/officeart/2005/8/layout/hProcess4"/>
    <dgm:cxn modelId="{C1550EDA-100F-4880-AE72-89410AE1EFC0}" type="presOf" srcId="{EB2A1FDB-007A-49ED-9F9B-B4DB05ADC55C}" destId="{7B5A77F9-11D1-40F3-97C1-C01E11298B51}" srcOrd="0" destOrd="0" presId="urn:microsoft.com/office/officeart/2005/8/layout/hProcess4"/>
    <dgm:cxn modelId="{5B8D02DF-2C05-4963-84C2-BE8FCC412E05}" type="presOf" srcId="{570BBB86-F877-4F5C-9A1C-C3175B4B6CD6}" destId="{29AF9A6D-4F6F-48D6-A179-EE3FAAAB5260}" srcOrd="0" destOrd="2" presId="urn:microsoft.com/office/officeart/2005/8/layout/hProcess4"/>
    <dgm:cxn modelId="{5F3E40E6-2D8F-4988-B5B1-2FF1CB315AAB}" srcId="{48AA8AE2-B2A8-447A-A494-5CB31B191B1E}" destId="{9B48E2F0-424E-439B-803F-C5225CA6659B}" srcOrd="0" destOrd="0" parTransId="{F4AF73B8-CBF6-4B55-A816-6E78A8CC7ECB}" sibTransId="{A4CAB12D-F149-4B6C-9FAD-3E042BD08366}"/>
    <dgm:cxn modelId="{286D54E6-2023-42C2-A931-C4EDD54BE9E9}" type="presOf" srcId="{DD4F40DF-6C4C-43FC-81C5-F4AC68ABF295}" destId="{29AF9A6D-4F6F-48D6-A179-EE3FAAAB5260}" srcOrd="0" destOrd="1" presId="urn:microsoft.com/office/officeart/2005/8/layout/hProcess4"/>
    <dgm:cxn modelId="{7F5C84F3-F169-4C37-B157-9D9D84C8E1D9}" type="presOf" srcId="{799C0738-A42B-4304-9ECF-FF67979C5EC8}" destId="{14A4472F-800A-4CEC-AF29-A14212B392CD}" srcOrd="1" destOrd="2" presId="urn:microsoft.com/office/officeart/2005/8/layout/hProcess4"/>
    <dgm:cxn modelId="{93748DF3-89B3-4C7F-BCDB-78AA984A38B0}" type="presOf" srcId="{24B84B7C-E6FB-40F0-938A-59083D5AADE1}" destId="{59D5FDCA-EBF1-4538-B420-9B5DECECE256}" srcOrd="1" destOrd="3" presId="urn:microsoft.com/office/officeart/2005/8/layout/hProcess4"/>
    <dgm:cxn modelId="{26C70FF4-C1A5-4255-B1C9-A80DF4BC5FD6}" type="presOf" srcId="{04000CC1-6ECE-498F-BCDF-DB1C8493A4B5}" destId="{BCAA5AF0-8825-415E-B26B-7962A2946BC3}" srcOrd="1" destOrd="2" presId="urn:microsoft.com/office/officeart/2005/8/layout/hProcess4"/>
    <dgm:cxn modelId="{324BCDF7-1442-4767-B518-CFF327186993}" type="presOf" srcId="{24B84B7C-E6FB-40F0-938A-59083D5AADE1}" destId="{CB9703D5-E1A2-47F8-A714-E1AF25B182E2}" srcOrd="0" destOrd="3" presId="urn:microsoft.com/office/officeart/2005/8/layout/hProcess4"/>
    <dgm:cxn modelId="{D87D55FD-A00C-4E4F-9B5B-847821B01BED}" type="presOf" srcId="{FEB9318D-422F-4CD8-94E1-91B46B5FCD6A}" destId="{BCAA5AF0-8825-415E-B26B-7962A2946BC3}" srcOrd="1" destOrd="1" presId="urn:microsoft.com/office/officeart/2005/8/layout/hProcess4"/>
    <dgm:cxn modelId="{727EE2C1-6446-431B-9C98-329C93EF915A}" type="presParOf" srcId="{7B5A77F9-11D1-40F3-97C1-C01E11298B51}" destId="{02DA76D5-2B3C-4DA8-B4A8-09D7610E9BB9}" srcOrd="0" destOrd="0" presId="urn:microsoft.com/office/officeart/2005/8/layout/hProcess4"/>
    <dgm:cxn modelId="{5DF8937B-07DA-42AD-B119-4DB11BCD59D7}" type="presParOf" srcId="{7B5A77F9-11D1-40F3-97C1-C01E11298B51}" destId="{9E64EBFC-D5DF-404E-8DF6-31E89B03F15A}" srcOrd="1" destOrd="0" presId="urn:microsoft.com/office/officeart/2005/8/layout/hProcess4"/>
    <dgm:cxn modelId="{720B2F73-34E8-4E47-BCD3-2FFE59152B61}" type="presParOf" srcId="{7B5A77F9-11D1-40F3-97C1-C01E11298B51}" destId="{A4A67DA3-15A7-4EF4-9065-30C14EF741D9}" srcOrd="2" destOrd="0" presId="urn:microsoft.com/office/officeart/2005/8/layout/hProcess4"/>
    <dgm:cxn modelId="{779B9C7A-63EA-46F5-BA22-FF066878EEFA}" type="presParOf" srcId="{A4A67DA3-15A7-4EF4-9065-30C14EF741D9}" destId="{290ABE1A-0254-4314-BE1F-754FC8BBB90B}" srcOrd="0" destOrd="0" presId="urn:microsoft.com/office/officeart/2005/8/layout/hProcess4"/>
    <dgm:cxn modelId="{2C82AC2F-9A34-4CC2-A36C-8822EF5EB1CD}" type="presParOf" srcId="{290ABE1A-0254-4314-BE1F-754FC8BBB90B}" destId="{9FEC7111-5526-4497-9CC2-5C6A96461906}" srcOrd="0" destOrd="0" presId="urn:microsoft.com/office/officeart/2005/8/layout/hProcess4"/>
    <dgm:cxn modelId="{0A666127-2AE4-47DE-9C88-2FDF45242DB3}" type="presParOf" srcId="{290ABE1A-0254-4314-BE1F-754FC8BBB90B}" destId="{29AF9A6D-4F6F-48D6-A179-EE3FAAAB5260}" srcOrd="1" destOrd="0" presId="urn:microsoft.com/office/officeart/2005/8/layout/hProcess4"/>
    <dgm:cxn modelId="{9A9825F9-20B5-4A4B-9C9C-0A4C6B5C23D1}" type="presParOf" srcId="{290ABE1A-0254-4314-BE1F-754FC8BBB90B}" destId="{03721131-76FB-45C0-9E04-F5C452B17DE5}" srcOrd="2" destOrd="0" presId="urn:microsoft.com/office/officeart/2005/8/layout/hProcess4"/>
    <dgm:cxn modelId="{286B12B9-848A-48EE-80E2-10D91BE3A2AC}" type="presParOf" srcId="{290ABE1A-0254-4314-BE1F-754FC8BBB90B}" destId="{CBB1663C-8159-45F7-882C-73D91C1C1A59}" srcOrd="3" destOrd="0" presId="urn:microsoft.com/office/officeart/2005/8/layout/hProcess4"/>
    <dgm:cxn modelId="{A1BDBD71-C49F-483F-9AC2-AD48C9A37E4C}" type="presParOf" srcId="{290ABE1A-0254-4314-BE1F-754FC8BBB90B}" destId="{7FD29E8C-56A1-410C-8B16-A445732D93B4}" srcOrd="4" destOrd="0" presId="urn:microsoft.com/office/officeart/2005/8/layout/hProcess4"/>
    <dgm:cxn modelId="{303BC52F-D48C-4BED-AE62-0E68BDF4CE10}" type="presParOf" srcId="{A4A67DA3-15A7-4EF4-9065-30C14EF741D9}" destId="{C5B9CD92-23F2-4B0F-8A29-048498585F6C}" srcOrd="1" destOrd="0" presId="urn:microsoft.com/office/officeart/2005/8/layout/hProcess4"/>
    <dgm:cxn modelId="{1C021C6F-C598-441B-8022-03CE3939AC71}" type="presParOf" srcId="{A4A67DA3-15A7-4EF4-9065-30C14EF741D9}" destId="{7579A50E-046A-4B82-9681-0BC2720CAD79}" srcOrd="2" destOrd="0" presId="urn:microsoft.com/office/officeart/2005/8/layout/hProcess4"/>
    <dgm:cxn modelId="{8B9AB009-E6BD-4432-8236-8C9CF51BCA58}" type="presParOf" srcId="{7579A50E-046A-4B82-9681-0BC2720CAD79}" destId="{7502F937-B31B-4127-9A31-CB765449298A}" srcOrd="0" destOrd="0" presId="urn:microsoft.com/office/officeart/2005/8/layout/hProcess4"/>
    <dgm:cxn modelId="{1817654B-EFAD-4367-B838-D9B99FA25E61}" type="presParOf" srcId="{7579A50E-046A-4B82-9681-0BC2720CAD79}" destId="{CB9703D5-E1A2-47F8-A714-E1AF25B182E2}" srcOrd="1" destOrd="0" presId="urn:microsoft.com/office/officeart/2005/8/layout/hProcess4"/>
    <dgm:cxn modelId="{F5A0E636-3552-455C-816E-6EAE08E69D59}" type="presParOf" srcId="{7579A50E-046A-4B82-9681-0BC2720CAD79}" destId="{59D5FDCA-EBF1-4538-B420-9B5DECECE256}" srcOrd="2" destOrd="0" presId="urn:microsoft.com/office/officeart/2005/8/layout/hProcess4"/>
    <dgm:cxn modelId="{7070E776-5E57-4FDB-B005-CBA99C597F55}" type="presParOf" srcId="{7579A50E-046A-4B82-9681-0BC2720CAD79}" destId="{457D4A12-AD25-4F77-8AAC-3DA4E61A0DF6}" srcOrd="3" destOrd="0" presId="urn:microsoft.com/office/officeart/2005/8/layout/hProcess4"/>
    <dgm:cxn modelId="{D1A56657-F032-4A51-9442-F4BF5FC0C79F}" type="presParOf" srcId="{7579A50E-046A-4B82-9681-0BC2720CAD79}" destId="{54CD0607-9F66-4DBB-B859-5130B3B50C78}" srcOrd="4" destOrd="0" presId="urn:microsoft.com/office/officeart/2005/8/layout/hProcess4"/>
    <dgm:cxn modelId="{E84DE20E-EA85-40A3-B9EE-FEFA323AC5FC}" type="presParOf" srcId="{A4A67DA3-15A7-4EF4-9065-30C14EF741D9}" destId="{D7AE903C-D036-42BF-A5A1-C999E02A3507}" srcOrd="3" destOrd="0" presId="urn:microsoft.com/office/officeart/2005/8/layout/hProcess4"/>
    <dgm:cxn modelId="{F49AD46C-6AB5-40B3-898D-9ECA797F96EE}" type="presParOf" srcId="{A4A67DA3-15A7-4EF4-9065-30C14EF741D9}" destId="{9855CBB6-76E3-45A5-8A8B-F7AF7414D11B}" srcOrd="4" destOrd="0" presId="urn:microsoft.com/office/officeart/2005/8/layout/hProcess4"/>
    <dgm:cxn modelId="{22F22D33-7E53-4E87-AF02-7788C2DCD2C1}" type="presParOf" srcId="{9855CBB6-76E3-45A5-8A8B-F7AF7414D11B}" destId="{070C9536-4C42-4A52-929A-D70D6E15E6D5}" srcOrd="0" destOrd="0" presId="urn:microsoft.com/office/officeart/2005/8/layout/hProcess4"/>
    <dgm:cxn modelId="{51A94371-8C9F-465C-832E-7A25E62370C1}" type="presParOf" srcId="{9855CBB6-76E3-45A5-8A8B-F7AF7414D11B}" destId="{2E30DA7E-AD05-49B8-8E8B-DDE1D06815F5}" srcOrd="1" destOrd="0" presId="urn:microsoft.com/office/officeart/2005/8/layout/hProcess4"/>
    <dgm:cxn modelId="{EF1FACB3-3138-485D-8E50-7C96F567E3ED}" type="presParOf" srcId="{9855CBB6-76E3-45A5-8A8B-F7AF7414D11B}" destId="{BCAA5AF0-8825-415E-B26B-7962A2946BC3}" srcOrd="2" destOrd="0" presId="urn:microsoft.com/office/officeart/2005/8/layout/hProcess4"/>
    <dgm:cxn modelId="{46204E1B-A77F-4E48-8E93-F839E2CEDBB7}" type="presParOf" srcId="{9855CBB6-76E3-45A5-8A8B-F7AF7414D11B}" destId="{4BA8A80A-75D6-4749-A4CB-68606F2CF0F8}" srcOrd="3" destOrd="0" presId="urn:microsoft.com/office/officeart/2005/8/layout/hProcess4"/>
    <dgm:cxn modelId="{4FA2417B-D0E4-4DFE-8B99-79FA1A6C1AFA}" type="presParOf" srcId="{9855CBB6-76E3-45A5-8A8B-F7AF7414D11B}" destId="{34B9537F-4614-4673-9BE6-8246A521065A}" srcOrd="4" destOrd="0" presId="urn:microsoft.com/office/officeart/2005/8/layout/hProcess4"/>
    <dgm:cxn modelId="{73CE1A4C-40C4-47D2-9EB4-3F82791AF924}" type="presParOf" srcId="{A4A67DA3-15A7-4EF4-9065-30C14EF741D9}" destId="{2D5C7534-304D-4595-A742-6FE1896F3F23}" srcOrd="5" destOrd="0" presId="urn:microsoft.com/office/officeart/2005/8/layout/hProcess4"/>
    <dgm:cxn modelId="{D3084F85-3C3A-4E43-A3B7-2DB430D98580}" type="presParOf" srcId="{A4A67DA3-15A7-4EF4-9065-30C14EF741D9}" destId="{2ABA6DDC-B9D7-401F-AE9B-E9931A3CA679}" srcOrd="6" destOrd="0" presId="urn:microsoft.com/office/officeart/2005/8/layout/hProcess4"/>
    <dgm:cxn modelId="{3BB7A81C-036E-4DB8-BB85-87CF99BE7A30}" type="presParOf" srcId="{2ABA6DDC-B9D7-401F-AE9B-E9931A3CA679}" destId="{B5083287-35CC-47B6-9958-35F4EDED6284}" srcOrd="0" destOrd="0" presId="urn:microsoft.com/office/officeart/2005/8/layout/hProcess4"/>
    <dgm:cxn modelId="{2E4A7981-1778-4AAE-A440-15D0A2D58AA9}" type="presParOf" srcId="{2ABA6DDC-B9D7-401F-AE9B-E9931A3CA679}" destId="{6385C762-BA8C-44BB-A262-D40039BB4583}" srcOrd="1" destOrd="0" presId="urn:microsoft.com/office/officeart/2005/8/layout/hProcess4"/>
    <dgm:cxn modelId="{15E219EF-7DD7-42AB-AC4D-9A5683D5AB3D}" type="presParOf" srcId="{2ABA6DDC-B9D7-401F-AE9B-E9931A3CA679}" destId="{14A4472F-800A-4CEC-AF29-A14212B392CD}" srcOrd="2" destOrd="0" presId="urn:microsoft.com/office/officeart/2005/8/layout/hProcess4"/>
    <dgm:cxn modelId="{80F84CD9-4AC5-47A9-A961-F83651A45A19}" type="presParOf" srcId="{2ABA6DDC-B9D7-401F-AE9B-E9931A3CA679}" destId="{42FE3A12-5ACB-4A89-8CD0-355BD2686BD7}" srcOrd="3" destOrd="0" presId="urn:microsoft.com/office/officeart/2005/8/layout/hProcess4"/>
    <dgm:cxn modelId="{12FCD78D-A9E1-4B07-A1A3-0815A24E05F1}" type="presParOf" srcId="{2ABA6DDC-B9D7-401F-AE9B-E9931A3CA679}" destId="{E7810758-EFAE-4B4B-99B9-E977C032AEF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DC73E-5C62-4432-B649-3E144D101CB7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262846-5884-454B-8CBB-64CEEC66DB4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Своевременная проработка требований</a:t>
          </a:r>
        </a:p>
      </dgm:t>
    </dgm:pt>
    <dgm:pt modelId="{3BC5C5B5-0ED7-45E3-BDBD-AB4BB9B9D4FE}" type="parTrans" cxnId="{5A7C6679-4E48-4A1D-A77F-074096EA93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8C19D0-200A-4F3D-B360-D152A543C9A7}" type="sibTrans" cxnId="{5A7C6679-4E48-4A1D-A77F-074096EA93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02D528-D96C-4FB6-BD5E-A12BCFE4A84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Актуализация ДК с учетом </a:t>
          </a:r>
          <a:r>
            <a:rPr lang="ru-RU" dirty="0" err="1">
              <a:solidFill>
                <a:schemeClr val="tx1"/>
              </a:solidFill>
            </a:rPr>
            <a:t>бэклога</a:t>
          </a:r>
          <a:r>
            <a:rPr lang="ru-RU" dirty="0">
              <a:solidFill>
                <a:schemeClr val="tx1"/>
              </a:solidFill>
            </a:rPr>
            <a:t> и оперативных доработок</a:t>
          </a:r>
        </a:p>
      </dgm:t>
    </dgm:pt>
    <dgm:pt modelId="{8794BB32-862D-44E8-B715-11C769D1F865}" type="parTrans" cxnId="{613295A6-7AD4-4B71-B716-69D7E8A9C2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3FF9E9-D6F6-4E7A-A4F4-D0A4EFCECA8E}" type="sibTrans" cxnId="{613295A6-7AD4-4B71-B716-69D7E8A9C2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3012F2-1B2B-4051-9147-E04DC4E0F8D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Установка релизов</a:t>
          </a:r>
        </a:p>
      </dgm:t>
    </dgm:pt>
    <dgm:pt modelId="{A2F8801B-D2FE-4FC2-9DD0-7F165A6E70CF}" type="parTrans" cxnId="{A955FC3B-2FBF-491B-A4B7-593E8CD20B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875D19-C921-4B6A-9935-0E91A1A5DA8F}" type="sibTrans" cxnId="{A955FC3B-2FBF-491B-A4B7-593E8CD20B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E6F4A2-3EAD-4B15-A3B8-9D48F5546FA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Своевременная разработка </a:t>
          </a:r>
        </a:p>
      </dgm:t>
    </dgm:pt>
    <dgm:pt modelId="{46ADB990-1EF3-475C-9F7A-C2FEF6A9F516}" type="parTrans" cxnId="{AEF082A2-1A85-4FF3-8A2A-708F7C6D26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4A537B-61A8-4026-AE4D-200EFA50F0CC}" type="sibTrans" cxnId="{AEF082A2-1A85-4FF3-8A2A-708F7C6D26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552743-A24E-4E4B-BC9F-938B4AB7E069}" type="pres">
      <dgm:prSet presAssocID="{8E6DC73E-5C62-4432-B649-3E144D101CB7}" presName="compositeShape" presStyleCnt="0">
        <dgm:presLayoutVars>
          <dgm:chMax val="9"/>
          <dgm:dir/>
          <dgm:resizeHandles val="exact"/>
        </dgm:presLayoutVars>
      </dgm:prSet>
      <dgm:spPr/>
    </dgm:pt>
    <dgm:pt modelId="{2F84D8FB-0996-4468-95FF-7DEE5D0D9BD2}" type="pres">
      <dgm:prSet presAssocID="{8E6DC73E-5C62-4432-B649-3E144D101CB7}" presName="triangle1" presStyleLbl="node1" presStyleIdx="0" presStyleCnt="4">
        <dgm:presLayoutVars>
          <dgm:bulletEnabled val="1"/>
        </dgm:presLayoutVars>
      </dgm:prSet>
      <dgm:spPr/>
    </dgm:pt>
    <dgm:pt modelId="{14371E11-6052-4B9A-B5A3-E8B283031327}" type="pres">
      <dgm:prSet presAssocID="{8E6DC73E-5C62-4432-B649-3E144D101CB7}" presName="triangle2" presStyleLbl="node1" presStyleIdx="1" presStyleCnt="4">
        <dgm:presLayoutVars>
          <dgm:bulletEnabled val="1"/>
        </dgm:presLayoutVars>
      </dgm:prSet>
      <dgm:spPr/>
    </dgm:pt>
    <dgm:pt modelId="{DA64E576-0B90-46D1-BA87-D2382B5DA713}" type="pres">
      <dgm:prSet presAssocID="{8E6DC73E-5C62-4432-B649-3E144D101CB7}" presName="triangle3" presStyleLbl="node1" presStyleIdx="2" presStyleCnt="4">
        <dgm:presLayoutVars>
          <dgm:bulletEnabled val="1"/>
        </dgm:presLayoutVars>
      </dgm:prSet>
      <dgm:spPr/>
    </dgm:pt>
    <dgm:pt modelId="{BCF558E1-8EAF-4A33-AB46-33FE2C2C6C6F}" type="pres">
      <dgm:prSet presAssocID="{8E6DC73E-5C62-4432-B649-3E144D101CB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476850C-AAF4-49FB-A759-EA1CE575F3D0}" type="presOf" srcId="{AE3012F2-1B2B-4051-9147-E04DC4E0F8D5}" destId="{DA64E576-0B90-46D1-BA87-D2382B5DA713}" srcOrd="0" destOrd="0" presId="urn:microsoft.com/office/officeart/2005/8/layout/pyramid4"/>
    <dgm:cxn modelId="{C5BBA914-E8E0-49BF-B186-D2A6B1C102E3}" type="presOf" srcId="{14E6F4A2-3EAD-4B15-A3B8-9D48F5546FA6}" destId="{BCF558E1-8EAF-4A33-AB46-33FE2C2C6C6F}" srcOrd="0" destOrd="0" presId="urn:microsoft.com/office/officeart/2005/8/layout/pyramid4"/>
    <dgm:cxn modelId="{A955FC3B-2FBF-491B-A4B7-593E8CD20BD0}" srcId="{8E6DC73E-5C62-4432-B649-3E144D101CB7}" destId="{AE3012F2-1B2B-4051-9147-E04DC4E0F8D5}" srcOrd="2" destOrd="0" parTransId="{A2F8801B-D2FE-4FC2-9DD0-7F165A6E70CF}" sibTransId="{86875D19-C921-4B6A-9935-0E91A1A5DA8F}"/>
    <dgm:cxn modelId="{5A7C6679-4E48-4A1D-A77F-074096EA939B}" srcId="{8E6DC73E-5C62-4432-B649-3E144D101CB7}" destId="{9A262846-5884-454B-8CBB-64CEEC66DB45}" srcOrd="0" destOrd="0" parTransId="{3BC5C5B5-0ED7-45E3-BDBD-AB4BB9B9D4FE}" sibTransId="{858C19D0-200A-4F3D-B360-D152A543C9A7}"/>
    <dgm:cxn modelId="{AEF082A2-1A85-4FF3-8A2A-708F7C6D2663}" srcId="{8E6DC73E-5C62-4432-B649-3E144D101CB7}" destId="{14E6F4A2-3EAD-4B15-A3B8-9D48F5546FA6}" srcOrd="3" destOrd="0" parTransId="{46ADB990-1EF3-475C-9F7A-C2FEF6A9F516}" sibTransId="{984A537B-61A8-4026-AE4D-200EFA50F0CC}"/>
    <dgm:cxn modelId="{613295A6-7AD4-4B71-B716-69D7E8A9C222}" srcId="{8E6DC73E-5C62-4432-B649-3E144D101CB7}" destId="{C302D528-D96C-4FB6-BD5E-A12BCFE4A84E}" srcOrd="1" destOrd="0" parTransId="{8794BB32-862D-44E8-B715-11C769D1F865}" sibTransId="{E83FF9E9-D6F6-4E7A-A4F4-D0A4EFCECA8E}"/>
    <dgm:cxn modelId="{12530AB2-0A41-4E83-835F-9777D27960B6}" type="presOf" srcId="{C302D528-D96C-4FB6-BD5E-A12BCFE4A84E}" destId="{14371E11-6052-4B9A-B5A3-E8B283031327}" srcOrd="0" destOrd="0" presId="urn:microsoft.com/office/officeart/2005/8/layout/pyramid4"/>
    <dgm:cxn modelId="{E6EDDDC0-165B-44A6-8718-70B15E2D3E6A}" type="presOf" srcId="{8E6DC73E-5C62-4432-B649-3E144D101CB7}" destId="{DE552743-A24E-4E4B-BC9F-938B4AB7E069}" srcOrd="0" destOrd="0" presId="urn:microsoft.com/office/officeart/2005/8/layout/pyramid4"/>
    <dgm:cxn modelId="{A77A4DFF-6DDF-4DA2-A09C-C2DDD154F904}" type="presOf" srcId="{9A262846-5884-454B-8CBB-64CEEC66DB45}" destId="{2F84D8FB-0996-4468-95FF-7DEE5D0D9BD2}" srcOrd="0" destOrd="0" presId="urn:microsoft.com/office/officeart/2005/8/layout/pyramid4"/>
    <dgm:cxn modelId="{0E6B4C0C-3FA8-4260-A3CA-33F2D1C2536D}" type="presParOf" srcId="{DE552743-A24E-4E4B-BC9F-938B4AB7E069}" destId="{2F84D8FB-0996-4468-95FF-7DEE5D0D9BD2}" srcOrd="0" destOrd="0" presId="urn:microsoft.com/office/officeart/2005/8/layout/pyramid4"/>
    <dgm:cxn modelId="{992DEBE0-5C7A-4238-9423-597E7DC14D25}" type="presParOf" srcId="{DE552743-A24E-4E4B-BC9F-938B4AB7E069}" destId="{14371E11-6052-4B9A-B5A3-E8B283031327}" srcOrd="1" destOrd="0" presId="urn:microsoft.com/office/officeart/2005/8/layout/pyramid4"/>
    <dgm:cxn modelId="{CA31328A-EE89-4473-8C99-185C6D8FD8B6}" type="presParOf" srcId="{DE552743-A24E-4E4B-BC9F-938B4AB7E069}" destId="{DA64E576-0B90-46D1-BA87-D2382B5DA713}" srcOrd="2" destOrd="0" presId="urn:microsoft.com/office/officeart/2005/8/layout/pyramid4"/>
    <dgm:cxn modelId="{25B07CFA-0931-4C2B-9783-5279B0AE0DEC}" type="presParOf" srcId="{DE552743-A24E-4E4B-BC9F-938B4AB7E069}" destId="{BCF558E1-8EAF-4A33-AB46-33FE2C2C6C6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6183E-4079-44B1-9838-4F3D3300BAF6}">
      <dsp:nvSpPr>
        <dsp:cNvPr id="0" name=""/>
        <dsp:cNvSpPr/>
      </dsp:nvSpPr>
      <dsp:spPr>
        <a:xfrm>
          <a:off x="0" y="-64196"/>
          <a:ext cx="5253379" cy="525337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B9A79-0C53-4521-8588-CBA08948295F}">
      <dsp:nvSpPr>
        <dsp:cNvPr id="0" name=""/>
        <dsp:cNvSpPr/>
      </dsp:nvSpPr>
      <dsp:spPr>
        <a:xfrm>
          <a:off x="2626689" y="0"/>
          <a:ext cx="8970945" cy="5253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Владелец ДО</a:t>
          </a:r>
        </a:p>
      </dsp:txBody>
      <dsp:txXfrm>
        <a:off x="2626689" y="0"/>
        <a:ext cx="4485472" cy="1576017"/>
      </dsp:txXfrm>
    </dsp:sp>
    <dsp:sp modelId="{4BF5115A-D222-44A8-919E-CD4F22376949}">
      <dsp:nvSpPr>
        <dsp:cNvPr id="0" name=""/>
        <dsp:cNvSpPr/>
      </dsp:nvSpPr>
      <dsp:spPr>
        <a:xfrm>
          <a:off x="919343" y="1576017"/>
          <a:ext cx="3414693" cy="341469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-261194"/>
            <a:satOff val="0"/>
            <a:lumOff val="34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61A59-60B3-4452-89C9-A4EB77BC9F71}">
      <dsp:nvSpPr>
        <dsp:cNvPr id="0" name=""/>
        <dsp:cNvSpPr/>
      </dsp:nvSpPr>
      <dsp:spPr>
        <a:xfrm>
          <a:off x="2626689" y="1576017"/>
          <a:ext cx="8970945" cy="3414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38237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Блок ИТ</a:t>
          </a:r>
        </a:p>
      </dsp:txBody>
      <dsp:txXfrm>
        <a:off x="2626689" y="1576017"/>
        <a:ext cx="4485472" cy="1576012"/>
      </dsp:txXfrm>
    </dsp:sp>
    <dsp:sp modelId="{322113AE-0926-40D6-A31A-011ADB26B1C8}">
      <dsp:nvSpPr>
        <dsp:cNvPr id="0" name=""/>
        <dsp:cNvSpPr/>
      </dsp:nvSpPr>
      <dsp:spPr>
        <a:xfrm>
          <a:off x="1838683" y="3152029"/>
          <a:ext cx="1576012" cy="157601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-261194"/>
            <a:satOff val="0"/>
            <a:lumOff val="34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D5A8-6CFB-405C-AE6D-AFD9372E4C61}">
      <dsp:nvSpPr>
        <dsp:cNvPr id="0" name=""/>
        <dsp:cNvSpPr/>
      </dsp:nvSpPr>
      <dsp:spPr>
        <a:xfrm>
          <a:off x="2626689" y="3152029"/>
          <a:ext cx="8970945" cy="1576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38237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Участники ДО</a:t>
          </a:r>
        </a:p>
      </dsp:txBody>
      <dsp:txXfrm>
        <a:off x="2626689" y="3152029"/>
        <a:ext cx="4485472" cy="1576012"/>
      </dsp:txXfrm>
    </dsp:sp>
    <dsp:sp modelId="{9CC260B7-465C-4286-8853-B2AE907F87B6}">
      <dsp:nvSpPr>
        <dsp:cNvPr id="0" name=""/>
        <dsp:cNvSpPr/>
      </dsp:nvSpPr>
      <dsp:spPr>
        <a:xfrm>
          <a:off x="7112162" y="0"/>
          <a:ext cx="4485472" cy="15760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Управление документооборотом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Согласование требований к СЭД</a:t>
          </a:r>
        </a:p>
      </dsp:txBody>
      <dsp:txXfrm>
        <a:off x="7112162" y="0"/>
        <a:ext cx="4485472" cy="1576017"/>
      </dsp:txXfrm>
    </dsp:sp>
    <dsp:sp modelId="{59FC2A1D-FAA9-46E4-A16B-6E04FCFA83D1}">
      <dsp:nvSpPr>
        <dsp:cNvPr id="0" name=""/>
        <dsp:cNvSpPr/>
      </dsp:nvSpPr>
      <dsp:spPr>
        <a:xfrm>
          <a:off x="7112162" y="1576017"/>
          <a:ext cx="4485472" cy="1576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Управление внедрением СЭД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Согласование требований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Обеспечение интеграций со смежными системами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Управление разработкой, тестированием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/>
            <a:t>Релизная</a:t>
          </a:r>
          <a:r>
            <a:rPr lang="ru-RU" sz="1600" kern="1200" dirty="0"/>
            <a:t> политика</a:t>
          </a:r>
        </a:p>
      </dsp:txBody>
      <dsp:txXfrm>
        <a:off x="7112162" y="1576017"/>
        <a:ext cx="4485472" cy="1576012"/>
      </dsp:txXfrm>
    </dsp:sp>
    <dsp:sp modelId="{3498F3E3-46AB-427C-8417-DB076FC1262B}">
      <dsp:nvSpPr>
        <dsp:cNvPr id="0" name=""/>
        <dsp:cNvSpPr/>
      </dsp:nvSpPr>
      <dsp:spPr>
        <a:xfrm>
          <a:off x="7112162" y="3152029"/>
          <a:ext cx="4485472" cy="1576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Формирование требований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Приемка реализации</a:t>
          </a:r>
        </a:p>
      </dsp:txBody>
      <dsp:txXfrm>
        <a:off x="7112162" y="3152029"/>
        <a:ext cx="4485472" cy="157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F9A6D-4F6F-48D6-A179-EE3FAAAB5260}">
      <dsp:nvSpPr>
        <dsp:cNvPr id="0" name=""/>
        <dsp:cNvSpPr/>
      </dsp:nvSpPr>
      <dsp:spPr>
        <a:xfrm>
          <a:off x="6152" y="1923427"/>
          <a:ext cx="2225214" cy="1835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Валидиция</a:t>
          </a:r>
          <a:r>
            <a:rPr lang="ru-RU" sz="1300" kern="1200" dirty="0"/>
            <a:t> требований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Приоритизация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Учтены планы развития смежных систем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48388" y="1965663"/>
        <a:ext cx="2140742" cy="1357578"/>
      </dsp:txXfrm>
    </dsp:sp>
    <dsp:sp modelId="{C5B9CD92-23F2-4B0F-8A29-048498585F6C}">
      <dsp:nvSpPr>
        <dsp:cNvPr id="0" name=""/>
        <dsp:cNvSpPr/>
      </dsp:nvSpPr>
      <dsp:spPr>
        <a:xfrm>
          <a:off x="1258610" y="2367537"/>
          <a:ext cx="2443673" cy="2443673"/>
        </a:xfrm>
        <a:prstGeom prst="leftCircularArrow">
          <a:avLst>
            <a:gd name="adj1" fmla="val 3112"/>
            <a:gd name="adj2" fmla="val 382643"/>
            <a:gd name="adj3" fmla="val 2158153"/>
            <a:gd name="adj4" fmla="val 9024489"/>
            <a:gd name="adj5" fmla="val 3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663C-8159-45F7-882C-73D91C1C1A59}">
      <dsp:nvSpPr>
        <dsp:cNvPr id="0" name=""/>
        <dsp:cNvSpPr/>
      </dsp:nvSpPr>
      <dsp:spPr>
        <a:xfrm>
          <a:off x="500644" y="3365477"/>
          <a:ext cx="1977968" cy="786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Проект ДК</a:t>
          </a:r>
        </a:p>
      </dsp:txBody>
      <dsp:txXfrm>
        <a:off x="523682" y="3388515"/>
        <a:ext cx="1931892" cy="740496"/>
      </dsp:txXfrm>
    </dsp:sp>
    <dsp:sp modelId="{CB9703D5-E1A2-47F8-A714-E1AF25B182E2}">
      <dsp:nvSpPr>
        <dsp:cNvPr id="0" name=""/>
        <dsp:cNvSpPr/>
      </dsp:nvSpPr>
      <dsp:spPr>
        <a:xfrm>
          <a:off x="2840788" y="1923427"/>
          <a:ext cx="2225214" cy="1835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Проработка проекта ДК блоком ИТ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Оценка стоимости работ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Контрактование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Допусловия</a:t>
          </a:r>
          <a:r>
            <a:rPr lang="ru-RU" sz="1300" kern="1200" dirty="0"/>
            <a:t> для реализации требований</a:t>
          </a:r>
        </a:p>
      </dsp:txBody>
      <dsp:txXfrm>
        <a:off x="2883024" y="2358950"/>
        <a:ext cx="2140742" cy="1357578"/>
      </dsp:txXfrm>
    </dsp:sp>
    <dsp:sp modelId="{D7AE903C-D036-42BF-A5A1-C999E02A3507}">
      <dsp:nvSpPr>
        <dsp:cNvPr id="0" name=""/>
        <dsp:cNvSpPr/>
      </dsp:nvSpPr>
      <dsp:spPr>
        <a:xfrm>
          <a:off x="4074704" y="799019"/>
          <a:ext cx="2728006" cy="2728006"/>
        </a:xfrm>
        <a:prstGeom prst="circularArrow">
          <a:avLst>
            <a:gd name="adj1" fmla="val 2788"/>
            <a:gd name="adj2" fmla="val 340160"/>
            <a:gd name="adj3" fmla="val 19484329"/>
            <a:gd name="adj4" fmla="val 12575511"/>
            <a:gd name="adj5" fmla="val 32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D4A12-AD25-4F77-8AAC-3DA4E61A0DF6}">
      <dsp:nvSpPr>
        <dsp:cNvPr id="0" name=""/>
        <dsp:cNvSpPr/>
      </dsp:nvSpPr>
      <dsp:spPr>
        <a:xfrm>
          <a:off x="3335280" y="1530141"/>
          <a:ext cx="1977968" cy="786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Оценка проекта ДК</a:t>
          </a:r>
        </a:p>
      </dsp:txBody>
      <dsp:txXfrm>
        <a:off x="3358318" y="1553179"/>
        <a:ext cx="1931892" cy="740496"/>
      </dsp:txXfrm>
    </dsp:sp>
    <dsp:sp modelId="{2E30DA7E-AD05-49B8-8E8B-DDE1D06815F5}">
      <dsp:nvSpPr>
        <dsp:cNvPr id="0" name=""/>
        <dsp:cNvSpPr/>
      </dsp:nvSpPr>
      <dsp:spPr>
        <a:xfrm>
          <a:off x="5675425" y="1923427"/>
          <a:ext cx="2225214" cy="1835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Согласование проекта ДК РГ по развитию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Информирование структурных подразделений о проекте ДК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Отработка замечаний в рамках проекта ДК</a:t>
          </a:r>
        </a:p>
      </dsp:txBody>
      <dsp:txXfrm>
        <a:off x="5717661" y="1965663"/>
        <a:ext cx="2140742" cy="1357578"/>
      </dsp:txXfrm>
    </dsp:sp>
    <dsp:sp modelId="{2D5C7534-304D-4595-A742-6FE1896F3F23}">
      <dsp:nvSpPr>
        <dsp:cNvPr id="0" name=""/>
        <dsp:cNvSpPr/>
      </dsp:nvSpPr>
      <dsp:spPr>
        <a:xfrm>
          <a:off x="6927884" y="2367537"/>
          <a:ext cx="2443673" cy="2443673"/>
        </a:xfrm>
        <a:prstGeom prst="leftCircularArrow">
          <a:avLst>
            <a:gd name="adj1" fmla="val 3112"/>
            <a:gd name="adj2" fmla="val 382643"/>
            <a:gd name="adj3" fmla="val 2158153"/>
            <a:gd name="adj4" fmla="val 9024489"/>
            <a:gd name="adj5" fmla="val 3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8A80A-75D6-4749-A4CB-68606F2CF0F8}">
      <dsp:nvSpPr>
        <dsp:cNvPr id="0" name=""/>
        <dsp:cNvSpPr/>
      </dsp:nvSpPr>
      <dsp:spPr>
        <a:xfrm>
          <a:off x="6169917" y="3365477"/>
          <a:ext cx="1977968" cy="786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Согласование ДК</a:t>
          </a:r>
        </a:p>
      </dsp:txBody>
      <dsp:txXfrm>
        <a:off x="6192955" y="3388515"/>
        <a:ext cx="1931892" cy="740496"/>
      </dsp:txXfrm>
    </dsp:sp>
    <dsp:sp modelId="{6385C762-BA8C-44BB-A262-D40039BB4583}">
      <dsp:nvSpPr>
        <dsp:cNvPr id="0" name=""/>
        <dsp:cNvSpPr/>
      </dsp:nvSpPr>
      <dsp:spPr>
        <a:xfrm>
          <a:off x="8510061" y="1923427"/>
          <a:ext cx="2225214" cy="1835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Утверждение ДК приказом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Публикация ДК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Контроль реализации</a:t>
          </a:r>
        </a:p>
      </dsp:txBody>
      <dsp:txXfrm>
        <a:off x="8552297" y="2358950"/>
        <a:ext cx="2140742" cy="1357578"/>
      </dsp:txXfrm>
    </dsp:sp>
    <dsp:sp modelId="{42FE3A12-5ACB-4A89-8CD0-355BD2686BD7}">
      <dsp:nvSpPr>
        <dsp:cNvPr id="0" name=""/>
        <dsp:cNvSpPr/>
      </dsp:nvSpPr>
      <dsp:spPr>
        <a:xfrm>
          <a:off x="9004554" y="1530141"/>
          <a:ext cx="1977968" cy="786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Утверждение ДК</a:t>
          </a:r>
        </a:p>
      </dsp:txBody>
      <dsp:txXfrm>
        <a:off x="9027592" y="1553179"/>
        <a:ext cx="1931892" cy="74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4D8FB-0996-4468-95FF-7DEE5D0D9BD2}">
      <dsp:nvSpPr>
        <dsp:cNvPr id="0" name=""/>
        <dsp:cNvSpPr/>
      </dsp:nvSpPr>
      <dsp:spPr>
        <a:xfrm>
          <a:off x="2626783" y="0"/>
          <a:ext cx="2296583" cy="229658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Своевременная проработка требований</a:t>
          </a:r>
        </a:p>
      </dsp:txBody>
      <dsp:txXfrm>
        <a:off x="3200929" y="1148292"/>
        <a:ext cx="1148291" cy="1148291"/>
      </dsp:txXfrm>
    </dsp:sp>
    <dsp:sp modelId="{14371E11-6052-4B9A-B5A3-E8B283031327}">
      <dsp:nvSpPr>
        <dsp:cNvPr id="0" name=""/>
        <dsp:cNvSpPr/>
      </dsp:nvSpPr>
      <dsp:spPr>
        <a:xfrm>
          <a:off x="1478491" y="2296583"/>
          <a:ext cx="2296583" cy="2296583"/>
        </a:xfrm>
        <a:prstGeom prst="triangle">
          <a:avLst/>
        </a:prstGeom>
        <a:solidFill>
          <a:schemeClr val="accent5">
            <a:hueOff val="-4742418"/>
            <a:satOff val="1543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Актуализация ДК с учетом </a:t>
          </a:r>
          <a:r>
            <a:rPr lang="ru-RU" sz="1100" kern="1200" dirty="0" err="1">
              <a:solidFill>
                <a:schemeClr val="tx1"/>
              </a:solidFill>
            </a:rPr>
            <a:t>бэклога</a:t>
          </a:r>
          <a:r>
            <a:rPr lang="ru-RU" sz="1100" kern="1200" dirty="0">
              <a:solidFill>
                <a:schemeClr val="tx1"/>
              </a:solidFill>
            </a:rPr>
            <a:t> и оперативных доработок</a:t>
          </a:r>
        </a:p>
      </dsp:txBody>
      <dsp:txXfrm>
        <a:off x="2052637" y="3444875"/>
        <a:ext cx="1148291" cy="1148291"/>
      </dsp:txXfrm>
    </dsp:sp>
    <dsp:sp modelId="{DA64E576-0B90-46D1-BA87-D2382B5DA713}">
      <dsp:nvSpPr>
        <dsp:cNvPr id="0" name=""/>
        <dsp:cNvSpPr/>
      </dsp:nvSpPr>
      <dsp:spPr>
        <a:xfrm rot="10800000">
          <a:off x="2626783" y="2296583"/>
          <a:ext cx="2296583" cy="2296583"/>
        </a:xfrm>
        <a:prstGeom prst="triangle">
          <a:avLst/>
        </a:prstGeom>
        <a:solidFill>
          <a:schemeClr val="accent5">
            <a:hueOff val="-9484837"/>
            <a:satOff val="3087"/>
            <a:lumOff val="-13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Установка релизов</a:t>
          </a:r>
        </a:p>
      </dsp:txBody>
      <dsp:txXfrm rot="10800000">
        <a:off x="3200929" y="2296583"/>
        <a:ext cx="1148291" cy="1148291"/>
      </dsp:txXfrm>
    </dsp:sp>
    <dsp:sp modelId="{BCF558E1-8EAF-4A33-AB46-33FE2C2C6C6F}">
      <dsp:nvSpPr>
        <dsp:cNvPr id="0" name=""/>
        <dsp:cNvSpPr/>
      </dsp:nvSpPr>
      <dsp:spPr>
        <a:xfrm>
          <a:off x="3775075" y="2296583"/>
          <a:ext cx="2296583" cy="2296583"/>
        </a:xfrm>
        <a:prstGeom prst="triangle">
          <a:avLst/>
        </a:prstGeom>
        <a:solidFill>
          <a:schemeClr val="accent5">
            <a:hueOff val="-14227255"/>
            <a:satOff val="4630"/>
            <a:lumOff val="-19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Своевременная разработка </a:t>
          </a:r>
        </a:p>
      </dsp:txBody>
      <dsp:txXfrm>
        <a:off x="4349221" y="3444875"/>
        <a:ext cx="1148291" cy="1148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D3B49A6-5C9D-8D86-DA16-D19CE90F74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F2EA7B-313E-C6DE-CF12-8DEFCBAA7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C07B-5031-4839-BFD6-D5F3266B706E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9C0562-25BB-DD8B-A2C6-5709B6168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46CE82-ED3D-1D2A-FA55-447CB1E43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5919-9806-4CBB-85FD-9B485D3F3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6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7C32-8AE7-EF42-8E11-313C666DB78F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9D47-20EE-504D-BCC8-A1DD6644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6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Завершающий слайд. Чтобы сделать его используйте шаблон приведенный далее. Дополните рисунком и текстом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59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3" name="Текст 5">
            <a:extLst>
              <a:ext uri="{FF2B5EF4-FFF2-40B4-BE49-F238E27FC236}">
                <a16:creationId xmlns:a16="http://schemas.microsoft.com/office/drawing/2014/main" id="{341F8271-F087-D27A-EE20-3B37DE4D1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B5A659E4-8468-1039-7765-E1DE3E182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6960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18C9DB5A-FBF2-AEDE-2830-5AE8344E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94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F9217E00-9F8C-B8B0-F04D-6F151BC3A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57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46B73CC-9534-D7DE-8C07-65C0123F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832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2" name="Рисунок 25">
            <a:extLst>
              <a:ext uri="{FF2B5EF4-FFF2-40B4-BE49-F238E27FC236}">
                <a16:creationId xmlns:a16="http://schemas.microsoft.com/office/drawing/2014/main" id="{F0FEC53F-7AA5-6E75-FA4E-355FB1AD1B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122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:a16="http://schemas.microsoft.com/office/drawing/2014/main" id="{CDB82600-DB85-8547-E11A-C50B0FE0F8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8040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Рисунок 25">
            <a:extLst>
              <a:ext uri="{FF2B5EF4-FFF2-40B4-BE49-F238E27FC236}">
                <a16:creationId xmlns:a16="http://schemas.microsoft.com/office/drawing/2014/main" id="{08EBD8F5-5628-5F36-932D-AF21FC54B6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2499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25">
            <a:extLst>
              <a:ext uri="{FF2B5EF4-FFF2-40B4-BE49-F238E27FC236}">
                <a16:creationId xmlns:a16="http://schemas.microsoft.com/office/drawing/2014/main" id="{8DE9763C-C207-57F7-2584-8D8822045A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33581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25">
            <a:extLst>
              <a:ext uri="{FF2B5EF4-FFF2-40B4-BE49-F238E27FC236}">
                <a16:creationId xmlns:a16="http://schemas.microsoft.com/office/drawing/2014/main" id="{90CA3E52-9F49-E8E3-E2A1-7264FAB915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56960" y="2084173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5AAED-44C3-F72F-1885-6B9746AA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3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54CF362-E49A-CD9B-D109-3639000C7353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3C93B-FD17-FC92-D0D8-4DC21F3FD4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5554" y="2162280"/>
            <a:ext cx="5429250" cy="3984625"/>
          </a:xfrm>
          <a:prstGeom prst="roundRect">
            <a:avLst>
              <a:gd name="adj" fmla="val 5512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2400"/>
              </a:spcBef>
              <a:buNone/>
              <a:defRPr lang="ru-RU" smtClean="0"/>
            </a:lvl1pPr>
            <a:lvl2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id="{90A87002-658C-8413-5802-384E9C4D7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3" y="21621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EC9DDCF-584C-2467-CDEE-F0DE99AD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ле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6C990C80-FA3D-04F0-724C-2EF805CD603F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437A128-26AB-9341-5ABC-5C4A29159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87680"/>
            <a:ext cx="5429250" cy="3984625"/>
          </a:xfrm>
          <a:prstGeom prst="roundRect">
            <a:avLst>
              <a:gd name="adj" fmla="val 6787"/>
            </a:avLst>
          </a:prstGeom>
        </p:spPr>
        <p:txBody>
          <a:bodyPr vert="horz" lIns="0" tIns="45720" rIns="91440" bIns="45720" rtlCol="0">
            <a:noAutofit/>
          </a:bodyPr>
          <a:lstStyle>
            <a:lvl1pPr marL="0" indent="-228600">
              <a:spcBef>
                <a:spcPts val="2400"/>
              </a:spcBef>
              <a:buNone/>
              <a:defRPr lang="ru-RU" smtClean="0"/>
            </a:lvl1pPr>
            <a:lvl2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1113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Текст 5">
            <a:extLst>
              <a:ext uri="{FF2B5EF4-FFF2-40B4-BE49-F238E27FC236}">
                <a16:creationId xmlns:a16="http://schemas.microsoft.com/office/drawing/2014/main" id="{902AD1D4-FED0-CC4D-E6BA-D1A768CE01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954" y="21876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8672466-FCCC-1397-59D6-C9B4C2E20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мысль+текс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A23B1F5-6D54-F9B0-0392-B6AAFBB36D2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F65560C-7203-94C1-0017-20B2A30605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5525" y="1943100"/>
            <a:ext cx="5672138" cy="42767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 с главной мыслью. </a:t>
            </a:r>
            <a:br>
              <a:rPr lang="ru-RU" dirty="0"/>
            </a:br>
            <a:r>
              <a:rPr lang="ru-RU" dirty="0"/>
              <a:t>Для выступления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620" y="1942897"/>
            <a:ext cx="5025604" cy="282504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Самая главная мысль слайда, которую необходимо донести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787C25F-A71B-6804-5431-6C0CCE27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3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5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изображени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8DFF15C1-F8D1-0C25-1D17-F7E76B055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583" y="3889752"/>
            <a:ext cx="712685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D5C99AAD-2944-44D1-E493-6C4AF6731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583" y="2170489"/>
            <a:ext cx="4696817" cy="1336248"/>
          </a:xfrm>
          <a:prstGeom prst="roundRect">
            <a:avLst>
              <a:gd name="adj" fmla="val 9575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B738DCDA-9737-2FDC-69FC-53CBB3ED6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2383" y="2010152"/>
            <a:ext cx="498489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3C3989FB-F37B-5237-D465-40CFCB23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4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ободных пол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80F338B8-3861-2E40-96EC-D800CCE07748}"/>
              </a:ext>
            </a:extLst>
          </p:cNvPr>
          <p:cNvSpPr/>
          <p:nvPr userDrawn="1"/>
        </p:nvSpPr>
        <p:spPr>
          <a:xfrm>
            <a:off x="6089904" y="1739193"/>
            <a:ext cx="5887452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id="{825F1F79-F07C-B348-8120-AFFC21F36B5A}"/>
              </a:ext>
            </a:extLst>
          </p:cNvPr>
          <p:cNvSpPr/>
          <p:nvPr userDrawn="1"/>
        </p:nvSpPr>
        <p:spPr>
          <a:xfrm>
            <a:off x="203617" y="1739193"/>
            <a:ext cx="5639399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0D5FD5C3-EAC7-05DF-22A3-E052D3D26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7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модульными элемента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5">
            <a:extLst>
              <a:ext uri="{FF2B5EF4-FFF2-40B4-BE49-F238E27FC236}">
                <a16:creationId xmlns:a16="http://schemas.microsoft.com/office/drawing/2014/main" id="{70D221F8-CB5B-99FE-0309-2B865DE1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962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25">
            <a:extLst>
              <a:ext uri="{FF2B5EF4-FFF2-40B4-BE49-F238E27FC236}">
                <a16:creationId xmlns:a16="http://schemas.microsoft.com/office/drawing/2014/main" id="{91C5590D-4B02-27B3-3C6D-9367B37E55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836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:a16="http://schemas.microsoft.com/office/drawing/2014/main" id="{599A6DAF-FADA-D6DD-A8D6-41AFC10AAD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274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20">
            <a:extLst>
              <a:ext uri="{FF2B5EF4-FFF2-40B4-BE49-F238E27FC236}">
                <a16:creationId xmlns:a16="http://schemas.microsoft.com/office/drawing/2014/main" id="{969DCBB8-E684-04DB-3553-4680DBC7D7FE}"/>
              </a:ext>
            </a:extLst>
          </p:cNvPr>
          <p:cNvSpPr/>
          <p:nvPr userDrawn="1"/>
        </p:nvSpPr>
        <p:spPr>
          <a:xfrm>
            <a:off x="448961" y="1848193"/>
            <a:ext cx="11261125" cy="2421924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C37AB74-678A-B027-EA3D-2798B5927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0613" y="1892300"/>
            <a:ext cx="5478462" cy="2333625"/>
          </a:xfrm>
          <a:prstGeom prst="roundRect">
            <a:avLst>
              <a:gd name="adj" fmla="val 4912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C8058B7-D222-ADC4-03A4-029E122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97" y="1979636"/>
            <a:ext cx="3204000" cy="1386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>
                <a:latin typeface="+mn-lt"/>
              </a:defRPr>
            </a:lvl2pPr>
            <a:lvl3pPr marL="914400" indent="0">
              <a:buNone/>
              <a:defRPr sz="2800">
                <a:latin typeface="+mn-lt"/>
              </a:defRPr>
            </a:lvl3pPr>
            <a:lvl4pPr marL="1371600" indent="0">
              <a:buNone/>
              <a:defRPr sz="2800">
                <a:latin typeface="+mn-lt"/>
              </a:defRPr>
            </a:lvl4pPr>
            <a:lvl5pPr marL="1828800" indent="0">
              <a:buNone/>
              <a:defRPr sz="2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25">
            <a:extLst>
              <a:ext uri="{FF2B5EF4-FFF2-40B4-BE49-F238E27FC236}">
                <a16:creationId xmlns:a16="http://schemas.microsoft.com/office/drawing/2014/main" id="{8A797211-2418-C277-8D2E-AB47CEBF3C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0399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95FECAD9-1B7A-2BFB-87F9-97AE6E31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6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ит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A3DA445B-A5FC-A4DE-3B0C-8CFC7561A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981" y="4878238"/>
            <a:ext cx="3702907" cy="1103939"/>
          </a:xfrm>
          <a:prstGeom prst="roundRect">
            <a:avLst>
              <a:gd name="adj" fmla="val 1540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06673D94-41A9-EBAD-DEF8-C5EC56AC1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426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id="{9195E9F9-C851-A843-3277-983AB6FCA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0329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AEAB2954-6425-97AF-4534-3400AF8C50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329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7272E0AA-9D5A-9500-73C2-F55C2910D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426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id="{9C794E28-FF71-8395-3FF8-4B6F650110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4268" y="4878238"/>
            <a:ext cx="3702907" cy="1103939"/>
          </a:xfrm>
          <a:prstGeom prst="roundRect">
            <a:avLst>
              <a:gd name="adj" fmla="val 1632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Рисунок 25">
            <a:extLst>
              <a:ext uri="{FF2B5EF4-FFF2-40B4-BE49-F238E27FC236}">
                <a16:creationId xmlns:a16="http://schemas.microsoft.com/office/drawing/2014/main" id="{4295132D-B6A5-ACBF-38DF-95543E5A7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298" y="4878238"/>
            <a:ext cx="3702907" cy="1103939"/>
          </a:xfrm>
          <a:prstGeom prst="roundRect">
            <a:avLst>
              <a:gd name="adj" fmla="val 1448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id="{82B31055-4FC0-1616-C087-89B80D237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238" y="1873093"/>
            <a:ext cx="3702907" cy="2934862"/>
          </a:xfrm>
          <a:prstGeom prst="roundRect">
            <a:avLst>
              <a:gd name="adj" fmla="val 4733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FD8B8741-1FEA-6A28-2ACD-224490417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3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белой област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E148D66-3F8F-FCE7-253F-6D75FAE7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0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3763924" y="1857111"/>
            <a:ext cx="8428076" cy="5000889"/>
          </a:xfrm>
          <a:prstGeom prst="round2SameRect">
            <a:avLst>
              <a:gd name="adj1" fmla="val 343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id="{DC125C7C-CFC4-9042-AA89-7522CE6F6910}"/>
              </a:ext>
            </a:extLst>
          </p:cNvPr>
          <p:cNvSpPr/>
          <p:nvPr userDrawn="1"/>
        </p:nvSpPr>
        <p:spPr>
          <a:xfrm>
            <a:off x="3763924" y="2062675"/>
            <a:ext cx="8428076" cy="479532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D00B1D9-AFB1-C04C-8A7C-A2CB477C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9" y="2009820"/>
            <a:ext cx="3239548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5885C-C626-AD43-BDE8-816CB40C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весь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DA20D323-F222-7856-4F52-270DCF27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200025"/>
            <a:ext cx="11776075" cy="6657975"/>
          </a:xfrm>
          <a:prstGeom prst="round2SameRect">
            <a:avLst>
              <a:gd name="adj1" fmla="val 1979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4C36244F-6765-3867-2D39-B6750B5F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5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6500722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4934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6705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78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4354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461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9639" y="1951263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16D08948-88DE-29EA-99F9-A5FBF1E18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9639" y="4178656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9CB1ADE-7CC2-F9CC-55A9-A0F89A2DE716}"/>
              </a:ext>
            </a:extLst>
          </p:cNvPr>
          <p:cNvCxnSpPr/>
          <p:nvPr userDrawn="1"/>
        </p:nvCxnSpPr>
        <p:spPr>
          <a:xfrm>
            <a:off x="442452" y="2055770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E38668B-0B80-3574-9F40-8C5F5491E01A}"/>
              </a:ext>
            </a:extLst>
          </p:cNvPr>
          <p:cNvCxnSpPr/>
          <p:nvPr userDrawn="1"/>
        </p:nvCxnSpPr>
        <p:spPr>
          <a:xfrm>
            <a:off x="442452" y="4300119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3DEC45E8-33C8-E6A0-052A-FFEAF188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8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самостоятельным раздел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9BFCA55-C881-6B4A-4705-82E5CC2545E8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11200914" cy="4378417"/>
          </a:xfrm>
        </p:spPr>
        <p:txBody>
          <a:bodyPr>
            <a:noAutofit/>
          </a:bodyPr>
          <a:lstStyle>
            <a:lvl1pPr marL="6726238" indent="-67262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Образец текста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Второй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Третий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Четвертый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58FFF166-6979-E4AD-89B5-A68F763D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. Длинный заголовок. Отправк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 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4BE22DA-F54E-1BD0-1A67-8AC4D65F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Длинный. Выступление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5A27870B-3945-5FD4-CD06-6CBDC8576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0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E0C90AA9-01F2-6439-03FC-D38188CCFB6A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22002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5554" y="22003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A45261EB-CE46-CEEF-9CE1-1E665E2B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6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. Выступл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96535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960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0" name="Текст 5">
            <a:extLst>
              <a:ext uri="{FF2B5EF4-FFF2-40B4-BE49-F238E27FC236}">
                <a16:creationId xmlns:a16="http://schemas.microsoft.com/office/drawing/2014/main" id="{6F1C2FB2-3891-D074-6215-67EDB75B1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5461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D6623015-DD5E-D347-7659-BC99956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1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3CEC1-141C-8A4E-ADBC-C3165206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97183-58AE-894D-AEFD-BACBFBC1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088BF-D061-7F4D-A080-D0385434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9DA59-A1C6-C640-8F66-F10C91B3B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85CEF-742C-4F43-9709-B0FA545D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705" r:id="rId5"/>
    <p:sldLayoutId id="2147483682" r:id="rId6"/>
    <p:sldLayoutId id="2147483683" r:id="rId7"/>
    <p:sldLayoutId id="2147483686" r:id="rId8"/>
    <p:sldLayoutId id="2147483696" r:id="rId9"/>
    <p:sldLayoutId id="2147483698" r:id="rId10"/>
    <p:sldLayoutId id="2147483684" r:id="rId11"/>
    <p:sldLayoutId id="2147483685" r:id="rId12"/>
    <p:sldLayoutId id="2147483667" r:id="rId13"/>
    <p:sldLayoutId id="2147483687" r:id="rId14"/>
    <p:sldLayoutId id="2147483689" r:id="rId15"/>
    <p:sldLayoutId id="2147483681" r:id="rId16"/>
    <p:sldLayoutId id="2147483661" r:id="rId17"/>
    <p:sldLayoutId id="2147483672" r:id="rId18"/>
    <p:sldLayoutId id="2147483673" r:id="rId19"/>
    <p:sldLayoutId id="2147483660" r:id="rId20"/>
    <p:sldLayoutId id="2147483688" r:id="rId21"/>
    <p:sldLayoutId id="214748370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0700" indent="-1790700" algn="l" defTabSz="914400" rtl="0" eaLnBrk="1" latinLnBrk="0" hangingPunct="1">
        <a:lnSpc>
          <a:spcPct val="90000"/>
        </a:lnSpc>
        <a:spcBef>
          <a:spcPts val="1000"/>
        </a:spcBef>
        <a:buSzPct val="150000"/>
        <a:buFontTx/>
        <a:buBlip>
          <a:blip r:embed="rId24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kvideo.ru/video-99825612_456239272?list=ln-dGj1nuXjMvzZAxoHHC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6861-804A-DEB8-FAEF-D85E853D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A757387-D544-0475-4FE7-7C4C24176CC8}"/>
              </a:ext>
            </a:extLst>
          </p:cNvPr>
          <p:cNvGrpSpPr/>
          <p:nvPr/>
        </p:nvGrpSpPr>
        <p:grpSpPr>
          <a:xfrm>
            <a:off x="0" y="0"/>
            <a:ext cx="9975850" cy="6858000"/>
            <a:chOff x="0" y="0"/>
            <a:chExt cx="9975850" cy="68580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5C8C26A6-5639-1E73-4B87-51378A73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75850" cy="6858000"/>
            </a:xfrm>
            <a:prstGeom prst="rect">
              <a:avLst/>
            </a:prstGeom>
          </p:spPr>
        </p:pic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C66AB131-03D3-326A-8F20-A14AD4B76BD5}"/>
                </a:ext>
              </a:extLst>
            </p:cNvPr>
            <p:cNvCxnSpPr/>
            <p:nvPr/>
          </p:nvCxnSpPr>
          <p:spPr>
            <a:xfrm>
              <a:off x="2074125" y="991316"/>
              <a:ext cx="49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D38C8DD-4CF2-B966-8B3E-F40FCDBBF08D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2" y="5462024"/>
              <a:ext cx="45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6D3B862-203C-5DB2-35EF-D647B1628847}"/>
                </a:ext>
              </a:extLst>
            </p:cNvPr>
            <p:cNvCxnSpPr>
              <a:cxnSpLocks/>
            </p:cNvCxnSpPr>
            <p:nvPr/>
          </p:nvCxnSpPr>
          <p:spPr>
            <a:xfrm>
              <a:off x="5927452" y="5462024"/>
              <a:ext cx="1143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CB1E8-75C2-CFFB-2B47-C3862037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618" y="113034"/>
              <a:ext cx="1407947" cy="1102449"/>
            </a:xfrm>
            <a:prstGeom prst="rect">
              <a:avLst/>
            </a:prstGeom>
          </p:spPr>
        </p:pic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BB739C3-6702-9AE1-430E-F968EF880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Вебинар июнь 2026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8D05-EE5E-D117-D2E8-6D965097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3" y="1122244"/>
            <a:ext cx="6840000" cy="4091954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Управление развитием СЭД как комплексный процесс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E23D9-8D22-B170-46F9-BD3CEDDA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Долматова Е.В.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6F10E5-5DCE-E4BE-B2F1-3BAA30C93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590931"/>
          </a:xfrm>
        </p:spPr>
        <p:txBody>
          <a:bodyPr/>
          <a:lstStyle/>
          <a:p>
            <a:r>
              <a:rPr lang="ru-RU" dirty="0"/>
              <a:t>Руководитель группы методической поддержки проектов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C7B45DA-DC3C-9175-AECB-FB8C90033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27452" y="5616912"/>
            <a:ext cx="1482351" cy="757130"/>
          </a:xfrm>
        </p:spPr>
        <p:txBody>
          <a:bodyPr/>
          <a:lstStyle/>
          <a:p>
            <a:r>
              <a:rPr lang="ru-RU" dirty="0"/>
              <a:t>06.2026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37722230-D073-4FA9-A9E1-C313B3E3A4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4726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E3A6-460F-403E-8B4D-A1F26CAE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служебной записки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21B5B5-9E08-480E-8855-C24594F92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2D6329-A4F3-498C-A6AD-98D38472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60" y="1733550"/>
            <a:ext cx="5148122" cy="4896687"/>
          </a:xfrm>
          <a:prstGeom prst="rect">
            <a:avLst/>
          </a:prstGeom>
        </p:spPr>
      </p:pic>
      <p:sp>
        <p:nvSpPr>
          <p:cNvPr id="7" name="Выноска: двойная изогнутая линия с границей и чертой 6">
            <a:extLst>
              <a:ext uri="{FF2B5EF4-FFF2-40B4-BE49-F238E27FC236}">
                <a16:creationId xmlns:a16="http://schemas.microsoft.com/office/drawing/2014/main" id="{48DA539D-D499-4196-8552-FAAB612376D5}"/>
              </a:ext>
            </a:extLst>
          </p:cNvPr>
          <p:cNvSpPr/>
          <p:nvPr/>
        </p:nvSpPr>
        <p:spPr>
          <a:xfrm>
            <a:off x="1532718" y="3276600"/>
            <a:ext cx="2743200" cy="135559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6577"/>
              <a:gd name="adj8" fmla="val 17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Целесообразно направить и форму для описания требований к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96431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EF877-5279-4DAE-B87C-D1512494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работы с требованиями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BA3D5C-1AEA-4477-A847-863C651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0D1B8-A2CB-4F58-8172-EF2B3B14EF5B}"/>
              </a:ext>
            </a:extLst>
          </p:cNvPr>
          <p:cNvSpPr txBox="1"/>
          <p:nvPr/>
        </p:nvSpPr>
        <p:spPr>
          <a:xfrm>
            <a:off x="552450" y="2066925"/>
            <a:ext cx="11087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составу рабочей группы экспертов по валидации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Объединение разрозненных требований в комплексные, как внутри одной функциональной области, так и нескольких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требований на блоки, которые будут реализовываться различными командами (силами организации, силами подрядчика, если несколько подрядчиков, то с учетом этой особенности)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Формирование резерва требований, на случай отказа владельца требования от реализации требования, включенного в состав дорожной карты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требованиями: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Какие требования в какой очередности будут реализованы. Информация влияющая на принятие решения: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Ресурсы на реализацию. Наличие и сроки действующих контрактов. Сроки заключения новых контрактов или выход эксперта необходимой квалификации. Наличие возможности у функционального заказчика в приемке данного требованиями. И вопрос обучения. Если доработка массового характера необходимо заблаговременно обучить пользователей, плюс сроки на разработку обучающего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6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D2B8696-CB97-4F9B-91C1-B9BFE902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59" y="315700"/>
            <a:ext cx="9745565" cy="998750"/>
          </a:xfrm>
        </p:spPr>
        <p:txBody>
          <a:bodyPr/>
          <a:lstStyle/>
          <a:p>
            <a:r>
              <a:rPr lang="ru-RU" dirty="0"/>
              <a:t>Примерные состав рабочей группы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C881B4-BCBD-4B8A-ABC9-52EAB63E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87A94-677C-4F37-917B-08B0EF9112CC}"/>
              </a:ext>
            </a:extLst>
          </p:cNvPr>
          <p:cNvSpPr txBox="1"/>
          <p:nvPr/>
        </p:nvSpPr>
        <p:spPr>
          <a:xfrm>
            <a:off x="733426" y="2045774"/>
            <a:ext cx="4952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Методолог в части документооборота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Аналитик (можно несколько аналитиков по различным функциональным областям СЭД)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Аналитик смежных систем, СЭД интегрируется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Разработчик (можно несколько разработчиков по различным функциональным областям СЭД)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 ИТ (управление релизами, компетенция по внедрению с организации)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Представители функциональных блоков инициаторов требований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020829-4E4F-4790-A714-1C1FA298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2101701"/>
            <a:ext cx="6166262" cy="3970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FF6F71-60A5-4C1E-9FE4-9FA3B0362F19}"/>
              </a:ext>
            </a:extLst>
          </p:cNvPr>
          <p:cNvSpPr txBox="1"/>
          <p:nvPr/>
        </p:nvSpPr>
        <p:spPr>
          <a:xfrm>
            <a:off x="1113679" y="6257925"/>
            <a:ext cx="996464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Обязательно взаимозаменяемость участников РГ и своевременная актуализация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158386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EC3E5-C8CC-4763-8F78-6BD46F1D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дорожной карты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12B89-F107-497B-839A-A3C0A221B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Принцип формирования «Объем человеко-часов»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Есть </a:t>
            </a:r>
            <a:r>
              <a:rPr lang="ru-RU" dirty="0" err="1"/>
              <a:t>верхнеуровневое</a:t>
            </a:r>
            <a:r>
              <a:rPr lang="ru-RU" dirty="0"/>
              <a:t> значение, определенное ответственным за эксплуатацию системы, которое может быть освоено в течение календарного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Выделяем несколько приоритетных направлений развития СЭД на год и набираем под эти объемы требования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85B5C3-2AE2-415F-AF90-6118CBA70A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Принцип формирования «Бюджет»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Верхнеуровневый</a:t>
            </a:r>
            <a:r>
              <a:rPr lang="ru-RU" dirty="0"/>
              <a:t> бюджет. Работает аналогично как с часами, но если бюджет выделяют сами функциональные заказчики(структурные подразделения), то в данном случае дополнительно смотрим трудозатраты – можно ли эти работы освоить.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BDB80-578B-4E45-BF77-5D5F5BAB4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F795F98-86AE-490D-9373-A4926C9A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59" y="315700"/>
            <a:ext cx="9726515" cy="864000"/>
          </a:xfrm>
        </p:spPr>
        <p:txBody>
          <a:bodyPr/>
          <a:lstStyle/>
          <a:p>
            <a:r>
              <a:rPr lang="ru-RU" dirty="0"/>
              <a:t>Этапы формирования дорожной карты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0F970-C2A1-460F-9BCB-AF5DC1BE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BEA1ACA-0DCF-4C3E-846B-01B84EE76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909928"/>
              </p:ext>
            </p:extLst>
          </p:nvPr>
        </p:nvGraphicFramePr>
        <p:xfrm>
          <a:off x="603249" y="937683"/>
          <a:ext cx="10988675" cy="568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E231EE-A523-4161-876A-B7965695D6AF}"/>
              </a:ext>
            </a:extLst>
          </p:cNvPr>
          <p:cNvSpPr txBox="1"/>
          <p:nvPr/>
        </p:nvSpPr>
        <p:spPr>
          <a:xfrm>
            <a:off x="1895476" y="5972175"/>
            <a:ext cx="80772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+ планирование отпусков с учетом загрузки в рамках реализации  ДК</a:t>
            </a:r>
          </a:p>
        </p:txBody>
      </p:sp>
    </p:spTree>
    <p:extLst>
      <p:ext uri="{BB962C8B-B14F-4D97-AF65-F5344CB8AC3E}">
        <p14:creationId xmlns:p14="http://schemas.microsoft.com/office/powerpoint/2010/main" val="146893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9F4E8-DB87-4A2D-830B-46BC832D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дорожной карты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3E3499-35D4-441B-95CE-95A4B7FB1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C0497A1-932F-4DDE-8036-5A6260BF5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279954"/>
              </p:ext>
            </p:extLst>
          </p:nvPr>
        </p:nvGraphicFramePr>
        <p:xfrm>
          <a:off x="2320925" y="1945745"/>
          <a:ext cx="7550150" cy="45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56A444-C552-43D0-B1DF-BCE1CA602C41}"/>
              </a:ext>
            </a:extLst>
          </p:cNvPr>
          <p:cNvSpPr txBox="1"/>
          <p:nvPr/>
        </p:nvSpPr>
        <p:spPr>
          <a:xfrm>
            <a:off x="317180" y="1876425"/>
            <a:ext cx="440055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Не приступил функциональный блок к проработке требований согласно плана: или замена равноценным по времени в рамках утвержденной ДК или замена из Резерва</a:t>
            </a:r>
          </a:p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29EBB87-04BF-4C64-8A22-E99D778E6B20}"/>
              </a:ext>
            </a:extLst>
          </p:cNvPr>
          <p:cNvCxnSpPr>
            <a:cxnSpLocks/>
          </p:cNvCxnSpPr>
          <p:nvPr/>
        </p:nvCxnSpPr>
        <p:spPr>
          <a:xfrm>
            <a:off x="4746305" y="2767582"/>
            <a:ext cx="209550" cy="189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28DE338-B4AB-4AFA-B049-A2F37A111FBE}"/>
              </a:ext>
            </a:extLst>
          </p:cNvPr>
          <p:cNvCxnSpPr>
            <a:cxnSpLocks/>
          </p:cNvCxnSpPr>
          <p:nvPr/>
        </p:nvCxnSpPr>
        <p:spPr>
          <a:xfrm>
            <a:off x="4717730" y="2679740"/>
            <a:ext cx="793430" cy="301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C7E80E-5B7A-4EF6-BF43-DEF03EBF0C53}"/>
              </a:ext>
            </a:extLst>
          </p:cNvPr>
          <p:cNvSpPr txBox="1"/>
          <p:nvPr/>
        </p:nvSpPr>
        <p:spPr>
          <a:xfrm>
            <a:off x="581025" y="3930669"/>
            <a:ext cx="3162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Резерв -требования, которые не вошли в дорожную карту, но было бы хорошо их реализовать если будет соответствующая актуализация ДК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520A0-2D28-416C-BE38-25B25A0C47B1}"/>
              </a:ext>
            </a:extLst>
          </p:cNvPr>
          <p:cNvSpPr txBox="1"/>
          <p:nvPr/>
        </p:nvSpPr>
        <p:spPr>
          <a:xfrm>
            <a:off x="8720137" y="3557130"/>
            <a:ext cx="235902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Информирование об изменения, обучение</a:t>
            </a:r>
          </a:p>
          <a:p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C2B60AE-C6F8-4D79-BBB5-045C2DB11622}"/>
              </a:ext>
            </a:extLst>
          </p:cNvPr>
          <p:cNvCxnSpPr>
            <a:cxnSpLocks/>
          </p:cNvCxnSpPr>
          <p:nvPr/>
        </p:nvCxnSpPr>
        <p:spPr>
          <a:xfrm flipH="1">
            <a:off x="7236147" y="4006501"/>
            <a:ext cx="1483991" cy="235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D434E66-D34E-4749-8E82-3CE7326C194A}"/>
              </a:ext>
            </a:extLst>
          </p:cNvPr>
          <p:cNvCxnSpPr>
            <a:cxnSpLocks/>
          </p:cNvCxnSpPr>
          <p:nvPr/>
        </p:nvCxnSpPr>
        <p:spPr>
          <a:xfrm flipH="1">
            <a:off x="7978143" y="4006501"/>
            <a:ext cx="741993" cy="143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6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2CBC7C3-4DBC-4E01-AE05-07E36D7799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2029407"/>
            <a:ext cx="3456000" cy="2861415"/>
          </a:xfrm>
        </p:spPr>
        <p:txBody>
          <a:bodyPr/>
          <a:lstStyle/>
          <a:p>
            <a:r>
              <a:rPr lang="ru-RU" b="1" dirty="0"/>
              <a:t>Отчеты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Ежемесячные для РГ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Ежеквартальные руководства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статусу разработок для РГ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статусу аналитики с функциональными блоками для РГ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2EA59-22AA-4BE0-8242-6B2955D5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контроля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D307E0F-D787-49E7-A1A4-DD5E8018B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2" y="5113655"/>
            <a:ext cx="2951639" cy="1607820"/>
          </a:xfrm>
        </p:spPr>
        <p:txBody>
          <a:bodyPr/>
          <a:lstStyle/>
          <a:p>
            <a:r>
              <a:rPr lang="ru-RU" dirty="0"/>
              <a:t>Финансовый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Согласование оплат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Согласование 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Финансовые отчеты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D90B74-7974-43E9-8DE2-503AC6E9B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3152B5-7689-43DB-9056-E2CE8DA7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395" y="2055736"/>
            <a:ext cx="7593045" cy="3424577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ED177CED-8A0E-4DF0-B2E0-22EDCB23CC51}"/>
              </a:ext>
            </a:extLst>
          </p:cNvPr>
          <p:cNvSpPr/>
          <p:nvPr/>
        </p:nvSpPr>
        <p:spPr>
          <a:xfrm>
            <a:off x="6629400" y="5480313"/>
            <a:ext cx="3676450" cy="1268730"/>
          </a:xfrm>
          <a:prstGeom prst="borderCallout1">
            <a:avLst>
              <a:gd name="adj1" fmla="val -3773"/>
              <a:gd name="adj2" fmla="val 21824"/>
              <a:gd name="adj3" fmla="val -42455"/>
              <a:gd name="adj4" fmla="val 10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Замена требования, функциональный блок отменил требование</a:t>
            </a:r>
          </a:p>
        </p:txBody>
      </p:sp>
    </p:spTree>
    <p:extLst>
      <p:ext uri="{BB962C8B-B14F-4D97-AF65-F5344CB8AC3E}">
        <p14:creationId xmlns:p14="http://schemas.microsoft.com/office/powerpoint/2010/main" val="143121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8258590-F471-4AEB-AD0B-8087BCFF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бюджетом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3AC9A-44B1-4247-B7DC-0F3806279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D0203-8695-4A4F-B57B-63E7079B5AE2}"/>
              </a:ext>
            </a:extLst>
          </p:cNvPr>
          <p:cNvSpPr txBox="1"/>
          <p:nvPr/>
        </p:nvSpPr>
        <p:spPr>
          <a:xfrm>
            <a:off x="1252010" y="3458041"/>
            <a:ext cx="398293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Бюджет выделен владельцу процесса (эксплуатации СЭД</a:t>
            </a:r>
          </a:p>
          <a:p>
            <a:pPr algn="ctr"/>
            <a:r>
              <a:rPr lang="ru-RU" dirty="0"/>
              <a:t> или процесса ДОУ)</a:t>
            </a:r>
          </a:p>
        </p:txBody>
      </p:sp>
      <p:sp>
        <p:nvSpPr>
          <p:cNvPr id="10" name="Выноска: стрелка вниз 9">
            <a:extLst>
              <a:ext uri="{FF2B5EF4-FFF2-40B4-BE49-F238E27FC236}">
                <a16:creationId xmlns:a16="http://schemas.microsoft.com/office/drawing/2014/main" id="{7DD47558-4672-4EA4-BCF5-7DD87A0534AC}"/>
              </a:ext>
            </a:extLst>
          </p:cNvPr>
          <p:cNvSpPr/>
          <p:nvPr/>
        </p:nvSpPr>
        <p:spPr>
          <a:xfrm>
            <a:off x="3017520" y="1891200"/>
            <a:ext cx="6297930" cy="15087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Бюджетная политика организации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F22FC-AE27-4F24-8226-C47B0621807D}"/>
              </a:ext>
            </a:extLst>
          </p:cNvPr>
          <p:cNvSpPr txBox="1"/>
          <p:nvPr/>
        </p:nvSpPr>
        <p:spPr>
          <a:xfrm>
            <a:off x="7075170" y="3472060"/>
            <a:ext cx="41833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Бюджет выделен функциональным блокам 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9C08C-AD28-42FF-B4E0-E077C3AB68BE}"/>
              </a:ext>
            </a:extLst>
          </p:cNvPr>
          <p:cNvSpPr txBox="1"/>
          <p:nvPr/>
        </p:nvSpPr>
        <p:spPr>
          <a:xfrm>
            <a:off x="1260370" y="4616957"/>
            <a:ext cx="999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‽"/>
            </a:pPr>
            <a:r>
              <a:rPr lang="ru-RU" dirty="0"/>
              <a:t>Что делаем если средства фактические на разработку  превысили плановый ресурс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‽"/>
            </a:pPr>
            <a:r>
              <a:rPr lang="ru-RU" dirty="0"/>
              <a:t>Что делаем если функциональное структурное подразделение внесли существенные изменения в требование и превысили плановый бюджет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‽"/>
            </a:pPr>
            <a:r>
              <a:rPr lang="ru-RU" dirty="0"/>
              <a:t>Возможно ли перераспределение бюджета между функциональными структурными подразделениями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‽"/>
            </a:pPr>
            <a:r>
              <a:rPr lang="ru-RU" dirty="0"/>
              <a:t>Что делаем если не </a:t>
            </a:r>
            <a:r>
              <a:rPr lang="ru-RU" dirty="0" err="1"/>
              <a:t>доиспользовали</a:t>
            </a:r>
            <a:r>
              <a:rPr lang="ru-RU" dirty="0"/>
              <a:t> плановый бюджет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‽"/>
            </a:pPr>
            <a:r>
              <a:rPr lang="ru-RU" dirty="0"/>
              <a:t>Допустимо ли превышение бюджета? Правила организации </a:t>
            </a:r>
            <a:r>
              <a:rPr lang="ru-RU" dirty="0" err="1"/>
              <a:t>дофинансирования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41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10330-CCE6-4886-8BDC-A6D4E824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ресурсами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ED7700-BB1F-4A0C-AE67-546925451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470A7-2472-4B38-9C36-6700296C880A}"/>
              </a:ext>
            </a:extLst>
          </p:cNvPr>
          <p:cNvSpPr txBox="1"/>
          <p:nvPr/>
        </p:nvSpPr>
        <p:spPr>
          <a:xfrm>
            <a:off x="866775" y="2362200"/>
            <a:ext cx="1059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рабочей группы,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экспертам в части компетенции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экспертам в части занятости в деятельности РГ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замещению на случай отсутствия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Правила замещения на период отсутствия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Правила проведения заседаний РГ (кворум, право вета, право решающего голоса)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Планирование отпусков сотрудников с учетом активности в рамках реализации дорожной карты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Правила актуализации состава РГ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Увольнение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Смена компетенции эксперта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Пересмотр состава РГ (основание, периодичность)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2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EFF96-3753-4A86-A4E8-916799A5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дорожной карты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76A9E3-1512-4D9D-9EFB-76004A14A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76509-C9DA-4DB3-90ED-7FB1FD295EBA}"/>
              </a:ext>
            </a:extLst>
          </p:cNvPr>
          <p:cNvSpPr txBox="1"/>
          <p:nvPr/>
        </p:nvSpPr>
        <p:spPr>
          <a:xfrm>
            <a:off x="781050" y="2000250"/>
            <a:ext cx="10877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какой срок и кто инициирует проработку частного технического задания на требования по блокам с учетом графика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поступаем в случае нарушения сроков. Учитываем причину срыва сроков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Можно ли задержать срок проработки ЧТЗ? Какой срок критичный, после чего: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Исключение из дорожной карты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Перемещение на другие сроки в рамках дорожной карты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Иное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тестирования релизов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приемочного тестирования и актирования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Штрафные санкции по договорам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 случае задержки со стороны заказчика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 случае задержки со стороны исполнителя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Порядок выплаты, чей бюджет. Если за счет выплаты штрафных санкций сумма бюджета снижается, что делаем с требованиями дорожной карты, на которые не хватит денег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BB0B94B-D365-492E-B2FC-5D21DB1D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поговорим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C87B7-455A-492E-8C2A-3F3312DD0F49}"/>
              </a:ext>
            </a:extLst>
          </p:cNvPr>
          <p:cNvSpPr txBox="1"/>
          <p:nvPr/>
        </p:nvSpPr>
        <p:spPr>
          <a:xfrm>
            <a:off x="523875" y="1732979"/>
            <a:ext cx="103060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 рамках вебинара будут рассмотрены следующие вопросы: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Участники процесса развития СЭД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Владелец процесса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Регламентация процесса «Управление развитием СЭД как комплексный процесс»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Сбор требований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Валидация требований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Дорожная карта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Управление бюджетом на развитие СЭД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Управление ресурсами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Реализация дорожной карты</a:t>
            </a:r>
          </a:p>
          <a:p>
            <a:endParaRPr lang="ru-RU" dirty="0"/>
          </a:p>
        </p:txBody>
      </p:sp>
      <p:pic>
        <p:nvPicPr>
          <p:cNvPr id="13" name="Рисунок 12">
            <a:hlinkClick r:id="rId2"/>
            <a:extLst>
              <a:ext uri="{FF2B5EF4-FFF2-40B4-BE49-F238E27FC236}">
                <a16:creationId xmlns:a16="http://schemas.microsoft.com/office/drawing/2014/main" id="{C82A96EF-40FF-4DB7-B5A6-B54E22AF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520" y="4481214"/>
            <a:ext cx="3371973" cy="14242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56E31-3DB6-476D-B516-E68D5C07B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683" y="2094886"/>
            <a:ext cx="4686954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AFAA7-D3A9-4130-B1DB-2FDA20AD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заключении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2D366E-30A5-4085-8697-884687F83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40F89-4A41-497E-BEAB-833A72906EF6}"/>
              </a:ext>
            </a:extLst>
          </p:cNvPr>
          <p:cNvSpPr txBox="1"/>
          <p:nvPr/>
        </p:nvSpPr>
        <p:spPr>
          <a:xfrm>
            <a:off x="647700" y="2228850"/>
            <a:ext cx="7096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Регламент развития СЭД позволяет: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Владелец процесса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Коллегиальная ответственность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Формализовать коммуникации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Сократить разногласия в части реализации требований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Повысить эффективность разработки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Эффективное управление бюджетом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DB9B1-5757-4ECF-99D4-6FE4B8771A22}"/>
              </a:ext>
            </a:extLst>
          </p:cNvPr>
          <p:cNvSpPr txBox="1"/>
          <p:nvPr/>
        </p:nvSpPr>
        <p:spPr>
          <a:xfrm>
            <a:off x="5362575" y="4448175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Требуется помощь в разработке регламента, аудита процесса работы по развитию СЭД или аудита процесса документооборота центр проектных технологий может помочь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C97AE-8C38-4EF8-9B03-4CFAB41341BA}"/>
              </a:ext>
            </a:extLst>
          </p:cNvPr>
          <p:cNvSpPr txBox="1"/>
          <p:nvPr/>
        </p:nvSpPr>
        <p:spPr>
          <a:xfrm>
            <a:off x="6886575" y="5791200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Consult@1c.ru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56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7"/>
            <a:ext cx="12191937" cy="685710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3548" y="1530597"/>
            <a:ext cx="5168873" cy="2158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499"/>
              </a:lnSpc>
            </a:pPr>
            <a:r>
              <a:rPr lang="en-US" sz="5999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rPr>
              <a:t>Благодарим за внимание!</a:t>
            </a:r>
            <a:endParaRPr lang="en-US" sz="5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63548" y="5327403"/>
            <a:ext cx="3831147" cy="1094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99"/>
              </a:lnSpc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 «1С», 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июнь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202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6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г.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99"/>
              </a:lnSpc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Consult@1c.ru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4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9633567-2198-4FB8-869C-CF3B38D6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459690" cy="921672"/>
          </a:xfrm>
        </p:spPr>
        <p:txBody>
          <a:bodyPr/>
          <a:lstStyle/>
          <a:p>
            <a:r>
              <a:rPr lang="ru-RU" dirty="0"/>
              <a:t>Пример дорожной карты развития СЭД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2B940C-58BB-4A99-A6A8-8CF3931F1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Стрелка: вправо 5">
            <a:extLst>
              <a:ext uri="{FF2B5EF4-FFF2-40B4-BE49-F238E27FC236}">
                <a16:creationId xmlns:a16="http://schemas.microsoft.com/office/drawing/2014/main" id="{1300BC6A-225D-4CAB-8BA2-852BE2FD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678" y="2450771"/>
            <a:ext cx="3087667" cy="659535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00FF00">
              <a:alpha val="74901"/>
            </a:srgb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СЭД задачи «МЭДО»</a:t>
            </a:r>
          </a:p>
        </p:txBody>
      </p:sp>
      <p:sp>
        <p:nvSpPr>
          <p:cNvPr id="9" name="Стрелка: вправо 6">
            <a:extLst>
              <a:ext uri="{FF2B5EF4-FFF2-40B4-BE49-F238E27FC236}">
                <a16:creationId xmlns:a16="http://schemas.microsoft.com/office/drawing/2014/main" id="{6E0C52BB-12E1-4A6D-9540-2E3C3EE80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741" y="3328789"/>
            <a:ext cx="4327909" cy="659535"/>
          </a:xfrm>
          <a:prstGeom prst="rightArrow">
            <a:avLst>
              <a:gd name="adj1" fmla="val 50000"/>
              <a:gd name="adj2" fmla="val 49970"/>
            </a:avLst>
          </a:prstGeom>
          <a:solidFill>
            <a:srgbClr val="FFC000">
              <a:alpha val="74901"/>
            </a:srgb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СЭД задачи «Работа с письмами»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69BE7-4B70-4AED-9E48-FB1D557A66B3}"/>
              </a:ext>
            </a:extLst>
          </p:cNvPr>
          <p:cNvSpPr txBox="1"/>
          <p:nvPr/>
        </p:nvSpPr>
        <p:spPr>
          <a:xfrm>
            <a:off x="1800021" y="1926259"/>
            <a:ext cx="1887711" cy="3328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1 полугодие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F4BFF-514D-454F-ABAA-D19C2FB1D420}"/>
              </a:ext>
            </a:extLst>
          </p:cNvPr>
          <p:cNvSpPr txBox="1"/>
          <p:nvPr/>
        </p:nvSpPr>
        <p:spPr>
          <a:xfrm>
            <a:off x="6350967" y="1951871"/>
            <a:ext cx="1886364" cy="33412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2 полугодие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E9A0242-650F-40B8-BC15-4B8E2BBB5F77}"/>
              </a:ext>
            </a:extLst>
          </p:cNvPr>
          <p:cNvSpPr/>
          <p:nvPr/>
        </p:nvSpPr>
        <p:spPr bwMode="auto">
          <a:xfrm>
            <a:off x="6085529" y="2704423"/>
            <a:ext cx="2608572" cy="589177"/>
          </a:xfrm>
          <a:prstGeom prst="rightArrow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СЭД шаблоны ОРД</a:t>
            </a:r>
          </a:p>
        </p:txBody>
      </p:sp>
      <p:sp>
        <p:nvSpPr>
          <p:cNvPr id="13" name="Стрелка: вправо 10">
            <a:extLst>
              <a:ext uri="{FF2B5EF4-FFF2-40B4-BE49-F238E27FC236}">
                <a16:creationId xmlns:a16="http://schemas.microsoft.com/office/drawing/2014/main" id="{349517C5-4B6B-4CF2-990C-81E54BF3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212" y="4571552"/>
            <a:ext cx="3481690" cy="659535"/>
          </a:xfrm>
          <a:prstGeom prst="rightArrow">
            <a:avLst>
              <a:gd name="adj1" fmla="val 50000"/>
              <a:gd name="adj2" fmla="val 50012"/>
            </a:avLst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</a:rPr>
              <a:t>СЭД_Смежные системы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897451F-EAB3-49CE-B0C3-471E13635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79" y="3069098"/>
            <a:ext cx="4951706" cy="27163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78, 80-85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EC6F97FB-5F7B-4C23-A923-7B47372D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130" y="3830491"/>
            <a:ext cx="307881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156, 708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E3C4992-B301-4AEC-A987-440D62BB6DBB}"/>
              </a:ext>
            </a:extLst>
          </p:cNvPr>
          <p:cNvCxnSpPr>
            <a:cxnSpLocks/>
          </p:cNvCxnSpPr>
          <p:nvPr/>
        </p:nvCxnSpPr>
        <p:spPr bwMode="auto">
          <a:xfrm>
            <a:off x="2904309" y="2798793"/>
            <a:ext cx="0" cy="30581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52E98EC-9430-4C33-949C-C95F193C4FF1}"/>
              </a:ext>
            </a:extLst>
          </p:cNvPr>
          <p:cNvCxnSpPr>
            <a:cxnSpLocks/>
          </p:cNvCxnSpPr>
          <p:nvPr/>
        </p:nvCxnSpPr>
        <p:spPr bwMode="auto">
          <a:xfrm>
            <a:off x="5165252" y="2747782"/>
            <a:ext cx="0" cy="30581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7B2E74D-C225-4318-95E0-1958592EE584}"/>
              </a:ext>
            </a:extLst>
          </p:cNvPr>
          <p:cNvCxnSpPr>
            <a:cxnSpLocks/>
          </p:cNvCxnSpPr>
          <p:nvPr/>
        </p:nvCxnSpPr>
        <p:spPr bwMode="auto">
          <a:xfrm>
            <a:off x="8018049" y="2798793"/>
            <a:ext cx="0" cy="30593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81D91D8-CCEB-4CF1-BC24-3FBE905D6555}"/>
              </a:ext>
            </a:extLst>
          </p:cNvPr>
          <p:cNvCxnSpPr>
            <a:cxnSpLocks/>
          </p:cNvCxnSpPr>
          <p:nvPr/>
        </p:nvCxnSpPr>
        <p:spPr bwMode="auto">
          <a:xfrm>
            <a:off x="11042848" y="2858851"/>
            <a:ext cx="0" cy="30593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C347A790-C5A9-4334-A8AE-5DE5C415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68" y="5719341"/>
            <a:ext cx="672354" cy="3341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8F44F9E1-AACC-43B9-B702-8F80E5161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663" y="5720617"/>
            <a:ext cx="95405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II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82D5A090-C710-4895-9FC4-E6E15D3C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944" y="5737195"/>
            <a:ext cx="959351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III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9D8CAE04-0DC1-46C5-B175-8642C605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6" y="5719341"/>
            <a:ext cx="881202" cy="3341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dirty="0">
                <a:latin typeface="+mn-lt"/>
              </a:rPr>
              <a:t>IV </a:t>
            </a:r>
            <a:r>
              <a:rPr lang="ru-RU" altLang="ru-RU" dirty="0">
                <a:latin typeface="+mn-lt"/>
              </a:rPr>
              <a:t>кв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F0ECEE2F-6D6D-4E89-8147-41D63C64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828" y="5031540"/>
            <a:ext cx="317439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1</a:t>
            </a:r>
            <a:r>
              <a:rPr lang="en-US" altLang="ru-RU" sz="1600" dirty="0">
                <a:latin typeface="+mn-lt"/>
              </a:rPr>
              <a:t>_93</a:t>
            </a:r>
            <a:r>
              <a:rPr lang="ru-RU" altLang="ru-RU" sz="1600" dirty="0">
                <a:latin typeface="+mn-lt"/>
              </a:rPr>
              <a:t>, 1_103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4815E4B-5D6D-4B04-8254-A609E25FBEE4}"/>
              </a:ext>
            </a:extLst>
          </p:cNvPr>
          <p:cNvSpPr/>
          <p:nvPr/>
        </p:nvSpPr>
        <p:spPr bwMode="auto">
          <a:xfrm>
            <a:off x="6471077" y="3826866"/>
            <a:ext cx="4441039" cy="659535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СЭД процесс исполнения поручения</a:t>
            </a: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B8396264-D9B7-4457-86AD-9D526206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818" y="4299762"/>
            <a:ext cx="34790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latin typeface="+mn-lt"/>
              </a:rPr>
              <a:t>Требования №№: 205, 304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1B9B9C-C840-4CAA-A43C-C8EC0ED15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794" y="3475456"/>
            <a:ext cx="1067143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  <a:latin typeface="+mn-lt"/>
              </a:rPr>
              <a:t>% </a:t>
            </a:r>
            <a:r>
              <a:rPr lang="en-US" altLang="ru-RU" dirty="0">
                <a:solidFill>
                  <a:srgbClr val="FF0000"/>
                </a:solidFill>
                <a:latin typeface="+mn-lt"/>
              </a:rPr>
              <a:t>1</a:t>
            </a:r>
            <a:r>
              <a:rPr lang="ru-RU" altLang="ru-RU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3BF992-E563-4AF9-A57A-6A9157B1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525" y="2557768"/>
            <a:ext cx="1067143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latin typeface="+mn-lt"/>
              </a:rPr>
              <a:t>% 60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D6820775-8809-4403-B404-D70479FFF4B9}"/>
              </a:ext>
            </a:extLst>
          </p:cNvPr>
          <p:cNvSpPr/>
          <p:nvPr/>
        </p:nvSpPr>
        <p:spPr bwMode="auto">
          <a:xfrm>
            <a:off x="1892409" y="4063072"/>
            <a:ext cx="3272841" cy="65953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Оперативные изменения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4FA7E425-1E01-4189-B545-E6A982B52538}"/>
              </a:ext>
            </a:extLst>
          </p:cNvPr>
          <p:cNvSpPr/>
          <p:nvPr/>
        </p:nvSpPr>
        <p:spPr bwMode="auto">
          <a:xfrm>
            <a:off x="5165252" y="5227003"/>
            <a:ext cx="5877596" cy="65953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/>
            </a:pPr>
            <a:r>
              <a:rPr lang="ru-RU" b="0" dirty="0">
                <a:latin typeface="+mn-lt"/>
              </a:rPr>
              <a:t>Оперативные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67823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260A4-C1F5-4300-9267-DEE4BD5B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процесса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D27CE-AD98-42D2-B590-BE92BDB24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FEC8361-D92B-46A3-9F85-BE180349C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793495"/>
              </p:ext>
            </p:extLst>
          </p:nvPr>
        </p:nvGraphicFramePr>
        <p:xfrm>
          <a:off x="301139" y="1604621"/>
          <a:ext cx="11597635" cy="525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40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4">
            <a:extLst>
              <a:ext uri="{FF2B5EF4-FFF2-40B4-BE49-F238E27FC236}">
                <a16:creationId xmlns:a16="http://schemas.microsoft.com/office/drawing/2014/main" id="{81B30CEA-63A4-48B0-B214-7F4F4C30C8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1964505"/>
            <a:ext cx="3212932" cy="10217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Кто владелец процесса развития СЭД?</a:t>
            </a:r>
          </a:p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6F0880C1-0535-479E-AADA-16EA96631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92190" y="1996142"/>
            <a:ext cx="3084782" cy="9901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Кто ответственный за обучение?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260A4-C1F5-4300-9267-DEE4BD5B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процесса. </a:t>
            </a:r>
            <a:br>
              <a:rPr lang="ru-RU" dirty="0"/>
            </a:br>
            <a:r>
              <a:rPr lang="ru-RU" dirty="0"/>
              <a:t>Открытые вопросы 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4A4566B5-7781-4F09-A2AF-306D9F3070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5542" y="1996142"/>
            <a:ext cx="3212932" cy="990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Кто владелец бюджета?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D27CE-AD98-42D2-B590-BE92BDB24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4347" y="6257925"/>
            <a:ext cx="3857625" cy="369332"/>
          </a:xfr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Владелец процесса развития ДО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D2A45A-F99E-418C-8D46-FDBA650629D5}"/>
              </a:ext>
            </a:extLst>
          </p:cNvPr>
          <p:cNvSpPr txBox="1"/>
          <p:nvPr/>
        </p:nvSpPr>
        <p:spPr>
          <a:xfrm>
            <a:off x="3077100" y="5701705"/>
            <a:ext cx="56340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Кто осуществляет сквозной контроль?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758DB-8B1F-49B0-A79C-ACB1B3D0E360}"/>
              </a:ext>
            </a:extLst>
          </p:cNvPr>
          <p:cNvSpPr txBox="1"/>
          <p:nvPr/>
        </p:nvSpPr>
        <p:spPr>
          <a:xfrm>
            <a:off x="461962" y="3225665"/>
            <a:ext cx="262745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Заинтересованное структурное подразделение. Может быть ДО или ИТ.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6689CD-E416-4C30-A11D-4AFFAF0FBCE4}"/>
              </a:ext>
            </a:extLst>
          </p:cNvPr>
          <p:cNvSpPr txBox="1"/>
          <p:nvPr/>
        </p:nvSpPr>
        <p:spPr>
          <a:xfrm>
            <a:off x="3373444" y="3185669"/>
            <a:ext cx="504135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Вариант 1. Бюджет на развитие СЭД выделен владельцу процесса ДО</a:t>
            </a:r>
          </a:p>
          <a:p>
            <a:r>
              <a:rPr lang="ru-RU" dirty="0"/>
              <a:t>Вариант 2. Бюджет на развитие СЭД выделен владельцу процесса эксплуатации СЭД</a:t>
            </a:r>
          </a:p>
          <a:p>
            <a:r>
              <a:rPr lang="ru-RU" dirty="0"/>
              <a:t>Вариант 3. Бюджет выдается конкретному подразделению, чьи требования включены в дорожную карту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B53233-A531-4AF3-8F62-006CC4BB2C41}"/>
              </a:ext>
            </a:extLst>
          </p:cNvPr>
          <p:cNvSpPr txBox="1"/>
          <p:nvPr/>
        </p:nvSpPr>
        <p:spPr>
          <a:xfrm>
            <a:off x="8698824" y="3193982"/>
            <a:ext cx="262745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Заинтересованное структурное подразделение. Может быть ДО или ИТ.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9EBE8B-8421-48DB-A73F-0FA14D062957}"/>
              </a:ext>
            </a:extLst>
          </p:cNvPr>
          <p:cNvSpPr txBox="1"/>
          <p:nvPr/>
        </p:nvSpPr>
        <p:spPr>
          <a:xfrm>
            <a:off x="1104900" y="6257925"/>
            <a:ext cx="2743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Аппарат управления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D99D0A-166A-471A-B224-93F4EBC411F8}"/>
              </a:ext>
            </a:extLst>
          </p:cNvPr>
          <p:cNvSpPr txBox="1"/>
          <p:nvPr/>
        </p:nvSpPr>
        <p:spPr>
          <a:xfrm>
            <a:off x="4267200" y="6248400"/>
            <a:ext cx="2743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Владелец процесса ДО</a:t>
            </a:r>
          </a:p>
        </p:txBody>
      </p:sp>
    </p:spTree>
    <p:extLst>
      <p:ext uri="{BB962C8B-B14F-4D97-AF65-F5344CB8AC3E}">
        <p14:creationId xmlns:p14="http://schemas.microsoft.com/office/powerpoint/2010/main" val="35932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9A9E47-D140-4C45-AAD7-4C3752853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5125" y="3508611"/>
            <a:ext cx="4305300" cy="16348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Работа с требованиями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Сбор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Валидация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плановых затрат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D6CBE1B-D26C-4C91-869F-6472EE0A8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675" y="2010212"/>
            <a:ext cx="5095875" cy="25808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Общая часть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Общие принципы работы с регламентом (</a:t>
            </a:r>
            <a:r>
              <a:rPr lang="ru-RU" sz="1400" i="1" dirty="0"/>
              <a:t>кто инициирует актуализацию, кто ответственный, правила коммуникаций, конфликт интересов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Владелец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Рабочая группа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Бюджетирование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14984A-B9AA-4B12-A5F9-C62F1BD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Регламентация процесса развития СЭД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8C66E1-8F5D-4B56-AA09-CB854D5B3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675" y="5002885"/>
            <a:ext cx="5095875" cy="17185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Реализация дорожной карты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дорожной карты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Реализация дорожной карты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Актуализация дорожной карты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реализации дорожной карты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A574D-786F-4EDA-AA03-4D8511883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EA894-1FFA-474A-A606-87F877882575}"/>
              </a:ext>
            </a:extLst>
          </p:cNvPr>
          <p:cNvSpPr txBox="1"/>
          <p:nvPr/>
        </p:nvSpPr>
        <p:spPr>
          <a:xfrm>
            <a:off x="6715125" y="201021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Регламент утверждается приказом по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48507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2FC9AC3-EADA-4283-A3D5-69BFF7A5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5099" y="3441702"/>
            <a:ext cx="6118226" cy="17779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Рабочая группа</a:t>
            </a:r>
          </a:p>
          <a:p>
            <a:r>
              <a:rPr lang="ru-RU" dirty="0"/>
              <a:t>Состав рабочей группы</a:t>
            </a:r>
          </a:p>
          <a:p>
            <a:r>
              <a:rPr lang="ru-RU" dirty="0"/>
              <a:t>Требование к участникам</a:t>
            </a:r>
          </a:p>
          <a:p>
            <a:r>
              <a:rPr lang="ru-RU" dirty="0"/>
              <a:t>Правила работы рабочей группы (когда заседание, кто инициирует, правила голосования)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4C261-F524-482C-98F9-10DA13785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5" y="2010211"/>
            <a:ext cx="4057650" cy="1904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Владелец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Владелец регламента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Обязательные согласующие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Правила внесения изменений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9417C-69C1-42DF-8F9C-21F7686F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Регламент. Общая часть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38CCD0-FF50-467F-B458-57A65A460E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675" y="5120842"/>
            <a:ext cx="4238625" cy="12003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Бюджетирование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Владелец бюджета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бюджетом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14F7C-E182-44F3-B486-636BB1FD5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1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E10A1EC-16B8-40A8-8C4D-774A9954F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2675" y="3527427"/>
            <a:ext cx="9442451" cy="20446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b="1" dirty="0"/>
              <a:t>Валидация требований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MVP</a:t>
            </a:r>
            <a:r>
              <a:rPr lang="ru-RU" sz="1800" dirty="0"/>
              <a:t>  (требование законодательства, нет альтернативного способа выполнения, максимально </a:t>
            </a:r>
            <a:r>
              <a:rPr lang="ru-RU" sz="1800" dirty="0" err="1"/>
              <a:t>востребованно</a:t>
            </a:r>
            <a:r>
              <a:rPr lang="ru-RU" sz="1800" dirty="0"/>
              <a:t> большим количеством участников/во многих процессах и т.п.)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Есть альтернативное решение, но не комфортно работать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err="1"/>
              <a:t>Приоритизация</a:t>
            </a: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AE49BA-C249-42F3-B31F-9228CB430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164" y="1832720"/>
            <a:ext cx="6140936" cy="15296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b="1" dirty="0"/>
              <a:t>Сбор требований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Кампания по сбору требований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Принципы формирования требований к СЭД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Кто и как выдвигает требования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7A1D84-BCAF-4244-BD9C-46C1FE1C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Регламент.</a:t>
            </a:r>
            <a:br>
              <a:rPr lang="ru-RU" dirty="0"/>
            </a:br>
            <a:r>
              <a:rPr lang="ru-RU" dirty="0"/>
              <a:t> Работа с требованиями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501A0-9632-41E1-A2DD-72908D46FD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193" y="5662428"/>
            <a:ext cx="6304207" cy="12003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b="1" dirty="0"/>
              <a:t>Оценка плановых затрат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Предварительная оценка трудозатрат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Ресурсный план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9B42B-E94F-4F47-B7DE-60C246676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1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A27D-FD00-4CA4-8C2F-5B58D23A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Кампания по сбору требований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79861E-03AD-4C4F-813B-F2282E31E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9</a:t>
            </a:fld>
            <a:endParaRPr lang="ru-RU"/>
          </a:p>
        </p:txBody>
      </p:sp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6FF6266B-0045-435E-A13E-5C8D83C59A9A}"/>
              </a:ext>
            </a:extLst>
          </p:cNvPr>
          <p:cNvSpPr/>
          <p:nvPr/>
        </p:nvSpPr>
        <p:spPr>
          <a:xfrm>
            <a:off x="1085850" y="2600325"/>
            <a:ext cx="1971675" cy="1371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СЗ о сборе требований в подразделения</a:t>
            </a: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1572C835-3436-4477-A47D-A26A12357AD7}"/>
              </a:ext>
            </a:extLst>
          </p:cNvPr>
          <p:cNvSpPr/>
          <p:nvPr/>
        </p:nvSpPr>
        <p:spPr>
          <a:xfrm>
            <a:off x="4286250" y="2597011"/>
            <a:ext cx="1971675" cy="137160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СЗ о направление  требований</a:t>
            </a: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068F66ED-BC9B-49D0-964D-A252CA20FE9B}"/>
              </a:ext>
            </a:extLst>
          </p:cNvPr>
          <p:cNvSpPr/>
          <p:nvPr/>
        </p:nvSpPr>
        <p:spPr>
          <a:xfrm>
            <a:off x="9067800" y="2600325"/>
            <a:ext cx="1971675" cy="1371600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СЗ об утвержденной дорожной карте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7AEE9-FED0-4680-A8D4-3E1A6A603883}"/>
              </a:ext>
            </a:extLst>
          </p:cNvPr>
          <p:cNvSpPr txBox="1"/>
          <p:nvPr/>
        </p:nvSpPr>
        <p:spPr>
          <a:xfrm>
            <a:off x="600075" y="5798145"/>
            <a:ext cx="691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Возможен сбор требований путем внесения информации в интерактивном режиме в различных информационных системах коллективной работы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44D33-E7EF-41D4-A8BA-47891DE89AA7}"/>
              </a:ext>
            </a:extLst>
          </p:cNvPr>
          <p:cNvSpPr txBox="1"/>
          <p:nvPr/>
        </p:nvSpPr>
        <p:spPr>
          <a:xfrm>
            <a:off x="7186612" y="4457521"/>
            <a:ext cx="3209925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Свод требования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Предварительная оценка чел-часов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Заседание РГ</a:t>
            </a:r>
          </a:p>
        </p:txBody>
      </p:sp>
      <p:sp>
        <p:nvSpPr>
          <p:cNvPr id="10" name="Двойные фигурные скобки 9">
            <a:extLst>
              <a:ext uri="{FF2B5EF4-FFF2-40B4-BE49-F238E27FC236}">
                <a16:creationId xmlns:a16="http://schemas.microsoft.com/office/drawing/2014/main" id="{5598CF36-58F9-4D9C-BBED-A0F1BF672B2A}"/>
              </a:ext>
            </a:extLst>
          </p:cNvPr>
          <p:cNvSpPr/>
          <p:nvPr/>
        </p:nvSpPr>
        <p:spPr>
          <a:xfrm>
            <a:off x="723900" y="2319337"/>
            <a:ext cx="5938837" cy="209073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/>
              <a:t>1 месяц</a:t>
            </a:r>
          </a:p>
        </p:txBody>
      </p:sp>
      <p:sp>
        <p:nvSpPr>
          <p:cNvPr id="11" name="Двойные фигурные скобки 10">
            <a:extLst>
              <a:ext uri="{FF2B5EF4-FFF2-40B4-BE49-F238E27FC236}">
                <a16:creationId xmlns:a16="http://schemas.microsoft.com/office/drawing/2014/main" id="{F3EE4385-6523-4AD5-8016-86D0B2EF8500}"/>
              </a:ext>
            </a:extLst>
          </p:cNvPr>
          <p:cNvSpPr/>
          <p:nvPr/>
        </p:nvSpPr>
        <p:spPr>
          <a:xfrm>
            <a:off x="6662737" y="2162175"/>
            <a:ext cx="4805363" cy="352425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/>
              <a:t>1 месяц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7E3ADF1-78A3-4529-9585-4ECDD120F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44125"/>
              </p:ext>
            </p:extLst>
          </p:nvPr>
        </p:nvGraphicFramePr>
        <p:xfrm>
          <a:off x="9482137" y="586404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showAsIcon="1" r:id="rId3" imgW="914597" imgH="806311" progId="Excel.Sheet.12">
                  <p:embed/>
                </p:oleObj>
              </mc:Choice>
              <mc:Fallback>
                <p:oleObj name="Worksheet" showAsIcon="1" r:id="rId3" imgW="914597" imgH="806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2137" y="5864046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44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1С">
      <a:dk1>
        <a:srgbClr val="1C1F23"/>
      </a:dk1>
      <a:lt1>
        <a:sysClr val="window" lastClr="FFFFFF"/>
      </a:lt1>
      <a:dk2>
        <a:srgbClr val="44546A"/>
      </a:dk2>
      <a:lt2>
        <a:srgbClr val="F2F2F2"/>
      </a:lt2>
      <a:accent1>
        <a:srgbClr val="FF0000"/>
      </a:accent1>
      <a:accent2>
        <a:srgbClr val="FFDD00"/>
      </a:accent2>
      <a:accent3>
        <a:srgbClr val="65BF73"/>
      </a:accent3>
      <a:accent4>
        <a:srgbClr val="2097F6"/>
      </a:accent4>
      <a:accent5>
        <a:srgbClr val="5452F6"/>
      </a:accent5>
      <a:accent6>
        <a:srgbClr val="DE1306"/>
      </a:accent6>
      <a:hlink>
        <a:srgbClr val="5452F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55057</TotalTime>
  <Words>1298</Words>
  <Application>Microsoft Office PowerPoint</Application>
  <PresentationFormat>Широкоэкранный</PresentationFormat>
  <Paragraphs>245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Worksheet</vt:lpstr>
      <vt:lpstr> Управление развитием СЭД как комплексный процесс</vt:lpstr>
      <vt:lpstr>О чем поговорим</vt:lpstr>
      <vt:lpstr>Пример дорожной карты развития СЭД </vt:lpstr>
      <vt:lpstr>Участники процесса </vt:lpstr>
      <vt:lpstr>Участники процесса.  Открытые вопросы </vt:lpstr>
      <vt:lpstr>Регламентация процесса развития СЭД</vt:lpstr>
      <vt:lpstr>Регламент. Общая часть</vt:lpstr>
      <vt:lpstr>Регламент.  Работа с требованиями</vt:lpstr>
      <vt:lpstr>Кампания по сбору требований</vt:lpstr>
      <vt:lpstr>Пример служебной записки</vt:lpstr>
      <vt:lpstr>Принципы работы с требованиями</vt:lpstr>
      <vt:lpstr>Примерные состав рабочей группы</vt:lpstr>
      <vt:lpstr>Формирование дорожной карты</vt:lpstr>
      <vt:lpstr>Этапы формирования дорожной карты</vt:lpstr>
      <vt:lpstr>Контроль дорожной карты</vt:lpstr>
      <vt:lpstr>Элементы контроля</vt:lpstr>
      <vt:lpstr>Управление бюджетом</vt:lpstr>
      <vt:lpstr>Управление ресурсами</vt:lpstr>
      <vt:lpstr>Реализация дорожной карты</vt:lpstr>
      <vt:lpstr>В заключении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Elena Dolmatova</cp:lastModifiedBy>
  <cp:revision>213</cp:revision>
  <dcterms:created xsi:type="dcterms:W3CDTF">2024-11-26T07:11:26Z</dcterms:created>
  <dcterms:modified xsi:type="dcterms:W3CDTF">2026-06-29T14:56:14Z</dcterms:modified>
</cp:coreProperties>
</file>