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1"/>
  </p:sldMasterIdLst>
  <p:notesMasterIdLst>
    <p:notesMasterId r:id="rId11"/>
  </p:notesMasterIdLst>
  <p:sldIdLst>
    <p:sldId id="265" r:id="rId2"/>
    <p:sldId id="284" r:id="rId3"/>
    <p:sldId id="273" r:id="rId4"/>
    <p:sldId id="285" r:id="rId5"/>
    <p:sldId id="287" r:id="rId6"/>
    <p:sldId id="290" r:id="rId7"/>
    <p:sldId id="281" r:id="rId8"/>
    <p:sldId id="289" r:id="rId9"/>
    <p:sldId id="275" r:id="rId10"/>
  </p:sldIdLst>
  <p:sldSz cx="10691813" cy="7559675"/>
  <p:notesSz cx="6858000" cy="9144000"/>
  <p:embeddedFontLst>
    <p:embeddedFont>
      <p:font typeface="Bicubik" panose="02000503020000020004" pitchFamily="2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era Pro" panose="020B0604020202020204" charset="0"/>
      <p:regular r:id="rId19"/>
      <p:bold r:id="rId20"/>
      <p:italic r:id="rId21"/>
      <p:boldItalic r:id="rId22"/>
    </p:embeddedFont>
    <p:embeddedFont>
      <p:font typeface="Cera Pro Light" panose="020B0604020202020204" charset="0"/>
      <p:regular r:id="rId23"/>
      <p:italic r:id="rId24"/>
    </p:embeddedFont>
    <p:embeddedFont>
      <p:font typeface="Cera Pro Medium" panose="020B0604020202020204" charset="0"/>
      <p:regular r:id="rId25"/>
      <p:italic r:id="rId26"/>
    </p:embeddedFont>
    <p:embeddedFont>
      <p:font typeface="Montserrat" panose="020B060402020202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AADD"/>
    <a:srgbClr val="FCFEFE"/>
    <a:srgbClr val="81BC92"/>
    <a:srgbClr val="94ADD5"/>
    <a:srgbClr val="788CAA"/>
    <a:srgbClr val="2976AF"/>
    <a:srgbClr val="9CA2EE"/>
    <a:srgbClr val="F6F9FB"/>
    <a:srgbClr val="F9FCFD"/>
    <a:srgbClr val="C3D2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25"/>
    <p:restoredTop sz="96405"/>
  </p:normalViewPr>
  <p:slideViewPr>
    <p:cSldViewPr snapToGrid="0">
      <p:cViewPr varScale="1">
        <p:scale>
          <a:sx n="114" d="100"/>
          <a:sy n="114" d="100"/>
        </p:scale>
        <p:origin x="9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AD77D-B885-CB44-A3BD-A0D28473288A}" type="datetimeFigureOut">
              <a:t>06.12.2024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78770-92F6-8A41-BC12-028002A70CA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30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9" algn="l" defTabSz="9143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8" algn="l" defTabSz="9143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7" algn="l" defTabSz="9143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36" algn="l" defTabSz="9143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95" algn="l" defTabSz="9143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3" algn="l" defTabSz="9143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3" algn="l" defTabSz="9143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1" algn="l" defTabSz="9143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2A3F-076A-474F-AE02-C1C1055F4B14}" type="datetimeFigureOut">
              <a:t>06.12.2024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15B1-BDD4-3C4B-9205-575036C2C13A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59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2A3F-076A-474F-AE02-C1C1055F4B14}" type="datetimeFigureOut">
              <a:t>06.12.2024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15B1-BDD4-3C4B-9205-575036C2C13A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56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2A3F-076A-474F-AE02-C1C1055F4B14}" type="datetimeFigureOut">
              <a:t>06.12.2024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15B1-BDD4-3C4B-9205-575036C2C13A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24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2A3F-076A-474F-AE02-C1C1055F4B14}" type="datetimeFigureOut">
              <a:t>06.12.2024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15B1-BDD4-3C4B-9205-575036C2C13A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03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2A3F-076A-474F-AE02-C1C1055F4B14}" type="datetimeFigureOut">
              <a:t>06.12.2024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15B1-BDD4-3C4B-9205-575036C2C13A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82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2A3F-076A-474F-AE02-C1C1055F4B14}" type="datetimeFigureOut">
              <a:t>06.12.2024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15B1-BDD4-3C4B-9205-575036C2C13A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95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2A3F-076A-474F-AE02-C1C1055F4B14}" type="datetimeFigureOut">
              <a:t>06.12.2024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15B1-BDD4-3C4B-9205-575036C2C13A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19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2A3F-076A-474F-AE02-C1C1055F4B14}" type="datetimeFigureOut">
              <a:t>06.12.2024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15B1-BDD4-3C4B-9205-575036C2C13A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2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2A3F-076A-474F-AE02-C1C1055F4B14}" type="datetimeFigureOut">
              <a:t>06.12.2024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15B1-BDD4-3C4B-9205-575036C2C13A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13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2A3F-076A-474F-AE02-C1C1055F4B14}" type="datetimeFigureOut">
              <a:t>06.12.2024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15B1-BDD4-3C4B-9205-575036C2C13A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7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2A3F-076A-474F-AE02-C1C1055F4B14}" type="datetimeFigureOut">
              <a:t>06.12.2024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515B1-BDD4-3C4B-9205-575036C2C13A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79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C2A3F-076A-474F-AE02-C1C1055F4B14}" type="datetimeFigureOut">
              <a:t>06.12.2024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515B1-BDD4-3C4B-9205-575036C2C13A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99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2" Type="http://schemas.openxmlformats.org/officeDocument/2006/relationships/image" Target="../media/image3.pn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8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image" Target="../media/image41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12.png"/><Relationship Id="rId1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45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9.jpg"/><Relationship Id="rId2" Type="http://schemas.openxmlformats.org/officeDocument/2006/relationships/image" Target="../media/image3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microsoft.com/office/2007/relationships/hdphoto" Target="../media/hdphoto6.wdp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microsoft.com/office/2007/relationships/hdphoto" Target="../media/hdphoto9.wdp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41.png"/><Relationship Id="rId16" Type="http://schemas.openxmlformats.org/officeDocument/2006/relationships/image" Target="../media/image70.png"/><Relationship Id="rId20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5.JP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4.JPG"/><Relationship Id="rId19" Type="http://schemas.microsoft.com/office/2007/relationships/hdphoto" Target="../media/hdphoto10.wdp"/><Relationship Id="rId4" Type="http://schemas.openxmlformats.org/officeDocument/2006/relationships/image" Target="../media/image60.png"/><Relationship Id="rId9" Type="http://schemas.microsoft.com/office/2007/relationships/hdphoto" Target="../media/hdphoto8.wdp"/><Relationship Id="rId1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.png"/><Relationship Id="rId7" Type="http://schemas.openxmlformats.org/officeDocument/2006/relationships/image" Target="../media/image7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12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18" Type="http://schemas.microsoft.com/office/2007/relationships/hdphoto" Target="../media/hdphoto16.wdp"/><Relationship Id="rId3" Type="http://schemas.openxmlformats.org/officeDocument/2006/relationships/image" Target="../media/image6.png"/><Relationship Id="rId21" Type="http://schemas.openxmlformats.org/officeDocument/2006/relationships/image" Target="../media/image52.png"/><Relationship Id="rId7" Type="http://schemas.microsoft.com/office/2007/relationships/hdphoto" Target="../media/hdphoto12.wdp"/><Relationship Id="rId12" Type="http://schemas.microsoft.com/office/2007/relationships/hdphoto" Target="../media/hdphoto13.wdp"/><Relationship Id="rId17" Type="http://schemas.openxmlformats.org/officeDocument/2006/relationships/image" Target="../media/image86.png"/><Relationship Id="rId2" Type="http://schemas.openxmlformats.org/officeDocument/2006/relationships/image" Target="../media/image3.png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12.png"/><Relationship Id="rId15" Type="http://schemas.openxmlformats.org/officeDocument/2006/relationships/image" Target="../media/image85.png"/><Relationship Id="rId23" Type="http://schemas.microsoft.com/office/2007/relationships/hdphoto" Target="../media/hdphoto18.wdp"/><Relationship Id="rId10" Type="http://schemas.openxmlformats.org/officeDocument/2006/relationships/image" Target="../media/image82.png"/><Relationship Id="rId19" Type="http://schemas.openxmlformats.org/officeDocument/2006/relationships/image" Target="../media/image87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Relationship Id="rId14" Type="http://schemas.microsoft.com/office/2007/relationships/hdphoto" Target="../media/hdphoto14.wdp"/><Relationship Id="rId22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6.png"/><Relationship Id="rId7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78.png"/><Relationship Id="rId10" Type="http://schemas.microsoft.com/office/2007/relationships/hdphoto" Target="../media/hdphoto20.wdp"/><Relationship Id="rId4" Type="http://schemas.openxmlformats.org/officeDocument/2006/relationships/image" Target="../media/image68.png"/><Relationship Id="rId9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94.png"/><Relationship Id="rId17" Type="http://schemas.openxmlformats.org/officeDocument/2006/relationships/image" Target="../media/image68.png"/><Relationship Id="rId2" Type="http://schemas.openxmlformats.org/officeDocument/2006/relationships/image" Target="../media/image3.png"/><Relationship Id="rId16" Type="http://schemas.openxmlformats.org/officeDocument/2006/relationships/image" Target="../media/image9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3.png"/><Relationship Id="rId5" Type="http://schemas.openxmlformats.org/officeDocument/2006/relationships/image" Target="../media/image2.emf"/><Relationship Id="rId15" Type="http://schemas.openxmlformats.org/officeDocument/2006/relationships/image" Target="../media/image97.png"/><Relationship Id="rId10" Type="http://schemas.openxmlformats.org/officeDocument/2006/relationships/image" Target="../media/image11.png"/><Relationship Id="rId4" Type="http://schemas.openxmlformats.org/officeDocument/2006/relationships/image" Target="../media/image90.png"/><Relationship Id="rId9" Type="http://schemas.microsoft.com/office/2007/relationships/hdphoto" Target="../media/hdphoto21.wdp"/><Relationship Id="rId14" Type="http://schemas.openxmlformats.org/officeDocument/2006/relationships/image" Target="../media/image9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8B22E62-0F55-EB7E-A982-FBE9B61BB222}"/>
              </a:ext>
            </a:extLst>
          </p:cNvPr>
          <p:cNvSpPr txBox="1">
            <a:spLocks/>
          </p:cNvSpPr>
          <p:nvPr/>
        </p:nvSpPr>
        <p:spPr>
          <a:xfrm>
            <a:off x="372226" y="4069969"/>
            <a:ext cx="5675006" cy="12515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697" dirty="0">
                <a:solidFill>
                  <a:srgbClr val="94ADD5"/>
                </a:solidFill>
                <a:latin typeface="Bicubik" panose="02000503020000020004" pitchFamily="2" charset="0"/>
              </a:rPr>
              <a:t>для расшифровки и протоколирования встреч в 1С:Документооборот в компании АО "ГПБ Комплект"</a:t>
            </a:r>
            <a:endParaRPr lang="ru-RU" sz="2121" dirty="0">
              <a:solidFill>
                <a:srgbClr val="94ADD5"/>
              </a:solidFill>
              <a:latin typeface="Bicubik" panose="02000503020000020004" pitchFamily="2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43F139B-E1E3-8CDD-2748-8A2A90585092}"/>
              </a:ext>
            </a:extLst>
          </p:cNvPr>
          <p:cNvGrpSpPr/>
          <p:nvPr/>
        </p:nvGrpSpPr>
        <p:grpSpPr>
          <a:xfrm>
            <a:off x="372226" y="1462232"/>
            <a:ext cx="6946578" cy="869305"/>
            <a:chOff x="446199" y="2003069"/>
            <a:chExt cx="9824696" cy="122947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21B1525-FE1E-DA02-57BD-2120D2583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954" t="32071" r="11640" b="32619"/>
            <a:stretch/>
          </p:blipFill>
          <p:spPr>
            <a:xfrm>
              <a:off x="1673619" y="2003069"/>
              <a:ext cx="3248578" cy="1052373"/>
            </a:xfrm>
            <a:prstGeom prst="rect">
              <a:avLst/>
            </a:prstGeom>
          </p:spPr>
        </p:pic>
        <p:sp>
          <p:nvSpPr>
            <p:cNvPr id="4" name="Заголовок 1">
              <a:extLst>
                <a:ext uri="{FF2B5EF4-FFF2-40B4-BE49-F238E27FC236}">
                  <a16:creationId xmlns:a16="http://schemas.microsoft.com/office/drawing/2014/main" id="{8D75BF35-8A14-1F63-60B9-E76B52F0A275}"/>
                </a:ext>
              </a:extLst>
            </p:cNvPr>
            <p:cNvSpPr txBox="1">
              <a:spLocks/>
            </p:cNvSpPr>
            <p:nvPr/>
          </p:nvSpPr>
          <p:spPr>
            <a:xfrm>
              <a:off x="1673619" y="2744179"/>
              <a:ext cx="8597276" cy="37541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86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73">
                  <a:solidFill>
                    <a:srgbClr val="2976AF"/>
                  </a:solidFill>
                  <a:latin typeface="Bicubik" panose="02000503020000020004" pitchFamily="2" charset="0"/>
                </a:rPr>
                <a:t>ИНФОРМАЦИОННЫЕ ТЕХНОЛОГИИ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1CAE80C-3C17-1A86-7138-CD4AD25FB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015" t="32071" r="70811" b="32619"/>
            <a:stretch/>
          </p:blipFill>
          <p:spPr>
            <a:xfrm>
              <a:off x="446199" y="2180173"/>
              <a:ext cx="989062" cy="1052373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F5438-25BB-3904-2DAF-ECA6CFE0E93A}"/>
              </a:ext>
            </a:extLst>
          </p:cNvPr>
          <p:cNvSpPr txBox="1">
            <a:spLocks/>
          </p:cNvSpPr>
          <p:nvPr/>
        </p:nvSpPr>
        <p:spPr>
          <a:xfrm>
            <a:off x="524626" y="3032477"/>
            <a:ext cx="5304698" cy="5049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2976AF"/>
                </a:solidFill>
                <a:latin typeface="Bicubik" panose="02000503020000020004" pitchFamily="2" charset="0"/>
              </a:rPr>
              <a:t>Применение ИИ </a:t>
            </a:r>
            <a:r>
              <a:rPr lang="ru-RU" sz="2400" dirty="0" err="1">
                <a:solidFill>
                  <a:srgbClr val="2976AF"/>
                </a:solidFill>
                <a:latin typeface="Bicubik" panose="02000503020000020004" pitchFamily="2" charset="0"/>
              </a:rPr>
              <a:t>Таймлист</a:t>
            </a:r>
            <a:endParaRPr lang="ru-RU" sz="2400" dirty="0">
              <a:solidFill>
                <a:srgbClr val="2976AF"/>
              </a:solidFill>
              <a:latin typeface="Bicubik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47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842852D-04AE-3966-6158-2A273F2E3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06" y="6354309"/>
            <a:ext cx="5701673" cy="120711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F98FB4E-262A-0090-3070-8396157BA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72" y="722597"/>
            <a:ext cx="4180797" cy="68633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05803E4-AB92-9303-DA34-9A56588F5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3259" y="6899938"/>
            <a:ext cx="1037258" cy="505980"/>
          </a:xfrm>
          <a:prstGeom prst="rect">
            <a:avLst/>
          </a:prstGeom>
        </p:spPr>
      </p:pic>
      <p:sp>
        <p:nvSpPr>
          <p:cNvPr id="22" name="Номер слайда 229">
            <a:extLst>
              <a:ext uri="{FF2B5EF4-FFF2-40B4-BE49-F238E27FC236}">
                <a16:creationId xmlns:a16="http://schemas.microsoft.com/office/drawing/2014/main" id="{839E1B6D-A4B3-EB90-E0F2-3FF7115A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7467" y="7007597"/>
            <a:ext cx="202844" cy="224216"/>
          </a:xfrm>
        </p:spPr>
        <p:txBody>
          <a:bodyPr vert="horz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515B1-BDD4-3C4B-9205-575036C2C13A}" type="slidenum">
              <a:rPr kumimoji="0" lang="ru-RU" sz="849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0000"/>
                    <a:lumOff val="40000"/>
                  </a:prstClr>
                </a:solidFill>
                <a:effectLst/>
                <a:uLnTx/>
                <a:uFillTx/>
                <a:latin typeface="Cera Pro" pitchFamily="2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849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0000"/>
                  <a:lumOff val="40000"/>
                </a:prstClr>
              </a:solidFill>
              <a:effectLst/>
              <a:uLnTx/>
              <a:uFillTx/>
              <a:latin typeface="Cera Pro" pitchFamily="2" charset="0"/>
              <a:ea typeface="+mn-ea"/>
              <a:cs typeface="+mn-cs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EE10EF2-4641-F3BB-FDCC-350BAB448C6F}"/>
              </a:ext>
            </a:extLst>
          </p:cNvPr>
          <p:cNvGrpSpPr/>
          <p:nvPr/>
        </p:nvGrpSpPr>
        <p:grpSpPr>
          <a:xfrm>
            <a:off x="555896" y="293736"/>
            <a:ext cx="9580020" cy="605098"/>
            <a:chOff x="696101" y="393134"/>
            <a:chExt cx="15253616" cy="963456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EAF05187-D417-9BCE-90F0-9A7E8941C4D6}"/>
                </a:ext>
              </a:extLst>
            </p:cNvPr>
            <p:cNvGrpSpPr/>
            <p:nvPr/>
          </p:nvGrpSpPr>
          <p:grpSpPr>
            <a:xfrm>
              <a:off x="696101" y="393134"/>
              <a:ext cx="4097808" cy="963456"/>
              <a:chOff x="446199" y="2180172"/>
              <a:chExt cx="4475998" cy="1052374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5B73AE57-78E1-EF25-0786-DA1258962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954" t="32071" r="11640" b="32619"/>
              <a:stretch/>
            </p:blipFill>
            <p:spPr>
              <a:xfrm>
                <a:off x="1673619" y="2180172"/>
                <a:ext cx="3248578" cy="1052373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BFA75273-DDEF-1EBC-0A15-EE8600CA0E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015" t="32071" r="70811" b="32619"/>
              <a:stretch/>
            </p:blipFill>
            <p:spPr>
              <a:xfrm>
                <a:off x="446199" y="2180173"/>
                <a:ext cx="989062" cy="1052373"/>
              </a:xfrm>
              <a:prstGeom prst="rect">
                <a:avLst/>
              </a:prstGeom>
            </p:spPr>
          </p:pic>
        </p:grpSp>
        <p:sp>
          <p:nvSpPr>
            <p:cNvPr id="25" name="Заголовок 1">
              <a:extLst>
                <a:ext uri="{FF2B5EF4-FFF2-40B4-BE49-F238E27FC236}">
                  <a16:creationId xmlns:a16="http://schemas.microsoft.com/office/drawing/2014/main" id="{63016D05-CBEF-A48C-4E3B-10652309EBD0}"/>
                </a:ext>
              </a:extLst>
            </p:cNvPr>
            <p:cNvSpPr txBox="1">
              <a:spLocks/>
            </p:cNvSpPr>
            <p:nvPr/>
          </p:nvSpPr>
          <p:spPr>
            <a:xfrm>
              <a:off x="6365381" y="667454"/>
              <a:ext cx="5926608" cy="408526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935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425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97" b="0" i="0" u="none" strike="noStrike" kern="1200" cap="none" spc="0" normalizeH="0" baseline="0" noProof="0">
                  <a:ln>
                    <a:noFill/>
                  </a:ln>
                  <a:solidFill>
                    <a:srgbClr val="2976AF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100% ДОЧЕРНЯЯ КОМПАНИЯ </a:t>
              </a:r>
              <a:endParaRPr kumimoji="0" lang="ru-RU" sz="1697" b="0" i="0" u="none" strike="noStrike" kern="1200" cap="none" spc="0" normalizeH="0" baseline="0" noProof="0">
                <a:ln>
                  <a:noFill/>
                </a:ln>
                <a:solidFill>
                  <a:srgbClr val="2976AF"/>
                </a:solidFill>
                <a:effectLst/>
                <a:uLnTx/>
                <a:uFillTx/>
                <a:latin typeface="Montserrat" pitchFamily="2" charset="0"/>
                <a:ea typeface="+mj-ea"/>
                <a:cs typeface="+mj-cs"/>
              </a:endParaRP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054670B6-51B1-6E76-985F-F3D258CEC418}"/>
                </a:ext>
              </a:extLst>
            </p:cNvPr>
            <p:cNvCxnSpPr/>
            <p:nvPr/>
          </p:nvCxnSpPr>
          <p:spPr>
            <a:xfrm>
              <a:off x="5113949" y="871717"/>
              <a:ext cx="1005840" cy="0"/>
            </a:xfrm>
            <a:prstGeom prst="line">
              <a:avLst/>
            </a:prstGeom>
            <a:ln w="19050">
              <a:solidFill>
                <a:srgbClr val="2976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B656AA2-1438-1DD0-FB2D-CAF0A91C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36722" y="489248"/>
              <a:ext cx="3612995" cy="764938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5D818E-34AB-AB01-3F4E-7CB45655E742}"/>
              </a:ext>
            </a:extLst>
          </p:cNvPr>
          <p:cNvGrpSpPr/>
          <p:nvPr/>
        </p:nvGrpSpPr>
        <p:grpSpPr>
          <a:xfrm>
            <a:off x="3003856" y="1097309"/>
            <a:ext cx="2999676" cy="385568"/>
            <a:chOff x="542144" y="1551948"/>
            <a:chExt cx="4242507" cy="545317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E847E1A0-342A-8F25-670F-EE54C8FFB29B}"/>
                </a:ext>
              </a:extLst>
            </p:cNvPr>
            <p:cNvGrpSpPr/>
            <p:nvPr/>
          </p:nvGrpSpPr>
          <p:grpSpPr>
            <a:xfrm>
              <a:off x="542144" y="1551948"/>
              <a:ext cx="4242507" cy="545317"/>
              <a:chOff x="542144" y="1551948"/>
              <a:chExt cx="4242507" cy="545317"/>
            </a:xfrm>
          </p:grpSpPr>
          <p:grpSp>
            <p:nvGrpSpPr>
              <p:cNvPr id="33" name="Группа 32">
                <a:extLst>
                  <a:ext uri="{FF2B5EF4-FFF2-40B4-BE49-F238E27FC236}">
                    <a16:creationId xmlns:a16="http://schemas.microsoft.com/office/drawing/2014/main" id="{A3E45519-21F0-2CB4-4349-005EAFD4B918}"/>
                  </a:ext>
                </a:extLst>
              </p:cNvPr>
              <p:cNvGrpSpPr/>
              <p:nvPr/>
            </p:nvGrpSpPr>
            <p:grpSpPr>
              <a:xfrm>
                <a:off x="542144" y="1551948"/>
                <a:ext cx="4242507" cy="545317"/>
                <a:chOff x="579529" y="1903519"/>
                <a:chExt cx="4242507" cy="545317"/>
              </a:xfrm>
            </p:grpSpPr>
            <p:sp>
              <p:nvSpPr>
                <p:cNvPr id="35" name="Скругленный прямоугольник 34">
                  <a:extLst>
                    <a:ext uri="{FF2B5EF4-FFF2-40B4-BE49-F238E27FC236}">
                      <a16:creationId xmlns:a16="http://schemas.microsoft.com/office/drawing/2014/main" id="{8C0C11FF-A7EC-C5E2-5BF0-99390048F0F4}"/>
                    </a:ext>
                  </a:extLst>
                </p:cNvPr>
                <p:cNvSpPr/>
                <p:nvPr/>
              </p:nvSpPr>
              <p:spPr>
                <a:xfrm>
                  <a:off x="579529" y="1903519"/>
                  <a:ext cx="4242507" cy="54531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61750" dist="38100" dir="8100000" algn="tr" rotWithShape="0">
                    <a:schemeClr val="tx2">
                      <a:alpha val="21556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7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Заголовок 1">
                  <a:extLst>
                    <a:ext uri="{FF2B5EF4-FFF2-40B4-BE49-F238E27FC236}">
                      <a16:creationId xmlns:a16="http://schemas.microsoft.com/office/drawing/2014/main" id="{CA1941BF-BAE7-99DD-A9AC-B8317F586B3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224603" y="2036515"/>
                  <a:ext cx="1938754" cy="279324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142555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86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l" defTabSz="1425550" rtl="0" eaLnBrk="1" fontAlgn="auto" latinLnBrk="0" hangingPunct="1">
                    <a:lnSpc>
                      <a:spcPct val="15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49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976AF"/>
                      </a:solidFill>
                      <a:effectLst/>
                      <a:uLnTx/>
                      <a:uFillTx/>
                      <a:latin typeface="Bicubik" panose="02000503020000020004" pitchFamily="2" charset="0"/>
                      <a:ea typeface="+mj-ea"/>
                      <a:cs typeface="+mj-cs"/>
                    </a:rPr>
                    <a:t>УСТАВНЫЙ КАПИТАЛ:</a:t>
                  </a:r>
                </a:p>
                <a:p>
                  <a:pPr marL="0" marR="0" lvl="0" indent="0" algn="l" defTabSz="142555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21" b="0" i="0" u="none" strike="noStrike" kern="1200" cap="none" spc="0" normalizeH="0" baseline="0" noProof="0">
                    <a:ln>
                      <a:noFill/>
                    </a:ln>
                    <a:solidFill>
                      <a:srgbClr val="58AADE"/>
                    </a:solidFill>
                    <a:effectLst/>
                    <a:uLnTx/>
                    <a:uFillTx/>
                    <a:latin typeface="Bicubik" panose="02000503020000020004" pitchFamily="2" charset="0"/>
                    <a:ea typeface="+mj-ea"/>
                    <a:cs typeface="+mj-cs"/>
                  </a:endParaRPr>
                </a:p>
              </p:txBody>
            </p:sp>
          </p:grp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91E9B591-E3B8-682F-ED2D-5E2A2B366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4594" y="1675069"/>
                <a:ext cx="307573" cy="307573"/>
              </a:xfrm>
              <a:prstGeom prst="rect">
                <a:avLst/>
              </a:prstGeom>
            </p:spPr>
          </p:pic>
        </p:grpSp>
        <p:sp>
          <p:nvSpPr>
            <p:cNvPr id="32" name="Заголовок 1">
              <a:extLst>
                <a:ext uri="{FF2B5EF4-FFF2-40B4-BE49-F238E27FC236}">
                  <a16:creationId xmlns:a16="http://schemas.microsoft.com/office/drawing/2014/main" id="{1D8F7A34-5F43-8624-EFD5-C60BF0E882D0}"/>
                </a:ext>
              </a:extLst>
            </p:cNvPr>
            <p:cNvSpPr txBox="1">
              <a:spLocks/>
            </p:cNvSpPr>
            <p:nvPr/>
          </p:nvSpPr>
          <p:spPr>
            <a:xfrm>
              <a:off x="3223619" y="1643526"/>
              <a:ext cx="1390912" cy="279324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86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42555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73" b="0" i="0" u="none" strike="noStrike" kern="1200" cap="none" spc="0" normalizeH="0" baseline="0" noProof="0">
                  <a:ln>
                    <a:noFill/>
                  </a:ln>
                  <a:solidFill>
                    <a:srgbClr val="58AADD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1,1 МЛРД </a:t>
              </a:r>
              <a:r>
                <a:rPr kumimoji="0" lang="ru-RU" sz="1273" b="0" i="0" u="none" strike="noStrike" kern="1200" cap="none" spc="0" normalizeH="0" baseline="0" noProof="0">
                  <a:ln>
                    <a:noFill/>
                  </a:ln>
                  <a:solidFill>
                    <a:srgbClr val="58AADD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₽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9444F38-4799-EA22-AD19-063177CAC977}"/>
              </a:ext>
            </a:extLst>
          </p:cNvPr>
          <p:cNvGrpSpPr/>
          <p:nvPr/>
        </p:nvGrpSpPr>
        <p:grpSpPr>
          <a:xfrm>
            <a:off x="6062311" y="1097308"/>
            <a:ext cx="4005672" cy="385568"/>
            <a:chOff x="542144" y="1551948"/>
            <a:chExt cx="5665309" cy="54531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5A2C54B3-41B4-6D73-C0A3-780FF4E1EC9F}"/>
                </a:ext>
              </a:extLst>
            </p:cNvPr>
            <p:cNvGrpSpPr/>
            <p:nvPr/>
          </p:nvGrpSpPr>
          <p:grpSpPr>
            <a:xfrm>
              <a:off x="542144" y="1551948"/>
              <a:ext cx="5665309" cy="545317"/>
              <a:chOff x="579529" y="1903519"/>
              <a:chExt cx="5665309" cy="545317"/>
            </a:xfrm>
          </p:grpSpPr>
          <p:sp>
            <p:nvSpPr>
              <p:cNvPr id="40" name="Скругленный прямоугольник 39">
                <a:extLst>
                  <a:ext uri="{FF2B5EF4-FFF2-40B4-BE49-F238E27FC236}">
                    <a16:creationId xmlns:a16="http://schemas.microsoft.com/office/drawing/2014/main" id="{B6B86D7A-C752-2BB3-2DED-535C0FA324B7}"/>
                  </a:ext>
                </a:extLst>
              </p:cNvPr>
              <p:cNvSpPr/>
              <p:nvPr/>
            </p:nvSpPr>
            <p:spPr>
              <a:xfrm>
                <a:off x="579529" y="1903519"/>
                <a:ext cx="5665309" cy="54531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61750" dist="38100" dir="8100000" algn="tr" rotWithShape="0">
                  <a:schemeClr val="tx2">
                    <a:alpha val="21556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7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Заголовок 1">
                <a:extLst>
                  <a:ext uri="{FF2B5EF4-FFF2-40B4-BE49-F238E27FC236}">
                    <a16:creationId xmlns:a16="http://schemas.microsoft.com/office/drawing/2014/main" id="{CA796122-A096-9751-B604-039FFD3744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24602" y="2036515"/>
                <a:ext cx="4792457" cy="2793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142555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86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142555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49" b="0" i="0" u="none" strike="noStrike" kern="1200" cap="none" spc="0" normalizeH="0" baseline="0" noProof="0">
                    <a:ln>
                      <a:noFill/>
                    </a:ln>
                    <a:solidFill>
                      <a:srgbClr val="2976AF"/>
                    </a:solidFill>
                    <a:effectLst/>
                    <a:uLnTx/>
                    <a:uFillTx/>
                    <a:latin typeface="Bicubik" panose="02000503020000020004" pitchFamily="2" charset="0"/>
                    <a:ea typeface="+mj-ea"/>
                    <a:cs typeface="+mj-cs"/>
                  </a:rPr>
                  <a:t>ОТКРЫТЫ КРЕДИТНЫЕ ЛИНИИ В АО «ГАЗПРОМБАНК»</a:t>
                </a:r>
              </a:p>
              <a:p>
                <a:pPr marL="0" marR="0" lvl="0" indent="0" algn="l" defTabSz="142555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121" b="0" i="0" u="none" strike="noStrike" kern="1200" cap="none" spc="0" normalizeH="0" baseline="0" noProof="0">
                  <a:ln>
                    <a:noFill/>
                  </a:ln>
                  <a:solidFill>
                    <a:srgbClr val="58AAD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endParaRPr>
              </a:p>
            </p:txBody>
          </p:sp>
        </p:grp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CA50EFD-7310-CA1A-ADBC-BBD9D9A81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739636" y="1675069"/>
              <a:ext cx="297488" cy="307573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BC7FDB6-7BE2-0C2B-32F0-C834E9057EB1}"/>
              </a:ext>
            </a:extLst>
          </p:cNvPr>
          <p:cNvGrpSpPr/>
          <p:nvPr/>
        </p:nvGrpSpPr>
        <p:grpSpPr>
          <a:xfrm>
            <a:off x="555896" y="1097308"/>
            <a:ext cx="2378918" cy="385568"/>
            <a:chOff x="542144" y="1551948"/>
            <a:chExt cx="3364555" cy="545317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10B1C6F3-CE39-7505-7A1E-1732268C05FE}"/>
                </a:ext>
              </a:extLst>
            </p:cNvPr>
            <p:cNvGrpSpPr/>
            <p:nvPr/>
          </p:nvGrpSpPr>
          <p:grpSpPr>
            <a:xfrm>
              <a:off x="542144" y="1551948"/>
              <a:ext cx="3364555" cy="545317"/>
              <a:chOff x="542144" y="1551948"/>
              <a:chExt cx="3364555" cy="545317"/>
            </a:xfrm>
          </p:grpSpPr>
          <p:grpSp>
            <p:nvGrpSpPr>
              <p:cNvPr id="45" name="Группа 44">
                <a:extLst>
                  <a:ext uri="{FF2B5EF4-FFF2-40B4-BE49-F238E27FC236}">
                    <a16:creationId xmlns:a16="http://schemas.microsoft.com/office/drawing/2014/main" id="{B7BF98E1-C0EE-324A-6F87-FB5D54315982}"/>
                  </a:ext>
                </a:extLst>
              </p:cNvPr>
              <p:cNvGrpSpPr/>
              <p:nvPr/>
            </p:nvGrpSpPr>
            <p:grpSpPr>
              <a:xfrm>
                <a:off x="542144" y="1551948"/>
                <a:ext cx="3364555" cy="545317"/>
                <a:chOff x="579529" y="1903519"/>
                <a:chExt cx="3364555" cy="545317"/>
              </a:xfrm>
            </p:grpSpPr>
            <p:sp>
              <p:nvSpPr>
                <p:cNvPr id="47" name="Скругленный прямоугольник 46">
                  <a:extLst>
                    <a:ext uri="{FF2B5EF4-FFF2-40B4-BE49-F238E27FC236}">
                      <a16:creationId xmlns:a16="http://schemas.microsoft.com/office/drawing/2014/main" id="{E73A6A7E-0A40-4A33-431E-7AB7F86ADF47}"/>
                    </a:ext>
                  </a:extLst>
                </p:cNvPr>
                <p:cNvSpPr/>
                <p:nvPr/>
              </p:nvSpPr>
              <p:spPr>
                <a:xfrm>
                  <a:off x="579529" y="1903519"/>
                  <a:ext cx="3364555" cy="54531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61750" dist="38100" dir="8100000" algn="tr" rotWithShape="0">
                    <a:schemeClr val="tx2">
                      <a:alpha val="21556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7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Заголовок 1">
                  <a:extLst>
                    <a:ext uri="{FF2B5EF4-FFF2-40B4-BE49-F238E27FC236}">
                      <a16:creationId xmlns:a16="http://schemas.microsoft.com/office/drawing/2014/main" id="{C9501458-CE54-465B-0D03-0AE4C041E7A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224603" y="2036515"/>
                  <a:ext cx="1786354" cy="279324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142555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86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l" defTabSz="1425550" rtl="0" eaLnBrk="1" fontAlgn="auto" latinLnBrk="0" hangingPunct="1">
                    <a:lnSpc>
                      <a:spcPct val="15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49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976AF"/>
                      </a:solidFill>
                      <a:effectLst/>
                      <a:uLnTx/>
                      <a:uFillTx/>
                      <a:latin typeface="Bicubik" panose="02000503020000020004" pitchFamily="2" charset="0"/>
                      <a:ea typeface="+mj-ea"/>
                      <a:cs typeface="+mj-cs"/>
                    </a:rPr>
                    <a:t>ГОД ОБРАЗОВАНИЯ:</a:t>
                  </a:r>
                </a:p>
                <a:p>
                  <a:pPr marL="0" marR="0" lvl="0" indent="0" algn="l" defTabSz="142555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21" b="0" i="0" u="none" strike="noStrike" kern="1200" cap="none" spc="0" normalizeH="0" baseline="0" noProof="0">
                    <a:ln>
                      <a:noFill/>
                    </a:ln>
                    <a:solidFill>
                      <a:srgbClr val="58AADE"/>
                    </a:solidFill>
                    <a:effectLst/>
                    <a:uLnTx/>
                    <a:uFillTx/>
                    <a:latin typeface="Bicubik" panose="02000503020000020004" pitchFamily="2" charset="0"/>
                    <a:ea typeface="+mj-ea"/>
                    <a:cs typeface="+mj-cs"/>
                  </a:endParaRPr>
                </a:p>
              </p:txBody>
            </p:sp>
          </p:grp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061EAAE-7296-B688-5C6D-FC2A6627E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734594" y="1697759"/>
                <a:ext cx="307573" cy="262193"/>
              </a:xfrm>
              <a:prstGeom prst="rect">
                <a:avLst/>
              </a:prstGeom>
            </p:spPr>
          </p:pic>
        </p:grpSp>
        <p:sp>
          <p:nvSpPr>
            <p:cNvPr id="44" name="Заголовок 1">
              <a:extLst>
                <a:ext uri="{FF2B5EF4-FFF2-40B4-BE49-F238E27FC236}">
                  <a16:creationId xmlns:a16="http://schemas.microsoft.com/office/drawing/2014/main" id="{6923512A-A37F-1F9A-5028-62C417A0515D}"/>
                </a:ext>
              </a:extLst>
            </p:cNvPr>
            <p:cNvSpPr txBox="1">
              <a:spLocks/>
            </p:cNvSpPr>
            <p:nvPr/>
          </p:nvSpPr>
          <p:spPr>
            <a:xfrm>
              <a:off x="3071219" y="1643526"/>
              <a:ext cx="691546" cy="279324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86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42555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73" b="0" i="0" u="none" strike="noStrike" kern="1200" cap="none" spc="0" normalizeH="0" baseline="0" noProof="0">
                  <a:ln>
                    <a:noFill/>
                  </a:ln>
                  <a:solidFill>
                    <a:srgbClr val="58AADD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2019</a:t>
              </a:r>
              <a:endParaRPr kumimoji="0" lang="ru-RU" sz="1273" b="0" i="0" u="none" strike="noStrike" kern="1200" cap="none" spc="0" normalizeH="0" baseline="0" noProof="0">
                <a:ln>
                  <a:noFill/>
                </a:ln>
                <a:solidFill>
                  <a:srgbClr val="58AADD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7AF5A00-BC02-A63D-3B37-423CF1394BC1}"/>
              </a:ext>
            </a:extLst>
          </p:cNvPr>
          <p:cNvGrpSpPr/>
          <p:nvPr/>
        </p:nvGrpSpPr>
        <p:grpSpPr>
          <a:xfrm>
            <a:off x="1330700" y="1635143"/>
            <a:ext cx="1529991" cy="1497536"/>
            <a:chOff x="1880882" y="2312618"/>
            <a:chExt cx="2163899" cy="2117998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212BA04-71FB-F54D-91F8-9FB15A76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700000">
              <a:off x="1880882" y="2312618"/>
              <a:ext cx="2163899" cy="2117998"/>
            </a:xfrm>
            <a:prstGeom prst="rect">
              <a:avLst/>
            </a:prstGeom>
          </p:spPr>
        </p:pic>
        <p:sp>
          <p:nvSpPr>
            <p:cNvPr id="51" name="Заголовок 1">
              <a:extLst>
                <a:ext uri="{FF2B5EF4-FFF2-40B4-BE49-F238E27FC236}">
                  <a16:creationId xmlns:a16="http://schemas.microsoft.com/office/drawing/2014/main" id="{B95CA1AB-D35E-DBA7-C12D-A4718F99EA63}"/>
                </a:ext>
              </a:extLst>
            </p:cNvPr>
            <p:cNvSpPr txBox="1">
              <a:spLocks/>
            </p:cNvSpPr>
            <p:nvPr/>
          </p:nvSpPr>
          <p:spPr>
            <a:xfrm>
              <a:off x="2170466" y="3635900"/>
              <a:ext cx="1577909" cy="2793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86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425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78" b="0" i="0" u="none" strike="noStrike" kern="1200" cap="none" spc="0" normalizeH="0" baseline="0" noProof="0">
                  <a:ln>
                    <a:noFill/>
                  </a:ln>
                  <a:solidFill>
                    <a:srgbClr val="91AAC2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Выручка 2023</a:t>
              </a:r>
            </a:p>
          </p:txBody>
        </p:sp>
        <p:sp>
          <p:nvSpPr>
            <p:cNvPr id="52" name="Заголовок 1">
              <a:extLst>
                <a:ext uri="{FF2B5EF4-FFF2-40B4-BE49-F238E27FC236}">
                  <a16:creationId xmlns:a16="http://schemas.microsoft.com/office/drawing/2014/main" id="{4AE5C628-065C-8B20-592B-AE54EA4ED730}"/>
                </a:ext>
              </a:extLst>
            </p:cNvPr>
            <p:cNvSpPr txBox="1">
              <a:spLocks/>
            </p:cNvSpPr>
            <p:nvPr/>
          </p:nvSpPr>
          <p:spPr>
            <a:xfrm>
              <a:off x="2271692" y="2856600"/>
              <a:ext cx="1375456" cy="73752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86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425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980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65,8</a:t>
              </a:r>
              <a:r>
                <a:rPr kumimoji="0" lang="ru-RU" sz="1414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 </a:t>
              </a:r>
            </a:p>
            <a:p>
              <a:pPr marL="0" marR="0" lvl="0" indent="0" algn="ctr" defTabSz="1425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14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Млрд</a:t>
              </a:r>
              <a:r>
                <a:rPr kumimoji="0" lang="ru-RU" sz="1414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Cera Pro Medium" pitchFamily="2" charset="0"/>
                  <a:ea typeface="+mj-ea"/>
                  <a:cs typeface="+mj-cs"/>
                </a:rPr>
                <a:t> ₽</a:t>
              </a:r>
              <a:endParaRPr kumimoji="0" lang="ru-RU" sz="1414" b="0" i="0" u="none" strike="noStrike" kern="1200" cap="none" spc="0" normalizeH="0" baseline="0" noProof="0">
                <a:ln>
                  <a:noFill/>
                </a:ln>
                <a:solidFill>
                  <a:srgbClr val="9CA2EE"/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941DCFA-F5D7-8071-5022-302383F7E10A}"/>
              </a:ext>
            </a:extLst>
          </p:cNvPr>
          <p:cNvGrpSpPr/>
          <p:nvPr/>
        </p:nvGrpSpPr>
        <p:grpSpPr>
          <a:xfrm>
            <a:off x="2673046" y="2609971"/>
            <a:ext cx="1529991" cy="1497536"/>
            <a:chOff x="3810387" y="3691339"/>
            <a:chExt cx="2163899" cy="2117998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4D4480F0-4389-6900-DCE3-0932A5EFC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387" y="3691339"/>
              <a:ext cx="2163899" cy="2117998"/>
            </a:xfrm>
            <a:prstGeom prst="rect">
              <a:avLst/>
            </a:prstGeom>
          </p:spPr>
        </p:pic>
        <p:sp>
          <p:nvSpPr>
            <p:cNvPr id="55" name="Заголовок 1">
              <a:extLst>
                <a:ext uri="{FF2B5EF4-FFF2-40B4-BE49-F238E27FC236}">
                  <a16:creationId xmlns:a16="http://schemas.microsoft.com/office/drawing/2014/main" id="{692968BF-31B7-9FB0-C8F8-D856A9D95086}"/>
                </a:ext>
              </a:extLst>
            </p:cNvPr>
            <p:cNvSpPr txBox="1">
              <a:spLocks/>
            </p:cNvSpPr>
            <p:nvPr/>
          </p:nvSpPr>
          <p:spPr>
            <a:xfrm>
              <a:off x="4103382" y="5040544"/>
              <a:ext cx="1577909" cy="2793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86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425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78" b="0" i="0" u="none" strike="noStrike" kern="1200" cap="none" spc="0" normalizeH="0" baseline="0" noProof="0">
                  <a:ln>
                    <a:noFill/>
                  </a:ln>
                  <a:solidFill>
                    <a:srgbClr val="91AAC2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EBITDA</a:t>
              </a:r>
              <a:r>
                <a:rPr kumimoji="0" lang="ru-RU" sz="778" b="0" i="0" u="none" strike="noStrike" kern="1200" cap="none" spc="0" normalizeH="0" baseline="0" noProof="0">
                  <a:ln>
                    <a:noFill/>
                  </a:ln>
                  <a:solidFill>
                    <a:srgbClr val="91AAC2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 2023</a:t>
              </a:r>
            </a:p>
          </p:txBody>
        </p:sp>
        <p:sp>
          <p:nvSpPr>
            <p:cNvPr id="56" name="Заголовок 1">
              <a:extLst>
                <a:ext uri="{FF2B5EF4-FFF2-40B4-BE49-F238E27FC236}">
                  <a16:creationId xmlns:a16="http://schemas.microsoft.com/office/drawing/2014/main" id="{0DF2B0C2-8B15-E540-E0C1-A1386D57963E}"/>
                </a:ext>
              </a:extLst>
            </p:cNvPr>
            <p:cNvSpPr txBox="1">
              <a:spLocks/>
            </p:cNvSpPr>
            <p:nvPr/>
          </p:nvSpPr>
          <p:spPr>
            <a:xfrm>
              <a:off x="4204608" y="4261244"/>
              <a:ext cx="1375456" cy="73752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86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425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980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5,</a:t>
              </a:r>
              <a:r>
                <a:rPr kumimoji="0" lang="en-US" sz="1980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1</a:t>
              </a:r>
              <a:r>
                <a:rPr kumimoji="0" lang="ru-RU" sz="1414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 </a:t>
              </a:r>
            </a:p>
            <a:p>
              <a:pPr marL="0" marR="0" lvl="0" indent="0" algn="ctr" defTabSz="1425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14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Млрд</a:t>
              </a:r>
              <a:r>
                <a:rPr kumimoji="0" lang="ru-RU" sz="1414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Cera Pro Medium" pitchFamily="2" charset="0"/>
                  <a:ea typeface="+mj-ea"/>
                  <a:cs typeface="+mj-cs"/>
                </a:rPr>
                <a:t> ₽</a:t>
              </a:r>
              <a:endParaRPr kumimoji="0" lang="ru-RU" sz="1414" b="0" i="0" u="none" strike="noStrike" kern="1200" cap="none" spc="0" normalizeH="0" baseline="0" noProof="0">
                <a:ln>
                  <a:noFill/>
                </a:ln>
                <a:solidFill>
                  <a:srgbClr val="9CA2EE"/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1FE72984-22B4-6C93-7F4C-F732171FFC38}"/>
              </a:ext>
            </a:extLst>
          </p:cNvPr>
          <p:cNvGrpSpPr/>
          <p:nvPr/>
        </p:nvGrpSpPr>
        <p:grpSpPr>
          <a:xfrm>
            <a:off x="3351487" y="4190288"/>
            <a:ext cx="1529991" cy="1497536"/>
            <a:chOff x="4738926" y="6029186"/>
            <a:chExt cx="2163899" cy="2117998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D42590A4-2FEB-D900-C477-98F6A5CBA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413052">
              <a:off x="4738926" y="6029186"/>
              <a:ext cx="2163899" cy="2117998"/>
            </a:xfrm>
            <a:prstGeom prst="rect">
              <a:avLst/>
            </a:prstGeom>
          </p:spPr>
        </p:pic>
        <p:sp>
          <p:nvSpPr>
            <p:cNvPr id="59" name="Заголовок 1">
              <a:extLst>
                <a:ext uri="{FF2B5EF4-FFF2-40B4-BE49-F238E27FC236}">
                  <a16:creationId xmlns:a16="http://schemas.microsoft.com/office/drawing/2014/main" id="{3A04B62F-D29E-62D9-10FF-7A21ED19E35D}"/>
                </a:ext>
              </a:extLst>
            </p:cNvPr>
            <p:cNvSpPr txBox="1">
              <a:spLocks/>
            </p:cNvSpPr>
            <p:nvPr/>
          </p:nvSpPr>
          <p:spPr>
            <a:xfrm>
              <a:off x="5051376" y="7306093"/>
              <a:ext cx="1577909" cy="2793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86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425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78" b="0" i="0" u="none" strike="noStrike" kern="1200" cap="none" spc="0" normalizeH="0" baseline="0" noProof="0">
                  <a:ln>
                    <a:noFill/>
                  </a:ln>
                  <a:solidFill>
                    <a:srgbClr val="91AAC2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ЧИСТЫЕ АКТИВЫ 2023</a:t>
              </a:r>
            </a:p>
          </p:txBody>
        </p:sp>
        <p:sp>
          <p:nvSpPr>
            <p:cNvPr id="60" name="Заголовок 1">
              <a:extLst>
                <a:ext uri="{FF2B5EF4-FFF2-40B4-BE49-F238E27FC236}">
                  <a16:creationId xmlns:a16="http://schemas.microsoft.com/office/drawing/2014/main" id="{58BD4992-00C5-5BE9-ED7A-2018C3517466}"/>
                </a:ext>
              </a:extLst>
            </p:cNvPr>
            <p:cNvSpPr txBox="1">
              <a:spLocks/>
            </p:cNvSpPr>
            <p:nvPr/>
          </p:nvSpPr>
          <p:spPr>
            <a:xfrm>
              <a:off x="5152602" y="6526793"/>
              <a:ext cx="1375456" cy="73752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86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425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80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3</a:t>
              </a:r>
              <a:r>
                <a:rPr kumimoji="0" lang="ru-RU" sz="1980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,</a:t>
              </a:r>
              <a:r>
                <a:rPr kumimoji="0" lang="en-US" sz="1980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2</a:t>
              </a:r>
              <a:r>
                <a:rPr kumimoji="0" lang="ru-RU" sz="1414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 </a:t>
              </a:r>
            </a:p>
            <a:p>
              <a:pPr marL="0" marR="0" lvl="0" indent="0" algn="ctr" defTabSz="1425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14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Млрд</a:t>
              </a:r>
              <a:r>
                <a:rPr kumimoji="0" lang="ru-RU" sz="1414" b="0" i="0" u="none" strike="noStrike" kern="1200" cap="none" spc="0" normalizeH="0" baseline="0" noProof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Cera Pro Medium" pitchFamily="2" charset="0"/>
                  <a:ea typeface="+mj-ea"/>
                  <a:cs typeface="+mj-cs"/>
                </a:rPr>
                <a:t> ₽</a:t>
              </a:r>
              <a:endParaRPr kumimoji="0" lang="ru-RU" sz="1414" b="0" i="0" u="none" strike="noStrike" kern="1200" cap="none" spc="0" normalizeH="0" baseline="0" noProof="0">
                <a:ln>
                  <a:noFill/>
                </a:ln>
                <a:solidFill>
                  <a:srgbClr val="9CA2EE"/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D566E1B-AD1E-A9DE-924C-64B169FAFF67}"/>
              </a:ext>
            </a:extLst>
          </p:cNvPr>
          <p:cNvGrpSpPr/>
          <p:nvPr/>
        </p:nvGrpSpPr>
        <p:grpSpPr>
          <a:xfrm>
            <a:off x="3312925" y="5896397"/>
            <a:ext cx="1497536" cy="1529991"/>
            <a:chOff x="4761876" y="8401394"/>
            <a:chExt cx="2117998" cy="2163899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75AE5D08-645B-4A34-1BA8-23D641535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918622">
              <a:off x="4738925" y="8424345"/>
              <a:ext cx="2163899" cy="2117998"/>
            </a:xfrm>
            <a:prstGeom prst="rect">
              <a:avLst/>
            </a:prstGeom>
          </p:spPr>
        </p:pic>
        <p:sp>
          <p:nvSpPr>
            <p:cNvPr id="63" name="Заголовок 1">
              <a:extLst>
                <a:ext uri="{FF2B5EF4-FFF2-40B4-BE49-F238E27FC236}">
                  <a16:creationId xmlns:a16="http://schemas.microsoft.com/office/drawing/2014/main" id="{74E16B8D-8899-1B8B-726A-12F9086B62C9}"/>
                </a:ext>
              </a:extLst>
            </p:cNvPr>
            <p:cNvSpPr txBox="1">
              <a:spLocks/>
            </p:cNvSpPr>
            <p:nvPr/>
          </p:nvSpPr>
          <p:spPr>
            <a:xfrm>
              <a:off x="5051376" y="9777410"/>
              <a:ext cx="1577909" cy="2793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86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425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78" b="0" i="0" u="none" strike="noStrike" kern="1200" cap="none" spc="0" normalizeH="0" baseline="0" noProof="0">
                  <a:ln>
                    <a:noFill/>
                  </a:ln>
                  <a:solidFill>
                    <a:srgbClr val="91AAC2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ЧИСЛЕННОСТЬ</a:t>
              </a:r>
            </a:p>
          </p:txBody>
        </p:sp>
        <p:sp>
          <p:nvSpPr>
            <p:cNvPr id="192" name="Заголовок 1">
              <a:extLst>
                <a:ext uri="{FF2B5EF4-FFF2-40B4-BE49-F238E27FC236}">
                  <a16:creationId xmlns:a16="http://schemas.microsoft.com/office/drawing/2014/main" id="{3F9F380E-3FAE-D1AB-F852-0B4C85515E61}"/>
                </a:ext>
              </a:extLst>
            </p:cNvPr>
            <p:cNvSpPr txBox="1">
              <a:spLocks/>
            </p:cNvSpPr>
            <p:nvPr/>
          </p:nvSpPr>
          <p:spPr>
            <a:xfrm>
              <a:off x="5152602" y="8998110"/>
              <a:ext cx="1375456" cy="73752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86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425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980" b="0" i="0" u="none" strike="noStrike" kern="1200" cap="none" spc="0" normalizeH="0" baseline="0" noProof="0" dirty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140+</a:t>
              </a:r>
              <a:endParaRPr kumimoji="0" lang="ru-RU" sz="1414" b="0" i="0" u="none" strike="noStrike" kern="1200" cap="none" spc="0" normalizeH="0" baseline="0" noProof="0" dirty="0">
                <a:ln>
                  <a:noFill/>
                </a:ln>
                <a:solidFill>
                  <a:srgbClr val="9CA2EE"/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endParaRPr>
            </a:p>
            <a:p>
              <a:pPr marL="0" marR="0" lvl="0" indent="0" algn="ctr" defTabSz="1425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73" b="0" i="0" u="none" strike="noStrike" kern="1200" cap="none" spc="0" normalizeH="0" baseline="0" noProof="0" dirty="0">
                  <a:ln>
                    <a:noFill/>
                  </a:ln>
                  <a:solidFill>
                    <a:srgbClr val="9CA2EE"/>
                  </a:solidFill>
                  <a:effectLst/>
                  <a:uLnTx/>
                  <a:uFillTx/>
                  <a:latin typeface="Bicubik" panose="02000503020000020004" pitchFamily="2" charset="0"/>
                  <a:ea typeface="+mj-ea"/>
                  <a:cs typeface="+mj-cs"/>
                </a:rPr>
                <a:t>ЧЕЛОВЕК</a:t>
              </a:r>
            </a:p>
          </p:txBody>
        </p:sp>
      </p:grpSp>
      <p:sp>
        <p:nvSpPr>
          <p:cNvPr id="193" name="Заголовок 1">
            <a:extLst>
              <a:ext uri="{FF2B5EF4-FFF2-40B4-BE49-F238E27FC236}">
                <a16:creationId xmlns:a16="http://schemas.microsoft.com/office/drawing/2014/main" id="{D0D4EC50-7F8F-FF3D-5ED9-18031D1C0365}"/>
              </a:ext>
            </a:extLst>
          </p:cNvPr>
          <p:cNvSpPr txBox="1">
            <a:spLocks/>
          </p:cNvSpPr>
          <p:nvPr/>
        </p:nvSpPr>
        <p:spPr>
          <a:xfrm>
            <a:off x="5313592" y="3569393"/>
            <a:ext cx="1983730" cy="2434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r>
              <a:rPr kumimoji="0" lang="ru-RU" sz="1131" b="0" i="0" u="none" strike="noStrike" kern="1200" cap="none" spc="0" normalizeH="0" baseline="0" noProof="0">
                <a:ln>
                  <a:noFill/>
                </a:ln>
                <a:solidFill>
                  <a:srgbClr val="2976AF"/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rPr>
              <a:t>ПОСТАВКИ </a:t>
            </a:r>
            <a:endParaRPr kumimoji="0" lang="ru-RU" sz="1131" b="0" i="0" u="none" strike="noStrike" kern="1200" cap="none" spc="0" normalizeH="0" baseline="0" noProof="0">
              <a:ln>
                <a:noFill/>
              </a:ln>
              <a:solidFill>
                <a:srgbClr val="2976AF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 Medium" pitchFamily="2" charset="0"/>
              <a:ea typeface="+mj-ea"/>
              <a:cs typeface="+mj-cs"/>
            </a:endParaRPr>
          </a:p>
        </p:txBody>
      </p:sp>
      <p:sp>
        <p:nvSpPr>
          <p:cNvPr id="194" name="Скругленный прямоугольник 193">
            <a:extLst>
              <a:ext uri="{FF2B5EF4-FFF2-40B4-BE49-F238E27FC236}">
                <a16:creationId xmlns:a16="http://schemas.microsoft.com/office/drawing/2014/main" id="{46DF2CFC-9966-18FF-2558-E088DFBB65DC}"/>
              </a:ext>
            </a:extLst>
          </p:cNvPr>
          <p:cNvSpPr/>
          <p:nvPr/>
        </p:nvSpPr>
        <p:spPr>
          <a:xfrm>
            <a:off x="5082151" y="3361760"/>
            <a:ext cx="5297262" cy="2817778"/>
          </a:xfrm>
          <a:prstGeom prst="roundRect">
            <a:avLst>
              <a:gd name="adj" fmla="val 13942"/>
            </a:avLst>
          </a:prstGeom>
          <a:noFill/>
          <a:ln w="9525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7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EBB8FF66-76C8-E430-ED0E-A547D407C09E}"/>
              </a:ext>
            </a:extLst>
          </p:cNvPr>
          <p:cNvGrpSpPr/>
          <p:nvPr/>
        </p:nvGrpSpPr>
        <p:grpSpPr>
          <a:xfrm>
            <a:off x="5298857" y="3889313"/>
            <a:ext cx="384078" cy="384078"/>
            <a:chOff x="7535812" y="3465479"/>
            <a:chExt cx="868722" cy="868722"/>
          </a:xfrm>
        </p:grpSpPr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F0E3E3EA-0083-59E7-5350-90179F469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35812" y="3465479"/>
              <a:ext cx="868722" cy="868722"/>
            </a:xfrm>
            <a:prstGeom prst="rect">
              <a:avLst/>
            </a:prstGeom>
          </p:spPr>
        </p:pic>
        <p:pic>
          <p:nvPicPr>
            <p:cNvPr id="197" name="Рисунок 196">
              <a:extLst>
                <a:ext uri="{FF2B5EF4-FFF2-40B4-BE49-F238E27FC236}">
                  <a16:creationId xmlns:a16="http://schemas.microsoft.com/office/drawing/2014/main" id="{A9FA75EF-C6BB-0932-EA49-5C8F414DE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10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7794200" y="3714955"/>
              <a:ext cx="339047" cy="339047"/>
            </a:xfrm>
            <a:prstGeom prst="rect">
              <a:avLst/>
            </a:prstGeom>
          </p:spPr>
        </p:pic>
      </p:grpSp>
      <p:sp>
        <p:nvSpPr>
          <p:cNvPr id="198" name="Заголовок 1">
            <a:extLst>
              <a:ext uri="{FF2B5EF4-FFF2-40B4-BE49-F238E27FC236}">
                <a16:creationId xmlns:a16="http://schemas.microsoft.com/office/drawing/2014/main" id="{651D10AB-2DAF-FA07-4C33-0C62B6BA8603}"/>
              </a:ext>
            </a:extLst>
          </p:cNvPr>
          <p:cNvSpPr txBox="1">
            <a:spLocks/>
          </p:cNvSpPr>
          <p:nvPr/>
        </p:nvSpPr>
        <p:spPr>
          <a:xfrm>
            <a:off x="5733065" y="3899555"/>
            <a:ext cx="1824419" cy="3840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Tx/>
              <a:buNone/>
              <a:tabLst/>
              <a:defRPr/>
            </a:pPr>
            <a:r>
              <a: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9687F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rPr>
              <a:t>Комплексный поставщик для предприятий промышленной группы </a:t>
            </a:r>
            <a:br>
              <a: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9687F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rPr>
            </a:br>
            <a:r>
              <a: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9687F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rPr>
              <a:t>АО «Газпромбанк</a:t>
            </a: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78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42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Tx/>
              <a:buNone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 Medium" pitchFamily="2" charset="0"/>
              <a:ea typeface="+mj-ea"/>
              <a:cs typeface="+mj-cs"/>
            </a:endParaRPr>
          </a:p>
        </p:txBody>
      </p: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81652EA7-7444-07E9-E4AB-9F1E981408E0}"/>
              </a:ext>
            </a:extLst>
          </p:cNvPr>
          <p:cNvGrpSpPr/>
          <p:nvPr/>
        </p:nvGrpSpPr>
        <p:grpSpPr>
          <a:xfrm>
            <a:off x="7695285" y="3891296"/>
            <a:ext cx="384078" cy="384078"/>
            <a:chOff x="7535812" y="3465479"/>
            <a:chExt cx="868722" cy="868722"/>
          </a:xfrm>
        </p:grpSpPr>
        <p:pic>
          <p:nvPicPr>
            <p:cNvPr id="200" name="Рисунок 199">
              <a:extLst>
                <a:ext uri="{FF2B5EF4-FFF2-40B4-BE49-F238E27FC236}">
                  <a16:creationId xmlns:a16="http://schemas.microsoft.com/office/drawing/2014/main" id="{84A98BB3-43B2-1AB9-EE5D-AF915A59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35812" y="3465479"/>
              <a:ext cx="868722" cy="868722"/>
            </a:xfrm>
            <a:prstGeom prst="rect">
              <a:avLst/>
            </a:prstGeom>
          </p:spPr>
        </p:pic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4385A5D4-6524-536B-9B75-B61E44F08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 bright="10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853944" y="3749150"/>
              <a:ext cx="218093" cy="261713"/>
            </a:xfrm>
            <a:prstGeom prst="rect">
              <a:avLst/>
            </a:prstGeom>
          </p:spPr>
        </p:pic>
      </p:grpSp>
      <p:sp>
        <p:nvSpPr>
          <p:cNvPr id="202" name="Заголовок 1">
            <a:extLst>
              <a:ext uri="{FF2B5EF4-FFF2-40B4-BE49-F238E27FC236}">
                <a16:creationId xmlns:a16="http://schemas.microsoft.com/office/drawing/2014/main" id="{F0099070-D695-42A4-0BF4-06D1D8151E5F}"/>
              </a:ext>
            </a:extLst>
          </p:cNvPr>
          <p:cNvSpPr txBox="1">
            <a:spLocks/>
          </p:cNvSpPr>
          <p:nvPr/>
        </p:nvSpPr>
        <p:spPr>
          <a:xfrm>
            <a:off x="8129493" y="3901538"/>
            <a:ext cx="1788591" cy="3840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Tx/>
              <a:buNone/>
              <a:tabLst/>
              <a:defRPr/>
            </a:pPr>
            <a:r>
              <a: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9687F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rPr>
              <a:t>Комплексный поставщик для внешних независимых иностранных </a:t>
            </a:r>
            <a:br>
              <a: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9687F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rPr>
            </a:br>
            <a:r>
              <a: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9687F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rPr>
              <a:t>и российских заказчиков</a:t>
            </a: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78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42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Tx/>
              <a:buNone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 Medium" pitchFamily="2" charset="0"/>
              <a:ea typeface="+mj-ea"/>
              <a:cs typeface="+mj-cs"/>
            </a:endParaRPr>
          </a:p>
        </p:txBody>
      </p:sp>
      <p:grpSp>
        <p:nvGrpSpPr>
          <p:cNvPr id="203" name="Группа 202">
            <a:extLst>
              <a:ext uri="{FF2B5EF4-FFF2-40B4-BE49-F238E27FC236}">
                <a16:creationId xmlns:a16="http://schemas.microsoft.com/office/drawing/2014/main" id="{93DAC1B4-9424-A516-542C-3927DBA4838F}"/>
              </a:ext>
            </a:extLst>
          </p:cNvPr>
          <p:cNvGrpSpPr/>
          <p:nvPr/>
        </p:nvGrpSpPr>
        <p:grpSpPr>
          <a:xfrm>
            <a:off x="5298857" y="4370443"/>
            <a:ext cx="384078" cy="384078"/>
            <a:chOff x="7535812" y="3465479"/>
            <a:chExt cx="868722" cy="868722"/>
          </a:xfrm>
        </p:grpSpPr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7242F471-8194-C0F1-09A1-26BDE0D10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35812" y="3465479"/>
              <a:ext cx="868722" cy="868722"/>
            </a:xfrm>
            <a:prstGeom prst="rect">
              <a:avLst/>
            </a:prstGeom>
          </p:spPr>
        </p:pic>
        <p:pic>
          <p:nvPicPr>
            <p:cNvPr id="205" name="Рисунок 204">
              <a:extLst>
                <a:ext uri="{FF2B5EF4-FFF2-40B4-BE49-F238E27FC236}">
                  <a16:creationId xmlns:a16="http://schemas.microsoft.com/office/drawing/2014/main" id="{8F0F483C-C6DC-62B6-7C1B-BDA1FD45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lum bright="10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7847495" y="3765482"/>
              <a:ext cx="245355" cy="214685"/>
            </a:xfrm>
            <a:prstGeom prst="rect">
              <a:avLst/>
            </a:prstGeom>
          </p:spPr>
        </p:pic>
      </p:grpSp>
      <p:sp>
        <p:nvSpPr>
          <p:cNvPr id="206" name="Заголовок 1">
            <a:extLst>
              <a:ext uri="{FF2B5EF4-FFF2-40B4-BE49-F238E27FC236}">
                <a16:creationId xmlns:a16="http://schemas.microsoft.com/office/drawing/2014/main" id="{A26A66AB-44E6-9957-DA54-A98C2E75FAE8}"/>
              </a:ext>
            </a:extLst>
          </p:cNvPr>
          <p:cNvSpPr txBox="1">
            <a:spLocks/>
          </p:cNvSpPr>
          <p:nvPr/>
        </p:nvSpPr>
        <p:spPr>
          <a:xfrm>
            <a:off x="5733066" y="4417376"/>
            <a:ext cx="1711888" cy="2776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Tx/>
              <a:buNone/>
              <a:tabLst/>
              <a:defRPr/>
            </a:pPr>
            <a:r>
              <a: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9687F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rPr>
              <a:t>Маркетинговый центр закупок </a:t>
            </a:r>
            <a:br>
              <a: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9687F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rPr>
            </a:br>
            <a:r>
              <a: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9687F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rPr>
              <a:t>АО «Газпромбанк</a:t>
            </a:r>
            <a:endParaRPr kumimoji="0" lang="ru-RU" sz="778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42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Tx/>
              <a:buNone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 Medium" pitchFamily="2" charset="0"/>
              <a:ea typeface="+mj-ea"/>
              <a:cs typeface="+mj-cs"/>
            </a:endParaRPr>
          </a:p>
        </p:txBody>
      </p:sp>
      <p:grpSp>
        <p:nvGrpSpPr>
          <p:cNvPr id="207" name="Группа 206">
            <a:extLst>
              <a:ext uri="{FF2B5EF4-FFF2-40B4-BE49-F238E27FC236}">
                <a16:creationId xmlns:a16="http://schemas.microsoft.com/office/drawing/2014/main" id="{D4CC26F8-352D-9EB4-13A4-DC4DEA1FB9FE}"/>
              </a:ext>
            </a:extLst>
          </p:cNvPr>
          <p:cNvGrpSpPr/>
          <p:nvPr/>
        </p:nvGrpSpPr>
        <p:grpSpPr>
          <a:xfrm>
            <a:off x="7695285" y="4370443"/>
            <a:ext cx="384078" cy="384078"/>
            <a:chOff x="7535812" y="3465479"/>
            <a:chExt cx="868722" cy="868722"/>
          </a:xfrm>
        </p:grpSpPr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31F41789-A285-5102-3CB1-AB7BC53EB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35812" y="3465479"/>
              <a:ext cx="868722" cy="868722"/>
            </a:xfrm>
            <a:prstGeom prst="rect">
              <a:avLst/>
            </a:prstGeom>
          </p:spPr>
        </p:pic>
        <p:pic>
          <p:nvPicPr>
            <p:cNvPr id="209" name="Рисунок 208">
              <a:extLst>
                <a:ext uri="{FF2B5EF4-FFF2-40B4-BE49-F238E27FC236}">
                  <a16:creationId xmlns:a16="http://schemas.microsoft.com/office/drawing/2014/main" id="{84ED6E59-F7B2-2EBF-6B32-D2C8A802B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lum bright="10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7847495" y="3750147"/>
              <a:ext cx="245355" cy="245355"/>
            </a:xfrm>
            <a:prstGeom prst="rect">
              <a:avLst/>
            </a:prstGeom>
          </p:spPr>
        </p:pic>
      </p:grpSp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53B5E236-FE90-5BAE-0328-63E008836634}"/>
              </a:ext>
            </a:extLst>
          </p:cNvPr>
          <p:cNvSpPr txBox="1">
            <a:spLocks/>
          </p:cNvSpPr>
          <p:nvPr/>
        </p:nvSpPr>
        <p:spPr>
          <a:xfrm>
            <a:off x="8129494" y="4417376"/>
            <a:ext cx="1711888" cy="2776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Tx/>
              <a:buNone/>
              <a:tabLst/>
              <a:defRPr/>
            </a:pPr>
            <a:r>
              <a: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9687F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rPr>
              <a:t>Локализация производства оборудования в РФ</a:t>
            </a:r>
            <a:endParaRPr kumimoji="0" lang="ru-RU" sz="778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42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38C39"/>
              </a:buClr>
              <a:buSzTx/>
              <a:buFontTx/>
              <a:buNone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 Medium" pitchFamily="2" charset="0"/>
              <a:ea typeface="+mj-ea"/>
              <a:cs typeface="+mj-cs"/>
            </a:endParaRPr>
          </a:p>
        </p:txBody>
      </p:sp>
      <p:sp>
        <p:nvSpPr>
          <p:cNvPr id="211" name="Заголовок 1">
            <a:extLst>
              <a:ext uri="{FF2B5EF4-FFF2-40B4-BE49-F238E27FC236}">
                <a16:creationId xmlns:a16="http://schemas.microsoft.com/office/drawing/2014/main" id="{DC650651-548C-5C4B-02CD-9FC4231C50FB}"/>
              </a:ext>
            </a:extLst>
          </p:cNvPr>
          <p:cNvSpPr txBox="1">
            <a:spLocks/>
          </p:cNvSpPr>
          <p:nvPr/>
        </p:nvSpPr>
        <p:spPr>
          <a:xfrm>
            <a:off x="5313592" y="4865157"/>
            <a:ext cx="1983730" cy="1568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r>
              <a:rPr kumimoji="0" lang="ru-RU" sz="849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0000"/>
                    <a:lumOff val="40000"/>
                  </a:prstClr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rPr>
              <a:t>ЗАКАЗЧИКИ:</a:t>
            </a:r>
            <a:endParaRPr kumimoji="0" lang="ru-RU" sz="849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0000"/>
                  <a:lumOff val="40000"/>
                </a:prstClr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 Medium" pitchFamily="2" charset="0"/>
              <a:ea typeface="+mj-ea"/>
              <a:cs typeface="+mj-cs"/>
            </a:endParaRPr>
          </a:p>
        </p:txBody>
      </p:sp>
      <p:grpSp>
        <p:nvGrpSpPr>
          <p:cNvPr id="212" name="Группа 211">
            <a:extLst>
              <a:ext uri="{FF2B5EF4-FFF2-40B4-BE49-F238E27FC236}">
                <a16:creationId xmlns:a16="http://schemas.microsoft.com/office/drawing/2014/main" id="{922EE217-F3FB-7761-0939-2DA4A29A7AE3}"/>
              </a:ext>
            </a:extLst>
          </p:cNvPr>
          <p:cNvGrpSpPr/>
          <p:nvPr/>
        </p:nvGrpSpPr>
        <p:grpSpPr>
          <a:xfrm>
            <a:off x="5298857" y="5060972"/>
            <a:ext cx="1245456" cy="245728"/>
            <a:chOff x="10703043" y="2239460"/>
            <a:chExt cx="1277247" cy="252000"/>
          </a:xfrm>
        </p:grpSpPr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96E840F2-D5BA-3C4D-78DC-BC1E7DD32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/>
            <a:stretch/>
          </p:blipFill>
          <p:spPr>
            <a:xfrm>
              <a:off x="10703043" y="2239460"/>
              <a:ext cx="252000" cy="252000"/>
            </a:xfrm>
            <a:prstGeom prst="rect">
              <a:avLst/>
            </a:prstGeom>
          </p:spPr>
        </p:pic>
        <p:sp>
          <p:nvSpPr>
            <p:cNvPr id="214" name="Заголовок 1">
              <a:extLst>
                <a:ext uri="{FF2B5EF4-FFF2-40B4-BE49-F238E27FC236}">
                  <a16:creationId xmlns:a16="http://schemas.microsoft.com/office/drawing/2014/main" id="{B356FEA5-09C1-25D0-E624-D4CD31E8BB83}"/>
                </a:ext>
              </a:extLst>
            </p:cNvPr>
            <p:cNvSpPr txBox="1">
              <a:spLocks/>
            </p:cNvSpPr>
            <p:nvPr/>
          </p:nvSpPr>
          <p:spPr>
            <a:xfrm>
              <a:off x="10984935" y="2301408"/>
              <a:ext cx="995355" cy="7852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Завод Электропульт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15" name="Группа 214">
            <a:extLst>
              <a:ext uri="{FF2B5EF4-FFF2-40B4-BE49-F238E27FC236}">
                <a16:creationId xmlns:a16="http://schemas.microsoft.com/office/drawing/2014/main" id="{A8DF5808-CC0F-2F07-395E-48668890A783}"/>
              </a:ext>
            </a:extLst>
          </p:cNvPr>
          <p:cNvGrpSpPr/>
          <p:nvPr/>
        </p:nvGrpSpPr>
        <p:grpSpPr>
          <a:xfrm>
            <a:off x="6449818" y="5060973"/>
            <a:ext cx="682138" cy="246903"/>
            <a:chOff x="10703043" y="2239460"/>
            <a:chExt cx="699550" cy="253205"/>
          </a:xfrm>
        </p:grpSpPr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4FCBEF46-C0BA-AD38-2AE0-7A02B5CF0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rcRect/>
            <a:stretch/>
          </p:blipFill>
          <p:spPr>
            <a:xfrm>
              <a:off x="10703043" y="2239460"/>
              <a:ext cx="253205" cy="253205"/>
            </a:xfrm>
            <a:prstGeom prst="rect">
              <a:avLst/>
            </a:prstGeom>
          </p:spPr>
        </p:pic>
        <p:sp>
          <p:nvSpPr>
            <p:cNvPr id="217" name="Заголовок 1">
              <a:extLst>
                <a:ext uri="{FF2B5EF4-FFF2-40B4-BE49-F238E27FC236}">
                  <a16:creationId xmlns:a16="http://schemas.microsoft.com/office/drawing/2014/main" id="{4253ADB2-66E9-B817-F1B1-1F27256137F9}"/>
                </a:ext>
              </a:extLst>
            </p:cNvPr>
            <p:cNvSpPr txBox="1">
              <a:spLocks/>
            </p:cNvSpPr>
            <p:nvPr/>
          </p:nvSpPr>
          <p:spPr>
            <a:xfrm>
              <a:off x="10984935" y="2301408"/>
              <a:ext cx="417658" cy="7852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Таткабель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18" name="Группа 217">
            <a:extLst>
              <a:ext uri="{FF2B5EF4-FFF2-40B4-BE49-F238E27FC236}">
                <a16:creationId xmlns:a16="http://schemas.microsoft.com/office/drawing/2014/main" id="{369806D0-D08C-7AED-C1D2-E78A90F60B80}"/>
              </a:ext>
            </a:extLst>
          </p:cNvPr>
          <p:cNvGrpSpPr/>
          <p:nvPr/>
        </p:nvGrpSpPr>
        <p:grpSpPr>
          <a:xfrm>
            <a:off x="7177699" y="5059797"/>
            <a:ext cx="501243" cy="246903"/>
            <a:chOff x="10703043" y="2239460"/>
            <a:chExt cx="708919" cy="349200"/>
          </a:xfrm>
        </p:grpSpPr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E1ECCF3B-2812-3F00-8AEF-BFDA276CA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20" name="Заголовок 1">
              <a:extLst>
                <a:ext uri="{FF2B5EF4-FFF2-40B4-BE49-F238E27FC236}">
                  <a16:creationId xmlns:a16="http://schemas.microsoft.com/office/drawing/2014/main" id="{BCFA7CAB-06D5-78A6-F7FB-5B2ABD18A0D1}"/>
                </a:ext>
              </a:extLst>
            </p:cNvPr>
            <p:cNvSpPr txBox="1">
              <a:spLocks/>
            </p:cNvSpPr>
            <p:nvPr/>
          </p:nvSpPr>
          <p:spPr>
            <a:xfrm>
              <a:off x="11087962" y="2339341"/>
              <a:ext cx="324000" cy="13047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ЦКБА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21" name="Группа 220">
            <a:extLst>
              <a:ext uri="{FF2B5EF4-FFF2-40B4-BE49-F238E27FC236}">
                <a16:creationId xmlns:a16="http://schemas.microsoft.com/office/drawing/2014/main" id="{378271F6-D9A5-58E1-1B67-7C8765D517E3}"/>
              </a:ext>
            </a:extLst>
          </p:cNvPr>
          <p:cNvGrpSpPr/>
          <p:nvPr/>
        </p:nvGrpSpPr>
        <p:grpSpPr>
          <a:xfrm>
            <a:off x="7720709" y="5061474"/>
            <a:ext cx="577605" cy="246903"/>
            <a:chOff x="10703043" y="2239460"/>
            <a:chExt cx="816919" cy="349200"/>
          </a:xfrm>
        </p:grpSpPr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D74B30C9-DD82-7413-F1A6-511C77000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23" name="Заголовок 1">
              <a:extLst>
                <a:ext uri="{FF2B5EF4-FFF2-40B4-BE49-F238E27FC236}">
                  <a16:creationId xmlns:a16="http://schemas.microsoft.com/office/drawing/2014/main" id="{AF7E807C-9704-D901-3556-D0C760A54C89}"/>
                </a:ext>
              </a:extLst>
            </p:cNvPr>
            <p:cNvSpPr txBox="1">
              <a:spLocks/>
            </p:cNvSpPr>
            <p:nvPr/>
          </p:nvSpPr>
          <p:spPr>
            <a:xfrm>
              <a:off x="11087962" y="2339341"/>
              <a:ext cx="432000" cy="13047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РСП-М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24" name="Группа 223">
            <a:extLst>
              <a:ext uri="{FF2B5EF4-FFF2-40B4-BE49-F238E27FC236}">
                <a16:creationId xmlns:a16="http://schemas.microsoft.com/office/drawing/2014/main" id="{EDD5B924-0CE0-4617-8CB1-32CDB97CF33D}"/>
              </a:ext>
            </a:extLst>
          </p:cNvPr>
          <p:cNvGrpSpPr/>
          <p:nvPr/>
        </p:nvGrpSpPr>
        <p:grpSpPr>
          <a:xfrm>
            <a:off x="8284811" y="5061474"/>
            <a:ext cx="941815" cy="246903"/>
            <a:chOff x="10703043" y="2239460"/>
            <a:chExt cx="1332029" cy="349200"/>
          </a:xfrm>
        </p:grpSpPr>
        <p:pic>
          <p:nvPicPr>
            <p:cNvPr id="225" name="Рисунок 224">
              <a:extLst>
                <a:ext uri="{FF2B5EF4-FFF2-40B4-BE49-F238E27FC236}">
                  <a16:creationId xmlns:a16="http://schemas.microsoft.com/office/drawing/2014/main" id="{A9712516-782E-457E-F8D4-FC01D34C1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26" name="Заголовок 1">
              <a:extLst>
                <a:ext uri="{FF2B5EF4-FFF2-40B4-BE49-F238E27FC236}">
                  <a16:creationId xmlns:a16="http://schemas.microsoft.com/office/drawing/2014/main" id="{363B8A3E-1C60-1C1A-E264-E766326138BD}"/>
                </a:ext>
              </a:extLst>
            </p:cNvPr>
            <p:cNvSpPr txBox="1">
              <a:spLocks/>
            </p:cNvSpPr>
            <p:nvPr/>
          </p:nvSpPr>
          <p:spPr>
            <a:xfrm>
              <a:off x="11089521" y="2329046"/>
              <a:ext cx="945551" cy="1384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Сибэнергоуголь</a:t>
              </a: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27" name="Группа 226">
            <a:extLst>
              <a:ext uri="{FF2B5EF4-FFF2-40B4-BE49-F238E27FC236}">
                <a16:creationId xmlns:a16="http://schemas.microsoft.com/office/drawing/2014/main" id="{C48F96DB-221D-D553-DBED-A3586B89999B}"/>
              </a:ext>
            </a:extLst>
          </p:cNvPr>
          <p:cNvGrpSpPr/>
          <p:nvPr/>
        </p:nvGrpSpPr>
        <p:grpSpPr>
          <a:xfrm>
            <a:off x="9226626" y="5056863"/>
            <a:ext cx="806192" cy="246903"/>
            <a:chOff x="10703043" y="2239460"/>
            <a:chExt cx="1140215" cy="349200"/>
          </a:xfrm>
        </p:grpSpPr>
        <p:pic>
          <p:nvPicPr>
            <p:cNvPr id="228" name="Рисунок 227">
              <a:extLst>
                <a:ext uri="{FF2B5EF4-FFF2-40B4-BE49-F238E27FC236}">
                  <a16:creationId xmlns:a16="http://schemas.microsoft.com/office/drawing/2014/main" id="{5A11BC01-4E3D-3C6D-9F30-8BBFE62B4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31" name="Заголовок 1">
              <a:extLst>
                <a:ext uri="{FF2B5EF4-FFF2-40B4-BE49-F238E27FC236}">
                  <a16:creationId xmlns:a16="http://schemas.microsoft.com/office/drawing/2014/main" id="{91CF9171-9EEE-E608-88F3-FA6ADEFD24C7}"/>
                </a:ext>
              </a:extLst>
            </p:cNvPr>
            <p:cNvSpPr txBox="1">
              <a:spLocks/>
            </p:cNvSpPr>
            <p:nvPr/>
          </p:nvSpPr>
          <p:spPr>
            <a:xfrm>
              <a:off x="11089522" y="2329046"/>
              <a:ext cx="753736" cy="1449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РЭП Холдинг</a:t>
              </a: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F2DE318A-33A7-C3F6-2C93-46DD41CF8D35}"/>
              </a:ext>
            </a:extLst>
          </p:cNvPr>
          <p:cNvGrpSpPr/>
          <p:nvPr/>
        </p:nvGrpSpPr>
        <p:grpSpPr>
          <a:xfrm>
            <a:off x="5309349" y="5302204"/>
            <a:ext cx="451438" cy="246903"/>
            <a:chOff x="10703043" y="2239460"/>
            <a:chExt cx="638479" cy="349200"/>
          </a:xfrm>
        </p:grpSpPr>
        <p:pic>
          <p:nvPicPr>
            <p:cNvPr id="233" name="Рисунок 232">
              <a:extLst>
                <a:ext uri="{FF2B5EF4-FFF2-40B4-BE49-F238E27FC236}">
                  <a16:creationId xmlns:a16="http://schemas.microsoft.com/office/drawing/2014/main" id="{DB74BA85-ECFD-8B61-2191-CE8878870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34" name="Заголовок 1">
              <a:extLst>
                <a:ext uri="{FF2B5EF4-FFF2-40B4-BE49-F238E27FC236}">
                  <a16:creationId xmlns:a16="http://schemas.microsoft.com/office/drawing/2014/main" id="{8BFCFFA4-2AB6-1D69-9FE7-FC82BD401065}"/>
                </a:ext>
              </a:extLst>
            </p:cNvPr>
            <p:cNvSpPr txBox="1">
              <a:spLocks/>
            </p:cNvSpPr>
            <p:nvPr/>
          </p:nvSpPr>
          <p:spPr>
            <a:xfrm>
              <a:off x="11089522" y="2329046"/>
              <a:ext cx="252000" cy="1449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НЗП</a:t>
              </a: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35" name="Группа 234">
            <a:extLst>
              <a:ext uri="{FF2B5EF4-FFF2-40B4-BE49-F238E27FC236}">
                <a16:creationId xmlns:a16="http://schemas.microsoft.com/office/drawing/2014/main" id="{F6143042-1392-2053-89DF-2A5F2F6D9C81}"/>
              </a:ext>
            </a:extLst>
          </p:cNvPr>
          <p:cNvGrpSpPr/>
          <p:nvPr/>
        </p:nvGrpSpPr>
        <p:grpSpPr>
          <a:xfrm>
            <a:off x="5803512" y="5304051"/>
            <a:ext cx="782339" cy="246903"/>
            <a:chOff x="10703043" y="2239460"/>
            <a:chExt cx="1106479" cy="349200"/>
          </a:xfrm>
        </p:grpSpPr>
        <p:pic>
          <p:nvPicPr>
            <p:cNvPr id="236" name="Рисунок 235">
              <a:extLst>
                <a:ext uri="{FF2B5EF4-FFF2-40B4-BE49-F238E27FC236}">
                  <a16:creationId xmlns:a16="http://schemas.microsoft.com/office/drawing/2014/main" id="{19480B41-E8BD-427A-B5DF-59046A266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37" name="Заголовок 1">
              <a:extLst>
                <a:ext uri="{FF2B5EF4-FFF2-40B4-BE49-F238E27FC236}">
                  <a16:creationId xmlns:a16="http://schemas.microsoft.com/office/drawing/2014/main" id="{90577D8C-A443-6B89-146F-6324984B6F8C}"/>
                </a:ext>
              </a:extLst>
            </p:cNvPr>
            <p:cNvSpPr txBox="1">
              <a:spLocks/>
            </p:cNvSpPr>
            <p:nvPr/>
          </p:nvSpPr>
          <p:spPr>
            <a:xfrm>
              <a:off x="11089522" y="2329046"/>
              <a:ext cx="720000" cy="1449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Газпромбанк</a:t>
              </a: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38" name="Группа 237">
            <a:extLst>
              <a:ext uri="{FF2B5EF4-FFF2-40B4-BE49-F238E27FC236}">
                <a16:creationId xmlns:a16="http://schemas.microsoft.com/office/drawing/2014/main" id="{4632E549-08E6-37C9-6EFB-607C42C2A4FE}"/>
              </a:ext>
            </a:extLst>
          </p:cNvPr>
          <p:cNvGrpSpPr/>
          <p:nvPr/>
        </p:nvGrpSpPr>
        <p:grpSpPr>
          <a:xfrm>
            <a:off x="6629175" y="5306700"/>
            <a:ext cx="443420" cy="246903"/>
            <a:chOff x="10703043" y="2239460"/>
            <a:chExt cx="627139" cy="349200"/>
          </a:xfrm>
        </p:grpSpPr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371D3FFD-C793-FBC8-C43D-B2FB5C97F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40" name="Заголовок 1">
              <a:extLst>
                <a:ext uri="{FF2B5EF4-FFF2-40B4-BE49-F238E27FC236}">
                  <a16:creationId xmlns:a16="http://schemas.microsoft.com/office/drawing/2014/main" id="{70A9F5A7-100B-E5F1-AD92-9E6D9879B370}"/>
                </a:ext>
              </a:extLst>
            </p:cNvPr>
            <p:cNvSpPr txBox="1">
              <a:spLocks/>
            </p:cNvSpPr>
            <p:nvPr/>
          </p:nvSpPr>
          <p:spPr>
            <a:xfrm>
              <a:off x="11078182" y="2337133"/>
              <a:ext cx="252000" cy="13047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ОМЗ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41" name="Группа 240">
            <a:extLst>
              <a:ext uri="{FF2B5EF4-FFF2-40B4-BE49-F238E27FC236}">
                <a16:creationId xmlns:a16="http://schemas.microsoft.com/office/drawing/2014/main" id="{23E48C7C-F908-76B9-4AB9-3970A0E93DBE}"/>
              </a:ext>
            </a:extLst>
          </p:cNvPr>
          <p:cNvGrpSpPr/>
          <p:nvPr/>
        </p:nvGrpSpPr>
        <p:grpSpPr>
          <a:xfrm>
            <a:off x="7112895" y="5303906"/>
            <a:ext cx="808491" cy="246903"/>
            <a:chOff x="10703043" y="2239460"/>
            <a:chExt cx="1143467" cy="349200"/>
          </a:xfrm>
        </p:grpSpPr>
        <p:pic>
          <p:nvPicPr>
            <p:cNvPr id="242" name="Рисунок 241">
              <a:extLst>
                <a:ext uri="{FF2B5EF4-FFF2-40B4-BE49-F238E27FC236}">
                  <a16:creationId xmlns:a16="http://schemas.microsoft.com/office/drawing/2014/main" id="{A0C90CDF-25FB-6A8E-6B16-AB47D0182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43" name="Заголовок 1">
              <a:extLst>
                <a:ext uri="{FF2B5EF4-FFF2-40B4-BE49-F238E27FC236}">
                  <a16:creationId xmlns:a16="http://schemas.microsoft.com/office/drawing/2014/main" id="{9E0AC732-CFED-DA40-124A-9D2BCDD182A7}"/>
                </a:ext>
              </a:extLst>
            </p:cNvPr>
            <p:cNvSpPr txBox="1">
              <a:spLocks/>
            </p:cNvSpPr>
            <p:nvPr/>
          </p:nvSpPr>
          <p:spPr>
            <a:xfrm>
              <a:off x="11078231" y="2345699"/>
              <a:ext cx="768279" cy="13047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Криогенмаш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44" name="Группа 243">
            <a:extLst>
              <a:ext uri="{FF2B5EF4-FFF2-40B4-BE49-F238E27FC236}">
                <a16:creationId xmlns:a16="http://schemas.microsoft.com/office/drawing/2014/main" id="{CB75BBD0-3D5D-EAED-0131-9DC43A1AF6A6}"/>
              </a:ext>
            </a:extLst>
          </p:cNvPr>
          <p:cNvGrpSpPr/>
          <p:nvPr/>
        </p:nvGrpSpPr>
        <p:grpSpPr>
          <a:xfrm>
            <a:off x="7897218" y="5302850"/>
            <a:ext cx="808491" cy="246903"/>
            <a:chOff x="10703043" y="2239460"/>
            <a:chExt cx="1143467" cy="349200"/>
          </a:xfrm>
        </p:grpSpPr>
        <p:pic>
          <p:nvPicPr>
            <p:cNvPr id="245" name="Рисунок 244">
              <a:extLst>
                <a:ext uri="{FF2B5EF4-FFF2-40B4-BE49-F238E27FC236}">
                  <a16:creationId xmlns:a16="http://schemas.microsoft.com/office/drawing/2014/main" id="{DA45C090-325C-0362-0468-CE24A15B7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46" name="Заголовок 1">
              <a:extLst>
                <a:ext uri="{FF2B5EF4-FFF2-40B4-BE49-F238E27FC236}">
                  <a16:creationId xmlns:a16="http://schemas.microsoft.com/office/drawing/2014/main" id="{E0F9E091-48D0-9249-AE63-2DF75F924FB1}"/>
                </a:ext>
              </a:extLst>
            </p:cNvPr>
            <p:cNvSpPr txBox="1">
              <a:spLocks/>
            </p:cNvSpPr>
            <p:nvPr/>
          </p:nvSpPr>
          <p:spPr>
            <a:xfrm>
              <a:off x="11078231" y="2345699"/>
              <a:ext cx="768279" cy="13047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Уралхиммаш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47" name="Группа 246">
            <a:extLst>
              <a:ext uri="{FF2B5EF4-FFF2-40B4-BE49-F238E27FC236}">
                <a16:creationId xmlns:a16="http://schemas.microsoft.com/office/drawing/2014/main" id="{38DDF61F-D79C-B289-E6E9-7135F12592A2}"/>
              </a:ext>
            </a:extLst>
          </p:cNvPr>
          <p:cNvGrpSpPr/>
          <p:nvPr/>
        </p:nvGrpSpPr>
        <p:grpSpPr>
          <a:xfrm>
            <a:off x="8689139" y="5303906"/>
            <a:ext cx="466274" cy="246903"/>
            <a:chOff x="10703043" y="2239460"/>
            <a:chExt cx="659461" cy="349200"/>
          </a:xfrm>
        </p:grpSpPr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A97B09E5-908E-9806-BD20-3E8ABC6E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49" name="Заголовок 1">
              <a:extLst>
                <a:ext uri="{FF2B5EF4-FFF2-40B4-BE49-F238E27FC236}">
                  <a16:creationId xmlns:a16="http://schemas.microsoft.com/office/drawing/2014/main" id="{ABD83F53-A05D-5E63-D519-E6F0C313C1E8}"/>
                </a:ext>
              </a:extLst>
            </p:cNvPr>
            <p:cNvSpPr txBox="1">
              <a:spLocks/>
            </p:cNvSpPr>
            <p:nvPr/>
          </p:nvSpPr>
          <p:spPr>
            <a:xfrm>
              <a:off x="11078231" y="2345699"/>
              <a:ext cx="284273" cy="13047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УМЗ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50" name="Группа 249">
            <a:extLst>
              <a:ext uri="{FF2B5EF4-FFF2-40B4-BE49-F238E27FC236}">
                <a16:creationId xmlns:a16="http://schemas.microsoft.com/office/drawing/2014/main" id="{9383564F-676D-54B5-8167-65ABEBF17A0D}"/>
              </a:ext>
            </a:extLst>
          </p:cNvPr>
          <p:cNvGrpSpPr/>
          <p:nvPr/>
        </p:nvGrpSpPr>
        <p:grpSpPr>
          <a:xfrm>
            <a:off x="9154888" y="5306273"/>
            <a:ext cx="877929" cy="246903"/>
            <a:chOff x="10703043" y="2239460"/>
            <a:chExt cx="1241674" cy="349200"/>
          </a:xfrm>
        </p:grpSpPr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ED7EFE57-5DE9-9241-8E83-763B08BC5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52" name="Заголовок 1">
              <a:extLst>
                <a:ext uri="{FF2B5EF4-FFF2-40B4-BE49-F238E27FC236}">
                  <a16:creationId xmlns:a16="http://schemas.microsoft.com/office/drawing/2014/main" id="{7E149437-7B69-3F14-A516-971AA6C9EEA7}"/>
                </a:ext>
              </a:extLst>
            </p:cNvPr>
            <p:cNvSpPr txBox="1">
              <a:spLocks/>
            </p:cNvSpPr>
            <p:nvPr/>
          </p:nvSpPr>
          <p:spPr>
            <a:xfrm>
              <a:off x="11078230" y="2345699"/>
              <a:ext cx="866487" cy="13047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Гипрокислород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53" name="Группа 252">
            <a:extLst>
              <a:ext uri="{FF2B5EF4-FFF2-40B4-BE49-F238E27FC236}">
                <a16:creationId xmlns:a16="http://schemas.microsoft.com/office/drawing/2014/main" id="{DDC1B259-B681-6590-3602-2B164A58E5A6}"/>
              </a:ext>
            </a:extLst>
          </p:cNvPr>
          <p:cNvGrpSpPr/>
          <p:nvPr/>
        </p:nvGrpSpPr>
        <p:grpSpPr>
          <a:xfrm>
            <a:off x="5310956" y="5547189"/>
            <a:ext cx="1013039" cy="245728"/>
            <a:chOff x="10703043" y="2239460"/>
            <a:chExt cx="1038898" cy="252000"/>
          </a:xfrm>
        </p:grpSpPr>
        <p:pic>
          <p:nvPicPr>
            <p:cNvPr id="254" name="Рисунок 253">
              <a:extLst>
                <a:ext uri="{FF2B5EF4-FFF2-40B4-BE49-F238E27FC236}">
                  <a16:creationId xmlns:a16="http://schemas.microsoft.com/office/drawing/2014/main" id="{378267A2-314C-D205-91CF-01109D69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rcRect/>
            <a:stretch/>
          </p:blipFill>
          <p:spPr>
            <a:xfrm>
              <a:off x="10703043" y="2239460"/>
              <a:ext cx="252000" cy="252000"/>
            </a:xfrm>
            <a:prstGeom prst="rect">
              <a:avLst/>
            </a:prstGeom>
          </p:spPr>
        </p:pic>
        <p:sp>
          <p:nvSpPr>
            <p:cNvPr id="255" name="Заголовок 1">
              <a:extLst>
                <a:ext uri="{FF2B5EF4-FFF2-40B4-BE49-F238E27FC236}">
                  <a16:creationId xmlns:a16="http://schemas.microsoft.com/office/drawing/2014/main" id="{3461326E-F9F9-9936-AB5B-F9D3FB597074}"/>
                </a:ext>
              </a:extLst>
            </p:cNvPr>
            <p:cNvSpPr txBox="1">
              <a:spLocks/>
            </p:cNvSpPr>
            <p:nvPr/>
          </p:nvSpPr>
          <p:spPr>
            <a:xfrm>
              <a:off x="10984935" y="2301408"/>
              <a:ext cx="757006" cy="7852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en-US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ON-SITE </a:t>
              </a: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ПРОЕКТЫ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56" name="Группа 255">
            <a:extLst>
              <a:ext uri="{FF2B5EF4-FFF2-40B4-BE49-F238E27FC236}">
                <a16:creationId xmlns:a16="http://schemas.microsoft.com/office/drawing/2014/main" id="{B6270CFA-BBD7-5950-1836-2B8E1ED4639C}"/>
              </a:ext>
            </a:extLst>
          </p:cNvPr>
          <p:cNvGrpSpPr/>
          <p:nvPr/>
        </p:nvGrpSpPr>
        <p:grpSpPr>
          <a:xfrm>
            <a:off x="6339753" y="5540473"/>
            <a:ext cx="1191213" cy="245728"/>
            <a:chOff x="10703043" y="2239460"/>
            <a:chExt cx="1221618" cy="252000"/>
          </a:xfrm>
        </p:grpSpPr>
        <p:pic>
          <p:nvPicPr>
            <p:cNvPr id="257" name="Рисунок 256">
              <a:extLst>
                <a:ext uri="{FF2B5EF4-FFF2-40B4-BE49-F238E27FC236}">
                  <a16:creationId xmlns:a16="http://schemas.microsoft.com/office/drawing/2014/main" id="{A195637B-B99A-3EE1-8266-DDE42CE2D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rcRect/>
            <a:stretch/>
          </p:blipFill>
          <p:spPr>
            <a:xfrm>
              <a:off x="10703043" y="2239460"/>
              <a:ext cx="252000" cy="252000"/>
            </a:xfrm>
            <a:prstGeom prst="rect">
              <a:avLst/>
            </a:prstGeom>
          </p:spPr>
        </p:pic>
        <p:sp>
          <p:nvSpPr>
            <p:cNvPr id="258" name="Заголовок 1">
              <a:extLst>
                <a:ext uri="{FF2B5EF4-FFF2-40B4-BE49-F238E27FC236}">
                  <a16:creationId xmlns:a16="http://schemas.microsoft.com/office/drawing/2014/main" id="{794205A3-49C3-653B-048F-6FB16AFB6247}"/>
                </a:ext>
              </a:extLst>
            </p:cNvPr>
            <p:cNvSpPr txBox="1">
              <a:spLocks/>
            </p:cNvSpPr>
            <p:nvPr/>
          </p:nvSpPr>
          <p:spPr>
            <a:xfrm>
              <a:off x="10984931" y="2301408"/>
              <a:ext cx="939730" cy="7852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Хотьковский Автомост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59" name="Группа 258">
            <a:extLst>
              <a:ext uri="{FF2B5EF4-FFF2-40B4-BE49-F238E27FC236}">
                <a16:creationId xmlns:a16="http://schemas.microsoft.com/office/drawing/2014/main" id="{4DED034D-32D1-4ACD-D828-386EDE741A5C}"/>
              </a:ext>
            </a:extLst>
          </p:cNvPr>
          <p:cNvGrpSpPr/>
          <p:nvPr/>
        </p:nvGrpSpPr>
        <p:grpSpPr>
          <a:xfrm>
            <a:off x="7529467" y="5536871"/>
            <a:ext cx="1079030" cy="245728"/>
            <a:chOff x="10703043" y="2239460"/>
            <a:chExt cx="1106572" cy="252000"/>
          </a:xfrm>
        </p:grpSpPr>
        <p:pic>
          <p:nvPicPr>
            <p:cNvPr id="260" name="Рисунок 259">
              <a:extLst>
                <a:ext uri="{FF2B5EF4-FFF2-40B4-BE49-F238E27FC236}">
                  <a16:creationId xmlns:a16="http://schemas.microsoft.com/office/drawing/2014/main" id="{586DC2D4-D970-08C7-E11B-6332E21C4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rcRect/>
            <a:stretch/>
          </p:blipFill>
          <p:spPr>
            <a:xfrm>
              <a:off x="10703043" y="2239460"/>
              <a:ext cx="252000" cy="252000"/>
            </a:xfrm>
            <a:prstGeom prst="rect">
              <a:avLst/>
            </a:prstGeom>
          </p:spPr>
        </p:pic>
        <p:sp>
          <p:nvSpPr>
            <p:cNvPr id="261" name="Заголовок 1">
              <a:extLst>
                <a:ext uri="{FF2B5EF4-FFF2-40B4-BE49-F238E27FC236}">
                  <a16:creationId xmlns:a16="http://schemas.microsoft.com/office/drawing/2014/main" id="{4F822E2A-4CC6-BC29-61FA-2671B9382C70}"/>
                </a:ext>
              </a:extLst>
            </p:cNvPr>
            <p:cNvSpPr txBox="1">
              <a:spLocks/>
            </p:cNvSpPr>
            <p:nvPr/>
          </p:nvSpPr>
          <p:spPr>
            <a:xfrm>
              <a:off x="10984931" y="2301408"/>
              <a:ext cx="824684" cy="94609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en-US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ENTER ENGINEERING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0AFD8633-A9C0-B65E-7A95-5ECC54DB5B4C}"/>
              </a:ext>
            </a:extLst>
          </p:cNvPr>
          <p:cNvGrpSpPr/>
          <p:nvPr/>
        </p:nvGrpSpPr>
        <p:grpSpPr>
          <a:xfrm>
            <a:off x="8619416" y="5523563"/>
            <a:ext cx="607213" cy="245728"/>
            <a:chOff x="10703043" y="2239460"/>
            <a:chExt cx="622712" cy="252000"/>
          </a:xfrm>
        </p:grpSpPr>
        <p:pic>
          <p:nvPicPr>
            <p:cNvPr id="263" name="Рисунок 262">
              <a:extLst>
                <a:ext uri="{FF2B5EF4-FFF2-40B4-BE49-F238E27FC236}">
                  <a16:creationId xmlns:a16="http://schemas.microsoft.com/office/drawing/2014/main" id="{329984B3-C035-1F7A-B7D9-857BFE79C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rcRect/>
            <a:stretch/>
          </p:blipFill>
          <p:spPr>
            <a:xfrm>
              <a:off x="10703043" y="2239460"/>
              <a:ext cx="252000" cy="252000"/>
            </a:xfrm>
            <a:prstGeom prst="rect">
              <a:avLst/>
            </a:prstGeom>
          </p:spPr>
        </p:pic>
        <p:sp>
          <p:nvSpPr>
            <p:cNvPr id="264" name="Заголовок 1">
              <a:extLst>
                <a:ext uri="{FF2B5EF4-FFF2-40B4-BE49-F238E27FC236}">
                  <a16:creationId xmlns:a16="http://schemas.microsoft.com/office/drawing/2014/main" id="{7C4E5E94-799E-8507-8CD6-C41633F84972}"/>
                </a:ext>
              </a:extLst>
            </p:cNvPr>
            <p:cNvSpPr txBox="1">
              <a:spLocks/>
            </p:cNvSpPr>
            <p:nvPr/>
          </p:nvSpPr>
          <p:spPr>
            <a:xfrm>
              <a:off x="10984931" y="2301408"/>
              <a:ext cx="340824" cy="10726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en-US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SANEG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65" name="Группа 264">
            <a:extLst>
              <a:ext uri="{FF2B5EF4-FFF2-40B4-BE49-F238E27FC236}">
                <a16:creationId xmlns:a16="http://schemas.microsoft.com/office/drawing/2014/main" id="{249BA958-7DDD-D46E-42ED-510DD92FD48F}"/>
              </a:ext>
            </a:extLst>
          </p:cNvPr>
          <p:cNvGrpSpPr/>
          <p:nvPr/>
        </p:nvGrpSpPr>
        <p:grpSpPr>
          <a:xfrm>
            <a:off x="9222455" y="5523563"/>
            <a:ext cx="554862" cy="245728"/>
            <a:chOff x="10703043" y="2239460"/>
            <a:chExt cx="569025" cy="252000"/>
          </a:xfrm>
        </p:grpSpPr>
        <p:pic>
          <p:nvPicPr>
            <p:cNvPr id="266" name="Рисунок 265">
              <a:extLst>
                <a:ext uri="{FF2B5EF4-FFF2-40B4-BE49-F238E27FC236}">
                  <a16:creationId xmlns:a16="http://schemas.microsoft.com/office/drawing/2014/main" id="{903BD2BA-4C1A-5DEA-A5BD-A6BE52AA1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rcRect/>
            <a:stretch/>
          </p:blipFill>
          <p:spPr>
            <a:xfrm>
              <a:off x="10703043" y="2239460"/>
              <a:ext cx="252000" cy="252000"/>
            </a:xfrm>
            <a:prstGeom prst="rect">
              <a:avLst/>
            </a:prstGeom>
          </p:spPr>
        </p:pic>
        <p:sp>
          <p:nvSpPr>
            <p:cNvPr id="267" name="Заголовок 1">
              <a:extLst>
                <a:ext uri="{FF2B5EF4-FFF2-40B4-BE49-F238E27FC236}">
                  <a16:creationId xmlns:a16="http://schemas.microsoft.com/office/drawing/2014/main" id="{D2EA3495-416B-ECFF-127F-0E8247EAB5B3}"/>
                </a:ext>
              </a:extLst>
            </p:cNvPr>
            <p:cNvSpPr txBox="1">
              <a:spLocks/>
            </p:cNvSpPr>
            <p:nvPr/>
          </p:nvSpPr>
          <p:spPr>
            <a:xfrm>
              <a:off x="10984928" y="2301408"/>
              <a:ext cx="287140" cy="10035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Мечел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68" name="Группа 267">
            <a:extLst>
              <a:ext uri="{FF2B5EF4-FFF2-40B4-BE49-F238E27FC236}">
                <a16:creationId xmlns:a16="http://schemas.microsoft.com/office/drawing/2014/main" id="{E769B0EC-DCF3-BE16-3243-098320A2315B}"/>
              </a:ext>
            </a:extLst>
          </p:cNvPr>
          <p:cNvGrpSpPr/>
          <p:nvPr/>
        </p:nvGrpSpPr>
        <p:grpSpPr>
          <a:xfrm>
            <a:off x="7141352" y="5775003"/>
            <a:ext cx="554862" cy="245728"/>
            <a:chOff x="10703043" y="2239460"/>
            <a:chExt cx="569025" cy="252000"/>
          </a:xfrm>
        </p:grpSpPr>
        <p:pic>
          <p:nvPicPr>
            <p:cNvPr id="269" name="Рисунок 268">
              <a:extLst>
                <a:ext uri="{FF2B5EF4-FFF2-40B4-BE49-F238E27FC236}">
                  <a16:creationId xmlns:a16="http://schemas.microsoft.com/office/drawing/2014/main" id="{613584B9-4B7D-E919-C002-773328973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rcRect/>
            <a:stretch/>
          </p:blipFill>
          <p:spPr>
            <a:xfrm>
              <a:off x="10703043" y="2239460"/>
              <a:ext cx="252000" cy="252000"/>
            </a:xfrm>
            <a:prstGeom prst="rect">
              <a:avLst/>
            </a:prstGeom>
          </p:spPr>
        </p:pic>
        <p:sp>
          <p:nvSpPr>
            <p:cNvPr id="270" name="Заголовок 1">
              <a:extLst>
                <a:ext uri="{FF2B5EF4-FFF2-40B4-BE49-F238E27FC236}">
                  <a16:creationId xmlns:a16="http://schemas.microsoft.com/office/drawing/2014/main" id="{52E7E3C9-5D21-BBC1-1822-E56913D16FC3}"/>
                </a:ext>
              </a:extLst>
            </p:cNvPr>
            <p:cNvSpPr txBox="1">
              <a:spLocks/>
            </p:cNvSpPr>
            <p:nvPr/>
          </p:nvSpPr>
          <p:spPr>
            <a:xfrm>
              <a:off x="10984928" y="2301408"/>
              <a:ext cx="287140" cy="10035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Сибур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EBB86DFD-B240-06C1-2D7D-9A9B3AAF4AC8}"/>
              </a:ext>
            </a:extLst>
          </p:cNvPr>
          <p:cNvGrpSpPr/>
          <p:nvPr/>
        </p:nvGrpSpPr>
        <p:grpSpPr>
          <a:xfrm>
            <a:off x="5311842" y="5781911"/>
            <a:ext cx="1903913" cy="245728"/>
            <a:chOff x="10703043" y="2239460"/>
            <a:chExt cx="1952506" cy="252000"/>
          </a:xfrm>
        </p:grpSpPr>
        <p:pic>
          <p:nvPicPr>
            <p:cNvPr id="272" name="Рисунок 271">
              <a:extLst>
                <a:ext uri="{FF2B5EF4-FFF2-40B4-BE49-F238E27FC236}">
                  <a16:creationId xmlns:a16="http://schemas.microsoft.com/office/drawing/2014/main" id="{CFE118AD-B99E-5990-B02A-D97B9EDE5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rcRect/>
            <a:stretch/>
          </p:blipFill>
          <p:spPr>
            <a:xfrm>
              <a:off x="10703043" y="2239460"/>
              <a:ext cx="251999" cy="252000"/>
            </a:xfrm>
            <a:prstGeom prst="rect">
              <a:avLst/>
            </a:prstGeom>
          </p:spPr>
        </p:pic>
        <p:sp>
          <p:nvSpPr>
            <p:cNvPr id="273" name="Заголовок 1">
              <a:extLst>
                <a:ext uri="{FF2B5EF4-FFF2-40B4-BE49-F238E27FC236}">
                  <a16:creationId xmlns:a16="http://schemas.microsoft.com/office/drawing/2014/main" id="{02D75C63-EC4B-7C2C-3B00-29EE91D85AA9}"/>
                </a:ext>
              </a:extLst>
            </p:cNvPr>
            <p:cNvSpPr txBox="1">
              <a:spLocks/>
            </p:cNvSpPr>
            <p:nvPr/>
          </p:nvSpPr>
          <p:spPr>
            <a:xfrm>
              <a:off x="10984922" y="2301408"/>
              <a:ext cx="1670627" cy="7852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Правительство Республики Узбекистан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sp>
        <p:nvSpPr>
          <p:cNvPr id="274" name="Заголовок 1">
            <a:extLst>
              <a:ext uri="{FF2B5EF4-FFF2-40B4-BE49-F238E27FC236}">
                <a16:creationId xmlns:a16="http://schemas.microsoft.com/office/drawing/2014/main" id="{5398F081-2E7D-9827-0136-EDD1D0399694}"/>
              </a:ext>
            </a:extLst>
          </p:cNvPr>
          <p:cNvSpPr txBox="1">
            <a:spLocks/>
          </p:cNvSpPr>
          <p:nvPr/>
        </p:nvSpPr>
        <p:spPr>
          <a:xfrm>
            <a:off x="5313592" y="1995690"/>
            <a:ext cx="4750787" cy="2434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r>
              <a: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2976AF"/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rPr>
              <a:t>Центр компетенций автоматизации/цифровизации</a:t>
            </a: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endParaRPr kumimoji="0" lang="ru-RU" sz="74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0000"/>
                  <a:lumOff val="40000"/>
                </a:prstClr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36" b="0" i="0" u="none" strike="noStrike" kern="1200" cap="none" spc="0" normalizeH="0" baseline="0" noProof="0" dirty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36" b="0" i="0" u="none" strike="noStrike" kern="1200" cap="none" spc="0" normalizeH="0" baseline="0" noProof="0" dirty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 Medium" pitchFamily="2" charset="0"/>
              <a:ea typeface="+mj-ea"/>
              <a:cs typeface="+mj-cs"/>
            </a:endParaRPr>
          </a:p>
        </p:txBody>
      </p:sp>
      <p:sp>
        <p:nvSpPr>
          <p:cNvPr id="275" name="Скругленный прямоугольник 274">
            <a:extLst>
              <a:ext uri="{FF2B5EF4-FFF2-40B4-BE49-F238E27FC236}">
                <a16:creationId xmlns:a16="http://schemas.microsoft.com/office/drawing/2014/main" id="{E49CD7CE-40B8-526C-33EA-BF8B67756C4D}"/>
              </a:ext>
            </a:extLst>
          </p:cNvPr>
          <p:cNvSpPr/>
          <p:nvPr/>
        </p:nvSpPr>
        <p:spPr>
          <a:xfrm>
            <a:off x="5082151" y="1770495"/>
            <a:ext cx="5297262" cy="1310228"/>
          </a:xfrm>
          <a:prstGeom prst="roundRect">
            <a:avLst>
              <a:gd name="adj" fmla="val 21592"/>
            </a:avLst>
          </a:prstGeom>
          <a:noFill/>
          <a:ln w="9525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7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Заголовок 1">
            <a:extLst>
              <a:ext uri="{FF2B5EF4-FFF2-40B4-BE49-F238E27FC236}">
                <a16:creationId xmlns:a16="http://schemas.microsoft.com/office/drawing/2014/main" id="{50EEBCB0-BA59-27EC-AF43-DF0B1DDA89EB}"/>
              </a:ext>
            </a:extLst>
          </p:cNvPr>
          <p:cNvSpPr txBox="1">
            <a:spLocks/>
          </p:cNvSpPr>
          <p:nvPr/>
        </p:nvSpPr>
        <p:spPr>
          <a:xfrm>
            <a:off x="5313593" y="2468104"/>
            <a:ext cx="1983730" cy="1568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r>
              <a:rPr kumimoji="0" lang="ru-RU" sz="849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0000"/>
                    <a:lumOff val="40000"/>
                  </a:prstClr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rPr>
              <a:t>ЗАКАЗЧИКИ автоматизации:</a:t>
            </a:r>
            <a:endParaRPr kumimoji="0" lang="ru-RU" sz="849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0000"/>
                  <a:lumOff val="40000"/>
                </a:prstClr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121232" marR="0" lvl="0" indent="-121232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" pitchFamily="2" charset="0"/>
              <a:ea typeface="+mj-ea"/>
              <a:cs typeface="+mj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36" b="0" i="0" u="none" strike="noStrike" kern="1200" cap="none" spc="0" normalizeH="0" baseline="0" noProof="0">
              <a:ln>
                <a:noFill/>
              </a:ln>
              <a:solidFill>
                <a:srgbClr val="5D6C83"/>
              </a:solidFill>
              <a:effectLst/>
              <a:uLnTx/>
              <a:uFillTx/>
              <a:latin typeface="Cera Pro Medium" pitchFamily="2" charset="0"/>
              <a:ea typeface="+mj-ea"/>
              <a:cs typeface="+mj-cs"/>
            </a:endParaRPr>
          </a:p>
        </p:txBody>
      </p:sp>
      <p:grpSp>
        <p:nvGrpSpPr>
          <p:cNvPr id="277" name="Группа 276">
            <a:extLst>
              <a:ext uri="{FF2B5EF4-FFF2-40B4-BE49-F238E27FC236}">
                <a16:creationId xmlns:a16="http://schemas.microsoft.com/office/drawing/2014/main" id="{AA93A3E1-48D9-7E5B-911D-2C726DC2D6A7}"/>
              </a:ext>
            </a:extLst>
          </p:cNvPr>
          <p:cNvGrpSpPr/>
          <p:nvPr/>
        </p:nvGrpSpPr>
        <p:grpSpPr>
          <a:xfrm>
            <a:off x="5289644" y="2635461"/>
            <a:ext cx="682138" cy="246903"/>
            <a:chOff x="10703043" y="2239460"/>
            <a:chExt cx="699550" cy="253205"/>
          </a:xfrm>
        </p:grpSpPr>
        <p:pic>
          <p:nvPicPr>
            <p:cNvPr id="278" name="Рисунок 277">
              <a:extLst>
                <a:ext uri="{FF2B5EF4-FFF2-40B4-BE49-F238E27FC236}">
                  <a16:creationId xmlns:a16="http://schemas.microsoft.com/office/drawing/2014/main" id="{046E5EBA-6E05-542C-00E4-8E7672583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rcRect/>
            <a:stretch/>
          </p:blipFill>
          <p:spPr>
            <a:xfrm>
              <a:off x="10703043" y="2239460"/>
              <a:ext cx="253205" cy="253205"/>
            </a:xfrm>
            <a:prstGeom prst="rect">
              <a:avLst/>
            </a:prstGeom>
          </p:spPr>
        </p:pic>
        <p:sp>
          <p:nvSpPr>
            <p:cNvPr id="279" name="Заголовок 1">
              <a:extLst>
                <a:ext uri="{FF2B5EF4-FFF2-40B4-BE49-F238E27FC236}">
                  <a16:creationId xmlns:a16="http://schemas.microsoft.com/office/drawing/2014/main" id="{9DC7EA32-4A23-E2FA-730F-822195BCBA43}"/>
                </a:ext>
              </a:extLst>
            </p:cNvPr>
            <p:cNvSpPr txBox="1">
              <a:spLocks/>
            </p:cNvSpPr>
            <p:nvPr/>
          </p:nvSpPr>
          <p:spPr>
            <a:xfrm>
              <a:off x="10984935" y="2301408"/>
              <a:ext cx="417658" cy="7852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Таткабель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80" name="Группа 279">
            <a:extLst>
              <a:ext uri="{FF2B5EF4-FFF2-40B4-BE49-F238E27FC236}">
                <a16:creationId xmlns:a16="http://schemas.microsoft.com/office/drawing/2014/main" id="{CD5FF468-FD03-0151-B1EA-496ED2E7BB9B}"/>
              </a:ext>
            </a:extLst>
          </p:cNvPr>
          <p:cNvGrpSpPr/>
          <p:nvPr/>
        </p:nvGrpSpPr>
        <p:grpSpPr>
          <a:xfrm>
            <a:off x="6031291" y="2635461"/>
            <a:ext cx="443420" cy="246903"/>
            <a:chOff x="10703043" y="2239460"/>
            <a:chExt cx="627139" cy="349200"/>
          </a:xfrm>
        </p:grpSpPr>
        <p:pic>
          <p:nvPicPr>
            <p:cNvPr id="281" name="Рисунок 280">
              <a:extLst>
                <a:ext uri="{FF2B5EF4-FFF2-40B4-BE49-F238E27FC236}">
                  <a16:creationId xmlns:a16="http://schemas.microsoft.com/office/drawing/2014/main" id="{89371D20-76D2-DB26-57CA-6F3539198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82" name="Заголовок 1">
              <a:extLst>
                <a:ext uri="{FF2B5EF4-FFF2-40B4-BE49-F238E27FC236}">
                  <a16:creationId xmlns:a16="http://schemas.microsoft.com/office/drawing/2014/main" id="{CCC744EB-B7AF-59B9-D961-76D0B9B2B818}"/>
                </a:ext>
              </a:extLst>
            </p:cNvPr>
            <p:cNvSpPr txBox="1">
              <a:spLocks/>
            </p:cNvSpPr>
            <p:nvPr/>
          </p:nvSpPr>
          <p:spPr>
            <a:xfrm>
              <a:off x="11078182" y="2337133"/>
              <a:ext cx="252000" cy="13047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ОМЗ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83" name="Группа 282">
            <a:extLst>
              <a:ext uri="{FF2B5EF4-FFF2-40B4-BE49-F238E27FC236}">
                <a16:creationId xmlns:a16="http://schemas.microsoft.com/office/drawing/2014/main" id="{E5B9766B-A6AB-0A3A-63A6-27D3DE6E5BFF}"/>
              </a:ext>
            </a:extLst>
          </p:cNvPr>
          <p:cNvGrpSpPr/>
          <p:nvPr/>
        </p:nvGrpSpPr>
        <p:grpSpPr>
          <a:xfrm>
            <a:off x="6576277" y="2635461"/>
            <a:ext cx="501243" cy="246903"/>
            <a:chOff x="10703043" y="2239460"/>
            <a:chExt cx="708919" cy="349200"/>
          </a:xfrm>
        </p:grpSpPr>
        <p:pic>
          <p:nvPicPr>
            <p:cNvPr id="284" name="Рисунок 283">
              <a:extLst>
                <a:ext uri="{FF2B5EF4-FFF2-40B4-BE49-F238E27FC236}">
                  <a16:creationId xmlns:a16="http://schemas.microsoft.com/office/drawing/2014/main" id="{91BCB3AF-46E1-9433-B2CA-9CDE2BA0D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85" name="Заголовок 1">
              <a:extLst>
                <a:ext uri="{FF2B5EF4-FFF2-40B4-BE49-F238E27FC236}">
                  <a16:creationId xmlns:a16="http://schemas.microsoft.com/office/drawing/2014/main" id="{13F30624-56B4-03A6-16D5-51E9A5F476B6}"/>
                </a:ext>
              </a:extLst>
            </p:cNvPr>
            <p:cNvSpPr txBox="1">
              <a:spLocks/>
            </p:cNvSpPr>
            <p:nvPr/>
          </p:nvSpPr>
          <p:spPr>
            <a:xfrm>
              <a:off x="11087962" y="2339341"/>
              <a:ext cx="324000" cy="13047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ЦКБА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86" name="Группа 285">
            <a:extLst>
              <a:ext uri="{FF2B5EF4-FFF2-40B4-BE49-F238E27FC236}">
                <a16:creationId xmlns:a16="http://schemas.microsoft.com/office/drawing/2014/main" id="{DA918D5F-6B43-FFC6-7CD6-F92F2FCEC0D0}"/>
              </a:ext>
            </a:extLst>
          </p:cNvPr>
          <p:cNvGrpSpPr/>
          <p:nvPr/>
        </p:nvGrpSpPr>
        <p:grpSpPr>
          <a:xfrm>
            <a:off x="7151219" y="2635461"/>
            <a:ext cx="808491" cy="246903"/>
            <a:chOff x="10703043" y="2239460"/>
            <a:chExt cx="1143467" cy="349200"/>
          </a:xfrm>
        </p:grpSpPr>
        <p:pic>
          <p:nvPicPr>
            <p:cNvPr id="287" name="Рисунок 286">
              <a:extLst>
                <a:ext uri="{FF2B5EF4-FFF2-40B4-BE49-F238E27FC236}">
                  <a16:creationId xmlns:a16="http://schemas.microsoft.com/office/drawing/2014/main" id="{CB583EAE-AF48-8AC2-1D7E-41E21966E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88" name="Заголовок 1">
              <a:extLst>
                <a:ext uri="{FF2B5EF4-FFF2-40B4-BE49-F238E27FC236}">
                  <a16:creationId xmlns:a16="http://schemas.microsoft.com/office/drawing/2014/main" id="{9F0661BA-5252-59ED-68ED-F10B70087BF7}"/>
                </a:ext>
              </a:extLst>
            </p:cNvPr>
            <p:cNvSpPr txBox="1">
              <a:spLocks/>
            </p:cNvSpPr>
            <p:nvPr/>
          </p:nvSpPr>
          <p:spPr>
            <a:xfrm>
              <a:off x="11078231" y="2345699"/>
              <a:ext cx="768279" cy="13047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Криогенмаш</a:t>
              </a: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89" name="Группа 288">
            <a:extLst>
              <a:ext uri="{FF2B5EF4-FFF2-40B4-BE49-F238E27FC236}">
                <a16:creationId xmlns:a16="http://schemas.microsoft.com/office/drawing/2014/main" id="{4DFEA386-2671-F6FD-D02A-57942F3F1768}"/>
              </a:ext>
            </a:extLst>
          </p:cNvPr>
          <p:cNvGrpSpPr/>
          <p:nvPr/>
        </p:nvGrpSpPr>
        <p:grpSpPr>
          <a:xfrm>
            <a:off x="7970316" y="2635461"/>
            <a:ext cx="2113745" cy="246903"/>
            <a:chOff x="10703043" y="2239460"/>
            <a:chExt cx="2989515" cy="349200"/>
          </a:xfrm>
        </p:grpSpPr>
        <p:pic>
          <p:nvPicPr>
            <p:cNvPr id="290" name="Рисунок 289">
              <a:extLst>
                <a:ext uri="{FF2B5EF4-FFF2-40B4-BE49-F238E27FC236}">
                  <a16:creationId xmlns:a16="http://schemas.microsoft.com/office/drawing/2014/main" id="{BC14A213-1A2E-65F9-4E7B-C5FD2E43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/>
            <a:stretch/>
          </p:blipFill>
          <p:spPr>
            <a:xfrm>
              <a:off x="10703043" y="2239460"/>
              <a:ext cx="349200" cy="349200"/>
            </a:xfrm>
            <a:prstGeom prst="rect">
              <a:avLst/>
            </a:prstGeom>
          </p:spPr>
        </p:pic>
        <p:sp>
          <p:nvSpPr>
            <p:cNvPr id="291" name="Заголовок 1">
              <a:extLst>
                <a:ext uri="{FF2B5EF4-FFF2-40B4-BE49-F238E27FC236}">
                  <a16:creationId xmlns:a16="http://schemas.microsoft.com/office/drawing/2014/main" id="{9D988997-16C5-8E30-8A70-9759370FB03D}"/>
                </a:ext>
              </a:extLst>
            </p:cNvPr>
            <p:cNvSpPr txBox="1">
              <a:spLocks/>
            </p:cNvSpPr>
            <p:nvPr/>
          </p:nvSpPr>
          <p:spPr>
            <a:xfrm>
              <a:off x="11089521" y="2329046"/>
              <a:ext cx="2603037" cy="23458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r>
                <a:rPr kumimoji="0" lang="ru-RU" sz="636" b="0" i="0" u="none" strike="noStrike" kern="1200" cap="none" spc="0" normalizeH="0" baseline="0" noProof="0">
                  <a:ln>
                    <a:noFill/>
                  </a:ln>
                  <a:solidFill>
                    <a:srgbClr val="59687F"/>
                  </a:solidFill>
                  <a:effectLst/>
                  <a:uLnTx/>
                  <a:uFillTx/>
                  <a:latin typeface="Cera Pro" pitchFamily="2" charset="0"/>
                  <a:ea typeface="+mj-ea"/>
                  <a:cs typeface="+mj-cs"/>
                </a:rPr>
                <a:t>Газпромбанк (включая дочерние компании)</a:t>
              </a: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78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742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121232" marR="0" lvl="0" indent="-121232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  <a:ea typeface="+mj-ea"/>
                <a:cs typeface="+mj-cs"/>
              </a:endParaRPr>
            </a:p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38C39"/>
                </a:buClr>
                <a:buSzTx/>
                <a:buFontTx/>
                <a:buNone/>
                <a:tabLst/>
                <a:defRPr/>
              </a:pPr>
              <a:endParaRPr kumimoji="0" lang="ru-RU" sz="636" b="0" i="0" u="none" strike="noStrike" kern="1200" cap="none" spc="0" normalizeH="0" baseline="0" noProof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</p:grpSp>
      <p:sp>
        <p:nvSpPr>
          <p:cNvPr id="292" name="Заголовок 1">
            <a:extLst>
              <a:ext uri="{FF2B5EF4-FFF2-40B4-BE49-F238E27FC236}">
                <a16:creationId xmlns:a16="http://schemas.microsoft.com/office/drawing/2014/main" id="{1F8EE534-F396-B36F-D2BE-EE26E0C78A1E}"/>
              </a:ext>
            </a:extLst>
          </p:cNvPr>
          <p:cNvSpPr txBox="1">
            <a:spLocks/>
          </p:cNvSpPr>
          <p:nvPr/>
        </p:nvSpPr>
        <p:spPr>
          <a:xfrm>
            <a:off x="6747966" y="6703360"/>
            <a:ext cx="3567495" cy="7177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defRPr/>
            </a:pPr>
            <a:r>
              <a:rPr lang="ru-RU" sz="1600" dirty="0">
                <a:solidFill>
                  <a:srgbClr val="4C5F91"/>
                </a:solidFill>
                <a:latin typeface="Bicubik" panose="02000503020000020004" pitchFamily="2" charset="0"/>
              </a:rPr>
              <a:t>Одно из направлений финансирование </a:t>
            </a:r>
          </a:p>
          <a:p>
            <a:pPr lvl="0" algn="l">
              <a:lnSpc>
                <a:spcPct val="100000"/>
              </a:lnSpc>
              <a:defRPr/>
            </a:pPr>
            <a:r>
              <a:rPr lang="ru-RU" sz="1600" dirty="0">
                <a:solidFill>
                  <a:srgbClr val="4C5F91"/>
                </a:solidFill>
                <a:latin typeface="Bicubik" panose="02000503020000020004" pitchFamily="2" charset="0"/>
              </a:rPr>
              <a:t>ИТ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266997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01B54B7D-F16B-B6E8-5C7C-7E085CF4F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" y="1775316"/>
            <a:ext cx="10300688" cy="1652420"/>
          </a:xfrm>
          <a:prstGeom prst="rect">
            <a:avLst/>
          </a:prstGeom>
        </p:spPr>
      </p:pic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2B05E7D5-06C1-AAF4-4CBA-CE34EBB66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149" y="119817"/>
            <a:ext cx="1037258" cy="505980"/>
          </a:xfrm>
          <a:prstGeom prst="rect">
            <a:avLst/>
          </a:prstGeom>
        </p:spPr>
      </p:pic>
      <p:sp>
        <p:nvSpPr>
          <p:cNvPr id="230" name="Номер слайда 229">
            <a:extLst>
              <a:ext uri="{FF2B5EF4-FFF2-40B4-BE49-F238E27FC236}">
                <a16:creationId xmlns:a16="http://schemas.microsoft.com/office/drawing/2014/main" id="{0AE7F641-3853-B3E0-C2E9-534184C58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9358" y="227476"/>
            <a:ext cx="202844" cy="224216"/>
          </a:xfrm>
        </p:spPr>
        <p:txBody>
          <a:bodyPr vert="horz" lIns="0" tIns="0" rIns="0" bIns="0" rtlCol="0" anchor="ctr"/>
          <a:lstStyle/>
          <a:p>
            <a:pPr algn="ctr"/>
            <a:fld id="{0DE515B1-BDD4-3C4B-9205-575036C2C13A}" type="slidenum">
              <a:rPr lang="ru-RU" sz="849">
                <a:solidFill>
                  <a:schemeClr val="tx1">
                    <a:lumMod val="60000"/>
                    <a:lumOff val="40000"/>
                  </a:schemeClr>
                </a:solidFill>
                <a:latin typeface="Cera Pro" pitchFamily="2" charset="0"/>
              </a:rPr>
              <a:pPr algn="ctr"/>
              <a:t>3</a:t>
            </a:fld>
            <a:endParaRPr lang="ru-RU" sz="849">
              <a:solidFill>
                <a:schemeClr val="tx1">
                  <a:lumMod val="60000"/>
                  <a:lumOff val="40000"/>
                </a:schemeClr>
              </a:solidFill>
              <a:latin typeface="Cera Pro" pitchFamily="2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4939DC4-9C39-7CF9-3CFF-18CD536D3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210" y="308785"/>
            <a:ext cx="9734492" cy="699548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63" dirty="0">
                <a:solidFill>
                  <a:srgbClr val="4C5F91"/>
                </a:solidFill>
                <a:latin typeface="Bicubik" panose="02000503020000020004" pitchFamily="2" charset="0"/>
              </a:rPr>
              <a:t>Организация процессов </a:t>
            </a:r>
            <a:br>
              <a:rPr lang="ru-RU" sz="2263" dirty="0">
                <a:solidFill>
                  <a:srgbClr val="4C5F91"/>
                </a:solidFill>
                <a:latin typeface="Bicubik" panose="02000503020000020004" pitchFamily="2" charset="0"/>
              </a:rPr>
            </a:br>
            <a:r>
              <a:rPr lang="ru-RU" sz="2263" dirty="0">
                <a:solidFill>
                  <a:srgbClr val="4C5F91"/>
                </a:solidFill>
                <a:latin typeface="Bicubik" panose="02000503020000020004" pitchFamily="2" charset="0"/>
              </a:rPr>
              <a:t>до применения </a:t>
            </a:r>
            <a:r>
              <a:rPr lang="ru-RU" sz="2263" dirty="0" err="1">
                <a:solidFill>
                  <a:srgbClr val="4C5F91"/>
                </a:solidFill>
                <a:latin typeface="Bicubik" panose="02000503020000020004" pitchFamily="2" charset="0"/>
              </a:rPr>
              <a:t>Таймлист</a:t>
            </a:r>
            <a:br>
              <a:rPr lang="ru-RU" sz="2263" dirty="0">
                <a:solidFill>
                  <a:srgbClr val="4C5F91"/>
                </a:solidFill>
                <a:latin typeface="Bicubik" panose="02000503020000020004" pitchFamily="2" charset="0"/>
              </a:rPr>
            </a:br>
            <a:endParaRPr lang="ru-RU" sz="2263" dirty="0">
              <a:solidFill>
                <a:srgbClr val="4C5F91"/>
              </a:solidFill>
              <a:latin typeface="Montserrat" pitchFamily="2" charset="0"/>
            </a:endParaRPr>
          </a:p>
        </p:txBody>
      </p:sp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40F6F1E6-BC2F-0E9D-97FB-A462A804D220}"/>
              </a:ext>
            </a:extLst>
          </p:cNvPr>
          <p:cNvSpPr txBox="1">
            <a:spLocks/>
          </p:cNvSpPr>
          <p:nvPr/>
        </p:nvSpPr>
        <p:spPr>
          <a:xfrm>
            <a:off x="1096785" y="1636403"/>
            <a:ext cx="1264504" cy="3799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636">
              <a:solidFill>
                <a:srgbClr val="5D6C83"/>
              </a:solidFill>
              <a:latin typeface="Cera Pro Medium" pitchFamily="2" charset="0"/>
            </a:endParaRPr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66070DFD-27D5-6F6F-6785-DB2D27EB3A1D}"/>
              </a:ext>
            </a:extLst>
          </p:cNvPr>
          <p:cNvGrpSpPr/>
          <p:nvPr/>
        </p:nvGrpSpPr>
        <p:grpSpPr>
          <a:xfrm>
            <a:off x="389147" y="1178795"/>
            <a:ext cx="1972142" cy="1332814"/>
            <a:chOff x="683585" y="1867378"/>
            <a:chExt cx="2789243" cy="1885028"/>
          </a:xfrm>
        </p:grpSpPr>
        <p:sp>
          <p:nvSpPr>
            <p:cNvPr id="78" name="Скругленный прямоугольник 77">
              <a:extLst>
                <a:ext uri="{FF2B5EF4-FFF2-40B4-BE49-F238E27FC236}">
                  <a16:creationId xmlns:a16="http://schemas.microsoft.com/office/drawing/2014/main" id="{736516C5-17C4-670F-A5C7-F155AA5BB25E}"/>
                </a:ext>
              </a:extLst>
            </p:cNvPr>
            <p:cNvSpPr/>
            <p:nvPr/>
          </p:nvSpPr>
          <p:spPr>
            <a:xfrm>
              <a:off x="683585" y="1867378"/>
              <a:ext cx="2789243" cy="1885028"/>
            </a:xfrm>
            <a:prstGeom prst="roundRect">
              <a:avLst>
                <a:gd name="adj" fmla="val 23182"/>
              </a:avLst>
            </a:prstGeom>
            <a:solidFill>
              <a:schemeClr val="bg1"/>
            </a:solidFill>
            <a:ln>
              <a:noFill/>
            </a:ln>
            <a:effectLst>
              <a:outerShdw blurRad="246204" dist="38100" dir="8100000" algn="tr" rotWithShape="0">
                <a:schemeClr val="tx2">
                  <a:alpha val="2155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sp>
          <p:nvSpPr>
            <p:cNvPr id="82" name="Заголовок 1">
              <a:extLst>
                <a:ext uri="{FF2B5EF4-FFF2-40B4-BE49-F238E27FC236}">
                  <a16:creationId xmlns:a16="http://schemas.microsoft.com/office/drawing/2014/main" id="{FD02787E-C90F-C2F4-7448-FBAE5E0F708D}"/>
                </a:ext>
              </a:extLst>
            </p:cNvPr>
            <p:cNvSpPr txBox="1">
              <a:spLocks/>
            </p:cNvSpPr>
            <p:nvPr/>
          </p:nvSpPr>
          <p:spPr>
            <a:xfrm>
              <a:off x="1028909" y="2689755"/>
              <a:ext cx="2188203" cy="62780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400" dirty="0">
                  <a:solidFill>
                    <a:srgbClr val="5D6C83"/>
                  </a:solidFill>
                  <a:latin typeface="Cera Pro Medium" pitchFamily="2" charset="0"/>
                </a:rPr>
                <a:t>Более </a:t>
              </a:r>
            </a:p>
            <a:p>
              <a:pPr algn="l">
                <a:lnSpc>
                  <a:spcPct val="100000"/>
                </a:lnSpc>
              </a:pPr>
              <a:r>
                <a:rPr lang="ru-RU" sz="1400" dirty="0">
                  <a:solidFill>
                    <a:srgbClr val="58AADD"/>
                  </a:solidFill>
                  <a:latin typeface="Cera Pro Medium" pitchFamily="2" charset="0"/>
                </a:rPr>
                <a:t>140 сотрудников</a:t>
              </a:r>
              <a:endParaRPr lang="ru-RU" sz="1400" dirty="0">
                <a:solidFill>
                  <a:srgbClr val="58AADD"/>
                </a:solidFill>
                <a:latin typeface="Cera Pro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131" dirty="0">
                <a:solidFill>
                  <a:srgbClr val="5D6C83"/>
                </a:solidFill>
                <a:latin typeface="Bicubik" panose="02000503020000020004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131" dirty="0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6B531439-7655-CDEC-B1AE-F1C68DFA41AF}"/>
                </a:ext>
              </a:extLst>
            </p:cNvPr>
            <p:cNvGrpSpPr/>
            <p:nvPr/>
          </p:nvGrpSpPr>
          <p:grpSpPr>
            <a:xfrm>
              <a:off x="802337" y="1956572"/>
              <a:ext cx="652092" cy="652093"/>
              <a:chOff x="802337" y="1956572"/>
              <a:chExt cx="652092" cy="652093"/>
            </a:xfrm>
          </p:grpSpPr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18D81B46-8DCC-69C1-A6D2-4D912DE20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2337" y="1956572"/>
                <a:ext cx="652092" cy="652093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DA318FD4-2066-3B4D-689B-56AA98C108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1017644" y="2165497"/>
                <a:ext cx="202561" cy="202561"/>
              </a:xfrm>
              <a:prstGeom prst="rect">
                <a:avLst/>
              </a:prstGeom>
            </p:spPr>
          </p:pic>
        </p:grp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6D63DB-974A-4BFB-B4CD-7C872CBBD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8795" y="4258905"/>
            <a:ext cx="5509895" cy="2895396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171C02E-E649-F763-7F05-8F534D69842F}"/>
              </a:ext>
            </a:extLst>
          </p:cNvPr>
          <p:cNvGrpSpPr/>
          <p:nvPr/>
        </p:nvGrpSpPr>
        <p:grpSpPr>
          <a:xfrm>
            <a:off x="2464108" y="1177265"/>
            <a:ext cx="1614834" cy="1332814"/>
            <a:chOff x="683585" y="1867378"/>
            <a:chExt cx="2283894" cy="1885028"/>
          </a:xfrm>
        </p:grpSpPr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957212B6-2947-1666-D33C-B6B00DA288B4}"/>
                </a:ext>
              </a:extLst>
            </p:cNvPr>
            <p:cNvSpPr/>
            <p:nvPr/>
          </p:nvSpPr>
          <p:spPr>
            <a:xfrm>
              <a:off x="683585" y="1867378"/>
              <a:ext cx="2283894" cy="1885028"/>
            </a:xfrm>
            <a:prstGeom prst="roundRect">
              <a:avLst>
                <a:gd name="adj" fmla="val 23182"/>
              </a:avLst>
            </a:prstGeom>
            <a:solidFill>
              <a:schemeClr val="bg1"/>
            </a:solidFill>
            <a:ln>
              <a:noFill/>
            </a:ln>
            <a:effectLst>
              <a:outerShdw blurRad="246204" dist="38100" dir="8100000" algn="tr" rotWithShape="0">
                <a:schemeClr val="tx2">
                  <a:alpha val="2155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sp>
          <p:nvSpPr>
            <p:cNvPr id="4" name="Заголовок 1">
              <a:extLst>
                <a:ext uri="{FF2B5EF4-FFF2-40B4-BE49-F238E27FC236}">
                  <a16:creationId xmlns:a16="http://schemas.microsoft.com/office/drawing/2014/main" id="{DA94EEAF-CDB6-B146-0771-A7BFA384BB68}"/>
                </a:ext>
              </a:extLst>
            </p:cNvPr>
            <p:cNvSpPr txBox="1">
              <a:spLocks/>
            </p:cNvSpPr>
            <p:nvPr/>
          </p:nvSpPr>
          <p:spPr>
            <a:xfrm>
              <a:off x="940154" y="2689755"/>
              <a:ext cx="2027324" cy="62780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400" dirty="0">
                  <a:solidFill>
                    <a:srgbClr val="58AADD"/>
                  </a:solidFill>
                  <a:latin typeface="Cera Pro Medium" pitchFamily="2" charset="0"/>
                </a:rPr>
                <a:t>6</a:t>
              </a:r>
              <a:br>
                <a:rPr lang="ru-RU" sz="1400" dirty="0">
                  <a:solidFill>
                    <a:srgbClr val="58AADD"/>
                  </a:solidFill>
                  <a:latin typeface="Cera Pro Medium" pitchFamily="2" charset="0"/>
                </a:rPr>
              </a:br>
              <a:r>
                <a:rPr lang="ru-RU" sz="1400" dirty="0">
                  <a:solidFill>
                    <a:srgbClr val="5D6C83"/>
                  </a:solidFill>
                  <a:latin typeface="Cera Pro Medium" pitchFamily="2" charset="0"/>
                </a:rPr>
                <a:t>переговорных</a:t>
              </a:r>
              <a:endParaRPr lang="ru-RU" sz="1400" dirty="0">
                <a:solidFill>
                  <a:srgbClr val="58AADD"/>
                </a:solidFill>
                <a:latin typeface="Cera Pro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414" dirty="0">
                <a:solidFill>
                  <a:srgbClr val="58AADD"/>
                </a:solidFill>
                <a:latin typeface="Cera Pro Medium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131" dirty="0">
                <a:solidFill>
                  <a:srgbClr val="5D6C83"/>
                </a:solidFill>
                <a:latin typeface="Bicubik" panose="02000503020000020004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131" dirty="0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CD995168-E748-3D2F-068C-371F98E92AA8}"/>
                </a:ext>
              </a:extLst>
            </p:cNvPr>
            <p:cNvGrpSpPr/>
            <p:nvPr/>
          </p:nvGrpSpPr>
          <p:grpSpPr>
            <a:xfrm>
              <a:off x="802337" y="1956572"/>
              <a:ext cx="652092" cy="652093"/>
              <a:chOff x="802337" y="1956572"/>
              <a:chExt cx="652092" cy="652093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824DB070-C868-AFCA-5DA3-F89E43C9C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2337" y="1956572"/>
                <a:ext cx="652092" cy="652093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BD782CE3-898B-145B-FA63-465A0D0B4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998993" y="2121976"/>
                <a:ext cx="253411" cy="253411"/>
              </a:xfrm>
              <a:prstGeom prst="rect">
                <a:avLst/>
              </a:prstGeom>
            </p:spPr>
          </p:pic>
        </p:grp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94931E7-17B9-F80F-B641-9BC48C989A70}"/>
              </a:ext>
            </a:extLst>
          </p:cNvPr>
          <p:cNvGrpSpPr/>
          <p:nvPr/>
        </p:nvGrpSpPr>
        <p:grpSpPr>
          <a:xfrm>
            <a:off x="4179118" y="1172862"/>
            <a:ext cx="6039584" cy="1332814"/>
            <a:chOff x="4893399" y="1010812"/>
            <a:chExt cx="6039584" cy="1332814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3FC5318D-6F9C-BC92-1406-C1330670141C}"/>
                </a:ext>
              </a:extLst>
            </p:cNvPr>
            <p:cNvSpPr/>
            <p:nvPr/>
          </p:nvSpPr>
          <p:spPr>
            <a:xfrm>
              <a:off x="4893399" y="1010812"/>
              <a:ext cx="6039584" cy="1332814"/>
            </a:xfrm>
            <a:prstGeom prst="roundRect">
              <a:avLst>
                <a:gd name="adj" fmla="val 23182"/>
              </a:avLst>
            </a:prstGeom>
            <a:solidFill>
              <a:schemeClr val="bg1"/>
            </a:solidFill>
            <a:ln>
              <a:noFill/>
            </a:ln>
            <a:effectLst>
              <a:outerShdw blurRad="246204" dist="38100" dir="8100000" algn="tr" rotWithShape="0">
                <a:schemeClr val="tx2">
                  <a:alpha val="2155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887F438-56A2-6F4D-91EC-62FC696CEEE8}"/>
                </a:ext>
              </a:extLst>
            </p:cNvPr>
            <p:cNvGrpSpPr/>
            <p:nvPr/>
          </p:nvGrpSpPr>
          <p:grpSpPr>
            <a:xfrm>
              <a:off x="4977365" y="1073877"/>
              <a:ext cx="461063" cy="461064"/>
              <a:chOff x="802337" y="1956572"/>
              <a:chExt cx="652092" cy="652093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D6A7E913-2112-DDD7-905A-21881965D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2337" y="1956572"/>
                <a:ext cx="652092" cy="652093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F4F713A1-A003-4EFB-2B8D-735A9CD97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1030078" y="2165497"/>
                <a:ext cx="184172" cy="184172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2068BC9A-0857-58DC-F922-724DB9458822}"/>
                </a:ext>
              </a:extLst>
            </p:cNvPr>
            <p:cNvGrpSpPr/>
            <p:nvPr/>
          </p:nvGrpSpPr>
          <p:grpSpPr>
            <a:xfrm>
              <a:off x="5096732" y="1658780"/>
              <a:ext cx="3083886" cy="197553"/>
              <a:chOff x="5096732" y="1658780"/>
              <a:chExt cx="3083886" cy="197553"/>
            </a:xfrm>
          </p:grpSpPr>
          <p:sp>
            <p:nvSpPr>
              <p:cNvPr id="12" name="Заголовок 1">
                <a:extLst>
                  <a:ext uri="{FF2B5EF4-FFF2-40B4-BE49-F238E27FC236}">
                    <a16:creationId xmlns:a16="http://schemas.microsoft.com/office/drawing/2014/main" id="{FDF05310-D219-10EC-A006-46C0D822BC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0328" y="1658780"/>
                <a:ext cx="2910290" cy="197553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100" dirty="0">
                    <a:solidFill>
                      <a:srgbClr val="5D6C83"/>
                    </a:solidFill>
                    <a:latin typeface="Cera Pro Medium" pitchFamily="2" charset="0"/>
                  </a:rPr>
                  <a:t>Переговоры Коммерческого блока</a:t>
                </a:r>
                <a:endParaRPr lang="ru-RU" sz="1100" dirty="0">
                  <a:solidFill>
                    <a:srgbClr val="58AADD"/>
                  </a:solidFill>
                  <a:latin typeface="Cera Pro Medium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8D64BFC9-82C1-420E-09E0-BF00F04A36E7}"/>
                  </a:ext>
                </a:extLst>
              </p:cNvPr>
              <p:cNvSpPr/>
              <p:nvPr/>
            </p:nvSpPr>
            <p:spPr>
              <a:xfrm>
                <a:off x="5096732" y="1705403"/>
                <a:ext cx="111609" cy="111609"/>
              </a:xfrm>
              <a:prstGeom prst="ellipse">
                <a:avLst/>
              </a:prstGeom>
              <a:gradFill>
                <a:gsLst>
                  <a:gs pos="0">
                    <a:srgbClr val="5AB5EB"/>
                  </a:gs>
                  <a:gs pos="100000">
                    <a:srgbClr val="2A82BF"/>
                  </a:gs>
                </a:gsLst>
                <a:lin ang="78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DEE89A82-F273-2E06-C8FD-2335BDD90391}"/>
                </a:ext>
              </a:extLst>
            </p:cNvPr>
            <p:cNvGrpSpPr/>
            <p:nvPr/>
          </p:nvGrpSpPr>
          <p:grpSpPr>
            <a:xfrm>
              <a:off x="5096732" y="1903559"/>
              <a:ext cx="2951122" cy="197553"/>
              <a:chOff x="5096732" y="1658780"/>
              <a:chExt cx="2951122" cy="197553"/>
            </a:xfrm>
          </p:grpSpPr>
          <p:sp>
            <p:nvSpPr>
              <p:cNvPr id="19" name="Заголовок 1">
                <a:extLst>
                  <a:ext uri="{FF2B5EF4-FFF2-40B4-BE49-F238E27FC236}">
                    <a16:creationId xmlns:a16="http://schemas.microsoft.com/office/drawing/2014/main" id="{33FB7C49-5877-1F44-3BA0-6780137EB9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0328" y="1658780"/>
                <a:ext cx="2777526" cy="197553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100" dirty="0">
                    <a:solidFill>
                      <a:srgbClr val="5D6C83"/>
                    </a:solidFill>
                    <a:latin typeface="Cera Pro Medium" pitchFamily="2" charset="0"/>
                  </a:rPr>
                  <a:t>Внутренние совещания подразделений</a:t>
                </a: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318E8FB8-17F1-6C07-17B6-CB495C3962E2}"/>
                  </a:ext>
                </a:extLst>
              </p:cNvPr>
              <p:cNvSpPr/>
              <p:nvPr/>
            </p:nvSpPr>
            <p:spPr>
              <a:xfrm>
                <a:off x="5096732" y="1705403"/>
                <a:ext cx="111609" cy="111609"/>
              </a:xfrm>
              <a:prstGeom prst="ellipse">
                <a:avLst/>
              </a:prstGeom>
              <a:gradFill>
                <a:gsLst>
                  <a:gs pos="0">
                    <a:srgbClr val="5AB5EB"/>
                  </a:gs>
                  <a:gs pos="100000">
                    <a:srgbClr val="2A82BF"/>
                  </a:gs>
                </a:gsLst>
                <a:lin ang="78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8E48395-B9B2-2B32-3592-A3739E2B142E}"/>
                </a:ext>
              </a:extLst>
            </p:cNvPr>
            <p:cNvGrpSpPr/>
            <p:nvPr/>
          </p:nvGrpSpPr>
          <p:grpSpPr>
            <a:xfrm>
              <a:off x="8109841" y="1644399"/>
              <a:ext cx="1948663" cy="197553"/>
              <a:chOff x="5096732" y="1658780"/>
              <a:chExt cx="1948663" cy="197553"/>
            </a:xfrm>
          </p:grpSpPr>
          <p:sp>
            <p:nvSpPr>
              <p:cNvPr id="22" name="Заголовок 1">
                <a:extLst>
                  <a:ext uri="{FF2B5EF4-FFF2-40B4-BE49-F238E27FC236}">
                    <a16:creationId xmlns:a16="http://schemas.microsoft.com/office/drawing/2014/main" id="{2403D6ED-4736-397A-E443-1C622EEC1B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0328" y="1658780"/>
                <a:ext cx="1775067" cy="197553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100" dirty="0">
                    <a:solidFill>
                      <a:srgbClr val="5D6C83"/>
                    </a:solidFill>
                    <a:latin typeface="Cera Pro Medium" pitchFamily="2" charset="0"/>
                  </a:rPr>
                  <a:t>Совещания по проектам</a:t>
                </a: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C6CB67DF-AC3A-7FB0-9F92-9847615EF74B}"/>
                  </a:ext>
                </a:extLst>
              </p:cNvPr>
              <p:cNvSpPr/>
              <p:nvPr/>
            </p:nvSpPr>
            <p:spPr>
              <a:xfrm>
                <a:off x="5096732" y="1705403"/>
                <a:ext cx="111609" cy="111609"/>
              </a:xfrm>
              <a:prstGeom prst="ellipse">
                <a:avLst/>
              </a:prstGeom>
              <a:gradFill>
                <a:gsLst>
                  <a:gs pos="0">
                    <a:srgbClr val="5AB5EB"/>
                  </a:gs>
                  <a:gs pos="100000">
                    <a:srgbClr val="2A82BF"/>
                  </a:gs>
                </a:gsLst>
                <a:lin ang="78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70A8012A-5B5C-8AC8-6D66-8DD397FE46C6}"/>
                </a:ext>
              </a:extLst>
            </p:cNvPr>
            <p:cNvGrpSpPr/>
            <p:nvPr/>
          </p:nvGrpSpPr>
          <p:grpSpPr>
            <a:xfrm>
              <a:off x="8109841" y="1889178"/>
              <a:ext cx="2657721" cy="211934"/>
              <a:chOff x="5096732" y="1658780"/>
              <a:chExt cx="2657721" cy="211934"/>
            </a:xfrm>
          </p:grpSpPr>
          <p:sp>
            <p:nvSpPr>
              <p:cNvPr id="25" name="Заголовок 1">
                <a:extLst>
                  <a:ext uri="{FF2B5EF4-FFF2-40B4-BE49-F238E27FC236}">
                    <a16:creationId xmlns:a16="http://schemas.microsoft.com/office/drawing/2014/main" id="{6B8CD107-C584-5DC7-781C-40B609DDAB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0328" y="1658780"/>
                <a:ext cx="2484125" cy="21193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100" dirty="0">
                    <a:solidFill>
                      <a:srgbClr val="5D6C83"/>
                    </a:solidFill>
                    <a:latin typeface="Cera Pro Medium" pitchFamily="2" charset="0"/>
                  </a:rPr>
                  <a:t>Собеседования кадровой службы </a:t>
                </a: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0EA1A45A-1B2D-C348-F6EF-0D6234E5D3CA}"/>
                  </a:ext>
                </a:extLst>
              </p:cNvPr>
              <p:cNvSpPr/>
              <p:nvPr/>
            </p:nvSpPr>
            <p:spPr>
              <a:xfrm>
                <a:off x="5096732" y="1705403"/>
                <a:ext cx="111609" cy="111609"/>
              </a:xfrm>
              <a:prstGeom prst="ellipse">
                <a:avLst/>
              </a:prstGeom>
              <a:gradFill>
                <a:gsLst>
                  <a:gs pos="0">
                    <a:srgbClr val="5AB5EB"/>
                  </a:gs>
                  <a:gs pos="100000">
                    <a:srgbClr val="2A82BF"/>
                  </a:gs>
                </a:gsLst>
                <a:lin ang="78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439DC9A-B903-32A2-F98E-4AE65D5C85C8}"/>
              </a:ext>
            </a:extLst>
          </p:cNvPr>
          <p:cNvGrpSpPr/>
          <p:nvPr/>
        </p:nvGrpSpPr>
        <p:grpSpPr>
          <a:xfrm>
            <a:off x="386572" y="2646947"/>
            <a:ext cx="3692369" cy="1332814"/>
            <a:chOff x="4893400" y="1010812"/>
            <a:chExt cx="3692369" cy="1332814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3D254D08-67C9-72C4-5CCB-89BEA484F757}"/>
                </a:ext>
              </a:extLst>
            </p:cNvPr>
            <p:cNvSpPr/>
            <p:nvPr/>
          </p:nvSpPr>
          <p:spPr>
            <a:xfrm>
              <a:off x="4893400" y="1010812"/>
              <a:ext cx="3692369" cy="1332814"/>
            </a:xfrm>
            <a:prstGeom prst="roundRect">
              <a:avLst>
                <a:gd name="adj" fmla="val 23182"/>
              </a:avLst>
            </a:prstGeom>
            <a:solidFill>
              <a:schemeClr val="bg1"/>
            </a:solidFill>
            <a:ln>
              <a:noFill/>
            </a:ln>
            <a:effectLst>
              <a:outerShdw blurRad="246204" dist="38100" dir="8100000" algn="tr" rotWithShape="0">
                <a:schemeClr val="tx2">
                  <a:alpha val="2155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8E3A1050-173D-E033-B796-6BC671F2B531}"/>
                </a:ext>
              </a:extLst>
            </p:cNvPr>
            <p:cNvGrpSpPr/>
            <p:nvPr/>
          </p:nvGrpSpPr>
          <p:grpSpPr>
            <a:xfrm>
              <a:off x="4977365" y="1073877"/>
              <a:ext cx="461063" cy="461064"/>
              <a:chOff x="802337" y="1956572"/>
              <a:chExt cx="652092" cy="652093"/>
            </a:xfrm>
          </p:grpSpPr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D74C0F15-C0E3-5753-AD9A-F26F3B497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2337" y="1956572"/>
                <a:ext cx="652092" cy="652093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8F83943B-F921-E510-F452-2AC3EC9DB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1036296" y="2165497"/>
                <a:ext cx="184172" cy="184172"/>
              </a:xfrm>
              <a:prstGeom prst="rect">
                <a:avLst/>
              </a:prstGeom>
            </p:spPr>
          </p:pic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5DCDB94-C4DC-AC52-9800-68232A0C1667}"/>
                </a:ext>
              </a:extLst>
            </p:cNvPr>
            <p:cNvGrpSpPr/>
            <p:nvPr/>
          </p:nvGrpSpPr>
          <p:grpSpPr>
            <a:xfrm>
              <a:off x="5096732" y="1658780"/>
              <a:ext cx="3083886" cy="197553"/>
              <a:chOff x="5096732" y="1658780"/>
              <a:chExt cx="3083886" cy="197553"/>
            </a:xfrm>
          </p:grpSpPr>
          <p:sp>
            <p:nvSpPr>
              <p:cNvPr id="41" name="Заголовок 1">
                <a:extLst>
                  <a:ext uri="{FF2B5EF4-FFF2-40B4-BE49-F238E27FC236}">
                    <a16:creationId xmlns:a16="http://schemas.microsoft.com/office/drawing/2014/main" id="{11879C63-8C0C-3DC9-B3F5-E2AAE86A98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0328" y="1658780"/>
                <a:ext cx="2910290" cy="197553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dirty="0">
                    <a:solidFill>
                      <a:srgbClr val="58AADD"/>
                    </a:solidFill>
                    <a:latin typeface="Cera Pro Medium" pitchFamily="2" charset="0"/>
                  </a:rPr>
                  <a:t>Десятки совещаний </a:t>
                </a:r>
                <a:r>
                  <a:rPr lang="ru-RU" sz="1400" dirty="0">
                    <a:solidFill>
                      <a:srgbClr val="5D6C83"/>
                    </a:solidFill>
                    <a:latin typeface="Cera Pro Medium" pitchFamily="2" charset="0"/>
                  </a:rPr>
                  <a:t>ежедневно</a:t>
                </a: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7DA542F3-4C6C-B733-D597-2D99C2C1CB5C}"/>
                  </a:ext>
                </a:extLst>
              </p:cNvPr>
              <p:cNvSpPr/>
              <p:nvPr/>
            </p:nvSpPr>
            <p:spPr>
              <a:xfrm>
                <a:off x="5096732" y="1705403"/>
                <a:ext cx="111609" cy="111609"/>
              </a:xfrm>
              <a:prstGeom prst="ellipse">
                <a:avLst/>
              </a:prstGeom>
              <a:gradFill>
                <a:gsLst>
                  <a:gs pos="0">
                    <a:srgbClr val="5AB5EB"/>
                  </a:gs>
                  <a:gs pos="100000">
                    <a:srgbClr val="2A82BF"/>
                  </a:gs>
                </a:gsLst>
                <a:lin ang="78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6206F3D5-706A-C89A-5E4A-0C8565E1079B}"/>
                </a:ext>
              </a:extLst>
            </p:cNvPr>
            <p:cNvGrpSpPr/>
            <p:nvPr/>
          </p:nvGrpSpPr>
          <p:grpSpPr>
            <a:xfrm>
              <a:off x="5096732" y="1903559"/>
              <a:ext cx="2951122" cy="197553"/>
              <a:chOff x="5096732" y="1658780"/>
              <a:chExt cx="2951122" cy="197553"/>
            </a:xfrm>
          </p:grpSpPr>
          <p:sp>
            <p:nvSpPr>
              <p:cNvPr id="39" name="Заголовок 1">
                <a:extLst>
                  <a:ext uri="{FF2B5EF4-FFF2-40B4-BE49-F238E27FC236}">
                    <a16:creationId xmlns:a16="http://schemas.microsoft.com/office/drawing/2014/main" id="{DF62A5D5-DAAF-4721-B059-91BB322C2C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0328" y="1658780"/>
                <a:ext cx="2777526" cy="197553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dirty="0">
                    <a:solidFill>
                      <a:srgbClr val="58AADD"/>
                    </a:solidFill>
                    <a:latin typeface="Cera Pro Medium" pitchFamily="2" charset="0"/>
                  </a:rPr>
                  <a:t>Тысячи человеко-часов </a:t>
                </a:r>
                <a:r>
                  <a:rPr lang="ru-RU" sz="1400" dirty="0">
                    <a:solidFill>
                      <a:srgbClr val="5D6C83"/>
                    </a:solidFill>
                    <a:latin typeface="Cera Pro Medium" pitchFamily="2" charset="0"/>
                  </a:rPr>
                  <a:t>в месяц</a:t>
                </a:r>
                <a:endParaRPr lang="ru-RU" sz="1400" dirty="0">
                  <a:solidFill>
                    <a:srgbClr val="5D6C83"/>
                  </a:solidFill>
                  <a:latin typeface="Cera Pro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0AA380C3-A769-F016-4570-2A323271070B}"/>
                  </a:ext>
                </a:extLst>
              </p:cNvPr>
              <p:cNvSpPr/>
              <p:nvPr/>
            </p:nvSpPr>
            <p:spPr>
              <a:xfrm>
                <a:off x="5096732" y="1705403"/>
                <a:ext cx="111609" cy="111609"/>
              </a:xfrm>
              <a:prstGeom prst="ellipse">
                <a:avLst/>
              </a:prstGeom>
              <a:gradFill>
                <a:gsLst>
                  <a:gs pos="0">
                    <a:srgbClr val="5AB5EB"/>
                  </a:gs>
                  <a:gs pos="100000">
                    <a:srgbClr val="2A82BF"/>
                  </a:gs>
                </a:gsLst>
                <a:lin ang="78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68A4C83-5044-924A-A1EC-8A7A6D0B9FDC}"/>
              </a:ext>
            </a:extLst>
          </p:cNvPr>
          <p:cNvGrpSpPr/>
          <p:nvPr/>
        </p:nvGrpSpPr>
        <p:grpSpPr>
          <a:xfrm>
            <a:off x="4168120" y="2642452"/>
            <a:ext cx="6053156" cy="1332814"/>
            <a:chOff x="4893399" y="1010812"/>
            <a:chExt cx="6053156" cy="1332814"/>
          </a:xfrm>
        </p:grpSpPr>
        <p:sp>
          <p:nvSpPr>
            <p:cNvPr id="46" name="Скругленный прямоугольник 45">
              <a:extLst>
                <a:ext uri="{FF2B5EF4-FFF2-40B4-BE49-F238E27FC236}">
                  <a16:creationId xmlns:a16="http://schemas.microsoft.com/office/drawing/2014/main" id="{82FC7588-FEB9-4FF4-C7BD-1FFEAAADAF7C}"/>
                </a:ext>
              </a:extLst>
            </p:cNvPr>
            <p:cNvSpPr/>
            <p:nvPr/>
          </p:nvSpPr>
          <p:spPr>
            <a:xfrm>
              <a:off x="4893399" y="1010812"/>
              <a:ext cx="6053156" cy="1332814"/>
            </a:xfrm>
            <a:prstGeom prst="roundRect">
              <a:avLst>
                <a:gd name="adj" fmla="val 23182"/>
              </a:avLst>
            </a:prstGeom>
            <a:solidFill>
              <a:schemeClr val="bg1"/>
            </a:solidFill>
            <a:ln>
              <a:noFill/>
            </a:ln>
            <a:effectLst>
              <a:outerShdw blurRad="246204" dist="38100" dir="8100000" algn="tr" rotWithShape="0">
                <a:schemeClr val="tx2">
                  <a:alpha val="2155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D7039EB1-FF4C-8842-39E4-815C7EDB9D8E}"/>
                </a:ext>
              </a:extLst>
            </p:cNvPr>
            <p:cNvGrpSpPr/>
            <p:nvPr/>
          </p:nvGrpSpPr>
          <p:grpSpPr>
            <a:xfrm>
              <a:off x="4977365" y="1073877"/>
              <a:ext cx="461063" cy="461064"/>
              <a:chOff x="802337" y="1956572"/>
              <a:chExt cx="652092" cy="652093"/>
            </a:xfrm>
          </p:grpSpPr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EBB0D123-51B5-353B-3241-6EDA0ED57E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2337" y="1956572"/>
                <a:ext cx="652092" cy="652093"/>
              </a:xfrm>
              <a:prstGeom prst="rect">
                <a:avLst/>
              </a:prstGeom>
            </p:spPr>
          </p:pic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5DAE23F6-072A-B8B8-9869-CEDDFD861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1036296" y="2165497"/>
                <a:ext cx="184172" cy="184172"/>
              </a:xfrm>
              <a:prstGeom prst="rect">
                <a:avLst/>
              </a:prstGeom>
            </p:spPr>
          </p:pic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52333B4D-0BE7-7396-0A09-3A8C876069EE}"/>
                </a:ext>
              </a:extLst>
            </p:cNvPr>
            <p:cNvGrpSpPr/>
            <p:nvPr/>
          </p:nvGrpSpPr>
          <p:grpSpPr>
            <a:xfrm>
              <a:off x="5096732" y="1658780"/>
              <a:ext cx="4455322" cy="158232"/>
              <a:chOff x="5096732" y="1658780"/>
              <a:chExt cx="4455322" cy="158232"/>
            </a:xfrm>
          </p:grpSpPr>
          <p:sp>
            <p:nvSpPr>
              <p:cNvPr id="58" name="Заголовок 1">
                <a:extLst>
                  <a:ext uri="{FF2B5EF4-FFF2-40B4-BE49-F238E27FC236}">
                    <a16:creationId xmlns:a16="http://schemas.microsoft.com/office/drawing/2014/main" id="{865C6D6F-6322-1727-301E-636856833C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0327" y="1658780"/>
                <a:ext cx="4281727" cy="152373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100" dirty="0">
                    <a:solidFill>
                      <a:srgbClr val="5D6C83"/>
                    </a:solidFill>
                    <a:latin typeface="Cera Pro Medium" pitchFamily="2" charset="0"/>
                  </a:rPr>
                  <a:t>Ручное избирательное протоколирование мероприятий</a:t>
                </a: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3B3FF7BE-2DEC-FF3E-DCA9-93A2A01505B9}"/>
                  </a:ext>
                </a:extLst>
              </p:cNvPr>
              <p:cNvSpPr/>
              <p:nvPr/>
            </p:nvSpPr>
            <p:spPr>
              <a:xfrm>
                <a:off x="5096732" y="1705403"/>
                <a:ext cx="111609" cy="111609"/>
              </a:xfrm>
              <a:prstGeom prst="ellipse">
                <a:avLst/>
              </a:prstGeom>
              <a:gradFill>
                <a:gsLst>
                  <a:gs pos="0">
                    <a:srgbClr val="5AB5EB"/>
                  </a:gs>
                  <a:gs pos="100000">
                    <a:srgbClr val="2A82BF"/>
                  </a:gs>
                </a:gsLst>
                <a:lin ang="78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1C056D8F-824B-76C8-2C1D-E393A647E648}"/>
                </a:ext>
              </a:extLst>
            </p:cNvPr>
            <p:cNvGrpSpPr/>
            <p:nvPr/>
          </p:nvGrpSpPr>
          <p:grpSpPr>
            <a:xfrm>
              <a:off x="5096732" y="1930454"/>
              <a:ext cx="5651756" cy="279350"/>
              <a:chOff x="5096732" y="1685675"/>
              <a:chExt cx="5651756" cy="279350"/>
            </a:xfrm>
          </p:grpSpPr>
          <p:sp>
            <p:nvSpPr>
              <p:cNvPr id="56" name="Заголовок 1">
                <a:extLst>
                  <a:ext uri="{FF2B5EF4-FFF2-40B4-BE49-F238E27FC236}">
                    <a16:creationId xmlns:a16="http://schemas.microsoft.com/office/drawing/2014/main" id="{EE997315-C596-EECB-91BC-42297A7E39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0328" y="1685675"/>
                <a:ext cx="5478160" cy="27935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100" dirty="0">
                    <a:solidFill>
                      <a:srgbClr val="5D6C83"/>
                    </a:solidFill>
                    <a:latin typeface="Cera Pro Medium" pitchFamily="2" charset="0"/>
                  </a:rPr>
                  <a:t>Разработанный специально механизм исполнительных поручений не заработал</a:t>
                </a: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534829E6-EE99-60FB-27DA-F3552B1CE05B}"/>
                  </a:ext>
                </a:extLst>
              </p:cNvPr>
              <p:cNvSpPr/>
              <p:nvPr/>
            </p:nvSpPr>
            <p:spPr>
              <a:xfrm>
                <a:off x="5096732" y="1705403"/>
                <a:ext cx="111609" cy="111609"/>
              </a:xfrm>
              <a:prstGeom prst="ellipse">
                <a:avLst/>
              </a:prstGeom>
              <a:gradFill>
                <a:gsLst>
                  <a:gs pos="0">
                    <a:srgbClr val="5AB5EB"/>
                  </a:gs>
                  <a:gs pos="100000">
                    <a:srgbClr val="2A82BF"/>
                  </a:gs>
                </a:gsLst>
                <a:lin ang="78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5270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ED9728-6C39-2786-FEC5-640BFF500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149" y="119817"/>
            <a:ext cx="1037258" cy="505980"/>
          </a:xfrm>
          <a:prstGeom prst="rect">
            <a:avLst/>
          </a:prstGeom>
        </p:spPr>
      </p:pic>
      <p:sp>
        <p:nvSpPr>
          <p:cNvPr id="3" name="Номер слайда 229">
            <a:extLst>
              <a:ext uri="{FF2B5EF4-FFF2-40B4-BE49-F238E27FC236}">
                <a16:creationId xmlns:a16="http://schemas.microsoft.com/office/drawing/2014/main" id="{9CF19D3A-FE43-9C03-C934-0E23D1E5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9358" y="227476"/>
            <a:ext cx="202844" cy="224216"/>
          </a:xfrm>
        </p:spPr>
        <p:txBody>
          <a:bodyPr vert="horz" lIns="0" tIns="0" rIns="0" bIns="0" rtlCol="0" anchor="ctr"/>
          <a:lstStyle/>
          <a:p>
            <a:pPr algn="ctr"/>
            <a:fld id="{0DE515B1-BDD4-3C4B-9205-575036C2C13A}" type="slidenum">
              <a:rPr lang="ru-RU" sz="849">
                <a:solidFill>
                  <a:schemeClr val="tx1">
                    <a:lumMod val="60000"/>
                    <a:lumOff val="40000"/>
                  </a:schemeClr>
                </a:solidFill>
                <a:latin typeface="Cera Pro" pitchFamily="2" charset="0"/>
              </a:rPr>
              <a:pPr algn="ctr"/>
              <a:t>4</a:t>
            </a:fld>
            <a:endParaRPr lang="ru-RU" sz="849">
              <a:solidFill>
                <a:schemeClr val="tx1">
                  <a:lumMod val="60000"/>
                  <a:lumOff val="40000"/>
                </a:schemeClr>
              </a:solidFill>
              <a:latin typeface="Cera Pro" pitchFamily="2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EAFE63F-2138-8C5A-D55E-CB5A2234A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841" y="338970"/>
            <a:ext cx="9086651" cy="38582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980" dirty="0">
                <a:solidFill>
                  <a:srgbClr val="4C5F91"/>
                </a:solidFill>
                <a:latin typeface="Bicubik" panose="02000503020000020004" pitchFamily="2" charset="0"/>
              </a:rPr>
              <a:t>Процесс внедрения ИИ </a:t>
            </a:r>
            <a:r>
              <a:rPr lang="ru-RU" sz="1980" dirty="0" err="1">
                <a:solidFill>
                  <a:srgbClr val="4C5F91"/>
                </a:solidFill>
                <a:latin typeface="Bicubik" panose="02000503020000020004" pitchFamily="2" charset="0"/>
              </a:rPr>
              <a:t>Таймлист</a:t>
            </a:r>
            <a:r>
              <a:rPr lang="ru-RU" sz="1980" dirty="0">
                <a:solidFill>
                  <a:srgbClr val="4C5F91"/>
                </a:solidFill>
                <a:latin typeface="Bicubik" panose="02000503020000020004" pitchFamily="2" charset="0"/>
              </a:rPr>
              <a:t> в ГПБ Комплект (АО)</a:t>
            </a:r>
            <a:endParaRPr lang="ru-RU" sz="1980" dirty="0">
              <a:solidFill>
                <a:srgbClr val="4C5F91"/>
              </a:solidFill>
              <a:latin typeface="Montserrat" pitchFamily="2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B7ED5D6-7DF6-6578-1E24-26C7602D95D9}"/>
              </a:ext>
            </a:extLst>
          </p:cNvPr>
          <p:cNvGrpSpPr/>
          <p:nvPr/>
        </p:nvGrpSpPr>
        <p:grpSpPr>
          <a:xfrm>
            <a:off x="549838" y="1295830"/>
            <a:ext cx="9632385" cy="651519"/>
            <a:chOff x="549838" y="1497370"/>
            <a:chExt cx="9632385" cy="651519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2C3B9B74-1DE5-E859-7787-0FC2E139BF16}"/>
                </a:ext>
              </a:extLst>
            </p:cNvPr>
            <p:cNvGrpSpPr/>
            <p:nvPr/>
          </p:nvGrpSpPr>
          <p:grpSpPr>
            <a:xfrm>
              <a:off x="549838" y="1497370"/>
              <a:ext cx="9632385" cy="651519"/>
              <a:chOff x="381393" y="1497370"/>
              <a:chExt cx="9632385" cy="651519"/>
            </a:xfrm>
          </p:grpSpPr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CE751444-BD93-D44C-315A-AB7F586C6A74}"/>
                  </a:ext>
                </a:extLst>
              </p:cNvPr>
              <p:cNvGrpSpPr/>
              <p:nvPr/>
            </p:nvGrpSpPr>
            <p:grpSpPr>
              <a:xfrm>
                <a:off x="4771092" y="1514478"/>
                <a:ext cx="5242686" cy="619200"/>
                <a:chOff x="569661" y="4810431"/>
                <a:chExt cx="7414845" cy="875746"/>
              </a:xfrm>
            </p:grpSpPr>
            <p:sp>
              <p:nvSpPr>
                <p:cNvPr id="15" name="Скругленный прямоугольник 14">
                  <a:extLst>
                    <a:ext uri="{FF2B5EF4-FFF2-40B4-BE49-F238E27FC236}">
                      <a16:creationId xmlns:a16="http://schemas.microsoft.com/office/drawing/2014/main" id="{58AD42D8-81C7-C87D-0C6B-6F920A8A0B5E}"/>
                    </a:ext>
                  </a:extLst>
                </p:cNvPr>
                <p:cNvSpPr/>
                <p:nvPr/>
              </p:nvSpPr>
              <p:spPr>
                <a:xfrm>
                  <a:off x="569661" y="4810431"/>
                  <a:ext cx="7414845" cy="875746"/>
                </a:xfrm>
                <a:prstGeom prst="roundRect">
                  <a:avLst>
                    <a:gd name="adj" fmla="val 35554"/>
                  </a:avLst>
                </a:prstGeom>
                <a:noFill/>
                <a:ln w="19050" cap="rnd">
                  <a:solidFill>
                    <a:schemeClr val="tx1">
                      <a:lumMod val="60000"/>
                      <a:lumOff val="40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73"/>
                </a:p>
              </p:txBody>
            </p:sp>
            <p:sp>
              <p:nvSpPr>
                <p:cNvPr id="16" name="Заголовок 1">
                  <a:extLst>
                    <a:ext uri="{FF2B5EF4-FFF2-40B4-BE49-F238E27FC236}">
                      <a16:creationId xmlns:a16="http://schemas.microsoft.com/office/drawing/2014/main" id="{34BC8DCF-53AD-E3F9-25FF-6B5DC5BFDE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444620" y="5003833"/>
                  <a:ext cx="4745455" cy="290891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ctr" defTabSz="1007943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614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>
                    <a:lnSpc>
                      <a:spcPct val="100000"/>
                    </a:lnSpc>
                  </a:pPr>
                  <a:r>
                    <a:rPr lang="ru-RU" sz="1131" dirty="0">
                      <a:solidFill>
                        <a:srgbClr val="5D6C83"/>
                      </a:solidFill>
                      <a:latin typeface="Cera Pro Light" pitchFamily="2" charset="0"/>
                    </a:rPr>
                    <a:t>На этапе тестирования решили не вкладываться в </a:t>
                  </a:r>
                  <a:r>
                    <a:rPr lang="en-US" sz="1131" dirty="0">
                      <a:solidFill>
                        <a:srgbClr val="5D6C83"/>
                      </a:solidFill>
                      <a:latin typeface="Cera Pro Light" pitchFamily="2" charset="0"/>
                    </a:rPr>
                    <a:t>on-premise</a:t>
                  </a:r>
                  <a:endParaRPr lang="ru-RU" sz="1131" dirty="0">
                    <a:solidFill>
                      <a:srgbClr val="5D6C83"/>
                    </a:solidFill>
                    <a:latin typeface="Cera Pro Medium" pitchFamily="2" charset="0"/>
                  </a:endParaRPr>
                </a:p>
              </p:txBody>
            </p:sp>
          </p:grpSp>
          <p:grpSp>
            <p:nvGrpSpPr>
              <p:cNvPr id="11" name="Группа 10">
                <a:extLst>
                  <a:ext uri="{FF2B5EF4-FFF2-40B4-BE49-F238E27FC236}">
                    <a16:creationId xmlns:a16="http://schemas.microsoft.com/office/drawing/2014/main" id="{6F734AB9-B35A-3814-BB7A-676990020E85}"/>
                  </a:ext>
                </a:extLst>
              </p:cNvPr>
              <p:cNvGrpSpPr/>
              <p:nvPr/>
            </p:nvGrpSpPr>
            <p:grpSpPr>
              <a:xfrm>
                <a:off x="381393" y="1497370"/>
                <a:ext cx="5450410" cy="651519"/>
                <a:chOff x="2324330" y="1831823"/>
                <a:chExt cx="7708631" cy="921458"/>
              </a:xfrm>
            </p:grpSpPr>
            <p:sp>
              <p:nvSpPr>
                <p:cNvPr id="12" name="Скругленный прямоугольник 11">
                  <a:extLst>
                    <a:ext uri="{FF2B5EF4-FFF2-40B4-BE49-F238E27FC236}">
                      <a16:creationId xmlns:a16="http://schemas.microsoft.com/office/drawing/2014/main" id="{C470DBFC-243C-2E56-B75F-DDF6F35D2A41}"/>
                    </a:ext>
                  </a:extLst>
                </p:cNvPr>
                <p:cNvSpPr/>
                <p:nvPr/>
              </p:nvSpPr>
              <p:spPr>
                <a:xfrm>
                  <a:off x="2324330" y="1831823"/>
                  <a:ext cx="7708631" cy="921458"/>
                </a:xfrm>
                <a:prstGeom prst="roundRect">
                  <a:avLst>
                    <a:gd name="adj" fmla="val 33905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62420" dist="38100" dir="8100000" algn="tr" rotWithShape="0">
                    <a:schemeClr val="tx2">
                      <a:alpha val="21556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73"/>
                </a:p>
              </p:txBody>
            </p:sp>
            <p:sp>
              <p:nvSpPr>
                <p:cNvPr id="13" name="Заголовок 1">
                  <a:extLst>
                    <a:ext uri="{FF2B5EF4-FFF2-40B4-BE49-F238E27FC236}">
                      <a16:creationId xmlns:a16="http://schemas.microsoft.com/office/drawing/2014/main" id="{B41E9490-50D4-8CB2-6CA7-35F32C66C46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75998" y="2130370"/>
                  <a:ext cx="4439467" cy="287508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ctr" defTabSz="1007943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614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>
                    <a:lnSpc>
                      <a:spcPct val="100000"/>
                    </a:lnSpc>
                    <a:buClr>
                      <a:srgbClr val="F38C39"/>
                    </a:buClr>
                  </a:pPr>
                  <a:r>
                    <a:rPr lang="ru-RU" sz="1200" dirty="0">
                      <a:solidFill>
                        <a:srgbClr val="59687F"/>
                      </a:solidFill>
                      <a:latin typeface="Cera Pro" pitchFamily="2" charset="0"/>
                    </a:rPr>
                    <a:t>Выбор тарифа – облачный расширенный</a:t>
                  </a: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algn="l">
                    <a:lnSpc>
                      <a:spcPct val="100000"/>
                    </a:lnSpc>
                    <a:buClr>
                      <a:srgbClr val="F38C39"/>
                    </a:buClr>
                  </a:pPr>
                  <a:endParaRPr lang="ru-RU" sz="1200" dirty="0">
                    <a:solidFill>
                      <a:srgbClr val="5D6C83"/>
                    </a:solidFill>
                    <a:latin typeface="Cera Pro Medium" pitchFamily="2" charset="0"/>
                  </a:endParaRPr>
                </a:p>
              </p:txBody>
            </p:sp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93D08CAC-4309-A1D2-2814-1EC571998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/>
                <a:stretch/>
              </p:blipFill>
              <p:spPr>
                <a:xfrm>
                  <a:off x="2747891" y="2058136"/>
                  <a:ext cx="129225" cy="12922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CCBC2A12-8073-8E8B-3DD1-B26553607503}"/>
                </a:ext>
              </a:extLst>
            </p:cNvPr>
            <p:cNvGrpSpPr/>
            <p:nvPr/>
          </p:nvGrpSpPr>
          <p:grpSpPr>
            <a:xfrm>
              <a:off x="660069" y="1579772"/>
              <a:ext cx="477986" cy="467847"/>
              <a:chOff x="5395973" y="2327468"/>
              <a:chExt cx="837094" cy="819338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0ED026DF-7A0F-A035-88A3-717D54F00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95973" y="2327468"/>
                <a:ext cx="837094" cy="819338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D34E6E37-F7E9-09AC-3486-78B75682E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5658129" y="2565112"/>
                <a:ext cx="337320" cy="337320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07BBF0-4457-A8EB-9F26-E03E4C345E3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-25585" y="6426833"/>
            <a:ext cx="10716574" cy="1184943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3D0216E5-3674-1FD4-9004-3D86C17E04F1}"/>
              </a:ext>
            </a:extLst>
          </p:cNvPr>
          <p:cNvSpPr txBox="1">
            <a:spLocks/>
          </p:cNvSpPr>
          <p:nvPr/>
        </p:nvSpPr>
        <p:spPr>
          <a:xfrm>
            <a:off x="1451293" y="6909375"/>
            <a:ext cx="7220193" cy="2659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85" dirty="0">
                <a:solidFill>
                  <a:srgbClr val="4C5F91"/>
                </a:solidFill>
                <a:latin typeface="Bicubik" panose="02000503020000020004" pitchFamily="2" charset="0"/>
              </a:rPr>
              <a:t>Тех, кто попробовал                               – уже не оторвать</a:t>
            </a:r>
            <a:endParaRPr lang="ru-RU" sz="1485" dirty="0">
              <a:solidFill>
                <a:srgbClr val="91D192"/>
              </a:solidFill>
              <a:latin typeface="Montserrat" pitchFamily="2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E94F508-FC6C-7BD3-46BF-341C362178D9}"/>
              </a:ext>
            </a:extLst>
          </p:cNvPr>
          <p:cNvGrpSpPr/>
          <p:nvPr/>
        </p:nvGrpSpPr>
        <p:grpSpPr>
          <a:xfrm>
            <a:off x="453826" y="6601971"/>
            <a:ext cx="890797" cy="890797"/>
            <a:chOff x="4181951" y="9872776"/>
            <a:chExt cx="747706" cy="747706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8908105-70E1-2623-554C-575F6B341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81951" y="9872776"/>
              <a:ext cx="747706" cy="74770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38442C9-1383-0B23-DE7E-02F4846A2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4451971" y="10142438"/>
              <a:ext cx="189141" cy="189141"/>
            </a:xfrm>
            <a:prstGeom prst="rect">
              <a:avLst/>
            </a:prstGeom>
          </p:spPr>
        </p:pic>
      </p:grp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FDBA8364-7B76-79C8-CF43-AEFA9C9FD21E}"/>
              </a:ext>
            </a:extLst>
          </p:cNvPr>
          <p:cNvSpPr txBox="1">
            <a:spLocks/>
          </p:cNvSpPr>
          <p:nvPr/>
        </p:nvSpPr>
        <p:spPr>
          <a:xfrm>
            <a:off x="1829662" y="703097"/>
            <a:ext cx="6774838" cy="38582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7030A0"/>
                </a:solidFill>
                <a:latin typeface="Bicubik" panose="02000503020000020004" pitchFamily="2" charset="0"/>
              </a:rPr>
              <a:t>Цель – повышение управляемости проектов</a:t>
            </a:r>
            <a:endParaRPr lang="ru-RU" sz="1600" dirty="0">
              <a:solidFill>
                <a:srgbClr val="7030A0"/>
              </a:solidFill>
              <a:latin typeface="Montserrat" pitchFamily="2" charset="0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8C70707-4D34-122F-3D32-7FAB2DA80E5A}"/>
              </a:ext>
            </a:extLst>
          </p:cNvPr>
          <p:cNvGrpSpPr/>
          <p:nvPr/>
        </p:nvGrpSpPr>
        <p:grpSpPr>
          <a:xfrm>
            <a:off x="530580" y="2032589"/>
            <a:ext cx="9947266" cy="651519"/>
            <a:chOff x="549838" y="1497370"/>
            <a:chExt cx="9947266" cy="651519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206E6B25-9D6A-9EE1-61DC-3CDE75447AFA}"/>
                </a:ext>
              </a:extLst>
            </p:cNvPr>
            <p:cNvGrpSpPr/>
            <p:nvPr/>
          </p:nvGrpSpPr>
          <p:grpSpPr>
            <a:xfrm>
              <a:off x="549838" y="1497370"/>
              <a:ext cx="9947266" cy="651519"/>
              <a:chOff x="381393" y="1497370"/>
              <a:chExt cx="9947266" cy="651519"/>
            </a:xfrm>
          </p:grpSpPr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CD5FA2AB-43DF-5A39-509C-A25711CA8551}"/>
                  </a:ext>
                </a:extLst>
              </p:cNvPr>
              <p:cNvGrpSpPr/>
              <p:nvPr/>
            </p:nvGrpSpPr>
            <p:grpSpPr>
              <a:xfrm>
                <a:off x="4771092" y="1514478"/>
                <a:ext cx="5557567" cy="619200"/>
                <a:chOff x="569661" y="4810431"/>
                <a:chExt cx="7860188" cy="875746"/>
              </a:xfrm>
            </p:grpSpPr>
            <p:sp>
              <p:nvSpPr>
                <p:cNvPr id="33" name="Скругленный прямоугольник 32">
                  <a:extLst>
                    <a:ext uri="{FF2B5EF4-FFF2-40B4-BE49-F238E27FC236}">
                      <a16:creationId xmlns:a16="http://schemas.microsoft.com/office/drawing/2014/main" id="{BACC2D27-F6A7-5B1D-AB0C-A13DF8BA4586}"/>
                    </a:ext>
                  </a:extLst>
                </p:cNvPr>
                <p:cNvSpPr/>
                <p:nvPr/>
              </p:nvSpPr>
              <p:spPr>
                <a:xfrm>
                  <a:off x="569661" y="4810431"/>
                  <a:ext cx="7414845" cy="875746"/>
                </a:xfrm>
                <a:prstGeom prst="roundRect">
                  <a:avLst>
                    <a:gd name="adj" fmla="val 27528"/>
                  </a:avLst>
                </a:prstGeom>
                <a:noFill/>
                <a:ln w="19050" cap="rnd">
                  <a:solidFill>
                    <a:schemeClr val="tx1">
                      <a:lumMod val="60000"/>
                      <a:lumOff val="40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73"/>
                </a:p>
              </p:txBody>
            </p:sp>
            <p:sp>
              <p:nvSpPr>
                <p:cNvPr id="34" name="Заголовок 1">
                  <a:extLst>
                    <a:ext uri="{FF2B5EF4-FFF2-40B4-BE49-F238E27FC236}">
                      <a16:creationId xmlns:a16="http://schemas.microsoft.com/office/drawing/2014/main" id="{DDEDB62D-F363-AB95-C915-81900CE138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471857" y="4979369"/>
                  <a:ext cx="5957992" cy="524583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ctr" defTabSz="1007943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614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>
                    <a:lnSpc>
                      <a:spcPct val="100000"/>
                    </a:lnSpc>
                  </a:pPr>
                  <a:r>
                    <a:rPr lang="ru-RU" sz="1131" dirty="0">
                      <a:solidFill>
                        <a:srgbClr val="5D6C83"/>
                      </a:solidFill>
                      <a:latin typeface="Cera Pro Light" pitchFamily="2" charset="0"/>
                    </a:rPr>
                    <a:t>Задел на формирование поручений по итогам </a:t>
                  </a:r>
                  <a:r>
                    <a:rPr lang="ru-RU" sz="1131" dirty="0" err="1">
                      <a:solidFill>
                        <a:srgbClr val="5D6C83"/>
                      </a:solidFill>
                      <a:latin typeface="Cera Pro Light" pitchFamily="2" charset="0"/>
                    </a:rPr>
                    <a:t>автопротоколирования</a:t>
                  </a:r>
                  <a:endParaRPr lang="ru-RU" sz="1131" dirty="0">
                    <a:solidFill>
                      <a:srgbClr val="5D6C83"/>
                    </a:solidFill>
                    <a:latin typeface="Cera Pro Medium" pitchFamily="2" charset="0"/>
                  </a:endParaRP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30EE834A-B546-1F20-AC32-8318B664BFE5}"/>
                  </a:ext>
                </a:extLst>
              </p:cNvPr>
              <p:cNvGrpSpPr/>
              <p:nvPr/>
            </p:nvGrpSpPr>
            <p:grpSpPr>
              <a:xfrm>
                <a:off x="381393" y="1497370"/>
                <a:ext cx="5419771" cy="651519"/>
                <a:chOff x="2324330" y="1831823"/>
                <a:chExt cx="7665299" cy="921458"/>
              </a:xfrm>
            </p:grpSpPr>
            <p:sp>
              <p:nvSpPr>
                <p:cNvPr id="30" name="Скругленный прямоугольник 29">
                  <a:extLst>
                    <a:ext uri="{FF2B5EF4-FFF2-40B4-BE49-F238E27FC236}">
                      <a16:creationId xmlns:a16="http://schemas.microsoft.com/office/drawing/2014/main" id="{F553A410-8E7F-A7FF-9DB3-EBE83764C193}"/>
                    </a:ext>
                  </a:extLst>
                </p:cNvPr>
                <p:cNvSpPr/>
                <p:nvPr/>
              </p:nvSpPr>
              <p:spPr>
                <a:xfrm>
                  <a:off x="2324330" y="1831823"/>
                  <a:ext cx="7665299" cy="921458"/>
                </a:xfrm>
                <a:prstGeom prst="roundRect">
                  <a:avLst>
                    <a:gd name="adj" fmla="val 33905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62420" dist="38100" dir="8100000" algn="tr" rotWithShape="0">
                    <a:schemeClr val="tx2">
                      <a:alpha val="21556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73"/>
                </a:p>
              </p:txBody>
            </p:sp>
            <p:sp>
              <p:nvSpPr>
                <p:cNvPr id="31" name="Заголовок 1">
                  <a:extLst>
                    <a:ext uri="{FF2B5EF4-FFF2-40B4-BE49-F238E27FC236}">
                      <a16:creationId xmlns:a16="http://schemas.microsoft.com/office/drawing/2014/main" id="{86C00F5D-A9E4-7DA6-3C34-6D23D17B57A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75997" y="2011251"/>
                  <a:ext cx="5709564" cy="28233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ctr" defTabSz="1007943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614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>
                    <a:lnSpc>
                      <a:spcPct val="100000"/>
                    </a:lnSpc>
                    <a:buClr>
                      <a:srgbClr val="F38C39"/>
                    </a:buClr>
                  </a:pPr>
                  <a:r>
                    <a:rPr lang="ru-RU" sz="1200" dirty="0">
                      <a:solidFill>
                        <a:srgbClr val="59687F"/>
                      </a:solidFill>
                      <a:latin typeface="Cera Pro" pitchFamily="2" charset="0"/>
                    </a:rPr>
                    <a:t>Точка применения – функционал Мероприятий </a:t>
                  </a:r>
                  <a:br>
                    <a:rPr lang="en-US" sz="1200" dirty="0">
                      <a:solidFill>
                        <a:srgbClr val="59687F"/>
                      </a:solidFill>
                      <a:latin typeface="Cera Pro" pitchFamily="2" charset="0"/>
                    </a:rPr>
                  </a:br>
                  <a:r>
                    <a:rPr lang="ru-RU" sz="1200" dirty="0">
                      <a:solidFill>
                        <a:srgbClr val="59687F"/>
                      </a:solidFill>
                      <a:latin typeface="Cera Pro" pitchFamily="2" charset="0"/>
                    </a:rPr>
                    <a:t>в 1С ДО</a:t>
                  </a:r>
                  <a:endParaRPr lang="ru-RU" sz="800" dirty="0">
                    <a:solidFill>
                      <a:srgbClr val="59687F"/>
                    </a:solidFill>
                    <a:latin typeface="Cera Pro" pitchFamily="2" charset="0"/>
                  </a:endParaRP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algn="l">
                    <a:lnSpc>
                      <a:spcPct val="100000"/>
                    </a:lnSpc>
                    <a:buClr>
                      <a:srgbClr val="F38C39"/>
                    </a:buClr>
                  </a:pPr>
                  <a:endParaRPr lang="ru-RU" sz="1200" dirty="0">
                    <a:solidFill>
                      <a:srgbClr val="5D6C83"/>
                    </a:solidFill>
                    <a:latin typeface="Cera Pro Medium" pitchFamily="2" charset="0"/>
                  </a:endParaRPr>
                </a:p>
              </p:txBody>
            </p:sp>
            <p:pic>
              <p:nvPicPr>
                <p:cNvPr id="32" name="Рисунок 31">
                  <a:extLst>
                    <a:ext uri="{FF2B5EF4-FFF2-40B4-BE49-F238E27FC236}">
                      <a16:creationId xmlns:a16="http://schemas.microsoft.com/office/drawing/2014/main" id="{4E7192FB-DAEC-ADA0-8133-138E94064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/>
                <a:stretch/>
              </p:blipFill>
              <p:spPr>
                <a:xfrm>
                  <a:off x="2747891" y="2058136"/>
                  <a:ext cx="129225" cy="12922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94097761-43C1-B96B-A820-8D097D31F9C0}"/>
                </a:ext>
              </a:extLst>
            </p:cNvPr>
            <p:cNvGrpSpPr/>
            <p:nvPr/>
          </p:nvGrpSpPr>
          <p:grpSpPr>
            <a:xfrm>
              <a:off x="660069" y="1579772"/>
              <a:ext cx="477986" cy="467847"/>
              <a:chOff x="5395973" y="2327468"/>
              <a:chExt cx="837094" cy="819338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582D9F17-5976-60DB-30B6-AF3D58165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95973" y="2327468"/>
                <a:ext cx="837094" cy="819338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859E2B11-3C21-0ADE-57B7-B133B90BB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5658129" y="2565112"/>
                <a:ext cx="337320" cy="337320"/>
              </a:xfrm>
              <a:prstGeom prst="rect">
                <a:avLst/>
              </a:prstGeom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08D65AA-8FCD-9DC4-0340-CDD6603849D6}"/>
              </a:ext>
            </a:extLst>
          </p:cNvPr>
          <p:cNvGrpSpPr/>
          <p:nvPr/>
        </p:nvGrpSpPr>
        <p:grpSpPr>
          <a:xfrm>
            <a:off x="529713" y="2763666"/>
            <a:ext cx="9632385" cy="651519"/>
            <a:chOff x="549838" y="1497370"/>
            <a:chExt cx="9632385" cy="651519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BD0DB066-7F10-D0A2-A8EC-74C85635300E}"/>
                </a:ext>
              </a:extLst>
            </p:cNvPr>
            <p:cNvGrpSpPr/>
            <p:nvPr/>
          </p:nvGrpSpPr>
          <p:grpSpPr>
            <a:xfrm>
              <a:off x="549838" y="1497370"/>
              <a:ext cx="9632385" cy="651519"/>
              <a:chOff x="381393" y="1497370"/>
              <a:chExt cx="9632385" cy="651519"/>
            </a:xfrm>
          </p:grpSpPr>
          <p:grpSp>
            <p:nvGrpSpPr>
              <p:cNvPr id="40" name="Группа 39">
                <a:extLst>
                  <a:ext uri="{FF2B5EF4-FFF2-40B4-BE49-F238E27FC236}">
                    <a16:creationId xmlns:a16="http://schemas.microsoft.com/office/drawing/2014/main" id="{05806C59-80BF-F7E8-248D-9A3AA0FEAA19}"/>
                  </a:ext>
                </a:extLst>
              </p:cNvPr>
              <p:cNvGrpSpPr/>
              <p:nvPr/>
            </p:nvGrpSpPr>
            <p:grpSpPr>
              <a:xfrm>
                <a:off x="4771092" y="1514478"/>
                <a:ext cx="5242686" cy="619200"/>
                <a:chOff x="569661" y="4810431"/>
                <a:chExt cx="7414845" cy="875746"/>
              </a:xfrm>
            </p:grpSpPr>
            <p:sp>
              <p:nvSpPr>
                <p:cNvPr id="45" name="Скругленный прямоугольник 44">
                  <a:extLst>
                    <a:ext uri="{FF2B5EF4-FFF2-40B4-BE49-F238E27FC236}">
                      <a16:creationId xmlns:a16="http://schemas.microsoft.com/office/drawing/2014/main" id="{5D6C027D-7C71-07F2-B337-AB886274A3A3}"/>
                    </a:ext>
                  </a:extLst>
                </p:cNvPr>
                <p:cNvSpPr/>
                <p:nvPr/>
              </p:nvSpPr>
              <p:spPr>
                <a:xfrm>
                  <a:off x="569661" y="4810431"/>
                  <a:ext cx="7414845" cy="875746"/>
                </a:xfrm>
                <a:prstGeom prst="roundRect">
                  <a:avLst>
                    <a:gd name="adj" fmla="val 28598"/>
                  </a:avLst>
                </a:prstGeom>
                <a:noFill/>
                <a:ln w="19050" cap="rnd">
                  <a:solidFill>
                    <a:schemeClr val="tx1">
                      <a:lumMod val="60000"/>
                      <a:lumOff val="40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73"/>
                </a:p>
              </p:txBody>
            </p:sp>
            <p:sp>
              <p:nvSpPr>
                <p:cNvPr id="46" name="Заголовок 1">
                  <a:extLst>
                    <a:ext uri="{FF2B5EF4-FFF2-40B4-BE49-F238E27FC236}">
                      <a16:creationId xmlns:a16="http://schemas.microsoft.com/office/drawing/2014/main" id="{0CE52461-720F-BA9A-9E98-E0415F1D1B3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468119" y="4997526"/>
                  <a:ext cx="4898461" cy="524583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ctr" defTabSz="1007943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614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>
                    <a:lnSpc>
                      <a:spcPct val="100000"/>
                    </a:lnSpc>
                  </a:pPr>
                  <a:r>
                    <a:rPr lang="ru-RU" sz="1131" dirty="0">
                      <a:solidFill>
                        <a:srgbClr val="5D6C83"/>
                      </a:solidFill>
                      <a:latin typeface="Cera Pro Light" pitchFamily="2" charset="0"/>
                    </a:rPr>
                    <a:t>Пилотное подразделение – проектный офис </a:t>
                  </a:r>
                </a:p>
                <a:p>
                  <a:pPr algn="l">
                    <a:lnSpc>
                      <a:spcPct val="100000"/>
                    </a:lnSpc>
                  </a:pPr>
                  <a:r>
                    <a:rPr lang="ru-RU" sz="1131" dirty="0">
                      <a:solidFill>
                        <a:srgbClr val="5D6C83"/>
                      </a:solidFill>
                      <a:latin typeface="Cera Pro Light" pitchFamily="2" charset="0"/>
                    </a:rPr>
                    <a:t>автоматизации</a:t>
                  </a:r>
                  <a:endParaRPr lang="ru-RU" sz="1131" dirty="0">
                    <a:solidFill>
                      <a:srgbClr val="5D6C83"/>
                    </a:solidFill>
                    <a:latin typeface="Cera Pro Medium" pitchFamily="2" charset="0"/>
                  </a:endParaRPr>
                </a:p>
              </p:txBody>
            </p:sp>
          </p:grpSp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DD5918B7-D936-1284-4279-0785E954E3B2}"/>
                  </a:ext>
                </a:extLst>
              </p:cNvPr>
              <p:cNvGrpSpPr/>
              <p:nvPr/>
            </p:nvGrpSpPr>
            <p:grpSpPr>
              <a:xfrm>
                <a:off x="381393" y="1497370"/>
                <a:ext cx="5419771" cy="651519"/>
                <a:chOff x="2324330" y="1831823"/>
                <a:chExt cx="7665299" cy="921458"/>
              </a:xfrm>
            </p:grpSpPr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1E0E2E73-35AC-4B75-6C3E-8B8B2C31E46F}"/>
                    </a:ext>
                  </a:extLst>
                </p:cNvPr>
                <p:cNvSpPr/>
                <p:nvPr/>
              </p:nvSpPr>
              <p:spPr>
                <a:xfrm>
                  <a:off x="2324330" y="1831823"/>
                  <a:ext cx="7665299" cy="921458"/>
                </a:xfrm>
                <a:prstGeom prst="roundRect">
                  <a:avLst>
                    <a:gd name="adj" fmla="val 33905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62420" dist="38100" dir="8100000" algn="tr" rotWithShape="0">
                    <a:schemeClr val="tx2">
                      <a:alpha val="21556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73"/>
                </a:p>
              </p:txBody>
            </p:sp>
            <p:sp>
              <p:nvSpPr>
                <p:cNvPr id="43" name="Заголовок 1">
                  <a:extLst>
                    <a:ext uri="{FF2B5EF4-FFF2-40B4-BE49-F238E27FC236}">
                      <a16:creationId xmlns:a16="http://schemas.microsoft.com/office/drawing/2014/main" id="{3174FB4E-B5CD-89EE-47DC-8CD29B6FD26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75997" y="2011251"/>
                  <a:ext cx="5709564" cy="28233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ctr" defTabSz="1007943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614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>
                    <a:lnSpc>
                      <a:spcPct val="100000"/>
                    </a:lnSpc>
                    <a:buClr>
                      <a:srgbClr val="F38C39"/>
                    </a:buClr>
                  </a:pPr>
                  <a:r>
                    <a:rPr lang="ru-RU" sz="1200" dirty="0">
                      <a:solidFill>
                        <a:srgbClr val="59687F"/>
                      </a:solidFill>
                      <a:latin typeface="Cera Pro" pitchFamily="2" charset="0"/>
                    </a:rPr>
                    <a:t>Демонстрация функционала </a:t>
                  </a:r>
                  <a:r>
                    <a:rPr lang="ru-RU" sz="1200" dirty="0" err="1">
                      <a:solidFill>
                        <a:srgbClr val="59687F"/>
                      </a:solidFill>
                      <a:latin typeface="Cera Pro" pitchFamily="2" charset="0"/>
                    </a:rPr>
                    <a:t>Таймлист</a:t>
                  </a:r>
                  <a:r>
                    <a:rPr lang="ru-RU" sz="1200" dirty="0">
                      <a:solidFill>
                        <a:srgbClr val="59687F"/>
                      </a:solidFill>
                      <a:latin typeface="Cera Pro" pitchFamily="2" charset="0"/>
                    </a:rPr>
                    <a:t> по подразделениям и выбор пилотных направлений</a:t>
                  </a:r>
                </a:p>
                <a:p>
                  <a:pPr algn="l">
                    <a:lnSpc>
                      <a:spcPct val="100000"/>
                    </a:lnSpc>
                    <a:buClr>
                      <a:srgbClr val="F38C39"/>
                    </a:buClr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algn="l">
                    <a:lnSpc>
                      <a:spcPct val="100000"/>
                    </a:lnSpc>
                    <a:buClr>
                      <a:srgbClr val="F38C39"/>
                    </a:buClr>
                  </a:pPr>
                  <a:endParaRPr lang="ru-RU" sz="1200" dirty="0">
                    <a:solidFill>
                      <a:srgbClr val="5D6C83"/>
                    </a:solidFill>
                    <a:latin typeface="Cera Pro Medium" pitchFamily="2" charset="0"/>
                  </a:endParaRPr>
                </a:p>
              </p:txBody>
            </p:sp>
            <p:pic>
              <p:nvPicPr>
                <p:cNvPr id="44" name="Рисунок 43">
                  <a:extLst>
                    <a:ext uri="{FF2B5EF4-FFF2-40B4-BE49-F238E27FC236}">
                      <a16:creationId xmlns:a16="http://schemas.microsoft.com/office/drawing/2014/main" id="{C245FD5B-AC03-4A05-C63C-1F4283E515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/>
                <a:stretch/>
              </p:blipFill>
              <p:spPr>
                <a:xfrm>
                  <a:off x="2747891" y="2058136"/>
                  <a:ext cx="129225" cy="12922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F8DC8108-103B-9F31-AE5F-88A9C25F7E3F}"/>
                </a:ext>
              </a:extLst>
            </p:cNvPr>
            <p:cNvGrpSpPr/>
            <p:nvPr/>
          </p:nvGrpSpPr>
          <p:grpSpPr>
            <a:xfrm>
              <a:off x="660069" y="1579772"/>
              <a:ext cx="477986" cy="467847"/>
              <a:chOff x="5395973" y="2327468"/>
              <a:chExt cx="837094" cy="819338"/>
            </a:xfrm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DDD0440-563B-C9FD-5C59-CC23C7F0D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95973" y="2327468"/>
                <a:ext cx="837094" cy="819338"/>
              </a:xfrm>
              <a:prstGeom prst="rect">
                <a:avLst/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9865C687-AE57-FC42-7F3E-A6813AEB4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/>
            </p:blipFill>
            <p:spPr>
              <a:xfrm>
                <a:off x="5667807" y="2565112"/>
                <a:ext cx="317965" cy="337320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C30039E-5BB3-97C6-541F-076197344862}"/>
              </a:ext>
            </a:extLst>
          </p:cNvPr>
          <p:cNvGrpSpPr/>
          <p:nvPr/>
        </p:nvGrpSpPr>
        <p:grpSpPr>
          <a:xfrm>
            <a:off x="529713" y="3496475"/>
            <a:ext cx="9632385" cy="1040584"/>
            <a:chOff x="529713" y="3823055"/>
            <a:chExt cx="9632385" cy="1040584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274E147F-7EA5-D904-5F8A-6EF4B872D5D6}"/>
                </a:ext>
              </a:extLst>
            </p:cNvPr>
            <p:cNvGrpSpPr/>
            <p:nvPr/>
          </p:nvGrpSpPr>
          <p:grpSpPr>
            <a:xfrm>
              <a:off x="529713" y="3823055"/>
              <a:ext cx="9632385" cy="1040584"/>
              <a:chOff x="549838" y="1497371"/>
              <a:chExt cx="9632385" cy="1040584"/>
            </a:xfrm>
          </p:grpSpPr>
          <p:grpSp>
            <p:nvGrpSpPr>
              <p:cNvPr id="51" name="Группа 50">
                <a:extLst>
                  <a:ext uri="{FF2B5EF4-FFF2-40B4-BE49-F238E27FC236}">
                    <a16:creationId xmlns:a16="http://schemas.microsoft.com/office/drawing/2014/main" id="{2A64FD95-6E66-4A61-E4E2-1E14068DC0A3}"/>
                  </a:ext>
                </a:extLst>
              </p:cNvPr>
              <p:cNvGrpSpPr/>
              <p:nvPr/>
            </p:nvGrpSpPr>
            <p:grpSpPr>
              <a:xfrm>
                <a:off x="549838" y="1497371"/>
                <a:ext cx="9632385" cy="1040584"/>
                <a:chOff x="381393" y="1497371"/>
                <a:chExt cx="9632385" cy="1040584"/>
              </a:xfrm>
            </p:grpSpPr>
            <p:grpSp>
              <p:nvGrpSpPr>
                <p:cNvPr id="55" name="Группа 54">
                  <a:extLst>
                    <a:ext uri="{FF2B5EF4-FFF2-40B4-BE49-F238E27FC236}">
                      <a16:creationId xmlns:a16="http://schemas.microsoft.com/office/drawing/2014/main" id="{C45CA972-C5B3-9086-23D2-E5663BF1C365}"/>
                    </a:ext>
                  </a:extLst>
                </p:cNvPr>
                <p:cNvGrpSpPr/>
                <p:nvPr/>
              </p:nvGrpSpPr>
              <p:grpSpPr>
                <a:xfrm>
                  <a:off x="4771092" y="1514478"/>
                  <a:ext cx="5242686" cy="1023477"/>
                  <a:chOff x="569661" y="4810430"/>
                  <a:chExt cx="7414845" cy="1447522"/>
                </a:xfrm>
              </p:grpSpPr>
              <p:sp>
                <p:nvSpPr>
                  <p:cNvPr id="60" name="Скругленный прямоугольник 59">
                    <a:extLst>
                      <a:ext uri="{FF2B5EF4-FFF2-40B4-BE49-F238E27FC236}">
                        <a16:creationId xmlns:a16="http://schemas.microsoft.com/office/drawing/2014/main" id="{0B5C3F5F-F5A2-E32A-018B-9B5265461C75}"/>
                      </a:ext>
                    </a:extLst>
                  </p:cNvPr>
                  <p:cNvSpPr/>
                  <p:nvPr/>
                </p:nvSpPr>
                <p:spPr>
                  <a:xfrm>
                    <a:off x="569661" y="4810430"/>
                    <a:ext cx="7414845" cy="1447522"/>
                  </a:xfrm>
                  <a:prstGeom prst="roundRect">
                    <a:avLst>
                      <a:gd name="adj" fmla="val 26369"/>
                    </a:avLst>
                  </a:prstGeom>
                  <a:noFill/>
                  <a:ln w="19050" cap="rnd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273"/>
                  </a:p>
                </p:txBody>
              </p:sp>
              <p:sp>
                <p:nvSpPr>
                  <p:cNvPr id="61" name="Заголовок 1">
                    <a:extLst>
                      <a:ext uri="{FF2B5EF4-FFF2-40B4-BE49-F238E27FC236}">
                        <a16:creationId xmlns:a16="http://schemas.microsoft.com/office/drawing/2014/main" id="{D373C494-4FFC-ACF8-C5F3-98C08ADA5FD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468119" y="5363252"/>
                    <a:ext cx="5360487" cy="524583"/>
                  </a:xfrm>
                  <a:prstGeom prst="rect">
                    <a:avLst/>
                  </a:prstGeom>
                </p:spPr>
                <p:txBody>
                  <a:bodyPr vert="horz" lIns="0" tIns="0" rIns="0" bIns="0" rtlCol="0" anchor="t">
                    <a:noAutofit/>
                  </a:bodyPr>
                  <a:lstStyle>
                    <a:lvl1pPr algn="ctr" defTabSz="1007943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614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l">
                      <a:lnSpc>
                        <a:spcPct val="100000"/>
                      </a:lnSpc>
                    </a:pPr>
                    <a:r>
                      <a:rPr lang="ru-RU" sz="1200" dirty="0">
                        <a:solidFill>
                          <a:srgbClr val="9CA2EE"/>
                        </a:solidFill>
                        <a:latin typeface="Cera Pro Medium" pitchFamily="2" charset="0"/>
                      </a:rPr>
                      <a:t>Быстрый старт – легкое вкатывание</a:t>
                    </a:r>
                    <a:endParaRPr lang="ru-RU" sz="1200" dirty="0">
                      <a:solidFill>
                        <a:srgbClr val="5D6C83"/>
                      </a:solidFill>
                      <a:latin typeface="Cera Pro Medium" pitchFamily="2" charset="0"/>
                    </a:endParaRPr>
                  </a:p>
                </p:txBody>
              </p:sp>
            </p:grpSp>
            <p:grpSp>
              <p:nvGrpSpPr>
                <p:cNvPr id="56" name="Группа 55">
                  <a:extLst>
                    <a:ext uri="{FF2B5EF4-FFF2-40B4-BE49-F238E27FC236}">
                      <a16:creationId xmlns:a16="http://schemas.microsoft.com/office/drawing/2014/main" id="{05987459-026C-6ED8-447F-A0EF468C3B93}"/>
                    </a:ext>
                  </a:extLst>
                </p:cNvPr>
                <p:cNvGrpSpPr/>
                <p:nvPr/>
              </p:nvGrpSpPr>
              <p:grpSpPr>
                <a:xfrm>
                  <a:off x="381393" y="1497371"/>
                  <a:ext cx="5419771" cy="1040584"/>
                  <a:chOff x="2324330" y="1831823"/>
                  <a:chExt cx="7665299" cy="1471721"/>
                </a:xfrm>
              </p:grpSpPr>
              <p:sp>
                <p:nvSpPr>
                  <p:cNvPr id="57" name="Скругленный прямоугольник 56">
                    <a:extLst>
                      <a:ext uri="{FF2B5EF4-FFF2-40B4-BE49-F238E27FC236}">
                        <a16:creationId xmlns:a16="http://schemas.microsoft.com/office/drawing/2014/main" id="{3C61B1BD-6F42-E566-3B57-4465EFB60613}"/>
                      </a:ext>
                    </a:extLst>
                  </p:cNvPr>
                  <p:cNvSpPr/>
                  <p:nvPr/>
                </p:nvSpPr>
                <p:spPr>
                  <a:xfrm>
                    <a:off x="2324330" y="1831823"/>
                    <a:ext cx="7665299" cy="1471721"/>
                  </a:xfrm>
                  <a:prstGeom prst="roundRect">
                    <a:avLst>
                      <a:gd name="adj" fmla="val 2499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62420" dist="38100" dir="8100000" algn="tr" rotWithShape="0">
                      <a:schemeClr val="tx2">
                        <a:alpha val="21556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273"/>
                  </a:p>
                </p:txBody>
              </p:sp>
              <p:sp>
                <p:nvSpPr>
                  <p:cNvPr id="58" name="Заголовок 1">
                    <a:extLst>
                      <a:ext uri="{FF2B5EF4-FFF2-40B4-BE49-F238E27FC236}">
                        <a16:creationId xmlns:a16="http://schemas.microsoft.com/office/drawing/2014/main" id="{DAD3BAB3-13A9-D0A7-8615-00CF4D7679D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393014" y="2079318"/>
                    <a:ext cx="5796810" cy="274776"/>
                  </a:xfrm>
                  <a:prstGeom prst="rect">
                    <a:avLst/>
                  </a:prstGeom>
                </p:spPr>
                <p:txBody>
                  <a:bodyPr vert="horz" lIns="0" tIns="0" rIns="0" bIns="0" rtlCol="0" anchor="t">
                    <a:noAutofit/>
                  </a:bodyPr>
                  <a:lstStyle>
                    <a:lvl1pPr algn="ctr" defTabSz="1007943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614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l">
                      <a:lnSpc>
                        <a:spcPct val="100000"/>
                      </a:lnSpc>
                      <a:buClr>
                        <a:srgbClr val="F38C39"/>
                      </a:buClr>
                    </a:pPr>
                    <a:r>
                      <a:rPr lang="ru-RU" sz="1200" dirty="0">
                        <a:solidFill>
                          <a:srgbClr val="59687F"/>
                        </a:solidFill>
                        <a:latin typeface="Cera Pro" pitchFamily="2" charset="0"/>
                      </a:rPr>
                      <a:t>ПИЛОТНЫЕ ПРОЕКТЫ: </a:t>
                    </a:r>
                  </a:p>
                  <a:p>
                    <a:pPr algn="l">
                      <a:lnSpc>
                        <a:spcPct val="100000"/>
                      </a:lnSpc>
                      <a:buClr>
                        <a:srgbClr val="F38C39"/>
                      </a:buClr>
                    </a:pPr>
                    <a:endParaRPr lang="ru-RU" sz="1200" dirty="0">
                      <a:solidFill>
                        <a:srgbClr val="5D6C83"/>
                      </a:solidFill>
                      <a:latin typeface="Cera Pro" pitchFamily="2" charset="0"/>
                    </a:endParaRPr>
                  </a:p>
                  <a:p>
                    <a:pPr marL="121232" indent="-121232" algn="l">
                      <a:lnSpc>
                        <a:spcPct val="100000"/>
                      </a:lnSpc>
                      <a:buClr>
                        <a:srgbClr val="F38C39"/>
                      </a:buClr>
                      <a:buFont typeface="Arial" panose="020B0604020202020204" pitchFamily="34" charset="0"/>
                      <a:buChar char="•"/>
                    </a:pPr>
                    <a:endParaRPr lang="ru-RU" sz="1200" dirty="0">
                      <a:solidFill>
                        <a:srgbClr val="5D6C83"/>
                      </a:solidFill>
                      <a:latin typeface="Cera Pro" pitchFamily="2" charset="0"/>
                    </a:endParaRPr>
                  </a:p>
                  <a:p>
                    <a:pPr marL="121232" indent="-121232" algn="l">
                      <a:lnSpc>
                        <a:spcPct val="100000"/>
                      </a:lnSpc>
                      <a:buClr>
                        <a:srgbClr val="F38C39"/>
                      </a:buClr>
                      <a:buFont typeface="Arial" panose="020B0604020202020204" pitchFamily="34" charset="0"/>
                      <a:buChar char="•"/>
                    </a:pPr>
                    <a:endParaRPr lang="ru-RU" sz="1200" dirty="0">
                      <a:solidFill>
                        <a:srgbClr val="5D6C83"/>
                      </a:solidFill>
                      <a:latin typeface="Cera Pro" pitchFamily="2" charset="0"/>
                    </a:endParaRPr>
                  </a:p>
                  <a:p>
                    <a:pPr algn="l">
                      <a:lnSpc>
                        <a:spcPct val="100000"/>
                      </a:lnSpc>
                      <a:buClr>
                        <a:srgbClr val="F38C39"/>
                      </a:buClr>
                    </a:pPr>
                    <a:endParaRPr lang="ru-RU" sz="1200" dirty="0">
                      <a:solidFill>
                        <a:srgbClr val="5D6C83"/>
                      </a:solidFill>
                      <a:latin typeface="Cera Pro Medium" pitchFamily="2" charset="0"/>
                    </a:endParaRPr>
                  </a:p>
                </p:txBody>
              </p:sp>
              <p:pic>
                <p:nvPicPr>
                  <p:cNvPr id="59" name="Рисунок 58">
                    <a:extLst>
                      <a:ext uri="{FF2B5EF4-FFF2-40B4-BE49-F238E27FC236}">
                        <a16:creationId xmlns:a16="http://schemas.microsoft.com/office/drawing/2014/main" id="{7422A64F-19ED-4BAD-AB66-91193EC315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bright="100000"/>
                            </a14:imgEffect>
                          </a14:imgLayer>
                        </a14:imgProps>
                      </a:ext>
                    </a:extLst>
                  </a:blip>
                  <a:srcRect/>
                  <a:stretch/>
                </p:blipFill>
                <p:spPr>
                  <a:xfrm>
                    <a:off x="2747891" y="2058136"/>
                    <a:ext cx="129225" cy="12922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52" name="Группа 51">
                <a:extLst>
                  <a:ext uri="{FF2B5EF4-FFF2-40B4-BE49-F238E27FC236}">
                    <a16:creationId xmlns:a16="http://schemas.microsoft.com/office/drawing/2014/main" id="{60BA733B-76DB-C9D2-2DF2-B57BC3606347}"/>
                  </a:ext>
                </a:extLst>
              </p:cNvPr>
              <p:cNvGrpSpPr/>
              <p:nvPr/>
            </p:nvGrpSpPr>
            <p:grpSpPr>
              <a:xfrm>
                <a:off x="660069" y="1579772"/>
                <a:ext cx="477986" cy="467847"/>
                <a:chOff x="5395973" y="2327468"/>
                <a:chExt cx="837094" cy="819338"/>
              </a:xfrm>
            </p:grpSpPr>
            <p:pic>
              <p:nvPicPr>
                <p:cNvPr id="53" name="Рисунок 52">
                  <a:extLst>
                    <a:ext uri="{FF2B5EF4-FFF2-40B4-BE49-F238E27FC236}">
                      <a16:creationId xmlns:a16="http://schemas.microsoft.com/office/drawing/2014/main" id="{71AF3C90-E390-C3BF-EDB1-6E87534E79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95973" y="2327468"/>
                  <a:ext cx="837094" cy="819338"/>
                </a:xfrm>
                <a:prstGeom prst="rect">
                  <a:avLst/>
                </a:prstGeom>
              </p:spPr>
            </p:pic>
            <p:pic>
              <p:nvPicPr>
                <p:cNvPr id="54" name="Рисунок 53">
                  <a:extLst>
                    <a:ext uri="{FF2B5EF4-FFF2-40B4-BE49-F238E27FC236}">
                      <a16:creationId xmlns:a16="http://schemas.microsoft.com/office/drawing/2014/main" id="{CDE3A78D-0DAA-8CFE-1C90-3BDAFDA187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rcRect/>
                <a:stretch/>
              </p:blipFill>
              <p:spPr>
                <a:xfrm>
                  <a:off x="5658129" y="2585644"/>
                  <a:ext cx="337320" cy="296254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Заголовок 1">
              <a:extLst>
                <a:ext uri="{FF2B5EF4-FFF2-40B4-BE49-F238E27FC236}">
                  <a16:creationId xmlns:a16="http://schemas.microsoft.com/office/drawing/2014/main" id="{FDE5D8FB-8630-95FA-9871-21BDDD9C3C33}"/>
                </a:ext>
              </a:extLst>
            </p:cNvPr>
            <p:cNvSpPr txBox="1">
              <a:spLocks/>
            </p:cNvSpPr>
            <p:nvPr/>
          </p:nvSpPr>
          <p:spPr>
            <a:xfrm>
              <a:off x="1293423" y="4254556"/>
              <a:ext cx="4349388" cy="22189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  <a:buClr>
                  <a:srgbClr val="F38C39"/>
                </a:buClr>
              </a:pPr>
              <a:r>
                <a:rPr lang="ru-RU" sz="1200" b="1" dirty="0">
                  <a:solidFill>
                    <a:srgbClr val="58AADD"/>
                  </a:solidFill>
                  <a:latin typeface="Cera Pro" pitchFamily="2" charset="0"/>
                </a:rPr>
                <a:t>Внутренний</a:t>
              </a:r>
              <a:r>
                <a:rPr lang="ru-RU" sz="1200" dirty="0">
                  <a:solidFill>
                    <a:srgbClr val="59687F"/>
                  </a:solidFill>
                  <a:latin typeface="Cera Pro" pitchFamily="2" charset="0"/>
                </a:rPr>
                <a:t> – внедрение </a:t>
              </a:r>
              <a:r>
                <a:rPr lang="en-US" sz="1200" dirty="0">
                  <a:solidFill>
                    <a:srgbClr val="59687F"/>
                  </a:solidFill>
                  <a:latin typeface="Cera Pro" pitchFamily="2" charset="0"/>
                </a:rPr>
                <a:t>WMS</a:t>
              </a:r>
              <a:r>
                <a:rPr lang="ru-RU" sz="1200" dirty="0">
                  <a:solidFill>
                    <a:srgbClr val="59687F"/>
                  </a:solidFill>
                  <a:latin typeface="Cera Pro" pitchFamily="2" charset="0"/>
                </a:rPr>
                <a:t>-системы в ГПБ Комплект</a:t>
              </a:r>
            </a:p>
            <a:p>
              <a:pPr algn="l">
                <a:lnSpc>
                  <a:spcPct val="100000"/>
                </a:lnSpc>
                <a:buClr>
                  <a:srgbClr val="F38C39"/>
                </a:buClr>
              </a:pPr>
              <a:endParaRPr lang="ru-RU" sz="1200" dirty="0">
                <a:solidFill>
                  <a:srgbClr val="5D6C83"/>
                </a:solidFill>
                <a:latin typeface="Cera Pro" pitchFamily="2" charset="0"/>
              </a:endParaRPr>
            </a:p>
            <a:p>
              <a:pPr marL="121232" indent="-121232" algn="l">
                <a:lnSpc>
                  <a:spcPct val="100000"/>
                </a:lnSpc>
                <a:buClr>
                  <a:srgbClr val="F38C39"/>
                </a:buClr>
                <a:buFont typeface="Arial" panose="020B0604020202020204" pitchFamily="34" charset="0"/>
                <a:buChar char="•"/>
              </a:pPr>
              <a:endParaRPr lang="ru-RU" sz="1200" dirty="0">
                <a:solidFill>
                  <a:srgbClr val="5D6C83"/>
                </a:solidFill>
                <a:latin typeface="Cera Pro" pitchFamily="2" charset="0"/>
              </a:endParaRPr>
            </a:p>
            <a:p>
              <a:pPr marL="121232" indent="-121232" algn="l">
                <a:lnSpc>
                  <a:spcPct val="100000"/>
                </a:lnSpc>
                <a:buClr>
                  <a:srgbClr val="F38C39"/>
                </a:buClr>
                <a:buFont typeface="Arial" panose="020B0604020202020204" pitchFamily="34" charset="0"/>
                <a:buChar char="•"/>
              </a:pPr>
              <a:endParaRPr lang="ru-RU" sz="1200" dirty="0">
                <a:solidFill>
                  <a:srgbClr val="5D6C83"/>
                </a:solidFill>
                <a:latin typeface="Cera Pro" pitchFamily="2" charset="0"/>
              </a:endParaRPr>
            </a:p>
            <a:p>
              <a:pPr algn="l">
                <a:lnSpc>
                  <a:spcPct val="100000"/>
                </a:lnSpc>
                <a:buClr>
                  <a:srgbClr val="F38C39"/>
                </a:buClr>
              </a:pPr>
              <a:endParaRPr lang="ru-RU" sz="1200" dirty="0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  <p:sp>
          <p:nvSpPr>
            <p:cNvPr id="50" name="Заголовок 1">
              <a:extLst>
                <a:ext uri="{FF2B5EF4-FFF2-40B4-BE49-F238E27FC236}">
                  <a16:creationId xmlns:a16="http://schemas.microsoft.com/office/drawing/2014/main" id="{4A06AFDD-7954-5748-3B69-F13425DF20BC}"/>
                </a:ext>
              </a:extLst>
            </p:cNvPr>
            <p:cNvSpPr txBox="1">
              <a:spLocks/>
            </p:cNvSpPr>
            <p:nvPr/>
          </p:nvSpPr>
          <p:spPr>
            <a:xfrm>
              <a:off x="1293423" y="4509618"/>
              <a:ext cx="4349388" cy="22189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  <a:buClr>
                  <a:srgbClr val="F38C39"/>
                </a:buClr>
              </a:pPr>
              <a:r>
                <a:rPr lang="ru-RU" sz="1200" b="1" dirty="0">
                  <a:solidFill>
                    <a:srgbClr val="58AADD"/>
                  </a:solidFill>
                  <a:latin typeface="Cera Pro" pitchFamily="2" charset="0"/>
                </a:rPr>
                <a:t>Внешний</a:t>
              </a:r>
              <a:r>
                <a:rPr lang="ru-RU" sz="1200" dirty="0">
                  <a:solidFill>
                    <a:srgbClr val="59687F"/>
                  </a:solidFill>
                  <a:latin typeface="Cera Pro" pitchFamily="2" charset="0"/>
                </a:rPr>
                <a:t> – внедрение продукта 1С у стороннего заказчика</a:t>
              </a:r>
            </a:p>
            <a:p>
              <a:pPr algn="l">
                <a:lnSpc>
                  <a:spcPct val="100000"/>
                </a:lnSpc>
                <a:buClr>
                  <a:srgbClr val="F38C39"/>
                </a:buClr>
              </a:pPr>
              <a:endParaRPr lang="ru-RU" sz="1200" dirty="0">
                <a:solidFill>
                  <a:srgbClr val="5D6C83"/>
                </a:solidFill>
                <a:latin typeface="Cera Pro" pitchFamily="2" charset="0"/>
              </a:endParaRPr>
            </a:p>
            <a:p>
              <a:pPr marL="121232" indent="-121232" algn="l">
                <a:lnSpc>
                  <a:spcPct val="100000"/>
                </a:lnSpc>
                <a:buClr>
                  <a:srgbClr val="F38C39"/>
                </a:buClr>
                <a:buFont typeface="Arial" panose="020B0604020202020204" pitchFamily="34" charset="0"/>
                <a:buChar char="•"/>
              </a:pPr>
              <a:endParaRPr lang="ru-RU" sz="1200" dirty="0">
                <a:solidFill>
                  <a:srgbClr val="5D6C83"/>
                </a:solidFill>
                <a:latin typeface="Cera Pro" pitchFamily="2" charset="0"/>
              </a:endParaRPr>
            </a:p>
            <a:p>
              <a:pPr marL="121232" indent="-121232" algn="l">
                <a:lnSpc>
                  <a:spcPct val="100000"/>
                </a:lnSpc>
                <a:buClr>
                  <a:srgbClr val="F38C39"/>
                </a:buClr>
                <a:buFont typeface="Arial" panose="020B0604020202020204" pitchFamily="34" charset="0"/>
                <a:buChar char="•"/>
              </a:pPr>
              <a:endParaRPr lang="ru-RU" sz="1200" dirty="0">
                <a:solidFill>
                  <a:srgbClr val="5D6C83"/>
                </a:solidFill>
                <a:latin typeface="Cera Pro" pitchFamily="2" charset="0"/>
              </a:endParaRPr>
            </a:p>
            <a:p>
              <a:pPr algn="l">
                <a:lnSpc>
                  <a:spcPct val="100000"/>
                </a:lnSpc>
                <a:buClr>
                  <a:srgbClr val="F38C39"/>
                </a:buClr>
              </a:pPr>
              <a:endParaRPr lang="ru-RU" sz="1200" dirty="0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8DCC57A3-042F-A5DF-F8F3-0279DB3FF378}"/>
              </a:ext>
            </a:extLst>
          </p:cNvPr>
          <p:cNvGrpSpPr/>
          <p:nvPr/>
        </p:nvGrpSpPr>
        <p:grpSpPr>
          <a:xfrm>
            <a:off x="529713" y="4613547"/>
            <a:ext cx="9632385" cy="651519"/>
            <a:chOff x="549838" y="1497370"/>
            <a:chExt cx="9632385" cy="651519"/>
          </a:xfrm>
        </p:grpSpPr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64AE066D-6009-1EB2-BC91-BA9FB46F6965}"/>
                </a:ext>
              </a:extLst>
            </p:cNvPr>
            <p:cNvGrpSpPr/>
            <p:nvPr/>
          </p:nvGrpSpPr>
          <p:grpSpPr>
            <a:xfrm>
              <a:off x="549838" y="1497370"/>
              <a:ext cx="9632385" cy="651519"/>
              <a:chOff x="381393" y="1497370"/>
              <a:chExt cx="9632385" cy="651519"/>
            </a:xfrm>
          </p:grpSpPr>
          <p:grpSp>
            <p:nvGrpSpPr>
              <p:cNvPr id="67" name="Группа 66">
                <a:extLst>
                  <a:ext uri="{FF2B5EF4-FFF2-40B4-BE49-F238E27FC236}">
                    <a16:creationId xmlns:a16="http://schemas.microsoft.com/office/drawing/2014/main" id="{2BF25D1D-284B-436D-3212-55177AAEC47C}"/>
                  </a:ext>
                </a:extLst>
              </p:cNvPr>
              <p:cNvGrpSpPr/>
              <p:nvPr/>
            </p:nvGrpSpPr>
            <p:grpSpPr>
              <a:xfrm>
                <a:off x="4771092" y="1514478"/>
                <a:ext cx="5242686" cy="619200"/>
                <a:chOff x="569661" y="4810431"/>
                <a:chExt cx="7414845" cy="875746"/>
              </a:xfrm>
            </p:grpSpPr>
            <p:sp>
              <p:nvSpPr>
                <p:cNvPr id="72" name="Скругленный прямоугольник 71">
                  <a:extLst>
                    <a:ext uri="{FF2B5EF4-FFF2-40B4-BE49-F238E27FC236}">
                      <a16:creationId xmlns:a16="http://schemas.microsoft.com/office/drawing/2014/main" id="{96283C07-D61C-C734-63A9-DAA4975CF39D}"/>
                    </a:ext>
                  </a:extLst>
                </p:cNvPr>
                <p:cNvSpPr/>
                <p:nvPr/>
              </p:nvSpPr>
              <p:spPr>
                <a:xfrm>
                  <a:off x="569661" y="4810431"/>
                  <a:ext cx="7414845" cy="875746"/>
                </a:xfrm>
                <a:prstGeom prst="roundRect">
                  <a:avLst>
                    <a:gd name="adj" fmla="val 35554"/>
                  </a:avLst>
                </a:prstGeom>
                <a:noFill/>
                <a:ln w="19050" cap="rnd">
                  <a:solidFill>
                    <a:schemeClr val="tx1">
                      <a:lumMod val="60000"/>
                      <a:lumOff val="40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73"/>
                </a:p>
              </p:txBody>
            </p:sp>
            <p:sp>
              <p:nvSpPr>
                <p:cNvPr id="73" name="Заголовок 1">
                  <a:extLst>
                    <a:ext uri="{FF2B5EF4-FFF2-40B4-BE49-F238E27FC236}">
                      <a16:creationId xmlns:a16="http://schemas.microsoft.com/office/drawing/2014/main" id="{1DFBD1D9-CA34-745E-5FE2-1FB7773E827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444620" y="5096744"/>
                  <a:ext cx="4745455" cy="290891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ctr" defTabSz="1007943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614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>
                    <a:lnSpc>
                      <a:spcPct val="100000"/>
                    </a:lnSpc>
                  </a:pPr>
                  <a:r>
                    <a:rPr lang="ru-RU" sz="1131" dirty="0">
                      <a:solidFill>
                        <a:srgbClr val="5D6C83"/>
                      </a:solidFill>
                      <a:latin typeface="Cera Pro Medium" pitchFamily="2" charset="0"/>
                    </a:rPr>
                    <a:t>Тесная работа двух команд</a:t>
                  </a:r>
                </a:p>
              </p:txBody>
            </p:sp>
          </p:grpSp>
          <p:grpSp>
            <p:nvGrpSpPr>
              <p:cNvPr id="68" name="Группа 67">
                <a:extLst>
                  <a:ext uri="{FF2B5EF4-FFF2-40B4-BE49-F238E27FC236}">
                    <a16:creationId xmlns:a16="http://schemas.microsoft.com/office/drawing/2014/main" id="{7183115A-33E1-280A-C23D-8DD68A7918F5}"/>
                  </a:ext>
                </a:extLst>
              </p:cNvPr>
              <p:cNvGrpSpPr/>
              <p:nvPr/>
            </p:nvGrpSpPr>
            <p:grpSpPr>
              <a:xfrm>
                <a:off x="381393" y="1497370"/>
                <a:ext cx="5450410" cy="651519"/>
                <a:chOff x="2324330" y="1831823"/>
                <a:chExt cx="7708631" cy="921458"/>
              </a:xfrm>
            </p:grpSpPr>
            <p:sp>
              <p:nvSpPr>
                <p:cNvPr id="69" name="Скругленный прямоугольник 68">
                  <a:extLst>
                    <a:ext uri="{FF2B5EF4-FFF2-40B4-BE49-F238E27FC236}">
                      <a16:creationId xmlns:a16="http://schemas.microsoft.com/office/drawing/2014/main" id="{523AF253-A361-6BBB-AD7B-9E85C7F68164}"/>
                    </a:ext>
                  </a:extLst>
                </p:cNvPr>
                <p:cNvSpPr/>
                <p:nvPr/>
              </p:nvSpPr>
              <p:spPr>
                <a:xfrm>
                  <a:off x="2324330" y="1831823"/>
                  <a:ext cx="7708631" cy="921458"/>
                </a:xfrm>
                <a:prstGeom prst="roundRect">
                  <a:avLst>
                    <a:gd name="adj" fmla="val 33905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62420" dist="38100" dir="8100000" algn="tr" rotWithShape="0">
                    <a:schemeClr val="tx2">
                      <a:alpha val="21556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73"/>
                </a:p>
              </p:txBody>
            </p:sp>
            <p:sp>
              <p:nvSpPr>
                <p:cNvPr id="70" name="Заголовок 1">
                  <a:extLst>
                    <a:ext uri="{FF2B5EF4-FFF2-40B4-BE49-F238E27FC236}">
                      <a16:creationId xmlns:a16="http://schemas.microsoft.com/office/drawing/2014/main" id="{12C801AC-76DA-03FE-3B66-30D392842D2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75997" y="2036658"/>
                  <a:ext cx="6179895" cy="28233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ctr" defTabSz="1007943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614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>
                    <a:lnSpc>
                      <a:spcPct val="100000"/>
                    </a:lnSpc>
                    <a:buClr>
                      <a:srgbClr val="F38C39"/>
                    </a:buClr>
                  </a:pPr>
                  <a:r>
                    <a:rPr lang="ru-RU" sz="1200" dirty="0">
                      <a:solidFill>
                        <a:srgbClr val="59687F"/>
                      </a:solidFill>
                      <a:latin typeface="Cera Pro" pitchFamily="2" charset="0"/>
                    </a:rPr>
                    <a:t>Доработка приложения </a:t>
                  </a:r>
                  <a:r>
                    <a:rPr lang="ru-RU" sz="1200" dirty="0" err="1">
                      <a:solidFill>
                        <a:srgbClr val="59687F"/>
                      </a:solidFill>
                      <a:latin typeface="Cera Pro" pitchFamily="2" charset="0"/>
                    </a:rPr>
                    <a:t>Таймлист</a:t>
                  </a:r>
                  <a:endParaRPr lang="ru-RU" sz="1200" dirty="0">
                    <a:solidFill>
                      <a:srgbClr val="59687F"/>
                    </a:solidFill>
                    <a:latin typeface="Cera Pro" pitchFamily="2" charset="0"/>
                  </a:endParaRPr>
                </a:p>
                <a:p>
                  <a:pPr algn="l">
                    <a:lnSpc>
                      <a:spcPct val="100000"/>
                    </a:lnSpc>
                    <a:buClr>
                      <a:srgbClr val="F38C39"/>
                    </a:buClr>
                  </a:pPr>
                  <a:r>
                    <a:rPr lang="ru-RU" sz="1200" dirty="0">
                      <a:solidFill>
                        <a:srgbClr val="59687F"/>
                      </a:solidFill>
                      <a:latin typeface="Cera Pro" pitchFamily="2" charset="0"/>
                    </a:rPr>
                    <a:t>Интеграция с Битрикс24</a:t>
                  </a: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algn="l">
                    <a:lnSpc>
                      <a:spcPct val="100000"/>
                    </a:lnSpc>
                    <a:buClr>
                      <a:srgbClr val="F38C39"/>
                    </a:buClr>
                  </a:pPr>
                  <a:endParaRPr lang="ru-RU" sz="1200" dirty="0">
                    <a:solidFill>
                      <a:srgbClr val="5D6C83"/>
                    </a:solidFill>
                    <a:latin typeface="Cera Pro Medium" pitchFamily="2" charset="0"/>
                  </a:endParaRPr>
                </a:p>
              </p:txBody>
            </p:sp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CFE61656-2A6D-2640-BEA7-6693ED77B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/>
                <a:stretch/>
              </p:blipFill>
              <p:spPr>
                <a:xfrm>
                  <a:off x="2747891" y="2058136"/>
                  <a:ext cx="129225" cy="12922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95089B8-2D71-AF5E-B401-F1409A46C622}"/>
                </a:ext>
              </a:extLst>
            </p:cNvPr>
            <p:cNvGrpSpPr/>
            <p:nvPr/>
          </p:nvGrpSpPr>
          <p:grpSpPr>
            <a:xfrm>
              <a:off x="660069" y="1579772"/>
              <a:ext cx="477986" cy="467847"/>
              <a:chOff x="5395973" y="2327468"/>
              <a:chExt cx="837094" cy="819338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63FE0621-B0FC-C11A-D80E-9B0DBB3D1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95973" y="2327468"/>
                <a:ext cx="837094" cy="819338"/>
              </a:xfrm>
              <a:prstGeom prst="rect">
                <a:avLst/>
              </a:prstGeom>
            </p:spPr>
          </p:pic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C4A350B4-653D-7F10-E903-7E2ACDD39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/>
              <a:stretch/>
            </p:blipFill>
            <p:spPr>
              <a:xfrm>
                <a:off x="5658129" y="2565112"/>
                <a:ext cx="337320" cy="337320"/>
              </a:xfrm>
              <a:prstGeom prst="rect">
                <a:avLst/>
              </a:prstGeom>
            </p:spPr>
          </p:pic>
        </p:grp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098E06BC-DBC2-2D8E-6FA4-81362D3F2C65}"/>
              </a:ext>
            </a:extLst>
          </p:cNvPr>
          <p:cNvGrpSpPr/>
          <p:nvPr/>
        </p:nvGrpSpPr>
        <p:grpSpPr>
          <a:xfrm>
            <a:off x="539776" y="5356915"/>
            <a:ext cx="9612260" cy="651519"/>
            <a:chOff x="539776" y="5895772"/>
            <a:chExt cx="9612260" cy="651519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4A60EFC7-E5D7-7A9C-7C52-E46D4DEC7FDC}"/>
                </a:ext>
              </a:extLst>
            </p:cNvPr>
            <p:cNvGrpSpPr/>
            <p:nvPr/>
          </p:nvGrpSpPr>
          <p:grpSpPr>
            <a:xfrm>
              <a:off x="539776" y="5895772"/>
              <a:ext cx="9612260" cy="651519"/>
              <a:chOff x="539776" y="1497370"/>
              <a:chExt cx="9612260" cy="651519"/>
            </a:xfrm>
          </p:grpSpPr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7D9F5176-46F4-4E35-8CB5-2F97422B1252}"/>
                  </a:ext>
                </a:extLst>
              </p:cNvPr>
              <p:cNvGrpSpPr/>
              <p:nvPr/>
            </p:nvGrpSpPr>
            <p:grpSpPr>
              <a:xfrm>
                <a:off x="539776" y="1497370"/>
                <a:ext cx="9612260" cy="651519"/>
                <a:chOff x="2310099" y="1831823"/>
                <a:chExt cx="13594824" cy="921458"/>
              </a:xfrm>
            </p:grpSpPr>
            <p:sp>
              <p:nvSpPr>
                <p:cNvPr id="81" name="Скругленный прямоугольник 80">
                  <a:extLst>
                    <a:ext uri="{FF2B5EF4-FFF2-40B4-BE49-F238E27FC236}">
                      <a16:creationId xmlns:a16="http://schemas.microsoft.com/office/drawing/2014/main" id="{0591C5C8-7B23-E5E1-727A-8F487D17405A}"/>
                    </a:ext>
                  </a:extLst>
                </p:cNvPr>
                <p:cNvSpPr/>
                <p:nvPr/>
              </p:nvSpPr>
              <p:spPr>
                <a:xfrm>
                  <a:off x="2310099" y="1831823"/>
                  <a:ext cx="13594824" cy="921458"/>
                </a:xfrm>
                <a:prstGeom prst="roundRect">
                  <a:avLst>
                    <a:gd name="adj" fmla="val 33905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62420" dist="38100" dir="8100000" algn="tr" rotWithShape="0">
                    <a:schemeClr val="tx2">
                      <a:alpha val="21556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73"/>
                </a:p>
              </p:txBody>
            </p:sp>
            <p:sp>
              <p:nvSpPr>
                <p:cNvPr id="82" name="Заголовок 1">
                  <a:extLst>
                    <a:ext uri="{FF2B5EF4-FFF2-40B4-BE49-F238E27FC236}">
                      <a16:creationId xmlns:a16="http://schemas.microsoft.com/office/drawing/2014/main" id="{DEAC2007-91E1-2E1D-99DA-53F5B182AA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75997" y="2151386"/>
                  <a:ext cx="6179895" cy="28233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ctr" defTabSz="1007943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614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>
                    <a:lnSpc>
                      <a:spcPct val="100000"/>
                    </a:lnSpc>
                    <a:buClr>
                      <a:srgbClr val="F38C39"/>
                    </a:buClr>
                  </a:pPr>
                  <a:r>
                    <a:rPr lang="ru-RU" sz="1400" dirty="0">
                      <a:solidFill>
                        <a:srgbClr val="81BC92"/>
                      </a:solidFill>
                      <a:latin typeface="Bicubik" panose="02000503020000020004" pitchFamily="2" charset="0"/>
                    </a:rPr>
                    <a:t>Запуск ОПЭ</a:t>
                  </a: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marL="121232" indent="-121232" algn="l">
                    <a:lnSpc>
                      <a:spcPct val="100000"/>
                    </a:lnSpc>
                    <a:buClr>
                      <a:srgbClr val="F38C39"/>
                    </a:buClr>
                    <a:buFont typeface="Arial" panose="020B0604020202020204" pitchFamily="34" charset="0"/>
                    <a:buChar char="•"/>
                  </a:pPr>
                  <a:endParaRPr lang="ru-RU" sz="1200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algn="l">
                    <a:lnSpc>
                      <a:spcPct val="100000"/>
                    </a:lnSpc>
                    <a:buClr>
                      <a:srgbClr val="F38C39"/>
                    </a:buClr>
                  </a:pPr>
                  <a:endParaRPr lang="ru-RU" sz="1200" dirty="0">
                    <a:solidFill>
                      <a:srgbClr val="5D6C83"/>
                    </a:solidFill>
                    <a:latin typeface="Cera Pro Medium" pitchFamily="2" charset="0"/>
                  </a:endParaRPr>
                </a:p>
              </p:txBody>
            </p:sp>
            <p:pic>
              <p:nvPicPr>
                <p:cNvPr id="83" name="Рисунок 82">
                  <a:extLst>
                    <a:ext uri="{FF2B5EF4-FFF2-40B4-BE49-F238E27FC236}">
                      <a16:creationId xmlns:a16="http://schemas.microsoft.com/office/drawing/2014/main" id="{E138DC62-E313-626E-003B-A162E14069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/>
                <a:stretch/>
              </p:blipFill>
              <p:spPr>
                <a:xfrm>
                  <a:off x="2747891" y="2058136"/>
                  <a:ext cx="129225" cy="129225"/>
                </a:xfrm>
                <a:prstGeom prst="rect">
                  <a:avLst/>
                </a:prstGeom>
              </p:spPr>
            </p:pic>
          </p:grpSp>
          <p:grpSp>
            <p:nvGrpSpPr>
              <p:cNvPr id="78" name="Группа 77">
                <a:extLst>
                  <a:ext uri="{FF2B5EF4-FFF2-40B4-BE49-F238E27FC236}">
                    <a16:creationId xmlns:a16="http://schemas.microsoft.com/office/drawing/2014/main" id="{72DA60EE-7BE5-BC92-606A-32DEA3632340}"/>
                  </a:ext>
                </a:extLst>
              </p:cNvPr>
              <p:cNvGrpSpPr/>
              <p:nvPr/>
            </p:nvGrpSpPr>
            <p:grpSpPr>
              <a:xfrm>
                <a:off x="660069" y="1579772"/>
                <a:ext cx="477986" cy="467847"/>
                <a:chOff x="5395973" y="2327468"/>
                <a:chExt cx="837094" cy="819338"/>
              </a:xfrm>
            </p:grpSpPr>
            <p:pic>
              <p:nvPicPr>
                <p:cNvPr id="79" name="Рисунок 78">
                  <a:extLst>
                    <a:ext uri="{FF2B5EF4-FFF2-40B4-BE49-F238E27FC236}">
                      <a16:creationId xmlns:a16="http://schemas.microsoft.com/office/drawing/2014/main" id="{A8A42BCD-42BC-A554-A72C-D751BD0FA6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95973" y="2327468"/>
                  <a:ext cx="837094" cy="819338"/>
                </a:xfrm>
                <a:prstGeom prst="rect">
                  <a:avLst/>
                </a:prstGeom>
              </p:spPr>
            </p:pic>
            <p:pic>
              <p:nvPicPr>
                <p:cNvPr id="80" name="Рисунок 79">
                  <a:extLst>
                    <a:ext uri="{FF2B5EF4-FFF2-40B4-BE49-F238E27FC236}">
                      <a16:creationId xmlns:a16="http://schemas.microsoft.com/office/drawing/2014/main" id="{DFB99286-B7FB-ECEE-981D-6D24D63289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rcRect/>
                <a:stretch/>
              </p:blipFill>
              <p:spPr>
                <a:xfrm>
                  <a:off x="5666424" y="2565112"/>
                  <a:ext cx="320730" cy="337320"/>
                </a:xfrm>
                <a:prstGeom prst="rect">
                  <a:avLst/>
                </a:prstGeom>
              </p:spPr>
            </p:pic>
          </p:grpSp>
        </p:grpSp>
        <p:sp>
          <p:nvSpPr>
            <p:cNvPr id="76" name="Трапеция 75">
              <a:extLst>
                <a:ext uri="{FF2B5EF4-FFF2-40B4-BE49-F238E27FC236}">
                  <a16:creationId xmlns:a16="http://schemas.microsoft.com/office/drawing/2014/main" id="{2C437C8D-64C1-8639-4137-50271895F672}"/>
                </a:ext>
              </a:extLst>
            </p:cNvPr>
            <p:cNvSpPr/>
            <p:nvPr/>
          </p:nvSpPr>
          <p:spPr>
            <a:xfrm>
              <a:off x="1293422" y="6497086"/>
              <a:ext cx="8306972" cy="46453"/>
            </a:xfrm>
            <a:prstGeom prst="trapezoid">
              <a:avLst/>
            </a:prstGeom>
            <a:solidFill>
              <a:srgbClr val="81BC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14E0EF18-CFBB-4BED-A851-EECC298961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3919" y="6847772"/>
            <a:ext cx="2111188" cy="33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50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679654-28DC-F5E4-DC5B-77DF8FB93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149" y="119817"/>
            <a:ext cx="1037258" cy="505980"/>
          </a:xfrm>
          <a:prstGeom prst="rect">
            <a:avLst/>
          </a:prstGeom>
        </p:spPr>
      </p:pic>
      <p:sp>
        <p:nvSpPr>
          <p:cNvPr id="36" name="Номер слайда 229">
            <a:extLst>
              <a:ext uri="{FF2B5EF4-FFF2-40B4-BE49-F238E27FC236}">
                <a16:creationId xmlns:a16="http://schemas.microsoft.com/office/drawing/2014/main" id="{F0B7047F-4323-5885-1582-4E98F5F4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9358" y="227476"/>
            <a:ext cx="202844" cy="224216"/>
          </a:xfrm>
        </p:spPr>
        <p:txBody>
          <a:bodyPr vert="horz" lIns="0" tIns="0" rIns="0" bIns="0" rtlCol="0" anchor="ctr"/>
          <a:lstStyle/>
          <a:p>
            <a:pPr algn="ctr"/>
            <a:fld id="{0DE515B1-BDD4-3C4B-9205-575036C2C13A}" type="slidenum">
              <a:rPr lang="ru-RU" sz="849">
                <a:solidFill>
                  <a:schemeClr val="tx1">
                    <a:lumMod val="60000"/>
                    <a:lumOff val="40000"/>
                  </a:schemeClr>
                </a:solidFill>
                <a:latin typeface="Cera Pro" pitchFamily="2" charset="0"/>
              </a:rPr>
              <a:pPr algn="ctr"/>
              <a:t>5</a:t>
            </a:fld>
            <a:endParaRPr lang="ru-RU" sz="849">
              <a:solidFill>
                <a:schemeClr val="tx1">
                  <a:lumMod val="60000"/>
                  <a:lumOff val="40000"/>
                </a:schemeClr>
              </a:solidFill>
              <a:latin typeface="Cera Pro" pitchFamily="2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9D54F98-9B58-5833-6244-843C74700D02}"/>
              </a:ext>
            </a:extLst>
          </p:cNvPr>
          <p:cNvGrpSpPr/>
          <p:nvPr/>
        </p:nvGrpSpPr>
        <p:grpSpPr>
          <a:xfrm>
            <a:off x="282321" y="1191376"/>
            <a:ext cx="10088976" cy="619200"/>
            <a:chOff x="151695" y="1209166"/>
            <a:chExt cx="10088976" cy="619200"/>
          </a:xfrm>
        </p:grpSpPr>
        <p:sp>
          <p:nvSpPr>
            <p:cNvPr id="2" name="Скругленный прямоугольник 1">
              <a:extLst>
                <a:ext uri="{FF2B5EF4-FFF2-40B4-BE49-F238E27FC236}">
                  <a16:creationId xmlns:a16="http://schemas.microsoft.com/office/drawing/2014/main" id="{05819CB2-3489-18E2-EFB7-39288E11EAC2}"/>
                </a:ext>
              </a:extLst>
            </p:cNvPr>
            <p:cNvSpPr/>
            <p:nvPr/>
          </p:nvSpPr>
          <p:spPr>
            <a:xfrm>
              <a:off x="3406795" y="1308004"/>
              <a:ext cx="6833876" cy="402109"/>
            </a:xfrm>
            <a:prstGeom prst="roundRect">
              <a:avLst>
                <a:gd name="adj" fmla="val 19475"/>
              </a:avLst>
            </a:pr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sp>
          <p:nvSpPr>
            <p:cNvPr id="53" name="Заголовок 1">
              <a:extLst>
                <a:ext uri="{FF2B5EF4-FFF2-40B4-BE49-F238E27FC236}">
                  <a16:creationId xmlns:a16="http://schemas.microsoft.com/office/drawing/2014/main" id="{73B957E4-A476-BABE-3865-4E9BFE44BA4D}"/>
                </a:ext>
              </a:extLst>
            </p:cNvPr>
            <p:cNvSpPr txBox="1">
              <a:spLocks/>
            </p:cNvSpPr>
            <p:nvPr/>
          </p:nvSpPr>
          <p:spPr>
            <a:xfrm>
              <a:off x="4084614" y="1354505"/>
              <a:ext cx="5896271" cy="29812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050" dirty="0">
                  <a:solidFill>
                    <a:srgbClr val="5D6C83"/>
                  </a:solidFill>
                  <a:latin typeface="Cera Pro Light" pitchFamily="2" charset="0"/>
                </a:rPr>
                <a:t>Тестирование приложения – оперативный фидбек от тестовых пользователей – обсуждение замечаний – выпуск новой версии приложения</a:t>
              </a:r>
            </a:p>
            <a:p>
              <a:pPr algn="l">
                <a:lnSpc>
                  <a:spcPct val="100000"/>
                </a:lnSpc>
              </a:pPr>
              <a:endParaRPr lang="ru-RU" sz="900" dirty="0">
                <a:solidFill>
                  <a:srgbClr val="5D6C83"/>
                </a:solidFill>
                <a:latin typeface="Cera Pro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900" dirty="0">
                <a:solidFill>
                  <a:srgbClr val="5D6C83"/>
                </a:solidFill>
                <a:latin typeface="Bicubik" panose="02000503020000020004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900" dirty="0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BE0F8B53-CC95-178E-67DD-C61A0476E1B0}"/>
                </a:ext>
              </a:extLst>
            </p:cNvPr>
            <p:cNvGrpSpPr/>
            <p:nvPr/>
          </p:nvGrpSpPr>
          <p:grpSpPr>
            <a:xfrm>
              <a:off x="151695" y="1209166"/>
              <a:ext cx="3811703" cy="619200"/>
              <a:chOff x="375060" y="1777108"/>
              <a:chExt cx="3811703" cy="619200"/>
            </a:xfrm>
          </p:grpSpPr>
          <p:grpSp>
            <p:nvGrpSpPr>
              <p:cNvPr id="52" name="Группа 51">
                <a:extLst>
                  <a:ext uri="{FF2B5EF4-FFF2-40B4-BE49-F238E27FC236}">
                    <a16:creationId xmlns:a16="http://schemas.microsoft.com/office/drawing/2014/main" id="{959EA191-87C2-B0D0-41AA-FBF22A36AB97}"/>
                  </a:ext>
                </a:extLst>
              </p:cNvPr>
              <p:cNvGrpSpPr/>
              <p:nvPr/>
            </p:nvGrpSpPr>
            <p:grpSpPr>
              <a:xfrm>
                <a:off x="375060" y="1777108"/>
                <a:ext cx="3811703" cy="619200"/>
                <a:chOff x="298293" y="4547286"/>
                <a:chExt cx="5968196" cy="969517"/>
              </a:xfrm>
            </p:grpSpPr>
            <p:pic>
              <p:nvPicPr>
                <p:cNvPr id="54" name="Рисунок 53">
                  <a:extLst>
                    <a:ext uri="{FF2B5EF4-FFF2-40B4-BE49-F238E27FC236}">
                      <a16:creationId xmlns:a16="http://schemas.microsoft.com/office/drawing/2014/main" id="{B99FC661-DD60-7C55-9020-64B20551E3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6047" y="4580073"/>
                  <a:ext cx="241678" cy="241678"/>
                </a:xfrm>
                <a:prstGeom prst="rect">
                  <a:avLst/>
                </a:prstGeom>
              </p:spPr>
            </p:pic>
            <p:pic>
              <p:nvPicPr>
                <p:cNvPr id="55" name="Рисунок 54">
                  <a:extLst>
                    <a:ext uri="{FF2B5EF4-FFF2-40B4-BE49-F238E27FC236}">
                      <a16:creationId xmlns:a16="http://schemas.microsoft.com/office/drawing/2014/main" id="{2D24C423-847D-642F-1677-BAD98DE55A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8293" y="4547286"/>
                  <a:ext cx="5968196" cy="969517"/>
                </a:xfrm>
                <a:prstGeom prst="rect">
                  <a:avLst/>
                </a:prstGeom>
              </p:spPr>
            </p:pic>
          </p:grpSp>
          <p:sp>
            <p:nvSpPr>
              <p:cNvPr id="93" name="Заголовок 1">
                <a:extLst>
                  <a:ext uri="{FF2B5EF4-FFF2-40B4-BE49-F238E27FC236}">
                    <a16:creationId xmlns:a16="http://schemas.microsoft.com/office/drawing/2014/main" id="{9FE06712-26D7-9D04-707B-E0325769FE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4507" y="2001099"/>
                <a:ext cx="3205041" cy="166872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100" dirty="0">
                    <a:solidFill>
                      <a:srgbClr val="5D6C83"/>
                    </a:solidFill>
                    <a:latin typeface="Cera Pro Medium" pitchFamily="2" charset="0"/>
                  </a:rPr>
                  <a:t>Простой удобный продукт для пользователя</a:t>
                </a:r>
                <a:endParaRPr lang="en" sz="1100" dirty="0">
                  <a:solidFill>
                    <a:srgbClr val="5D6C83"/>
                  </a:solidFill>
                  <a:latin typeface="Cera Pro Medium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en" sz="1061" dirty="0">
                  <a:solidFill>
                    <a:srgbClr val="5D6C83"/>
                  </a:solidFill>
                  <a:latin typeface="Cera Pro Medium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061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en" sz="1061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990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990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061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414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</p:grpSp>
      </p:grpSp>
      <p:sp>
        <p:nvSpPr>
          <p:cNvPr id="94" name="Заголовок 1">
            <a:extLst>
              <a:ext uri="{FF2B5EF4-FFF2-40B4-BE49-F238E27FC236}">
                <a16:creationId xmlns:a16="http://schemas.microsoft.com/office/drawing/2014/main" id="{172F47F2-1162-C5AD-2893-C05DEFA6E99F}"/>
              </a:ext>
            </a:extLst>
          </p:cNvPr>
          <p:cNvSpPr txBox="1">
            <a:spLocks/>
          </p:cNvSpPr>
          <p:nvPr/>
        </p:nvSpPr>
        <p:spPr>
          <a:xfrm>
            <a:off x="802581" y="760970"/>
            <a:ext cx="9086651" cy="38582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4C5F91"/>
                </a:solidFill>
                <a:latin typeface="Bicubik" panose="02000503020000020004" pitchFamily="2" charset="0"/>
              </a:rPr>
              <a:t>Процесс внедрения ИИ </a:t>
            </a:r>
            <a:r>
              <a:rPr lang="ru-RU" sz="1800" dirty="0" err="1">
                <a:solidFill>
                  <a:srgbClr val="4C5F91"/>
                </a:solidFill>
                <a:latin typeface="Bicubik" panose="02000503020000020004" pitchFamily="2" charset="0"/>
              </a:rPr>
              <a:t>Таймлист</a:t>
            </a:r>
            <a:r>
              <a:rPr lang="ru-RU" sz="1800" dirty="0">
                <a:solidFill>
                  <a:srgbClr val="4C5F91"/>
                </a:solidFill>
                <a:latin typeface="Bicubik" panose="02000503020000020004" pitchFamily="2" charset="0"/>
              </a:rPr>
              <a:t> в ГПБ Комплект (АО)</a:t>
            </a:r>
            <a:endParaRPr lang="ru-RU" sz="1800" dirty="0">
              <a:solidFill>
                <a:srgbClr val="4C5F91"/>
              </a:solidFill>
              <a:latin typeface="Montserrat" pitchFamily="2" charset="0"/>
            </a:endParaRPr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73B9706B-6FE8-315B-F68B-9206EB7B2D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25585" y="6674223"/>
            <a:ext cx="10716574" cy="885452"/>
          </a:xfrm>
          <a:prstGeom prst="rect">
            <a:avLst/>
          </a:prstGeom>
        </p:spPr>
      </p:pic>
      <p:sp>
        <p:nvSpPr>
          <p:cNvPr id="107" name="Заголовок 1">
            <a:extLst>
              <a:ext uri="{FF2B5EF4-FFF2-40B4-BE49-F238E27FC236}">
                <a16:creationId xmlns:a16="http://schemas.microsoft.com/office/drawing/2014/main" id="{25F8AD0D-B317-41E2-23E4-BE6DA6736CD7}"/>
              </a:ext>
            </a:extLst>
          </p:cNvPr>
          <p:cNvSpPr txBox="1">
            <a:spLocks/>
          </p:cNvSpPr>
          <p:nvPr/>
        </p:nvSpPr>
        <p:spPr>
          <a:xfrm>
            <a:off x="1329432" y="7027025"/>
            <a:ext cx="7220193" cy="2659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85" dirty="0">
                <a:solidFill>
                  <a:srgbClr val="4C5F91"/>
                </a:solidFill>
                <a:latin typeface="Bicubik" panose="02000503020000020004" pitchFamily="2" charset="0"/>
              </a:rPr>
              <a:t>Две команды – одна цель</a:t>
            </a:r>
            <a:endParaRPr lang="ru-RU" sz="1485" dirty="0">
              <a:solidFill>
                <a:srgbClr val="91D192"/>
              </a:solidFill>
              <a:latin typeface="Montserrat" pitchFamily="2" charset="0"/>
            </a:endParaRPr>
          </a:p>
        </p:txBody>
      </p: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27C67890-11D1-FDDE-9DE6-757CC3792469}"/>
              </a:ext>
            </a:extLst>
          </p:cNvPr>
          <p:cNvGrpSpPr/>
          <p:nvPr/>
        </p:nvGrpSpPr>
        <p:grpSpPr>
          <a:xfrm>
            <a:off x="453826" y="6751755"/>
            <a:ext cx="767067" cy="767067"/>
            <a:chOff x="4181951" y="9872776"/>
            <a:chExt cx="747706" cy="747706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4CE84C2D-7001-46F3-41E0-C333C895C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81951" y="9872776"/>
              <a:ext cx="747706" cy="747706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4FC06A1A-BE01-CB47-A644-6375976C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4429688" y="10112802"/>
              <a:ext cx="229066" cy="229066"/>
            </a:xfrm>
            <a:prstGeom prst="rect">
              <a:avLst/>
            </a:prstGeom>
          </p:spPr>
        </p:pic>
      </p:grp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62B82ED6-6161-49AD-9682-ED1FE82CC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093" y="4651326"/>
            <a:ext cx="3400482" cy="1764000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B8A7C663-0314-8543-247D-487BB607AE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8804" y="4651326"/>
            <a:ext cx="2759379" cy="1764000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11241781-B495-2A34-94FC-9160A3291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6575" y="4651326"/>
            <a:ext cx="3966405" cy="1764000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C7EF8746-68AD-C11C-0CCD-3568D4FBA172}"/>
              </a:ext>
            </a:extLst>
          </p:cNvPr>
          <p:cNvGrpSpPr/>
          <p:nvPr/>
        </p:nvGrpSpPr>
        <p:grpSpPr>
          <a:xfrm>
            <a:off x="2769793" y="283362"/>
            <a:ext cx="5152226" cy="338257"/>
            <a:chOff x="2092808" y="209220"/>
            <a:chExt cx="6722124" cy="44132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542BEC8-9EED-167D-1A0E-538A56798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92808" y="209220"/>
              <a:ext cx="2605920" cy="441325"/>
            </a:xfrm>
            <a:prstGeom prst="rect">
              <a:avLst/>
            </a:prstGeom>
          </p:spPr>
        </p:pic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6E27B194-C5D3-0D8E-A1A1-7C53C5C93411}"/>
                </a:ext>
              </a:extLst>
            </p:cNvPr>
            <p:cNvCxnSpPr>
              <a:cxnSpLocks/>
            </p:cNvCxnSpPr>
            <p:nvPr/>
          </p:nvCxnSpPr>
          <p:spPr>
            <a:xfrm>
              <a:off x="4923669" y="429883"/>
              <a:ext cx="80175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B508FA99-3534-3AEC-6C83-ACE4D8C89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26361" y="233264"/>
              <a:ext cx="2888571" cy="361950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7698EB6-714D-1261-35B9-79F9D33899F2}"/>
              </a:ext>
            </a:extLst>
          </p:cNvPr>
          <p:cNvGrpSpPr/>
          <p:nvPr/>
        </p:nvGrpSpPr>
        <p:grpSpPr>
          <a:xfrm>
            <a:off x="319207" y="1734492"/>
            <a:ext cx="10088976" cy="619200"/>
            <a:chOff x="151695" y="1209166"/>
            <a:chExt cx="10088976" cy="619200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D4D2EAD1-A3CA-D4B8-FA1B-1F5F8022B00D}"/>
                </a:ext>
              </a:extLst>
            </p:cNvPr>
            <p:cNvSpPr/>
            <p:nvPr/>
          </p:nvSpPr>
          <p:spPr>
            <a:xfrm>
              <a:off x="3406795" y="1308004"/>
              <a:ext cx="6833876" cy="402109"/>
            </a:xfrm>
            <a:prstGeom prst="roundRect">
              <a:avLst>
                <a:gd name="adj" fmla="val 19475"/>
              </a:avLst>
            </a:pr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id="{11AF96FE-4EAB-0E97-A197-5B869DC6E8BF}"/>
                </a:ext>
              </a:extLst>
            </p:cNvPr>
            <p:cNvSpPr txBox="1">
              <a:spLocks/>
            </p:cNvSpPr>
            <p:nvPr/>
          </p:nvSpPr>
          <p:spPr>
            <a:xfrm>
              <a:off x="4084614" y="1419917"/>
              <a:ext cx="5896271" cy="17067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050" dirty="0">
                  <a:solidFill>
                    <a:srgbClr val="5D6C83"/>
                  </a:solidFill>
                  <a:latin typeface="Cera Pro Light" pitchFamily="2" charset="0"/>
                </a:rPr>
                <a:t>ТГ-чат, регулярные встречи</a:t>
              </a:r>
              <a:r>
                <a:rPr lang="en-US" sz="1050" dirty="0">
                  <a:solidFill>
                    <a:srgbClr val="5D6C83"/>
                  </a:solidFill>
                  <a:latin typeface="Cera Pro Light" pitchFamily="2" charset="0"/>
                </a:rPr>
                <a:t> </a:t>
              </a:r>
              <a:r>
                <a:rPr lang="ru-RU" sz="1050" dirty="0">
                  <a:solidFill>
                    <a:srgbClr val="5D6C83"/>
                  </a:solidFill>
                  <a:latin typeface="Cera Pro Light" pitchFamily="2" charset="0"/>
                </a:rPr>
                <a:t>ВКС</a:t>
              </a:r>
              <a:endParaRPr lang="ru-RU" sz="1050" dirty="0">
                <a:solidFill>
                  <a:srgbClr val="5D6C83"/>
                </a:solidFill>
                <a:latin typeface="Cera Pro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900" dirty="0">
                <a:solidFill>
                  <a:srgbClr val="5D6C83"/>
                </a:solidFill>
                <a:latin typeface="Bicubik" panose="02000503020000020004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900" dirty="0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D8DE99B7-B62B-6E86-18FB-4F7A12E0DC1D}"/>
                </a:ext>
              </a:extLst>
            </p:cNvPr>
            <p:cNvGrpSpPr/>
            <p:nvPr/>
          </p:nvGrpSpPr>
          <p:grpSpPr>
            <a:xfrm>
              <a:off x="151695" y="1209166"/>
              <a:ext cx="3811703" cy="619200"/>
              <a:chOff x="375060" y="1777108"/>
              <a:chExt cx="3811703" cy="619200"/>
            </a:xfrm>
          </p:grpSpPr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D545B95B-A05B-6CF5-3EDE-95E605FCE79F}"/>
                  </a:ext>
                </a:extLst>
              </p:cNvPr>
              <p:cNvGrpSpPr/>
              <p:nvPr/>
            </p:nvGrpSpPr>
            <p:grpSpPr>
              <a:xfrm>
                <a:off x="375060" y="1777108"/>
                <a:ext cx="3811703" cy="619200"/>
                <a:chOff x="298293" y="4547286"/>
                <a:chExt cx="5968196" cy="969517"/>
              </a:xfrm>
            </p:grpSpPr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4E4008DF-49D1-2B25-0896-2702AAC9B0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6047" y="4580073"/>
                  <a:ext cx="241678" cy="241678"/>
                </a:xfrm>
                <a:prstGeom prst="rect">
                  <a:avLst/>
                </a:prstGeom>
              </p:spPr>
            </p:pic>
            <p:pic>
              <p:nvPicPr>
                <p:cNvPr id="13" name="Рисунок 12">
                  <a:extLst>
                    <a:ext uri="{FF2B5EF4-FFF2-40B4-BE49-F238E27FC236}">
                      <a16:creationId xmlns:a16="http://schemas.microsoft.com/office/drawing/2014/main" id="{5D0271DA-296E-0487-63CC-FC398B4CC3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8293" y="4547286"/>
                  <a:ext cx="5968196" cy="969517"/>
                </a:xfrm>
                <a:prstGeom prst="rect">
                  <a:avLst/>
                </a:prstGeom>
              </p:spPr>
            </p:pic>
          </p:grpSp>
          <p:sp>
            <p:nvSpPr>
              <p:cNvPr id="11" name="Заголовок 1">
                <a:extLst>
                  <a:ext uri="{FF2B5EF4-FFF2-40B4-BE49-F238E27FC236}">
                    <a16:creationId xmlns:a16="http://schemas.microsoft.com/office/drawing/2014/main" id="{D742AA09-02C8-9ABE-60A2-56FAF9A2AE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4507" y="2001099"/>
                <a:ext cx="2715041" cy="154353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100" dirty="0">
                    <a:solidFill>
                      <a:srgbClr val="5D6C83"/>
                    </a:solidFill>
                    <a:latin typeface="Cera Pro Medium" pitchFamily="2" charset="0"/>
                  </a:rPr>
                  <a:t>Инструмент коммуникации</a:t>
                </a:r>
              </a:p>
              <a:p>
                <a:pPr algn="l">
                  <a:lnSpc>
                    <a:spcPct val="100000"/>
                  </a:lnSpc>
                </a:pPr>
                <a:endParaRPr lang="en" sz="900" dirty="0">
                  <a:solidFill>
                    <a:srgbClr val="5D6C83"/>
                  </a:solidFill>
                  <a:latin typeface="Cera Pro Medium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en" sz="1061" dirty="0">
                  <a:solidFill>
                    <a:srgbClr val="5D6C83"/>
                  </a:solidFill>
                  <a:latin typeface="Cera Pro Medium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061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en" sz="1061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990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990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061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414" dirty="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1718A71-A42D-1965-FB12-DCDB50A713C2}"/>
              </a:ext>
            </a:extLst>
          </p:cNvPr>
          <p:cNvGrpSpPr/>
          <p:nvPr/>
        </p:nvGrpSpPr>
        <p:grpSpPr>
          <a:xfrm>
            <a:off x="315834" y="2292697"/>
            <a:ext cx="10085693" cy="787400"/>
            <a:chOff x="315834" y="2252431"/>
            <a:chExt cx="10085693" cy="787400"/>
          </a:xfrm>
        </p:grpSpPr>
        <p:sp>
          <p:nvSpPr>
            <p:cNvPr id="15" name="Скругленный прямоугольник 14">
              <a:extLst>
                <a:ext uri="{FF2B5EF4-FFF2-40B4-BE49-F238E27FC236}">
                  <a16:creationId xmlns:a16="http://schemas.microsoft.com/office/drawing/2014/main" id="{78E6E506-D9CB-CE40-5B9E-600C474831E5}"/>
                </a:ext>
              </a:extLst>
            </p:cNvPr>
            <p:cNvSpPr/>
            <p:nvPr/>
          </p:nvSpPr>
          <p:spPr>
            <a:xfrm>
              <a:off x="3567651" y="2353036"/>
              <a:ext cx="6833876" cy="563810"/>
            </a:xfrm>
            <a:prstGeom prst="roundRect">
              <a:avLst>
                <a:gd name="adj" fmla="val 19475"/>
              </a:avLst>
            </a:pr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sp>
          <p:nvSpPr>
            <p:cNvPr id="16" name="Заголовок 1">
              <a:extLst>
                <a:ext uri="{FF2B5EF4-FFF2-40B4-BE49-F238E27FC236}">
                  <a16:creationId xmlns:a16="http://schemas.microsoft.com/office/drawing/2014/main" id="{970DE16B-7CCC-77BF-A121-D416E5F7F690}"/>
                </a:ext>
              </a:extLst>
            </p:cNvPr>
            <p:cNvSpPr txBox="1">
              <a:spLocks/>
            </p:cNvSpPr>
            <p:nvPr/>
          </p:nvSpPr>
          <p:spPr>
            <a:xfrm>
              <a:off x="4245470" y="2392716"/>
              <a:ext cx="5956732" cy="429349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050" b="1" dirty="0">
                  <a:solidFill>
                    <a:srgbClr val="5D6C83"/>
                  </a:solidFill>
                  <a:latin typeface="Cera Pro Light" panose="020B0604020202020204" charset="0"/>
                </a:rPr>
                <a:t>ГПБ Комплект – </a:t>
              </a:r>
              <a:r>
                <a:rPr lang="ru-RU" sz="1050" dirty="0">
                  <a:solidFill>
                    <a:srgbClr val="5D6C83"/>
                  </a:solidFill>
                  <a:latin typeface="Cera Pro Light" panose="020B0604020202020204" charset="0"/>
                </a:rPr>
                <a:t>два руководителя проектов автоматизации, консультант, 2 разработчика</a:t>
              </a:r>
            </a:p>
            <a:p>
              <a:pPr algn="l">
                <a:lnSpc>
                  <a:spcPct val="100000"/>
                </a:lnSpc>
              </a:pPr>
              <a:r>
                <a:rPr lang="ru-RU" sz="1050" b="1" dirty="0" err="1">
                  <a:solidFill>
                    <a:srgbClr val="5D6C83"/>
                  </a:solidFill>
                  <a:latin typeface="Cera Pro Light" panose="020B0604020202020204" charset="0"/>
                </a:rPr>
                <a:t>Таймлист</a:t>
              </a:r>
              <a:r>
                <a:rPr lang="ru-RU" sz="1050" dirty="0">
                  <a:solidFill>
                    <a:srgbClr val="5D6C83"/>
                  </a:solidFill>
                  <a:latin typeface="Cera Pro Light" panose="020B0604020202020204" charset="0"/>
                </a:rPr>
                <a:t> – Директор по продукту, Директор по работе с клиентами, специалист по интеграции АПИ, технический специалист по 1С , Служба техподдержки</a:t>
              </a:r>
            </a:p>
            <a:p>
              <a:pPr algn="l">
                <a:lnSpc>
                  <a:spcPct val="100000"/>
                </a:lnSpc>
              </a:pPr>
              <a:endParaRPr lang="ru-RU" sz="900" dirty="0">
                <a:solidFill>
                  <a:srgbClr val="5D6C83"/>
                </a:solidFill>
                <a:latin typeface="Bicubik" panose="02000503020000020004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900" dirty="0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4EB07C29-A332-9ADB-CFD6-B6C45F04D24D}"/>
                </a:ext>
              </a:extLst>
            </p:cNvPr>
            <p:cNvGrpSpPr/>
            <p:nvPr/>
          </p:nvGrpSpPr>
          <p:grpSpPr>
            <a:xfrm>
              <a:off x="315834" y="2252431"/>
              <a:ext cx="3810000" cy="787400"/>
              <a:chOff x="315834" y="2252431"/>
              <a:chExt cx="3810000" cy="787400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7340D5B3-2EA3-2B29-17DE-5ED2A0B78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5834" y="2252431"/>
                <a:ext cx="3810000" cy="787400"/>
              </a:xfrm>
              <a:prstGeom prst="rect">
                <a:avLst/>
              </a:prstGeom>
            </p:spPr>
          </p:pic>
          <p:grpSp>
            <p:nvGrpSpPr>
              <p:cNvPr id="17" name="Группа 16">
                <a:extLst>
                  <a:ext uri="{FF2B5EF4-FFF2-40B4-BE49-F238E27FC236}">
                    <a16:creationId xmlns:a16="http://schemas.microsoft.com/office/drawing/2014/main" id="{765DC5D1-E4B3-3C23-65E8-8DA75C0B4790}"/>
                  </a:ext>
                </a:extLst>
              </p:cNvPr>
              <p:cNvGrpSpPr/>
              <p:nvPr/>
            </p:nvGrpSpPr>
            <p:grpSpPr>
              <a:xfrm>
                <a:off x="349437" y="2275138"/>
                <a:ext cx="2977602" cy="435469"/>
                <a:chOff x="411946" y="1798048"/>
                <a:chExt cx="2977602" cy="435469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4BFE3D5C-BA8D-F2A6-3449-5BA76B23F9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1946" y="1798048"/>
                  <a:ext cx="154352" cy="154352"/>
                </a:xfrm>
                <a:prstGeom prst="rect">
                  <a:avLst/>
                </a:prstGeom>
              </p:spPr>
            </p:pic>
            <p:sp>
              <p:nvSpPr>
                <p:cNvPr id="19" name="Заголовок 1">
                  <a:extLst>
                    <a:ext uri="{FF2B5EF4-FFF2-40B4-BE49-F238E27FC236}">
                      <a16:creationId xmlns:a16="http://schemas.microsoft.com/office/drawing/2014/main" id="{7870AF66-AEAA-EDD7-B9AB-CFF7CCEA8E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74507" y="2079164"/>
                  <a:ext cx="2715041" cy="154353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ctr" defTabSz="1007943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614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>
                    <a:lnSpc>
                      <a:spcPct val="100000"/>
                    </a:lnSpc>
                  </a:pPr>
                  <a:r>
                    <a:rPr lang="ru-RU" sz="1100" dirty="0">
                      <a:solidFill>
                        <a:srgbClr val="5D6C83"/>
                      </a:solidFill>
                      <a:latin typeface="Cera Pro Medium" pitchFamily="2" charset="0"/>
                    </a:rPr>
                    <a:t>Команда проекта</a:t>
                  </a:r>
                  <a:endParaRPr lang="en" sz="1100" dirty="0">
                    <a:solidFill>
                      <a:srgbClr val="5D6C83"/>
                    </a:solidFill>
                    <a:latin typeface="Cera Pro Medium" pitchFamily="2" charset="0"/>
                  </a:endParaRPr>
                </a:p>
                <a:p>
                  <a:pPr algn="l">
                    <a:lnSpc>
                      <a:spcPct val="100000"/>
                    </a:lnSpc>
                  </a:pPr>
                  <a:endParaRPr lang="en" sz="1061" dirty="0">
                    <a:solidFill>
                      <a:srgbClr val="5D6C83"/>
                    </a:solidFill>
                    <a:latin typeface="Cera Pro Medium" pitchFamily="2" charset="0"/>
                  </a:endParaRPr>
                </a:p>
                <a:p>
                  <a:pPr algn="l">
                    <a:lnSpc>
                      <a:spcPct val="100000"/>
                    </a:lnSpc>
                  </a:pPr>
                  <a:endParaRPr lang="ru-RU" sz="1131" dirty="0">
                    <a:solidFill>
                      <a:srgbClr val="5D6C83"/>
                    </a:solidFill>
                    <a:latin typeface="Cera Pro Light" pitchFamily="2" charset="0"/>
                  </a:endParaRPr>
                </a:p>
                <a:p>
                  <a:pPr algn="l">
                    <a:lnSpc>
                      <a:spcPct val="100000"/>
                    </a:lnSpc>
                  </a:pPr>
                  <a:endParaRPr lang="ru-RU" sz="1061" dirty="0">
                    <a:solidFill>
                      <a:srgbClr val="5D6C83"/>
                    </a:solidFill>
                    <a:latin typeface="Cera Pro Light" pitchFamily="2" charset="0"/>
                  </a:endParaRPr>
                </a:p>
                <a:p>
                  <a:pPr algn="l">
                    <a:lnSpc>
                      <a:spcPct val="100000"/>
                    </a:lnSpc>
                  </a:pPr>
                  <a:endParaRPr lang="en" sz="1061" dirty="0">
                    <a:solidFill>
                      <a:srgbClr val="5D6C83"/>
                    </a:solidFill>
                    <a:latin typeface="Cera Pro Light" pitchFamily="2" charset="0"/>
                  </a:endParaRPr>
                </a:p>
                <a:p>
                  <a:pPr algn="l">
                    <a:lnSpc>
                      <a:spcPct val="100000"/>
                    </a:lnSpc>
                  </a:pPr>
                  <a:endParaRPr lang="ru-RU" sz="990" dirty="0">
                    <a:solidFill>
                      <a:srgbClr val="5D6C83"/>
                    </a:solidFill>
                    <a:latin typeface="Cera Pro Light" pitchFamily="2" charset="0"/>
                  </a:endParaRPr>
                </a:p>
                <a:p>
                  <a:pPr algn="l">
                    <a:lnSpc>
                      <a:spcPct val="100000"/>
                    </a:lnSpc>
                  </a:pPr>
                  <a:endParaRPr lang="ru-RU" sz="990" dirty="0">
                    <a:solidFill>
                      <a:srgbClr val="5D6C83"/>
                    </a:solidFill>
                    <a:latin typeface="Cera Pro Light" pitchFamily="2" charset="0"/>
                  </a:endParaRPr>
                </a:p>
                <a:p>
                  <a:pPr algn="l">
                    <a:lnSpc>
                      <a:spcPct val="100000"/>
                    </a:lnSpc>
                  </a:pPr>
                  <a:endParaRPr lang="ru-RU" sz="1061" dirty="0">
                    <a:solidFill>
                      <a:srgbClr val="5D6C83"/>
                    </a:solidFill>
                    <a:latin typeface="Cera Pro Light" pitchFamily="2" charset="0"/>
                  </a:endParaRPr>
                </a:p>
                <a:p>
                  <a:pPr algn="l">
                    <a:lnSpc>
                      <a:spcPct val="100000"/>
                    </a:lnSpc>
                  </a:pPr>
                  <a:endParaRPr lang="ru-RU" sz="1414" dirty="0">
                    <a:solidFill>
                      <a:srgbClr val="5D6C83"/>
                    </a:solidFill>
                    <a:latin typeface="Cera Pro Light" pitchFamily="2" charset="0"/>
                  </a:endParaRPr>
                </a:p>
                <a:p>
                  <a:pPr algn="l">
                    <a:lnSpc>
                      <a:spcPct val="100000"/>
                    </a:lnSpc>
                  </a:pPr>
                  <a:endParaRPr lang="ru-RU" sz="1131" dirty="0">
                    <a:solidFill>
                      <a:srgbClr val="5D6C83"/>
                    </a:solidFill>
                    <a:latin typeface="Cera Pro" pitchFamily="2" charset="0"/>
                  </a:endParaRPr>
                </a:p>
                <a:p>
                  <a:pPr algn="l">
                    <a:lnSpc>
                      <a:spcPct val="100000"/>
                    </a:lnSpc>
                  </a:pPr>
                  <a:endParaRPr lang="ru-RU" sz="1131" dirty="0">
                    <a:solidFill>
                      <a:srgbClr val="5D6C83"/>
                    </a:solidFill>
                    <a:latin typeface="Bicubik" panose="02000503020000020004" pitchFamily="2" charset="0"/>
                  </a:endParaRPr>
                </a:p>
                <a:p>
                  <a:pPr algn="l">
                    <a:lnSpc>
                      <a:spcPct val="100000"/>
                    </a:lnSpc>
                  </a:pPr>
                  <a:endParaRPr lang="ru-RU" sz="1131" dirty="0">
                    <a:solidFill>
                      <a:srgbClr val="5D6C83"/>
                    </a:solidFill>
                    <a:latin typeface="Cera Pro Medium" pitchFamily="2" charset="0"/>
                  </a:endParaRPr>
                </a:p>
              </p:txBody>
            </p:sp>
          </p:grpSp>
        </p:grpSp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DD981348-359E-5665-9786-9418EDA9D674}"/>
              </a:ext>
            </a:extLst>
          </p:cNvPr>
          <p:cNvGrpSpPr/>
          <p:nvPr/>
        </p:nvGrpSpPr>
        <p:grpSpPr>
          <a:xfrm>
            <a:off x="312765" y="3016217"/>
            <a:ext cx="10088762" cy="965808"/>
            <a:chOff x="312765" y="3052151"/>
            <a:chExt cx="10088762" cy="965808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523AF0F5-2DA2-FB56-D11A-73281381F5E4}"/>
                </a:ext>
              </a:extLst>
            </p:cNvPr>
            <p:cNvGrpSpPr/>
            <p:nvPr/>
          </p:nvGrpSpPr>
          <p:grpSpPr>
            <a:xfrm>
              <a:off x="312765" y="3052151"/>
              <a:ext cx="10088762" cy="965808"/>
              <a:chOff x="312765" y="2252431"/>
              <a:chExt cx="10088762" cy="965808"/>
            </a:xfrm>
          </p:grpSpPr>
          <p:sp>
            <p:nvSpPr>
              <p:cNvPr id="32" name="Скругленный прямоугольник 31">
                <a:extLst>
                  <a:ext uri="{FF2B5EF4-FFF2-40B4-BE49-F238E27FC236}">
                    <a16:creationId xmlns:a16="http://schemas.microsoft.com/office/drawing/2014/main" id="{EE86FE2D-4A35-5FD6-BD47-403B929948CA}"/>
                  </a:ext>
                </a:extLst>
              </p:cNvPr>
              <p:cNvSpPr/>
              <p:nvPr/>
            </p:nvSpPr>
            <p:spPr>
              <a:xfrm>
                <a:off x="3567651" y="2353036"/>
                <a:ext cx="6833876" cy="728272"/>
              </a:xfrm>
              <a:prstGeom prst="roundRect">
                <a:avLst>
                  <a:gd name="adj" fmla="val 19475"/>
                </a:avLst>
              </a:pr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73"/>
              </a:p>
            </p:txBody>
          </p:sp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FD9D0E8F-C0AB-9C7F-2CF1-69D864A9FE31}"/>
                  </a:ext>
                </a:extLst>
              </p:cNvPr>
              <p:cNvGrpSpPr/>
              <p:nvPr/>
            </p:nvGrpSpPr>
            <p:grpSpPr>
              <a:xfrm>
                <a:off x="312765" y="2252431"/>
                <a:ext cx="3812400" cy="965808"/>
                <a:chOff x="312765" y="2252431"/>
                <a:chExt cx="3812400" cy="965808"/>
              </a:xfrm>
            </p:grpSpPr>
            <p:pic>
              <p:nvPicPr>
                <p:cNvPr id="39" name="Рисунок 38">
                  <a:extLst>
                    <a:ext uri="{FF2B5EF4-FFF2-40B4-BE49-F238E27FC236}">
                      <a16:creationId xmlns:a16="http://schemas.microsoft.com/office/drawing/2014/main" id="{2D1213BC-90F8-780B-6417-5792AFFCA5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rcRect/>
                <a:stretch/>
              </p:blipFill>
              <p:spPr>
                <a:xfrm>
                  <a:off x="312765" y="2252431"/>
                  <a:ext cx="3812400" cy="965808"/>
                </a:xfrm>
                <a:prstGeom prst="rect">
                  <a:avLst/>
                </a:prstGeom>
              </p:spPr>
            </p:pic>
            <p:grpSp>
              <p:nvGrpSpPr>
                <p:cNvPr id="40" name="Группа 39">
                  <a:extLst>
                    <a:ext uri="{FF2B5EF4-FFF2-40B4-BE49-F238E27FC236}">
                      <a16:creationId xmlns:a16="http://schemas.microsoft.com/office/drawing/2014/main" id="{71053723-C829-3D90-1FAE-FC1409DD90B8}"/>
                    </a:ext>
                  </a:extLst>
                </p:cNvPr>
                <p:cNvGrpSpPr/>
                <p:nvPr/>
              </p:nvGrpSpPr>
              <p:grpSpPr>
                <a:xfrm>
                  <a:off x="349437" y="2275138"/>
                  <a:ext cx="2977602" cy="502239"/>
                  <a:chOff x="411946" y="1798048"/>
                  <a:chExt cx="2977602" cy="502239"/>
                </a:xfrm>
              </p:grpSpPr>
              <p:pic>
                <p:nvPicPr>
                  <p:cNvPr id="41" name="Рисунок 40">
                    <a:extLst>
                      <a:ext uri="{FF2B5EF4-FFF2-40B4-BE49-F238E27FC236}">
                        <a16:creationId xmlns:a16="http://schemas.microsoft.com/office/drawing/2014/main" id="{F7276936-1723-B715-DB5C-7E6A12A109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1946" y="1798048"/>
                    <a:ext cx="154352" cy="154352"/>
                  </a:xfrm>
                  <a:prstGeom prst="rect">
                    <a:avLst/>
                  </a:prstGeom>
                </p:spPr>
              </p:pic>
              <p:sp>
                <p:nvSpPr>
                  <p:cNvPr id="42" name="Заголовок 1">
                    <a:extLst>
                      <a:ext uri="{FF2B5EF4-FFF2-40B4-BE49-F238E27FC236}">
                        <a16:creationId xmlns:a16="http://schemas.microsoft.com/office/drawing/2014/main" id="{B560D3BF-5E0E-EFA7-A4EC-9351AB4AAE4A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74507" y="2145934"/>
                    <a:ext cx="2715041" cy="154353"/>
                  </a:xfrm>
                  <a:prstGeom prst="rect">
                    <a:avLst/>
                  </a:prstGeom>
                </p:spPr>
                <p:txBody>
                  <a:bodyPr vert="horz" lIns="0" tIns="0" rIns="0" bIns="0" rtlCol="0" anchor="t">
                    <a:noAutofit/>
                  </a:bodyPr>
                  <a:lstStyle>
                    <a:lvl1pPr algn="ctr" defTabSz="1007943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614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l">
                      <a:lnSpc>
                        <a:spcPct val="100000"/>
                      </a:lnSpc>
                    </a:pPr>
                    <a:r>
                      <a:rPr lang="ru-RU" sz="1100" dirty="0">
                        <a:solidFill>
                          <a:srgbClr val="5D6C83"/>
                        </a:solidFill>
                        <a:latin typeface="Cera Pro Medium" pitchFamily="2" charset="0"/>
                      </a:rPr>
                      <a:t>Пожелания доработки от ГПБ Комплект</a:t>
                    </a:r>
                    <a:endParaRPr lang="en" sz="1100" dirty="0">
                      <a:solidFill>
                        <a:srgbClr val="5D6C83"/>
                      </a:solidFill>
                      <a:latin typeface="Cera Pro Medium" pitchFamily="2" charset="0"/>
                    </a:endParaRPr>
                  </a:p>
                  <a:p>
                    <a:pPr algn="l">
                      <a:lnSpc>
                        <a:spcPct val="100000"/>
                      </a:lnSpc>
                    </a:pPr>
                    <a:endParaRPr lang="ru-RU" sz="1131" dirty="0">
                      <a:solidFill>
                        <a:srgbClr val="5D6C83"/>
                      </a:solidFill>
                      <a:latin typeface="Cera Pro Light" pitchFamily="2" charset="0"/>
                    </a:endParaRPr>
                  </a:p>
                  <a:p>
                    <a:pPr algn="l">
                      <a:lnSpc>
                        <a:spcPct val="100000"/>
                      </a:lnSpc>
                    </a:pPr>
                    <a:endParaRPr lang="ru-RU" sz="1061" dirty="0">
                      <a:solidFill>
                        <a:srgbClr val="5D6C83"/>
                      </a:solidFill>
                      <a:latin typeface="Cera Pro Light" pitchFamily="2" charset="0"/>
                    </a:endParaRPr>
                  </a:p>
                  <a:p>
                    <a:pPr algn="l">
                      <a:lnSpc>
                        <a:spcPct val="100000"/>
                      </a:lnSpc>
                    </a:pPr>
                    <a:endParaRPr lang="en" sz="1061" dirty="0">
                      <a:solidFill>
                        <a:srgbClr val="5D6C83"/>
                      </a:solidFill>
                      <a:latin typeface="Cera Pro Light" pitchFamily="2" charset="0"/>
                    </a:endParaRPr>
                  </a:p>
                  <a:p>
                    <a:pPr algn="l">
                      <a:lnSpc>
                        <a:spcPct val="100000"/>
                      </a:lnSpc>
                    </a:pPr>
                    <a:endParaRPr lang="ru-RU" sz="990" dirty="0">
                      <a:solidFill>
                        <a:srgbClr val="5D6C83"/>
                      </a:solidFill>
                      <a:latin typeface="Cera Pro Light" pitchFamily="2" charset="0"/>
                    </a:endParaRPr>
                  </a:p>
                  <a:p>
                    <a:pPr algn="l">
                      <a:lnSpc>
                        <a:spcPct val="100000"/>
                      </a:lnSpc>
                    </a:pPr>
                    <a:endParaRPr lang="ru-RU" sz="990" dirty="0">
                      <a:solidFill>
                        <a:srgbClr val="5D6C83"/>
                      </a:solidFill>
                      <a:latin typeface="Cera Pro Light" pitchFamily="2" charset="0"/>
                    </a:endParaRPr>
                  </a:p>
                  <a:p>
                    <a:pPr algn="l">
                      <a:lnSpc>
                        <a:spcPct val="100000"/>
                      </a:lnSpc>
                    </a:pPr>
                    <a:endParaRPr lang="ru-RU" sz="1061" dirty="0">
                      <a:solidFill>
                        <a:srgbClr val="5D6C83"/>
                      </a:solidFill>
                      <a:latin typeface="Cera Pro Light" pitchFamily="2" charset="0"/>
                    </a:endParaRPr>
                  </a:p>
                  <a:p>
                    <a:pPr algn="l">
                      <a:lnSpc>
                        <a:spcPct val="100000"/>
                      </a:lnSpc>
                    </a:pPr>
                    <a:endParaRPr lang="ru-RU" sz="1414" dirty="0">
                      <a:solidFill>
                        <a:srgbClr val="5D6C83"/>
                      </a:solidFill>
                      <a:latin typeface="Cera Pro Light" pitchFamily="2" charset="0"/>
                    </a:endParaRPr>
                  </a:p>
                  <a:p>
                    <a:pPr algn="l">
                      <a:lnSpc>
                        <a:spcPct val="100000"/>
                      </a:lnSpc>
                    </a:pPr>
                    <a:endParaRPr lang="ru-RU" sz="1131" dirty="0">
                      <a:solidFill>
                        <a:srgbClr val="5D6C83"/>
                      </a:solidFill>
                      <a:latin typeface="Cera Pro" pitchFamily="2" charset="0"/>
                    </a:endParaRPr>
                  </a:p>
                  <a:p>
                    <a:pPr algn="l">
                      <a:lnSpc>
                        <a:spcPct val="100000"/>
                      </a:lnSpc>
                    </a:pPr>
                    <a:endParaRPr lang="ru-RU" sz="1131" dirty="0">
                      <a:solidFill>
                        <a:srgbClr val="5D6C83"/>
                      </a:solidFill>
                      <a:latin typeface="Bicubik" panose="02000503020000020004" pitchFamily="2" charset="0"/>
                    </a:endParaRPr>
                  </a:p>
                  <a:p>
                    <a:pPr algn="l">
                      <a:lnSpc>
                        <a:spcPct val="100000"/>
                      </a:lnSpc>
                    </a:pPr>
                    <a:endParaRPr lang="ru-RU" sz="1131" dirty="0">
                      <a:solidFill>
                        <a:srgbClr val="5D6C83"/>
                      </a:solidFill>
                      <a:latin typeface="Cera Pro Medium" pitchFamily="2" charset="0"/>
                    </a:endParaRPr>
                  </a:p>
                </p:txBody>
              </p:sp>
            </p:grpSp>
          </p:grp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AFB608FD-FC80-2CE1-5A23-F3EF671E2ED2}"/>
                </a:ext>
              </a:extLst>
            </p:cNvPr>
            <p:cNvGrpSpPr/>
            <p:nvPr/>
          </p:nvGrpSpPr>
          <p:grpSpPr>
            <a:xfrm>
              <a:off x="7617693" y="3231329"/>
              <a:ext cx="2674000" cy="172667"/>
              <a:chOff x="7822619" y="3272413"/>
              <a:chExt cx="2674000" cy="172667"/>
            </a:xfrm>
          </p:grpSpPr>
          <p:sp>
            <p:nvSpPr>
              <p:cNvPr id="43" name="Заголовок 1">
                <a:extLst>
                  <a:ext uri="{FF2B5EF4-FFF2-40B4-BE49-F238E27FC236}">
                    <a16:creationId xmlns:a16="http://schemas.microsoft.com/office/drawing/2014/main" id="{EB401F3D-3450-1E29-7F89-2E2A2BBAB6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49833" y="3272413"/>
                <a:ext cx="2546786" cy="172667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000" dirty="0">
                    <a:solidFill>
                      <a:srgbClr val="5D6C83"/>
                    </a:solidFill>
                    <a:latin typeface="Cera Pro Light" pitchFamily="2" charset="0"/>
                  </a:rPr>
                  <a:t>Оптимизация интерфейса – в процессе</a:t>
                </a: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2A73CAD1-EF5D-27D0-506A-089897E7468B}"/>
                  </a:ext>
                </a:extLst>
              </p:cNvPr>
              <p:cNvSpPr/>
              <p:nvPr/>
            </p:nvSpPr>
            <p:spPr>
              <a:xfrm>
                <a:off x="7822619" y="3295711"/>
                <a:ext cx="80141" cy="80141"/>
              </a:xfrm>
              <a:prstGeom prst="ellipse">
                <a:avLst/>
              </a:prstGeom>
              <a:gradFill>
                <a:gsLst>
                  <a:gs pos="0">
                    <a:srgbClr val="5AB5EB"/>
                  </a:gs>
                  <a:gs pos="100000">
                    <a:srgbClr val="2A82BF"/>
                  </a:gs>
                </a:gsLst>
                <a:lin ang="78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8975B1F3-30FB-77BF-80DA-97FF05D12570}"/>
                </a:ext>
              </a:extLst>
            </p:cNvPr>
            <p:cNvGrpSpPr/>
            <p:nvPr/>
          </p:nvGrpSpPr>
          <p:grpSpPr>
            <a:xfrm>
              <a:off x="7617693" y="3430112"/>
              <a:ext cx="2066613" cy="110065"/>
              <a:chOff x="7822619" y="3272413"/>
              <a:chExt cx="2066613" cy="110065"/>
            </a:xfrm>
          </p:grpSpPr>
          <p:sp>
            <p:nvSpPr>
              <p:cNvPr id="47" name="Заголовок 1">
                <a:extLst>
                  <a:ext uri="{FF2B5EF4-FFF2-40B4-BE49-F238E27FC236}">
                    <a16:creationId xmlns:a16="http://schemas.microsoft.com/office/drawing/2014/main" id="{1D00501C-7EB9-17E7-4360-1CA6D7628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49833" y="3272413"/>
                <a:ext cx="1939399" cy="11006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000" dirty="0">
                    <a:solidFill>
                      <a:srgbClr val="5D6C83"/>
                    </a:solidFill>
                    <a:latin typeface="Cera Pro Light" pitchFamily="2" charset="0"/>
                  </a:rPr>
                  <a:t>Раздел Термины – в процессе</a:t>
                </a: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3AB33177-F6C7-62DF-819B-DD781983BCED}"/>
                  </a:ext>
                </a:extLst>
              </p:cNvPr>
              <p:cNvSpPr/>
              <p:nvPr/>
            </p:nvSpPr>
            <p:spPr>
              <a:xfrm>
                <a:off x="7822619" y="3295711"/>
                <a:ext cx="80141" cy="80141"/>
              </a:xfrm>
              <a:prstGeom prst="ellipse">
                <a:avLst/>
              </a:prstGeom>
              <a:gradFill>
                <a:gsLst>
                  <a:gs pos="0">
                    <a:srgbClr val="5AB5EB"/>
                  </a:gs>
                  <a:gs pos="100000">
                    <a:srgbClr val="2A82BF"/>
                  </a:gs>
                </a:gsLst>
                <a:lin ang="78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FBBF0833-167E-70B1-FDEE-85DE96756C59}"/>
                </a:ext>
              </a:extLst>
            </p:cNvPr>
            <p:cNvGrpSpPr/>
            <p:nvPr/>
          </p:nvGrpSpPr>
          <p:grpSpPr>
            <a:xfrm>
              <a:off x="4245471" y="3196677"/>
              <a:ext cx="3132180" cy="209561"/>
              <a:chOff x="4245471" y="3234385"/>
              <a:chExt cx="3132180" cy="209561"/>
            </a:xfrm>
          </p:grpSpPr>
          <p:grpSp>
            <p:nvGrpSpPr>
              <p:cNvPr id="49" name="Группа 48">
                <a:extLst>
                  <a:ext uri="{FF2B5EF4-FFF2-40B4-BE49-F238E27FC236}">
                    <a16:creationId xmlns:a16="http://schemas.microsoft.com/office/drawing/2014/main" id="{0591AD40-7FFE-81AA-E5B9-56CCD6927C1A}"/>
                  </a:ext>
                </a:extLst>
              </p:cNvPr>
              <p:cNvGrpSpPr/>
              <p:nvPr/>
            </p:nvGrpSpPr>
            <p:grpSpPr>
              <a:xfrm>
                <a:off x="4245471" y="3234385"/>
                <a:ext cx="209561" cy="209561"/>
                <a:chOff x="4181951" y="9872776"/>
                <a:chExt cx="595062" cy="595062"/>
              </a:xfrm>
            </p:grpSpPr>
            <p:pic>
              <p:nvPicPr>
                <p:cNvPr id="56" name="Рисунок 55">
                  <a:extLst>
                    <a:ext uri="{FF2B5EF4-FFF2-40B4-BE49-F238E27FC236}">
                      <a16:creationId xmlns:a16="http://schemas.microsoft.com/office/drawing/2014/main" id="{5A67622B-39A2-8740-F370-91473ADC30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81951" y="9872776"/>
                  <a:ext cx="595062" cy="595062"/>
                </a:xfrm>
                <a:prstGeom prst="rect">
                  <a:avLst/>
                </a:prstGeom>
              </p:spPr>
            </p:pic>
            <p:pic>
              <p:nvPicPr>
                <p:cNvPr id="57" name="Рисунок 56">
                  <a:extLst>
                    <a:ext uri="{FF2B5EF4-FFF2-40B4-BE49-F238E27FC236}">
                      <a16:creationId xmlns:a16="http://schemas.microsoft.com/office/drawing/2014/main" id="{4152725B-DF5B-F004-AD87-4AAF9CA089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/>
                <a:stretch/>
              </p:blipFill>
              <p:spPr>
                <a:xfrm>
                  <a:off x="4418254" y="10097482"/>
                  <a:ext cx="129822" cy="129822"/>
                </a:xfrm>
                <a:prstGeom prst="rect">
                  <a:avLst/>
                </a:prstGeom>
              </p:spPr>
            </p:pic>
          </p:grpSp>
          <p:sp>
            <p:nvSpPr>
              <p:cNvPr id="58" name="Заголовок 1">
                <a:extLst>
                  <a:ext uri="{FF2B5EF4-FFF2-40B4-BE49-F238E27FC236}">
                    <a16:creationId xmlns:a16="http://schemas.microsoft.com/office/drawing/2014/main" id="{939DE199-09AA-9A97-9521-A21B01C52E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3926" y="3249556"/>
                <a:ext cx="2893725" cy="172667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000" dirty="0">
                    <a:solidFill>
                      <a:srgbClr val="5D6C83"/>
                    </a:solidFill>
                    <a:latin typeface="Cera Pro Light" pitchFamily="2" charset="0"/>
                  </a:rPr>
                  <a:t>Уведомление об окончании этапа процесса</a:t>
                </a: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</p:grpSp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id="{DC8521FD-3896-744F-9107-5D8E17826A72}"/>
                </a:ext>
              </a:extLst>
            </p:cNvPr>
            <p:cNvGrpSpPr/>
            <p:nvPr/>
          </p:nvGrpSpPr>
          <p:grpSpPr>
            <a:xfrm>
              <a:off x="4252307" y="3415017"/>
              <a:ext cx="3132180" cy="209561"/>
              <a:chOff x="4245471" y="3234385"/>
              <a:chExt cx="3132180" cy="209561"/>
            </a:xfrm>
          </p:grpSpPr>
          <p:grpSp>
            <p:nvGrpSpPr>
              <p:cNvPr id="116" name="Группа 115">
                <a:extLst>
                  <a:ext uri="{FF2B5EF4-FFF2-40B4-BE49-F238E27FC236}">
                    <a16:creationId xmlns:a16="http://schemas.microsoft.com/office/drawing/2014/main" id="{10FBB39F-BBC2-5D08-CE3D-683F9442AD23}"/>
                  </a:ext>
                </a:extLst>
              </p:cNvPr>
              <p:cNvGrpSpPr/>
              <p:nvPr/>
            </p:nvGrpSpPr>
            <p:grpSpPr>
              <a:xfrm>
                <a:off x="4245471" y="3234385"/>
                <a:ext cx="209561" cy="209561"/>
                <a:chOff x="4181951" y="9872776"/>
                <a:chExt cx="595062" cy="595062"/>
              </a:xfrm>
            </p:grpSpPr>
            <p:pic>
              <p:nvPicPr>
                <p:cNvPr id="120" name="Рисунок 119">
                  <a:extLst>
                    <a:ext uri="{FF2B5EF4-FFF2-40B4-BE49-F238E27FC236}">
                      <a16:creationId xmlns:a16="http://schemas.microsoft.com/office/drawing/2014/main" id="{B56A1DF7-9605-AC9A-D801-9E91D146E0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81951" y="9872776"/>
                  <a:ext cx="595062" cy="595062"/>
                </a:xfrm>
                <a:prstGeom prst="rect">
                  <a:avLst/>
                </a:prstGeom>
              </p:spPr>
            </p:pic>
            <p:pic>
              <p:nvPicPr>
                <p:cNvPr id="121" name="Рисунок 120">
                  <a:extLst>
                    <a:ext uri="{FF2B5EF4-FFF2-40B4-BE49-F238E27FC236}">
                      <a16:creationId xmlns:a16="http://schemas.microsoft.com/office/drawing/2014/main" id="{DCD372A6-E540-DDFB-1435-8E74D15C2C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/>
                <a:stretch/>
              </p:blipFill>
              <p:spPr>
                <a:xfrm>
                  <a:off x="4418254" y="10097482"/>
                  <a:ext cx="129822" cy="129822"/>
                </a:xfrm>
                <a:prstGeom prst="rect">
                  <a:avLst/>
                </a:prstGeom>
              </p:spPr>
            </p:pic>
          </p:grpSp>
          <p:sp>
            <p:nvSpPr>
              <p:cNvPr id="117" name="Заголовок 1">
                <a:extLst>
                  <a:ext uri="{FF2B5EF4-FFF2-40B4-BE49-F238E27FC236}">
                    <a16:creationId xmlns:a16="http://schemas.microsoft.com/office/drawing/2014/main" id="{CC02793E-85F7-DBDA-929E-00F71B8B33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3926" y="3249556"/>
                <a:ext cx="2893725" cy="172667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000" dirty="0">
                    <a:solidFill>
                      <a:srgbClr val="5D6C83"/>
                    </a:solidFill>
                    <a:latin typeface="Cera Pro Light" pitchFamily="2" charset="0"/>
                  </a:rPr>
                  <a:t>Возможность переформировать </a:t>
                </a:r>
                <a:r>
                  <a:rPr lang="ru-RU" sz="1000" dirty="0" err="1">
                    <a:solidFill>
                      <a:srgbClr val="5D6C83"/>
                    </a:solidFill>
                    <a:latin typeface="Cera Pro Light" pitchFamily="2" charset="0"/>
                  </a:rPr>
                  <a:t>автопротокол</a:t>
                </a:r>
                <a:endParaRPr lang="ru-RU" sz="1000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</p:grpSp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FEC0F84B-36F0-0625-D526-5E3DBD49A88C}"/>
                </a:ext>
              </a:extLst>
            </p:cNvPr>
            <p:cNvGrpSpPr/>
            <p:nvPr/>
          </p:nvGrpSpPr>
          <p:grpSpPr>
            <a:xfrm>
              <a:off x="4252126" y="3636213"/>
              <a:ext cx="3132180" cy="209561"/>
              <a:chOff x="4245471" y="3234385"/>
              <a:chExt cx="3132180" cy="209561"/>
            </a:xfrm>
          </p:grpSpPr>
          <p:grpSp>
            <p:nvGrpSpPr>
              <p:cNvPr id="123" name="Группа 122">
                <a:extLst>
                  <a:ext uri="{FF2B5EF4-FFF2-40B4-BE49-F238E27FC236}">
                    <a16:creationId xmlns:a16="http://schemas.microsoft.com/office/drawing/2014/main" id="{68DEDBA0-4C6A-1607-1326-90B32438F34B}"/>
                  </a:ext>
                </a:extLst>
              </p:cNvPr>
              <p:cNvGrpSpPr/>
              <p:nvPr/>
            </p:nvGrpSpPr>
            <p:grpSpPr>
              <a:xfrm>
                <a:off x="4245471" y="3234385"/>
                <a:ext cx="209561" cy="209561"/>
                <a:chOff x="4181951" y="9872776"/>
                <a:chExt cx="595062" cy="595062"/>
              </a:xfrm>
            </p:grpSpPr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BA599B2A-7864-4E1B-29EE-ADE9CB306F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81951" y="9872776"/>
                  <a:ext cx="595062" cy="595062"/>
                </a:xfrm>
                <a:prstGeom prst="rect">
                  <a:avLst/>
                </a:prstGeom>
              </p:spPr>
            </p:pic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2629FC55-C108-834E-D85F-D16A62887C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</a:extLst>
                </a:blip>
                <a:srcRect/>
                <a:stretch/>
              </p:blipFill>
              <p:spPr>
                <a:xfrm>
                  <a:off x="4418254" y="10097482"/>
                  <a:ext cx="129822" cy="129822"/>
                </a:xfrm>
                <a:prstGeom prst="rect">
                  <a:avLst/>
                </a:prstGeom>
              </p:spPr>
            </p:pic>
          </p:grpSp>
          <p:sp>
            <p:nvSpPr>
              <p:cNvPr id="124" name="Заголовок 1">
                <a:extLst>
                  <a:ext uri="{FF2B5EF4-FFF2-40B4-BE49-F238E27FC236}">
                    <a16:creationId xmlns:a16="http://schemas.microsoft.com/office/drawing/2014/main" id="{622BBEAC-9F47-E9AE-C021-FF8A060087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3926" y="3249556"/>
                <a:ext cx="2893725" cy="172667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000" dirty="0">
                    <a:solidFill>
                      <a:srgbClr val="5D6C83"/>
                    </a:solidFill>
                    <a:latin typeface="Cera Pro Light" pitchFamily="2" charset="0"/>
                  </a:rPr>
                  <a:t>Минимизация вольностей для пользователя</a:t>
                </a:r>
                <a:endParaRPr lang="ru-RU" sz="1131" dirty="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</p:grp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8E14E04-B0A8-31F7-83BA-CE5D9236C688}"/>
              </a:ext>
            </a:extLst>
          </p:cNvPr>
          <p:cNvGrpSpPr/>
          <p:nvPr/>
        </p:nvGrpSpPr>
        <p:grpSpPr>
          <a:xfrm>
            <a:off x="319207" y="3924734"/>
            <a:ext cx="10088976" cy="619200"/>
            <a:chOff x="151695" y="1209166"/>
            <a:chExt cx="10088976" cy="619200"/>
          </a:xfrm>
        </p:grpSpPr>
        <p:sp>
          <p:nvSpPr>
            <p:cNvPr id="129" name="Скругленный прямоугольник 128">
              <a:extLst>
                <a:ext uri="{FF2B5EF4-FFF2-40B4-BE49-F238E27FC236}">
                  <a16:creationId xmlns:a16="http://schemas.microsoft.com/office/drawing/2014/main" id="{A0BB119D-1174-ACDC-28ED-29B380B6FC63}"/>
                </a:ext>
              </a:extLst>
            </p:cNvPr>
            <p:cNvSpPr/>
            <p:nvPr/>
          </p:nvSpPr>
          <p:spPr>
            <a:xfrm>
              <a:off x="3406795" y="1308004"/>
              <a:ext cx="6833876" cy="402109"/>
            </a:xfrm>
            <a:prstGeom prst="roundRect">
              <a:avLst>
                <a:gd name="adj" fmla="val 19475"/>
              </a:avLst>
            </a:pr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sp>
          <p:nvSpPr>
            <p:cNvPr id="130" name="Заголовок 1">
              <a:extLst>
                <a:ext uri="{FF2B5EF4-FFF2-40B4-BE49-F238E27FC236}">
                  <a16:creationId xmlns:a16="http://schemas.microsoft.com/office/drawing/2014/main" id="{F7C56BA1-02F4-B251-57B9-6BAA93330B69}"/>
                </a:ext>
              </a:extLst>
            </p:cNvPr>
            <p:cNvSpPr txBox="1">
              <a:spLocks/>
            </p:cNvSpPr>
            <p:nvPr/>
          </p:nvSpPr>
          <p:spPr>
            <a:xfrm>
              <a:off x="4084614" y="1419917"/>
              <a:ext cx="5896271" cy="17067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050" dirty="0">
                  <a:solidFill>
                    <a:srgbClr val="5D6C83"/>
                  </a:solidFill>
                  <a:latin typeface="Cera Pro Light" pitchFamily="2" charset="0"/>
                </a:rPr>
                <a:t>Таймлист лучше формулирует задачи и оперативно обучается </a:t>
              </a:r>
            </a:p>
            <a:p>
              <a:pPr algn="l">
                <a:lnSpc>
                  <a:spcPct val="100000"/>
                </a:lnSpc>
              </a:pPr>
              <a:endParaRPr lang="ru-RU" sz="1050" dirty="0">
                <a:solidFill>
                  <a:srgbClr val="5D6C83"/>
                </a:solidFill>
                <a:latin typeface="Cera Pro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900" dirty="0">
                <a:solidFill>
                  <a:srgbClr val="5D6C83"/>
                </a:solidFill>
                <a:latin typeface="Bicubik" panose="02000503020000020004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900" dirty="0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BA5B34BE-AB5D-EE94-0995-956504F90A11}"/>
                </a:ext>
              </a:extLst>
            </p:cNvPr>
            <p:cNvGrpSpPr/>
            <p:nvPr/>
          </p:nvGrpSpPr>
          <p:grpSpPr>
            <a:xfrm>
              <a:off x="151695" y="1209166"/>
              <a:ext cx="3811703" cy="619200"/>
              <a:chOff x="375060" y="1777108"/>
              <a:chExt cx="3811703" cy="619200"/>
            </a:xfrm>
          </p:grpSpPr>
          <p:grpSp>
            <p:nvGrpSpPr>
              <p:cNvPr id="132" name="Группа 131">
                <a:extLst>
                  <a:ext uri="{FF2B5EF4-FFF2-40B4-BE49-F238E27FC236}">
                    <a16:creationId xmlns:a16="http://schemas.microsoft.com/office/drawing/2014/main" id="{55C772E7-DF98-9F17-6311-0B9BE53EA6F6}"/>
                  </a:ext>
                </a:extLst>
              </p:cNvPr>
              <p:cNvGrpSpPr/>
              <p:nvPr/>
            </p:nvGrpSpPr>
            <p:grpSpPr>
              <a:xfrm>
                <a:off x="375060" y="1777108"/>
                <a:ext cx="3811703" cy="619200"/>
                <a:chOff x="298293" y="4547286"/>
                <a:chExt cx="5968196" cy="969517"/>
              </a:xfrm>
            </p:grpSpPr>
            <p:pic>
              <p:nvPicPr>
                <p:cNvPr id="134" name="Рисунок 133">
                  <a:extLst>
                    <a:ext uri="{FF2B5EF4-FFF2-40B4-BE49-F238E27FC236}">
                      <a16:creationId xmlns:a16="http://schemas.microsoft.com/office/drawing/2014/main" id="{DA682423-0060-FC2D-17BC-B3AE1C6086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6047" y="4580073"/>
                  <a:ext cx="241678" cy="241678"/>
                </a:xfrm>
                <a:prstGeom prst="rect">
                  <a:avLst/>
                </a:prstGeom>
              </p:spPr>
            </p:pic>
            <p:pic>
              <p:nvPicPr>
                <p:cNvPr id="135" name="Рисунок 134">
                  <a:extLst>
                    <a:ext uri="{FF2B5EF4-FFF2-40B4-BE49-F238E27FC236}">
                      <a16:creationId xmlns:a16="http://schemas.microsoft.com/office/drawing/2014/main" id="{7A188C45-1CFA-DD4A-E262-40764A389C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8293" y="4547286"/>
                  <a:ext cx="5968196" cy="969517"/>
                </a:xfrm>
                <a:prstGeom prst="rect">
                  <a:avLst/>
                </a:prstGeom>
              </p:spPr>
            </p:pic>
          </p:grpSp>
          <p:sp>
            <p:nvSpPr>
              <p:cNvPr id="133" name="Заголовок 1">
                <a:extLst>
                  <a:ext uri="{FF2B5EF4-FFF2-40B4-BE49-F238E27FC236}">
                    <a16:creationId xmlns:a16="http://schemas.microsoft.com/office/drawing/2014/main" id="{E424474C-BBD6-DEA1-6CD6-4CD5C0B9D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4507" y="1906732"/>
                <a:ext cx="3286774" cy="210179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100" dirty="0">
                    <a:solidFill>
                      <a:srgbClr val="5D6C83"/>
                    </a:solidFill>
                    <a:latin typeface="Cera Pro Medium" pitchFamily="2" charset="0"/>
                  </a:rPr>
                  <a:t>Параллельно тестировали аналогичные продукты</a:t>
                </a:r>
                <a:endParaRPr lang="ru-RU" sz="1600" dirty="0">
                  <a:solidFill>
                    <a:srgbClr val="5D6C83"/>
                  </a:solidFill>
                  <a:latin typeface="Cera Pro Light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6094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679654-28DC-F5E4-DC5B-77DF8FB93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149" y="119817"/>
            <a:ext cx="1037258" cy="505980"/>
          </a:xfrm>
          <a:prstGeom prst="rect">
            <a:avLst/>
          </a:prstGeom>
        </p:spPr>
      </p:pic>
      <p:sp>
        <p:nvSpPr>
          <p:cNvPr id="36" name="Номер слайда 229">
            <a:extLst>
              <a:ext uri="{FF2B5EF4-FFF2-40B4-BE49-F238E27FC236}">
                <a16:creationId xmlns:a16="http://schemas.microsoft.com/office/drawing/2014/main" id="{F0B7047F-4323-5885-1582-4E98F5F4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9358" y="227476"/>
            <a:ext cx="202844" cy="224216"/>
          </a:xfrm>
        </p:spPr>
        <p:txBody>
          <a:bodyPr vert="horz" lIns="0" tIns="0" rIns="0" bIns="0" rtlCol="0" anchor="ctr"/>
          <a:lstStyle/>
          <a:p>
            <a:pPr algn="ctr"/>
            <a:fld id="{0DE515B1-BDD4-3C4B-9205-575036C2C13A}" type="slidenum">
              <a:rPr lang="ru-RU" sz="849">
                <a:solidFill>
                  <a:schemeClr val="tx1">
                    <a:lumMod val="60000"/>
                    <a:lumOff val="40000"/>
                  </a:schemeClr>
                </a:solidFill>
                <a:latin typeface="Cera Pro" pitchFamily="2" charset="0"/>
              </a:rPr>
              <a:pPr algn="ctr"/>
              <a:t>6</a:t>
            </a:fld>
            <a:endParaRPr lang="ru-RU" sz="849" dirty="0">
              <a:solidFill>
                <a:schemeClr val="tx1">
                  <a:lumMod val="60000"/>
                  <a:lumOff val="40000"/>
                </a:schemeClr>
              </a:solidFill>
              <a:latin typeface="Cera Pro" pitchFamily="2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BAEB3FC-CC68-2399-F8D0-EF939AC39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3893" y="625797"/>
            <a:ext cx="9086651" cy="777393"/>
          </a:xfrm>
        </p:spPr>
        <p:txBody>
          <a:bodyPr vert="horz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000" dirty="0">
                <a:solidFill>
                  <a:srgbClr val="4C5F91"/>
                </a:solidFill>
                <a:latin typeface="Bicubik" panose="02000503020000020004" pitchFamily="2" charset="0"/>
              </a:rPr>
              <a:t>Требуемый функционал </a:t>
            </a:r>
            <a:r>
              <a:rPr lang="ru-RU" sz="2000" dirty="0" err="1">
                <a:solidFill>
                  <a:srgbClr val="4C5F91"/>
                </a:solidFill>
                <a:latin typeface="Bicubik" panose="02000503020000020004" pitchFamily="2" charset="0"/>
              </a:rPr>
              <a:t>Timelist</a:t>
            </a:r>
            <a:br>
              <a:rPr lang="ru-RU" sz="2000" dirty="0">
                <a:solidFill>
                  <a:srgbClr val="4C5F91"/>
                </a:solidFill>
                <a:latin typeface="Bicubik" panose="02000503020000020004" pitchFamily="2" charset="0"/>
              </a:rPr>
            </a:br>
            <a:r>
              <a:rPr lang="ru-RU" sz="2000" dirty="0">
                <a:solidFill>
                  <a:srgbClr val="4C5F91"/>
                </a:solidFill>
                <a:latin typeface="Bicubik" panose="02000503020000020004" pitchFamily="2" charset="0"/>
              </a:rPr>
              <a:t>/ сценарий действий пользователя</a:t>
            </a:r>
            <a:endParaRPr lang="ru-RU" sz="2000" dirty="0">
              <a:solidFill>
                <a:srgbClr val="4C5F91"/>
              </a:solidFill>
              <a:latin typeface="Montserrat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D5B905-53F9-B3CC-DECA-75454D4F0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893" y="1529275"/>
            <a:ext cx="3200400" cy="116153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2D68C2-BE60-224F-1CB0-245D03B56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297" y="1529275"/>
            <a:ext cx="3531799" cy="22498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35387C4-C786-C695-3CD3-965BBCE85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894" y="2826380"/>
            <a:ext cx="3200400" cy="190560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4A2D74A-C98D-C8B7-2BF3-4F6D7EE28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3894" y="4858068"/>
            <a:ext cx="3200064" cy="20060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54AD8D-C8D4-5AC5-6FE4-AEB3B754D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2298" y="3938952"/>
            <a:ext cx="3531798" cy="292512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C5D6239-9864-810C-30FD-CBE0A5FB86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64471"/>
            <a:ext cx="3400650" cy="14717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96CDE7F-2565-2940-7D97-0D3939475C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4" y="1621102"/>
            <a:ext cx="3400650" cy="147171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04FBD7F-C788-98DD-1BC2-A054FD397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04" y="2977733"/>
            <a:ext cx="3400650" cy="14717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38753A4-3869-4DBC-3B26-83594BF6E1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04" y="4341347"/>
            <a:ext cx="3400650" cy="147171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68FF859-6779-624F-6882-C6AF600CB4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5" y="5690995"/>
            <a:ext cx="3400650" cy="1471710"/>
          </a:xfrm>
          <a:prstGeom prst="rect">
            <a:avLst/>
          </a:prstGeom>
        </p:spPr>
      </p:pic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BAF4E067-6EEF-B391-F8D9-EB8060F5E1AA}"/>
              </a:ext>
            </a:extLst>
          </p:cNvPr>
          <p:cNvSpPr txBox="1">
            <a:spLocks/>
          </p:cNvSpPr>
          <p:nvPr/>
        </p:nvSpPr>
        <p:spPr>
          <a:xfrm>
            <a:off x="188910" y="672546"/>
            <a:ext cx="2715041" cy="7818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rgbClr val="58AADD"/>
                </a:solidFill>
                <a:latin typeface="Bicubik" panose="02000503020000020004" pitchFamily="2" charset="0"/>
              </a:rPr>
              <a:t>0</a:t>
            </a:r>
            <a:r>
              <a:rPr lang="ru-RU" sz="1400" dirty="0">
                <a:solidFill>
                  <a:srgbClr val="58AADD"/>
                </a:solidFill>
                <a:latin typeface="Bicubik" panose="02000503020000020004" pitchFamily="2" charset="0"/>
              </a:rPr>
              <a:t>1. </a:t>
            </a:r>
            <a:br>
              <a:rPr lang="en-US" sz="1200" dirty="0">
                <a:solidFill>
                  <a:srgbClr val="5D6C83"/>
                </a:solidFill>
                <a:latin typeface="Cera Pro" pitchFamily="2" charset="0"/>
              </a:rPr>
            </a:br>
            <a:r>
              <a:rPr lang="ru-RU" sz="1200" dirty="0">
                <a:solidFill>
                  <a:srgbClr val="5D6C83"/>
                </a:solidFill>
                <a:latin typeface="Cera Pro" pitchFamily="2" charset="0"/>
              </a:rPr>
              <a:t>В созданном ранее Мероприятии загрузить и расшифровать файл </a:t>
            </a:r>
            <a:endParaRPr lang="en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en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7587D1F1-B02C-6268-4F03-FAE0DA0A6267}"/>
              </a:ext>
            </a:extLst>
          </p:cNvPr>
          <p:cNvSpPr txBox="1">
            <a:spLocks/>
          </p:cNvSpPr>
          <p:nvPr/>
        </p:nvSpPr>
        <p:spPr>
          <a:xfrm>
            <a:off x="188910" y="1983977"/>
            <a:ext cx="2715041" cy="7581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rgbClr val="58AADD"/>
                </a:solidFill>
                <a:latin typeface="Bicubik" panose="02000503020000020004" pitchFamily="2" charset="0"/>
              </a:rPr>
              <a:t>02</a:t>
            </a:r>
            <a:r>
              <a:rPr lang="ru-RU" sz="1200" dirty="0">
                <a:solidFill>
                  <a:srgbClr val="58AADD"/>
                </a:solidFill>
                <a:latin typeface="Bicubik" panose="02000503020000020004" pitchFamily="2" charset="0"/>
              </a:rPr>
              <a:t>. </a:t>
            </a:r>
            <a:br>
              <a:rPr lang="en-US" sz="1200" dirty="0">
                <a:solidFill>
                  <a:srgbClr val="58AADD"/>
                </a:solidFill>
                <a:latin typeface="Bicubik" panose="02000503020000020004" pitchFamily="2" charset="0"/>
              </a:rPr>
            </a:br>
            <a:r>
              <a:rPr lang="ru-RU" sz="1200" dirty="0">
                <a:solidFill>
                  <a:srgbClr val="5D6C83"/>
                </a:solidFill>
                <a:latin typeface="Cera Pro" pitchFamily="2" charset="0"/>
              </a:rPr>
              <a:t>После расшифровки переименовать спикеров и отредактировать текст расшифровки</a:t>
            </a:r>
            <a:endParaRPr lang="en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en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</p:txBody>
      </p:sp>
      <p:sp>
        <p:nvSpPr>
          <p:cNvPr id="63" name="Заголовок 1">
            <a:extLst>
              <a:ext uri="{FF2B5EF4-FFF2-40B4-BE49-F238E27FC236}">
                <a16:creationId xmlns:a16="http://schemas.microsoft.com/office/drawing/2014/main" id="{49B45573-FA2F-4998-2465-72C5F6944091}"/>
              </a:ext>
            </a:extLst>
          </p:cNvPr>
          <p:cNvSpPr txBox="1">
            <a:spLocks/>
          </p:cNvSpPr>
          <p:nvPr/>
        </p:nvSpPr>
        <p:spPr>
          <a:xfrm>
            <a:off x="188910" y="3262726"/>
            <a:ext cx="2840771" cy="10327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rgbClr val="58AADD"/>
                </a:solidFill>
                <a:latin typeface="Bicubik" panose="02000503020000020004" pitchFamily="2" charset="0"/>
              </a:rPr>
              <a:t>03</a:t>
            </a:r>
            <a:r>
              <a:rPr lang="ru-RU" sz="1200" dirty="0">
                <a:solidFill>
                  <a:srgbClr val="58AADD"/>
                </a:solidFill>
                <a:latin typeface="Bicubik" panose="02000503020000020004" pitchFamily="2" charset="0"/>
              </a:rPr>
              <a:t>. </a:t>
            </a:r>
            <a:br>
              <a:rPr lang="en-US" sz="1200" dirty="0">
                <a:solidFill>
                  <a:srgbClr val="58AADD"/>
                </a:solidFill>
                <a:latin typeface="Bicubik" panose="02000503020000020004" pitchFamily="2" charset="0"/>
              </a:rPr>
            </a:br>
            <a:r>
              <a:rPr lang="ru-RU" sz="1200" dirty="0">
                <a:solidFill>
                  <a:srgbClr val="5D6C83"/>
                </a:solidFill>
                <a:latin typeface="Cera Pro" pitchFamily="2" charset="0"/>
              </a:rPr>
              <a:t>Сформировать и отредактировать полученный </a:t>
            </a:r>
            <a:r>
              <a:rPr lang="ru-RU" sz="1200" dirty="0" err="1">
                <a:solidFill>
                  <a:srgbClr val="5D6C83"/>
                </a:solidFill>
                <a:latin typeface="Cera Pro" pitchFamily="2" charset="0"/>
              </a:rPr>
              <a:t>автопротокол</a:t>
            </a:r>
            <a:r>
              <a:rPr lang="ru-RU" sz="1200" dirty="0">
                <a:solidFill>
                  <a:srgbClr val="5D6C83"/>
                </a:solidFill>
                <a:latin typeface="Cera Pro" pitchFamily="2" charset="0"/>
              </a:rPr>
              <a:t>. При необходимости, переформировать </a:t>
            </a:r>
            <a:r>
              <a:rPr lang="ru-RU" sz="1200" dirty="0" err="1">
                <a:solidFill>
                  <a:srgbClr val="5D6C83"/>
                </a:solidFill>
                <a:latin typeface="Cera Pro" pitchFamily="2" charset="0"/>
              </a:rPr>
              <a:t>автопротокол</a:t>
            </a:r>
            <a:endParaRPr lang="en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en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</p:txBody>
      </p:sp>
      <p:sp>
        <p:nvSpPr>
          <p:cNvPr id="64" name="Заголовок 1">
            <a:extLst>
              <a:ext uri="{FF2B5EF4-FFF2-40B4-BE49-F238E27FC236}">
                <a16:creationId xmlns:a16="http://schemas.microsoft.com/office/drawing/2014/main" id="{B2A52951-1437-9188-6E9D-1701972389EC}"/>
              </a:ext>
            </a:extLst>
          </p:cNvPr>
          <p:cNvSpPr txBox="1">
            <a:spLocks/>
          </p:cNvSpPr>
          <p:nvPr/>
        </p:nvSpPr>
        <p:spPr>
          <a:xfrm>
            <a:off x="207310" y="4699042"/>
            <a:ext cx="2913079" cy="7563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rgbClr val="58AADD"/>
                </a:solidFill>
                <a:latin typeface="Bicubik" panose="02000503020000020004" pitchFamily="2" charset="0"/>
              </a:rPr>
              <a:t>04</a:t>
            </a:r>
            <a:r>
              <a:rPr lang="ru-RU" sz="1200" dirty="0">
                <a:solidFill>
                  <a:srgbClr val="58AADD"/>
                </a:solidFill>
                <a:latin typeface="Bicubik" panose="02000503020000020004" pitchFamily="2" charset="0"/>
              </a:rPr>
              <a:t>. </a:t>
            </a:r>
            <a:br>
              <a:rPr lang="en-US" sz="1200" dirty="0">
                <a:solidFill>
                  <a:srgbClr val="58AADD"/>
                </a:solidFill>
                <a:latin typeface="Bicubik" panose="02000503020000020004" pitchFamily="2" charset="0"/>
              </a:rPr>
            </a:br>
            <a:r>
              <a:rPr lang="ru-RU" sz="1200" dirty="0">
                <a:solidFill>
                  <a:srgbClr val="5D6C83"/>
                </a:solidFill>
                <a:latin typeface="Cera Pro" pitchFamily="2" charset="0"/>
              </a:rPr>
              <a:t>Выгрузить задачи во вкладку Протокол карточки Мероприятия, чтобы сформировать по ним задачи в 1С ДО</a:t>
            </a: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en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</p:txBody>
      </p:sp>
      <p:sp>
        <p:nvSpPr>
          <p:cNvPr id="65" name="Заголовок 1">
            <a:extLst>
              <a:ext uri="{FF2B5EF4-FFF2-40B4-BE49-F238E27FC236}">
                <a16:creationId xmlns:a16="http://schemas.microsoft.com/office/drawing/2014/main" id="{109E427B-3979-852C-5031-06475674BBD7}"/>
              </a:ext>
            </a:extLst>
          </p:cNvPr>
          <p:cNvSpPr txBox="1">
            <a:spLocks/>
          </p:cNvSpPr>
          <p:nvPr/>
        </p:nvSpPr>
        <p:spPr>
          <a:xfrm>
            <a:off x="264461" y="6043729"/>
            <a:ext cx="2822370" cy="7968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rgbClr val="58AADD"/>
                </a:solidFill>
                <a:latin typeface="Bicubik" panose="02000503020000020004" pitchFamily="2" charset="0"/>
              </a:rPr>
              <a:t>05</a:t>
            </a:r>
            <a:r>
              <a:rPr lang="ru-RU" sz="1200" dirty="0">
                <a:solidFill>
                  <a:srgbClr val="58AADD"/>
                </a:solidFill>
                <a:latin typeface="Bicubik" panose="02000503020000020004" pitchFamily="2" charset="0"/>
              </a:rPr>
              <a:t>. </a:t>
            </a:r>
            <a:br>
              <a:rPr lang="en-US" sz="1200" dirty="0">
                <a:solidFill>
                  <a:srgbClr val="58AADD"/>
                </a:solidFill>
                <a:latin typeface="Bicubik" panose="02000503020000020004" pitchFamily="2" charset="0"/>
              </a:rPr>
            </a:br>
            <a:r>
              <a:rPr lang="ru-RU" sz="1200" dirty="0">
                <a:solidFill>
                  <a:srgbClr val="5D6C83"/>
                </a:solidFill>
                <a:latin typeface="Cera Pro" pitchFamily="2" charset="0"/>
              </a:rPr>
              <a:t>Прикрепить текстовый файл с </a:t>
            </a:r>
            <a:r>
              <a:rPr lang="ru-RU" sz="1200" dirty="0" err="1">
                <a:solidFill>
                  <a:srgbClr val="5D6C83"/>
                </a:solidFill>
                <a:latin typeface="Cera Pro" pitchFamily="2" charset="0"/>
              </a:rPr>
              <a:t>автопротоколом</a:t>
            </a:r>
            <a:r>
              <a:rPr lang="ru-RU" sz="1200" dirty="0">
                <a:solidFill>
                  <a:srgbClr val="5D6C83"/>
                </a:solidFill>
                <a:latin typeface="Cera Pro" pitchFamily="2" charset="0"/>
              </a:rPr>
              <a:t> и расшифровкой записи к карточке Мероприятия</a:t>
            </a: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en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solidFill>
                <a:srgbClr val="5D6C83"/>
              </a:solidFill>
              <a:latin typeface="Cera Pro" pitchFamily="2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C09CA77-18D8-4D64-A642-B4A76369FA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4705" y="1694534"/>
            <a:ext cx="461064" cy="46106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7F495C8-B846-4A36-8EC5-07D1719C3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1402" y="1563060"/>
            <a:ext cx="461064" cy="4610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45FA44B-3EEC-4087-81CB-D077EBD7AC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074" y="3385404"/>
            <a:ext cx="461064" cy="461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C5C4DFB-FE55-46B2-8B5F-B1EC5D212E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1138" y="5170983"/>
            <a:ext cx="461064" cy="46106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BDBC099-EC80-4BB1-BC2B-B8E16B6D98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4798" y="6303415"/>
            <a:ext cx="461064" cy="46106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B97DD5-9413-4E1F-9998-8CB5358277B7}"/>
              </a:ext>
            </a:extLst>
          </p:cNvPr>
          <p:cNvSpPr/>
          <p:nvPr/>
        </p:nvSpPr>
        <p:spPr>
          <a:xfrm>
            <a:off x="5978160" y="1724504"/>
            <a:ext cx="274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ra Pro Medium" pitchFamily="2" charset="0"/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BFDA51-806A-4A6A-9509-9C2002674654}"/>
              </a:ext>
            </a:extLst>
          </p:cNvPr>
          <p:cNvSpPr/>
          <p:nvPr/>
        </p:nvSpPr>
        <p:spPr>
          <a:xfrm>
            <a:off x="10013778" y="1631210"/>
            <a:ext cx="287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ra Pro Medium" pitchFamily="2" charset="0"/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A19FF2-A7D0-47A3-AC94-5288D7C07650}"/>
              </a:ext>
            </a:extLst>
          </p:cNvPr>
          <p:cNvSpPr/>
          <p:nvPr/>
        </p:nvSpPr>
        <p:spPr>
          <a:xfrm>
            <a:off x="6078153" y="340975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ra Pro Medium" pitchFamily="2" charset="0"/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4583B4-AAF1-40B8-B402-1B495064D970}"/>
              </a:ext>
            </a:extLst>
          </p:cNvPr>
          <p:cNvSpPr/>
          <p:nvPr/>
        </p:nvSpPr>
        <p:spPr>
          <a:xfrm>
            <a:off x="9815217" y="519398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ra Pro Medium" pitchFamily="2" charset="0"/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13E093-C47B-43EC-90C6-F0B0FF09D7BA}"/>
              </a:ext>
            </a:extLst>
          </p:cNvPr>
          <p:cNvSpPr/>
          <p:nvPr/>
        </p:nvSpPr>
        <p:spPr>
          <a:xfrm>
            <a:off x="3798877" y="633458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ra Pro Medium" pitchFamily="2" charset="0"/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94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7BA73CC-328D-2843-9F82-57AB20776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259" y="6899938"/>
            <a:ext cx="1037258" cy="505980"/>
          </a:xfrm>
          <a:prstGeom prst="rect">
            <a:avLst/>
          </a:prstGeom>
        </p:spPr>
      </p:pic>
      <p:sp>
        <p:nvSpPr>
          <p:cNvPr id="20" name="Номер слайда 229">
            <a:extLst>
              <a:ext uri="{FF2B5EF4-FFF2-40B4-BE49-F238E27FC236}">
                <a16:creationId xmlns:a16="http://schemas.microsoft.com/office/drawing/2014/main" id="{01EA5576-5C3A-5D39-7891-FDD28DAFC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7467" y="7007597"/>
            <a:ext cx="202844" cy="224216"/>
          </a:xfrm>
        </p:spPr>
        <p:txBody>
          <a:bodyPr vert="horz" lIns="0" tIns="0" rIns="0" bIns="0" rtlCol="0" anchor="ctr"/>
          <a:lstStyle/>
          <a:p>
            <a:pPr algn="ctr"/>
            <a:fld id="{0DE515B1-BDD4-3C4B-9205-575036C2C13A}" type="slidenum">
              <a:rPr lang="ru-RU" sz="849">
                <a:solidFill>
                  <a:schemeClr val="tx1">
                    <a:lumMod val="60000"/>
                    <a:lumOff val="40000"/>
                  </a:schemeClr>
                </a:solidFill>
                <a:latin typeface="Cera Pro" pitchFamily="2" charset="0"/>
              </a:rPr>
              <a:pPr algn="ctr"/>
              <a:t>7</a:t>
            </a:fld>
            <a:endParaRPr lang="ru-RU" sz="849">
              <a:solidFill>
                <a:schemeClr val="tx1">
                  <a:lumMod val="60000"/>
                  <a:lumOff val="40000"/>
                </a:schemeClr>
              </a:solidFill>
              <a:latin typeface="Cera Pro" pitchFamily="2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888BC7C-9D08-B165-3153-C4638EC6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632" y="249127"/>
            <a:ext cx="2772547" cy="57998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9439828-EBB0-E3EA-5ADC-B12ACF3BDC00}"/>
              </a:ext>
            </a:extLst>
          </p:cNvPr>
          <p:cNvGrpSpPr/>
          <p:nvPr/>
        </p:nvGrpSpPr>
        <p:grpSpPr>
          <a:xfrm>
            <a:off x="321292" y="1626930"/>
            <a:ext cx="3207878" cy="1119971"/>
            <a:chOff x="347014" y="1831337"/>
            <a:chExt cx="4536971" cy="1584000"/>
          </a:xfrm>
        </p:grpSpPr>
        <p:sp>
          <p:nvSpPr>
            <p:cNvPr id="23" name="Скругленный прямоугольник 22">
              <a:extLst>
                <a:ext uri="{FF2B5EF4-FFF2-40B4-BE49-F238E27FC236}">
                  <a16:creationId xmlns:a16="http://schemas.microsoft.com/office/drawing/2014/main" id="{9F6E3C12-9B9B-FA80-4743-E04DC6E56FC7}"/>
                </a:ext>
              </a:extLst>
            </p:cNvPr>
            <p:cNvSpPr/>
            <p:nvPr/>
          </p:nvSpPr>
          <p:spPr>
            <a:xfrm>
              <a:off x="347014" y="1831337"/>
              <a:ext cx="4536971" cy="1584000"/>
            </a:xfrm>
            <a:prstGeom prst="roundRect">
              <a:avLst>
                <a:gd name="adj" fmla="val 35278"/>
              </a:avLst>
            </a:prstGeom>
            <a:solidFill>
              <a:schemeClr val="bg1"/>
            </a:solidFill>
            <a:ln>
              <a:noFill/>
            </a:ln>
            <a:effectLst>
              <a:outerShdw blurRad="246204" dist="38100" dir="8100000" algn="tr" rotWithShape="0">
                <a:schemeClr val="tx2">
                  <a:alpha val="2155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7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Заголовок 1">
              <a:extLst>
                <a:ext uri="{FF2B5EF4-FFF2-40B4-BE49-F238E27FC236}">
                  <a16:creationId xmlns:a16="http://schemas.microsoft.com/office/drawing/2014/main" id="{FD4F4EAD-A33D-B96A-138B-13506697C33D}"/>
                </a:ext>
              </a:extLst>
            </p:cNvPr>
            <p:cNvSpPr txBox="1">
              <a:spLocks/>
            </p:cNvSpPr>
            <p:nvPr/>
          </p:nvSpPr>
          <p:spPr>
            <a:xfrm>
              <a:off x="1707538" y="2247538"/>
              <a:ext cx="2778355" cy="751596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 err="1">
                  <a:solidFill>
                    <a:srgbClr val="5D6C83"/>
                  </a:solidFill>
                  <a:latin typeface="Cera Pro" pitchFamily="2" charset="0"/>
                </a:rPr>
                <a:t>Таймлист</a:t>
              </a:r>
              <a:r>
                <a:rPr lang="ru-RU" sz="1200" dirty="0">
                  <a:solidFill>
                    <a:srgbClr val="5D6C83"/>
                  </a:solidFill>
                  <a:latin typeface="Cera Pro" pitchFamily="2" charset="0"/>
                </a:rPr>
                <a:t> – это очень умный выпускник вуза, к сожалению, незрячий</a:t>
              </a: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</a:endParaRPr>
            </a:p>
            <a:p>
              <a:pPr marL="0" marR="0" lvl="0" indent="0" algn="ctr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endParaRPr>
            </a:p>
            <a:p>
              <a:pPr marL="0" marR="0" lvl="0" indent="0" algn="ctr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440FD3B1-A2C5-6A43-F757-E109354E3BC0}"/>
                </a:ext>
              </a:extLst>
            </p:cNvPr>
            <p:cNvGrpSpPr/>
            <p:nvPr/>
          </p:nvGrpSpPr>
          <p:grpSpPr>
            <a:xfrm>
              <a:off x="459317" y="2076762"/>
              <a:ext cx="1093148" cy="1093149"/>
              <a:chOff x="459317" y="2076762"/>
              <a:chExt cx="1093148" cy="1093149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6AEE37A6-9B39-08B1-4A4F-2A9FEDBCD4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317" y="2076762"/>
                <a:ext cx="1093148" cy="1093149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51FAF9C-8B87-E036-1725-B28EFD9A0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827295" y="2422022"/>
                <a:ext cx="336763" cy="336763"/>
              </a:xfrm>
              <a:prstGeom prst="rect">
                <a:avLst/>
              </a:prstGeom>
            </p:spPr>
          </p:pic>
        </p:grpSp>
      </p:grp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E6D11851-F28C-B7C0-991C-86EEB26A15C2}"/>
              </a:ext>
            </a:extLst>
          </p:cNvPr>
          <p:cNvSpPr txBox="1">
            <a:spLocks/>
          </p:cNvSpPr>
          <p:nvPr/>
        </p:nvSpPr>
        <p:spPr>
          <a:xfrm>
            <a:off x="888190" y="888032"/>
            <a:ext cx="9086651" cy="2816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4" dirty="0">
                <a:solidFill>
                  <a:srgbClr val="4C5F91"/>
                </a:solidFill>
                <a:latin typeface="Bicubik" panose="02000503020000020004" pitchFamily="2" charset="0"/>
              </a:rPr>
              <a:t>Опыт использования и кейсы применения</a:t>
            </a:r>
            <a:endParaRPr lang="ru-RU" sz="2404" dirty="0">
              <a:solidFill>
                <a:srgbClr val="4C5F91"/>
              </a:solidFill>
              <a:latin typeface="Montserrat" pitchFamily="2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299B49B-529E-0C03-95ED-6BD826624B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-25585" y="6664729"/>
            <a:ext cx="10716574" cy="885452"/>
          </a:xfrm>
          <a:prstGeom prst="rect">
            <a:avLst/>
          </a:prstGeom>
        </p:spPr>
      </p:pic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1BA2514E-A165-0F6F-055F-56F6AB6101B3}"/>
              </a:ext>
            </a:extLst>
          </p:cNvPr>
          <p:cNvSpPr txBox="1">
            <a:spLocks/>
          </p:cNvSpPr>
          <p:nvPr/>
        </p:nvSpPr>
        <p:spPr>
          <a:xfrm>
            <a:off x="1307632" y="6997996"/>
            <a:ext cx="7494587" cy="2659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35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85" dirty="0" err="1">
                <a:solidFill>
                  <a:srgbClr val="4C5F91"/>
                </a:solidFill>
                <a:latin typeface="Bicubik" panose="02000503020000020004" pitchFamily="2" charset="0"/>
              </a:rPr>
              <a:t>Таймлист</a:t>
            </a:r>
            <a:r>
              <a:rPr lang="ru-RU" sz="1485" dirty="0">
                <a:solidFill>
                  <a:srgbClr val="4C5F91"/>
                </a:solidFill>
                <a:latin typeface="Bicubik" panose="02000503020000020004" pitchFamily="2" charset="0"/>
              </a:rPr>
              <a:t> – это про управляемость процесса, а не про </a:t>
            </a:r>
            <a:r>
              <a:rPr lang="en-US" sz="1485" dirty="0" err="1">
                <a:solidFill>
                  <a:srgbClr val="4C5F91"/>
                </a:solidFill>
                <a:latin typeface="Bicubik" panose="02000503020000020004" pitchFamily="2" charset="0"/>
              </a:rPr>
              <a:t>fte</a:t>
            </a:r>
            <a:endParaRPr lang="ru-RU" sz="1485" dirty="0">
              <a:solidFill>
                <a:srgbClr val="91D192"/>
              </a:solidFill>
              <a:latin typeface="Montserrat" pitchFamily="2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67BF6B-93D7-7976-40D6-0CA8109F6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609" y="4196893"/>
            <a:ext cx="4043401" cy="212726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FD18231-FCA9-8AFC-BEB6-1707E1D6FF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4401" y="4223998"/>
            <a:ext cx="3582634" cy="2324588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D4433EA3-3C71-09A6-C1A8-A3FE1315E973}"/>
              </a:ext>
            </a:extLst>
          </p:cNvPr>
          <p:cNvGrpSpPr/>
          <p:nvPr/>
        </p:nvGrpSpPr>
        <p:grpSpPr>
          <a:xfrm>
            <a:off x="3741966" y="1609548"/>
            <a:ext cx="3207878" cy="1119971"/>
            <a:chOff x="347014" y="1831337"/>
            <a:chExt cx="4536971" cy="1584000"/>
          </a:xfrm>
        </p:grpSpPr>
        <p:sp>
          <p:nvSpPr>
            <p:cNvPr id="37" name="Скругленный прямоугольник 36">
              <a:extLst>
                <a:ext uri="{FF2B5EF4-FFF2-40B4-BE49-F238E27FC236}">
                  <a16:creationId xmlns:a16="http://schemas.microsoft.com/office/drawing/2014/main" id="{C58A1E5F-AB0E-E88A-70ED-D7F54AE713A3}"/>
                </a:ext>
              </a:extLst>
            </p:cNvPr>
            <p:cNvSpPr/>
            <p:nvPr/>
          </p:nvSpPr>
          <p:spPr>
            <a:xfrm>
              <a:off x="347014" y="1831337"/>
              <a:ext cx="4536971" cy="1584000"/>
            </a:xfrm>
            <a:prstGeom prst="roundRect">
              <a:avLst>
                <a:gd name="adj" fmla="val 35278"/>
              </a:avLst>
            </a:prstGeom>
            <a:solidFill>
              <a:schemeClr val="bg1"/>
            </a:solidFill>
            <a:ln>
              <a:noFill/>
            </a:ln>
            <a:effectLst>
              <a:outerShdw blurRad="246204" dist="38100" dir="8100000" algn="tr" rotWithShape="0">
                <a:schemeClr val="tx2">
                  <a:alpha val="2155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7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Заголовок 1">
              <a:extLst>
                <a:ext uri="{FF2B5EF4-FFF2-40B4-BE49-F238E27FC236}">
                  <a16:creationId xmlns:a16="http://schemas.microsoft.com/office/drawing/2014/main" id="{72909861-FB05-7236-545D-7A485C6D583E}"/>
                </a:ext>
              </a:extLst>
            </p:cNvPr>
            <p:cNvSpPr txBox="1">
              <a:spLocks/>
            </p:cNvSpPr>
            <p:nvPr/>
          </p:nvSpPr>
          <p:spPr>
            <a:xfrm>
              <a:off x="1707538" y="2340726"/>
              <a:ext cx="2778355" cy="528988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D6C83"/>
                  </a:solidFill>
                  <a:effectLst/>
                  <a:uLnTx/>
                  <a:uFillTx/>
                  <a:latin typeface="Cera Pro" pitchFamily="2" charset="0"/>
                </a:rPr>
                <a:t>ИИ достаточно быстро обучается специфике</a:t>
              </a: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endParaRPr>
            </a:p>
            <a:p>
              <a:pPr marL="0" marR="0" lvl="0" indent="0" algn="ctr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E9CA1E3A-0BE3-0219-6ABB-525E4F23FDA1}"/>
                </a:ext>
              </a:extLst>
            </p:cNvPr>
            <p:cNvGrpSpPr/>
            <p:nvPr/>
          </p:nvGrpSpPr>
          <p:grpSpPr>
            <a:xfrm>
              <a:off x="459317" y="2076762"/>
              <a:ext cx="1093148" cy="1093149"/>
              <a:chOff x="459317" y="2076762"/>
              <a:chExt cx="1093148" cy="1093149"/>
            </a:xfrm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9B65D13F-9096-E09D-9C84-CFC2C7A0B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317" y="2076762"/>
                <a:ext cx="1093148" cy="1093149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148287F6-2F09-4C22-3323-62EAECB0C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815886" y="2409504"/>
                <a:ext cx="346681" cy="346681"/>
              </a:xfrm>
              <a:prstGeom prst="rect">
                <a:avLst/>
              </a:prstGeom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6AE959B-8F88-8E5A-D0CD-5CB959A352DC}"/>
              </a:ext>
            </a:extLst>
          </p:cNvPr>
          <p:cNvGrpSpPr/>
          <p:nvPr/>
        </p:nvGrpSpPr>
        <p:grpSpPr>
          <a:xfrm>
            <a:off x="7162643" y="1596738"/>
            <a:ext cx="3207878" cy="1119971"/>
            <a:chOff x="347014" y="1831337"/>
            <a:chExt cx="4536971" cy="1584000"/>
          </a:xfrm>
        </p:grpSpPr>
        <p:sp>
          <p:nvSpPr>
            <p:cNvPr id="43" name="Скругленный прямоугольник 42">
              <a:extLst>
                <a:ext uri="{FF2B5EF4-FFF2-40B4-BE49-F238E27FC236}">
                  <a16:creationId xmlns:a16="http://schemas.microsoft.com/office/drawing/2014/main" id="{0CEB8052-EB27-3C93-AD96-2B5D268D7BFD}"/>
                </a:ext>
              </a:extLst>
            </p:cNvPr>
            <p:cNvSpPr/>
            <p:nvPr/>
          </p:nvSpPr>
          <p:spPr>
            <a:xfrm>
              <a:off x="347014" y="1831337"/>
              <a:ext cx="4536971" cy="1584000"/>
            </a:xfrm>
            <a:prstGeom prst="roundRect">
              <a:avLst>
                <a:gd name="adj" fmla="val 35278"/>
              </a:avLst>
            </a:prstGeom>
            <a:solidFill>
              <a:schemeClr val="bg1"/>
            </a:solidFill>
            <a:ln>
              <a:noFill/>
            </a:ln>
            <a:effectLst>
              <a:outerShdw blurRad="246204" dist="38100" dir="8100000" algn="tr" rotWithShape="0">
                <a:schemeClr val="tx2">
                  <a:alpha val="2155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7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Заголовок 1">
              <a:extLst>
                <a:ext uri="{FF2B5EF4-FFF2-40B4-BE49-F238E27FC236}">
                  <a16:creationId xmlns:a16="http://schemas.microsoft.com/office/drawing/2014/main" id="{69C9AA35-6707-FFAE-65C0-31CBC4DC775D}"/>
                </a:ext>
              </a:extLst>
            </p:cNvPr>
            <p:cNvSpPr txBox="1">
              <a:spLocks/>
            </p:cNvSpPr>
            <p:nvPr/>
          </p:nvSpPr>
          <p:spPr>
            <a:xfrm>
              <a:off x="1707538" y="2358842"/>
              <a:ext cx="2778355" cy="64029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  <a:defRPr/>
              </a:pPr>
              <a:r>
                <a:rPr lang="ru-RU" sz="1200" dirty="0" err="1">
                  <a:solidFill>
                    <a:srgbClr val="5D6C83"/>
                  </a:solidFill>
                  <a:latin typeface="Cera Pro" pitchFamily="2" charset="0"/>
                </a:rPr>
                <a:t>Таймлист – это помощник, а не замена сотруднику</a:t>
              </a: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</a:endParaRPr>
            </a:p>
            <a:p>
              <a:pPr marL="0" marR="0" lvl="0" indent="0" algn="ctr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endParaRPr>
            </a:p>
            <a:p>
              <a:pPr marL="0" marR="0" lvl="0" indent="0" algn="ctr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4C48F8FC-A07E-2827-EDDD-8C4E8A6603BA}"/>
                </a:ext>
              </a:extLst>
            </p:cNvPr>
            <p:cNvGrpSpPr/>
            <p:nvPr/>
          </p:nvGrpSpPr>
          <p:grpSpPr>
            <a:xfrm>
              <a:off x="459317" y="2076762"/>
              <a:ext cx="1093148" cy="1093149"/>
              <a:chOff x="459317" y="2076762"/>
              <a:chExt cx="1093148" cy="1093149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0118F08-64C8-71A7-4E14-66AA09662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317" y="2076762"/>
                <a:ext cx="1093148" cy="1093149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06273B42-23F2-D7B9-65E2-E2DDF5EA2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791465" y="2394885"/>
                <a:ext cx="406601" cy="406601"/>
              </a:xfrm>
              <a:prstGeom prst="rect">
                <a:avLst/>
              </a:prstGeom>
            </p:spPr>
          </p:pic>
        </p:grp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77A66DB-5E68-627D-593F-500BBAEF3E23}"/>
              </a:ext>
            </a:extLst>
          </p:cNvPr>
          <p:cNvGrpSpPr/>
          <p:nvPr/>
        </p:nvGrpSpPr>
        <p:grpSpPr>
          <a:xfrm>
            <a:off x="3741966" y="2956839"/>
            <a:ext cx="3207878" cy="1119971"/>
            <a:chOff x="347014" y="1831337"/>
            <a:chExt cx="4536971" cy="1584000"/>
          </a:xfrm>
        </p:grpSpPr>
        <p:sp>
          <p:nvSpPr>
            <p:cNvPr id="49" name="Скругленный прямоугольник 48">
              <a:extLst>
                <a:ext uri="{FF2B5EF4-FFF2-40B4-BE49-F238E27FC236}">
                  <a16:creationId xmlns:a16="http://schemas.microsoft.com/office/drawing/2014/main" id="{DAFCB1AF-AB95-CF67-5116-C801115AF8CD}"/>
                </a:ext>
              </a:extLst>
            </p:cNvPr>
            <p:cNvSpPr/>
            <p:nvPr/>
          </p:nvSpPr>
          <p:spPr>
            <a:xfrm>
              <a:off x="347014" y="1831337"/>
              <a:ext cx="4536971" cy="1584000"/>
            </a:xfrm>
            <a:prstGeom prst="roundRect">
              <a:avLst>
                <a:gd name="adj" fmla="val 35278"/>
              </a:avLst>
            </a:prstGeom>
            <a:solidFill>
              <a:schemeClr val="bg1"/>
            </a:solidFill>
            <a:ln>
              <a:noFill/>
            </a:ln>
            <a:effectLst>
              <a:outerShdw blurRad="246204" dist="38100" dir="8100000" algn="tr" rotWithShape="0">
                <a:schemeClr val="tx2">
                  <a:alpha val="2155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7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Заголовок 1">
              <a:extLst>
                <a:ext uri="{FF2B5EF4-FFF2-40B4-BE49-F238E27FC236}">
                  <a16:creationId xmlns:a16="http://schemas.microsoft.com/office/drawing/2014/main" id="{95795177-EC5F-1F50-9678-154FC88F25A6}"/>
                </a:ext>
              </a:extLst>
            </p:cNvPr>
            <p:cNvSpPr txBox="1">
              <a:spLocks/>
            </p:cNvSpPr>
            <p:nvPr/>
          </p:nvSpPr>
          <p:spPr>
            <a:xfrm>
              <a:off x="1707538" y="2094347"/>
              <a:ext cx="2778355" cy="104748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  <a:defRPr/>
              </a:pPr>
              <a:r>
                <a:rPr lang="ru-RU" sz="1200" dirty="0" err="1">
                  <a:solidFill>
                    <a:srgbClr val="5D6C83"/>
                  </a:solidFill>
                  <a:latin typeface="Cera Pro" pitchFamily="2" charset="0"/>
                </a:rPr>
                <a:t>В течение часа участники мероприятия получают резюме встречи и задачи с ответственными</a:t>
              </a:r>
            </a:p>
            <a:p>
              <a:pPr algn="l">
                <a:lnSpc>
                  <a:spcPct val="100000"/>
                </a:lnSpc>
                <a:defRPr/>
              </a:pPr>
              <a:endParaRPr lang="ru-RU" sz="1200" dirty="0" err="1">
                <a:solidFill>
                  <a:srgbClr val="5D6C83"/>
                </a:solidFill>
                <a:latin typeface="Cera Pro" pitchFamily="2" charset="0"/>
              </a:endParaRPr>
            </a:p>
            <a:p>
              <a:pPr algn="l">
                <a:lnSpc>
                  <a:spcPct val="100000"/>
                </a:lnSpc>
                <a:defRPr/>
              </a:pPr>
              <a:endParaRPr lang="ru-RU" sz="1200" dirty="0" err="1">
                <a:solidFill>
                  <a:srgbClr val="5D6C83"/>
                </a:solidFill>
                <a:latin typeface="Cera Pro" pitchFamily="2" charset="0"/>
              </a:endParaRPr>
            </a:p>
            <a:p>
              <a:pPr algn="l">
                <a:lnSpc>
                  <a:spcPct val="100000"/>
                </a:lnSpc>
                <a:defRPr/>
              </a:pP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" pitchFamily="2" charset="0"/>
              </a:endParaRPr>
            </a:p>
            <a:p>
              <a:pPr marL="0" marR="0" lvl="0" indent="0" algn="ctr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endParaRPr>
            </a:p>
            <a:p>
              <a:pPr marL="0" marR="0" lvl="0" indent="0" algn="ctr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F2520F08-BAC3-AECB-F181-324C07AF45FD}"/>
                </a:ext>
              </a:extLst>
            </p:cNvPr>
            <p:cNvGrpSpPr/>
            <p:nvPr/>
          </p:nvGrpSpPr>
          <p:grpSpPr>
            <a:xfrm>
              <a:off x="459317" y="2076762"/>
              <a:ext cx="1093148" cy="1093149"/>
              <a:chOff x="459317" y="2076762"/>
              <a:chExt cx="1093148" cy="1093149"/>
            </a:xfrm>
          </p:grpSpPr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8F0B8A38-E734-AC34-1BB8-E65573E03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317" y="2076762"/>
                <a:ext cx="1093148" cy="1093149"/>
              </a:xfrm>
              <a:prstGeom prst="rect">
                <a:avLst/>
              </a:prstGeom>
            </p:spPr>
          </p:pic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23701303-17EE-B832-FBF2-CC286F943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835182" y="2446488"/>
                <a:ext cx="305218" cy="305218"/>
              </a:xfrm>
              <a:prstGeom prst="rect">
                <a:avLst/>
              </a:prstGeom>
            </p:spPr>
          </p:pic>
        </p:grp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DC8A615-6F3A-1D7D-343E-A07F1F20E7B5}"/>
              </a:ext>
            </a:extLst>
          </p:cNvPr>
          <p:cNvGrpSpPr/>
          <p:nvPr/>
        </p:nvGrpSpPr>
        <p:grpSpPr>
          <a:xfrm>
            <a:off x="321292" y="2956839"/>
            <a:ext cx="3207878" cy="1119971"/>
            <a:chOff x="347014" y="1831337"/>
            <a:chExt cx="4536971" cy="1584000"/>
          </a:xfrm>
        </p:grpSpPr>
        <p:sp>
          <p:nvSpPr>
            <p:cNvPr id="55" name="Скругленный прямоугольник 54">
              <a:extLst>
                <a:ext uri="{FF2B5EF4-FFF2-40B4-BE49-F238E27FC236}">
                  <a16:creationId xmlns:a16="http://schemas.microsoft.com/office/drawing/2014/main" id="{EB04FA1E-ED2D-5037-5A7C-3E6BBD8C2841}"/>
                </a:ext>
              </a:extLst>
            </p:cNvPr>
            <p:cNvSpPr/>
            <p:nvPr/>
          </p:nvSpPr>
          <p:spPr>
            <a:xfrm>
              <a:off x="347014" y="1831337"/>
              <a:ext cx="4536971" cy="1584000"/>
            </a:xfrm>
            <a:prstGeom prst="roundRect">
              <a:avLst>
                <a:gd name="adj" fmla="val 35278"/>
              </a:avLst>
            </a:prstGeom>
            <a:solidFill>
              <a:schemeClr val="bg1"/>
            </a:solidFill>
            <a:ln>
              <a:noFill/>
            </a:ln>
            <a:effectLst>
              <a:outerShdw blurRad="246204" dist="38100" dir="8100000" algn="tr" rotWithShape="0">
                <a:schemeClr val="tx2">
                  <a:alpha val="2155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7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Заголовок 1">
              <a:extLst>
                <a:ext uri="{FF2B5EF4-FFF2-40B4-BE49-F238E27FC236}">
                  <a16:creationId xmlns:a16="http://schemas.microsoft.com/office/drawing/2014/main" id="{F2735413-2029-FA73-07CF-D34DCBCCF267}"/>
                </a:ext>
              </a:extLst>
            </p:cNvPr>
            <p:cNvSpPr txBox="1">
              <a:spLocks/>
            </p:cNvSpPr>
            <p:nvPr/>
          </p:nvSpPr>
          <p:spPr>
            <a:xfrm>
              <a:off x="1707538" y="2340726"/>
              <a:ext cx="2778356" cy="528988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  <a:defRPr/>
              </a:pPr>
              <a:r>
                <a:rPr lang="ru-RU" sz="1200" dirty="0">
                  <a:solidFill>
                    <a:srgbClr val="5D6C83"/>
                  </a:solidFill>
                  <a:latin typeface="Cera Pro" pitchFamily="2" charset="0"/>
                </a:rPr>
                <a:t>Повышение культуры совещаний</a:t>
              </a:r>
            </a:p>
            <a:p>
              <a:pPr algn="l">
                <a:lnSpc>
                  <a:spcPct val="100000"/>
                </a:lnSpc>
                <a:defRPr/>
              </a:pP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endParaRPr>
            </a:p>
            <a:p>
              <a:pPr marL="0" marR="0" lvl="0" indent="0" algn="ctr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CDE2B1E1-9FA1-F3B8-D277-4B38E088083A}"/>
                </a:ext>
              </a:extLst>
            </p:cNvPr>
            <p:cNvGrpSpPr/>
            <p:nvPr/>
          </p:nvGrpSpPr>
          <p:grpSpPr>
            <a:xfrm>
              <a:off x="459317" y="2076762"/>
              <a:ext cx="1093148" cy="1093149"/>
              <a:chOff x="459317" y="2076762"/>
              <a:chExt cx="1093148" cy="1093149"/>
            </a:xfrm>
          </p:grpSpPr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0E75F7A0-7DA7-32BE-8549-18E652B09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317" y="2076762"/>
                <a:ext cx="1093148" cy="1093149"/>
              </a:xfrm>
              <a:prstGeom prst="rect">
                <a:avLst/>
              </a:prstGeom>
            </p:spPr>
          </p:pic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03E0B7A4-0720-4109-8595-61B8B47A6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843068" y="2446488"/>
                <a:ext cx="303727" cy="303727"/>
              </a:xfrm>
              <a:prstGeom prst="rect">
                <a:avLst/>
              </a:prstGeom>
            </p:spPr>
          </p:pic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09162917-4BAE-63EF-96E9-5E36ED15404F}"/>
              </a:ext>
            </a:extLst>
          </p:cNvPr>
          <p:cNvGrpSpPr/>
          <p:nvPr/>
        </p:nvGrpSpPr>
        <p:grpSpPr>
          <a:xfrm>
            <a:off x="7162640" y="2964927"/>
            <a:ext cx="3207878" cy="1119971"/>
            <a:chOff x="347014" y="1831337"/>
            <a:chExt cx="4536971" cy="1584000"/>
          </a:xfrm>
        </p:grpSpPr>
        <p:sp>
          <p:nvSpPr>
            <p:cNvPr id="61" name="Скругленный прямоугольник 60">
              <a:extLst>
                <a:ext uri="{FF2B5EF4-FFF2-40B4-BE49-F238E27FC236}">
                  <a16:creationId xmlns:a16="http://schemas.microsoft.com/office/drawing/2014/main" id="{36610255-E017-ACD0-0535-84F4D5CAC977}"/>
                </a:ext>
              </a:extLst>
            </p:cNvPr>
            <p:cNvSpPr/>
            <p:nvPr/>
          </p:nvSpPr>
          <p:spPr>
            <a:xfrm>
              <a:off x="347014" y="1831337"/>
              <a:ext cx="4536971" cy="1584000"/>
            </a:xfrm>
            <a:prstGeom prst="roundRect">
              <a:avLst>
                <a:gd name="adj" fmla="val 35278"/>
              </a:avLst>
            </a:prstGeom>
            <a:solidFill>
              <a:schemeClr val="bg1"/>
            </a:solidFill>
            <a:ln>
              <a:noFill/>
            </a:ln>
            <a:effectLst>
              <a:outerShdw blurRad="246204" dist="38100" dir="8100000" algn="tr" rotWithShape="0">
                <a:schemeClr val="tx2">
                  <a:alpha val="2155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7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Заголовок 1">
              <a:extLst>
                <a:ext uri="{FF2B5EF4-FFF2-40B4-BE49-F238E27FC236}">
                  <a16:creationId xmlns:a16="http://schemas.microsoft.com/office/drawing/2014/main" id="{23A4E3DA-8FE2-4F33-606E-C256C6CBB100}"/>
                </a:ext>
              </a:extLst>
            </p:cNvPr>
            <p:cNvSpPr txBox="1">
              <a:spLocks/>
            </p:cNvSpPr>
            <p:nvPr/>
          </p:nvSpPr>
          <p:spPr>
            <a:xfrm>
              <a:off x="1707536" y="2211307"/>
              <a:ext cx="2978150" cy="528988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  <a:defRPr/>
              </a:pPr>
              <a:r>
                <a:rPr lang="ru-RU" sz="1200" dirty="0">
                  <a:solidFill>
                    <a:srgbClr val="5D6C83"/>
                  </a:solidFill>
                  <a:latin typeface="Cera Pro" pitchFamily="2" charset="0"/>
                </a:rPr>
                <a:t>Удобство автопротокола для быстрого ознакомления с содержанием встреч</a:t>
              </a:r>
            </a:p>
            <a:p>
              <a:pPr algn="l">
                <a:lnSpc>
                  <a:spcPct val="100000"/>
                </a:lnSpc>
                <a:defRPr/>
              </a:pPr>
              <a:endParaRPr lang="ru-RU" sz="1200" dirty="0">
                <a:solidFill>
                  <a:srgbClr val="5D6C83"/>
                </a:solidFill>
                <a:latin typeface="Cera Pro" pitchFamily="2" charset="0"/>
              </a:endParaRPr>
            </a:p>
            <a:p>
              <a:pPr algn="l">
                <a:lnSpc>
                  <a:spcPct val="100000"/>
                </a:lnSpc>
                <a:defRPr/>
              </a:pP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Bicubik" panose="02000503020000020004" pitchFamily="2" charset="0"/>
                <a:ea typeface="+mj-ea"/>
                <a:cs typeface="+mj-cs"/>
              </a:endParaRPr>
            </a:p>
            <a:p>
              <a:pPr marL="0" marR="0" lvl="0" indent="0" algn="ctr" defTabSz="10079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31" b="0" i="0" u="none" strike="noStrike" kern="1200" cap="none" spc="0" normalizeH="0" baseline="0" noProof="0" dirty="0">
                <a:ln>
                  <a:noFill/>
                </a:ln>
                <a:solidFill>
                  <a:srgbClr val="5D6C83"/>
                </a:solidFill>
                <a:effectLst/>
                <a:uLnTx/>
                <a:uFillTx/>
                <a:latin typeface="Cera Pro Medium" pitchFamily="2" charset="0"/>
                <a:ea typeface="+mj-ea"/>
                <a:cs typeface="+mj-cs"/>
              </a:endParaRPr>
            </a:p>
          </p:txBody>
        </p: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1E5F7709-D6E1-01CF-55F0-88581D028F44}"/>
                </a:ext>
              </a:extLst>
            </p:cNvPr>
            <p:cNvGrpSpPr/>
            <p:nvPr/>
          </p:nvGrpSpPr>
          <p:grpSpPr>
            <a:xfrm>
              <a:off x="459317" y="2076762"/>
              <a:ext cx="1093148" cy="1093149"/>
              <a:chOff x="459317" y="2076762"/>
              <a:chExt cx="1093148" cy="1093149"/>
            </a:xfrm>
          </p:grpSpPr>
          <p:pic>
            <p:nvPicPr>
              <p:cNvPr id="192" name="Рисунок 191">
                <a:extLst>
                  <a:ext uri="{FF2B5EF4-FFF2-40B4-BE49-F238E27FC236}">
                    <a16:creationId xmlns:a16="http://schemas.microsoft.com/office/drawing/2014/main" id="{0413E6A4-D340-4BAE-AADE-1D512E7002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317" y="2076762"/>
                <a:ext cx="1093148" cy="1093149"/>
              </a:xfrm>
              <a:prstGeom prst="rect">
                <a:avLst/>
              </a:prstGeom>
            </p:spPr>
          </p:pic>
          <p:pic>
            <p:nvPicPr>
              <p:cNvPr id="193" name="Рисунок 192">
                <a:extLst>
                  <a:ext uri="{FF2B5EF4-FFF2-40B4-BE49-F238E27FC236}">
                    <a16:creationId xmlns:a16="http://schemas.microsoft.com/office/drawing/2014/main" id="{1E59EDB8-7580-2C5E-79CD-20963258F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858840" y="2470147"/>
                <a:ext cx="279600" cy="279600"/>
              </a:xfrm>
              <a:prstGeom prst="rect">
                <a:avLst/>
              </a:prstGeom>
            </p:spPr>
          </p:pic>
        </p:grpSp>
      </p:grpSp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B201D353-3AA9-E7DC-7C6D-5F5AE8B4C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149" y="119817"/>
            <a:ext cx="1037258" cy="505980"/>
          </a:xfrm>
          <a:prstGeom prst="rect">
            <a:avLst/>
          </a:prstGeom>
        </p:spPr>
      </p:pic>
      <p:sp>
        <p:nvSpPr>
          <p:cNvPr id="196" name="Номер слайда 229">
            <a:extLst>
              <a:ext uri="{FF2B5EF4-FFF2-40B4-BE49-F238E27FC236}">
                <a16:creationId xmlns:a16="http://schemas.microsoft.com/office/drawing/2014/main" id="{C627C61F-2D66-EA8F-2C74-23D27F5399EC}"/>
              </a:ext>
            </a:extLst>
          </p:cNvPr>
          <p:cNvSpPr txBox="1">
            <a:spLocks/>
          </p:cNvSpPr>
          <p:nvPr/>
        </p:nvSpPr>
        <p:spPr>
          <a:xfrm>
            <a:off x="9999358" y="227476"/>
            <a:ext cx="202844" cy="22421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DE515B1-BDD4-3C4B-9205-575036C2C13A}" type="slidenum">
              <a:rPr lang="ru-RU" sz="849">
                <a:solidFill>
                  <a:schemeClr val="tx1">
                    <a:lumMod val="60000"/>
                    <a:lumOff val="40000"/>
                  </a:schemeClr>
                </a:solidFill>
                <a:latin typeface="Cera Pro" pitchFamily="2" charset="0"/>
              </a:rPr>
              <a:pPr algn="ctr"/>
              <a:t>7</a:t>
            </a:fld>
            <a:endParaRPr lang="ru-RU" sz="849">
              <a:solidFill>
                <a:schemeClr val="tx1">
                  <a:lumMod val="60000"/>
                  <a:lumOff val="40000"/>
                </a:schemeClr>
              </a:solidFill>
              <a:latin typeface="Cera Pro" pitchFamily="2" charset="0"/>
            </a:endParaRPr>
          </a:p>
        </p:txBody>
      </p: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F6B3A36D-D1A4-1F50-E5A4-F4CF74CC126E}"/>
              </a:ext>
            </a:extLst>
          </p:cNvPr>
          <p:cNvGrpSpPr/>
          <p:nvPr/>
        </p:nvGrpSpPr>
        <p:grpSpPr>
          <a:xfrm>
            <a:off x="286227" y="4202414"/>
            <a:ext cx="839599" cy="379093"/>
            <a:chOff x="334011" y="4245812"/>
            <a:chExt cx="839599" cy="379093"/>
          </a:xfrm>
        </p:grpSpPr>
        <p:sp>
          <p:nvSpPr>
            <p:cNvPr id="197" name="Скругленный прямоугольник 196">
              <a:extLst>
                <a:ext uri="{FF2B5EF4-FFF2-40B4-BE49-F238E27FC236}">
                  <a16:creationId xmlns:a16="http://schemas.microsoft.com/office/drawing/2014/main" id="{07C5B582-E3D4-D720-33C1-E06F767D1602}"/>
                </a:ext>
              </a:extLst>
            </p:cNvPr>
            <p:cNvSpPr/>
            <p:nvPr/>
          </p:nvSpPr>
          <p:spPr>
            <a:xfrm>
              <a:off x="334012" y="4245812"/>
              <a:ext cx="839598" cy="379093"/>
            </a:xfrm>
            <a:prstGeom prst="roundRect">
              <a:avLst>
                <a:gd name="adj" fmla="val 50000"/>
              </a:avLst>
            </a:prstGeom>
            <a:noFill/>
            <a:ln w="15875" cap="rnd">
              <a:solidFill>
                <a:srgbClr val="94ADD5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sp>
          <p:nvSpPr>
            <p:cNvPr id="198" name="Заголовок 1">
              <a:extLst>
                <a:ext uri="{FF2B5EF4-FFF2-40B4-BE49-F238E27FC236}">
                  <a16:creationId xmlns:a16="http://schemas.microsoft.com/office/drawing/2014/main" id="{C91E8C0C-41D6-EFA2-4709-708EB6F99A4A}"/>
                </a:ext>
              </a:extLst>
            </p:cNvPr>
            <p:cNvSpPr txBox="1">
              <a:spLocks/>
            </p:cNvSpPr>
            <p:nvPr/>
          </p:nvSpPr>
          <p:spPr>
            <a:xfrm>
              <a:off x="334011" y="4342354"/>
              <a:ext cx="839598" cy="19114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dirty="0">
                  <a:solidFill>
                    <a:srgbClr val="9CA2EE"/>
                  </a:solidFill>
                  <a:latin typeface="Cera Pro Medium" pitchFamily="2" charset="0"/>
                </a:rPr>
                <a:t>БЫЛО</a:t>
              </a:r>
              <a:endParaRPr lang="ru-RU" sz="1200" dirty="0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10C9F884-E3B9-E54B-6E69-A4033F960561}"/>
              </a:ext>
            </a:extLst>
          </p:cNvPr>
          <p:cNvGrpSpPr/>
          <p:nvPr/>
        </p:nvGrpSpPr>
        <p:grpSpPr>
          <a:xfrm>
            <a:off x="5345906" y="4202414"/>
            <a:ext cx="839599" cy="379093"/>
            <a:chOff x="334011" y="4245812"/>
            <a:chExt cx="839599" cy="379093"/>
          </a:xfrm>
        </p:grpSpPr>
        <p:sp>
          <p:nvSpPr>
            <p:cNvPr id="201" name="Скругленный прямоугольник 200">
              <a:extLst>
                <a:ext uri="{FF2B5EF4-FFF2-40B4-BE49-F238E27FC236}">
                  <a16:creationId xmlns:a16="http://schemas.microsoft.com/office/drawing/2014/main" id="{A4314323-532A-0020-91E2-01CA869CE83F}"/>
                </a:ext>
              </a:extLst>
            </p:cNvPr>
            <p:cNvSpPr/>
            <p:nvPr/>
          </p:nvSpPr>
          <p:spPr>
            <a:xfrm>
              <a:off x="334012" y="4245812"/>
              <a:ext cx="839598" cy="379093"/>
            </a:xfrm>
            <a:prstGeom prst="roundRect">
              <a:avLst>
                <a:gd name="adj" fmla="val 50000"/>
              </a:avLst>
            </a:prstGeom>
            <a:noFill/>
            <a:ln w="15875" cap="rnd">
              <a:solidFill>
                <a:srgbClr val="94ADD5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sp>
          <p:nvSpPr>
            <p:cNvPr id="202" name="Заголовок 1">
              <a:extLst>
                <a:ext uri="{FF2B5EF4-FFF2-40B4-BE49-F238E27FC236}">
                  <a16:creationId xmlns:a16="http://schemas.microsoft.com/office/drawing/2014/main" id="{5E557A40-606B-6BEF-D3EC-5F5322732B62}"/>
                </a:ext>
              </a:extLst>
            </p:cNvPr>
            <p:cNvSpPr txBox="1">
              <a:spLocks/>
            </p:cNvSpPr>
            <p:nvPr/>
          </p:nvSpPr>
          <p:spPr>
            <a:xfrm>
              <a:off x="334011" y="4342354"/>
              <a:ext cx="839598" cy="19114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dirty="0">
                  <a:solidFill>
                    <a:srgbClr val="81BC92"/>
                  </a:solidFill>
                  <a:latin typeface="Cera Pro Medium" pitchFamily="2" charset="0"/>
                </a:rPr>
                <a:t>СТАЛО</a:t>
              </a:r>
            </a:p>
          </p:txBody>
        </p:sp>
      </p:grpSp>
      <p:grpSp>
        <p:nvGrpSpPr>
          <p:cNvPr id="203" name="Группа 202">
            <a:extLst>
              <a:ext uri="{FF2B5EF4-FFF2-40B4-BE49-F238E27FC236}">
                <a16:creationId xmlns:a16="http://schemas.microsoft.com/office/drawing/2014/main" id="{3234674A-EC79-FB93-DC70-3738DC7395D3}"/>
              </a:ext>
            </a:extLst>
          </p:cNvPr>
          <p:cNvGrpSpPr/>
          <p:nvPr/>
        </p:nvGrpSpPr>
        <p:grpSpPr>
          <a:xfrm>
            <a:off x="453826" y="6751755"/>
            <a:ext cx="767067" cy="767067"/>
            <a:chOff x="4181951" y="9872776"/>
            <a:chExt cx="747706" cy="747706"/>
          </a:xfrm>
        </p:grpSpPr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3C99A9FE-24A0-E00D-40A5-563B3112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181951" y="9872776"/>
              <a:ext cx="747706" cy="747706"/>
            </a:xfrm>
            <a:prstGeom prst="rect">
              <a:avLst/>
            </a:prstGeom>
          </p:spPr>
        </p:pic>
        <p:pic>
          <p:nvPicPr>
            <p:cNvPr id="205" name="Рисунок 204">
              <a:extLst>
                <a:ext uri="{FF2B5EF4-FFF2-40B4-BE49-F238E27FC236}">
                  <a16:creationId xmlns:a16="http://schemas.microsoft.com/office/drawing/2014/main" id="{5D1E647B-6731-CBBF-6FCD-1307A96F9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4441115" y="10119107"/>
              <a:ext cx="229066" cy="216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9245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Скругленный прямоугольник 311">
            <a:extLst>
              <a:ext uri="{FF2B5EF4-FFF2-40B4-BE49-F238E27FC236}">
                <a16:creationId xmlns:a16="http://schemas.microsoft.com/office/drawing/2014/main" id="{B0D75D85-44B8-FBB0-DBA3-CDA9DFB307BC}"/>
              </a:ext>
            </a:extLst>
          </p:cNvPr>
          <p:cNvSpPr/>
          <p:nvPr/>
        </p:nvSpPr>
        <p:spPr>
          <a:xfrm>
            <a:off x="5266397" y="4195909"/>
            <a:ext cx="2133600" cy="700975"/>
          </a:xfrm>
          <a:prstGeom prst="roundRect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4" name="Скругленный прямоугольник 313">
            <a:extLst>
              <a:ext uri="{FF2B5EF4-FFF2-40B4-BE49-F238E27FC236}">
                <a16:creationId xmlns:a16="http://schemas.microsoft.com/office/drawing/2014/main" id="{471A85A1-AB6A-300C-B35A-C75681BD1155}"/>
              </a:ext>
            </a:extLst>
          </p:cNvPr>
          <p:cNvSpPr/>
          <p:nvPr/>
        </p:nvSpPr>
        <p:spPr>
          <a:xfrm>
            <a:off x="5266397" y="5749250"/>
            <a:ext cx="2133600" cy="848041"/>
          </a:xfrm>
          <a:prstGeom prst="roundRect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3" name="Скругленный прямоугольник 312">
            <a:extLst>
              <a:ext uri="{FF2B5EF4-FFF2-40B4-BE49-F238E27FC236}">
                <a16:creationId xmlns:a16="http://schemas.microsoft.com/office/drawing/2014/main" id="{086257F3-BB13-5612-0A54-96B1346D01BE}"/>
              </a:ext>
            </a:extLst>
          </p:cNvPr>
          <p:cNvSpPr/>
          <p:nvPr/>
        </p:nvSpPr>
        <p:spPr>
          <a:xfrm>
            <a:off x="5266397" y="4901209"/>
            <a:ext cx="2133600" cy="848041"/>
          </a:xfrm>
          <a:prstGeom prst="roundRect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2B05E7D5-06C1-AAF4-4CBA-CE34EBB66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149" y="119817"/>
            <a:ext cx="1037258" cy="5059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6942B-5164-4F6A-F580-859B3D603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581" y="1101929"/>
            <a:ext cx="9086651" cy="281656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4" dirty="0">
                <a:solidFill>
                  <a:srgbClr val="4C5F91"/>
                </a:solidFill>
                <a:latin typeface="Bicubik" panose="02000503020000020004" pitchFamily="2" charset="0"/>
              </a:rPr>
              <a:t>Дальнейшие шаги по </a:t>
            </a:r>
            <a:r>
              <a:rPr lang="ru-RU" sz="2404" dirty="0" err="1">
                <a:solidFill>
                  <a:srgbClr val="4C5F91"/>
                </a:solidFill>
                <a:latin typeface="Bicubik" panose="02000503020000020004" pitchFamily="2" charset="0"/>
              </a:rPr>
              <a:t>развитияю</a:t>
            </a:r>
            <a:r>
              <a:rPr lang="ru-RU" sz="2404" dirty="0">
                <a:solidFill>
                  <a:srgbClr val="4C5F91"/>
                </a:solidFill>
                <a:latin typeface="Bicubik" panose="02000503020000020004" pitchFamily="2" charset="0"/>
              </a:rPr>
              <a:t> </a:t>
            </a:r>
            <a:r>
              <a:rPr lang="ru-RU" sz="2404" dirty="0" err="1">
                <a:solidFill>
                  <a:srgbClr val="4C5F91"/>
                </a:solidFill>
                <a:latin typeface="Bicubik" panose="02000503020000020004" pitchFamily="2" charset="0"/>
              </a:rPr>
              <a:t>таймлист</a:t>
            </a:r>
            <a:br>
              <a:rPr lang="ru-RU" sz="2404" dirty="0">
                <a:solidFill>
                  <a:srgbClr val="4C5F91"/>
                </a:solidFill>
                <a:latin typeface="Bicubik" panose="02000503020000020004" pitchFamily="2" charset="0"/>
              </a:rPr>
            </a:br>
            <a:r>
              <a:rPr lang="ru-RU" sz="2404" dirty="0">
                <a:solidFill>
                  <a:srgbClr val="4C5F91"/>
                </a:solidFill>
                <a:latin typeface="Bicubik" panose="02000503020000020004" pitchFamily="2" charset="0"/>
              </a:rPr>
              <a:t>в </a:t>
            </a:r>
            <a:r>
              <a:rPr lang="ru-RU" sz="2404" dirty="0" err="1">
                <a:solidFill>
                  <a:srgbClr val="4C5F91"/>
                </a:solidFill>
                <a:latin typeface="Bicubik" panose="02000503020000020004" pitchFamily="2" charset="0"/>
              </a:rPr>
              <a:t>гпб</a:t>
            </a:r>
            <a:r>
              <a:rPr lang="ru-RU" sz="2404" dirty="0">
                <a:solidFill>
                  <a:srgbClr val="4C5F91"/>
                </a:solidFill>
                <a:latin typeface="Bicubik" panose="02000503020000020004" pitchFamily="2" charset="0"/>
              </a:rPr>
              <a:t> комплект (АО)</a:t>
            </a:r>
            <a:endParaRPr lang="ru-RU" sz="2404" dirty="0">
              <a:solidFill>
                <a:srgbClr val="4C5F91"/>
              </a:solidFill>
              <a:latin typeface="Montserrat" pitchFamily="2" charset="0"/>
            </a:endParaRPr>
          </a:p>
        </p:txBody>
      </p:sp>
      <p:sp>
        <p:nvSpPr>
          <p:cNvPr id="230" name="Номер слайда 229">
            <a:extLst>
              <a:ext uri="{FF2B5EF4-FFF2-40B4-BE49-F238E27FC236}">
                <a16:creationId xmlns:a16="http://schemas.microsoft.com/office/drawing/2014/main" id="{0AE7F641-3853-B3E0-C2E9-534184C58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9358" y="227476"/>
            <a:ext cx="202844" cy="224216"/>
          </a:xfrm>
        </p:spPr>
        <p:txBody>
          <a:bodyPr vert="horz" lIns="0" tIns="0" rIns="0" bIns="0" rtlCol="0" anchor="ctr"/>
          <a:lstStyle/>
          <a:p>
            <a:pPr algn="ctr"/>
            <a:fld id="{0DE515B1-BDD4-3C4B-9205-575036C2C13A}" type="slidenum">
              <a:rPr lang="ru-RU" sz="849">
                <a:solidFill>
                  <a:schemeClr val="tx1">
                    <a:lumMod val="60000"/>
                    <a:lumOff val="40000"/>
                  </a:schemeClr>
                </a:solidFill>
                <a:latin typeface="Cera Pro" pitchFamily="2" charset="0"/>
              </a:rPr>
              <a:pPr algn="ctr"/>
              <a:t>8</a:t>
            </a:fld>
            <a:endParaRPr lang="ru-RU" sz="849">
              <a:solidFill>
                <a:schemeClr val="tx1">
                  <a:lumMod val="60000"/>
                  <a:lumOff val="40000"/>
                </a:schemeClr>
              </a:solidFill>
              <a:latin typeface="Cera Pro" pitchFamily="2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B797971-469F-BE53-C529-FA0FCC724BCC}"/>
              </a:ext>
            </a:extLst>
          </p:cNvPr>
          <p:cNvGrpSpPr/>
          <p:nvPr/>
        </p:nvGrpSpPr>
        <p:grpSpPr>
          <a:xfrm>
            <a:off x="2690438" y="394900"/>
            <a:ext cx="5310936" cy="454868"/>
            <a:chOff x="2611083" y="249128"/>
            <a:chExt cx="5310936" cy="45486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A3B8849-F110-56DF-77F3-4E9B1AA88F26}"/>
                </a:ext>
              </a:extLst>
            </p:cNvPr>
            <p:cNvGrpSpPr/>
            <p:nvPr/>
          </p:nvGrpSpPr>
          <p:grpSpPr>
            <a:xfrm>
              <a:off x="4939529" y="301790"/>
              <a:ext cx="2982490" cy="277419"/>
              <a:chOff x="4923669" y="233264"/>
              <a:chExt cx="3891263" cy="361950"/>
            </a:xfrm>
          </p:grpSpPr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DFA6F8C6-B354-1D5C-E760-E1458525F8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3669" y="429883"/>
                <a:ext cx="80175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78454EA0-6DE1-6F03-7BD3-D37342773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26361" y="233264"/>
                <a:ext cx="2888571" cy="361950"/>
              </a:xfrm>
              <a:prstGeom prst="rect">
                <a:avLst/>
              </a:prstGeom>
            </p:spPr>
          </p:pic>
        </p:grp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DB6FF2C-E697-ECBC-185D-FCE6306A8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1083" y="249128"/>
              <a:ext cx="2174433" cy="454868"/>
            </a:xfrm>
            <a:prstGeom prst="rect">
              <a:avLst/>
            </a:prstGeom>
          </p:spPr>
        </p:pic>
      </p:grpSp>
      <p:grpSp>
        <p:nvGrpSpPr>
          <p:cNvPr id="277" name="Группа 276">
            <a:extLst>
              <a:ext uri="{FF2B5EF4-FFF2-40B4-BE49-F238E27FC236}">
                <a16:creationId xmlns:a16="http://schemas.microsoft.com/office/drawing/2014/main" id="{F0BDD971-231C-0B46-166B-7C2D791D9922}"/>
              </a:ext>
            </a:extLst>
          </p:cNvPr>
          <p:cNvGrpSpPr/>
          <p:nvPr/>
        </p:nvGrpSpPr>
        <p:grpSpPr>
          <a:xfrm>
            <a:off x="467375" y="2234310"/>
            <a:ext cx="4397496" cy="3514940"/>
            <a:chOff x="467375" y="2234310"/>
            <a:chExt cx="4397496" cy="3514940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445AE9E9-D281-9732-598A-664D04FFE3EB}"/>
                </a:ext>
              </a:extLst>
            </p:cNvPr>
            <p:cNvGrpSpPr/>
            <p:nvPr/>
          </p:nvGrpSpPr>
          <p:grpSpPr>
            <a:xfrm>
              <a:off x="467375" y="2371429"/>
              <a:ext cx="2224456" cy="3018719"/>
              <a:chOff x="925286" y="2276407"/>
              <a:chExt cx="2224456" cy="3018719"/>
            </a:xfrm>
          </p:grpSpPr>
          <p:sp>
            <p:nvSpPr>
              <p:cNvPr id="24" name="Скругленный прямоугольник 23">
                <a:extLst>
                  <a:ext uri="{FF2B5EF4-FFF2-40B4-BE49-F238E27FC236}">
                    <a16:creationId xmlns:a16="http://schemas.microsoft.com/office/drawing/2014/main" id="{C9116A67-DAFE-D21E-1FDC-F0BC96D6F42F}"/>
                  </a:ext>
                </a:extLst>
              </p:cNvPr>
              <p:cNvSpPr/>
              <p:nvPr/>
            </p:nvSpPr>
            <p:spPr>
              <a:xfrm>
                <a:off x="925286" y="2489748"/>
                <a:ext cx="2133600" cy="97969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Скругленный прямоугольник 24">
                <a:extLst>
                  <a:ext uri="{FF2B5EF4-FFF2-40B4-BE49-F238E27FC236}">
                    <a16:creationId xmlns:a16="http://schemas.microsoft.com/office/drawing/2014/main" id="{9574BFE3-329F-8EEB-6852-C3DC1FAEAD3E}"/>
                  </a:ext>
                </a:extLst>
              </p:cNvPr>
              <p:cNvSpPr/>
              <p:nvPr/>
            </p:nvSpPr>
            <p:spPr>
              <a:xfrm>
                <a:off x="925286" y="3467482"/>
                <a:ext cx="2133600" cy="862556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Скругленный прямоугольник 25">
                <a:extLst>
                  <a:ext uri="{FF2B5EF4-FFF2-40B4-BE49-F238E27FC236}">
                    <a16:creationId xmlns:a16="http://schemas.microsoft.com/office/drawing/2014/main" id="{778947F9-8592-F236-9755-03FD80EFE84C}"/>
                  </a:ext>
                </a:extLst>
              </p:cNvPr>
              <p:cNvSpPr/>
              <p:nvPr/>
            </p:nvSpPr>
            <p:spPr>
              <a:xfrm>
                <a:off x="925286" y="4330037"/>
                <a:ext cx="2133600" cy="965089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E17E0946-E620-CAFA-25BB-876DAAAFC7EB}"/>
                  </a:ext>
                </a:extLst>
              </p:cNvPr>
              <p:cNvSpPr/>
              <p:nvPr/>
            </p:nvSpPr>
            <p:spPr>
              <a:xfrm>
                <a:off x="2947982" y="2276407"/>
                <a:ext cx="201760" cy="2881601"/>
              </a:xfrm>
              <a:prstGeom prst="rect">
                <a:avLst/>
              </a:prstGeom>
              <a:solidFill>
                <a:srgbClr val="FCFE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31558356-181C-6F5B-9BC8-B8254A32F93D}"/>
                </a:ext>
              </a:extLst>
            </p:cNvPr>
            <p:cNvGrpSpPr/>
            <p:nvPr/>
          </p:nvGrpSpPr>
          <p:grpSpPr>
            <a:xfrm>
              <a:off x="676040" y="2234310"/>
              <a:ext cx="4188831" cy="887867"/>
              <a:chOff x="2213869" y="2184018"/>
              <a:chExt cx="4188831" cy="887867"/>
            </a:xfrm>
          </p:grpSpPr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DABB7615-1AD1-FA17-A866-4C6E9AB42162}"/>
                  </a:ext>
                </a:extLst>
              </p:cNvPr>
              <p:cNvSpPr/>
              <p:nvPr/>
            </p:nvSpPr>
            <p:spPr>
              <a:xfrm>
                <a:off x="2213869" y="2184018"/>
                <a:ext cx="4188831" cy="700921"/>
              </a:xfrm>
              <a:prstGeom prst="roundRect">
                <a:avLst>
                  <a:gd name="adj" fmla="val 3268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03980" dist="38100" dir="8100000" algn="tr" rotWithShape="0">
                  <a:schemeClr val="tx2">
                    <a:alpha val="21556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Заголовок 1">
                <a:extLst>
                  <a:ext uri="{FF2B5EF4-FFF2-40B4-BE49-F238E27FC236}">
                    <a16:creationId xmlns:a16="http://schemas.microsoft.com/office/drawing/2014/main" id="{851E9F33-380F-05AC-30D8-7D8EAB336D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6409" y="2534479"/>
                <a:ext cx="1788416" cy="537406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endParaRPr lang="ru-RU" sz="90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</p:grpSp>
        <p:sp>
          <p:nvSpPr>
            <p:cNvPr id="38" name="Заголовок 1">
              <a:extLst>
                <a:ext uri="{FF2B5EF4-FFF2-40B4-BE49-F238E27FC236}">
                  <a16:creationId xmlns:a16="http://schemas.microsoft.com/office/drawing/2014/main" id="{7F44293D-53B0-FBE3-BA6A-8618E0459821}"/>
                </a:ext>
              </a:extLst>
            </p:cNvPr>
            <p:cNvSpPr txBox="1">
              <a:spLocks/>
            </p:cNvSpPr>
            <p:nvPr/>
          </p:nvSpPr>
          <p:spPr>
            <a:xfrm>
              <a:off x="1549582" y="2392494"/>
              <a:ext cx="3010490" cy="47586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200">
                  <a:solidFill>
                    <a:srgbClr val="5D6C83"/>
                  </a:solidFill>
                  <a:latin typeface="Bicubik" panose="02000503020000020004" pitchFamily="2" charset="0"/>
                </a:rPr>
                <a:t>Что ждем от команды </a:t>
              </a:r>
              <a:endParaRPr lang="en-US" sz="1200">
                <a:solidFill>
                  <a:srgbClr val="5D6C83"/>
                </a:solidFill>
                <a:latin typeface="Bicubik" panose="02000503020000020004" pitchFamily="2" charset="0"/>
              </a:endParaRPr>
            </a:p>
            <a:p>
              <a:pPr algn="l">
                <a:lnSpc>
                  <a:spcPct val="100000"/>
                </a:lnSpc>
              </a:pPr>
              <a:r>
                <a:rPr lang="ru-RU" sz="1200">
                  <a:solidFill>
                    <a:srgbClr val="5D6C83"/>
                  </a:solidFill>
                  <a:latin typeface="Bicubik" panose="02000503020000020004" pitchFamily="2" charset="0"/>
                </a:rPr>
                <a:t>Таймлиста:</a:t>
              </a:r>
              <a:endParaRPr lang="ru-RU" sz="1600">
                <a:solidFill>
                  <a:srgbClr val="5D6C83"/>
                </a:solidFill>
                <a:latin typeface="Bicubik" panose="02000503020000020004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600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F6B812B7-053B-DD84-1C23-E523EF5D930D}"/>
                </a:ext>
              </a:extLst>
            </p:cNvPr>
            <p:cNvGrpSpPr/>
            <p:nvPr/>
          </p:nvGrpSpPr>
          <p:grpSpPr>
            <a:xfrm>
              <a:off x="941982" y="3312752"/>
              <a:ext cx="3922889" cy="489040"/>
              <a:chOff x="1966492" y="3217730"/>
              <a:chExt cx="3922889" cy="489040"/>
            </a:xfrm>
          </p:grpSpPr>
          <p:sp>
            <p:nvSpPr>
              <p:cNvPr id="40" name="Скругленный прямоугольник 39">
                <a:extLst>
                  <a:ext uri="{FF2B5EF4-FFF2-40B4-BE49-F238E27FC236}">
                    <a16:creationId xmlns:a16="http://schemas.microsoft.com/office/drawing/2014/main" id="{364832F2-0877-8807-0B17-1ED8FFE91280}"/>
                  </a:ext>
                </a:extLst>
              </p:cNvPr>
              <p:cNvSpPr/>
              <p:nvPr/>
            </p:nvSpPr>
            <p:spPr>
              <a:xfrm>
                <a:off x="1966492" y="3217730"/>
                <a:ext cx="3922889" cy="489040"/>
              </a:xfrm>
              <a:prstGeom prst="roundRect">
                <a:avLst>
                  <a:gd name="adj" fmla="val 25693"/>
                </a:avLst>
              </a:prstGeom>
              <a:solidFill>
                <a:srgbClr val="F9FAFD"/>
              </a:solidFill>
              <a:ln w="12700">
                <a:solidFill>
                  <a:schemeClr val="tx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Заголовок 1">
                <a:extLst>
                  <a:ext uri="{FF2B5EF4-FFF2-40B4-BE49-F238E27FC236}">
                    <a16:creationId xmlns:a16="http://schemas.microsoft.com/office/drawing/2014/main" id="{89425F88-377B-E592-421B-5280508C0C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0800" y="3355113"/>
                <a:ext cx="3541336" cy="31929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>
                    <a:solidFill>
                      <a:srgbClr val="5D6C83"/>
                    </a:solidFill>
                    <a:latin typeface="Cera Pro Light" pitchFamily="2" charset="0"/>
                  </a:rPr>
                  <a:t>Окончание доработки интерфейса</a:t>
                </a:r>
              </a:p>
              <a:p>
                <a:pPr algn="l">
                  <a:lnSpc>
                    <a:spcPct val="100000"/>
                  </a:lnSpc>
                </a:pPr>
                <a:endParaRPr lang="ru-RU" sz="200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Cera Pro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</p:grpSp>
        <p:sp>
          <p:nvSpPr>
            <p:cNvPr id="239" name="Овал 238">
              <a:extLst>
                <a:ext uri="{FF2B5EF4-FFF2-40B4-BE49-F238E27FC236}">
                  <a16:creationId xmlns:a16="http://schemas.microsoft.com/office/drawing/2014/main" id="{98334F8E-3CF5-722D-59F1-3A69C8FEBCCE}"/>
                </a:ext>
              </a:extLst>
            </p:cNvPr>
            <p:cNvSpPr/>
            <p:nvPr/>
          </p:nvSpPr>
          <p:spPr>
            <a:xfrm>
              <a:off x="638334" y="3465028"/>
              <a:ext cx="191729" cy="191729"/>
            </a:xfrm>
            <a:prstGeom prst="ellipse">
              <a:avLst/>
            </a:prstGeom>
            <a:gradFill>
              <a:gsLst>
                <a:gs pos="0">
                  <a:srgbClr val="5AB5EB"/>
                </a:gs>
                <a:gs pos="100000">
                  <a:srgbClr val="2A82BF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9" name="Группа 248">
              <a:extLst>
                <a:ext uri="{FF2B5EF4-FFF2-40B4-BE49-F238E27FC236}">
                  <a16:creationId xmlns:a16="http://schemas.microsoft.com/office/drawing/2014/main" id="{5142925D-2F1A-0795-2639-D9EF70F03150}"/>
                </a:ext>
              </a:extLst>
            </p:cNvPr>
            <p:cNvGrpSpPr/>
            <p:nvPr/>
          </p:nvGrpSpPr>
          <p:grpSpPr>
            <a:xfrm>
              <a:off x="791938" y="2256529"/>
              <a:ext cx="673100" cy="673100"/>
              <a:chOff x="1293391" y="1963325"/>
              <a:chExt cx="673100" cy="673100"/>
            </a:xfrm>
          </p:grpSpPr>
          <p:pic>
            <p:nvPicPr>
              <p:cNvPr id="250" name="Рисунок 249">
                <a:extLst>
                  <a:ext uri="{FF2B5EF4-FFF2-40B4-BE49-F238E27FC236}">
                    <a16:creationId xmlns:a16="http://schemas.microsoft.com/office/drawing/2014/main" id="{49F0F1E5-6FB4-4764-732A-0DB6FCD7D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3391" y="1963325"/>
                <a:ext cx="673100" cy="673100"/>
              </a:xfrm>
              <a:prstGeom prst="rect">
                <a:avLst/>
              </a:prstGeom>
            </p:spPr>
          </p:pic>
          <p:pic>
            <p:nvPicPr>
              <p:cNvPr id="251" name="Рисунок 250">
                <a:extLst>
                  <a:ext uri="{FF2B5EF4-FFF2-40B4-BE49-F238E27FC236}">
                    <a16:creationId xmlns:a16="http://schemas.microsoft.com/office/drawing/2014/main" id="{C27D2EAE-16A7-E6C5-824B-AD5DADBDE8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38798" y="2194047"/>
                <a:ext cx="178945" cy="178945"/>
              </a:xfrm>
              <a:prstGeom prst="rect">
                <a:avLst/>
              </a:prstGeom>
            </p:spPr>
          </p:pic>
        </p:grpSp>
        <p:grpSp>
          <p:nvGrpSpPr>
            <p:cNvPr id="269" name="Группа 268">
              <a:extLst>
                <a:ext uri="{FF2B5EF4-FFF2-40B4-BE49-F238E27FC236}">
                  <a16:creationId xmlns:a16="http://schemas.microsoft.com/office/drawing/2014/main" id="{C4E8F647-C18F-A139-0C73-49E7FAEC2483}"/>
                </a:ext>
              </a:extLst>
            </p:cNvPr>
            <p:cNvGrpSpPr/>
            <p:nvPr/>
          </p:nvGrpSpPr>
          <p:grpSpPr>
            <a:xfrm>
              <a:off x="941982" y="3993781"/>
              <a:ext cx="3922889" cy="872855"/>
              <a:chOff x="1966492" y="3199441"/>
              <a:chExt cx="3922889" cy="872855"/>
            </a:xfrm>
          </p:grpSpPr>
          <p:sp>
            <p:nvSpPr>
              <p:cNvPr id="270" name="Скругленный прямоугольник 269">
                <a:extLst>
                  <a:ext uri="{FF2B5EF4-FFF2-40B4-BE49-F238E27FC236}">
                    <a16:creationId xmlns:a16="http://schemas.microsoft.com/office/drawing/2014/main" id="{CA7571D9-006B-DB77-0F6A-3EFCE63897B8}"/>
                  </a:ext>
                </a:extLst>
              </p:cNvPr>
              <p:cNvSpPr/>
              <p:nvPr/>
            </p:nvSpPr>
            <p:spPr>
              <a:xfrm>
                <a:off x="1966492" y="3199441"/>
                <a:ext cx="3922889" cy="872855"/>
              </a:xfrm>
              <a:prstGeom prst="roundRect">
                <a:avLst>
                  <a:gd name="adj" fmla="val 19620"/>
                </a:avLst>
              </a:prstGeom>
              <a:solidFill>
                <a:srgbClr val="F9FAFD"/>
              </a:solidFill>
              <a:ln w="12700">
                <a:solidFill>
                  <a:schemeClr val="tx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Заголовок 1">
                <a:extLst>
                  <a:ext uri="{FF2B5EF4-FFF2-40B4-BE49-F238E27FC236}">
                    <a16:creationId xmlns:a16="http://schemas.microsoft.com/office/drawing/2014/main" id="{BE69507D-44D3-337E-AFA5-6B178B7D7A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0800" y="3311425"/>
                <a:ext cx="3541336" cy="673761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>
                    <a:solidFill>
                      <a:srgbClr val="5D6C83"/>
                    </a:solidFill>
                    <a:latin typeface="Cera Pro Light" pitchFamily="2" charset="0"/>
                  </a:rPr>
                  <a:t>Интеграцию с сервисами видеоконференци (Контур Толк, Телемост и .т.д)</a:t>
                </a:r>
              </a:p>
              <a:p>
                <a:pPr algn="l">
                  <a:lnSpc>
                    <a:spcPct val="100000"/>
                  </a:lnSpc>
                </a:pPr>
                <a:endParaRPr lang="ru-RU" sz="140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200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Cera Pro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</p:grpSp>
        <p:sp>
          <p:nvSpPr>
            <p:cNvPr id="272" name="Овал 271">
              <a:extLst>
                <a:ext uri="{FF2B5EF4-FFF2-40B4-BE49-F238E27FC236}">
                  <a16:creationId xmlns:a16="http://schemas.microsoft.com/office/drawing/2014/main" id="{16E5962B-E3E5-A55C-9EAF-F3F84B8B0F39}"/>
                </a:ext>
              </a:extLst>
            </p:cNvPr>
            <p:cNvSpPr/>
            <p:nvPr/>
          </p:nvSpPr>
          <p:spPr>
            <a:xfrm>
              <a:off x="638334" y="4329195"/>
              <a:ext cx="191729" cy="191729"/>
            </a:xfrm>
            <a:prstGeom prst="ellipse">
              <a:avLst/>
            </a:prstGeom>
            <a:gradFill>
              <a:gsLst>
                <a:gs pos="0">
                  <a:srgbClr val="5AB5EB"/>
                </a:gs>
                <a:gs pos="100000">
                  <a:srgbClr val="2A82BF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73" name="Группа 272">
              <a:extLst>
                <a:ext uri="{FF2B5EF4-FFF2-40B4-BE49-F238E27FC236}">
                  <a16:creationId xmlns:a16="http://schemas.microsoft.com/office/drawing/2014/main" id="{9E768C9A-FB78-CDAA-339F-EE7D29E35B2E}"/>
                </a:ext>
              </a:extLst>
            </p:cNvPr>
            <p:cNvGrpSpPr/>
            <p:nvPr/>
          </p:nvGrpSpPr>
          <p:grpSpPr>
            <a:xfrm>
              <a:off x="941982" y="5058625"/>
              <a:ext cx="3922889" cy="690625"/>
              <a:chOff x="1966492" y="3199441"/>
              <a:chExt cx="3922889" cy="690625"/>
            </a:xfrm>
          </p:grpSpPr>
          <p:sp>
            <p:nvSpPr>
              <p:cNvPr id="274" name="Скругленный прямоугольник 273">
                <a:extLst>
                  <a:ext uri="{FF2B5EF4-FFF2-40B4-BE49-F238E27FC236}">
                    <a16:creationId xmlns:a16="http://schemas.microsoft.com/office/drawing/2014/main" id="{7BEABFC4-DDBB-497E-D090-2ADBA699FDE1}"/>
                  </a:ext>
                </a:extLst>
              </p:cNvPr>
              <p:cNvSpPr/>
              <p:nvPr/>
            </p:nvSpPr>
            <p:spPr>
              <a:xfrm>
                <a:off x="1966492" y="3199441"/>
                <a:ext cx="3922889" cy="690625"/>
              </a:xfrm>
              <a:prstGeom prst="roundRect">
                <a:avLst>
                  <a:gd name="adj" fmla="val 20944"/>
                </a:avLst>
              </a:prstGeom>
              <a:solidFill>
                <a:srgbClr val="F9FAFD"/>
              </a:solidFill>
              <a:ln w="12700">
                <a:solidFill>
                  <a:schemeClr val="tx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Заголовок 1">
                <a:extLst>
                  <a:ext uri="{FF2B5EF4-FFF2-40B4-BE49-F238E27FC236}">
                    <a16:creationId xmlns:a16="http://schemas.microsoft.com/office/drawing/2014/main" id="{658F605B-2956-1C1E-E1C2-ACA5F05779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0800" y="3311425"/>
                <a:ext cx="3541336" cy="31929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dirty="0">
                    <a:solidFill>
                      <a:srgbClr val="5D6C83"/>
                    </a:solidFill>
                    <a:latin typeface="Cera Pro Light" pitchFamily="2" charset="0"/>
                  </a:rPr>
                  <a:t>Разделение организационных и проектных задач в резюме встречи</a:t>
                </a:r>
                <a:endParaRPr lang="ru-RU" sz="140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200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Cera Pro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</p:grpSp>
        <p:sp>
          <p:nvSpPr>
            <p:cNvPr id="276" name="Овал 275">
              <a:extLst>
                <a:ext uri="{FF2B5EF4-FFF2-40B4-BE49-F238E27FC236}">
                  <a16:creationId xmlns:a16="http://schemas.microsoft.com/office/drawing/2014/main" id="{2F7EE470-128D-D155-38D7-0C35A3238DC8}"/>
                </a:ext>
              </a:extLst>
            </p:cNvPr>
            <p:cNvSpPr/>
            <p:nvPr/>
          </p:nvSpPr>
          <p:spPr>
            <a:xfrm>
              <a:off x="637423" y="5291249"/>
              <a:ext cx="191729" cy="191729"/>
            </a:xfrm>
            <a:prstGeom prst="ellipse">
              <a:avLst/>
            </a:prstGeom>
            <a:gradFill>
              <a:gsLst>
                <a:gs pos="0">
                  <a:srgbClr val="5AB5EB"/>
                </a:gs>
                <a:gs pos="100000">
                  <a:srgbClr val="2A82BF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8" name="Группа 277">
            <a:extLst>
              <a:ext uri="{FF2B5EF4-FFF2-40B4-BE49-F238E27FC236}">
                <a16:creationId xmlns:a16="http://schemas.microsoft.com/office/drawing/2014/main" id="{581B8802-DCC4-AA29-29FD-3B0994216B84}"/>
              </a:ext>
            </a:extLst>
          </p:cNvPr>
          <p:cNvGrpSpPr/>
          <p:nvPr/>
        </p:nvGrpSpPr>
        <p:grpSpPr>
          <a:xfrm>
            <a:off x="5256972" y="2234310"/>
            <a:ext cx="4967466" cy="3990076"/>
            <a:chOff x="467375" y="2234310"/>
            <a:chExt cx="4967466" cy="3990076"/>
          </a:xfrm>
        </p:grpSpPr>
        <p:grpSp>
          <p:nvGrpSpPr>
            <p:cNvPr id="279" name="Группа 278">
              <a:extLst>
                <a:ext uri="{FF2B5EF4-FFF2-40B4-BE49-F238E27FC236}">
                  <a16:creationId xmlns:a16="http://schemas.microsoft.com/office/drawing/2014/main" id="{5BC90825-17D9-EFAD-DAA3-7DEBC5E71E16}"/>
                </a:ext>
              </a:extLst>
            </p:cNvPr>
            <p:cNvGrpSpPr/>
            <p:nvPr/>
          </p:nvGrpSpPr>
          <p:grpSpPr>
            <a:xfrm>
              <a:off x="467375" y="2371429"/>
              <a:ext cx="2218144" cy="3852957"/>
              <a:chOff x="925286" y="2276407"/>
              <a:chExt cx="2218144" cy="3852957"/>
            </a:xfrm>
          </p:grpSpPr>
          <p:sp>
            <p:nvSpPr>
              <p:cNvPr id="300" name="Скругленный прямоугольник 299">
                <a:extLst>
                  <a:ext uri="{FF2B5EF4-FFF2-40B4-BE49-F238E27FC236}">
                    <a16:creationId xmlns:a16="http://schemas.microsoft.com/office/drawing/2014/main" id="{CF0C53A2-637C-AFFE-38CF-C175C50142FF}"/>
                  </a:ext>
                </a:extLst>
              </p:cNvPr>
              <p:cNvSpPr/>
              <p:nvPr/>
            </p:nvSpPr>
            <p:spPr>
              <a:xfrm>
                <a:off x="925286" y="3467482"/>
                <a:ext cx="2133600" cy="633652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Скругленный прямоугольник 298">
                <a:extLst>
                  <a:ext uri="{FF2B5EF4-FFF2-40B4-BE49-F238E27FC236}">
                    <a16:creationId xmlns:a16="http://schemas.microsoft.com/office/drawing/2014/main" id="{42B1C77E-694D-3D4D-387F-0EB8D0A76306}"/>
                  </a:ext>
                </a:extLst>
              </p:cNvPr>
              <p:cNvSpPr/>
              <p:nvPr/>
            </p:nvSpPr>
            <p:spPr>
              <a:xfrm>
                <a:off x="925286" y="2489748"/>
                <a:ext cx="2133600" cy="979693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Прямоугольник 301">
                <a:extLst>
                  <a:ext uri="{FF2B5EF4-FFF2-40B4-BE49-F238E27FC236}">
                    <a16:creationId xmlns:a16="http://schemas.microsoft.com/office/drawing/2014/main" id="{F522F769-F465-C644-7E11-E32C7D84C473}"/>
                  </a:ext>
                </a:extLst>
              </p:cNvPr>
              <p:cNvSpPr/>
              <p:nvPr/>
            </p:nvSpPr>
            <p:spPr>
              <a:xfrm>
                <a:off x="3019050" y="2276407"/>
                <a:ext cx="124380" cy="3852957"/>
              </a:xfrm>
              <a:prstGeom prst="rect">
                <a:avLst/>
              </a:prstGeom>
              <a:solidFill>
                <a:srgbClr val="F7FA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80" name="Группа 279">
              <a:extLst>
                <a:ext uri="{FF2B5EF4-FFF2-40B4-BE49-F238E27FC236}">
                  <a16:creationId xmlns:a16="http://schemas.microsoft.com/office/drawing/2014/main" id="{F38E2D1D-80DF-2046-D32F-F77EAA7BE2A6}"/>
                </a:ext>
              </a:extLst>
            </p:cNvPr>
            <p:cNvGrpSpPr/>
            <p:nvPr/>
          </p:nvGrpSpPr>
          <p:grpSpPr>
            <a:xfrm>
              <a:off x="676040" y="2234310"/>
              <a:ext cx="4758801" cy="887867"/>
              <a:chOff x="2213869" y="2184018"/>
              <a:chExt cx="4758801" cy="887867"/>
            </a:xfrm>
          </p:grpSpPr>
          <p:sp>
            <p:nvSpPr>
              <p:cNvPr id="297" name="Скругленный прямоугольник 296">
                <a:extLst>
                  <a:ext uri="{FF2B5EF4-FFF2-40B4-BE49-F238E27FC236}">
                    <a16:creationId xmlns:a16="http://schemas.microsoft.com/office/drawing/2014/main" id="{D5583C26-F89F-F72A-AF7C-70D1811C4AA2}"/>
                  </a:ext>
                </a:extLst>
              </p:cNvPr>
              <p:cNvSpPr/>
              <p:nvPr/>
            </p:nvSpPr>
            <p:spPr>
              <a:xfrm>
                <a:off x="2213869" y="2184018"/>
                <a:ext cx="4758801" cy="700921"/>
              </a:xfrm>
              <a:prstGeom prst="roundRect">
                <a:avLst>
                  <a:gd name="adj" fmla="val 3268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03980" dist="38100" dir="8100000" algn="tr" rotWithShape="0">
                  <a:schemeClr val="tx2">
                    <a:alpha val="21556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Заголовок 1">
                <a:extLst>
                  <a:ext uri="{FF2B5EF4-FFF2-40B4-BE49-F238E27FC236}">
                    <a16:creationId xmlns:a16="http://schemas.microsoft.com/office/drawing/2014/main" id="{9F529C2C-7197-E827-5CFF-412C9355FD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6409" y="2534479"/>
                <a:ext cx="1788416" cy="537406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endParaRPr lang="ru-RU" sz="90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</p:grpSp>
        <p:sp>
          <p:nvSpPr>
            <p:cNvPr id="281" name="Заголовок 1">
              <a:extLst>
                <a:ext uri="{FF2B5EF4-FFF2-40B4-BE49-F238E27FC236}">
                  <a16:creationId xmlns:a16="http://schemas.microsoft.com/office/drawing/2014/main" id="{6B37F32A-4662-4EA3-1DAC-F365CFB38560}"/>
                </a:ext>
              </a:extLst>
            </p:cNvPr>
            <p:cNvSpPr txBox="1">
              <a:spLocks/>
            </p:cNvSpPr>
            <p:nvPr/>
          </p:nvSpPr>
          <p:spPr>
            <a:xfrm>
              <a:off x="1549582" y="2392494"/>
              <a:ext cx="3537258" cy="47586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200">
                  <a:solidFill>
                    <a:srgbClr val="5D6C83"/>
                  </a:solidFill>
                  <a:latin typeface="Bicubik" panose="02000503020000020004" pitchFamily="2" charset="0"/>
                </a:rPr>
                <a:t>Как планируем использовать Таймлист в ГПБ Комплект дальше</a:t>
              </a:r>
              <a:endParaRPr lang="ru-RU" sz="1600">
                <a:solidFill>
                  <a:srgbClr val="5D6C83"/>
                </a:solidFill>
                <a:latin typeface="Bicubik" panose="02000503020000020004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600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  <p:grpSp>
          <p:nvGrpSpPr>
            <p:cNvPr id="282" name="Группа 281">
              <a:extLst>
                <a:ext uri="{FF2B5EF4-FFF2-40B4-BE49-F238E27FC236}">
                  <a16:creationId xmlns:a16="http://schemas.microsoft.com/office/drawing/2014/main" id="{26B6B105-98C9-F252-786A-50B2B13A1138}"/>
                </a:ext>
              </a:extLst>
            </p:cNvPr>
            <p:cNvGrpSpPr/>
            <p:nvPr/>
          </p:nvGrpSpPr>
          <p:grpSpPr>
            <a:xfrm>
              <a:off x="941982" y="3312752"/>
              <a:ext cx="4470623" cy="489040"/>
              <a:chOff x="1966492" y="3217730"/>
              <a:chExt cx="4470623" cy="489040"/>
            </a:xfrm>
          </p:grpSpPr>
          <p:sp>
            <p:nvSpPr>
              <p:cNvPr id="295" name="Скругленный прямоугольник 294">
                <a:extLst>
                  <a:ext uri="{FF2B5EF4-FFF2-40B4-BE49-F238E27FC236}">
                    <a16:creationId xmlns:a16="http://schemas.microsoft.com/office/drawing/2014/main" id="{C25DFE53-DD22-5A1E-6DF3-055748C897D9}"/>
                  </a:ext>
                </a:extLst>
              </p:cNvPr>
              <p:cNvSpPr/>
              <p:nvPr/>
            </p:nvSpPr>
            <p:spPr>
              <a:xfrm>
                <a:off x="1966492" y="3217730"/>
                <a:ext cx="4470623" cy="489040"/>
              </a:xfrm>
              <a:prstGeom prst="roundRect">
                <a:avLst>
                  <a:gd name="adj" fmla="val 25693"/>
                </a:avLst>
              </a:prstGeom>
              <a:solidFill>
                <a:srgbClr val="F9FAFD"/>
              </a:solidFill>
              <a:ln w="12700">
                <a:solidFill>
                  <a:schemeClr val="tx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Заголовок 1">
                <a:extLst>
                  <a:ext uri="{FF2B5EF4-FFF2-40B4-BE49-F238E27FC236}">
                    <a16:creationId xmlns:a16="http://schemas.microsoft.com/office/drawing/2014/main" id="{BBA49D7E-034C-8161-4838-B36DD2A1C6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0800" y="3355113"/>
                <a:ext cx="3541336" cy="31929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>
                    <a:solidFill>
                      <a:srgbClr val="5D6C83"/>
                    </a:solidFill>
                    <a:latin typeface="Cera Pro Light" pitchFamily="2" charset="0"/>
                  </a:rPr>
                  <a:t>Переход на </a:t>
                </a:r>
                <a:r>
                  <a:rPr lang="en" sz="1400">
                    <a:solidFill>
                      <a:srgbClr val="5D6C83"/>
                    </a:solidFill>
                    <a:latin typeface="Cera Pro Light" pitchFamily="2" charset="0"/>
                  </a:rPr>
                  <a:t>on-premise</a:t>
                </a:r>
                <a:endParaRPr lang="ru-RU" sz="1600">
                  <a:solidFill>
                    <a:srgbClr val="5D6C83"/>
                  </a:solidFill>
                  <a:latin typeface="Cera Pro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</p:grpSp>
        <p:sp>
          <p:nvSpPr>
            <p:cNvPr id="283" name="Овал 282">
              <a:extLst>
                <a:ext uri="{FF2B5EF4-FFF2-40B4-BE49-F238E27FC236}">
                  <a16:creationId xmlns:a16="http://schemas.microsoft.com/office/drawing/2014/main" id="{9C811704-92D4-B8A6-761C-60E475F9C16D}"/>
                </a:ext>
              </a:extLst>
            </p:cNvPr>
            <p:cNvSpPr/>
            <p:nvPr/>
          </p:nvSpPr>
          <p:spPr>
            <a:xfrm>
              <a:off x="638334" y="3465028"/>
              <a:ext cx="191729" cy="191729"/>
            </a:xfrm>
            <a:prstGeom prst="ellipse">
              <a:avLst/>
            </a:prstGeom>
            <a:gradFill>
              <a:gsLst>
                <a:gs pos="0">
                  <a:srgbClr val="5AB5EB"/>
                </a:gs>
                <a:gs pos="100000">
                  <a:srgbClr val="2A82BF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84" name="Группа 283">
              <a:extLst>
                <a:ext uri="{FF2B5EF4-FFF2-40B4-BE49-F238E27FC236}">
                  <a16:creationId xmlns:a16="http://schemas.microsoft.com/office/drawing/2014/main" id="{0A38DA79-B330-6670-12CB-F38D658EAEC7}"/>
                </a:ext>
              </a:extLst>
            </p:cNvPr>
            <p:cNvGrpSpPr/>
            <p:nvPr/>
          </p:nvGrpSpPr>
          <p:grpSpPr>
            <a:xfrm>
              <a:off x="791938" y="2256529"/>
              <a:ext cx="673100" cy="673100"/>
              <a:chOff x="1293391" y="1963325"/>
              <a:chExt cx="673100" cy="673100"/>
            </a:xfrm>
          </p:grpSpPr>
          <p:pic>
            <p:nvPicPr>
              <p:cNvPr id="293" name="Рисунок 292">
                <a:extLst>
                  <a:ext uri="{FF2B5EF4-FFF2-40B4-BE49-F238E27FC236}">
                    <a16:creationId xmlns:a16="http://schemas.microsoft.com/office/drawing/2014/main" id="{EF824AF0-9C75-79D9-D71A-DE4CA840E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3391" y="1963325"/>
                <a:ext cx="673100" cy="673100"/>
              </a:xfrm>
              <a:prstGeom prst="rect">
                <a:avLst/>
              </a:prstGeom>
            </p:spPr>
          </p:pic>
          <p:pic>
            <p:nvPicPr>
              <p:cNvPr id="294" name="Рисунок 293">
                <a:extLst>
                  <a:ext uri="{FF2B5EF4-FFF2-40B4-BE49-F238E27FC236}">
                    <a16:creationId xmlns:a16="http://schemas.microsoft.com/office/drawing/2014/main" id="{DCF170AF-0E19-A49F-9CCE-687026689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1518626" y="2172469"/>
                <a:ext cx="214108" cy="202321"/>
              </a:xfrm>
              <a:prstGeom prst="rect">
                <a:avLst/>
              </a:prstGeom>
            </p:spPr>
          </p:pic>
        </p:grpSp>
        <p:sp>
          <p:nvSpPr>
            <p:cNvPr id="286" name="Овал 285">
              <a:extLst>
                <a:ext uri="{FF2B5EF4-FFF2-40B4-BE49-F238E27FC236}">
                  <a16:creationId xmlns:a16="http://schemas.microsoft.com/office/drawing/2014/main" id="{1013A07B-C71A-F311-351B-2FD364D110B0}"/>
                </a:ext>
              </a:extLst>
            </p:cNvPr>
            <p:cNvSpPr/>
            <p:nvPr/>
          </p:nvSpPr>
          <p:spPr>
            <a:xfrm>
              <a:off x="638334" y="4801019"/>
              <a:ext cx="191729" cy="191729"/>
            </a:xfrm>
            <a:prstGeom prst="ellipse">
              <a:avLst/>
            </a:prstGeom>
            <a:gradFill>
              <a:gsLst>
                <a:gs pos="0">
                  <a:srgbClr val="5AB5EB"/>
                </a:gs>
                <a:gs pos="100000">
                  <a:srgbClr val="2A82BF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87" name="Группа 286">
              <a:extLst>
                <a:ext uri="{FF2B5EF4-FFF2-40B4-BE49-F238E27FC236}">
                  <a16:creationId xmlns:a16="http://schemas.microsoft.com/office/drawing/2014/main" id="{E88678C9-BFFE-E81A-0416-ED457FED73FB}"/>
                </a:ext>
              </a:extLst>
            </p:cNvPr>
            <p:cNvGrpSpPr/>
            <p:nvPr/>
          </p:nvGrpSpPr>
          <p:grpSpPr>
            <a:xfrm>
              <a:off x="941982" y="4562405"/>
              <a:ext cx="4470623" cy="690625"/>
              <a:chOff x="1966492" y="2703221"/>
              <a:chExt cx="4470623" cy="690625"/>
            </a:xfrm>
          </p:grpSpPr>
          <p:sp>
            <p:nvSpPr>
              <p:cNvPr id="289" name="Скругленный прямоугольник 288">
                <a:extLst>
                  <a:ext uri="{FF2B5EF4-FFF2-40B4-BE49-F238E27FC236}">
                    <a16:creationId xmlns:a16="http://schemas.microsoft.com/office/drawing/2014/main" id="{3167C864-E47A-715E-E090-53C85179670D}"/>
                  </a:ext>
                </a:extLst>
              </p:cNvPr>
              <p:cNvSpPr/>
              <p:nvPr/>
            </p:nvSpPr>
            <p:spPr>
              <a:xfrm>
                <a:off x="1966492" y="2703221"/>
                <a:ext cx="4470623" cy="690625"/>
              </a:xfrm>
              <a:prstGeom prst="roundRect">
                <a:avLst>
                  <a:gd name="adj" fmla="val 20944"/>
                </a:avLst>
              </a:prstGeom>
              <a:solidFill>
                <a:srgbClr val="F9FAFD"/>
              </a:solidFill>
              <a:ln w="12700">
                <a:solidFill>
                  <a:schemeClr val="tx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Заголовок 1">
                <a:extLst>
                  <a:ext uri="{FF2B5EF4-FFF2-40B4-BE49-F238E27FC236}">
                    <a16:creationId xmlns:a16="http://schemas.microsoft.com/office/drawing/2014/main" id="{BC30C49B-F456-7B6B-0817-09A0B09CEA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0799" y="2840605"/>
                <a:ext cx="3883345" cy="37794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dirty="0">
                    <a:solidFill>
                      <a:srgbClr val="5D6C83"/>
                    </a:solidFill>
                    <a:latin typeface="Cera Pro Light" pitchFamily="2" charset="0"/>
                  </a:rPr>
                  <a:t>Составление инструкций пользователям на основании проведенного видеообучения</a:t>
                </a:r>
              </a:p>
              <a:p>
                <a:pPr algn="l">
                  <a:lnSpc>
                    <a:spcPct val="100000"/>
                  </a:lnSpc>
                </a:pPr>
                <a:endParaRPr lang="ru-RU" sz="140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2000">
                  <a:solidFill>
                    <a:srgbClr val="5D6C83"/>
                  </a:solidFill>
                  <a:latin typeface="Cera Pro Light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Cera Pro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600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</p:grpSp>
        <p:sp>
          <p:nvSpPr>
            <p:cNvPr id="288" name="Овал 287">
              <a:extLst>
                <a:ext uri="{FF2B5EF4-FFF2-40B4-BE49-F238E27FC236}">
                  <a16:creationId xmlns:a16="http://schemas.microsoft.com/office/drawing/2014/main" id="{EA11FDFF-4F61-2C43-F100-B85EFD34EA22}"/>
                </a:ext>
              </a:extLst>
            </p:cNvPr>
            <p:cNvSpPr/>
            <p:nvPr/>
          </p:nvSpPr>
          <p:spPr>
            <a:xfrm>
              <a:off x="637423" y="5635634"/>
              <a:ext cx="191729" cy="191729"/>
            </a:xfrm>
            <a:prstGeom prst="ellipse">
              <a:avLst/>
            </a:prstGeom>
            <a:gradFill>
              <a:gsLst>
                <a:gs pos="0">
                  <a:srgbClr val="5AB5EB"/>
                </a:gs>
                <a:gs pos="100000">
                  <a:srgbClr val="2A82BF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4" name="Скругленный прямоугольник 303">
            <a:extLst>
              <a:ext uri="{FF2B5EF4-FFF2-40B4-BE49-F238E27FC236}">
                <a16:creationId xmlns:a16="http://schemas.microsoft.com/office/drawing/2014/main" id="{DD6C283F-F0AB-9A24-B49F-0B3C8B7FA512}"/>
              </a:ext>
            </a:extLst>
          </p:cNvPr>
          <p:cNvSpPr/>
          <p:nvPr/>
        </p:nvSpPr>
        <p:spPr>
          <a:xfrm>
            <a:off x="5731579" y="3947544"/>
            <a:ext cx="4470623" cy="489040"/>
          </a:xfrm>
          <a:prstGeom prst="roundRect">
            <a:avLst>
              <a:gd name="adj" fmla="val 25693"/>
            </a:avLst>
          </a:prstGeom>
          <a:solidFill>
            <a:srgbClr val="F9FAFD"/>
          </a:solidFill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5" name="Заголовок 1">
            <a:extLst>
              <a:ext uri="{FF2B5EF4-FFF2-40B4-BE49-F238E27FC236}">
                <a16:creationId xmlns:a16="http://schemas.microsoft.com/office/drawing/2014/main" id="{D20BE1F8-9900-1C74-17E5-6F77AAFA51A5}"/>
              </a:ext>
            </a:extLst>
          </p:cNvPr>
          <p:cNvSpPr txBox="1">
            <a:spLocks/>
          </p:cNvSpPr>
          <p:nvPr/>
        </p:nvSpPr>
        <p:spPr>
          <a:xfrm>
            <a:off x="6005887" y="4084927"/>
            <a:ext cx="4047592" cy="3192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00" dirty="0">
                <a:solidFill>
                  <a:srgbClr val="5D6C83"/>
                </a:solidFill>
                <a:latin typeface="Cera Pro Light" pitchFamily="2" charset="0"/>
              </a:rPr>
              <a:t>Полноценный переход </a:t>
            </a:r>
            <a:r>
              <a:rPr lang="ru-RU" sz="1400" dirty="0" err="1">
                <a:solidFill>
                  <a:srgbClr val="5D6C83"/>
                </a:solidFill>
                <a:latin typeface="Cera Pro Light" pitchFamily="2" charset="0"/>
              </a:rPr>
              <a:t>Таймлиста</a:t>
            </a:r>
            <a:r>
              <a:rPr lang="ru-RU" sz="1400" dirty="0">
                <a:solidFill>
                  <a:srgbClr val="5D6C83"/>
                </a:solidFill>
                <a:latin typeface="Cera Pro Light" pitchFamily="2" charset="0"/>
              </a:rPr>
              <a:t> в стадию ПЭ</a:t>
            </a:r>
          </a:p>
        </p:txBody>
      </p:sp>
      <p:sp>
        <p:nvSpPr>
          <p:cNvPr id="308" name="Скругленный прямоугольник 307">
            <a:extLst>
              <a:ext uri="{FF2B5EF4-FFF2-40B4-BE49-F238E27FC236}">
                <a16:creationId xmlns:a16="http://schemas.microsoft.com/office/drawing/2014/main" id="{A7E672CE-7C2B-B467-45D1-E0CBAF502FAA}"/>
              </a:ext>
            </a:extLst>
          </p:cNvPr>
          <p:cNvSpPr/>
          <p:nvPr/>
        </p:nvSpPr>
        <p:spPr>
          <a:xfrm>
            <a:off x="5731579" y="5390147"/>
            <a:ext cx="4470623" cy="694800"/>
          </a:xfrm>
          <a:prstGeom prst="roundRect">
            <a:avLst>
              <a:gd name="adj" fmla="val 20944"/>
            </a:avLst>
          </a:prstGeom>
          <a:solidFill>
            <a:srgbClr val="F9FAFD"/>
          </a:solidFill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" name="Заголовок 1">
            <a:extLst>
              <a:ext uri="{FF2B5EF4-FFF2-40B4-BE49-F238E27FC236}">
                <a16:creationId xmlns:a16="http://schemas.microsoft.com/office/drawing/2014/main" id="{58CF2920-5165-9671-D229-D2BDE67A2640}"/>
              </a:ext>
            </a:extLst>
          </p:cNvPr>
          <p:cNvSpPr txBox="1">
            <a:spLocks/>
          </p:cNvSpPr>
          <p:nvPr/>
        </p:nvSpPr>
        <p:spPr>
          <a:xfrm>
            <a:off x="6005886" y="5527532"/>
            <a:ext cx="3883345" cy="3779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00" dirty="0">
                <a:solidFill>
                  <a:srgbClr val="5D6C83"/>
                </a:solidFill>
                <a:latin typeface="Cera Pro Light" pitchFamily="2" charset="0"/>
              </a:rPr>
              <a:t>Составление резюме по итогам собеседований с кандидатами</a:t>
            </a:r>
          </a:p>
          <a:p>
            <a:pPr algn="l">
              <a:lnSpc>
                <a:spcPct val="100000"/>
              </a:lnSpc>
            </a:pPr>
            <a:endParaRPr lang="ru-RU" sz="1400" dirty="0">
              <a:solidFill>
                <a:srgbClr val="5D6C83"/>
              </a:solidFill>
              <a:latin typeface="Cera Pro Light" pitchFamily="2" charset="0"/>
            </a:endParaRPr>
          </a:p>
          <a:p>
            <a:pPr algn="l">
              <a:lnSpc>
                <a:spcPct val="100000"/>
              </a:lnSpc>
            </a:pPr>
            <a:endParaRPr lang="ru-RU" sz="1400">
              <a:solidFill>
                <a:srgbClr val="5D6C83"/>
              </a:solidFill>
              <a:latin typeface="Cera Pro Light" pitchFamily="2" charset="0"/>
            </a:endParaRPr>
          </a:p>
          <a:p>
            <a:pPr algn="l">
              <a:lnSpc>
                <a:spcPct val="100000"/>
              </a:lnSpc>
            </a:pPr>
            <a:endParaRPr lang="ru-RU" sz="2000">
              <a:solidFill>
                <a:srgbClr val="5D6C83"/>
              </a:solidFill>
              <a:latin typeface="Cera Pro Light" pitchFamily="2" charset="0"/>
            </a:endParaRPr>
          </a:p>
          <a:p>
            <a:pPr algn="l">
              <a:lnSpc>
                <a:spcPct val="100000"/>
              </a:lnSpc>
            </a:pPr>
            <a:endParaRPr lang="ru-RU" sz="160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600">
              <a:solidFill>
                <a:srgbClr val="5D6C83"/>
              </a:solidFill>
              <a:latin typeface="Bicubik" panose="02000503020000020004" pitchFamily="2" charset="0"/>
            </a:endParaRPr>
          </a:p>
          <a:p>
            <a:pPr algn="l">
              <a:lnSpc>
                <a:spcPct val="100000"/>
              </a:lnSpc>
            </a:pPr>
            <a:endParaRPr lang="ru-RU" sz="1600">
              <a:solidFill>
                <a:srgbClr val="5D6C83"/>
              </a:solidFill>
              <a:latin typeface="Cera Pro Medium" pitchFamily="2" charset="0"/>
            </a:endParaRPr>
          </a:p>
        </p:txBody>
      </p:sp>
      <p:sp>
        <p:nvSpPr>
          <p:cNvPr id="310" name="Скругленный прямоугольник 309">
            <a:extLst>
              <a:ext uri="{FF2B5EF4-FFF2-40B4-BE49-F238E27FC236}">
                <a16:creationId xmlns:a16="http://schemas.microsoft.com/office/drawing/2014/main" id="{56F4E393-14E5-CFAC-1B3A-7B53B6E046B4}"/>
              </a:ext>
            </a:extLst>
          </p:cNvPr>
          <p:cNvSpPr/>
          <p:nvPr/>
        </p:nvSpPr>
        <p:spPr>
          <a:xfrm>
            <a:off x="5731579" y="6217986"/>
            <a:ext cx="4470623" cy="694800"/>
          </a:xfrm>
          <a:prstGeom prst="roundRect">
            <a:avLst>
              <a:gd name="adj" fmla="val 19620"/>
            </a:avLst>
          </a:prstGeom>
          <a:solidFill>
            <a:srgbClr val="F9FAFD"/>
          </a:solidFill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1" name="Заголовок 1">
            <a:extLst>
              <a:ext uri="{FF2B5EF4-FFF2-40B4-BE49-F238E27FC236}">
                <a16:creationId xmlns:a16="http://schemas.microsoft.com/office/drawing/2014/main" id="{253042ED-8C84-12AD-67EA-213FAA66F542}"/>
              </a:ext>
            </a:extLst>
          </p:cNvPr>
          <p:cNvSpPr txBox="1">
            <a:spLocks/>
          </p:cNvSpPr>
          <p:nvPr/>
        </p:nvSpPr>
        <p:spPr>
          <a:xfrm>
            <a:off x="6005887" y="6329971"/>
            <a:ext cx="3870550" cy="4772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00">
                <a:solidFill>
                  <a:srgbClr val="5D6C83"/>
                </a:solidFill>
                <a:latin typeface="Cera Pro Light" pitchFamily="2" charset="0"/>
              </a:rPr>
              <a:t>Расшифровка и резюмирование судебных заседаний для юридического блока</a:t>
            </a:r>
          </a:p>
          <a:p>
            <a:pPr algn="l">
              <a:lnSpc>
                <a:spcPct val="100000"/>
              </a:lnSpc>
            </a:pPr>
            <a:endParaRPr lang="ru-RU" sz="1400">
              <a:solidFill>
                <a:srgbClr val="5D6C83"/>
              </a:solidFill>
              <a:latin typeface="Cera Pro Light" pitchFamily="2" charset="0"/>
            </a:endParaRPr>
          </a:p>
          <a:p>
            <a:pPr algn="l">
              <a:lnSpc>
                <a:spcPct val="100000"/>
              </a:lnSpc>
            </a:pPr>
            <a:endParaRPr lang="ru-RU" sz="2000">
              <a:solidFill>
                <a:srgbClr val="5D6C83"/>
              </a:solidFill>
              <a:latin typeface="Cera Pro Light" pitchFamily="2" charset="0"/>
            </a:endParaRPr>
          </a:p>
          <a:p>
            <a:pPr algn="l">
              <a:lnSpc>
                <a:spcPct val="100000"/>
              </a:lnSpc>
            </a:pPr>
            <a:endParaRPr lang="ru-RU" sz="1600">
              <a:solidFill>
                <a:srgbClr val="5D6C83"/>
              </a:solidFill>
              <a:latin typeface="Cera Pro" pitchFamily="2" charset="0"/>
            </a:endParaRPr>
          </a:p>
          <a:p>
            <a:pPr algn="l">
              <a:lnSpc>
                <a:spcPct val="100000"/>
              </a:lnSpc>
            </a:pPr>
            <a:endParaRPr lang="ru-RU" sz="1600">
              <a:solidFill>
                <a:srgbClr val="5D6C83"/>
              </a:solidFill>
              <a:latin typeface="Bicubik" panose="02000503020000020004" pitchFamily="2" charset="0"/>
            </a:endParaRPr>
          </a:p>
          <a:p>
            <a:pPr algn="l">
              <a:lnSpc>
                <a:spcPct val="100000"/>
              </a:lnSpc>
            </a:pPr>
            <a:endParaRPr lang="ru-RU" sz="1600">
              <a:solidFill>
                <a:srgbClr val="5D6C83"/>
              </a:solidFill>
              <a:latin typeface="Cera Pro Medium" pitchFamily="2" charset="0"/>
            </a:endParaRPr>
          </a:p>
        </p:txBody>
      </p:sp>
      <p:sp>
        <p:nvSpPr>
          <p:cNvPr id="315" name="Овал 314">
            <a:extLst>
              <a:ext uri="{FF2B5EF4-FFF2-40B4-BE49-F238E27FC236}">
                <a16:creationId xmlns:a16="http://schemas.microsoft.com/office/drawing/2014/main" id="{D0CE769F-3385-DFF6-DA97-6A3EA7065F4D}"/>
              </a:ext>
            </a:extLst>
          </p:cNvPr>
          <p:cNvSpPr/>
          <p:nvPr/>
        </p:nvSpPr>
        <p:spPr>
          <a:xfrm>
            <a:off x="5427019" y="6501426"/>
            <a:ext cx="191729" cy="191729"/>
          </a:xfrm>
          <a:prstGeom prst="ellipse">
            <a:avLst/>
          </a:prstGeom>
          <a:gradFill>
            <a:gsLst>
              <a:gs pos="0">
                <a:srgbClr val="5AB5EB"/>
              </a:gs>
              <a:gs pos="100000">
                <a:srgbClr val="2A82BF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6" name="Овал 315">
            <a:extLst>
              <a:ext uri="{FF2B5EF4-FFF2-40B4-BE49-F238E27FC236}">
                <a16:creationId xmlns:a16="http://schemas.microsoft.com/office/drawing/2014/main" id="{490C527B-D70E-64F1-EB87-3C08775D6F81}"/>
              </a:ext>
            </a:extLst>
          </p:cNvPr>
          <p:cNvSpPr/>
          <p:nvPr/>
        </p:nvSpPr>
        <p:spPr>
          <a:xfrm>
            <a:off x="5427018" y="4096474"/>
            <a:ext cx="191729" cy="191729"/>
          </a:xfrm>
          <a:prstGeom prst="ellipse">
            <a:avLst/>
          </a:prstGeom>
          <a:gradFill>
            <a:gsLst>
              <a:gs pos="0">
                <a:srgbClr val="5AB5EB"/>
              </a:gs>
              <a:gs pos="100000">
                <a:srgbClr val="2A82BF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054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F74BAE-B23F-A182-105B-AD2BD7123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149" y="119817"/>
            <a:ext cx="1037258" cy="50598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34DAEE4-64DC-AA8A-53EF-ABE19B5AD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014" y="1972815"/>
            <a:ext cx="4007241" cy="350159"/>
          </a:xfrm>
        </p:spPr>
        <p:txBody>
          <a:bodyPr vert="horz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546">
                <a:solidFill>
                  <a:srgbClr val="91AAC2"/>
                </a:solidFill>
                <a:latin typeface="Bicubik" panose="02000503020000020004" pitchFamily="2" charset="0"/>
              </a:rPr>
              <a:t>НАШИ КОНТАКТЫ</a:t>
            </a:r>
            <a:endParaRPr lang="ru-RU" sz="2546">
              <a:solidFill>
                <a:srgbClr val="91AAC2"/>
              </a:solidFill>
              <a:latin typeface="Montserrat" pitchFamily="2" charset="0"/>
            </a:endParaRPr>
          </a:p>
        </p:txBody>
      </p:sp>
      <p:sp>
        <p:nvSpPr>
          <p:cNvPr id="12" name="Номер слайда 229">
            <a:extLst>
              <a:ext uri="{FF2B5EF4-FFF2-40B4-BE49-F238E27FC236}">
                <a16:creationId xmlns:a16="http://schemas.microsoft.com/office/drawing/2014/main" id="{CE2F57DC-4176-A2BF-CDB3-70AA70962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9358" y="227476"/>
            <a:ext cx="202844" cy="224216"/>
          </a:xfrm>
        </p:spPr>
        <p:txBody>
          <a:bodyPr vert="horz" lIns="0" tIns="0" rIns="0" bIns="0" rtlCol="0" anchor="ctr"/>
          <a:lstStyle/>
          <a:p>
            <a:pPr algn="ctr"/>
            <a:fld id="{0DE515B1-BDD4-3C4B-9205-575036C2C13A}" type="slidenum">
              <a:rPr lang="ru-RU" sz="849">
                <a:solidFill>
                  <a:schemeClr val="tx1">
                    <a:lumMod val="60000"/>
                    <a:lumOff val="40000"/>
                  </a:schemeClr>
                </a:solidFill>
                <a:latin typeface="Cera Pro" pitchFamily="2" charset="0"/>
              </a:rPr>
              <a:pPr algn="ctr"/>
              <a:t>9</a:t>
            </a:fld>
            <a:endParaRPr lang="ru-RU" sz="849">
              <a:solidFill>
                <a:schemeClr val="tx1">
                  <a:lumMod val="60000"/>
                  <a:lumOff val="40000"/>
                </a:schemeClr>
              </a:solidFill>
              <a:latin typeface="Cera Pro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BED453-441E-D856-2B59-7F571FF02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566" y="1466517"/>
            <a:ext cx="5406429" cy="6093158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8A49967-231D-9BAD-E75F-37829C986345}"/>
              </a:ext>
            </a:extLst>
          </p:cNvPr>
          <p:cNvGrpSpPr/>
          <p:nvPr/>
        </p:nvGrpSpPr>
        <p:grpSpPr>
          <a:xfrm>
            <a:off x="548014" y="625797"/>
            <a:ext cx="8116292" cy="966548"/>
            <a:chOff x="446199" y="2062547"/>
            <a:chExt cx="9824696" cy="116999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86EC4E5-2E79-7E8D-659C-4D5AE788D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954" t="32071" r="11640" b="32619"/>
            <a:stretch/>
          </p:blipFill>
          <p:spPr>
            <a:xfrm>
              <a:off x="1673619" y="2062547"/>
              <a:ext cx="3248578" cy="1052373"/>
            </a:xfrm>
            <a:prstGeom prst="rect">
              <a:avLst/>
            </a:prstGeom>
          </p:spPr>
        </p:pic>
        <p:sp>
          <p:nvSpPr>
            <p:cNvPr id="18" name="Заголовок 1">
              <a:extLst>
                <a:ext uri="{FF2B5EF4-FFF2-40B4-BE49-F238E27FC236}">
                  <a16:creationId xmlns:a16="http://schemas.microsoft.com/office/drawing/2014/main" id="{55EC49DF-A467-FF6A-C44C-A4739957B34E}"/>
                </a:ext>
              </a:extLst>
            </p:cNvPr>
            <p:cNvSpPr txBox="1">
              <a:spLocks/>
            </p:cNvSpPr>
            <p:nvPr/>
          </p:nvSpPr>
          <p:spPr>
            <a:xfrm>
              <a:off x="1673619" y="2803658"/>
              <a:ext cx="8597276" cy="37541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4255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86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73">
                  <a:solidFill>
                    <a:srgbClr val="2976AF"/>
                  </a:solidFill>
                  <a:latin typeface="Bicubik" panose="02000503020000020004" pitchFamily="2" charset="0"/>
                </a:rPr>
                <a:t>ИНФОРМАЦИОННЫЕ ТЕХНОЛОГИИ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EF648EC-6BC1-664A-3257-B4982778C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015" t="32071" r="70811" b="32619"/>
            <a:stretch/>
          </p:blipFill>
          <p:spPr>
            <a:xfrm>
              <a:off x="446199" y="2180173"/>
              <a:ext cx="989062" cy="1052373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DC059A6-644D-2DEC-44A2-67E19C2E2064}"/>
              </a:ext>
            </a:extLst>
          </p:cNvPr>
          <p:cNvGrpSpPr/>
          <p:nvPr/>
        </p:nvGrpSpPr>
        <p:grpSpPr>
          <a:xfrm>
            <a:off x="514133" y="2710128"/>
            <a:ext cx="3634021" cy="787895"/>
            <a:chOff x="569661" y="4976568"/>
            <a:chExt cx="4571299" cy="692336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C18DF156-8AF2-9710-43A3-F208A468CBB0}"/>
                </a:ext>
              </a:extLst>
            </p:cNvPr>
            <p:cNvSpPr/>
            <p:nvPr/>
          </p:nvSpPr>
          <p:spPr>
            <a:xfrm>
              <a:off x="569661" y="4976568"/>
              <a:ext cx="4571299" cy="692336"/>
            </a:xfrm>
            <a:prstGeom prst="roundRect">
              <a:avLst>
                <a:gd name="adj" fmla="val 50000"/>
              </a:avLst>
            </a:prstGeom>
            <a:noFill/>
            <a:ln w="19050" cap="rnd">
              <a:solidFill>
                <a:schemeClr val="tx1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sp>
          <p:nvSpPr>
            <p:cNvPr id="29" name="Заголовок 1">
              <a:extLst>
                <a:ext uri="{FF2B5EF4-FFF2-40B4-BE49-F238E27FC236}">
                  <a16:creationId xmlns:a16="http://schemas.microsoft.com/office/drawing/2014/main" id="{3C411F95-81E3-3424-17D3-041958BAD4E5}"/>
                </a:ext>
              </a:extLst>
            </p:cNvPr>
            <p:cNvSpPr txBox="1">
              <a:spLocks/>
            </p:cNvSpPr>
            <p:nvPr/>
          </p:nvSpPr>
          <p:spPr>
            <a:xfrm>
              <a:off x="1510135" y="5107293"/>
              <a:ext cx="3126081" cy="33475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400" dirty="0">
                  <a:solidFill>
                    <a:srgbClr val="5D6C83"/>
                  </a:solidFill>
                  <a:latin typeface="Cera Pro Medium" pitchFamily="2" charset="0"/>
                </a:rPr>
                <a:t>kit@gpbcom.ru</a:t>
              </a:r>
            </a:p>
            <a:p>
              <a:pPr algn="l">
                <a:lnSpc>
                  <a:spcPct val="100000"/>
                </a:lnSpc>
              </a:pPr>
              <a:endParaRPr lang="ru-RU" sz="990" dirty="0">
                <a:solidFill>
                  <a:srgbClr val="5D6C83"/>
                </a:solidFill>
                <a:latin typeface="Cera Pro Light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131" dirty="0">
                <a:solidFill>
                  <a:srgbClr val="5D6C83"/>
                </a:solidFill>
                <a:latin typeface="Cera Pro Light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061" dirty="0">
                <a:solidFill>
                  <a:srgbClr val="5D6C83"/>
                </a:solidFill>
                <a:latin typeface="Cera Pro Light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en" sz="1061" dirty="0">
                <a:solidFill>
                  <a:srgbClr val="5D6C83"/>
                </a:solidFill>
                <a:latin typeface="Cera Pro Light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990" dirty="0">
                <a:solidFill>
                  <a:srgbClr val="5D6C83"/>
                </a:solidFill>
                <a:latin typeface="Cera Pro Light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990" dirty="0">
                <a:solidFill>
                  <a:srgbClr val="5D6C83"/>
                </a:solidFill>
                <a:latin typeface="Cera Pro Light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061" dirty="0">
                <a:solidFill>
                  <a:srgbClr val="5D6C83"/>
                </a:solidFill>
                <a:latin typeface="Cera Pro Light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414" dirty="0">
                <a:solidFill>
                  <a:srgbClr val="5D6C83"/>
                </a:solidFill>
                <a:latin typeface="Cera Pro Light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131" dirty="0">
                <a:solidFill>
                  <a:srgbClr val="5D6C83"/>
                </a:solidFill>
                <a:latin typeface="Cera Pro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131" dirty="0">
                <a:solidFill>
                  <a:srgbClr val="5D6C83"/>
                </a:solidFill>
                <a:latin typeface="Bicubik" panose="02000503020000020004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131" dirty="0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EA6DF1A-73D9-8E1F-C93E-C4BFB753A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9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938067" y="5134589"/>
              <a:ext cx="334751" cy="334751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5EE9632-7208-0E7B-5A6E-2F33C50063F1}"/>
              </a:ext>
            </a:extLst>
          </p:cNvPr>
          <p:cNvGrpSpPr/>
          <p:nvPr/>
        </p:nvGrpSpPr>
        <p:grpSpPr>
          <a:xfrm>
            <a:off x="476358" y="3915192"/>
            <a:ext cx="5961195" cy="1119971"/>
            <a:chOff x="683585" y="1867377"/>
            <a:chExt cx="8431048" cy="1584000"/>
          </a:xfrm>
        </p:grpSpPr>
        <p:sp>
          <p:nvSpPr>
            <p:cNvPr id="32" name="Скругленный прямоугольник 31">
              <a:extLst>
                <a:ext uri="{FF2B5EF4-FFF2-40B4-BE49-F238E27FC236}">
                  <a16:creationId xmlns:a16="http://schemas.microsoft.com/office/drawing/2014/main" id="{314ED190-EBC0-FFF0-F166-83AD2CEB8D4B}"/>
                </a:ext>
              </a:extLst>
            </p:cNvPr>
            <p:cNvSpPr/>
            <p:nvPr/>
          </p:nvSpPr>
          <p:spPr>
            <a:xfrm>
              <a:off x="683585" y="1867377"/>
              <a:ext cx="8431048" cy="1584000"/>
            </a:xfrm>
            <a:prstGeom prst="roundRect">
              <a:avLst>
                <a:gd name="adj" fmla="val 23182"/>
              </a:avLst>
            </a:prstGeom>
            <a:solidFill>
              <a:schemeClr val="bg1"/>
            </a:solidFill>
            <a:ln>
              <a:noFill/>
            </a:ln>
            <a:effectLst>
              <a:outerShdw blurRad="246204" dist="38100" dir="8100000" algn="tr" rotWithShape="0">
                <a:schemeClr val="tx2">
                  <a:alpha val="2155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sp>
          <p:nvSpPr>
            <p:cNvPr id="35" name="Заголовок 1">
              <a:extLst>
                <a:ext uri="{FF2B5EF4-FFF2-40B4-BE49-F238E27FC236}">
                  <a16:creationId xmlns:a16="http://schemas.microsoft.com/office/drawing/2014/main" id="{A0BE3631-2D86-D112-48C9-33631132A4F3}"/>
                </a:ext>
              </a:extLst>
            </p:cNvPr>
            <p:cNvSpPr txBox="1">
              <a:spLocks/>
            </p:cNvSpPr>
            <p:nvPr/>
          </p:nvSpPr>
          <p:spPr>
            <a:xfrm>
              <a:off x="2094254" y="2214732"/>
              <a:ext cx="6487841" cy="107859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273">
                  <a:solidFill>
                    <a:srgbClr val="5D6C83"/>
                  </a:solidFill>
                  <a:latin typeface="Cera Pro Medium" pitchFamily="2" charset="0"/>
                </a:rPr>
                <a:t>Куратор проекта</a:t>
              </a:r>
              <a:br>
                <a:rPr lang="ru-RU" sz="1131">
                  <a:solidFill>
                    <a:srgbClr val="5D6C83"/>
                  </a:solidFill>
                  <a:latin typeface="Cera Pro" pitchFamily="2" charset="0"/>
                </a:rPr>
              </a:br>
              <a:r>
                <a:rPr lang="ru-RU" sz="1131">
                  <a:solidFill>
                    <a:srgbClr val="5D6C83"/>
                  </a:solidFill>
                  <a:latin typeface="Cera Pro" pitchFamily="2" charset="0"/>
                </a:rPr>
                <a:t>Заместитель Генерального директора по экономике и финансам</a:t>
              </a:r>
              <a:br>
                <a:rPr lang="en-US" sz="1131">
                  <a:solidFill>
                    <a:srgbClr val="5D6C83"/>
                  </a:solidFill>
                  <a:latin typeface="Cera Pro" pitchFamily="2" charset="0"/>
                </a:rPr>
              </a:br>
              <a:r>
                <a:rPr lang="ru-RU" sz="1131" dirty="0">
                  <a:solidFill>
                    <a:srgbClr val="58AADD"/>
                  </a:solidFill>
                  <a:latin typeface="Cera Pro Medium" pitchFamily="2" charset="0"/>
                </a:rPr>
                <a:t>Дахновский Андрей Юрьевич</a:t>
              </a:r>
            </a:p>
            <a:p>
              <a:pPr algn="l">
                <a:lnSpc>
                  <a:spcPct val="100000"/>
                </a:lnSpc>
              </a:pPr>
              <a:endParaRPr lang="ru-RU" sz="1131">
                <a:solidFill>
                  <a:srgbClr val="5D6C83"/>
                </a:solidFill>
                <a:latin typeface="Cera Pro" pitchFamily="2" charset="0"/>
              </a:endParaRPr>
            </a:p>
            <a:p>
              <a:pPr>
                <a:lnSpc>
                  <a:spcPct val="100000"/>
                </a:lnSpc>
              </a:pPr>
              <a:endParaRPr lang="ru-RU" sz="1131">
                <a:solidFill>
                  <a:srgbClr val="5D6C83"/>
                </a:solidFill>
                <a:latin typeface="Cera Pro" pitchFamily="2" charset="0"/>
              </a:endParaRPr>
            </a:p>
            <a:p>
              <a:pPr>
                <a:lnSpc>
                  <a:spcPct val="100000"/>
                </a:lnSpc>
              </a:pPr>
              <a:endParaRPr lang="ru-RU" sz="1131">
                <a:solidFill>
                  <a:srgbClr val="5D6C83"/>
                </a:solidFill>
                <a:latin typeface="Bicubik" panose="02000503020000020004" pitchFamily="2" charset="0"/>
              </a:endParaRPr>
            </a:p>
            <a:p>
              <a:pPr>
                <a:lnSpc>
                  <a:spcPct val="100000"/>
                </a:lnSpc>
              </a:pPr>
              <a:endParaRPr lang="ru-RU" sz="1131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121C731-F31E-F1F1-7723-F50F1B3BE0AE}"/>
                </a:ext>
              </a:extLst>
            </p:cNvPr>
            <p:cNvGrpSpPr/>
            <p:nvPr/>
          </p:nvGrpSpPr>
          <p:grpSpPr>
            <a:xfrm>
              <a:off x="1014365" y="2202165"/>
              <a:ext cx="868722" cy="868722"/>
              <a:chOff x="1014365" y="2202165"/>
              <a:chExt cx="868722" cy="868722"/>
            </a:xfrm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56D405C4-F4B4-76B3-8C66-C130935E5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4365" y="2202165"/>
                <a:ext cx="868722" cy="868722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6D7A8FCE-453A-99DA-2455-0E3488B0B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1299721" y="2468610"/>
                <a:ext cx="298010" cy="298010"/>
              </a:xfrm>
              <a:prstGeom prst="rect">
                <a:avLst/>
              </a:prstGeom>
            </p:spPr>
          </p:pic>
        </p:grp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E280618-A37B-16C7-28A6-D9E2EF43D215}"/>
              </a:ext>
            </a:extLst>
          </p:cNvPr>
          <p:cNvGrpSpPr/>
          <p:nvPr/>
        </p:nvGrpSpPr>
        <p:grpSpPr>
          <a:xfrm>
            <a:off x="512906" y="5359527"/>
            <a:ext cx="5961195" cy="872592"/>
            <a:chOff x="773912" y="7683480"/>
            <a:chExt cx="8431048" cy="1234126"/>
          </a:xfrm>
        </p:grpSpPr>
        <p:sp>
          <p:nvSpPr>
            <p:cNvPr id="50" name="Скругленный прямоугольник 49">
              <a:extLst>
                <a:ext uri="{FF2B5EF4-FFF2-40B4-BE49-F238E27FC236}">
                  <a16:creationId xmlns:a16="http://schemas.microsoft.com/office/drawing/2014/main" id="{4911BD9B-ECC5-6DF1-290F-7934E6660708}"/>
                </a:ext>
              </a:extLst>
            </p:cNvPr>
            <p:cNvSpPr/>
            <p:nvPr/>
          </p:nvSpPr>
          <p:spPr>
            <a:xfrm>
              <a:off x="773912" y="7683480"/>
              <a:ext cx="8431048" cy="1234126"/>
            </a:xfrm>
            <a:prstGeom prst="roundRect">
              <a:avLst>
                <a:gd name="adj" fmla="val 23182"/>
              </a:avLst>
            </a:prstGeom>
            <a:solidFill>
              <a:srgbClr val="FEFEFE">
                <a:alpha val="83660"/>
              </a:srgbClr>
            </a:solidFill>
            <a:ln w="19050" cap="rnd">
              <a:solidFill>
                <a:schemeClr val="tx1">
                  <a:lumMod val="60000"/>
                  <a:lumOff val="40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sp>
          <p:nvSpPr>
            <p:cNvPr id="51" name="Заголовок 1">
              <a:extLst>
                <a:ext uri="{FF2B5EF4-FFF2-40B4-BE49-F238E27FC236}">
                  <a16:creationId xmlns:a16="http://schemas.microsoft.com/office/drawing/2014/main" id="{135819B4-FA4D-491B-4A94-521D043E783B}"/>
                </a:ext>
              </a:extLst>
            </p:cNvPr>
            <p:cNvSpPr txBox="1">
              <a:spLocks/>
            </p:cNvSpPr>
            <p:nvPr/>
          </p:nvSpPr>
          <p:spPr>
            <a:xfrm>
              <a:off x="2184581" y="7840770"/>
              <a:ext cx="6487841" cy="56520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ctr" defTabSz="10079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14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1273" dirty="0">
                  <a:solidFill>
                    <a:srgbClr val="5D6C83"/>
                  </a:solidFill>
                  <a:latin typeface="Cera Pro" pitchFamily="2" charset="0"/>
                </a:rPr>
                <a:t>Руководитель проекта</a:t>
              </a:r>
              <a:br>
                <a:rPr lang="en-US" sz="1131" dirty="0">
                  <a:solidFill>
                    <a:srgbClr val="5D6C83"/>
                  </a:solidFill>
                  <a:latin typeface="Cera Pro" pitchFamily="2" charset="0"/>
                </a:rPr>
              </a:br>
              <a:r>
                <a:rPr lang="ru-RU" sz="1131" dirty="0">
                  <a:solidFill>
                    <a:srgbClr val="58AADD"/>
                  </a:solidFill>
                  <a:latin typeface="Cera Pro Medium" pitchFamily="2" charset="0"/>
                </a:rPr>
                <a:t>Попов Виктор Валериевич</a:t>
              </a:r>
            </a:p>
            <a:p>
              <a:pPr algn="l">
                <a:lnSpc>
                  <a:spcPct val="100000"/>
                </a:lnSpc>
              </a:pPr>
              <a:endParaRPr lang="ru-RU" sz="1131" dirty="0">
                <a:solidFill>
                  <a:srgbClr val="58AADD"/>
                </a:solidFill>
                <a:latin typeface="Cera Pro Medium" pitchFamily="2" charset="0"/>
              </a:endParaRPr>
            </a:p>
            <a:p>
              <a:pPr algn="l">
                <a:lnSpc>
                  <a:spcPct val="100000"/>
                </a:lnSpc>
              </a:pPr>
              <a:endParaRPr lang="ru-RU" sz="1131" dirty="0">
                <a:solidFill>
                  <a:srgbClr val="5D6C83"/>
                </a:solidFill>
                <a:latin typeface="Cera Pro" pitchFamily="2" charset="0"/>
              </a:endParaRPr>
            </a:p>
            <a:p>
              <a:pPr>
                <a:lnSpc>
                  <a:spcPct val="100000"/>
                </a:lnSpc>
              </a:pPr>
              <a:endParaRPr lang="ru-RU" sz="1131" dirty="0">
                <a:solidFill>
                  <a:srgbClr val="5D6C83"/>
                </a:solidFill>
                <a:latin typeface="Cera Pro" pitchFamily="2" charset="0"/>
              </a:endParaRPr>
            </a:p>
            <a:p>
              <a:pPr>
                <a:lnSpc>
                  <a:spcPct val="100000"/>
                </a:lnSpc>
              </a:pPr>
              <a:endParaRPr lang="ru-RU" sz="1131" dirty="0">
                <a:solidFill>
                  <a:srgbClr val="5D6C83"/>
                </a:solidFill>
                <a:latin typeface="Bicubik" panose="02000503020000020004" pitchFamily="2" charset="0"/>
              </a:endParaRPr>
            </a:p>
            <a:p>
              <a:pPr>
                <a:lnSpc>
                  <a:spcPct val="100000"/>
                </a:lnSpc>
              </a:pPr>
              <a:endParaRPr lang="ru-RU" sz="1131" dirty="0">
                <a:solidFill>
                  <a:srgbClr val="5D6C83"/>
                </a:solidFill>
                <a:latin typeface="Cera Pro Medium" pitchFamily="2" charset="0"/>
              </a:endParaRP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BDFA62F-1DE7-6785-6579-5BF3846A2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8615496">
              <a:off x="1120508" y="7901207"/>
              <a:ext cx="837095" cy="819338"/>
            </a:xfrm>
            <a:prstGeom prst="rect">
              <a:avLst/>
            </a:prstGeom>
          </p:spPr>
        </p:pic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C7BD0EC4-BF1D-B849-DE59-D0FE40A38735}"/>
                </a:ext>
              </a:extLst>
            </p:cNvPr>
            <p:cNvGrpSpPr/>
            <p:nvPr/>
          </p:nvGrpSpPr>
          <p:grpSpPr>
            <a:xfrm>
              <a:off x="2184581" y="8475026"/>
              <a:ext cx="6771692" cy="223937"/>
              <a:chOff x="2184581" y="8549674"/>
              <a:chExt cx="6771692" cy="223937"/>
            </a:xfrm>
          </p:grpSpPr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DE9E311A-62DE-A964-FD38-F418910C5B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alphaModFix amt="26000"/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184581" y="8549674"/>
                <a:ext cx="223936" cy="223936"/>
              </a:xfrm>
              <a:prstGeom prst="rect">
                <a:avLst/>
              </a:prstGeom>
            </p:spPr>
          </p:pic>
          <p:sp>
            <p:nvSpPr>
              <p:cNvPr id="55" name="Заголовок 1">
                <a:extLst>
                  <a:ext uri="{FF2B5EF4-FFF2-40B4-BE49-F238E27FC236}">
                    <a16:creationId xmlns:a16="http://schemas.microsoft.com/office/drawing/2014/main" id="{0C5CC61C-9047-4862-4405-7D0F321D81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8432" y="8549674"/>
                <a:ext cx="6487841" cy="223937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ctr" defTabSz="100794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614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ru-RU" sz="1131" dirty="0">
                    <a:solidFill>
                      <a:srgbClr val="5D6C83"/>
                    </a:solidFill>
                    <a:latin typeface="Cera Pro Light" pitchFamily="2" charset="0"/>
                  </a:rPr>
                  <a:t>+7 (926) 596 6740</a:t>
                </a:r>
              </a:p>
              <a:p>
                <a:pPr algn="l">
                  <a:lnSpc>
                    <a:spcPct val="100000"/>
                  </a:lnSpc>
                </a:pPr>
                <a:endParaRPr lang="ru-RU" sz="1131" dirty="0">
                  <a:solidFill>
                    <a:srgbClr val="58AADD"/>
                  </a:solidFill>
                  <a:latin typeface="Cera Pro Medium" pitchFamily="2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ru-RU" sz="1131">
                  <a:solidFill>
                    <a:srgbClr val="5D6C83"/>
                  </a:solidFill>
                  <a:latin typeface="Cera Pro" pitchFamily="2" charset="0"/>
                </a:endParaRPr>
              </a:p>
              <a:p>
                <a:pPr>
                  <a:lnSpc>
                    <a:spcPct val="100000"/>
                  </a:lnSpc>
                </a:pPr>
                <a:endParaRPr lang="ru-RU" sz="1131">
                  <a:solidFill>
                    <a:srgbClr val="5D6C83"/>
                  </a:solidFill>
                  <a:latin typeface="Cera Pro" pitchFamily="2" charset="0"/>
                </a:endParaRPr>
              </a:p>
              <a:p>
                <a:pPr>
                  <a:lnSpc>
                    <a:spcPct val="100000"/>
                  </a:lnSpc>
                </a:pPr>
                <a:endParaRPr lang="ru-RU" sz="1131">
                  <a:solidFill>
                    <a:srgbClr val="5D6C83"/>
                  </a:solidFill>
                  <a:latin typeface="Bicubik" panose="02000503020000020004" pitchFamily="2" charset="0"/>
                </a:endParaRPr>
              </a:p>
              <a:p>
                <a:pPr>
                  <a:lnSpc>
                    <a:spcPct val="100000"/>
                  </a:lnSpc>
                </a:pPr>
                <a:endParaRPr lang="ru-RU" sz="1131">
                  <a:solidFill>
                    <a:srgbClr val="5D6C83"/>
                  </a:solidFill>
                  <a:latin typeface="Cera Pro Medium" pitchFamily="2" charset="0"/>
                </a:endParaRPr>
              </a:p>
            </p:txBody>
          </p:sp>
        </p:grp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7E22392-A465-6828-C31B-797548BEDC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411" y="5698758"/>
            <a:ext cx="221170" cy="223600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13B5720-54E2-4C2E-8CEF-4A7A2164E5AA}"/>
              </a:ext>
            </a:extLst>
          </p:cNvPr>
          <p:cNvGrpSpPr/>
          <p:nvPr/>
        </p:nvGrpSpPr>
        <p:grpSpPr>
          <a:xfrm>
            <a:off x="7234857" y="3954158"/>
            <a:ext cx="2683686" cy="2529987"/>
            <a:chOff x="8704814" y="5564791"/>
            <a:chExt cx="1604965" cy="1604965"/>
          </a:xfrm>
        </p:grpSpPr>
        <p:sp>
          <p:nvSpPr>
            <p:cNvPr id="37" name="Скругленный прямоугольник 4">
              <a:extLst>
                <a:ext uri="{FF2B5EF4-FFF2-40B4-BE49-F238E27FC236}">
                  <a16:creationId xmlns:a16="http://schemas.microsoft.com/office/drawing/2014/main" id="{D3F202A7-76CF-4E27-A163-3AC652FAA906}"/>
                </a:ext>
              </a:extLst>
            </p:cNvPr>
            <p:cNvSpPr/>
            <p:nvPr/>
          </p:nvSpPr>
          <p:spPr>
            <a:xfrm>
              <a:off x="8704814" y="5564791"/>
              <a:ext cx="1604965" cy="1604965"/>
            </a:xfrm>
            <a:prstGeom prst="roundRect">
              <a:avLst>
                <a:gd name="adj" fmla="val 20403"/>
              </a:avLst>
            </a:prstGeom>
            <a:solidFill>
              <a:schemeClr val="bg1"/>
            </a:solidFill>
            <a:ln>
              <a:noFill/>
            </a:ln>
            <a:effectLst>
              <a:outerShdw blurRad="246204" dist="38100" dir="8100000" algn="tr" rotWithShape="0">
                <a:schemeClr val="tx2">
                  <a:alpha val="2155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73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F2BD15B-20CA-4EC3-86AC-0899F5843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971908" y="5822687"/>
              <a:ext cx="1058529" cy="1058529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6E61F9C-2523-E1A3-8549-F2B96DBE7076}"/>
              </a:ext>
            </a:extLst>
          </p:cNvPr>
          <p:cNvGrpSpPr/>
          <p:nvPr/>
        </p:nvGrpSpPr>
        <p:grpSpPr>
          <a:xfrm>
            <a:off x="7234857" y="625797"/>
            <a:ext cx="2683686" cy="2715797"/>
            <a:chOff x="7562491" y="2314956"/>
            <a:chExt cx="2085930" cy="2347085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FCE86101-73ED-874C-AE19-4CD7740C29DB}"/>
                </a:ext>
              </a:extLst>
            </p:cNvPr>
            <p:cNvGrpSpPr/>
            <p:nvPr/>
          </p:nvGrpSpPr>
          <p:grpSpPr>
            <a:xfrm>
              <a:off x="7562491" y="2314956"/>
              <a:ext cx="2085930" cy="2347085"/>
              <a:chOff x="8704814" y="5491054"/>
              <a:chExt cx="1604965" cy="1805904"/>
            </a:xfrm>
          </p:grpSpPr>
          <p:sp>
            <p:nvSpPr>
              <p:cNvPr id="3" name="Скругленный прямоугольник 4">
                <a:extLst>
                  <a:ext uri="{FF2B5EF4-FFF2-40B4-BE49-F238E27FC236}">
                    <a16:creationId xmlns:a16="http://schemas.microsoft.com/office/drawing/2014/main" id="{05F072CC-C739-7166-EFCB-636875E9E670}"/>
                  </a:ext>
                </a:extLst>
              </p:cNvPr>
              <p:cNvSpPr/>
              <p:nvPr/>
            </p:nvSpPr>
            <p:spPr>
              <a:xfrm>
                <a:off x="8704814" y="5491054"/>
                <a:ext cx="1604965" cy="1805904"/>
              </a:xfrm>
              <a:prstGeom prst="roundRect">
                <a:avLst>
                  <a:gd name="adj" fmla="val 2040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46204" dist="38100" dir="8100000" algn="tr" rotWithShape="0">
                  <a:schemeClr val="tx2">
                    <a:alpha val="21556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73"/>
              </a:p>
            </p:txBody>
          </p:sp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88C4246B-A0E9-0FF1-BFAB-85D3B899C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8971908" y="5822687"/>
                <a:ext cx="1058529" cy="1058529"/>
              </a:xfrm>
              <a:prstGeom prst="rect">
                <a:avLst/>
              </a:prstGeom>
            </p:spPr>
          </p:pic>
        </p:grp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C122990-EC87-72E5-0C89-DCB8C7A8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886812" y="4162030"/>
              <a:ext cx="1415866" cy="17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21818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2544</TotalTime>
  <Words>695</Words>
  <Application>Microsoft Office PowerPoint</Application>
  <PresentationFormat>Произвольный</PresentationFormat>
  <Paragraphs>319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Montserrat</vt:lpstr>
      <vt:lpstr>Cera Pro</vt:lpstr>
      <vt:lpstr>Calibri Light</vt:lpstr>
      <vt:lpstr>Bicubik</vt:lpstr>
      <vt:lpstr>Calibri</vt:lpstr>
      <vt:lpstr>Cera Pro Light</vt:lpstr>
      <vt:lpstr>Arial</vt:lpstr>
      <vt:lpstr>Cera Pro Medium</vt:lpstr>
      <vt:lpstr>Тема Office</vt:lpstr>
      <vt:lpstr>Презентация PowerPoint</vt:lpstr>
      <vt:lpstr>Презентация PowerPoint</vt:lpstr>
      <vt:lpstr>Организация процессов  до применения Таймлист </vt:lpstr>
      <vt:lpstr>Процесс внедрения ИИ Таймлист в ГПБ Комплект (АО)</vt:lpstr>
      <vt:lpstr>Презентация PowerPoint</vt:lpstr>
      <vt:lpstr>Требуемый функционал Timelist / сценарий действий пользователя</vt:lpstr>
      <vt:lpstr>Презентация PowerPoint</vt:lpstr>
      <vt:lpstr>Дальнейшие шаги по развитияю таймлист в гпб комплект (АО)</vt:lpstr>
      <vt:lpstr>НАШИ 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Матрица проектов и клиентов  (ПРОТОТИП СКОРИНГОВОЙ МОДЕЛИ)</dc:title>
  <dc:creator>Microsoft Office User</dc:creator>
  <cp:lastModifiedBy>Попов Виктор Валериевич</cp:lastModifiedBy>
  <cp:revision>150</cp:revision>
  <dcterms:created xsi:type="dcterms:W3CDTF">2024-05-15T13:30:41Z</dcterms:created>
  <dcterms:modified xsi:type="dcterms:W3CDTF">2024-12-06T13:28:38Z</dcterms:modified>
</cp:coreProperties>
</file>