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789" r:id="rId1"/>
    <p:sldMasterId id="2147486790" r:id="rId2"/>
    <p:sldMasterId id="2147486816" r:id="rId3"/>
    <p:sldMasterId id="2147486830" r:id="rId4"/>
    <p:sldMasterId id="2147486842" r:id="rId5"/>
    <p:sldMasterId id="2147486854" r:id="rId6"/>
    <p:sldMasterId id="2147486866" r:id="rId7"/>
  </p:sldMasterIdLst>
  <p:notesMasterIdLst>
    <p:notesMasterId r:id="rId49"/>
  </p:notesMasterIdLst>
  <p:handoutMasterIdLst>
    <p:handoutMasterId r:id="rId50"/>
  </p:handoutMasterIdLst>
  <p:sldIdLst>
    <p:sldId id="2711" r:id="rId8"/>
    <p:sldId id="2726" r:id="rId9"/>
    <p:sldId id="3313" r:id="rId10"/>
    <p:sldId id="3314" r:id="rId11"/>
    <p:sldId id="3317" r:id="rId12"/>
    <p:sldId id="3315" r:id="rId13"/>
    <p:sldId id="3316" r:id="rId14"/>
    <p:sldId id="3318" r:id="rId15"/>
    <p:sldId id="2715" r:id="rId16"/>
    <p:sldId id="3320" r:id="rId17"/>
    <p:sldId id="3321" r:id="rId18"/>
    <p:sldId id="3322" r:id="rId19"/>
    <p:sldId id="2717" r:id="rId20"/>
    <p:sldId id="3323" r:id="rId21"/>
    <p:sldId id="3324" r:id="rId22"/>
    <p:sldId id="3342" r:id="rId23"/>
    <p:sldId id="3343" r:id="rId24"/>
    <p:sldId id="3344" r:id="rId25"/>
    <p:sldId id="3345" r:id="rId26"/>
    <p:sldId id="3346" r:id="rId27"/>
    <p:sldId id="3347" r:id="rId28"/>
    <p:sldId id="2724" r:id="rId29"/>
    <p:sldId id="3348" r:id="rId30"/>
    <p:sldId id="2720" r:id="rId31"/>
    <p:sldId id="2710" r:id="rId32"/>
    <p:sldId id="3334" r:id="rId33"/>
    <p:sldId id="3332" r:id="rId34"/>
    <p:sldId id="3339" r:id="rId35"/>
    <p:sldId id="3335" r:id="rId36"/>
    <p:sldId id="3336" r:id="rId37"/>
    <p:sldId id="3337" r:id="rId38"/>
    <p:sldId id="3338" r:id="rId39"/>
    <p:sldId id="3333" r:id="rId40"/>
    <p:sldId id="3340" r:id="rId41"/>
    <p:sldId id="3341" r:id="rId42"/>
    <p:sldId id="3331" r:id="rId43"/>
    <p:sldId id="3330" r:id="rId44"/>
    <p:sldId id="3329" r:id="rId45"/>
    <p:sldId id="3328" r:id="rId46"/>
    <p:sldId id="3327" r:id="rId47"/>
    <p:sldId id="2683" r:id="rId48"/>
  </p:sldIdLst>
  <p:sldSz cx="11522075" cy="6480175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2">
          <p15:clr>
            <a:srgbClr val="A4A3A4"/>
          </p15:clr>
        </p15:guide>
        <p15:guide id="2" pos="36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онид Попов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E383"/>
    <a:srgbClr val="BA3A3B"/>
    <a:srgbClr val="FC6E51"/>
    <a:srgbClr val="FF9B08"/>
    <a:srgbClr val="FFC000"/>
    <a:srgbClr val="FF9933"/>
    <a:srgbClr val="F6EF5E"/>
    <a:srgbClr val="0066FF"/>
    <a:srgbClr val="FF3300"/>
    <a:srgbClr val="FFF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A48A03-3131-4F2F-A306-07301C63E802}" v="297" dt="2020-10-25T17:48:30.4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2" autoAdjust="0"/>
    <p:restoredTop sz="81507" autoAdjust="0"/>
  </p:normalViewPr>
  <p:slideViewPr>
    <p:cSldViewPr>
      <p:cViewPr varScale="1">
        <p:scale>
          <a:sx n="83" d="100"/>
          <a:sy n="83" d="100"/>
        </p:scale>
        <p:origin x="296" y="27"/>
      </p:cViewPr>
      <p:guideLst>
        <p:guide orient="horz" pos="2042"/>
        <p:guide pos="3630"/>
      </p:guideLst>
    </p:cSldViewPr>
  </p:slideViewPr>
  <p:outlineViewPr>
    <p:cViewPr>
      <p:scale>
        <a:sx n="33" d="100"/>
        <a:sy n="33" d="100"/>
      </p:scale>
      <p:origin x="0" y="-192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2" y="11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microsoft.com/office/2016/11/relationships/changesInfo" Target="changesInfos/changesInfo1.xml"/><Relationship Id="rId8" Type="http://schemas.openxmlformats.org/officeDocument/2006/relationships/slide" Target="slides/slide1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notesMaster" Target="notesMasters/notesMaster1.xml"/><Relationship Id="rId57" Type="http://schemas.microsoft.com/office/2015/10/relationships/revisionInfo" Target="revisionInfo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Леонид Попов" userId="cc02b5965c9bae3b" providerId="LiveId" clId="{FDA48A03-3131-4F2F-A306-07301C63E802}"/>
    <pc:docChg chg="undo custSel addSld delSld modSld sldOrd">
      <pc:chgData name="Леонид Попов" userId="cc02b5965c9bae3b" providerId="LiveId" clId="{FDA48A03-3131-4F2F-A306-07301C63E802}" dt="2020-10-25T18:56:52.735" v="22636" actId="20577"/>
      <pc:docMkLst>
        <pc:docMk/>
      </pc:docMkLst>
      <pc:sldChg chg="modNotes">
        <pc:chgData name="Леонид Попов" userId="cc02b5965c9bae3b" providerId="LiveId" clId="{FDA48A03-3131-4F2F-A306-07301C63E802}" dt="2020-10-24T15:12:32.016" v="9479" actId="1076"/>
        <pc:sldMkLst>
          <pc:docMk/>
          <pc:sldMk cId="0" sldId="2634"/>
        </pc:sldMkLst>
      </pc:sldChg>
      <pc:sldChg chg="modSp mod modNotes modNotesTx">
        <pc:chgData name="Леонид Попов" userId="cc02b5965c9bae3b" providerId="LiveId" clId="{FDA48A03-3131-4F2F-A306-07301C63E802}" dt="2020-10-24T15:14:17.521" v="9513" actId="14100"/>
        <pc:sldMkLst>
          <pc:docMk/>
          <pc:sldMk cId="0" sldId="2662"/>
        </pc:sldMkLst>
        <pc:spChg chg="mod">
          <ac:chgData name="Леонид Попов" userId="cc02b5965c9bae3b" providerId="LiveId" clId="{FDA48A03-3131-4F2F-A306-07301C63E802}" dt="2020-10-24T11:15:51.954" v="177" actId="113"/>
          <ac:spMkLst>
            <pc:docMk/>
            <pc:sldMk cId="0" sldId="2662"/>
            <ac:spMk id="3" creationId="{00000000-0000-0000-0000-000000000000}"/>
          </ac:spMkLst>
        </pc:spChg>
      </pc:sldChg>
      <pc:sldChg chg="modSp mod ord modNotes modNotesTx">
        <pc:chgData name="Леонид Попов" userId="cc02b5965c9bae3b" providerId="LiveId" clId="{FDA48A03-3131-4F2F-A306-07301C63E802}" dt="2020-10-24T15:17:13.825" v="9564" actId="403"/>
        <pc:sldMkLst>
          <pc:docMk/>
          <pc:sldMk cId="1035472374" sldId="2663"/>
        </pc:sldMkLst>
        <pc:spChg chg="mod">
          <ac:chgData name="Леонид Попов" userId="cc02b5965c9bae3b" providerId="LiveId" clId="{FDA48A03-3131-4F2F-A306-07301C63E802}" dt="2020-10-24T11:35:16.772" v="1703" actId="20577"/>
          <ac:spMkLst>
            <pc:docMk/>
            <pc:sldMk cId="1035472374" sldId="2663"/>
            <ac:spMk id="3" creationId="{00000000-0000-0000-0000-000000000000}"/>
          </ac:spMkLst>
        </pc:spChg>
      </pc:sldChg>
      <pc:sldChg chg="addSp modSp mod ord modNotes modNotesTx">
        <pc:chgData name="Леонид Попов" userId="cc02b5965c9bae3b" providerId="LiveId" clId="{FDA48A03-3131-4F2F-A306-07301C63E802}" dt="2020-10-24T15:16:42.225" v="9558" actId="403"/>
        <pc:sldMkLst>
          <pc:docMk/>
          <pc:sldMk cId="1413424359" sldId="2665"/>
        </pc:sldMkLst>
        <pc:spChg chg="mod">
          <ac:chgData name="Леонид Попов" userId="cc02b5965c9bae3b" providerId="LiveId" clId="{FDA48A03-3131-4F2F-A306-07301C63E802}" dt="2020-10-24T13:18:19.886" v="4422" actId="113"/>
          <ac:spMkLst>
            <pc:docMk/>
            <pc:sldMk cId="1413424359" sldId="2665"/>
            <ac:spMk id="3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4T13:38:05.590" v="6125" actId="164"/>
          <ac:spMkLst>
            <pc:docMk/>
            <pc:sldMk cId="1413424359" sldId="2665"/>
            <ac:spMk id="6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4T13:37:03.880" v="6115" actId="207"/>
          <ac:spMkLst>
            <pc:docMk/>
            <pc:sldMk cId="1413424359" sldId="2665"/>
            <ac:spMk id="32" creationId="{00000000-0000-0000-0000-000000000000}"/>
          </ac:spMkLst>
        </pc:spChg>
        <pc:grpChg chg="add mod">
          <ac:chgData name="Леонид Попов" userId="cc02b5965c9bae3b" providerId="LiveId" clId="{FDA48A03-3131-4F2F-A306-07301C63E802}" dt="2020-10-24T13:38:10.117" v="6129" actId="1037"/>
          <ac:grpSpMkLst>
            <pc:docMk/>
            <pc:sldMk cId="1413424359" sldId="2665"/>
            <ac:grpSpMk id="11" creationId="{993EF361-5862-4DB3-94A4-018752D86F8D}"/>
          </ac:grpSpMkLst>
        </pc:grpChg>
        <pc:cxnChg chg="add mod">
          <ac:chgData name="Леонид Попов" userId="cc02b5965c9bae3b" providerId="LiveId" clId="{FDA48A03-3131-4F2F-A306-07301C63E802}" dt="2020-10-24T13:38:05.590" v="6125" actId="164"/>
          <ac:cxnSpMkLst>
            <pc:docMk/>
            <pc:sldMk cId="1413424359" sldId="2665"/>
            <ac:cxnSpMk id="8" creationId="{44B3C538-5290-466C-BA24-707F60E9A0AB}"/>
          </ac:cxnSpMkLst>
        </pc:cxnChg>
        <pc:cxnChg chg="add mod">
          <ac:chgData name="Леонид Попов" userId="cc02b5965c9bae3b" providerId="LiveId" clId="{FDA48A03-3131-4F2F-A306-07301C63E802}" dt="2020-10-24T13:38:05.590" v="6125" actId="164"/>
          <ac:cxnSpMkLst>
            <pc:docMk/>
            <pc:sldMk cId="1413424359" sldId="2665"/>
            <ac:cxnSpMk id="35" creationId="{D34AD776-1AFF-428D-BFDB-393FF7A05FE9}"/>
          </ac:cxnSpMkLst>
        </pc:cxnChg>
      </pc:sldChg>
      <pc:sldChg chg="modSp mod modNotes modNotesTx">
        <pc:chgData name="Леонид Попов" userId="cc02b5965c9bae3b" providerId="LiveId" clId="{FDA48A03-3131-4F2F-A306-07301C63E802}" dt="2020-10-24T15:17:29.734" v="9568" actId="14100"/>
        <pc:sldMkLst>
          <pc:docMk/>
          <pc:sldMk cId="1645717629" sldId="2668"/>
        </pc:sldMkLst>
        <pc:spChg chg="mod">
          <ac:chgData name="Леонид Попов" userId="cc02b5965c9bae3b" providerId="LiveId" clId="{FDA48A03-3131-4F2F-A306-07301C63E802}" dt="2020-10-24T13:20:05.428" v="4442" actId="6549"/>
          <ac:spMkLst>
            <pc:docMk/>
            <pc:sldMk cId="1645717629" sldId="2668"/>
            <ac:spMk id="3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4T13:32:49.045" v="5593" actId="6549"/>
          <ac:spMkLst>
            <pc:docMk/>
            <pc:sldMk cId="1645717629" sldId="2668"/>
            <ac:spMk id="66" creationId="{00000000-0000-0000-0000-000000000000}"/>
          </ac:spMkLst>
        </pc:spChg>
      </pc:sldChg>
      <pc:sldChg chg="modSp mod modNotes modNotesTx">
        <pc:chgData name="Леонид Попов" userId="cc02b5965c9bae3b" providerId="LiveId" clId="{FDA48A03-3131-4F2F-A306-07301C63E802}" dt="2020-10-24T15:17:51.317" v="9576" actId="14100"/>
        <pc:sldMkLst>
          <pc:docMk/>
          <pc:sldMk cId="541607132" sldId="2669"/>
        </pc:sldMkLst>
        <pc:spChg chg="mod">
          <ac:chgData name="Леонид Попов" userId="cc02b5965c9bae3b" providerId="LiveId" clId="{FDA48A03-3131-4F2F-A306-07301C63E802}" dt="2020-10-24T13:36:06.273" v="6111" actId="113"/>
          <ac:spMkLst>
            <pc:docMk/>
            <pc:sldMk cId="541607132" sldId="2669"/>
            <ac:spMk id="3" creationId="{00000000-0000-0000-0000-000000000000}"/>
          </ac:spMkLst>
        </pc:spChg>
      </pc:sldChg>
      <pc:sldChg chg="modNotes modNotesTx">
        <pc:chgData name="Леонид Попов" userId="cc02b5965c9bae3b" providerId="LiveId" clId="{FDA48A03-3131-4F2F-A306-07301C63E802}" dt="2020-10-24T15:17:05.885" v="9563" actId="403"/>
        <pc:sldMkLst>
          <pc:docMk/>
          <pc:sldMk cId="210743404" sldId="2673"/>
        </pc:sldMkLst>
      </pc:sldChg>
      <pc:sldChg chg="addSp modSp mod modNotes modNotesTx">
        <pc:chgData name="Леонид Попов" userId="cc02b5965c9bae3b" providerId="LiveId" clId="{FDA48A03-3131-4F2F-A306-07301C63E802}" dt="2020-10-25T12:30:12.224" v="10426"/>
        <pc:sldMkLst>
          <pc:docMk/>
          <pc:sldMk cId="2094818681" sldId="2676"/>
        </pc:sldMkLst>
        <pc:spChg chg="mod">
          <ac:chgData name="Леонид Попов" userId="cc02b5965c9bae3b" providerId="LiveId" clId="{FDA48A03-3131-4F2F-A306-07301C63E802}" dt="2020-10-24T10:57:14.223" v="123" actId="20577"/>
          <ac:spMkLst>
            <pc:docMk/>
            <pc:sldMk cId="2094818681" sldId="2676"/>
            <ac:spMk id="2" creationId="{00000000-0000-0000-0000-000000000000}"/>
          </ac:spMkLst>
        </pc:spChg>
        <pc:picChg chg="add mod">
          <ac:chgData name="Леонид Попов" userId="cc02b5965c9bae3b" providerId="LiveId" clId="{FDA48A03-3131-4F2F-A306-07301C63E802}" dt="2020-10-24T14:57:39.146" v="9470" actId="14100"/>
          <ac:picMkLst>
            <pc:docMk/>
            <pc:sldMk cId="2094818681" sldId="2676"/>
            <ac:picMk id="4" creationId="{67B514D7-768C-449D-8BA8-766ECE030991}"/>
          </ac:picMkLst>
        </pc:picChg>
      </pc:sldChg>
      <pc:sldChg chg="modSp mod modNotes modNotesTx">
        <pc:chgData name="Леонид Попов" userId="cc02b5965c9bae3b" providerId="LiveId" clId="{FDA48A03-3131-4F2F-A306-07301C63E802}" dt="2020-10-24T15:16:56.035" v="9561" actId="403"/>
        <pc:sldMkLst>
          <pc:docMk/>
          <pc:sldMk cId="2290269285" sldId="2677"/>
        </pc:sldMkLst>
        <pc:spChg chg="mod">
          <ac:chgData name="Леонид Попов" userId="cc02b5965c9bae3b" providerId="LiveId" clId="{FDA48A03-3131-4F2F-A306-07301C63E802}" dt="2020-10-24T11:24:22.990" v="689" actId="113"/>
          <ac:spMkLst>
            <pc:docMk/>
            <pc:sldMk cId="2290269285" sldId="2677"/>
            <ac:spMk id="3" creationId="{00000000-0000-0000-0000-000000000000}"/>
          </ac:spMkLst>
        </pc:spChg>
      </pc:sldChg>
      <pc:sldChg chg="delSp modSp mod ord delAnim modAnim modNotes modNotesTx">
        <pc:chgData name="Леонид Попов" userId="cc02b5965c9bae3b" providerId="LiveId" clId="{FDA48A03-3131-4F2F-A306-07301C63E802}" dt="2020-10-24T15:15:20.142" v="9534" actId="1076"/>
        <pc:sldMkLst>
          <pc:docMk/>
          <pc:sldMk cId="1692574993" sldId="2681"/>
        </pc:sldMkLst>
        <pc:spChg chg="mod">
          <ac:chgData name="Леонид Попов" userId="cc02b5965c9bae3b" providerId="LiveId" clId="{FDA48A03-3131-4F2F-A306-07301C63E802}" dt="2020-10-24T13:11:57.609" v="4397" actId="113"/>
          <ac:spMkLst>
            <pc:docMk/>
            <pc:sldMk cId="1692574993" sldId="2681"/>
            <ac:spMk id="3" creationId="{00000000-0000-0000-0000-000000000000}"/>
          </ac:spMkLst>
        </pc:spChg>
        <pc:picChg chg="mod">
          <ac:chgData name="Леонид Попов" userId="cc02b5965c9bae3b" providerId="LiveId" clId="{FDA48A03-3131-4F2F-A306-07301C63E802}" dt="2020-10-24T13:15:13.025" v="4418" actId="1038"/>
          <ac:picMkLst>
            <pc:docMk/>
            <pc:sldMk cId="1692574993" sldId="2681"/>
            <ac:picMk id="2" creationId="{00000000-0000-0000-0000-000000000000}"/>
          </ac:picMkLst>
        </pc:picChg>
        <pc:picChg chg="del">
          <ac:chgData name="Леонид Попов" userId="cc02b5965c9bae3b" providerId="LiveId" clId="{FDA48A03-3131-4F2F-A306-07301C63E802}" dt="2020-10-24T13:15:07.792" v="4403" actId="478"/>
          <ac:picMkLst>
            <pc:docMk/>
            <pc:sldMk cId="1692574993" sldId="2681"/>
            <ac:picMk id="5" creationId="{00000000-0000-0000-0000-000000000000}"/>
          </ac:picMkLst>
        </pc:picChg>
      </pc:sldChg>
      <pc:sldChg chg="modSp mod ord modNotes">
        <pc:chgData name="Леонид Попов" userId="cc02b5965c9bae3b" providerId="LiveId" clId="{FDA48A03-3131-4F2F-A306-07301C63E802}" dt="2020-10-24T15:16:50.387" v="9560" actId="403"/>
        <pc:sldMkLst>
          <pc:docMk/>
          <pc:sldMk cId="1215263545" sldId="2686"/>
        </pc:sldMkLst>
        <pc:spChg chg="mod">
          <ac:chgData name="Леонид Попов" userId="cc02b5965c9bae3b" providerId="LiveId" clId="{FDA48A03-3131-4F2F-A306-07301C63E802}" dt="2020-10-24T13:18:11.710" v="4420" actId="113"/>
          <ac:spMkLst>
            <pc:docMk/>
            <pc:sldMk cId="1215263545" sldId="2686"/>
            <ac:spMk id="8" creationId="{00000000-0000-0000-0000-000000000000}"/>
          </ac:spMkLst>
        </pc:spChg>
      </pc:sldChg>
      <pc:sldChg chg="modSp mod ord modNotes modNotesTx">
        <pc:chgData name="Леонид Попов" userId="cc02b5965c9bae3b" providerId="LiveId" clId="{FDA48A03-3131-4F2F-A306-07301C63E802}" dt="2020-10-24T15:15:51.730" v="9545" actId="403"/>
        <pc:sldMkLst>
          <pc:docMk/>
          <pc:sldMk cId="991814917" sldId="2689"/>
        </pc:sldMkLst>
        <pc:spChg chg="mod">
          <ac:chgData name="Леонид Попов" userId="cc02b5965c9bae3b" providerId="LiveId" clId="{FDA48A03-3131-4F2F-A306-07301C63E802}" dt="2020-10-24T13:18:29.696" v="4424" actId="207"/>
          <ac:spMkLst>
            <pc:docMk/>
            <pc:sldMk cId="991814917" sldId="2689"/>
            <ac:spMk id="8" creationId="{00000000-0000-0000-0000-000000000000}"/>
          </ac:spMkLst>
        </pc:spChg>
      </pc:sldChg>
      <pc:sldChg chg="addSp delSp modSp mod modNotes modNotesTx">
        <pc:chgData name="Леонид Попов" userId="cc02b5965c9bae3b" providerId="LiveId" clId="{FDA48A03-3131-4F2F-A306-07301C63E802}" dt="2020-10-24T15:17:39.248" v="9572" actId="14100"/>
        <pc:sldMkLst>
          <pc:docMk/>
          <pc:sldMk cId="3022910651" sldId="2690"/>
        </pc:sldMkLst>
        <pc:spChg chg="mod">
          <ac:chgData name="Леонид Попов" userId="cc02b5965c9bae3b" providerId="LiveId" clId="{FDA48A03-3131-4F2F-A306-07301C63E802}" dt="2020-10-24T13:19:19.598" v="4428" actId="113"/>
          <ac:spMkLst>
            <pc:docMk/>
            <pc:sldMk cId="3022910651" sldId="2690"/>
            <ac:spMk id="3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4T13:28:48.692" v="5016" actId="1036"/>
          <ac:spMkLst>
            <pc:docMk/>
            <pc:sldMk cId="3022910651" sldId="2690"/>
            <ac:spMk id="9" creationId="{00000000-0000-0000-0000-000000000000}"/>
          </ac:spMkLst>
        </pc:spChg>
        <pc:spChg chg="add mod">
          <ac:chgData name="Леонид Попов" userId="cc02b5965c9bae3b" providerId="LiveId" clId="{FDA48A03-3131-4F2F-A306-07301C63E802}" dt="2020-10-24T13:21:59.242" v="4469" actId="1038"/>
          <ac:spMkLst>
            <pc:docMk/>
            <pc:sldMk cId="3022910651" sldId="2690"/>
            <ac:spMk id="15" creationId="{C7940F41-F359-4D96-B2E9-ED77BCF886A0}"/>
          </ac:spMkLst>
        </pc:spChg>
        <pc:grpChg chg="mod">
          <ac:chgData name="Леонид Попов" userId="cc02b5965c9bae3b" providerId="LiveId" clId="{FDA48A03-3131-4F2F-A306-07301C63E802}" dt="2020-10-24T13:21:54.354" v="4464" actId="1038"/>
          <ac:grpSpMkLst>
            <pc:docMk/>
            <pc:sldMk cId="3022910651" sldId="2690"/>
            <ac:grpSpMk id="10" creationId="{00000000-0000-0000-0000-000000000000}"/>
          </ac:grpSpMkLst>
        </pc:grpChg>
        <pc:graphicFrameChg chg="mod">
          <ac:chgData name="Леонид Попов" userId="cc02b5965c9bae3b" providerId="LiveId" clId="{FDA48A03-3131-4F2F-A306-07301C63E802}" dt="2020-10-24T13:21:54.354" v="4464" actId="1038"/>
          <ac:graphicFrameMkLst>
            <pc:docMk/>
            <pc:sldMk cId="3022910651" sldId="2690"/>
            <ac:graphicFrameMk id="14" creationId="{00000000-0000-0000-0000-000000000000}"/>
          </ac:graphicFrameMkLst>
        </pc:graphicFrameChg>
        <pc:picChg chg="add del">
          <ac:chgData name="Леонид Попов" userId="cc02b5965c9bae3b" providerId="LiveId" clId="{FDA48A03-3131-4F2F-A306-07301C63E802}" dt="2020-10-24T13:25:02.855" v="4865" actId="478"/>
          <ac:picMkLst>
            <pc:docMk/>
            <pc:sldMk cId="3022910651" sldId="2690"/>
            <ac:picMk id="2" creationId="{216D3AF6-F983-4154-A000-07A3B8570651}"/>
          </ac:picMkLst>
        </pc:picChg>
      </pc:sldChg>
      <pc:sldChg chg="del">
        <pc:chgData name="Леонид Попов" userId="cc02b5965c9bae3b" providerId="LiveId" clId="{FDA48A03-3131-4F2F-A306-07301C63E802}" dt="2020-10-24T13:11:34.786" v="4395" actId="47"/>
        <pc:sldMkLst>
          <pc:docMk/>
          <pc:sldMk cId="3938146410" sldId="2692"/>
        </pc:sldMkLst>
      </pc:sldChg>
      <pc:sldChg chg="modSp mod ord modNotes">
        <pc:chgData name="Леонид Попов" userId="cc02b5965c9bae3b" providerId="LiveId" clId="{FDA48A03-3131-4F2F-A306-07301C63E802}" dt="2020-10-24T15:18:19.422" v="9609" actId="20577"/>
        <pc:sldMkLst>
          <pc:docMk/>
          <pc:sldMk cId="2001554719" sldId="2693"/>
        </pc:sldMkLst>
        <pc:spChg chg="mod">
          <ac:chgData name="Леонид Попов" userId="cc02b5965c9bae3b" providerId="LiveId" clId="{FDA48A03-3131-4F2F-A306-07301C63E802}" dt="2020-10-24T11:32:33.274" v="1584" actId="113"/>
          <ac:spMkLst>
            <pc:docMk/>
            <pc:sldMk cId="2001554719" sldId="2693"/>
            <ac:spMk id="13" creationId="{00000000-0000-0000-0000-000000000000}"/>
          </ac:spMkLst>
        </pc:spChg>
      </pc:sldChg>
      <pc:sldChg chg="add del">
        <pc:chgData name="Леонид Попов" userId="cc02b5965c9bae3b" providerId="LiveId" clId="{FDA48A03-3131-4F2F-A306-07301C63E802}" dt="2020-10-24T13:11:29.437" v="4394" actId="47"/>
        <pc:sldMkLst>
          <pc:docMk/>
          <pc:sldMk cId="987412111" sldId="2695"/>
        </pc:sldMkLst>
      </pc:sldChg>
      <pc:sldChg chg="del mod modShow">
        <pc:chgData name="Леонид Попов" userId="cc02b5965c9bae3b" providerId="LiveId" clId="{FDA48A03-3131-4F2F-A306-07301C63E802}" dt="2020-10-24T10:57:40.309" v="125" actId="2696"/>
        <pc:sldMkLst>
          <pc:docMk/>
          <pc:sldMk cId="2738634398" sldId="2695"/>
        </pc:sldMkLst>
      </pc:sldChg>
      <pc:sldChg chg="modSp del mod">
        <pc:chgData name="Леонид Попов" userId="cc02b5965c9bae3b" providerId="LiveId" clId="{FDA48A03-3131-4F2F-A306-07301C63E802}" dt="2020-10-24T13:11:00.448" v="4392" actId="2696"/>
        <pc:sldMkLst>
          <pc:docMk/>
          <pc:sldMk cId="2148891121" sldId="2697"/>
        </pc:sldMkLst>
        <pc:spChg chg="mod">
          <ac:chgData name="Леонид Попов" userId="cc02b5965c9bae3b" providerId="LiveId" clId="{FDA48A03-3131-4F2F-A306-07301C63E802}" dt="2020-10-24T13:10:29.673" v="4389" actId="207"/>
          <ac:spMkLst>
            <pc:docMk/>
            <pc:sldMk cId="2148891121" sldId="2697"/>
            <ac:spMk id="3" creationId="{00000000-0000-0000-0000-000000000000}"/>
          </ac:spMkLst>
        </pc:spChg>
      </pc:sldChg>
      <pc:sldChg chg="modSp add mod modNotes modNotesTx">
        <pc:chgData name="Леонид Попов" userId="cc02b5965c9bae3b" providerId="LiveId" clId="{FDA48A03-3131-4F2F-A306-07301C63E802}" dt="2020-10-24T15:18:40.118" v="9617" actId="1076"/>
        <pc:sldMkLst>
          <pc:docMk/>
          <pc:sldMk cId="3433940016" sldId="2697"/>
        </pc:sldMkLst>
        <pc:spChg chg="mod">
          <ac:chgData name="Леонид Попов" userId="cc02b5965c9bae3b" providerId="LiveId" clId="{FDA48A03-3131-4F2F-A306-07301C63E802}" dt="2020-10-24T13:36:11.197" v="6112" actId="113"/>
          <ac:spMkLst>
            <pc:docMk/>
            <pc:sldMk cId="3433940016" sldId="2697"/>
            <ac:spMk id="3" creationId="{00000000-0000-0000-0000-000000000000}"/>
          </ac:spMkLst>
        </pc:spChg>
      </pc:sldChg>
      <pc:sldChg chg="modSp del mod">
        <pc:chgData name="Леонид Попов" userId="cc02b5965c9bae3b" providerId="LiveId" clId="{FDA48A03-3131-4F2F-A306-07301C63E802}" dt="2020-10-24T13:11:00.448" v="4392" actId="2696"/>
        <pc:sldMkLst>
          <pc:docMk/>
          <pc:sldMk cId="273365197" sldId="2698"/>
        </pc:sldMkLst>
        <pc:spChg chg="mod">
          <ac:chgData name="Леонид Попов" userId="cc02b5965c9bae3b" providerId="LiveId" clId="{FDA48A03-3131-4F2F-A306-07301C63E802}" dt="2020-10-24T13:10:55.320" v="4391" actId="207"/>
          <ac:spMkLst>
            <pc:docMk/>
            <pc:sldMk cId="273365197" sldId="2698"/>
            <ac:spMk id="3" creationId="{00000000-0000-0000-0000-000000000000}"/>
          </ac:spMkLst>
        </pc:spChg>
      </pc:sldChg>
      <pc:sldChg chg="modSp add mod modNotes modNotesTx">
        <pc:chgData name="Леонид Попов" userId="cc02b5965c9bae3b" providerId="LiveId" clId="{FDA48A03-3131-4F2F-A306-07301C63E802}" dt="2020-10-24T15:18:50.943" v="9622" actId="14100"/>
        <pc:sldMkLst>
          <pc:docMk/>
          <pc:sldMk cId="1416072250" sldId="2698"/>
        </pc:sldMkLst>
        <pc:spChg chg="mod">
          <ac:chgData name="Леонид Попов" userId="cc02b5965c9bae3b" providerId="LiveId" clId="{FDA48A03-3131-4F2F-A306-07301C63E802}" dt="2020-10-24T13:36:28.114" v="6114" actId="113"/>
          <ac:spMkLst>
            <pc:docMk/>
            <pc:sldMk cId="1416072250" sldId="2698"/>
            <ac:spMk id="3" creationId="{00000000-0000-0000-0000-000000000000}"/>
          </ac:spMkLst>
        </pc:spChg>
      </pc:sldChg>
      <pc:sldChg chg="modSp add del mod">
        <pc:chgData name="Леонид Попов" userId="cc02b5965c9bae3b" providerId="LiveId" clId="{FDA48A03-3131-4F2F-A306-07301C63E802}" dt="2020-10-24T14:13:11.144" v="8762" actId="47"/>
        <pc:sldMkLst>
          <pc:docMk/>
          <pc:sldMk cId="405407821" sldId="2699"/>
        </pc:sldMkLst>
        <pc:spChg chg="mod">
          <ac:chgData name="Леонид Попов" userId="cc02b5965c9bae3b" providerId="LiveId" clId="{FDA48A03-3131-4F2F-A306-07301C63E802}" dt="2020-10-24T13:36:15.937" v="6113" actId="113"/>
          <ac:spMkLst>
            <pc:docMk/>
            <pc:sldMk cId="405407821" sldId="2699"/>
            <ac:spMk id="3" creationId="{00000000-0000-0000-0000-000000000000}"/>
          </ac:spMkLst>
        </pc:spChg>
      </pc:sldChg>
      <pc:sldChg chg="modSp del mod">
        <pc:chgData name="Леонид Попов" userId="cc02b5965c9bae3b" providerId="LiveId" clId="{FDA48A03-3131-4F2F-A306-07301C63E802}" dt="2020-10-24T13:11:00.448" v="4392" actId="2696"/>
        <pc:sldMkLst>
          <pc:docMk/>
          <pc:sldMk cId="3192914804" sldId="2699"/>
        </pc:sldMkLst>
        <pc:spChg chg="mod">
          <ac:chgData name="Леонид Попов" userId="cc02b5965c9bae3b" providerId="LiveId" clId="{FDA48A03-3131-4F2F-A306-07301C63E802}" dt="2020-10-24T13:10:40.934" v="4390" actId="207"/>
          <ac:spMkLst>
            <pc:docMk/>
            <pc:sldMk cId="3192914804" sldId="2699"/>
            <ac:spMk id="3" creationId="{00000000-0000-0000-0000-000000000000}"/>
          </ac:spMkLst>
        </pc:spChg>
      </pc:sldChg>
      <pc:sldChg chg="addSp modSp mod modNotesTx">
        <pc:chgData name="Леонид Попов" userId="cc02b5965c9bae3b" providerId="LiveId" clId="{FDA48A03-3131-4F2F-A306-07301C63E802}" dt="2020-10-25T17:41:22.193" v="21586" actId="1076"/>
        <pc:sldMkLst>
          <pc:docMk/>
          <pc:sldMk cId="3580722648" sldId="2701"/>
        </pc:sldMkLst>
        <pc:spChg chg="add mod">
          <ac:chgData name="Леонид Попов" userId="cc02b5965c9bae3b" providerId="LiveId" clId="{FDA48A03-3131-4F2F-A306-07301C63E802}" dt="2020-10-25T17:41:22.193" v="21586" actId="1076"/>
          <ac:spMkLst>
            <pc:docMk/>
            <pc:sldMk cId="3580722648" sldId="2701"/>
            <ac:spMk id="2" creationId="{76659AA5-706A-4F37-A8B2-77C9EC288F0D}"/>
          </ac:spMkLst>
        </pc:spChg>
        <pc:spChg chg="mod">
          <ac:chgData name="Леонид Попов" userId="cc02b5965c9bae3b" providerId="LiveId" clId="{FDA48A03-3131-4F2F-A306-07301C63E802}" dt="2020-10-24T17:03:05.415" v="9891" actId="113"/>
          <ac:spMkLst>
            <pc:docMk/>
            <pc:sldMk cId="3580722648" sldId="2701"/>
            <ac:spMk id="3" creationId="{00000000-0000-0000-0000-000000000000}"/>
          </ac:spMkLst>
        </pc:spChg>
      </pc:sldChg>
      <pc:sldChg chg="addSp delSp modSp mod modNotesTx">
        <pc:chgData name="Леонид Попов" userId="cc02b5965c9bae3b" providerId="LiveId" clId="{FDA48A03-3131-4F2F-A306-07301C63E802}" dt="2020-10-25T17:31:19.365" v="20389" actId="20577"/>
        <pc:sldMkLst>
          <pc:docMk/>
          <pc:sldMk cId="3774208345" sldId="2703"/>
        </pc:sldMkLst>
        <pc:spChg chg="mod">
          <ac:chgData name="Леонид Попов" userId="cc02b5965c9bae3b" providerId="LiveId" clId="{FDA48A03-3131-4F2F-A306-07301C63E802}" dt="2020-10-25T16:02:27.290" v="15206" actId="20577"/>
          <ac:spMkLst>
            <pc:docMk/>
            <pc:sldMk cId="3774208345" sldId="2703"/>
            <ac:spMk id="3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5T17:22:26.743" v="19512" actId="14100"/>
          <ac:spMkLst>
            <pc:docMk/>
            <pc:sldMk cId="3774208345" sldId="2703"/>
            <ac:spMk id="12" creationId="{7D7F1566-BE38-4866-8FD8-7AB737C8C783}"/>
          </ac:spMkLst>
        </pc:spChg>
        <pc:spChg chg="mod">
          <ac:chgData name="Леонид Попов" userId="cc02b5965c9bae3b" providerId="LiveId" clId="{FDA48A03-3131-4F2F-A306-07301C63E802}" dt="2020-10-25T17:23:15.422" v="19560" actId="113"/>
          <ac:spMkLst>
            <pc:docMk/>
            <pc:sldMk cId="3774208345" sldId="2703"/>
            <ac:spMk id="13" creationId="{D820ADDD-94DD-4C27-97BC-68C0BDDB8871}"/>
          </ac:spMkLst>
        </pc:spChg>
        <pc:grpChg chg="del">
          <ac:chgData name="Леонид Попов" userId="cc02b5965c9bae3b" providerId="LiveId" clId="{FDA48A03-3131-4F2F-A306-07301C63E802}" dt="2020-10-25T16:02:32.349" v="15207" actId="21"/>
          <ac:grpSpMkLst>
            <pc:docMk/>
            <pc:sldMk cId="3774208345" sldId="2703"/>
            <ac:grpSpMk id="4" creationId="{00000000-0000-0000-0000-000000000000}"/>
          </ac:grpSpMkLst>
        </pc:grpChg>
        <pc:grpChg chg="add mod">
          <ac:chgData name="Леонид Попов" userId="cc02b5965c9bae3b" providerId="LiveId" clId="{FDA48A03-3131-4F2F-A306-07301C63E802}" dt="2020-10-25T17:23:36.536" v="19563" actId="14100"/>
          <ac:grpSpMkLst>
            <pc:docMk/>
            <pc:sldMk cId="3774208345" sldId="2703"/>
            <ac:grpSpMk id="11" creationId="{E1E9B8CF-9084-4ACF-A52C-3D97A9A096F4}"/>
          </ac:grpSpMkLst>
        </pc:grpChg>
      </pc:sldChg>
      <pc:sldChg chg="modSp mod modNotesTx">
        <pc:chgData name="Леонид Попов" userId="cc02b5965c9bae3b" providerId="LiveId" clId="{FDA48A03-3131-4F2F-A306-07301C63E802}" dt="2020-10-25T18:49:10.413" v="21927" actId="20577"/>
        <pc:sldMkLst>
          <pc:docMk/>
          <pc:sldMk cId="4293897562" sldId="2704"/>
        </pc:sldMkLst>
        <pc:spChg chg="mod">
          <ac:chgData name="Леонид Попов" userId="cc02b5965c9bae3b" providerId="LiveId" clId="{FDA48A03-3131-4F2F-A306-07301C63E802}" dt="2020-10-25T18:49:10.413" v="21927" actId="20577"/>
          <ac:spMkLst>
            <pc:docMk/>
            <pc:sldMk cId="4293897562" sldId="2704"/>
            <ac:spMk id="3" creationId="{00000000-0000-0000-0000-000000000000}"/>
          </ac:spMkLst>
        </pc:spChg>
      </pc:sldChg>
      <pc:sldChg chg="modSp mod modNotesTx">
        <pc:chgData name="Леонид Попов" userId="cc02b5965c9bae3b" providerId="LiveId" clId="{FDA48A03-3131-4F2F-A306-07301C63E802}" dt="2020-10-25T17:36:38.959" v="21214" actId="20577"/>
        <pc:sldMkLst>
          <pc:docMk/>
          <pc:sldMk cId="430624130" sldId="2706"/>
        </pc:sldMkLst>
        <pc:spChg chg="mod">
          <ac:chgData name="Леонид Попов" userId="cc02b5965c9bae3b" providerId="LiveId" clId="{FDA48A03-3131-4F2F-A306-07301C63E802}" dt="2020-10-24T17:11:45.995" v="10166" actId="6549"/>
          <ac:spMkLst>
            <pc:docMk/>
            <pc:sldMk cId="430624130" sldId="2706"/>
            <ac:spMk id="3" creationId="{00000000-0000-0000-0000-000000000000}"/>
          </ac:spMkLst>
        </pc:spChg>
      </pc:sldChg>
      <pc:sldChg chg="addSp delSp modSp mod modNotesTx">
        <pc:chgData name="Леонид Попов" userId="cc02b5965c9bae3b" providerId="LiveId" clId="{FDA48A03-3131-4F2F-A306-07301C63E802}" dt="2020-10-25T18:21:15.093" v="21909" actId="20577"/>
        <pc:sldMkLst>
          <pc:docMk/>
          <pc:sldMk cId="1252469487" sldId="2707"/>
        </pc:sldMkLst>
        <pc:spChg chg="add mod">
          <ac:chgData name="Леонид Попов" userId="cc02b5965c9bae3b" providerId="LiveId" clId="{FDA48A03-3131-4F2F-A306-07301C63E802}" dt="2020-10-24T16:41:37.715" v="9644" actId="20577"/>
          <ac:spMkLst>
            <pc:docMk/>
            <pc:sldMk cId="1252469487" sldId="2707"/>
            <ac:spMk id="2" creationId="{B8A0C461-5144-44C1-8CBD-F9D16E7B7C73}"/>
          </ac:spMkLst>
        </pc:spChg>
        <pc:spChg chg="mod">
          <ac:chgData name="Леонид Попов" userId="cc02b5965c9bae3b" providerId="LiveId" clId="{FDA48A03-3131-4F2F-A306-07301C63E802}" dt="2020-10-25T15:03:13.299" v="10777" actId="1035"/>
          <ac:spMkLst>
            <pc:docMk/>
            <pc:sldMk cId="1252469487" sldId="2707"/>
            <ac:spMk id="22" creationId="{96717622-F413-466F-B8A3-25F05C8ED758}"/>
          </ac:spMkLst>
        </pc:spChg>
        <pc:spChg chg="mod">
          <ac:chgData name="Леонид Попов" userId="cc02b5965c9bae3b" providerId="LiveId" clId="{FDA48A03-3131-4F2F-A306-07301C63E802}" dt="2020-10-24T17:10:22.091" v="10089" actId="404"/>
          <ac:spMkLst>
            <pc:docMk/>
            <pc:sldMk cId="1252469487" sldId="2707"/>
            <ac:spMk id="24" creationId="{AB6DC76A-025C-4C09-8DBA-2566533B5961}"/>
          </ac:spMkLst>
        </pc:spChg>
        <pc:spChg chg="mod">
          <ac:chgData name="Леонид Попов" userId="cc02b5965c9bae3b" providerId="LiveId" clId="{FDA48A03-3131-4F2F-A306-07301C63E802}" dt="2020-10-25T18:03:41.891" v="21762" actId="20577"/>
          <ac:spMkLst>
            <pc:docMk/>
            <pc:sldMk cId="1252469487" sldId="2707"/>
            <ac:spMk id="25" creationId="{0374BEAA-3DD1-444A-917D-3C2AB2D7A57D}"/>
          </ac:spMkLst>
        </pc:spChg>
        <pc:spChg chg="mod">
          <ac:chgData name="Леонид Попов" userId="cc02b5965c9bae3b" providerId="LiveId" clId="{FDA48A03-3131-4F2F-A306-07301C63E802}" dt="2020-10-25T15:03:13.299" v="10777" actId="1035"/>
          <ac:spMkLst>
            <pc:docMk/>
            <pc:sldMk cId="1252469487" sldId="2707"/>
            <ac:spMk id="26" creationId="{14613989-4458-4CF2-9C68-631027D229A2}"/>
          </ac:spMkLst>
        </pc:spChg>
        <pc:spChg chg="mod">
          <ac:chgData name="Леонид Попов" userId="cc02b5965c9bae3b" providerId="LiveId" clId="{FDA48A03-3131-4F2F-A306-07301C63E802}" dt="2020-10-25T18:04:33.723" v="21769" actId="14100"/>
          <ac:spMkLst>
            <pc:docMk/>
            <pc:sldMk cId="1252469487" sldId="2707"/>
            <ac:spMk id="28" creationId="{7410D8B0-1592-4D34-87D0-DF28C9E0D9FE}"/>
          </ac:spMkLst>
        </pc:spChg>
        <pc:spChg chg="mod">
          <ac:chgData name="Леонид Попов" userId="cc02b5965c9bae3b" providerId="LiveId" clId="{FDA48A03-3131-4F2F-A306-07301C63E802}" dt="2020-10-25T18:04:29.442" v="21768" actId="6549"/>
          <ac:spMkLst>
            <pc:docMk/>
            <pc:sldMk cId="1252469487" sldId="2707"/>
            <ac:spMk id="29" creationId="{6932870B-FCE3-4AB5-BF6C-A9AB33CA5ACC}"/>
          </ac:spMkLst>
        </pc:spChg>
        <pc:spChg chg="mod">
          <ac:chgData name="Леонид Попов" userId="cc02b5965c9bae3b" providerId="LiveId" clId="{FDA48A03-3131-4F2F-A306-07301C63E802}" dt="2020-10-25T15:03:13.299" v="10777" actId="1035"/>
          <ac:spMkLst>
            <pc:docMk/>
            <pc:sldMk cId="1252469487" sldId="2707"/>
            <ac:spMk id="30" creationId="{B9AA0B04-F18B-49CC-A226-F158AFE9CFAE}"/>
          </ac:spMkLst>
        </pc:spChg>
        <pc:spChg chg="mod">
          <ac:chgData name="Леонид Попов" userId="cc02b5965c9bae3b" providerId="LiveId" clId="{FDA48A03-3131-4F2F-A306-07301C63E802}" dt="2020-10-24T17:10:22.091" v="10089" actId="404"/>
          <ac:spMkLst>
            <pc:docMk/>
            <pc:sldMk cId="1252469487" sldId="2707"/>
            <ac:spMk id="32" creationId="{1A74ACAD-7B27-4608-B185-1AA2923B3FCF}"/>
          </ac:spMkLst>
        </pc:spChg>
        <pc:spChg chg="mod">
          <ac:chgData name="Леонид Попов" userId="cc02b5965c9bae3b" providerId="LiveId" clId="{FDA48A03-3131-4F2F-A306-07301C63E802}" dt="2020-10-25T18:21:15.093" v="21909" actId="20577"/>
          <ac:spMkLst>
            <pc:docMk/>
            <pc:sldMk cId="1252469487" sldId="2707"/>
            <ac:spMk id="33" creationId="{1B91BBAB-CDDE-4F8D-998F-ED2AA73B0947}"/>
          </ac:spMkLst>
        </pc:spChg>
        <pc:spChg chg="mod">
          <ac:chgData name="Леонид Попов" userId="cc02b5965c9bae3b" providerId="LiveId" clId="{FDA48A03-3131-4F2F-A306-07301C63E802}" dt="2020-10-25T15:03:13.299" v="10777" actId="1035"/>
          <ac:spMkLst>
            <pc:docMk/>
            <pc:sldMk cId="1252469487" sldId="2707"/>
            <ac:spMk id="34" creationId="{8DA1FED6-2DB0-45BC-A322-B5828F0F5E1E}"/>
          </ac:spMkLst>
        </pc:spChg>
        <pc:spChg chg="mod">
          <ac:chgData name="Леонид Попов" userId="cc02b5965c9bae3b" providerId="LiveId" clId="{FDA48A03-3131-4F2F-A306-07301C63E802}" dt="2020-10-25T18:04:37.378" v="21770" actId="14100"/>
          <ac:spMkLst>
            <pc:docMk/>
            <pc:sldMk cId="1252469487" sldId="2707"/>
            <ac:spMk id="36" creationId="{25321281-78AF-4760-8D15-08797356BDA6}"/>
          </ac:spMkLst>
        </pc:spChg>
        <pc:spChg chg="mod">
          <ac:chgData name="Леонид Попов" userId="cc02b5965c9bae3b" providerId="LiveId" clId="{FDA48A03-3131-4F2F-A306-07301C63E802}" dt="2020-10-25T14:58:32.019" v="10738" actId="6549"/>
          <ac:spMkLst>
            <pc:docMk/>
            <pc:sldMk cId="1252469487" sldId="2707"/>
            <ac:spMk id="37" creationId="{496E292B-4CA0-41DC-97A1-84A4894ABDD5}"/>
          </ac:spMkLst>
        </pc:spChg>
        <pc:spChg chg="del mod">
          <ac:chgData name="Леонид Попов" userId="cc02b5965c9bae3b" providerId="LiveId" clId="{FDA48A03-3131-4F2F-A306-07301C63E802}" dt="2020-10-25T14:57:24.284" v="10696" actId="478"/>
          <ac:spMkLst>
            <pc:docMk/>
            <pc:sldMk cId="1252469487" sldId="2707"/>
            <ac:spMk id="38" creationId="{BC8210CD-A17E-463B-B019-0CEF6AF8241A}"/>
          </ac:spMkLst>
        </pc:spChg>
        <pc:spChg chg="mod">
          <ac:chgData name="Леонид Попов" userId="cc02b5965c9bae3b" providerId="LiveId" clId="{FDA48A03-3131-4F2F-A306-07301C63E802}" dt="2020-10-24T17:10:22.091" v="10089" actId="404"/>
          <ac:spMkLst>
            <pc:docMk/>
            <pc:sldMk cId="1252469487" sldId="2707"/>
            <ac:spMk id="40" creationId="{F8157F50-FE51-463C-9142-1E84599BD251}"/>
          </ac:spMkLst>
        </pc:spChg>
        <pc:spChg chg="mod">
          <ac:chgData name="Леонид Попов" userId="cc02b5965c9bae3b" providerId="LiveId" clId="{FDA48A03-3131-4F2F-A306-07301C63E802}" dt="2020-10-24T17:10:22.091" v="10089" actId="404"/>
          <ac:spMkLst>
            <pc:docMk/>
            <pc:sldMk cId="1252469487" sldId="2707"/>
            <ac:spMk id="41" creationId="{C86F8927-91A3-4C82-A902-4F2820B07ABA}"/>
          </ac:spMkLst>
        </pc:spChg>
        <pc:grpChg chg="mod">
          <ac:chgData name="Леонид Попов" userId="cc02b5965c9bae3b" providerId="LiveId" clId="{FDA48A03-3131-4F2F-A306-07301C63E802}" dt="2020-10-25T18:04:41.255" v="21771" actId="14100"/>
          <ac:grpSpMkLst>
            <pc:docMk/>
            <pc:sldMk cId="1252469487" sldId="2707"/>
            <ac:grpSpMk id="23" creationId="{D483E3AE-0A0D-4802-9B66-40C3EF2CBFF9}"/>
          </ac:grpSpMkLst>
        </pc:grpChg>
        <pc:grpChg chg="mod">
          <ac:chgData name="Леонид Попов" userId="cc02b5965c9bae3b" providerId="LiveId" clId="{FDA48A03-3131-4F2F-A306-07301C63E802}" dt="2020-10-25T15:03:13.299" v="10777" actId="1035"/>
          <ac:grpSpMkLst>
            <pc:docMk/>
            <pc:sldMk cId="1252469487" sldId="2707"/>
            <ac:grpSpMk id="27" creationId="{2BC5AECA-858B-47B5-8C14-C52040E8FBC5}"/>
          </ac:grpSpMkLst>
        </pc:grpChg>
        <pc:grpChg chg="mod">
          <ac:chgData name="Леонид Попов" userId="cc02b5965c9bae3b" providerId="LiveId" clId="{FDA48A03-3131-4F2F-A306-07301C63E802}" dt="2020-10-25T18:04:45.272" v="21772" actId="14100"/>
          <ac:grpSpMkLst>
            <pc:docMk/>
            <pc:sldMk cId="1252469487" sldId="2707"/>
            <ac:grpSpMk id="31" creationId="{404DA375-1187-4799-B3BB-5028BEADE771}"/>
          </ac:grpSpMkLst>
        </pc:grpChg>
        <pc:grpChg chg="mod">
          <ac:chgData name="Леонид Попов" userId="cc02b5965c9bae3b" providerId="LiveId" clId="{FDA48A03-3131-4F2F-A306-07301C63E802}" dt="2020-10-25T15:03:13.299" v="10777" actId="1035"/>
          <ac:grpSpMkLst>
            <pc:docMk/>
            <pc:sldMk cId="1252469487" sldId="2707"/>
            <ac:grpSpMk id="35" creationId="{12F4B5A6-2D4A-4A37-946A-072F43EBDF46}"/>
          </ac:grpSpMkLst>
        </pc:grpChg>
        <pc:grpChg chg="del">
          <ac:chgData name="Леонид Попов" userId="cc02b5965c9bae3b" providerId="LiveId" clId="{FDA48A03-3131-4F2F-A306-07301C63E802}" dt="2020-10-25T14:57:31.384" v="10697" actId="478"/>
          <ac:grpSpMkLst>
            <pc:docMk/>
            <pc:sldMk cId="1252469487" sldId="2707"/>
            <ac:grpSpMk id="39" creationId="{519A1ACE-1E07-484A-9497-DB3C7C7191FA}"/>
          </ac:grpSpMkLst>
        </pc:grpChg>
      </pc:sldChg>
      <pc:sldChg chg="modNotes">
        <pc:chgData name="Леонид Попов" userId="cc02b5965c9bae3b" providerId="LiveId" clId="{FDA48A03-3131-4F2F-A306-07301C63E802}" dt="2020-10-24T15:13:18.729" v="9497" actId="14100"/>
        <pc:sldMkLst>
          <pc:docMk/>
          <pc:sldMk cId="3070474282" sldId="2708"/>
        </pc:sldMkLst>
      </pc:sldChg>
      <pc:sldChg chg="addSp delSp modSp add mod delAnim modNotes modNotesTx">
        <pc:chgData name="Леонид Попов" userId="cc02b5965c9bae3b" providerId="LiveId" clId="{FDA48A03-3131-4F2F-A306-07301C63E802}" dt="2020-10-24T15:16:59.550" v="9562" actId="403"/>
        <pc:sldMkLst>
          <pc:docMk/>
          <pc:sldMk cId="2042666780" sldId="2709"/>
        </pc:sldMkLst>
        <pc:spChg chg="add mod">
          <ac:chgData name="Леонид Попов" userId="cc02b5965c9bae3b" providerId="LiveId" clId="{FDA48A03-3131-4F2F-A306-07301C63E802}" dt="2020-10-24T11:53:44.888" v="2087" actId="1036"/>
          <ac:spMkLst>
            <pc:docMk/>
            <pc:sldMk cId="2042666780" sldId="2709"/>
            <ac:spMk id="2" creationId="{8268EB28-777A-404A-9879-6ACDBFFC1051}"/>
          </ac:spMkLst>
        </pc:spChg>
        <pc:spChg chg="mod">
          <ac:chgData name="Леонид Попов" userId="cc02b5965c9bae3b" providerId="LiveId" clId="{FDA48A03-3131-4F2F-A306-07301C63E802}" dt="2020-10-24T11:37:24.691" v="1846" actId="6549"/>
          <ac:spMkLst>
            <pc:docMk/>
            <pc:sldMk cId="2042666780" sldId="2709"/>
            <ac:spMk id="3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5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6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7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8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11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14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16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1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2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3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4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8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9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32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35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36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39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1" creationId="{00000000-0000-0000-0000-000000000000}"/>
          </ac:spMkLst>
        </pc:spChg>
        <pc:spChg chg="add mod">
          <ac:chgData name="Леонид Попов" userId="cc02b5965c9bae3b" providerId="LiveId" clId="{FDA48A03-3131-4F2F-A306-07301C63E802}" dt="2020-10-24T11:53:44.888" v="2087" actId="1036"/>
          <ac:spMkLst>
            <pc:docMk/>
            <pc:sldMk cId="2042666780" sldId="2709"/>
            <ac:spMk id="43" creationId="{F3153195-E416-44E7-98C6-5761E8C5BD95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4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5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7" creationId="{00000000-0000-0000-0000-000000000000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59" creationId="{C6C2BE14-C66D-416C-8BE1-69079947C9C2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0" creationId="{218622DF-AC3D-4F55-B80C-99561E9FD075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4" creationId="{206BA8AA-EBF3-4C9C-ACD3-96E90DF0A315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5" creationId="{4EB13A87-DFDA-4ADC-BE94-ABF9BE090FB5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6" creationId="{1D7E984C-9C7D-4F95-98E9-4E65D7B95314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7" creationId="{48421674-3634-4E3C-87A4-B25C7FD2C788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8" creationId="{6D356DC8-214F-452F-B97F-F5271B7F1AC2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3" creationId="{E98627E6-9498-4A9B-86C5-AFE17581FCB6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5" creationId="{8F1ACF94-BFD2-407F-B6CB-7BED82586306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6" creationId="{F9E07834-7322-4DCD-B43F-A4BB37DE27B8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7" creationId="{D16C696B-614E-41F7-99FE-A6F71F8BEC40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8" creationId="{D469A166-91F2-48E6-9738-CA83290E0BFF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9" creationId="{CD39AD7E-8F76-4552-A820-256A576A24D1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0" creationId="{70E2632C-58B2-4DFE-B8AF-123BD1BBDA04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1" creationId="{AA0C6E8D-801C-411E-94EF-61020881161D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4" creationId="{03A13BFD-4AF6-46E9-9D0B-26561AA0420F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6" creationId="{EA16E4BE-1755-4124-9E22-A54820A589F9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8" creationId="{EDA4AE26-A832-497E-9297-E3DCE7B139C6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90" creationId="{97682F59-5204-4196-B2EF-E374654033DD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92" creationId="{2AEBF855-02DB-4820-8A6A-9A6D07D64067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94" creationId="{D4D7BE61-AC44-4490-86B1-30DDB9A8D2E5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96" creationId="{D766D54E-7C70-4FE7-AB3C-C8D2B6105F42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05" creationId="{D45DFCB7-B7AA-411A-8213-657748A33200}"/>
          </ac:spMkLst>
        </pc:spChg>
        <pc:spChg chg="add mod">
          <ac:chgData name="Леонид Попов" userId="cc02b5965c9bae3b" providerId="LiveId" clId="{FDA48A03-3131-4F2F-A306-07301C63E802}" dt="2020-10-24T11:45:13.687" v="1899" actId="1035"/>
          <ac:spMkLst>
            <pc:docMk/>
            <pc:sldMk cId="2042666780" sldId="2709"/>
            <ac:spMk id="106" creationId="{4E91944E-1195-4763-A12D-662746790E56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10" creationId="{C266897F-64F1-40D2-871D-5A1C1AA83AED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11" creationId="{D55F29E6-BB80-4133-903C-307D74E364CC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12" creationId="{998D38DE-B3AB-4C1A-ABB1-77B3C8EF839D}"/>
          </ac:spMkLst>
        </pc:spChg>
        <pc:spChg chg="add mod">
          <ac:chgData name="Леонид Попов" userId="cc02b5965c9bae3b" providerId="LiveId" clId="{FDA48A03-3131-4F2F-A306-07301C63E802}" dt="2020-10-24T11:55:29.638" v="2149" actId="14100"/>
          <ac:spMkLst>
            <pc:docMk/>
            <pc:sldMk cId="2042666780" sldId="2709"/>
            <ac:spMk id="113" creationId="{DCDA4E66-0059-44BE-AFA5-F0D2834CDE37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14" creationId="{E2664EEC-9349-4C18-911F-184A12D94E64}"/>
          </ac:spMkLst>
        </pc:spChg>
        <pc:spChg chg="add mod">
          <ac:chgData name="Леонид Попов" userId="cc02b5965c9bae3b" providerId="LiveId" clId="{FDA48A03-3131-4F2F-A306-07301C63E802}" dt="2020-10-24T11:54:47.871" v="2112" actId="1038"/>
          <ac:spMkLst>
            <pc:docMk/>
            <pc:sldMk cId="2042666780" sldId="2709"/>
            <ac:spMk id="119" creationId="{3487DF28-4DE8-4603-8A4B-6486C10A12D1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21" creationId="{BE5F7839-C745-4AB0-9947-C99B1F39A2A4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22" creationId="{00A00415-29B8-4092-A992-4CD6B8773B9D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23" creationId="{DAC067A8-A25B-4E86-A062-19D4441226CA}"/>
          </ac:spMkLst>
        </pc:spChg>
        <pc:spChg chg="add mod">
          <ac:chgData name="Леонид Попов" userId="cc02b5965c9bae3b" providerId="LiveId" clId="{FDA48A03-3131-4F2F-A306-07301C63E802}" dt="2020-10-24T11:45:13.687" v="1899" actId="1035"/>
          <ac:spMkLst>
            <pc:docMk/>
            <pc:sldMk cId="2042666780" sldId="2709"/>
            <ac:spMk id="124" creationId="{F78CF6BB-8F27-4CC7-88CE-1C12C68D02C0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25" creationId="{F892D4B7-33C5-41C7-9689-86D31A4494D3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26" creationId="{90E48799-2761-46BA-8D42-5C15A965BD33}"/>
          </ac:spMkLst>
        </pc:spChg>
        <pc:spChg chg="add mod">
          <ac:chgData name="Леонид Попов" userId="cc02b5965c9bae3b" providerId="LiveId" clId="{FDA48A03-3131-4F2F-A306-07301C63E802}" dt="2020-10-24T11:45:13.687" v="1899" actId="1035"/>
          <ac:spMkLst>
            <pc:docMk/>
            <pc:sldMk cId="2042666780" sldId="2709"/>
            <ac:spMk id="127" creationId="{BA6F7C64-3B95-4889-9164-935FC1934FAC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0" creationId="{2EB363A8-561D-481E-A284-69171C04325D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2" creationId="{1AA2D7FE-3A72-498E-93DC-57BC6FDD6B1E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4" creationId="{84E85BD8-DC58-4C7E-BF95-B9EE6B6A2CAD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6" creationId="{17348FA2-12D9-4C85-8A23-2CA7F1E4F9A9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8" creationId="{DF73EC9A-DA56-4F91-9E0C-701FE62A47EA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40" creationId="{96AFBD45-458A-45A4-9263-6971352E1F74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42" creationId="{6263139B-9F44-428F-A67C-FD56EB9C068B}"/>
          </ac:spMkLst>
        </pc:spChg>
        <pc:spChg chg="add mod">
          <ac:chgData name="Леонид Попов" userId="cc02b5965c9bae3b" providerId="LiveId" clId="{FDA48A03-3131-4F2F-A306-07301C63E802}" dt="2020-10-24T11:55:09.567" v="2148" actId="20577"/>
          <ac:spMkLst>
            <pc:docMk/>
            <pc:sldMk cId="2042666780" sldId="2709"/>
            <ac:spMk id="145" creationId="{AFF2F06E-A1C6-46FD-ABB7-8870F3C13922}"/>
          </ac:spMkLst>
        </pc:spChg>
        <pc:spChg chg="add mod">
          <ac:chgData name="Леонид Попов" userId="cc02b5965c9bae3b" providerId="LiveId" clId="{FDA48A03-3131-4F2F-A306-07301C63E802}" dt="2020-10-24T12:48:56.847" v="2769" actId="1037"/>
          <ac:spMkLst>
            <pc:docMk/>
            <pc:sldMk cId="2042666780" sldId="2709"/>
            <ac:spMk id="148" creationId="{4A2628B1-223E-4D14-90F2-2EB2B44212A5}"/>
          </ac:spMkLst>
        </pc:spChg>
        <pc:spChg chg="add del mod">
          <ac:chgData name="Леонид Попов" userId="cc02b5965c9bae3b" providerId="LiveId" clId="{FDA48A03-3131-4F2F-A306-07301C63E802}" dt="2020-10-24T12:52:43.821" v="2916" actId="478"/>
          <ac:spMkLst>
            <pc:docMk/>
            <pc:sldMk cId="2042666780" sldId="2709"/>
            <ac:spMk id="155" creationId="{9A7D048A-7B1F-429A-BE97-6E9FCAD5D4FF}"/>
          </ac:spMkLst>
        </pc:spChg>
        <pc:grpChg chg="add mod">
          <ac:chgData name="Леонид Попов" userId="cc02b5965c9bae3b" providerId="LiveId" clId="{FDA48A03-3131-4F2F-A306-07301C63E802}" dt="2020-10-24T12:53:36.845" v="2931" actId="1036"/>
          <ac:grpSpMkLst>
            <pc:docMk/>
            <pc:sldMk cId="2042666780" sldId="2709"/>
            <ac:grpSpMk id="158" creationId="{A298E971-E52D-4303-A105-5C88E32C916F}"/>
          </ac:grpSpMkLst>
        </pc:grpChg>
        <pc:graphicFrameChg chg="add del mod">
          <ac:chgData name="Леонид Попов" userId="cc02b5965c9bae3b" providerId="LiveId" clId="{FDA48A03-3131-4F2F-A306-07301C63E802}" dt="2020-10-24T11:40:49.714" v="1852"/>
          <ac:graphicFrameMkLst>
            <pc:docMk/>
            <pc:sldMk cId="2042666780" sldId="2709"/>
            <ac:graphicFrameMk id="82" creationId="{7468DEE4-BC58-4B05-8E8A-96DE4BB8BC9B}"/>
          </ac:graphicFrameMkLst>
        </pc:graphicFrameChg>
        <pc:graphicFrameChg chg="add mod modGraphic">
          <ac:chgData name="Леонид Попов" userId="cc02b5965c9bae3b" providerId="LiveId" clId="{FDA48A03-3131-4F2F-A306-07301C63E802}" dt="2020-10-24T11:57:44.878" v="2285" actId="20577"/>
          <ac:graphicFrameMkLst>
            <pc:docMk/>
            <pc:sldMk cId="2042666780" sldId="2709"/>
            <ac:graphicFrameMk id="128" creationId="{B7D336DC-2FA2-423F-A847-4DACFE994513}"/>
          </ac:graphicFrameMkLst>
        </pc:graphicFrameChg>
        <pc:picChg chg="add mod">
          <ac:chgData name="Леонид Попов" userId="cc02b5965c9bae3b" providerId="LiveId" clId="{FDA48A03-3131-4F2F-A306-07301C63E802}" dt="2020-10-24T12:48:52.775" v="2767" actId="1037"/>
          <ac:picMkLst>
            <pc:docMk/>
            <pc:sldMk cId="2042666780" sldId="2709"/>
            <ac:picMk id="46" creationId="{762217B2-357B-41EA-9DA3-8EBFF1E6CCAF}"/>
          </ac:picMkLst>
        </pc:picChg>
        <pc:picChg chg="del">
          <ac:chgData name="Леонид Попов" userId="cc02b5965c9bae3b" providerId="LiveId" clId="{FDA48A03-3131-4F2F-A306-07301C63E802}" dt="2020-10-24T11:37:33.279" v="1847" actId="478"/>
          <ac:picMkLst>
            <pc:docMk/>
            <pc:sldMk cId="2042666780" sldId="2709"/>
            <ac:picMk id="48" creationId="{00000000-0000-0000-0000-000000000000}"/>
          </ac:picMkLst>
        </pc:picChg>
        <pc:picChg chg="del">
          <ac:chgData name="Леонид Попов" userId="cc02b5965c9bae3b" providerId="LiveId" clId="{FDA48A03-3131-4F2F-A306-07301C63E802}" dt="2020-10-24T11:37:33.279" v="1847" actId="478"/>
          <ac:picMkLst>
            <pc:docMk/>
            <pc:sldMk cId="2042666780" sldId="2709"/>
            <ac:picMk id="50" creationId="{00000000-0000-0000-0000-000000000000}"/>
          </ac:picMkLst>
        </pc:picChg>
        <pc:picChg chg="del">
          <ac:chgData name="Леонид Попов" userId="cc02b5965c9bae3b" providerId="LiveId" clId="{FDA48A03-3131-4F2F-A306-07301C63E802}" dt="2020-10-24T11:37:33.279" v="1847" actId="478"/>
          <ac:picMkLst>
            <pc:docMk/>
            <pc:sldMk cId="2042666780" sldId="2709"/>
            <ac:picMk id="51" creationId="{00000000-0000-0000-0000-000000000000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52" creationId="{24ABCEFF-57C6-433B-9AB3-AB4CDF5A6EB2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87" creationId="{6A8703F2-51EB-4D8C-9916-C5BB9B61EB8C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89" creationId="{C9771A73-CDF6-4071-B954-DB6F8E19D044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91" creationId="{E98481A8-53D0-4499-A591-BC3D5C1D912C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93" creationId="{FCE79EB3-D64A-4740-91A1-F0C47C6AFC4B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95" creationId="{5DBD67BE-181E-44FF-9044-980EF49C2AC7}"/>
          </ac:picMkLst>
        </pc:picChg>
        <pc:picChg chg="add del mod">
          <ac:chgData name="Леонид Попов" userId="cc02b5965c9bae3b" providerId="LiveId" clId="{FDA48A03-3131-4F2F-A306-07301C63E802}" dt="2020-10-24T11:41:14.996" v="1872" actId="478"/>
          <ac:picMkLst>
            <pc:docMk/>
            <pc:sldMk cId="2042666780" sldId="2709"/>
            <ac:picMk id="98" creationId="{2FF911A6-3E14-4F3B-A238-7D02BD7DF979}"/>
          </ac:picMkLst>
        </pc:picChg>
        <pc:picChg chg="add del mod">
          <ac:chgData name="Леонид Попов" userId="cc02b5965c9bae3b" providerId="LiveId" clId="{FDA48A03-3131-4F2F-A306-07301C63E802}" dt="2020-10-24T11:41:06.597" v="1870" actId="478"/>
          <ac:picMkLst>
            <pc:docMk/>
            <pc:sldMk cId="2042666780" sldId="2709"/>
            <ac:picMk id="133" creationId="{3F7A7F89-1920-4FD2-AA1A-E6DFDD03EC1C}"/>
          </ac:picMkLst>
        </pc:picChg>
        <pc:picChg chg="add del mod">
          <ac:chgData name="Леонид Попов" userId="cc02b5965c9bae3b" providerId="LiveId" clId="{FDA48A03-3131-4F2F-A306-07301C63E802}" dt="2020-10-24T11:44:17.165" v="1877" actId="478"/>
          <ac:picMkLst>
            <pc:docMk/>
            <pc:sldMk cId="2042666780" sldId="2709"/>
            <ac:picMk id="135" creationId="{B2DFE976-4E60-4889-9B3C-A61E720CC7FD}"/>
          </ac:picMkLst>
        </pc:picChg>
        <pc:picChg chg="add del mod">
          <ac:chgData name="Леонид Попов" userId="cc02b5965c9bae3b" providerId="LiveId" clId="{FDA48A03-3131-4F2F-A306-07301C63E802}" dt="2020-10-24T11:44:17.165" v="1877" actId="478"/>
          <ac:picMkLst>
            <pc:docMk/>
            <pc:sldMk cId="2042666780" sldId="2709"/>
            <ac:picMk id="137" creationId="{69C551A1-9D2A-45FA-BE30-529DD8A89DFC}"/>
          </ac:picMkLst>
        </pc:picChg>
        <pc:picChg chg="add del mod">
          <ac:chgData name="Леонид Попов" userId="cc02b5965c9bae3b" providerId="LiveId" clId="{FDA48A03-3131-4F2F-A306-07301C63E802}" dt="2020-10-24T11:44:17.165" v="1877" actId="478"/>
          <ac:picMkLst>
            <pc:docMk/>
            <pc:sldMk cId="2042666780" sldId="2709"/>
            <ac:picMk id="139" creationId="{B5A4681A-41B3-46EE-AB2E-713753A72ED4}"/>
          </ac:picMkLst>
        </pc:picChg>
        <pc:picChg chg="add del mod">
          <ac:chgData name="Леонид Попов" userId="cc02b5965c9bae3b" providerId="LiveId" clId="{FDA48A03-3131-4F2F-A306-07301C63E802}" dt="2020-10-24T11:44:17.165" v="1877" actId="478"/>
          <ac:picMkLst>
            <pc:docMk/>
            <pc:sldMk cId="2042666780" sldId="2709"/>
            <ac:picMk id="141" creationId="{2832A7E7-F8A5-43A1-ADCC-24AD4C007100}"/>
          </ac:picMkLst>
        </pc:picChg>
        <pc:picChg chg="add mod">
          <ac:chgData name="Леонид Попов" userId="cc02b5965c9bae3b" providerId="LiveId" clId="{FDA48A03-3131-4F2F-A306-07301C63E802}" dt="2020-10-24T12:48:56.847" v="2769" actId="1037"/>
          <ac:picMkLst>
            <pc:docMk/>
            <pc:sldMk cId="2042666780" sldId="2709"/>
            <ac:picMk id="147" creationId="{BA1A417E-0034-4845-BE5F-00407A6217FB}"/>
          </ac:picMkLst>
        </pc:picChg>
        <pc:picChg chg="add mod">
          <ac:chgData name="Леонид Попов" userId="cc02b5965c9bae3b" providerId="LiveId" clId="{FDA48A03-3131-4F2F-A306-07301C63E802}" dt="2020-10-24T12:53:15.123" v="2924" actId="164"/>
          <ac:picMkLst>
            <pc:docMk/>
            <pc:sldMk cId="2042666780" sldId="2709"/>
            <ac:picMk id="149" creationId="{B3F0A794-E2C1-4636-AD7F-D257584E4A0B}"/>
          </ac:picMkLst>
        </pc:picChg>
        <pc:picChg chg="add del mod modCrop">
          <ac:chgData name="Леонид Попов" userId="cc02b5965c9bae3b" providerId="LiveId" clId="{FDA48A03-3131-4F2F-A306-07301C63E802}" dt="2020-10-24T12:39:04.595" v="2642" actId="478"/>
          <ac:picMkLst>
            <pc:docMk/>
            <pc:sldMk cId="2042666780" sldId="2709"/>
            <ac:picMk id="150" creationId="{0AD016AE-3E4F-488B-9626-79E242F9DE29}"/>
          </ac:picMkLst>
        </pc:picChg>
        <pc:picChg chg="add del mod">
          <ac:chgData name="Леонид Попов" userId="cc02b5965c9bae3b" providerId="LiveId" clId="{FDA48A03-3131-4F2F-A306-07301C63E802}" dt="2020-10-24T12:43:24.702" v="2677" actId="478"/>
          <ac:picMkLst>
            <pc:docMk/>
            <pc:sldMk cId="2042666780" sldId="2709"/>
            <ac:picMk id="151" creationId="{EE1AE3C2-860F-4CAC-8E5F-FD2176B89CB5}"/>
          </ac:picMkLst>
        </pc:picChg>
        <pc:picChg chg="add del mod">
          <ac:chgData name="Леонид Попов" userId="cc02b5965c9bae3b" providerId="LiveId" clId="{FDA48A03-3131-4F2F-A306-07301C63E802}" dt="2020-10-24T12:45:43.022" v="2680" actId="478"/>
          <ac:picMkLst>
            <pc:docMk/>
            <pc:sldMk cId="2042666780" sldId="2709"/>
            <ac:picMk id="152" creationId="{19266F15-5266-4077-9158-D36E149D0A72}"/>
          </ac:picMkLst>
        </pc:picChg>
        <pc:picChg chg="add del mod">
          <ac:chgData name="Леонид Попов" userId="cc02b5965c9bae3b" providerId="LiveId" clId="{FDA48A03-3131-4F2F-A306-07301C63E802}" dt="2020-10-24T12:46:52.467" v="2687" actId="478"/>
          <ac:picMkLst>
            <pc:docMk/>
            <pc:sldMk cId="2042666780" sldId="2709"/>
            <ac:picMk id="153" creationId="{2B0B3765-1233-4978-9CAF-D7E9A5EC4579}"/>
          </ac:picMkLst>
        </pc:picChg>
        <pc:picChg chg="add del mod">
          <ac:chgData name="Леонид Попов" userId="cc02b5965c9bae3b" providerId="LiveId" clId="{FDA48A03-3131-4F2F-A306-07301C63E802}" dt="2020-10-24T12:53:21.709" v="2926" actId="478"/>
          <ac:picMkLst>
            <pc:docMk/>
            <pc:sldMk cId="2042666780" sldId="2709"/>
            <ac:picMk id="154" creationId="{4CCFF1EA-EFA8-434E-88EA-6D84996713B5}"/>
          </ac:picMkLst>
        </pc:picChg>
        <pc:picChg chg="add mod modCrop">
          <ac:chgData name="Леонид Попов" userId="cc02b5965c9bae3b" providerId="LiveId" clId="{FDA48A03-3131-4F2F-A306-07301C63E802}" dt="2020-10-24T12:53:15.123" v="2924" actId="164"/>
          <ac:picMkLst>
            <pc:docMk/>
            <pc:sldMk cId="2042666780" sldId="2709"/>
            <ac:picMk id="157" creationId="{52755E59-4C9E-4FF0-B1EB-BAC0F4338D18}"/>
          </ac:picMkLst>
        </pc:pic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9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0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2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3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5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7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8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9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20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6.509" v="1848" actId="478"/>
          <ac:cxnSpMkLst>
            <pc:docMk/>
            <pc:sldMk cId="2042666780" sldId="2709"/>
            <ac:cxnSpMk id="25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8.476" v="1849" actId="478"/>
          <ac:cxnSpMkLst>
            <pc:docMk/>
            <pc:sldMk cId="2042666780" sldId="2709"/>
            <ac:cxnSpMk id="26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27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0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1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3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4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7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8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40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42" creationId="{00000000-0000-0000-0000-000000000000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49" creationId="{4F0E5C9F-9134-4FCD-809C-829BD03365E6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3" creationId="{9D5E9AEA-F54F-4891-835E-5D6C955276E2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4" creationId="{06F80783-4490-4AF0-9348-D81D3C717432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5" creationId="{92102CEC-B1CE-461D-BF77-55EC7339B7F7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6" creationId="{1FA21D66-6945-4898-A82B-7CE5C741DA6F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7" creationId="{0033E675-DDC3-45E1-A6BB-022E3F6EB5A3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8" creationId="{1C03BEA1-CC08-4623-922D-D01A03FA23CB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61" creationId="{CAE4C4F9-6549-41B6-B934-A8A6258DB297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62" creationId="{2846B5DD-4D32-4E89-AC8C-4D8D94310C40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63" creationId="{8048229D-813A-4BD1-BCB2-A9A3A17837D6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69" creationId="{D31D341B-14A8-48C6-A142-AE429750D398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70" creationId="{2C7D57F7-8055-461D-8689-C78672C18ABD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71" creationId="{1CBC26F8-0CC8-454A-9676-3D4A1D7CFB65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72" creationId="{1B367B03-9243-4934-9D6A-3BCB05A7A33D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74" creationId="{76C65AAE-FA08-4511-B552-A702DCA81F35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83" creationId="{F79DC635-5FEB-42C8-BA6F-8E5F6FEEB366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85" creationId="{704307B4-5B79-4C48-AC59-DEEC1D3E52A5}"/>
          </ac:cxnSpMkLst>
        </pc:cxnChg>
        <pc:cxnChg chg="add mod ord">
          <ac:chgData name="Леонид Попов" userId="cc02b5965c9bae3b" providerId="LiveId" clId="{FDA48A03-3131-4F2F-A306-07301C63E802}" dt="2020-10-24T11:52:36.897" v="2026" actId="166"/>
          <ac:cxnSpMkLst>
            <pc:docMk/>
            <pc:sldMk cId="2042666780" sldId="2709"/>
            <ac:cxnSpMk id="97" creationId="{0320F6E7-7019-4654-BA0A-D359342DE6E1}"/>
          </ac:cxnSpMkLst>
        </pc:cxnChg>
        <pc:cxnChg chg="add mod ord">
          <ac:chgData name="Леонид Попов" userId="cc02b5965c9bae3b" providerId="LiveId" clId="{FDA48A03-3131-4F2F-A306-07301C63E802}" dt="2020-10-24T11:54:13.646" v="2095" actId="1038"/>
          <ac:cxnSpMkLst>
            <pc:docMk/>
            <pc:sldMk cId="2042666780" sldId="2709"/>
            <ac:cxnSpMk id="99" creationId="{68D1C1A3-4468-416A-83A9-BA3DC298BAE5}"/>
          </ac:cxnSpMkLst>
        </pc:cxnChg>
        <pc:cxnChg chg="add mod ord">
          <ac:chgData name="Леонид Попов" userId="cc02b5965c9bae3b" providerId="LiveId" clId="{FDA48A03-3131-4F2F-A306-07301C63E802}" dt="2020-10-24T11:54:18.408" v="2100" actId="1037"/>
          <ac:cxnSpMkLst>
            <pc:docMk/>
            <pc:sldMk cId="2042666780" sldId="2709"/>
            <ac:cxnSpMk id="100" creationId="{8E07E366-25CA-4F99-B2DF-0AA10AC6CCC4}"/>
          </ac:cxnSpMkLst>
        </pc:cxnChg>
        <pc:cxnChg chg="add mod ord">
          <ac:chgData name="Леонид Попов" userId="cc02b5965c9bae3b" providerId="LiveId" clId="{FDA48A03-3131-4F2F-A306-07301C63E802}" dt="2020-10-24T11:54:24.887" v="2104" actId="1038"/>
          <ac:cxnSpMkLst>
            <pc:docMk/>
            <pc:sldMk cId="2042666780" sldId="2709"/>
            <ac:cxnSpMk id="101" creationId="{6540B413-7A46-4D34-97B1-3995C7A3EE81}"/>
          </ac:cxnSpMkLst>
        </pc:cxnChg>
        <pc:cxnChg chg="add mod ord">
          <ac:chgData name="Леонид Попов" userId="cc02b5965c9bae3b" providerId="LiveId" clId="{FDA48A03-3131-4F2F-A306-07301C63E802}" dt="2020-10-24T11:52:36.897" v="2026" actId="166"/>
          <ac:cxnSpMkLst>
            <pc:docMk/>
            <pc:sldMk cId="2042666780" sldId="2709"/>
            <ac:cxnSpMk id="102" creationId="{5DFF9898-36D8-4D07-9BED-DAE1AF722C89}"/>
          </ac:cxnSpMkLst>
        </pc:cxnChg>
        <pc:cxnChg chg="add mod ord">
          <ac:chgData name="Леонид Попов" userId="cc02b5965c9bae3b" providerId="LiveId" clId="{FDA48A03-3131-4F2F-A306-07301C63E802}" dt="2020-10-24T11:52:36.897" v="2026" actId="166"/>
          <ac:cxnSpMkLst>
            <pc:docMk/>
            <pc:sldMk cId="2042666780" sldId="2709"/>
            <ac:cxnSpMk id="103" creationId="{B3DA1176-40E2-4FED-9A96-A93AD7872CC4}"/>
          </ac:cxnSpMkLst>
        </pc:cxnChg>
        <pc:cxnChg chg="add del mod ord">
          <ac:chgData name="Леонид Попов" userId="cc02b5965c9bae3b" providerId="LiveId" clId="{FDA48A03-3131-4F2F-A306-07301C63E802}" dt="2020-10-24T11:54:08.365" v="2089" actId="478"/>
          <ac:cxnSpMkLst>
            <pc:docMk/>
            <pc:sldMk cId="2042666780" sldId="2709"/>
            <ac:cxnSpMk id="104" creationId="{53102BDC-F1FE-42EF-ADF8-CE9FBBD38795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07" creationId="{FA1343EE-54E7-476B-90AF-8248C072CC21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08" creationId="{008BEC98-A7CC-4569-8FFD-FA0F61EBD6CE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09" creationId="{DC7ACF36-B812-44E7-A6AE-A4E014DE3014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15" creationId="{5FCBE5C8-07F2-41BA-B38D-A3EC8103631F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16" creationId="{04848AAC-656E-4F73-BED1-681302E2E2E0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17" creationId="{8A5A6700-BD22-4F57-9730-F50870995240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18" creationId="{C7357C4B-AEAC-4B2E-B7B4-E8555339E415}"/>
          </ac:cxnSpMkLst>
        </pc:cxnChg>
        <pc:cxnChg chg="add mod ord">
          <ac:chgData name="Леонид Попов" userId="cc02b5965c9bae3b" providerId="LiveId" clId="{FDA48A03-3131-4F2F-A306-07301C63E802}" dt="2020-10-24T11:54:36.863" v="2110" actId="1038"/>
          <ac:cxnSpMkLst>
            <pc:docMk/>
            <pc:sldMk cId="2042666780" sldId="2709"/>
            <ac:cxnSpMk id="120" creationId="{A8F75FEB-47AB-41B6-B55D-2AAA77D87C56}"/>
          </ac:cxnSpMkLst>
        </pc:cxnChg>
        <pc:cxnChg chg="add mod">
          <ac:chgData name="Леонид Попов" userId="cc02b5965c9bae3b" providerId="LiveId" clId="{FDA48A03-3131-4F2F-A306-07301C63E802}" dt="2020-10-24T11:53:44.888" v="2087" actId="1036"/>
          <ac:cxnSpMkLst>
            <pc:docMk/>
            <pc:sldMk cId="2042666780" sldId="2709"/>
            <ac:cxnSpMk id="129" creationId="{077B0A6A-4177-4715-AA46-4FDD5FCB54A9}"/>
          </ac:cxnSpMkLst>
        </pc:cxnChg>
        <pc:cxnChg chg="add mod">
          <ac:chgData name="Леонид Попов" userId="cc02b5965c9bae3b" providerId="LiveId" clId="{FDA48A03-3131-4F2F-A306-07301C63E802}" dt="2020-10-24T11:53:44.888" v="2087" actId="1036"/>
          <ac:cxnSpMkLst>
            <pc:docMk/>
            <pc:sldMk cId="2042666780" sldId="2709"/>
            <ac:cxnSpMk id="131" creationId="{4942711C-EE28-4B97-8305-C5DC1910F27D}"/>
          </ac:cxnSpMkLst>
        </pc:cxnChg>
      </pc:sldChg>
      <pc:sldChg chg="addSp delSp modSp add mod ord modNotes modNotesTx">
        <pc:chgData name="Леонид Попов" userId="cc02b5965c9bae3b" providerId="LiveId" clId="{FDA48A03-3131-4F2F-A306-07301C63E802}" dt="2020-10-24T15:16:33.909" v="9556" actId="403"/>
        <pc:sldMkLst>
          <pc:docMk/>
          <pc:sldMk cId="541296264" sldId="2710"/>
        </pc:sldMkLst>
        <pc:spChg chg="mod">
          <ac:chgData name="Леонид Попов" userId="cc02b5965c9bae3b" providerId="LiveId" clId="{FDA48A03-3131-4F2F-A306-07301C63E802}" dt="2020-10-24T13:26:27.114" v="4927" actId="20577"/>
          <ac:spMkLst>
            <pc:docMk/>
            <pc:sldMk cId="541296264" sldId="2710"/>
            <ac:spMk id="3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3:25:38.359" v="4869" actId="478"/>
          <ac:spMkLst>
            <pc:docMk/>
            <pc:sldMk cId="541296264" sldId="2710"/>
            <ac:spMk id="9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3:25:38.359" v="4869" actId="478"/>
          <ac:spMkLst>
            <pc:docMk/>
            <pc:sldMk cId="541296264" sldId="2710"/>
            <ac:spMk id="15" creationId="{C7940F41-F359-4D96-B2E9-ED77BCF886A0}"/>
          </ac:spMkLst>
        </pc:spChg>
        <pc:grpChg chg="del">
          <ac:chgData name="Леонид Попов" userId="cc02b5965c9bae3b" providerId="LiveId" clId="{FDA48A03-3131-4F2F-A306-07301C63E802}" dt="2020-10-24T13:25:38.359" v="4869" actId="478"/>
          <ac:grpSpMkLst>
            <pc:docMk/>
            <pc:sldMk cId="541296264" sldId="2710"/>
            <ac:grpSpMk id="10" creationId="{00000000-0000-0000-0000-000000000000}"/>
          </ac:grpSpMkLst>
        </pc:grpChg>
        <pc:graphicFrameChg chg="del">
          <ac:chgData name="Леонид Попов" userId="cc02b5965c9bae3b" providerId="LiveId" clId="{FDA48A03-3131-4F2F-A306-07301C63E802}" dt="2020-10-24T13:25:38.359" v="4869" actId="478"/>
          <ac:graphicFrameMkLst>
            <pc:docMk/>
            <pc:sldMk cId="541296264" sldId="2710"/>
            <ac:graphicFrameMk id="14" creationId="{00000000-0000-0000-0000-000000000000}"/>
          </ac:graphicFrameMkLst>
        </pc:graphicFrameChg>
        <pc:picChg chg="add mod">
          <ac:chgData name="Леонид Попов" userId="cc02b5965c9bae3b" providerId="LiveId" clId="{FDA48A03-3131-4F2F-A306-07301C63E802}" dt="2020-10-24T13:25:56.347" v="4875" actId="12788"/>
          <ac:picMkLst>
            <pc:docMk/>
            <pc:sldMk cId="541296264" sldId="2710"/>
            <ac:picMk id="2" creationId="{9D1802CD-5B44-4866-83C0-EAC2F184A716}"/>
          </ac:picMkLst>
        </pc:picChg>
      </pc:sldChg>
      <pc:sldChg chg="addSp delSp modSp add del mod">
        <pc:chgData name="Леонид Попов" userId="cc02b5965c9bae3b" providerId="LiveId" clId="{FDA48A03-3131-4F2F-A306-07301C63E802}" dt="2020-10-24T12:53:17.888" v="2925" actId="47"/>
        <pc:sldMkLst>
          <pc:docMk/>
          <pc:sldMk cId="1582994035" sldId="2710"/>
        </pc:sldMkLst>
        <pc:spChg chg="mod">
          <ac:chgData name="Леонид Попов" userId="cc02b5965c9bae3b" providerId="LiveId" clId="{FDA48A03-3131-4F2F-A306-07301C63E802}" dt="2020-10-24T12:52:07.590" v="2912" actId="1076"/>
          <ac:spMkLst>
            <pc:docMk/>
            <pc:sldMk cId="1582994035" sldId="2710"/>
            <ac:spMk id="155" creationId="{9A7D048A-7B1F-429A-BE97-6E9FCAD5D4FF}"/>
          </ac:spMkLst>
        </pc:spChg>
        <pc:picChg chg="add del mod">
          <ac:chgData name="Леонид Попов" userId="cc02b5965c9bae3b" providerId="LiveId" clId="{FDA48A03-3131-4F2F-A306-07301C63E802}" dt="2020-10-24T12:52:38.816" v="2915" actId="21"/>
          <ac:picMkLst>
            <pc:docMk/>
            <pc:sldMk cId="1582994035" sldId="2710"/>
            <ac:picMk id="4" creationId="{1F0EB75F-6411-4A3D-992F-08D726F0E593}"/>
          </ac:picMkLst>
        </pc:picChg>
        <pc:picChg chg="del">
          <ac:chgData name="Леонид Попов" userId="cc02b5965c9bae3b" providerId="LiveId" clId="{FDA48A03-3131-4F2F-A306-07301C63E802}" dt="2020-10-24T12:52:03.634" v="2911" actId="478"/>
          <ac:picMkLst>
            <pc:docMk/>
            <pc:sldMk cId="1582994035" sldId="2710"/>
            <ac:picMk id="147" creationId="{BA1A417E-0034-4845-BE5F-00407A6217FB}"/>
          </ac:picMkLst>
        </pc:picChg>
        <pc:picChg chg="mod">
          <ac:chgData name="Леонид Попов" userId="cc02b5965c9bae3b" providerId="LiveId" clId="{FDA48A03-3131-4F2F-A306-07301C63E802}" dt="2020-10-24T12:52:07.590" v="2912" actId="1076"/>
          <ac:picMkLst>
            <pc:docMk/>
            <pc:sldMk cId="1582994035" sldId="2710"/>
            <ac:picMk id="149" creationId="{B3F0A794-E2C1-4636-AD7F-D257584E4A0B}"/>
          </ac:picMkLst>
        </pc:picChg>
      </pc:sldChg>
      <pc:sldChg chg="add del">
        <pc:chgData name="Леонид Попов" userId="cc02b5965c9bae3b" providerId="LiveId" clId="{FDA48A03-3131-4F2F-A306-07301C63E802}" dt="2020-10-24T13:25:17.623" v="4867" actId="2890"/>
        <pc:sldMkLst>
          <pc:docMk/>
          <pc:sldMk cId="3819395886" sldId="2710"/>
        </pc:sldMkLst>
      </pc:sldChg>
      <pc:sldChg chg="addSp delSp modSp new mod modNotesTx">
        <pc:chgData name="Леонид Попов" userId="cc02b5965c9bae3b" providerId="LiveId" clId="{FDA48A03-3131-4F2F-A306-07301C63E802}" dt="2020-10-25T13:20:41.836" v="10695" actId="20577"/>
        <pc:sldMkLst>
          <pc:docMk/>
          <pc:sldMk cId="3743558147" sldId="2711"/>
        </pc:sldMkLst>
        <pc:spChg chg="add mod">
          <ac:chgData name="Леонид Попов" userId="cc02b5965c9bae3b" providerId="LiveId" clId="{FDA48A03-3131-4F2F-A306-07301C63E802}" dt="2020-10-24T14:45:26.874" v="9346"/>
          <ac:spMkLst>
            <pc:docMk/>
            <pc:sldMk cId="3743558147" sldId="2711"/>
            <ac:spMk id="2" creationId="{5D4BA1B2-8EFF-4440-9F22-1EAED0F9221D}"/>
          </ac:spMkLst>
        </pc:spChg>
        <pc:spChg chg="mod">
          <ac:chgData name="Леонид Попов" userId="cc02b5965c9bae3b" providerId="LiveId" clId="{FDA48A03-3131-4F2F-A306-07301C63E802}" dt="2020-10-24T16:50:38.717" v="9823" actId="1036"/>
          <ac:spMkLst>
            <pc:docMk/>
            <pc:sldMk cId="3743558147" sldId="2711"/>
            <ac:spMk id="5" creationId="{EEEB7398-D734-466E-810F-41E228256249}"/>
          </ac:spMkLst>
        </pc:spChg>
        <pc:spChg chg="mod">
          <ac:chgData name="Леонид Попов" userId="cc02b5965c9bae3b" providerId="LiveId" clId="{FDA48A03-3131-4F2F-A306-07301C63E802}" dt="2020-10-24T16:49:05.453" v="9787" actId="1036"/>
          <ac:spMkLst>
            <pc:docMk/>
            <pc:sldMk cId="3743558147" sldId="2711"/>
            <ac:spMk id="7" creationId="{12527E27-B603-4635-B416-39270E7F7AB8}"/>
          </ac:spMkLst>
        </pc:spChg>
        <pc:spChg chg="add mod">
          <ac:chgData name="Леонид Попов" userId="cc02b5965c9bae3b" providerId="LiveId" clId="{FDA48A03-3131-4F2F-A306-07301C63E802}" dt="2020-10-24T16:53:56.330" v="9863" actId="688"/>
          <ac:spMkLst>
            <pc:docMk/>
            <pc:sldMk cId="3743558147" sldId="2711"/>
            <ac:spMk id="8" creationId="{BD760E3E-EE17-4701-90F4-4F9FBDEFA0F1}"/>
          </ac:spMkLst>
        </pc:spChg>
        <pc:spChg chg="add mod">
          <ac:chgData name="Леонид Попов" userId="cc02b5965c9bae3b" providerId="LiveId" clId="{FDA48A03-3131-4F2F-A306-07301C63E802}" dt="2020-10-24T14:47:32.938" v="9452" actId="20577"/>
          <ac:spMkLst>
            <pc:docMk/>
            <pc:sldMk cId="3743558147" sldId="2711"/>
            <ac:spMk id="10" creationId="{7515438E-6C5E-4CAA-B516-7F5CC4838E3E}"/>
          </ac:spMkLst>
        </pc:spChg>
        <pc:spChg chg="add mod">
          <ac:chgData name="Леонид Попов" userId="cc02b5965c9bae3b" providerId="LiveId" clId="{FDA48A03-3131-4F2F-A306-07301C63E802}" dt="2020-10-24T16:49:12.255" v="9788" actId="1076"/>
          <ac:spMkLst>
            <pc:docMk/>
            <pc:sldMk cId="3743558147" sldId="2711"/>
            <ac:spMk id="11" creationId="{49175AC5-3E14-4BAB-BFEF-07FC82C24323}"/>
          </ac:spMkLst>
        </pc:spChg>
        <pc:spChg chg="add del mod">
          <ac:chgData name="Леонид Попов" userId="cc02b5965c9bae3b" providerId="LiveId" clId="{FDA48A03-3131-4F2F-A306-07301C63E802}" dt="2020-10-24T16:56:27.425" v="9887" actId="478"/>
          <ac:spMkLst>
            <pc:docMk/>
            <pc:sldMk cId="3743558147" sldId="2711"/>
            <ac:spMk id="12" creationId="{B534A927-0044-4B75-B8C2-188A85FE6FF5}"/>
          </ac:spMkLst>
        </pc:spChg>
        <pc:grpChg chg="add mod">
          <ac:chgData name="Леонид Попов" userId="cc02b5965c9bae3b" providerId="LiveId" clId="{FDA48A03-3131-4F2F-A306-07301C63E802}" dt="2020-10-24T16:52:29.435" v="9830" actId="1076"/>
          <ac:grpSpMkLst>
            <pc:docMk/>
            <pc:sldMk cId="3743558147" sldId="2711"/>
            <ac:grpSpMk id="3" creationId="{E4B208EE-5329-4723-B75C-1DE43E15A471}"/>
          </ac:grpSpMkLst>
        </pc:grpChg>
        <pc:grpChg chg="mod">
          <ac:chgData name="Леонид Попов" userId="cc02b5965c9bae3b" providerId="LiveId" clId="{FDA48A03-3131-4F2F-A306-07301C63E802}" dt="2020-10-24T16:48:13.264" v="9733" actId="571"/>
          <ac:grpSpMkLst>
            <pc:docMk/>
            <pc:sldMk cId="3743558147" sldId="2711"/>
            <ac:grpSpMk id="4" creationId="{002B10BA-C4AF-41EF-A8F3-3703D6044A0D}"/>
          </ac:grpSpMkLst>
        </pc:grpChg>
        <pc:graphicFrameChg chg="mod">
          <ac:chgData name="Леонид Попов" userId="cc02b5965c9bae3b" providerId="LiveId" clId="{FDA48A03-3131-4F2F-A306-07301C63E802}" dt="2020-10-24T16:50:28.845" v="9816"/>
          <ac:graphicFrameMkLst>
            <pc:docMk/>
            <pc:sldMk cId="3743558147" sldId="2711"/>
            <ac:graphicFrameMk id="6" creationId="{823E948B-B8C2-4F8B-8CC0-9E2EFF734BE8}"/>
          </ac:graphicFrameMkLst>
        </pc:graphicFrameChg>
      </pc:sldChg>
      <pc:sldChg chg="add">
        <pc:chgData name="Леонид Попов" userId="cc02b5965c9bae3b" providerId="LiveId" clId="{FDA48A03-3131-4F2F-A306-07301C63E802}" dt="2020-10-25T17:48:30.429" v="21638"/>
        <pc:sldMkLst>
          <pc:docMk/>
          <pc:sldMk cId="785998685" sldId="2712"/>
        </pc:sldMkLst>
      </pc:sldChg>
      <pc:sldChg chg="addSp modSp new del mod ord modShow modNotesTx">
        <pc:chgData name="Леонид Попов" userId="cc02b5965c9bae3b" providerId="LiveId" clId="{FDA48A03-3131-4F2F-A306-07301C63E802}" dt="2020-10-25T17:48:27.025" v="21637" actId="2696"/>
        <pc:sldMkLst>
          <pc:docMk/>
          <pc:sldMk cId="2683052125" sldId="2712"/>
        </pc:sldMkLst>
        <pc:spChg chg="add mod">
          <ac:chgData name="Леонид Попов" userId="cc02b5965c9bae3b" providerId="LiveId" clId="{FDA48A03-3131-4F2F-A306-07301C63E802}" dt="2020-10-24T17:03:26.992" v="9941" actId="20577"/>
          <ac:spMkLst>
            <pc:docMk/>
            <pc:sldMk cId="2683052125" sldId="2712"/>
            <ac:spMk id="5" creationId="{68F6C310-34D7-4AB2-8D7D-EB0E5DD87498}"/>
          </ac:spMkLst>
        </pc:spChg>
        <pc:spChg chg="add mod">
          <ac:chgData name="Леонид Попов" userId="cc02b5965c9bae3b" providerId="LiveId" clId="{FDA48A03-3131-4F2F-A306-07301C63E802}" dt="2020-10-24T17:04:52.606" v="9977" actId="1076"/>
          <ac:spMkLst>
            <pc:docMk/>
            <pc:sldMk cId="2683052125" sldId="2712"/>
            <ac:spMk id="6" creationId="{E729B6D4-2AFB-4906-86E3-F7883CC79D58}"/>
          </ac:spMkLst>
        </pc:spChg>
        <pc:spChg chg="add mod">
          <ac:chgData name="Леонид Попов" userId="cc02b5965c9bae3b" providerId="LiveId" clId="{FDA48A03-3131-4F2F-A306-07301C63E802}" dt="2020-10-24T17:06:22.932" v="10059" actId="1076"/>
          <ac:spMkLst>
            <pc:docMk/>
            <pc:sldMk cId="2683052125" sldId="2712"/>
            <ac:spMk id="9" creationId="{7848E7B9-C6B7-462B-8E3A-7D913A8575DF}"/>
          </ac:spMkLst>
        </pc:spChg>
        <pc:spChg chg="add mod">
          <ac:chgData name="Леонид Попов" userId="cc02b5965c9bae3b" providerId="LiveId" clId="{FDA48A03-3131-4F2F-A306-07301C63E802}" dt="2020-10-24T17:06:56.890" v="10074" actId="1076"/>
          <ac:spMkLst>
            <pc:docMk/>
            <pc:sldMk cId="2683052125" sldId="2712"/>
            <ac:spMk id="11" creationId="{79F369D3-2102-4562-8646-A8C527452023}"/>
          </ac:spMkLst>
        </pc:spChg>
        <pc:spChg chg="add mod ord">
          <ac:chgData name="Леонид Попов" userId="cc02b5965c9bae3b" providerId="LiveId" clId="{FDA48A03-3131-4F2F-A306-07301C63E802}" dt="2020-10-25T17:16:22.233" v="19305" actId="1038"/>
          <ac:spMkLst>
            <pc:docMk/>
            <pc:sldMk cId="2683052125" sldId="2712"/>
            <ac:spMk id="13" creationId="{5811B531-8260-4A38-818E-58F245053B34}"/>
          </ac:spMkLst>
        </pc:spChg>
        <pc:spChg chg="add mod ord">
          <ac:chgData name="Леонид Попов" userId="cc02b5965c9bae3b" providerId="LiveId" clId="{FDA48A03-3131-4F2F-A306-07301C63E802}" dt="2020-10-24T17:08:44.022" v="10083" actId="207"/>
          <ac:spMkLst>
            <pc:docMk/>
            <pc:sldMk cId="2683052125" sldId="2712"/>
            <ac:spMk id="14" creationId="{5BCE1A79-1955-4D53-8443-B86E9F7ABAE7}"/>
          </ac:spMkLst>
        </pc:spChg>
        <pc:spChg chg="add mod ord">
          <ac:chgData name="Леонид Попов" userId="cc02b5965c9bae3b" providerId="LiveId" clId="{FDA48A03-3131-4F2F-A306-07301C63E802}" dt="2020-10-24T17:09:10.107" v="10087" actId="1076"/>
          <ac:spMkLst>
            <pc:docMk/>
            <pc:sldMk cId="2683052125" sldId="2712"/>
            <ac:spMk id="15" creationId="{76594CFE-C33C-431D-BFCC-08DE8E263AF8}"/>
          </ac:spMkLst>
        </pc:spChg>
        <pc:picChg chg="add mod">
          <ac:chgData name="Леонид Попов" userId="cc02b5965c9bae3b" providerId="LiveId" clId="{FDA48A03-3131-4F2F-A306-07301C63E802}" dt="2020-10-24T17:04:42.529" v="9975" actId="1076"/>
          <ac:picMkLst>
            <pc:docMk/>
            <pc:sldMk cId="2683052125" sldId="2712"/>
            <ac:picMk id="3" creationId="{CEDFC07A-6CA9-40D3-B9A5-07121A673676}"/>
          </ac:picMkLst>
        </pc:picChg>
        <pc:cxnChg chg="add mod">
          <ac:chgData name="Леонид Попов" userId="cc02b5965c9bae3b" providerId="LiveId" clId="{FDA48A03-3131-4F2F-A306-07301C63E802}" dt="2020-10-24T17:05:19.616" v="9985" actId="692"/>
          <ac:cxnSpMkLst>
            <pc:docMk/>
            <pc:sldMk cId="2683052125" sldId="2712"/>
            <ac:cxnSpMk id="8" creationId="{6B206BC4-9424-4956-A1B5-294F17591C5C}"/>
          </ac:cxnSpMkLst>
        </pc:cxnChg>
        <pc:cxnChg chg="add mod">
          <ac:chgData name="Леонид Попов" userId="cc02b5965c9bae3b" providerId="LiveId" clId="{FDA48A03-3131-4F2F-A306-07301C63E802}" dt="2020-10-24T17:06:28.780" v="10062" actId="1036"/>
          <ac:cxnSpMkLst>
            <pc:docMk/>
            <pc:sldMk cId="2683052125" sldId="2712"/>
            <ac:cxnSpMk id="10" creationId="{67CBD7A9-37C8-4E4E-9D4A-103A2CB2423D}"/>
          </ac:cxnSpMkLst>
        </pc:cxnChg>
        <pc:cxnChg chg="add mod">
          <ac:chgData name="Леонид Попов" userId="cc02b5965c9bae3b" providerId="LiveId" clId="{FDA48A03-3131-4F2F-A306-07301C63E802}" dt="2020-10-24T17:06:53.944" v="10073" actId="571"/>
          <ac:cxnSpMkLst>
            <pc:docMk/>
            <pc:sldMk cId="2683052125" sldId="2712"/>
            <ac:cxnSpMk id="12" creationId="{C9135597-9A10-46F2-8530-DEEBC38EBD97}"/>
          </ac:cxnSpMkLst>
        </pc:cxnChg>
      </pc:sldChg>
      <pc:sldChg chg="addSp delSp modSp new mod modNotesTx">
        <pc:chgData name="Леонид Попов" userId="cc02b5965c9bae3b" providerId="LiveId" clId="{FDA48A03-3131-4F2F-A306-07301C63E802}" dt="2020-10-25T17:00:01.069" v="17659" actId="20577"/>
        <pc:sldMkLst>
          <pc:docMk/>
          <pc:sldMk cId="1785321096" sldId="2713"/>
        </pc:sldMkLst>
        <pc:spChg chg="add mod">
          <ac:chgData name="Леонид Попов" userId="cc02b5965c9bae3b" providerId="LiveId" clId="{FDA48A03-3131-4F2F-A306-07301C63E802}" dt="2020-10-25T15:02:17.575" v="10772" actId="6549"/>
          <ac:spMkLst>
            <pc:docMk/>
            <pc:sldMk cId="1785321096" sldId="2713"/>
            <ac:spMk id="3" creationId="{ECCBC75B-19ED-445F-BDC5-F376143368F5}"/>
          </ac:spMkLst>
        </pc:spChg>
        <pc:spChg chg="add mod">
          <ac:chgData name="Леонид Попов" userId="cc02b5965c9bae3b" providerId="LiveId" clId="{FDA48A03-3131-4F2F-A306-07301C63E802}" dt="2020-10-25T16:53:21.891" v="16624" actId="164"/>
          <ac:spMkLst>
            <pc:docMk/>
            <pc:sldMk cId="1785321096" sldId="2713"/>
            <ac:spMk id="4" creationId="{811B9C00-AF8E-416E-8DFE-CDF6B93D201E}"/>
          </ac:spMkLst>
        </pc:spChg>
        <pc:spChg chg="mod topLvl">
          <ac:chgData name="Леонид Попов" userId="cc02b5965c9bae3b" providerId="LiveId" clId="{FDA48A03-3131-4F2F-A306-07301C63E802}" dt="2020-10-25T15:01:25.993" v="10763" actId="208"/>
          <ac:spMkLst>
            <pc:docMk/>
            <pc:sldMk cId="1785321096" sldId="2713"/>
            <ac:spMk id="5" creationId="{79BC1C9E-9AE8-4A2F-BCA9-FB61F7797C9A}"/>
          </ac:spMkLst>
        </pc:spChg>
        <pc:spChg chg="mod topLvl">
          <ac:chgData name="Леонид Попов" userId="cc02b5965c9bae3b" providerId="LiveId" clId="{FDA48A03-3131-4F2F-A306-07301C63E802}" dt="2020-10-25T15:01:13.087" v="10762" actId="208"/>
          <ac:spMkLst>
            <pc:docMk/>
            <pc:sldMk cId="1785321096" sldId="2713"/>
            <ac:spMk id="6" creationId="{FCC057F8-3325-4887-80D6-410518275FC8}"/>
          </ac:spMkLst>
        </pc:spChg>
        <pc:spChg chg="mod topLvl">
          <ac:chgData name="Леонид Попов" userId="cc02b5965c9bae3b" providerId="LiveId" clId="{FDA48A03-3131-4F2F-A306-07301C63E802}" dt="2020-10-25T16:52:39.735" v="16623" actId="1037"/>
          <ac:spMkLst>
            <pc:docMk/>
            <pc:sldMk cId="1785321096" sldId="2713"/>
            <ac:spMk id="8" creationId="{A5D28B67-A8A9-4B73-9237-204003AB1E00}"/>
          </ac:spMkLst>
        </pc:spChg>
        <pc:spChg chg="mod">
          <ac:chgData name="Леонид Попов" userId="cc02b5965c9bae3b" providerId="LiveId" clId="{FDA48A03-3131-4F2F-A306-07301C63E802}" dt="2020-10-25T15:01:04.536" v="10761" actId="208"/>
          <ac:spMkLst>
            <pc:docMk/>
            <pc:sldMk cId="1785321096" sldId="2713"/>
            <ac:spMk id="9" creationId="{1C686AC7-04A7-4844-B3BC-C2DA3007B9E1}"/>
          </ac:spMkLst>
        </pc:spChg>
        <pc:spChg chg="mod">
          <ac:chgData name="Леонид Попов" userId="cc02b5965c9bae3b" providerId="LiveId" clId="{FDA48A03-3131-4F2F-A306-07301C63E802}" dt="2020-10-24T17:28:25.079" v="10352" actId="165"/>
          <ac:spMkLst>
            <pc:docMk/>
            <pc:sldMk cId="1785321096" sldId="2713"/>
            <ac:spMk id="10" creationId="{2091944C-5359-4232-8353-F5081D095CFA}"/>
          </ac:spMkLst>
        </pc:spChg>
        <pc:spChg chg="mod">
          <ac:chgData name="Леонид Попов" userId="cc02b5965c9bae3b" providerId="LiveId" clId="{FDA48A03-3131-4F2F-A306-07301C63E802}" dt="2020-10-25T15:00:30.157" v="10757" actId="207"/>
          <ac:spMkLst>
            <pc:docMk/>
            <pc:sldMk cId="1785321096" sldId="2713"/>
            <ac:spMk id="11" creationId="{5A661BD2-1F12-4EA9-A868-FAAE45A4FD81}"/>
          </ac:spMkLst>
        </pc:spChg>
        <pc:spChg chg="mod">
          <ac:chgData name="Леонид Попов" userId="cc02b5965c9bae3b" providerId="LiveId" clId="{FDA48A03-3131-4F2F-A306-07301C63E802}" dt="2020-10-25T15:00:44.889" v="10759" actId="208"/>
          <ac:spMkLst>
            <pc:docMk/>
            <pc:sldMk cId="1785321096" sldId="2713"/>
            <ac:spMk id="12" creationId="{D85D0618-F7FC-4ABF-B24A-687942546D22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14" creationId="{9410AAA1-D1BA-47F0-8916-EA878E6760CE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15" creationId="{95218DD5-C76A-4462-8F9F-A196C024F751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18" creationId="{96F6AB18-537B-4EB7-8DA4-93C80ACD77E9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19" creationId="{AA167B3B-BB2D-47A9-BAA6-6F48C0AB3BA3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20" creationId="{04BFC481-C540-40A1-AA9D-E0DB271C478F}"/>
          </ac:spMkLst>
        </pc:spChg>
        <pc:spChg chg="mod">
          <ac:chgData name="Леонид Попов" userId="cc02b5965c9bae3b" providerId="LiveId" clId="{FDA48A03-3131-4F2F-A306-07301C63E802}" dt="2020-10-24T17:16:17.761" v="10281" actId="14100"/>
          <ac:spMkLst>
            <pc:docMk/>
            <pc:sldMk cId="1785321096" sldId="2713"/>
            <ac:spMk id="22" creationId="{A1178B7C-F452-4D19-8C2E-B4AE7EB4DA1A}"/>
          </ac:spMkLst>
        </pc:spChg>
        <pc:spChg chg="add mod">
          <ac:chgData name="Леонид Попов" userId="cc02b5965c9bae3b" providerId="LiveId" clId="{FDA48A03-3131-4F2F-A306-07301C63E802}" dt="2020-10-25T16:53:21.891" v="16624" actId="164"/>
          <ac:spMkLst>
            <pc:docMk/>
            <pc:sldMk cId="1785321096" sldId="2713"/>
            <ac:spMk id="23" creationId="{071E34F3-FEF8-402F-B421-1AB4A622FA9E}"/>
          </ac:spMkLst>
        </pc:spChg>
        <pc:spChg chg="mod">
          <ac:chgData name="Леонид Попов" userId="cc02b5965c9bae3b" providerId="LiveId" clId="{FDA48A03-3131-4F2F-A306-07301C63E802}" dt="2020-10-24T17:16:10.873" v="10279" actId="1076"/>
          <ac:spMkLst>
            <pc:docMk/>
            <pc:sldMk cId="1785321096" sldId="2713"/>
            <ac:spMk id="23" creationId="{0FC236C7-AB56-4D28-8213-358229AA82F9}"/>
          </ac:spMkLst>
        </pc:spChg>
        <pc:spChg chg="mod">
          <ac:chgData name="Леонид Попов" userId="cc02b5965c9bae3b" providerId="LiveId" clId="{FDA48A03-3131-4F2F-A306-07301C63E802}" dt="2020-10-24T17:16:44.320" v="10296" actId="1038"/>
          <ac:spMkLst>
            <pc:docMk/>
            <pc:sldMk cId="1785321096" sldId="2713"/>
            <ac:spMk id="24" creationId="{B36E900D-2FBA-4A3E-8B5D-1FA04D4024A8}"/>
          </ac:spMkLst>
        </pc:spChg>
        <pc:spChg chg="add del mod">
          <ac:chgData name="Леонид Попов" userId="cc02b5965c9bae3b" providerId="LiveId" clId="{FDA48A03-3131-4F2F-A306-07301C63E802}" dt="2020-10-24T17:22:23.164" v="10301" actId="478"/>
          <ac:spMkLst>
            <pc:docMk/>
            <pc:sldMk cId="1785321096" sldId="2713"/>
            <ac:spMk id="25" creationId="{04E97044-DA36-4C86-A683-56E5F9697A9B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26" creationId="{82493BE1-C2F5-47C8-8012-16B8FD522086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27" creationId="{1074B261-4A50-4E48-B3AE-A092B1EF5966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28" creationId="{B26A8FFC-D4B2-4FC2-8E6F-0768B03B44AF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29" creationId="{BC3184C9-B014-43B0-9353-E270E6151123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30" creationId="{91ACB16C-D05F-432B-A47D-FEC25B6B3638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31" creationId="{86C638D2-12C0-4191-B04A-7DAA3FB68CEF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32" creationId="{912034F7-B750-400A-90AF-53FB0A6068FC}"/>
          </ac:spMkLst>
        </pc:spChg>
        <pc:grpChg chg="add mod">
          <ac:chgData name="Леонид Попов" userId="cc02b5965c9bae3b" providerId="LiveId" clId="{FDA48A03-3131-4F2F-A306-07301C63E802}" dt="2020-10-25T16:52:39.735" v="16623" actId="1037"/>
          <ac:grpSpMkLst>
            <pc:docMk/>
            <pc:sldMk cId="1785321096" sldId="2713"/>
            <ac:grpSpMk id="2" creationId="{341B1789-3F25-4C95-B142-9FEFC5A48251}"/>
          </ac:grpSpMkLst>
        </pc:grpChg>
        <pc:grpChg chg="add del mod">
          <ac:chgData name="Леонид Попов" userId="cc02b5965c9bae3b" providerId="LiveId" clId="{FDA48A03-3131-4F2F-A306-07301C63E802}" dt="2020-10-24T17:28:25.079" v="10352" actId="165"/>
          <ac:grpSpMkLst>
            <pc:docMk/>
            <pc:sldMk cId="1785321096" sldId="2713"/>
            <ac:grpSpMk id="4" creationId="{513EF93B-AE0C-435E-ADEB-6A84A68B9273}"/>
          </ac:grpSpMkLst>
        </pc:grpChg>
        <pc:grpChg chg="mod topLvl">
          <ac:chgData name="Леонид Попов" userId="cc02b5965c9bae3b" providerId="LiveId" clId="{FDA48A03-3131-4F2F-A306-07301C63E802}" dt="2020-10-25T15:00:56.683" v="10760" actId="164"/>
          <ac:grpSpMkLst>
            <pc:docMk/>
            <pc:sldMk cId="1785321096" sldId="2713"/>
            <ac:grpSpMk id="7" creationId="{12453CF8-7448-4532-9FA9-2535178AA80C}"/>
          </ac:grpSpMkLst>
        </pc:grpChg>
        <pc:grpChg chg="add mod">
          <ac:chgData name="Леонид Попов" userId="cc02b5965c9bae3b" providerId="LiveId" clId="{FDA48A03-3131-4F2F-A306-07301C63E802}" dt="2020-10-25T16:52:28.216" v="16615" actId="1038"/>
          <ac:grpSpMkLst>
            <pc:docMk/>
            <pc:sldMk cId="1785321096" sldId="2713"/>
            <ac:grpSpMk id="13" creationId="{F2423BF2-E19F-4122-AB58-F2C248D70B0D}"/>
          </ac:grpSpMkLst>
        </pc:grpChg>
        <pc:grpChg chg="add mod">
          <ac:chgData name="Леонид Попов" userId="cc02b5965c9bae3b" providerId="LiveId" clId="{FDA48A03-3131-4F2F-A306-07301C63E802}" dt="2020-10-25T16:53:26.451" v="16625" actId="1076"/>
          <ac:grpSpMkLst>
            <pc:docMk/>
            <pc:sldMk cId="1785321096" sldId="2713"/>
            <ac:grpSpMk id="17" creationId="{C06B78C8-1A39-4D79-96B0-BA49318DF445}"/>
          </ac:grpSpMkLst>
        </pc:grpChg>
        <pc:grpChg chg="add del mod">
          <ac:chgData name="Леонид Попов" userId="cc02b5965c9bae3b" providerId="LiveId" clId="{FDA48A03-3131-4F2F-A306-07301C63E802}" dt="2020-10-24T17:14:06.019" v="10266" actId="478"/>
          <ac:grpSpMkLst>
            <pc:docMk/>
            <pc:sldMk cId="1785321096" sldId="2713"/>
            <ac:grpSpMk id="17" creationId="{D12E3900-D1C8-44A2-939A-BDDE40F2B63C}"/>
          </ac:grpSpMkLst>
        </pc:grpChg>
        <pc:grpChg chg="add del mod">
          <ac:chgData name="Леонид Попов" userId="cc02b5965c9bae3b" providerId="LiveId" clId="{FDA48A03-3131-4F2F-A306-07301C63E802}" dt="2020-10-24T17:21:42.976" v="10297" actId="478"/>
          <ac:grpSpMkLst>
            <pc:docMk/>
            <pc:sldMk cId="1785321096" sldId="2713"/>
            <ac:grpSpMk id="21" creationId="{1F6521A8-C0F6-48FE-A7D1-6F78599E8F21}"/>
          </ac:grpSpMkLst>
        </pc:grpChg>
        <pc:graphicFrameChg chg="add mod">
          <ac:chgData name="Леонид Попов" userId="cc02b5965c9bae3b" providerId="LiveId" clId="{FDA48A03-3131-4F2F-A306-07301C63E802}" dt="2020-10-25T16:52:28.216" v="16615" actId="1038"/>
          <ac:graphicFrameMkLst>
            <pc:docMk/>
            <pc:sldMk cId="1785321096" sldId="2713"/>
            <ac:graphicFrameMk id="16" creationId="{6912F192-9A87-4110-933D-53B0B6044358}"/>
          </ac:graphicFrameMkLst>
        </pc:graphicFrameChg>
      </pc:sldChg>
      <pc:sldChg chg="addSp delSp modSp add del mod modNotesTx">
        <pc:chgData name="Леонид Попов" userId="cc02b5965c9bae3b" providerId="LiveId" clId="{FDA48A03-3131-4F2F-A306-07301C63E802}" dt="2020-10-25T17:00:13.329" v="17660" actId="2696"/>
        <pc:sldMkLst>
          <pc:docMk/>
          <pc:sldMk cId="1399880721" sldId="2714"/>
        </pc:sldMkLst>
        <pc:spChg chg="mod">
          <ac:chgData name="Леонид Попов" userId="cc02b5965c9bae3b" providerId="LiveId" clId="{FDA48A03-3131-4F2F-A306-07301C63E802}" dt="2020-10-25T16:01:14.295" v="15122" actId="6549"/>
          <ac:spMkLst>
            <pc:docMk/>
            <pc:sldMk cId="1399880721" sldId="2714"/>
            <ac:spMk id="3" creationId="{ECCBC75B-19ED-445F-BDC5-F376143368F5}"/>
          </ac:spMkLst>
        </pc:spChg>
        <pc:spChg chg="add del">
          <ac:chgData name="Леонид Попов" userId="cc02b5965c9bae3b" providerId="LiveId" clId="{FDA48A03-3131-4F2F-A306-07301C63E802}" dt="2020-10-25T15:57:41.257" v="15031" actId="22"/>
          <ac:spMkLst>
            <pc:docMk/>
            <pc:sldMk cId="1399880721" sldId="2714"/>
            <ac:spMk id="4" creationId="{815544D2-BF0A-4937-8C46-E2AC6BA383CF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8" creationId="{A5D28B67-A8A9-4B73-9237-204003AB1E00}"/>
          </ac:spMkLst>
        </pc:spChg>
        <pc:spChg chg="add del mod">
          <ac:chgData name="Леонид Попов" userId="cc02b5965c9bae3b" providerId="LiveId" clId="{FDA48A03-3131-4F2F-A306-07301C63E802}" dt="2020-10-25T16:50:42.276" v="16555" actId="21"/>
          <ac:spMkLst>
            <pc:docMk/>
            <pc:sldMk cId="1399880721" sldId="2714"/>
            <ac:spMk id="18" creationId="{F47476B3-EAC4-4A27-AD8A-3BCBE67FF875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25" creationId="{7AD1D3B1-164C-4CBF-B906-7D4CDDE87F30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26" creationId="{82493BE1-C2F5-47C8-8012-16B8FD522086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27" creationId="{1074B261-4A50-4E48-B3AE-A092B1EF5966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28" creationId="{B26A8FFC-D4B2-4FC2-8E6F-0768B03B44AF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29" creationId="{BC3184C9-B014-43B0-9353-E270E6151123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30" creationId="{91ACB16C-D05F-432B-A47D-FEC25B6B3638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31" creationId="{86C638D2-12C0-4191-B04A-7DAA3FB68CEF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32" creationId="{912034F7-B750-400A-90AF-53FB0A6068FC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3" creationId="{B56307EC-FD9F-4028-8B3A-B3E8A0A7EE20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4" creationId="{6DB50D51-B198-4C27-92FB-091ACE0DC55F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5" creationId="{EA71266F-9487-4137-913D-DEC96668DCAC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6" creationId="{B2AB15F5-0CD8-4E8F-A0E4-609F9EC84DDD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7" creationId="{ECE13DAB-AADB-46FA-A2F7-3739BF3A3724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8" creationId="{30BE260C-5C5B-4208-90B4-5835A278379F}"/>
          </ac:spMkLst>
        </pc:spChg>
        <pc:spChg chg="add del mod">
          <ac:chgData name="Леонид Попов" userId="cc02b5965c9bae3b" providerId="LiveId" clId="{FDA48A03-3131-4F2F-A306-07301C63E802}" dt="2020-10-25T15:56:00.653" v="15017"/>
          <ac:spMkLst>
            <pc:docMk/>
            <pc:sldMk cId="1399880721" sldId="2714"/>
            <ac:spMk id="39" creationId="{E0D568B5-6F52-401F-B109-76C0C635D7EE}"/>
          </ac:spMkLst>
        </pc:spChg>
        <pc:spChg chg="add del mod">
          <ac:chgData name="Леонид Попов" userId="cc02b5965c9bae3b" providerId="LiveId" clId="{FDA48A03-3131-4F2F-A306-07301C63E802}" dt="2020-10-25T15:56:00.653" v="15017"/>
          <ac:spMkLst>
            <pc:docMk/>
            <pc:sldMk cId="1399880721" sldId="2714"/>
            <ac:spMk id="40" creationId="{EF27BF9B-EF57-41B4-9EC2-DCAB5866A857}"/>
          </ac:spMkLst>
        </pc:spChg>
        <pc:spChg chg="add del mod">
          <ac:chgData name="Леонид Попов" userId="cc02b5965c9bae3b" providerId="LiveId" clId="{FDA48A03-3131-4F2F-A306-07301C63E802}" dt="2020-10-25T15:56:00.653" v="15017"/>
          <ac:spMkLst>
            <pc:docMk/>
            <pc:sldMk cId="1399880721" sldId="2714"/>
            <ac:spMk id="41" creationId="{E57529F1-AA5F-438D-A398-223A1C503F22}"/>
          </ac:spMkLst>
        </pc:spChg>
        <pc:spChg chg="add del mod">
          <ac:chgData name="Леонид Попов" userId="cc02b5965c9bae3b" providerId="LiveId" clId="{FDA48A03-3131-4F2F-A306-07301C63E802}" dt="2020-10-25T15:56:00.653" v="15017"/>
          <ac:spMkLst>
            <pc:docMk/>
            <pc:sldMk cId="1399880721" sldId="2714"/>
            <ac:spMk id="45" creationId="{191D8650-2065-4855-A07F-4661D12654F1}"/>
          </ac:spMkLst>
        </pc:spChg>
        <pc:spChg chg="del mod topLvl">
          <ac:chgData name="Леонид Попов" userId="cc02b5965c9bae3b" providerId="LiveId" clId="{FDA48A03-3131-4F2F-A306-07301C63E802}" dt="2020-10-25T15:56:19.639" v="15021" actId="478"/>
          <ac:spMkLst>
            <pc:docMk/>
            <pc:sldMk cId="1399880721" sldId="2714"/>
            <ac:spMk id="48" creationId="{2C67704D-05A2-4266-B16B-35CF75E50149}"/>
          </ac:spMkLst>
        </pc:spChg>
        <pc:spChg chg="del mod topLvl">
          <ac:chgData name="Леонид Попов" userId="cc02b5965c9bae3b" providerId="LiveId" clId="{FDA48A03-3131-4F2F-A306-07301C63E802}" dt="2020-10-25T15:56:25.511" v="15022" actId="478"/>
          <ac:spMkLst>
            <pc:docMk/>
            <pc:sldMk cId="1399880721" sldId="2714"/>
            <ac:spMk id="49" creationId="{24BFC110-8B4D-4B87-959F-02C6CE19932B}"/>
          </ac:spMkLst>
        </pc:spChg>
        <pc:spChg chg="mod topLvl">
          <ac:chgData name="Леонид Попов" userId="cc02b5965c9bae3b" providerId="LiveId" clId="{FDA48A03-3131-4F2F-A306-07301C63E802}" dt="2020-10-25T15:58:37.072" v="15044" actId="164"/>
          <ac:spMkLst>
            <pc:docMk/>
            <pc:sldMk cId="1399880721" sldId="2714"/>
            <ac:spMk id="50" creationId="{DE1721D3-7C1A-4EE6-A075-3A43ECED420D}"/>
          </ac:spMkLst>
        </pc:spChg>
        <pc:spChg chg="mod topLvl">
          <ac:chgData name="Леонид Попов" userId="cc02b5965c9bae3b" providerId="LiveId" clId="{FDA48A03-3131-4F2F-A306-07301C63E802}" dt="2020-10-25T15:58:37.072" v="15044" actId="164"/>
          <ac:spMkLst>
            <pc:docMk/>
            <pc:sldMk cId="1399880721" sldId="2714"/>
            <ac:spMk id="51" creationId="{C49E547C-B062-4C0A-887B-A39FD2CB90D9}"/>
          </ac:spMkLst>
        </pc:spChg>
        <pc:spChg chg="mod">
          <ac:chgData name="Леонид Попов" userId="cc02b5965c9bae3b" providerId="LiveId" clId="{FDA48A03-3131-4F2F-A306-07301C63E802}" dt="2020-10-25T15:56:17.073" v="15020" actId="165"/>
          <ac:spMkLst>
            <pc:docMk/>
            <pc:sldMk cId="1399880721" sldId="2714"/>
            <ac:spMk id="52" creationId="{FD463738-489B-40EF-A676-D8D4E1B72D59}"/>
          </ac:spMkLst>
        </pc:spChg>
        <pc:spChg chg="mod">
          <ac:chgData name="Леонид Попов" userId="cc02b5965c9bae3b" providerId="LiveId" clId="{FDA48A03-3131-4F2F-A306-07301C63E802}" dt="2020-10-25T15:56:17.073" v="15020" actId="165"/>
          <ac:spMkLst>
            <pc:docMk/>
            <pc:sldMk cId="1399880721" sldId="2714"/>
            <ac:spMk id="53" creationId="{29A8CBF4-0C64-463C-9598-8515AF3EC3DF}"/>
          </ac:spMkLst>
        </pc:spChg>
        <pc:spChg chg="mod">
          <ac:chgData name="Леонид Попов" userId="cc02b5965c9bae3b" providerId="LiveId" clId="{FDA48A03-3131-4F2F-A306-07301C63E802}" dt="2020-10-25T15:56:17.073" v="15020" actId="165"/>
          <ac:spMkLst>
            <pc:docMk/>
            <pc:sldMk cId="1399880721" sldId="2714"/>
            <ac:spMk id="54" creationId="{C6100307-3966-410C-A9A7-D08D3603CBF2}"/>
          </ac:spMkLst>
        </pc:spChg>
        <pc:spChg chg="add mod">
          <ac:chgData name="Леонид Попов" userId="cc02b5965c9bae3b" providerId="LiveId" clId="{FDA48A03-3131-4F2F-A306-07301C63E802}" dt="2020-10-25T15:57:01.830" v="15029" actId="1076"/>
          <ac:spMkLst>
            <pc:docMk/>
            <pc:sldMk cId="1399880721" sldId="2714"/>
            <ac:spMk id="55" creationId="{56A7FE12-777F-4372-B3CA-38B2D930D41B}"/>
          </ac:spMkLst>
        </pc:spChg>
        <pc:spChg chg="add mod">
          <ac:chgData name="Леонид Попов" userId="cc02b5965c9bae3b" providerId="LiveId" clId="{FDA48A03-3131-4F2F-A306-07301C63E802}" dt="2020-10-25T15:57:01.830" v="15029" actId="1076"/>
          <ac:spMkLst>
            <pc:docMk/>
            <pc:sldMk cId="1399880721" sldId="2714"/>
            <ac:spMk id="56" creationId="{9154A79B-F7B2-4A10-9D09-0A7C608FCD4F}"/>
          </ac:spMkLst>
        </pc:spChg>
        <pc:spChg chg="add mod">
          <ac:chgData name="Леонид Попов" userId="cc02b5965c9bae3b" providerId="LiveId" clId="{FDA48A03-3131-4F2F-A306-07301C63E802}" dt="2020-10-25T15:57:01.830" v="15029" actId="1076"/>
          <ac:spMkLst>
            <pc:docMk/>
            <pc:sldMk cId="1399880721" sldId="2714"/>
            <ac:spMk id="57" creationId="{EB68A1CE-4EB2-4AFD-B85D-73A14C8D1191}"/>
          </ac:spMkLst>
        </pc:spChg>
        <pc:spChg chg="add del mod">
          <ac:chgData name="Леонид Попов" userId="cc02b5965c9bae3b" providerId="LiveId" clId="{FDA48A03-3131-4F2F-A306-07301C63E802}" dt="2020-10-25T15:56:30.186" v="15023" actId="478"/>
          <ac:spMkLst>
            <pc:docMk/>
            <pc:sldMk cId="1399880721" sldId="2714"/>
            <ac:spMk id="61" creationId="{781DC684-135B-4B2A-B4D0-D852A5179E13}"/>
          </ac:spMkLst>
        </pc:spChg>
        <pc:spChg chg="add del mod">
          <ac:chgData name="Леонид Попов" userId="cc02b5965c9bae3b" providerId="LiveId" clId="{FDA48A03-3131-4F2F-A306-07301C63E802}" dt="2020-10-25T16:01:40.444" v="15123" actId="478"/>
          <ac:spMkLst>
            <pc:docMk/>
            <pc:sldMk cId="1399880721" sldId="2714"/>
            <ac:spMk id="63" creationId="{2D2D3198-BEAB-4684-B8CC-8457F8853739}"/>
          </ac:spMkLst>
        </pc:spChg>
        <pc:spChg chg="mod">
          <ac:chgData name="Леонид Попов" userId="cc02b5965c9bae3b" providerId="LiveId" clId="{FDA48A03-3131-4F2F-A306-07301C63E802}" dt="2020-10-25T16:02:50.430" v="15208"/>
          <ac:spMkLst>
            <pc:docMk/>
            <pc:sldMk cId="1399880721" sldId="2714"/>
            <ac:spMk id="65" creationId="{81C98A65-08A2-4B8C-BC0D-90D6461A7851}"/>
          </ac:spMkLst>
        </pc:spChg>
        <pc:spChg chg="mod">
          <ac:chgData name="Леонид Попов" userId="cc02b5965c9bae3b" providerId="LiveId" clId="{FDA48A03-3131-4F2F-A306-07301C63E802}" dt="2020-10-25T16:02:50.430" v="15208"/>
          <ac:spMkLst>
            <pc:docMk/>
            <pc:sldMk cId="1399880721" sldId="2714"/>
            <ac:spMk id="66" creationId="{43279150-5A19-48F7-8E47-6307149D4C3D}"/>
          </ac:spMkLst>
        </pc:spChg>
        <pc:spChg chg="mod">
          <ac:chgData name="Леонид Попов" userId="cc02b5965c9bae3b" providerId="LiveId" clId="{FDA48A03-3131-4F2F-A306-07301C63E802}" dt="2020-10-25T16:02:50.430" v="15208"/>
          <ac:spMkLst>
            <pc:docMk/>
            <pc:sldMk cId="1399880721" sldId="2714"/>
            <ac:spMk id="67" creationId="{370CFC2B-C32E-4C1D-97F5-76491E879B83}"/>
          </ac:spMkLst>
        </pc:spChg>
        <pc:grpChg chg="del">
          <ac:chgData name="Леонид Попов" userId="cc02b5965c9bae3b" providerId="LiveId" clId="{FDA48A03-3131-4F2F-A306-07301C63E802}" dt="2020-10-25T15:55:58.035" v="15015" actId="478"/>
          <ac:grpSpMkLst>
            <pc:docMk/>
            <pc:sldMk cId="1399880721" sldId="2714"/>
            <ac:grpSpMk id="2" creationId="{341B1789-3F25-4C95-B142-9FEFC5A48251}"/>
          </ac:grpSpMkLst>
        </pc:grpChg>
        <pc:grpChg chg="del">
          <ac:chgData name="Леонид Попов" userId="cc02b5965c9bae3b" providerId="LiveId" clId="{FDA48A03-3131-4F2F-A306-07301C63E802}" dt="2020-10-25T15:55:58.035" v="15015" actId="478"/>
          <ac:grpSpMkLst>
            <pc:docMk/>
            <pc:sldMk cId="1399880721" sldId="2714"/>
            <ac:grpSpMk id="13" creationId="{F2423BF2-E19F-4122-AB58-F2C248D70B0D}"/>
          </ac:grpSpMkLst>
        </pc:grpChg>
        <pc:grpChg chg="add mod">
          <ac:chgData name="Леонид Попов" userId="cc02b5965c9bae3b" providerId="LiveId" clId="{FDA48A03-3131-4F2F-A306-07301C63E802}" dt="2020-10-25T15:58:37.072" v="15044" actId="164"/>
          <ac:grpSpMkLst>
            <pc:docMk/>
            <pc:sldMk cId="1399880721" sldId="2714"/>
            <ac:grpSpMk id="17" creationId="{9EF2F710-595D-4B65-AD87-10D2A3AD881F}"/>
          </ac:grpSpMkLst>
        </pc:grpChg>
        <pc:grpChg chg="add del mod">
          <ac:chgData name="Леонид Попов" userId="cc02b5965c9bae3b" providerId="LiveId" clId="{FDA48A03-3131-4F2F-A306-07301C63E802}" dt="2020-10-25T15:56:00.653" v="15017"/>
          <ac:grpSpMkLst>
            <pc:docMk/>
            <pc:sldMk cId="1399880721" sldId="2714"/>
            <ac:grpSpMk id="23" creationId="{5049BAD4-0489-40F5-938E-548E45613CB5}"/>
          </ac:grpSpMkLst>
        </pc:grpChg>
        <pc:grpChg chg="mod">
          <ac:chgData name="Леонид Попов" userId="cc02b5965c9bae3b" providerId="LiveId" clId="{FDA48A03-3131-4F2F-A306-07301C63E802}" dt="2020-10-25T15:55:58.808" v="15016"/>
          <ac:grpSpMkLst>
            <pc:docMk/>
            <pc:sldMk cId="1399880721" sldId="2714"/>
            <ac:grpSpMk id="24" creationId="{F4BF69C3-BA43-4B69-82A3-B23FD83B7DAA}"/>
          </ac:grpSpMkLst>
        </pc:grpChg>
        <pc:grpChg chg="add del mod">
          <ac:chgData name="Леонид Попов" userId="cc02b5965c9bae3b" providerId="LiveId" clId="{FDA48A03-3131-4F2F-A306-07301C63E802}" dt="2020-10-25T15:56:17.073" v="15020" actId="165"/>
          <ac:grpSpMkLst>
            <pc:docMk/>
            <pc:sldMk cId="1399880721" sldId="2714"/>
            <ac:grpSpMk id="46" creationId="{40A41937-AA5A-4C98-88C1-9F3DDCD5354B}"/>
          </ac:grpSpMkLst>
        </pc:grpChg>
        <pc:grpChg chg="del mod topLvl">
          <ac:chgData name="Леонид Попов" userId="cc02b5965c9bae3b" providerId="LiveId" clId="{FDA48A03-3131-4F2F-A306-07301C63E802}" dt="2020-10-25T15:56:19.639" v="15021" actId="478"/>
          <ac:grpSpMkLst>
            <pc:docMk/>
            <pc:sldMk cId="1399880721" sldId="2714"/>
            <ac:grpSpMk id="47" creationId="{5B234E33-F222-4964-B390-3C37D5B415C8}"/>
          </ac:grpSpMkLst>
        </pc:grpChg>
        <pc:grpChg chg="add mod">
          <ac:chgData name="Леонид Попов" userId="cc02b5965c9bae3b" providerId="LiveId" clId="{FDA48A03-3131-4F2F-A306-07301C63E802}" dt="2020-10-25T16:02:50.430" v="15208"/>
          <ac:grpSpMkLst>
            <pc:docMk/>
            <pc:sldMk cId="1399880721" sldId="2714"/>
            <ac:grpSpMk id="64" creationId="{BA1A7FED-1B32-438D-AB56-0FA93E52ECDB}"/>
          </ac:grpSpMkLst>
        </pc:grpChg>
        <pc:graphicFrameChg chg="del">
          <ac:chgData name="Леонид Попов" userId="cc02b5965c9bae3b" providerId="LiveId" clId="{FDA48A03-3131-4F2F-A306-07301C63E802}" dt="2020-10-25T15:55:58.035" v="15015" actId="478"/>
          <ac:graphicFrameMkLst>
            <pc:docMk/>
            <pc:sldMk cId="1399880721" sldId="2714"/>
            <ac:graphicFrameMk id="16" creationId="{6912F192-9A87-4110-933D-53B0B6044358}"/>
          </ac:graphicFrameMkLst>
        </pc:graphicFrameChg>
        <pc:cxnChg chg="add del mod">
          <ac:chgData name="Леонид Попов" userId="cc02b5965c9bae3b" providerId="LiveId" clId="{FDA48A03-3131-4F2F-A306-07301C63E802}" dt="2020-10-25T15:56:00.653" v="15017"/>
          <ac:cxnSpMkLst>
            <pc:docMk/>
            <pc:sldMk cId="1399880721" sldId="2714"/>
            <ac:cxnSpMk id="42" creationId="{5AA83510-870E-4EFF-9C86-76ACB3C8D50C}"/>
          </ac:cxnSpMkLst>
        </pc:cxnChg>
        <pc:cxnChg chg="add del mod">
          <ac:chgData name="Леонид Попов" userId="cc02b5965c9bae3b" providerId="LiveId" clId="{FDA48A03-3131-4F2F-A306-07301C63E802}" dt="2020-10-25T15:56:00.653" v="15017"/>
          <ac:cxnSpMkLst>
            <pc:docMk/>
            <pc:sldMk cId="1399880721" sldId="2714"/>
            <ac:cxnSpMk id="43" creationId="{3CC70F76-2E4E-4AD1-A927-3038286A5E7C}"/>
          </ac:cxnSpMkLst>
        </pc:cxnChg>
        <pc:cxnChg chg="add del mod">
          <ac:chgData name="Леонид Попов" userId="cc02b5965c9bae3b" providerId="LiveId" clId="{FDA48A03-3131-4F2F-A306-07301C63E802}" dt="2020-10-25T15:56:00.653" v="15017"/>
          <ac:cxnSpMkLst>
            <pc:docMk/>
            <pc:sldMk cId="1399880721" sldId="2714"/>
            <ac:cxnSpMk id="44" creationId="{598111B7-C513-44D6-ACCD-036AC822A6A9}"/>
          </ac:cxnSpMkLst>
        </pc:cxnChg>
        <pc:cxnChg chg="add del mod">
          <ac:chgData name="Леонид Попов" userId="cc02b5965c9bae3b" providerId="LiveId" clId="{FDA48A03-3131-4F2F-A306-07301C63E802}" dt="2020-10-25T15:56:50.750" v="15026" actId="478"/>
          <ac:cxnSpMkLst>
            <pc:docMk/>
            <pc:sldMk cId="1399880721" sldId="2714"/>
            <ac:cxnSpMk id="58" creationId="{60AB3BAC-DEE8-4EC5-867E-2BAD1628CF06}"/>
          </ac:cxnSpMkLst>
        </pc:cxnChg>
        <pc:cxnChg chg="add del mod">
          <ac:chgData name="Леонид Попов" userId="cc02b5965c9bae3b" providerId="LiveId" clId="{FDA48A03-3131-4F2F-A306-07301C63E802}" dt="2020-10-25T15:56:51.873" v="15027" actId="478"/>
          <ac:cxnSpMkLst>
            <pc:docMk/>
            <pc:sldMk cId="1399880721" sldId="2714"/>
            <ac:cxnSpMk id="59" creationId="{07D94A37-E80D-4545-A8E0-7341442FF48E}"/>
          </ac:cxnSpMkLst>
        </pc:cxnChg>
        <pc:cxnChg chg="add del mod">
          <ac:chgData name="Леонид Попов" userId="cc02b5965c9bae3b" providerId="LiveId" clId="{FDA48A03-3131-4F2F-A306-07301C63E802}" dt="2020-10-25T15:56:52.750" v="15028" actId="478"/>
          <ac:cxnSpMkLst>
            <pc:docMk/>
            <pc:sldMk cId="1399880721" sldId="2714"/>
            <ac:cxnSpMk id="60" creationId="{3E41AED0-6F29-4EF8-BC44-8957200031B1}"/>
          </ac:cxnSpMkLst>
        </pc:cxnChg>
      </pc:sldChg>
      <pc:sldChg chg="addSp delSp modSp add mod modNotesTx">
        <pc:chgData name="Леонид Попов" userId="cc02b5965c9bae3b" providerId="LiveId" clId="{FDA48A03-3131-4F2F-A306-07301C63E802}" dt="2020-10-25T18:10:27.174" v="21882" actId="20577"/>
        <pc:sldMkLst>
          <pc:docMk/>
          <pc:sldMk cId="1800269486" sldId="2715"/>
        </pc:sldMkLst>
        <pc:spChg chg="mod">
          <ac:chgData name="Леонид Попов" userId="cc02b5965c9bae3b" providerId="LiveId" clId="{FDA48A03-3131-4F2F-A306-07301C63E802}" dt="2020-10-25T16:01:56.065" v="15160" actId="20577"/>
          <ac:spMkLst>
            <pc:docMk/>
            <pc:sldMk cId="1800269486" sldId="2715"/>
            <ac:spMk id="3" creationId="{ECCBC75B-19ED-445F-BDC5-F376143368F5}"/>
          </ac:spMkLst>
        </pc:spChg>
        <pc:spChg chg="del">
          <ac:chgData name="Леонид Попов" userId="cc02b5965c9bae3b" providerId="LiveId" clId="{FDA48A03-3131-4F2F-A306-07301C63E802}" dt="2020-10-25T15:59:29.984" v="15047" actId="478"/>
          <ac:spMkLst>
            <pc:docMk/>
            <pc:sldMk cId="1800269486" sldId="2715"/>
            <ac:spMk id="55" creationId="{56A7FE12-777F-4372-B3CA-38B2D930D41B}"/>
          </ac:spMkLst>
        </pc:spChg>
        <pc:spChg chg="del">
          <ac:chgData name="Леонид Попов" userId="cc02b5965c9bae3b" providerId="LiveId" clId="{FDA48A03-3131-4F2F-A306-07301C63E802}" dt="2020-10-25T15:59:29.984" v="15047" actId="478"/>
          <ac:spMkLst>
            <pc:docMk/>
            <pc:sldMk cId="1800269486" sldId="2715"/>
            <ac:spMk id="56" creationId="{9154A79B-F7B2-4A10-9D09-0A7C608FCD4F}"/>
          </ac:spMkLst>
        </pc:spChg>
        <pc:spChg chg="del">
          <ac:chgData name="Леонид Попов" userId="cc02b5965c9bae3b" providerId="LiveId" clId="{FDA48A03-3131-4F2F-A306-07301C63E802}" dt="2020-10-25T15:59:29.984" v="15047" actId="478"/>
          <ac:spMkLst>
            <pc:docMk/>
            <pc:sldMk cId="1800269486" sldId="2715"/>
            <ac:spMk id="57" creationId="{EB68A1CE-4EB2-4AFD-B85D-73A14C8D1191}"/>
          </ac:spMkLst>
        </pc:spChg>
        <pc:spChg chg="del">
          <ac:chgData name="Леонид Попов" userId="cc02b5965c9bae3b" providerId="LiveId" clId="{FDA48A03-3131-4F2F-A306-07301C63E802}" dt="2020-10-25T15:59:29.984" v="15047" actId="478"/>
          <ac:spMkLst>
            <pc:docMk/>
            <pc:sldMk cId="1800269486" sldId="2715"/>
            <ac:spMk id="63" creationId="{2D2D3198-BEAB-4684-B8CC-8457F8853739}"/>
          </ac:spMkLst>
        </pc:spChg>
        <pc:grpChg chg="del">
          <ac:chgData name="Леонид Попов" userId="cc02b5965c9bae3b" providerId="LiveId" clId="{FDA48A03-3131-4F2F-A306-07301C63E802}" dt="2020-10-25T15:59:29.984" v="15047" actId="478"/>
          <ac:grpSpMkLst>
            <pc:docMk/>
            <pc:sldMk cId="1800269486" sldId="2715"/>
            <ac:grpSpMk id="17" creationId="{9EF2F710-595D-4B65-AD87-10D2A3AD881F}"/>
          </ac:grpSpMkLst>
        </pc:grpChg>
        <pc:picChg chg="add mod">
          <ac:chgData name="Леонид Попов" userId="cc02b5965c9bae3b" providerId="LiveId" clId="{FDA48A03-3131-4F2F-A306-07301C63E802}" dt="2020-10-25T15:59:57.781" v="15073" actId="1036"/>
          <ac:picMkLst>
            <pc:docMk/>
            <pc:sldMk cId="1800269486" sldId="2715"/>
            <ac:picMk id="10" creationId="{1EA0C557-72FF-4BE5-A38D-8EDB41B24601}"/>
          </ac:picMkLst>
        </pc:picChg>
        <pc:picChg chg="add mod">
          <ac:chgData name="Леонид Попов" userId="cc02b5965c9bae3b" providerId="LiveId" clId="{FDA48A03-3131-4F2F-A306-07301C63E802}" dt="2020-10-25T15:59:57.781" v="15073" actId="1036"/>
          <ac:picMkLst>
            <pc:docMk/>
            <pc:sldMk cId="1800269486" sldId="2715"/>
            <ac:picMk id="11" creationId="{A242E19D-F66B-4A29-9CAF-2D1FB21A89F2}"/>
          </ac:picMkLst>
        </pc:picChg>
        <pc:picChg chg="add mod">
          <ac:chgData name="Леонид Попов" userId="cc02b5965c9bae3b" providerId="LiveId" clId="{FDA48A03-3131-4F2F-A306-07301C63E802}" dt="2020-10-25T15:59:57.781" v="15073" actId="1036"/>
          <ac:picMkLst>
            <pc:docMk/>
            <pc:sldMk cId="1800269486" sldId="2715"/>
            <ac:picMk id="12" creationId="{73B963C8-EFC0-467A-85E9-FD331BAD2726}"/>
          </ac:picMkLst>
        </pc:picChg>
        <pc:cxnChg chg="add mod">
          <ac:chgData name="Леонид Попов" userId="cc02b5965c9bae3b" providerId="LiveId" clId="{FDA48A03-3131-4F2F-A306-07301C63E802}" dt="2020-10-25T15:59:57.781" v="15073" actId="1036"/>
          <ac:cxnSpMkLst>
            <pc:docMk/>
            <pc:sldMk cId="1800269486" sldId="2715"/>
            <ac:cxnSpMk id="13" creationId="{E6C3F399-2DF2-4D41-AF2B-CF6C0A000F27}"/>
          </ac:cxnSpMkLst>
        </pc:cxnChg>
      </pc:sldChg>
      <pc:sldChg chg="addSp delSp modSp add mod ord modNotesTx">
        <pc:chgData name="Леонид Попов" userId="cc02b5965c9bae3b" providerId="LiveId" clId="{FDA48A03-3131-4F2F-A306-07301C63E802}" dt="2020-10-25T18:53:20.970" v="22299" actId="20577"/>
        <pc:sldMkLst>
          <pc:docMk/>
          <pc:sldMk cId="4112451551" sldId="2716"/>
        </pc:sldMkLst>
        <pc:spChg chg="mod">
          <ac:chgData name="Леонид Попов" userId="cc02b5965c9bae3b" providerId="LiveId" clId="{FDA48A03-3131-4F2F-A306-07301C63E802}" dt="2020-10-25T18:06:02.213" v="21832" actId="20577"/>
          <ac:spMkLst>
            <pc:docMk/>
            <pc:sldMk cId="4112451551" sldId="2716"/>
            <ac:spMk id="5" creationId="{68F6C310-34D7-4AB2-8D7D-EB0E5DD87498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6" creationId="{E729B6D4-2AFB-4906-86E3-F7883CC79D58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9" creationId="{7848E7B9-C6B7-462B-8E3A-7D913A8575DF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11" creationId="{79F369D3-2102-4562-8646-A8C527452023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13" creationId="{5811B531-8260-4A38-818E-58F245053B34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14" creationId="{5BCE1A79-1955-4D53-8443-B86E9F7ABAE7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15" creationId="{76594CFE-C33C-431D-BFCC-08DE8E263AF8}"/>
          </ac:spMkLst>
        </pc:spChg>
        <pc:spChg chg="mod">
          <ac:chgData name="Леонид Попов" userId="cc02b5965c9bae3b" providerId="LiveId" clId="{FDA48A03-3131-4F2F-A306-07301C63E802}" dt="2020-10-25T17:39:56.034" v="21529"/>
          <ac:spMkLst>
            <pc:docMk/>
            <pc:sldMk cId="4112451551" sldId="2716"/>
            <ac:spMk id="18" creationId="{E402E4CA-8A6A-4490-822A-4603F72B9B18}"/>
          </ac:spMkLst>
        </pc:spChg>
        <pc:spChg chg="mod">
          <ac:chgData name="Леонид Попов" userId="cc02b5965c9bae3b" providerId="LiveId" clId="{FDA48A03-3131-4F2F-A306-07301C63E802}" dt="2020-10-25T17:39:56.034" v="21529"/>
          <ac:spMkLst>
            <pc:docMk/>
            <pc:sldMk cId="4112451551" sldId="2716"/>
            <ac:spMk id="19" creationId="{E5E3FB86-2B92-44C5-84EF-0A54E7E2CAD7}"/>
          </ac:spMkLst>
        </pc:spChg>
        <pc:spChg chg="mod">
          <ac:chgData name="Леонид Попов" userId="cc02b5965c9bae3b" providerId="LiveId" clId="{FDA48A03-3131-4F2F-A306-07301C63E802}" dt="2020-10-25T17:39:56.034" v="21529"/>
          <ac:spMkLst>
            <pc:docMk/>
            <pc:sldMk cId="4112451551" sldId="2716"/>
            <ac:spMk id="21" creationId="{97AE4147-7BF3-46EC-A2DB-1E9EBF177951}"/>
          </ac:spMkLst>
        </pc:spChg>
        <pc:spChg chg="mod">
          <ac:chgData name="Леонид Попов" userId="cc02b5965c9bae3b" providerId="LiveId" clId="{FDA48A03-3131-4F2F-A306-07301C63E802}" dt="2020-10-25T17:39:56.034" v="21529"/>
          <ac:spMkLst>
            <pc:docMk/>
            <pc:sldMk cId="4112451551" sldId="2716"/>
            <ac:spMk id="22" creationId="{7E39E060-1371-4955-B02E-7C720DB4F241}"/>
          </ac:spMkLst>
        </pc:spChg>
        <pc:spChg chg="del mod topLvl">
          <ac:chgData name="Леонид Попов" userId="cc02b5965c9bae3b" providerId="LiveId" clId="{FDA48A03-3131-4F2F-A306-07301C63E802}" dt="2020-10-25T17:49:56.159" v="21670" actId="478"/>
          <ac:spMkLst>
            <pc:docMk/>
            <pc:sldMk cId="4112451551" sldId="2716"/>
            <ac:spMk id="25" creationId="{BA68F566-C815-45D9-9EFA-E30F5174EB73}"/>
          </ac:spMkLst>
        </pc:spChg>
        <pc:spChg chg="del mod topLvl">
          <ac:chgData name="Леонид Попов" userId="cc02b5965c9bae3b" providerId="LiveId" clId="{FDA48A03-3131-4F2F-A306-07301C63E802}" dt="2020-10-25T17:42:11.322" v="21593" actId="478"/>
          <ac:spMkLst>
            <pc:docMk/>
            <pc:sldMk cId="4112451551" sldId="2716"/>
            <ac:spMk id="26" creationId="{A2DFEE59-7D37-4790-8333-1C37CDAC0DE3}"/>
          </ac:spMkLst>
        </pc:spChg>
        <pc:spChg chg="mod">
          <ac:chgData name="Леонид Попов" userId="cc02b5965c9bae3b" providerId="LiveId" clId="{FDA48A03-3131-4F2F-A306-07301C63E802}" dt="2020-10-25T17:49:32.441" v="21668" actId="14100"/>
          <ac:spMkLst>
            <pc:docMk/>
            <pc:sldMk cId="4112451551" sldId="2716"/>
            <ac:spMk id="28" creationId="{47951E5C-4417-4254-94FC-B60C76C73661}"/>
          </ac:spMkLst>
        </pc:spChg>
        <pc:spChg chg="mod">
          <ac:chgData name="Леонид Попов" userId="cc02b5965c9bae3b" providerId="LiveId" clId="{FDA48A03-3131-4F2F-A306-07301C63E802}" dt="2020-10-25T17:42:00.515" v="21590" actId="20577"/>
          <ac:spMkLst>
            <pc:docMk/>
            <pc:sldMk cId="4112451551" sldId="2716"/>
            <ac:spMk id="29" creationId="{732EC201-985E-443C-B12C-DEFD622709F2}"/>
          </ac:spMkLst>
        </pc:spChg>
        <pc:grpChg chg="add del mod">
          <ac:chgData name="Леонид Попов" userId="cc02b5965c9bae3b" providerId="LiveId" clId="{FDA48A03-3131-4F2F-A306-07301C63E802}" dt="2020-10-25T17:40:02.424" v="21553"/>
          <ac:grpSpMkLst>
            <pc:docMk/>
            <pc:sldMk cId="4112451551" sldId="2716"/>
            <ac:grpSpMk id="17" creationId="{57E895BE-07F5-4ACC-97C6-B8F5437F0BB6}"/>
          </ac:grpSpMkLst>
        </pc:grpChg>
        <pc:grpChg chg="add del mod">
          <ac:chgData name="Леонид Попов" userId="cc02b5965c9bae3b" providerId="LiveId" clId="{FDA48A03-3131-4F2F-A306-07301C63E802}" dt="2020-10-25T17:40:02.424" v="21553"/>
          <ac:grpSpMkLst>
            <pc:docMk/>
            <pc:sldMk cId="4112451551" sldId="2716"/>
            <ac:grpSpMk id="20" creationId="{54DFC080-19C5-47C7-9AED-D2E897FDCB18}"/>
          </ac:grpSpMkLst>
        </pc:grpChg>
        <pc:grpChg chg="add del mod">
          <ac:chgData name="Леонид Попов" userId="cc02b5965c9bae3b" providerId="LiveId" clId="{FDA48A03-3131-4F2F-A306-07301C63E802}" dt="2020-10-25T17:40:58.773" v="21582" actId="165"/>
          <ac:grpSpMkLst>
            <pc:docMk/>
            <pc:sldMk cId="4112451551" sldId="2716"/>
            <ac:grpSpMk id="24" creationId="{A69721D0-A89A-43E4-9C20-300073D1D8F0}"/>
          </ac:grpSpMkLst>
        </pc:grpChg>
        <pc:grpChg chg="add mod">
          <ac:chgData name="Леонид Попов" userId="cc02b5965c9bae3b" providerId="LiveId" clId="{FDA48A03-3131-4F2F-A306-07301C63E802}" dt="2020-10-25T17:49:36.170" v="21669" actId="1076"/>
          <ac:grpSpMkLst>
            <pc:docMk/>
            <pc:sldMk cId="4112451551" sldId="2716"/>
            <ac:grpSpMk id="27" creationId="{4751EE0A-0EF7-4052-91BF-62B45F0823B8}"/>
          </ac:grpSpMkLst>
        </pc:grpChg>
        <pc:picChg chg="del">
          <ac:chgData name="Леонид Попов" userId="cc02b5965c9bae3b" providerId="LiveId" clId="{FDA48A03-3131-4F2F-A306-07301C63E802}" dt="2020-10-25T17:39:55.363" v="21528" actId="478"/>
          <ac:picMkLst>
            <pc:docMk/>
            <pc:sldMk cId="4112451551" sldId="2716"/>
            <ac:picMk id="3" creationId="{CEDFC07A-6CA9-40D3-B9A5-07121A673676}"/>
          </ac:picMkLst>
        </pc:picChg>
        <pc:picChg chg="add del mod">
          <ac:chgData name="Леонид Попов" userId="cc02b5965c9bae3b" providerId="LiveId" clId="{FDA48A03-3131-4F2F-A306-07301C63E802}" dt="2020-10-25T17:40:02.424" v="21553"/>
          <ac:picMkLst>
            <pc:docMk/>
            <pc:sldMk cId="4112451551" sldId="2716"/>
            <ac:picMk id="16" creationId="{69C858BD-89A8-4CAF-BA7B-B96D952A0D0E}"/>
          </ac:picMkLst>
        </pc:picChg>
        <pc:picChg chg="add mod">
          <ac:chgData name="Леонид Попов" userId="cc02b5965c9bae3b" providerId="LiveId" clId="{FDA48A03-3131-4F2F-A306-07301C63E802}" dt="2020-10-25T17:49:20.271" v="21666" actId="1036"/>
          <ac:picMkLst>
            <pc:docMk/>
            <pc:sldMk cId="4112451551" sldId="2716"/>
            <ac:picMk id="23" creationId="{8367FAC5-B91B-4A65-8D00-BBEE3781A414}"/>
          </ac:picMkLst>
        </pc:picChg>
        <pc:cxnChg chg="del">
          <ac:chgData name="Леонид Попов" userId="cc02b5965c9bae3b" providerId="LiveId" clId="{FDA48A03-3131-4F2F-A306-07301C63E802}" dt="2020-10-25T17:39:55.363" v="21528" actId="478"/>
          <ac:cxnSpMkLst>
            <pc:docMk/>
            <pc:sldMk cId="4112451551" sldId="2716"/>
            <ac:cxnSpMk id="8" creationId="{6B206BC4-9424-4956-A1B5-294F17591C5C}"/>
          </ac:cxnSpMkLst>
        </pc:cxnChg>
        <pc:cxnChg chg="del">
          <ac:chgData name="Леонид Попов" userId="cc02b5965c9bae3b" providerId="LiveId" clId="{FDA48A03-3131-4F2F-A306-07301C63E802}" dt="2020-10-25T17:39:55.363" v="21528" actId="478"/>
          <ac:cxnSpMkLst>
            <pc:docMk/>
            <pc:sldMk cId="4112451551" sldId="2716"/>
            <ac:cxnSpMk id="10" creationId="{67CBD7A9-37C8-4E4E-9D4A-103A2CB2423D}"/>
          </ac:cxnSpMkLst>
        </pc:cxnChg>
        <pc:cxnChg chg="del">
          <ac:chgData name="Леонид Попов" userId="cc02b5965c9bae3b" providerId="LiveId" clId="{FDA48A03-3131-4F2F-A306-07301C63E802}" dt="2020-10-25T17:39:55.363" v="21528" actId="478"/>
          <ac:cxnSpMkLst>
            <pc:docMk/>
            <pc:sldMk cId="4112451551" sldId="2716"/>
            <ac:cxnSpMk id="12" creationId="{C9135597-9A10-46F2-8530-DEEBC38EBD97}"/>
          </ac:cxnSpMkLst>
        </pc:cxnChg>
      </pc:sldChg>
      <pc:sldChg chg="addSp delSp modSp add mod modNotesTx">
        <pc:chgData name="Леонид Попов" userId="cc02b5965c9bae3b" providerId="LiveId" clId="{FDA48A03-3131-4F2F-A306-07301C63E802}" dt="2020-10-25T18:56:52.735" v="22636" actId="20577"/>
        <pc:sldMkLst>
          <pc:docMk/>
          <pc:sldMk cId="2717785047" sldId="2717"/>
        </pc:sldMkLst>
        <pc:spChg chg="mod">
          <ac:chgData name="Леонид Попов" userId="cc02b5965c9bae3b" providerId="LiveId" clId="{FDA48A03-3131-4F2F-A306-07301C63E802}" dt="2020-10-25T17:52:09.629" v="21695" actId="20577"/>
          <ac:spMkLst>
            <pc:docMk/>
            <pc:sldMk cId="2717785047" sldId="2717"/>
            <ac:spMk id="5" creationId="{68F6C310-34D7-4AB2-8D7D-EB0E5DD87498}"/>
          </ac:spMkLst>
        </pc:spChg>
        <pc:spChg chg="del">
          <ac:chgData name="Леонид Попов" userId="cc02b5965c9bae3b" providerId="LiveId" clId="{FDA48A03-3131-4F2F-A306-07301C63E802}" dt="2020-10-25T17:43:36.830" v="21606" actId="478"/>
          <ac:spMkLst>
            <pc:docMk/>
            <pc:sldMk cId="2717785047" sldId="2717"/>
            <ac:spMk id="25" creationId="{BA68F566-C815-45D9-9EFA-E30F5174EB73}"/>
          </ac:spMkLst>
        </pc:spChg>
        <pc:grpChg chg="del">
          <ac:chgData name="Леонид Попов" userId="cc02b5965c9bae3b" providerId="LiveId" clId="{FDA48A03-3131-4F2F-A306-07301C63E802}" dt="2020-10-25T17:43:34.009" v="21605" actId="478"/>
          <ac:grpSpMkLst>
            <pc:docMk/>
            <pc:sldMk cId="2717785047" sldId="2717"/>
            <ac:grpSpMk id="27" creationId="{4751EE0A-0EF7-4052-91BF-62B45F0823B8}"/>
          </ac:grpSpMkLst>
        </pc:grpChg>
        <pc:picChg chg="add mod">
          <ac:chgData name="Леонид Попов" userId="cc02b5965c9bae3b" providerId="LiveId" clId="{FDA48A03-3131-4F2F-A306-07301C63E802}" dt="2020-10-25T17:52:19.215" v="21698" actId="1076"/>
          <ac:picMkLst>
            <pc:docMk/>
            <pc:sldMk cId="2717785047" sldId="2717"/>
            <ac:picMk id="2" creationId="{D757561A-F686-4695-9E22-9464C654B65A}"/>
          </ac:picMkLst>
        </pc:picChg>
        <pc:picChg chg="del">
          <ac:chgData name="Леонид Попов" userId="cc02b5965c9bae3b" providerId="LiveId" clId="{FDA48A03-3131-4F2F-A306-07301C63E802}" dt="2020-10-25T17:43:34.009" v="21605" actId="478"/>
          <ac:picMkLst>
            <pc:docMk/>
            <pc:sldMk cId="2717785047" sldId="2717"/>
            <ac:picMk id="23" creationId="{8367FAC5-B91B-4A65-8D00-BBEE3781A414}"/>
          </ac:picMkLst>
        </pc:picChg>
      </pc:sldChg>
      <pc:sldChg chg="addSp delSp modSp add mod">
        <pc:chgData name="Леонид Попов" userId="cc02b5965c9bae3b" providerId="LiveId" clId="{FDA48A03-3131-4F2F-A306-07301C63E802}" dt="2020-10-25T17:45:49.771" v="21635" actId="1036"/>
        <pc:sldMkLst>
          <pc:docMk/>
          <pc:sldMk cId="4088160315" sldId="2718"/>
        </pc:sldMkLst>
        <pc:spChg chg="add del mod">
          <ac:chgData name="Леонид Попов" userId="cc02b5965c9bae3b" providerId="LiveId" clId="{FDA48A03-3131-4F2F-A306-07301C63E802}" dt="2020-10-25T17:45:42.458" v="21632"/>
          <ac:spMkLst>
            <pc:docMk/>
            <pc:sldMk cId="4088160315" sldId="2718"/>
            <ac:spMk id="18" creationId="{6D206791-F6F8-41A5-A9C4-18B3E4A220F5}"/>
          </ac:spMkLst>
        </pc:spChg>
        <pc:spChg chg="add del mod">
          <ac:chgData name="Леонид Попов" userId="cc02b5965c9bae3b" providerId="LiveId" clId="{FDA48A03-3131-4F2F-A306-07301C63E802}" dt="2020-10-25T17:45:42.458" v="21632"/>
          <ac:spMkLst>
            <pc:docMk/>
            <pc:sldMk cId="4088160315" sldId="2718"/>
            <ac:spMk id="20" creationId="{5CD848AF-0242-489F-9675-EBC288C8B892}"/>
          </ac:spMkLst>
        </pc:spChg>
        <pc:spChg chg="add del mod">
          <ac:chgData name="Леонид Попов" userId="cc02b5965c9bae3b" providerId="LiveId" clId="{FDA48A03-3131-4F2F-A306-07301C63E802}" dt="2020-10-25T17:45:42.458" v="21632"/>
          <ac:spMkLst>
            <pc:docMk/>
            <pc:sldMk cId="4088160315" sldId="2718"/>
            <ac:spMk id="21" creationId="{4257C873-83FC-4804-A7E9-F5BB2DD679B8}"/>
          </ac:spMkLst>
        </pc:spChg>
        <pc:spChg chg="add del mod">
          <ac:chgData name="Леонид Попов" userId="cc02b5965c9bae3b" providerId="LiveId" clId="{FDA48A03-3131-4F2F-A306-07301C63E802}" dt="2020-10-25T17:45:42.458" v="21632"/>
          <ac:spMkLst>
            <pc:docMk/>
            <pc:sldMk cId="4088160315" sldId="2718"/>
            <ac:spMk id="22" creationId="{D4E6E46D-F95F-4C3C-A0C6-8B5D8BFDF349}"/>
          </ac:spMkLst>
        </pc:spChg>
        <pc:spChg chg="add mod">
          <ac:chgData name="Леонид Попов" userId="cc02b5965c9bae3b" providerId="LiveId" clId="{FDA48A03-3131-4F2F-A306-07301C63E802}" dt="2020-10-25T17:45:49.771" v="21635" actId="1036"/>
          <ac:spMkLst>
            <pc:docMk/>
            <pc:sldMk cId="4088160315" sldId="2718"/>
            <ac:spMk id="25" creationId="{B512C7CD-E652-42AA-9D1F-CE39E410CB50}"/>
          </ac:spMkLst>
        </pc:spChg>
        <pc:spChg chg="add mod">
          <ac:chgData name="Леонид Попов" userId="cc02b5965c9bae3b" providerId="LiveId" clId="{FDA48A03-3131-4F2F-A306-07301C63E802}" dt="2020-10-25T17:45:49.771" v="21635" actId="1036"/>
          <ac:spMkLst>
            <pc:docMk/>
            <pc:sldMk cId="4088160315" sldId="2718"/>
            <ac:spMk id="27" creationId="{FF5A9937-E88C-4994-AB32-80DEF45CCE99}"/>
          </ac:spMkLst>
        </pc:spChg>
        <pc:spChg chg="add mod">
          <ac:chgData name="Леонид Попов" userId="cc02b5965c9bae3b" providerId="LiveId" clId="{FDA48A03-3131-4F2F-A306-07301C63E802}" dt="2020-10-25T17:45:49.771" v="21635" actId="1036"/>
          <ac:spMkLst>
            <pc:docMk/>
            <pc:sldMk cId="4088160315" sldId="2718"/>
            <ac:spMk id="28" creationId="{1A1DC564-82FA-46C0-A6B8-EE4120FD943D}"/>
          </ac:spMkLst>
        </pc:spChg>
        <pc:spChg chg="add mod">
          <ac:chgData name="Леонид Попов" userId="cc02b5965c9bae3b" providerId="LiveId" clId="{FDA48A03-3131-4F2F-A306-07301C63E802}" dt="2020-10-25T17:45:49.771" v="21635" actId="1036"/>
          <ac:spMkLst>
            <pc:docMk/>
            <pc:sldMk cId="4088160315" sldId="2718"/>
            <ac:spMk id="29" creationId="{0F0257E6-6C7D-4C07-8794-1EEF6B9DDA16}"/>
          </ac:spMkLst>
        </pc:spChg>
        <pc:picChg chg="del">
          <ac:chgData name="Леонид Попов" userId="cc02b5965c9bae3b" providerId="LiveId" clId="{FDA48A03-3131-4F2F-A306-07301C63E802}" dt="2020-10-25T17:45:15.275" v="21624" actId="478"/>
          <ac:picMkLst>
            <pc:docMk/>
            <pc:sldMk cId="4088160315" sldId="2718"/>
            <ac:picMk id="3" creationId="{CEDFC07A-6CA9-40D3-B9A5-07121A673676}"/>
          </ac:picMkLst>
        </pc:picChg>
        <pc:picChg chg="add del mod">
          <ac:chgData name="Леонид Попов" userId="cc02b5965c9bae3b" providerId="LiveId" clId="{FDA48A03-3131-4F2F-A306-07301C63E802}" dt="2020-10-25T17:45:42.458" v="21632"/>
          <ac:picMkLst>
            <pc:docMk/>
            <pc:sldMk cId="4088160315" sldId="2718"/>
            <ac:picMk id="16" creationId="{554266CB-DED2-4ACF-BE3A-706F57835EE0}"/>
          </ac:picMkLst>
        </pc:picChg>
        <pc:picChg chg="add del mod">
          <ac:chgData name="Леонид Попов" userId="cc02b5965c9bae3b" providerId="LiveId" clId="{FDA48A03-3131-4F2F-A306-07301C63E802}" dt="2020-10-25T17:45:42.458" v="21632"/>
          <ac:picMkLst>
            <pc:docMk/>
            <pc:sldMk cId="4088160315" sldId="2718"/>
            <ac:picMk id="17" creationId="{4A6F8A4D-54C1-4558-9D49-A89956CF0C71}"/>
          </ac:picMkLst>
        </pc:picChg>
        <pc:picChg chg="add mod">
          <ac:chgData name="Леонид Попов" userId="cc02b5965c9bae3b" providerId="LiveId" clId="{FDA48A03-3131-4F2F-A306-07301C63E802}" dt="2020-10-25T17:45:49.771" v="21635" actId="1036"/>
          <ac:picMkLst>
            <pc:docMk/>
            <pc:sldMk cId="4088160315" sldId="2718"/>
            <ac:picMk id="23" creationId="{D43EF4BC-3679-429A-864D-D2E049FF621B}"/>
          </ac:picMkLst>
        </pc:picChg>
        <pc:picChg chg="add mod">
          <ac:chgData name="Леонид Попов" userId="cc02b5965c9bae3b" providerId="LiveId" clId="{FDA48A03-3131-4F2F-A306-07301C63E802}" dt="2020-10-25T17:45:49.771" v="21635" actId="1036"/>
          <ac:picMkLst>
            <pc:docMk/>
            <pc:sldMk cId="4088160315" sldId="2718"/>
            <ac:picMk id="24" creationId="{7A40D0C2-863B-4557-901C-078174BAFEF7}"/>
          </ac:picMkLst>
        </pc:picChg>
        <pc:cxnChg chg="add del mod">
          <ac:chgData name="Леонид Попов" userId="cc02b5965c9bae3b" providerId="LiveId" clId="{FDA48A03-3131-4F2F-A306-07301C63E802}" dt="2020-10-25T17:45:42.458" v="21632"/>
          <ac:cxnSpMkLst>
            <pc:docMk/>
            <pc:sldMk cId="4088160315" sldId="2718"/>
            <ac:cxnSpMk id="19" creationId="{6F27ABED-7EA8-4C4F-B328-BABB2229DD4F}"/>
          </ac:cxnSpMkLst>
        </pc:cxnChg>
        <pc:cxnChg chg="add mod">
          <ac:chgData name="Леонид Попов" userId="cc02b5965c9bae3b" providerId="LiveId" clId="{FDA48A03-3131-4F2F-A306-07301C63E802}" dt="2020-10-25T17:45:49.771" v="21635" actId="1036"/>
          <ac:cxnSpMkLst>
            <pc:docMk/>
            <pc:sldMk cId="4088160315" sldId="2718"/>
            <ac:cxnSpMk id="26" creationId="{E1FAD404-7211-42C6-AEF5-678AE078ABD6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1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6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6576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37B7DC11-DDBE-4678-95F7-C68FA074C5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488" y="742950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6"/>
            <a:ext cx="4984750" cy="4468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1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6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6576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7BAF3600-01B7-4D3D-A0CA-AC5E9E6397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938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2702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232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6251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386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6160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1333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5343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9843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7301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Затем на основании этих</a:t>
            </a:r>
            <a:r>
              <a:rPr lang="ru-RU" baseline="0" dirty="0"/>
              <a:t> данных можно сформировать различные аналитические отчёты. </a:t>
            </a:r>
            <a:r>
              <a:rPr lang="ru-RU" baseline="0"/>
              <a:t>Например Анализ рисков или Матрица рисков.</a:t>
            </a:r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2390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 altLang="en-US"/>
          </a:p>
        </p:txBody>
      </p:sp>
      <p:sp>
        <p:nvSpPr>
          <p:cNvPr id="60419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AD01E6-1AFB-45B2-9EF5-432CFF32D291}" type="slidenum">
              <a:rPr lang="en-US" altLang="en-US" sz="1300">
                <a:cs typeface="Arial" panose="020B0604020202020204" pitchFamily="34" charset="0"/>
              </a:rPr>
              <a:pPr/>
              <a:t>29</a:t>
            </a:fld>
            <a:endParaRPr lang="en-US" altLang="en-US" sz="13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22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1738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 altLang="en-US"/>
          </a:p>
        </p:txBody>
      </p:sp>
      <p:sp>
        <p:nvSpPr>
          <p:cNvPr id="62467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31130C-D30D-4AF7-9A0C-85FF4F3267CE}" type="slidenum">
              <a:rPr lang="en-US" altLang="en-US" sz="1300">
                <a:cs typeface="Arial" panose="020B0604020202020204" pitchFamily="34" charset="0"/>
              </a:rPr>
              <a:pPr/>
              <a:t>30</a:t>
            </a:fld>
            <a:endParaRPr lang="en-US" altLang="en-US" sz="13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933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 altLang="en-US"/>
          </a:p>
        </p:txBody>
      </p:sp>
      <p:sp>
        <p:nvSpPr>
          <p:cNvPr id="64515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2D2FC6-AC42-4DE7-9D66-021DAF50B0CB}" type="slidenum">
              <a:rPr lang="en-US" altLang="en-US" sz="1300">
                <a:cs typeface="Arial" panose="020B0604020202020204" pitchFamily="34" charset="0"/>
              </a:rPr>
              <a:pPr/>
              <a:t>31</a:t>
            </a:fld>
            <a:endParaRPr lang="en-US" altLang="en-US" sz="13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988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6563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7AD808-615C-4476-A612-0510B52F9E62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3080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 altLang="en-US"/>
          </a:p>
        </p:txBody>
      </p:sp>
      <p:sp>
        <p:nvSpPr>
          <p:cNvPr id="75779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5523E2-9DBA-4E3B-938E-4FA38D2100B1}" type="slidenum">
              <a:rPr lang="en-US" altLang="en-US" sz="1300">
                <a:cs typeface="Arial" panose="020B0604020202020204" pitchFamily="34" charset="0"/>
              </a:rPr>
              <a:pPr/>
              <a:t>33</a:t>
            </a:fld>
            <a:endParaRPr lang="en-US" altLang="en-US" sz="13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530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 altLang="en-US"/>
          </a:p>
        </p:txBody>
      </p:sp>
      <p:sp>
        <p:nvSpPr>
          <p:cNvPr id="69635" name="Slide Number Placeholder 3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556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EA75561-4447-43C0-AD9C-8A9AFDF7D1D1}" type="slidenum">
              <a:rPr lang="en-US" altLang="en-US" sz="1300">
                <a:solidFill>
                  <a:srgbClr val="000000"/>
                </a:solidFill>
              </a:rPr>
              <a:pPr algn="r"/>
              <a:t>34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975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 altLang="en-US"/>
          </a:p>
        </p:txBody>
      </p:sp>
      <p:sp>
        <p:nvSpPr>
          <p:cNvPr id="71683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C8D89C-81E8-4B86-BBC2-ECCA4800D29F}" type="slidenum">
              <a:rPr lang="en-US" altLang="en-US" sz="1300">
                <a:solidFill>
                  <a:srgbClr val="000000"/>
                </a:solidFill>
                <a:cs typeface="Arial" panose="020B0604020202020204" pitchFamily="34" charset="0"/>
              </a:rPr>
              <a:pPr/>
              <a:t>35</a:t>
            </a:fld>
            <a:endParaRPr lang="en-US" altLang="en-US" sz="13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675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8851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065C42-FE3E-4BD6-8375-9DB9185955E0}" type="slidenum">
              <a:rPr lang="ru-RU" altLang="ru-RU" sz="1200">
                <a:latin typeface="Times New Roman" panose="02020603050405020304" pitchFamily="18" charset="0"/>
              </a:rPr>
              <a:pPr/>
              <a:t>36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2766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 altLang="en-US"/>
          </a:p>
        </p:txBody>
      </p:sp>
      <p:sp>
        <p:nvSpPr>
          <p:cNvPr id="80899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D43419-29DD-413B-8A23-500E7E55DCC1}" type="slidenum">
              <a:rPr lang="en-US" altLang="en-US" sz="1300">
                <a:solidFill>
                  <a:srgbClr val="000000"/>
                </a:solidFill>
                <a:cs typeface="Arial" panose="020B0604020202020204" pitchFamily="34" charset="0"/>
              </a:rPr>
              <a:pPr/>
              <a:t>37</a:t>
            </a:fld>
            <a:endParaRPr lang="en-US" altLang="en-US" sz="13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5420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8038" y="355600"/>
            <a:ext cx="2444750" cy="1376363"/>
          </a:xfrm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xfrm>
            <a:off x="3175" y="2011363"/>
            <a:ext cx="6797675" cy="7272337"/>
          </a:xfrm>
          <a:ln/>
        </p:spPr>
        <p:txBody>
          <a:bodyPr/>
          <a:lstStyle/>
          <a:p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Процесс по управлению обязательствами в системе можно условно разделить на четыре взаимосвязанных функциональных блока, каждый из которых содержит набор инструментов помогающих пользователям принимать правильные своевременные решения и обеспечить исполнение обязательства  в процессе исполнения, а также минимизировать затраты в сложных ситуациях. </a:t>
            </a:r>
          </a:p>
          <a:p>
            <a:pPr>
              <a:buFontTx/>
              <a:buAutoNum type="arabicParenR"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Один самых важных функциональных блоков – это разработка коммерческой политики по управлению обязательствами. Он содержит инструменты, которые помогают описать типовые условия по работе с контрагентами в зависимости от классификации контрагентов. Классифицировать контрагентов по степени доходности и уровням риска. То есть описать ключевые параметры каждого вида обязательств, которые будут использованы при подготовке и заключению контрактов. </a:t>
            </a:r>
          </a:p>
          <a:p>
            <a:pPr>
              <a:buFontTx/>
              <a:buAutoNum type="arabicParenR"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Второй функциональный блок </a:t>
            </a:r>
            <a:r>
              <a:rPr lang="ru-RU" altLang="ru-RU" sz="1400" b="1">
                <a:latin typeface="Arial" panose="020B0604020202020204" pitchFamily="34" charset="0"/>
                <a:cs typeface="Arial" panose="020B0604020202020204" pitchFamily="34" charset="0"/>
              </a:rPr>
              <a:t>Контрактация</a:t>
            </a: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. Именно в момент контрактации наш базовый набор коммерческой политики становится индивидуальным, уточняется и расширяется. Мы описываем требования к нашим поставщикам, условиям поставки, характеристикам, прописываем гарантийные обязательства, страхуемся от возможных рисков.  Заключение контракта – это последний рубеж, соблюсти свои интересы. Далее имеем то, что имеем.</a:t>
            </a:r>
          </a:p>
          <a:p>
            <a:pPr>
              <a:buFontTx/>
              <a:buAutoNum type="arabicParenR"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Можно заложить отличные условия контракта, но среди тысячи контрактов и текущей загруженности пропустить момент нарушения обязательств. Причем преимущественно это происходит не специально. Происходит как с нашей стороны, так и со стороны наших партнеров. Забыли, не успели, не так оформили документы, не учли сроки доставки итд. Блок по управлению предупреждений представлен автоматизированным рабочим местом помогающим своевременно обнаружить отклонения, оповестить ответственного о приближающемся действии, которое нужно совершить, проконтролировать правильность и сроки. </a:t>
            </a:r>
          </a:p>
          <a:p>
            <a:pPr>
              <a:buFontTx/>
              <a:buAutoNum type="arabicParenR"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И последний функциональный блок помогает отработать произошедшее нарушение. Остановить платежи, инициировать претензионно-исковую работу, спрогнозировать изменения в бюджетах. </a:t>
            </a:r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A5E539-E693-4CF6-AB12-278567AE27D1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39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620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/>
              <a:t>Валютный риск</a:t>
            </a:r>
          </a:p>
          <a:p>
            <a:r>
              <a:rPr lang="ru-RU" altLang="ru-RU" dirty="0"/>
              <a:t>Размещение или привлечение займов, кредитов с плав ставкой или облигациях с плавающим купоном</a:t>
            </a:r>
          </a:p>
        </p:txBody>
      </p:sp>
      <p:sp>
        <p:nvSpPr>
          <p:cNvPr id="86019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BFA307-1D6C-4313-BEE8-E9DD471C6400}" type="slidenum">
              <a:rPr lang="ru-RU" altLang="ru-RU" sz="1200">
                <a:latin typeface="Times New Roman" panose="02020603050405020304" pitchFamily="18" charset="0"/>
              </a:rPr>
              <a:pPr/>
              <a:t>40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062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9051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0AD629-4B92-4593-B807-E282DEA2D24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901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6535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4336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5017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598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2317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Регистрация рисков</a:t>
            </a:r>
            <a:r>
              <a:rPr lang="ru-RU" baseline="0" dirty="0"/>
              <a:t> для целей исполнения 518 приказа была расширена реквизитами для заполнения регламентированных отчётов.</a:t>
            </a:r>
          </a:p>
          <a:p>
            <a:r>
              <a:rPr lang="ru-RU" baseline="0" dirty="0"/>
              <a:t>Аналогично реквизитный состав расширен и в контрольных процедурах и мероприятиях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848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7563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1929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5834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1944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89252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106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2023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54443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45392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0227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90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75065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24618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8028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04365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00180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73972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415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92913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57240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6883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553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8722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5654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548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558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7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070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5766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23825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65186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34808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 rot="5400000">
            <a:off x="4140244" y="-4140243"/>
            <a:ext cx="3241588" cy="115220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3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00559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143" y="1724652"/>
            <a:ext cx="9937790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417716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142" y="1615174"/>
            <a:ext cx="9937790" cy="2696448"/>
          </a:xfrm>
        </p:spPr>
        <p:txBody>
          <a:bodyPr anchor="b"/>
          <a:lstStyle>
            <a:lvl1pPr>
              <a:defRPr sz="566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6142" y="4337115"/>
            <a:ext cx="9937790" cy="141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68"/>
            </a:lvl1pPr>
            <a:lvl2pPr marL="431922" indent="0">
              <a:buNone/>
              <a:defRPr sz="1890"/>
            </a:lvl2pPr>
            <a:lvl3pPr marL="863844" indent="0">
              <a:buNone/>
              <a:defRPr sz="1701"/>
            </a:lvl3pPr>
            <a:lvl4pPr marL="1295766" indent="0">
              <a:buNone/>
              <a:defRPr sz="1512"/>
            </a:lvl4pPr>
            <a:lvl5pPr marL="1727687" indent="0">
              <a:buNone/>
              <a:defRPr sz="1512"/>
            </a:lvl5pPr>
            <a:lvl6pPr marL="2159610" indent="0">
              <a:buNone/>
              <a:defRPr sz="1512"/>
            </a:lvl6pPr>
            <a:lvl7pPr marL="2591531" indent="0">
              <a:buNone/>
              <a:defRPr sz="1512"/>
            </a:lvl7pPr>
            <a:lvl8pPr marL="3023453" indent="0">
              <a:buNone/>
              <a:defRPr sz="1512"/>
            </a:lvl8pPr>
            <a:lvl9pPr marL="3455375" indent="0">
              <a:buNone/>
              <a:defRPr sz="15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853544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2142" y="1724652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7055" y="1724652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986704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43" y="344930"/>
            <a:ext cx="9937790" cy="125224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153" y="1588181"/>
            <a:ext cx="4874877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922" indent="0">
              <a:buNone/>
              <a:defRPr sz="1890" b="1"/>
            </a:lvl2pPr>
            <a:lvl3pPr marL="863844" indent="0">
              <a:buNone/>
              <a:defRPr sz="1701" b="1"/>
            </a:lvl3pPr>
            <a:lvl4pPr marL="1295766" indent="0">
              <a:buNone/>
              <a:defRPr sz="1512" b="1"/>
            </a:lvl4pPr>
            <a:lvl5pPr marL="1727687" indent="0">
              <a:buNone/>
              <a:defRPr sz="1512" b="1"/>
            </a:lvl5pPr>
            <a:lvl6pPr marL="2159610" indent="0">
              <a:buNone/>
              <a:defRPr sz="1512" b="1"/>
            </a:lvl6pPr>
            <a:lvl7pPr marL="2591531" indent="0">
              <a:buNone/>
              <a:defRPr sz="1512" b="1"/>
            </a:lvl7pPr>
            <a:lvl8pPr marL="3023453" indent="0">
              <a:buNone/>
              <a:defRPr sz="1512" b="1"/>
            </a:lvl8pPr>
            <a:lvl9pPr marL="3455375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4153" y="2366516"/>
            <a:ext cx="4874877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3050" y="1588181"/>
            <a:ext cx="4898883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922" indent="0">
              <a:buNone/>
              <a:defRPr sz="1890" b="1"/>
            </a:lvl2pPr>
            <a:lvl3pPr marL="863844" indent="0">
              <a:buNone/>
              <a:defRPr sz="1701" b="1"/>
            </a:lvl3pPr>
            <a:lvl4pPr marL="1295766" indent="0">
              <a:buNone/>
              <a:defRPr sz="1512" b="1"/>
            </a:lvl4pPr>
            <a:lvl5pPr marL="1727687" indent="0">
              <a:buNone/>
              <a:defRPr sz="1512" b="1"/>
            </a:lvl5pPr>
            <a:lvl6pPr marL="2159610" indent="0">
              <a:buNone/>
              <a:defRPr sz="1512" b="1"/>
            </a:lvl6pPr>
            <a:lvl7pPr marL="2591531" indent="0">
              <a:buNone/>
              <a:defRPr sz="1512" b="1"/>
            </a:lvl7pPr>
            <a:lvl8pPr marL="3023453" indent="0">
              <a:buNone/>
              <a:defRPr sz="1512" b="1"/>
            </a:lvl8pPr>
            <a:lvl9pPr marL="3455375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3050" y="2366516"/>
            <a:ext cx="4898883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990374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200667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8580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55" y="431912"/>
            <a:ext cx="3716669" cy="1511691"/>
          </a:xfrm>
        </p:spPr>
        <p:txBody>
          <a:bodyPr anchor="b"/>
          <a:lstStyle>
            <a:lvl1pPr>
              <a:defRPr sz="302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>
              <a:defRPr sz="3023"/>
            </a:lvl1pPr>
            <a:lvl2pPr>
              <a:defRPr sz="2645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155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922" indent="0">
              <a:buNone/>
              <a:defRPr sz="1323"/>
            </a:lvl2pPr>
            <a:lvl3pPr marL="863844" indent="0">
              <a:buNone/>
              <a:defRPr sz="1134"/>
            </a:lvl3pPr>
            <a:lvl4pPr marL="1295766" indent="0">
              <a:buNone/>
              <a:defRPr sz="945"/>
            </a:lvl4pPr>
            <a:lvl5pPr marL="1727687" indent="0">
              <a:buNone/>
              <a:defRPr sz="945"/>
            </a:lvl5pPr>
            <a:lvl6pPr marL="2159610" indent="0">
              <a:buNone/>
              <a:defRPr sz="945"/>
            </a:lvl6pPr>
            <a:lvl7pPr marL="2591531" indent="0">
              <a:buNone/>
              <a:defRPr sz="945"/>
            </a:lvl7pPr>
            <a:lvl8pPr marL="3023453" indent="0">
              <a:buNone/>
              <a:defRPr sz="945"/>
            </a:lvl8pPr>
            <a:lvl9pPr marL="3455375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79873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55" y="431912"/>
            <a:ext cx="3716669" cy="1511691"/>
          </a:xfrm>
        </p:spPr>
        <p:txBody>
          <a:bodyPr anchor="b"/>
          <a:lstStyle>
            <a:lvl1pPr>
              <a:defRPr sz="302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23"/>
            </a:lvl1pPr>
            <a:lvl2pPr marL="431922" indent="0">
              <a:buNone/>
              <a:defRPr sz="2645"/>
            </a:lvl2pPr>
            <a:lvl3pPr marL="863844" indent="0">
              <a:buNone/>
              <a:defRPr sz="2268"/>
            </a:lvl3pPr>
            <a:lvl4pPr marL="1295766" indent="0">
              <a:buNone/>
              <a:defRPr sz="1890"/>
            </a:lvl4pPr>
            <a:lvl5pPr marL="1727687" indent="0">
              <a:buNone/>
              <a:defRPr sz="1890"/>
            </a:lvl5pPr>
            <a:lvl6pPr marL="2159610" indent="0">
              <a:buNone/>
              <a:defRPr sz="1890"/>
            </a:lvl6pPr>
            <a:lvl7pPr marL="2591531" indent="0">
              <a:buNone/>
              <a:defRPr sz="1890"/>
            </a:lvl7pPr>
            <a:lvl8pPr marL="3023453" indent="0">
              <a:buNone/>
              <a:defRPr sz="1890"/>
            </a:lvl8pPr>
            <a:lvl9pPr marL="3455375" indent="0">
              <a:buNone/>
              <a:defRPr sz="189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155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922" indent="0">
              <a:buNone/>
              <a:defRPr sz="1323"/>
            </a:lvl2pPr>
            <a:lvl3pPr marL="863844" indent="0">
              <a:buNone/>
              <a:defRPr sz="1134"/>
            </a:lvl3pPr>
            <a:lvl4pPr marL="1295766" indent="0">
              <a:buNone/>
              <a:defRPr sz="945"/>
            </a:lvl4pPr>
            <a:lvl5pPr marL="1727687" indent="0">
              <a:buNone/>
              <a:defRPr sz="945"/>
            </a:lvl5pPr>
            <a:lvl6pPr marL="2159610" indent="0">
              <a:buNone/>
              <a:defRPr sz="945"/>
            </a:lvl6pPr>
            <a:lvl7pPr marL="2591531" indent="0">
              <a:buNone/>
              <a:defRPr sz="945"/>
            </a:lvl7pPr>
            <a:lvl8pPr marL="3023453" indent="0">
              <a:buNone/>
              <a:defRPr sz="945"/>
            </a:lvl8pPr>
            <a:lvl9pPr marL="3455375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8361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43" y="1724652"/>
            <a:ext cx="9937790" cy="41121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90899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245487" y="0"/>
            <a:ext cx="2484447" cy="583680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53" y="0"/>
            <a:ext cx="7261308" cy="58368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6926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36283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 rot="5400000">
            <a:off x="4140244" y="-4140243"/>
            <a:ext cx="3241588" cy="115220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739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143" y="1724652"/>
            <a:ext cx="9937790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653047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142" y="1615174"/>
            <a:ext cx="9937790" cy="2696448"/>
          </a:xfrm>
        </p:spPr>
        <p:txBody>
          <a:bodyPr anchor="b"/>
          <a:lstStyle>
            <a:lvl1pPr>
              <a:defRPr sz="566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6142" y="4337115"/>
            <a:ext cx="9937790" cy="141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68"/>
            </a:lvl1pPr>
            <a:lvl2pPr marL="431922" indent="0">
              <a:buNone/>
              <a:defRPr sz="1890"/>
            </a:lvl2pPr>
            <a:lvl3pPr marL="863844" indent="0">
              <a:buNone/>
              <a:defRPr sz="1701"/>
            </a:lvl3pPr>
            <a:lvl4pPr marL="1295766" indent="0">
              <a:buNone/>
              <a:defRPr sz="1512"/>
            </a:lvl4pPr>
            <a:lvl5pPr marL="1727687" indent="0">
              <a:buNone/>
              <a:defRPr sz="1512"/>
            </a:lvl5pPr>
            <a:lvl6pPr marL="2159610" indent="0">
              <a:buNone/>
              <a:defRPr sz="1512"/>
            </a:lvl6pPr>
            <a:lvl7pPr marL="2591531" indent="0">
              <a:buNone/>
              <a:defRPr sz="1512"/>
            </a:lvl7pPr>
            <a:lvl8pPr marL="3023453" indent="0">
              <a:buNone/>
              <a:defRPr sz="1512"/>
            </a:lvl8pPr>
            <a:lvl9pPr marL="3455375" indent="0">
              <a:buNone/>
              <a:defRPr sz="15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555081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2142" y="1724652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7055" y="1724652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38369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43" y="344930"/>
            <a:ext cx="9937790" cy="125224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153" y="1588181"/>
            <a:ext cx="4874877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922" indent="0">
              <a:buNone/>
              <a:defRPr sz="1890" b="1"/>
            </a:lvl2pPr>
            <a:lvl3pPr marL="863844" indent="0">
              <a:buNone/>
              <a:defRPr sz="1701" b="1"/>
            </a:lvl3pPr>
            <a:lvl4pPr marL="1295766" indent="0">
              <a:buNone/>
              <a:defRPr sz="1512" b="1"/>
            </a:lvl4pPr>
            <a:lvl5pPr marL="1727687" indent="0">
              <a:buNone/>
              <a:defRPr sz="1512" b="1"/>
            </a:lvl5pPr>
            <a:lvl6pPr marL="2159610" indent="0">
              <a:buNone/>
              <a:defRPr sz="1512" b="1"/>
            </a:lvl6pPr>
            <a:lvl7pPr marL="2591531" indent="0">
              <a:buNone/>
              <a:defRPr sz="1512" b="1"/>
            </a:lvl7pPr>
            <a:lvl8pPr marL="3023453" indent="0">
              <a:buNone/>
              <a:defRPr sz="1512" b="1"/>
            </a:lvl8pPr>
            <a:lvl9pPr marL="3455375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4153" y="2366516"/>
            <a:ext cx="4874877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3050" y="1588181"/>
            <a:ext cx="4898883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922" indent="0">
              <a:buNone/>
              <a:defRPr sz="1890" b="1"/>
            </a:lvl2pPr>
            <a:lvl3pPr marL="863844" indent="0">
              <a:buNone/>
              <a:defRPr sz="1701" b="1"/>
            </a:lvl3pPr>
            <a:lvl4pPr marL="1295766" indent="0">
              <a:buNone/>
              <a:defRPr sz="1512" b="1"/>
            </a:lvl4pPr>
            <a:lvl5pPr marL="1727687" indent="0">
              <a:buNone/>
              <a:defRPr sz="1512" b="1"/>
            </a:lvl5pPr>
            <a:lvl6pPr marL="2159610" indent="0">
              <a:buNone/>
              <a:defRPr sz="1512" b="1"/>
            </a:lvl6pPr>
            <a:lvl7pPr marL="2591531" indent="0">
              <a:buNone/>
              <a:defRPr sz="1512" b="1"/>
            </a:lvl7pPr>
            <a:lvl8pPr marL="3023453" indent="0">
              <a:buNone/>
              <a:defRPr sz="1512" b="1"/>
            </a:lvl8pPr>
            <a:lvl9pPr marL="3455375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3050" y="2366516"/>
            <a:ext cx="4898883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79657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828279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136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55" y="431912"/>
            <a:ext cx="3716669" cy="1511691"/>
          </a:xfrm>
        </p:spPr>
        <p:txBody>
          <a:bodyPr anchor="b"/>
          <a:lstStyle>
            <a:lvl1pPr>
              <a:defRPr sz="302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>
              <a:defRPr sz="3023"/>
            </a:lvl1pPr>
            <a:lvl2pPr>
              <a:defRPr sz="2645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155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922" indent="0">
              <a:buNone/>
              <a:defRPr sz="1323"/>
            </a:lvl2pPr>
            <a:lvl3pPr marL="863844" indent="0">
              <a:buNone/>
              <a:defRPr sz="1134"/>
            </a:lvl3pPr>
            <a:lvl4pPr marL="1295766" indent="0">
              <a:buNone/>
              <a:defRPr sz="945"/>
            </a:lvl4pPr>
            <a:lvl5pPr marL="1727687" indent="0">
              <a:buNone/>
              <a:defRPr sz="945"/>
            </a:lvl5pPr>
            <a:lvl6pPr marL="2159610" indent="0">
              <a:buNone/>
              <a:defRPr sz="945"/>
            </a:lvl6pPr>
            <a:lvl7pPr marL="2591531" indent="0">
              <a:buNone/>
              <a:defRPr sz="945"/>
            </a:lvl7pPr>
            <a:lvl8pPr marL="3023453" indent="0">
              <a:buNone/>
              <a:defRPr sz="945"/>
            </a:lvl8pPr>
            <a:lvl9pPr marL="3455375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630834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55" y="431912"/>
            <a:ext cx="3716669" cy="1511691"/>
          </a:xfrm>
        </p:spPr>
        <p:txBody>
          <a:bodyPr anchor="b"/>
          <a:lstStyle>
            <a:lvl1pPr>
              <a:defRPr sz="302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23"/>
            </a:lvl1pPr>
            <a:lvl2pPr marL="431922" indent="0">
              <a:buNone/>
              <a:defRPr sz="2645"/>
            </a:lvl2pPr>
            <a:lvl3pPr marL="863844" indent="0">
              <a:buNone/>
              <a:defRPr sz="2268"/>
            </a:lvl3pPr>
            <a:lvl4pPr marL="1295766" indent="0">
              <a:buNone/>
              <a:defRPr sz="1890"/>
            </a:lvl4pPr>
            <a:lvl5pPr marL="1727687" indent="0">
              <a:buNone/>
              <a:defRPr sz="1890"/>
            </a:lvl5pPr>
            <a:lvl6pPr marL="2159610" indent="0">
              <a:buNone/>
              <a:defRPr sz="1890"/>
            </a:lvl6pPr>
            <a:lvl7pPr marL="2591531" indent="0">
              <a:buNone/>
              <a:defRPr sz="1890"/>
            </a:lvl7pPr>
            <a:lvl8pPr marL="3023453" indent="0">
              <a:buNone/>
              <a:defRPr sz="1890"/>
            </a:lvl8pPr>
            <a:lvl9pPr marL="3455375" indent="0">
              <a:buNone/>
              <a:defRPr sz="189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155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922" indent="0">
              <a:buNone/>
              <a:defRPr sz="1323"/>
            </a:lvl2pPr>
            <a:lvl3pPr marL="863844" indent="0">
              <a:buNone/>
              <a:defRPr sz="1134"/>
            </a:lvl3pPr>
            <a:lvl4pPr marL="1295766" indent="0">
              <a:buNone/>
              <a:defRPr sz="945"/>
            </a:lvl4pPr>
            <a:lvl5pPr marL="1727687" indent="0">
              <a:buNone/>
              <a:defRPr sz="945"/>
            </a:lvl5pPr>
            <a:lvl6pPr marL="2159610" indent="0">
              <a:buNone/>
              <a:defRPr sz="945"/>
            </a:lvl6pPr>
            <a:lvl7pPr marL="2591531" indent="0">
              <a:buNone/>
              <a:defRPr sz="945"/>
            </a:lvl7pPr>
            <a:lvl8pPr marL="3023453" indent="0">
              <a:buNone/>
              <a:defRPr sz="945"/>
            </a:lvl8pPr>
            <a:lvl9pPr marL="3455375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10677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43" y="1724652"/>
            <a:ext cx="9937790" cy="41121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505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гл) 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5975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245487" y="0"/>
            <a:ext cx="2484447" cy="583680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53" y="0"/>
            <a:ext cx="7261308" cy="58368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961472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 rot="5400000">
            <a:off x="4140619" y="-4140619"/>
            <a:ext cx="3240838" cy="115220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3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1116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143" y="1724652"/>
            <a:ext cx="9937790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424542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142" y="1615175"/>
            <a:ext cx="9937790" cy="2696448"/>
          </a:xfrm>
        </p:spPr>
        <p:txBody>
          <a:bodyPr anchor="b"/>
          <a:lstStyle>
            <a:lvl1pPr>
              <a:defRPr sz="566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6142" y="4337115"/>
            <a:ext cx="9937790" cy="141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68"/>
            </a:lvl1pPr>
            <a:lvl2pPr marL="431836" indent="0">
              <a:buNone/>
              <a:defRPr sz="1890"/>
            </a:lvl2pPr>
            <a:lvl3pPr marL="863671" indent="0">
              <a:buNone/>
              <a:defRPr sz="1701"/>
            </a:lvl3pPr>
            <a:lvl4pPr marL="1295507" indent="0">
              <a:buNone/>
              <a:defRPr sz="1512"/>
            </a:lvl4pPr>
            <a:lvl5pPr marL="1727341" indent="0">
              <a:buNone/>
              <a:defRPr sz="1512"/>
            </a:lvl5pPr>
            <a:lvl6pPr marL="2159178" indent="0">
              <a:buNone/>
              <a:defRPr sz="1512"/>
            </a:lvl6pPr>
            <a:lvl7pPr marL="2591012" indent="0">
              <a:buNone/>
              <a:defRPr sz="1512"/>
            </a:lvl7pPr>
            <a:lvl8pPr marL="3022848" indent="0">
              <a:buNone/>
              <a:defRPr sz="1512"/>
            </a:lvl8pPr>
            <a:lvl9pPr marL="3454684" indent="0">
              <a:buNone/>
              <a:defRPr sz="15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52713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2142" y="1724652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7055" y="1724652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98190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43" y="344930"/>
            <a:ext cx="9937790" cy="125224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157" y="1588182"/>
            <a:ext cx="4874877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836" indent="0">
              <a:buNone/>
              <a:defRPr sz="1890" b="1"/>
            </a:lvl2pPr>
            <a:lvl3pPr marL="863671" indent="0">
              <a:buNone/>
              <a:defRPr sz="1701" b="1"/>
            </a:lvl3pPr>
            <a:lvl4pPr marL="1295507" indent="0">
              <a:buNone/>
              <a:defRPr sz="1512" b="1"/>
            </a:lvl4pPr>
            <a:lvl5pPr marL="1727341" indent="0">
              <a:buNone/>
              <a:defRPr sz="1512" b="1"/>
            </a:lvl5pPr>
            <a:lvl6pPr marL="2159178" indent="0">
              <a:buNone/>
              <a:defRPr sz="1512" b="1"/>
            </a:lvl6pPr>
            <a:lvl7pPr marL="2591012" indent="0">
              <a:buNone/>
              <a:defRPr sz="1512" b="1"/>
            </a:lvl7pPr>
            <a:lvl8pPr marL="3022848" indent="0">
              <a:buNone/>
              <a:defRPr sz="1512" b="1"/>
            </a:lvl8pPr>
            <a:lvl9pPr marL="3454684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4157" y="2366516"/>
            <a:ext cx="4874877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3050" y="1588182"/>
            <a:ext cx="4898883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836" indent="0">
              <a:buNone/>
              <a:defRPr sz="1890" b="1"/>
            </a:lvl2pPr>
            <a:lvl3pPr marL="863671" indent="0">
              <a:buNone/>
              <a:defRPr sz="1701" b="1"/>
            </a:lvl3pPr>
            <a:lvl4pPr marL="1295507" indent="0">
              <a:buNone/>
              <a:defRPr sz="1512" b="1"/>
            </a:lvl4pPr>
            <a:lvl5pPr marL="1727341" indent="0">
              <a:buNone/>
              <a:defRPr sz="1512" b="1"/>
            </a:lvl5pPr>
            <a:lvl6pPr marL="2159178" indent="0">
              <a:buNone/>
              <a:defRPr sz="1512" b="1"/>
            </a:lvl6pPr>
            <a:lvl7pPr marL="2591012" indent="0">
              <a:buNone/>
              <a:defRPr sz="1512" b="1"/>
            </a:lvl7pPr>
            <a:lvl8pPr marL="3022848" indent="0">
              <a:buNone/>
              <a:defRPr sz="1512" b="1"/>
            </a:lvl8pPr>
            <a:lvl9pPr marL="3454684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3050" y="2366516"/>
            <a:ext cx="4898883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16868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495163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709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57" y="431912"/>
            <a:ext cx="3716669" cy="1511691"/>
          </a:xfrm>
        </p:spPr>
        <p:txBody>
          <a:bodyPr anchor="b"/>
          <a:lstStyle>
            <a:lvl1pPr>
              <a:defRPr sz="302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>
              <a:defRPr sz="3022"/>
            </a:lvl1pPr>
            <a:lvl2pPr>
              <a:defRPr sz="2644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157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836" indent="0">
              <a:buNone/>
              <a:defRPr sz="1323"/>
            </a:lvl2pPr>
            <a:lvl3pPr marL="863671" indent="0">
              <a:buNone/>
              <a:defRPr sz="1134"/>
            </a:lvl3pPr>
            <a:lvl4pPr marL="1295507" indent="0">
              <a:buNone/>
              <a:defRPr sz="945"/>
            </a:lvl4pPr>
            <a:lvl5pPr marL="1727341" indent="0">
              <a:buNone/>
              <a:defRPr sz="945"/>
            </a:lvl5pPr>
            <a:lvl6pPr marL="2159178" indent="0">
              <a:buNone/>
              <a:defRPr sz="945"/>
            </a:lvl6pPr>
            <a:lvl7pPr marL="2591012" indent="0">
              <a:buNone/>
              <a:defRPr sz="945"/>
            </a:lvl7pPr>
            <a:lvl8pPr marL="3022848" indent="0">
              <a:buNone/>
              <a:defRPr sz="945"/>
            </a:lvl8pPr>
            <a:lvl9pPr marL="3454684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66874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57" y="431912"/>
            <a:ext cx="3716669" cy="1511691"/>
          </a:xfrm>
        </p:spPr>
        <p:txBody>
          <a:bodyPr anchor="b"/>
          <a:lstStyle>
            <a:lvl1pPr>
              <a:defRPr sz="302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22"/>
            </a:lvl1pPr>
            <a:lvl2pPr marL="431836" indent="0">
              <a:buNone/>
              <a:defRPr sz="2644"/>
            </a:lvl2pPr>
            <a:lvl3pPr marL="863671" indent="0">
              <a:buNone/>
              <a:defRPr sz="2268"/>
            </a:lvl3pPr>
            <a:lvl4pPr marL="1295507" indent="0">
              <a:buNone/>
              <a:defRPr sz="1890"/>
            </a:lvl4pPr>
            <a:lvl5pPr marL="1727341" indent="0">
              <a:buNone/>
              <a:defRPr sz="1890"/>
            </a:lvl5pPr>
            <a:lvl6pPr marL="2159178" indent="0">
              <a:buNone/>
              <a:defRPr sz="1890"/>
            </a:lvl6pPr>
            <a:lvl7pPr marL="2591012" indent="0">
              <a:buNone/>
              <a:defRPr sz="1890"/>
            </a:lvl7pPr>
            <a:lvl8pPr marL="3022848" indent="0">
              <a:buNone/>
              <a:defRPr sz="1890"/>
            </a:lvl8pPr>
            <a:lvl9pPr marL="3454684" indent="0">
              <a:buNone/>
              <a:defRPr sz="189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157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836" indent="0">
              <a:buNone/>
              <a:defRPr sz="1323"/>
            </a:lvl2pPr>
            <a:lvl3pPr marL="863671" indent="0">
              <a:buNone/>
              <a:defRPr sz="1134"/>
            </a:lvl3pPr>
            <a:lvl4pPr marL="1295507" indent="0">
              <a:buNone/>
              <a:defRPr sz="945"/>
            </a:lvl4pPr>
            <a:lvl5pPr marL="1727341" indent="0">
              <a:buNone/>
              <a:defRPr sz="945"/>
            </a:lvl5pPr>
            <a:lvl6pPr marL="2159178" indent="0">
              <a:buNone/>
              <a:defRPr sz="945"/>
            </a:lvl6pPr>
            <a:lvl7pPr marL="2591012" indent="0">
              <a:buNone/>
              <a:defRPr sz="945"/>
            </a:lvl7pPr>
            <a:lvl8pPr marL="3022848" indent="0">
              <a:buNone/>
              <a:defRPr sz="945"/>
            </a:lvl8pPr>
            <a:lvl9pPr marL="3454684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992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9820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43" y="1724652"/>
            <a:ext cx="9937790" cy="41121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117454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245487" y="0"/>
            <a:ext cx="2484447" cy="583680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56" y="0"/>
            <a:ext cx="7261308" cy="58368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529613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290233" y="313515"/>
            <a:ext cx="5761038" cy="56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ru-RU" altLang="ru-RU" sz="1795" dirty="0">
                <a:solidFill>
                  <a:srgbClr val="FFFFFF"/>
                </a:solidFill>
              </a:rPr>
              <a:t>1С:УПРАВЛЕНИЕ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ru-RU" altLang="ru-RU" sz="1795" dirty="0" err="1">
                <a:solidFill>
                  <a:srgbClr val="FFFFFF"/>
                </a:solidFill>
              </a:rPr>
              <a:t>холдингОМ</a:t>
            </a:r>
            <a:r>
              <a:rPr lang="ru-RU" altLang="ru-RU" sz="1795" dirty="0">
                <a:solidFill>
                  <a:srgbClr val="FFFFFF"/>
                </a:solidFill>
              </a:rPr>
              <a:t> 8</a:t>
            </a:r>
          </a:p>
        </p:txBody>
      </p:sp>
      <p:pic>
        <p:nvPicPr>
          <p:cNvPr id="3" name="Picture 16" descr="Layer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4" y="226507"/>
            <a:ext cx="1224220" cy="7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4974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463" y="1266907"/>
            <a:ext cx="11250026" cy="49666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CF282-6ACF-4085-9ADF-8D9C1CF6F6E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296790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378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81"/>
            <a:ext cx="9793764" cy="1417538"/>
          </a:xfrm>
        </p:spPr>
        <p:txBody>
          <a:bodyPr anchor="b"/>
          <a:lstStyle>
            <a:lvl1pPr marL="0" indent="0">
              <a:buNone/>
              <a:defRPr sz="1890"/>
            </a:lvl1pPr>
            <a:lvl2pPr marL="432008" indent="0">
              <a:buNone/>
              <a:defRPr sz="1701"/>
            </a:lvl2pPr>
            <a:lvl3pPr marL="864017" indent="0">
              <a:buNone/>
              <a:defRPr sz="1512"/>
            </a:lvl3pPr>
            <a:lvl4pPr marL="1296025" indent="0">
              <a:buNone/>
              <a:defRPr sz="1323"/>
            </a:lvl4pPr>
            <a:lvl5pPr marL="1728033" indent="0">
              <a:buNone/>
              <a:defRPr sz="1323"/>
            </a:lvl5pPr>
            <a:lvl6pPr marL="2160041" indent="0">
              <a:buNone/>
              <a:defRPr sz="1323"/>
            </a:lvl6pPr>
            <a:lvl7pPr marL="2592050" indent="0">
              <a:buNone/>
              <a:defRPr sz="1323"/>
            </a:lvl7pPr>
            <a:lvl8pPr marL="3024058" indent="0">
              <a:buNone/>
              <a:defRPr sz="1323"/>
            </a:lvl8pPr>
            <a:lvl9pPr marL="3456066" indent="0">
              <a:buNone/>
              <a:defRPr sz="132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1AD6D-C170-4723-8E2A-5CB32489295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555759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6024" y="1198538"/>
            <a:ext cx="5528996" cy="4966634"/>
          </a:xfrm>
        </p:spPr>
        <p:txBody>
          <a:bodyPr/>
          <a:lstStyle>
            <a:lvl1pPr>
              <a:defRPr sz="2646"/>
            </a:lvl1pPr>
            <a:lvl2pPr>
              <a:defRPr sz="2268"/>
            </a:lvl2pPr>
            <a:lvl3pPr>
              <a:defRPr sz="1890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7055" y="1198538"/>
            <a:ext cx="5528996" cy="4966634"/>
          </a:xfrm>
        </p:spPr>
        <p:txBody>
          <a:bodyPr/>
          <a:lstStyle>
            <a:lvl1pPr>
              <a:defRPr sz="2646"/>
            </a:lvl1pPr>
            <a:lvl2pPr>
              <a:defRPr sz="2268"/>
            </a:lvl2pPr>
            <a:lvl3pPr>
              <a:defRPr sz="1890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DF1C0-E9A7-4D63-B683-B732CD00ACD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16218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61"/>
            <a:ext cx="5090917" cy="3733601"/>
          </a:xfrm>
        </p:spPr>
        <p:txBody>
          <a:bodyPr/>
          <a:lstStyle>
            <a:lvl1pPr>
              <a:defRPr sz="2268"/>
            </a:lvl1pPr>
            <a:lvl2pPr>
              <a:defRPr sz="1890"/>
            </a:lvl2pPr>
            <a:lvl3pPr>
              <a:defRPr sz="1701"/>
            </a:lvl3pPr>
            <a:lvl4pPr>
              <a:defRPr sz="1512"/>
            </a:lvl4pPr>
            <a:lvl5pPr>
              <a:defRPr sz="1512"/>
            </a:lvl5pPr>
            <a:lvl6pPr>
              <a:defRPr sz="1512"/>
            </a:lvl6pPr>
            <a:lvl7pPr>
              <a:defRPr sz="1512"/>
            </a:lvl7pPr>
            <a:lvl8pPr>
              <a:defRPr sz="1512"/>
            </a:lvl8pPr>
            <a:lvl9pPr>
              <a:defRPr sz="151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65" y="1450540"/>
            <a:ext cx="5092917" cy="604516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65" y="2055061"/>
            <a:ext cx="5092917" cy="3733601"/>
          </a:xfrm>
        </p:spPr>
        <p:txBody>
          <a:bodyPr/>
          <a:lstStyle>
            <a:lvl1pPr>
              <a:defRPr sz="2268"/>
            </a:lvl1pPr>
            <a:lvl2pPr>
              <a:defRPr sz="1890"/>
            </a:lvl2pPr>
            <a:lvl3pPr>
              <a:defRPr sz="1701"/>
            </a:lvl3pPr>
            <a:lvl4pPr>
              <a:defRPr sz="1512"/>
            </a:lvl4pPr>
            <a:lvl5pPr>
              <a:defRPr sz="1512"/>
            </a:lvl5pPr>
            <a:lvl6pPr>
              <a:defRPr sz="1512"/>
            </a:lvl6pPr>
            <a:lvl7pPr>
              <a:defRPr sz="1512"/>
            </a:lvl7pPr>
            <a:lvl8pPr>
              <a:defRPr sz="1512"/>
            </a:lvl8pPr>
            <a:lvl9pPr>
              <a:defRPr sz="151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E855B-D462-4DB8-849E-2ED7BF9A205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868658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5F9BE-5C56-4311-AD10-A070B19D222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050407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EFFB7-3425-4BB7-9578-97524A640E1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062462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20" y="258007"/>
            <a:ext cx="3790683" cy="1098030"/>
          </a:xfrm>
        </p:spPr>
        <p:txBody>
          <a:bodyPr anchor="b"/>
          <a:lstStyle>
            <a:lvl1pPr algn="l">
              <a:defRPr sz="189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13"/>
            <a:ext cx="6441160" cy="5530650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20" y="1356043"/>
            <a:ext cx="3790683" cy="4432620"/>
          </a:xfrm>
        </p:spPr>
        <p:txBody>
          <a:bodyPr/>
          <a:lstStyle>
            <a:lvl1pPr marL="0" indent="0">
              <a:buNone/>
              <a:defRPr sz="1323"/>
            </a:lvl1pPr>
            <a:lvl2pPr marL="432008" indent="0">
              <a:buNone/>
              <a:defRPr sz="1134"/>
            </a:lvl2pPr>
            <a:lvl3pPr marL="864017" indent="0">
              <a:buNone/>
              <a:defRPr sz="945"/>
            </a:lvl3pPr>
            <a:lvl4pPr marL="1296025" indent="0">
              <a:buNone/>
              <a:defRPr sz="850"/>
            </a:lvl4pPr>
            <a:lvl5pPr marL="1728033" indent="0">
              <a:buNone/>
              <a:defRPr sz="850"/>
            </a:lvl5pPr>
            <a:lvl6pPr marL="2160041" indent="0">
              <a:buNone/>
              <a:defRPr sz="850"/>
            </a:lvl6pPr>
            <a:lvl7pPr marL="2592050" indent="0">
              <a:buNone/>
              <a:defRPr sz="850"/>
            </a:lvl7pPr>
            <a:lvl8pPr marL="3024058" indent="0">
              <a:buNone/>
              <a:defRPr sz="850"/>
            </a:lvl8pPr>
            <a:lvl9pPr marL="3456066" indent="0">
              <a:buNone/>
              <a:defRPr sz="8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086D0-E710-4988-BD15-936AC9A9BF9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5930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9736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8"/>
            <a:ext cx="6913245" cy="535515"/>
          </a:xfrm>
        </p:spPr>
        <p:txBody>
          <a:bodyPr anchor="b"/>
          <a:lstStyle>
            <a:lvl1pPr algn="l">
              <a:defRPr sz="189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21"/>
            <a:ext cx="6913245" cy="3888105"/>
          </a:xfrm>
        </p:spPr>
        <p:txBody>
          <a:bodyPr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0"/>
          </a:xfrm>
        </p:spPr>
        <p:txBody>
          <a:bodyPr/>
          <a:lstStyle>
            <a:lvl1pPr marL="0" indent="0">
              <a:buNone/>
              <a:defRPr sz="1323"/>
            </a:lvl1pPr>
            <a:lvl2pPr marL="432008" indent="0">
              <a:buNone/>
              <a:defRPr sz="1134"/>
            </a:lvl2pPr>
            <a:lvl3pPr marL="864017" indent="0">
              <a:buNone/>
              <a:defRPr sz="945"/>
            </a:lvl3pPr>
            <a:lvl4pPr marL="1296025" indent="0">
              <a:buNone/>
              <a:defRPr sz="850"/>
            </a:lvl4pPr>
            <a:lvl5pPr marL="1728033" indent="0">
              <a:buNone/>
              <a:defRPr sz="850"/>
            </a:lvl5pPr>
            <a:lvl6pPr marL="2160041" indent="0">
              <a:buNone/>
              <a:defRPr sz="850"/>
            </a:lvl6pPr>
            <a:lvl7pPr marL="2592050" indent="0">
              <a:buNone/>
              <a:defRPr sz="850"/>
            </a:lvl7pPr>
            <a:lvl8pPr marL="3024058" indent="0">
              <a:buNone/>
              <a:defRPr sz="850"/>
            </a:lvl8pPr>
            <a:lvl9pPr marL="3456066" indent="0">
              <a:buNone/>
              <a:defRPr sz="8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C541F-C761-4DA4-9578-88A4F4CB1C4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249128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07D93-E112-41A4-87BD-150C77AF384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352827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73548" y="-25501"/>
            <a:ext cx="2812507" cy="619066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6031" y="-25501"/>
            <a:ext cx="8245485" cy="619066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9C2D-0D94-4343-BCF3-B049E30A4E1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093380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0370" y="-25501"/>
            <a:ext cx="6079095" cy="102152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6024" y="1198538"/>
            <a:ext cx="5528996" cy="49666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857055" y="1198538"/>
            <a:ext cx="5528996" cy="24105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857055" y="3753107"/>
            <a:ext cx="5528996" cy="24120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E0658-938F-4976-80CA-35FB727980A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675119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040370" y="-25501"/>
            <a:ext cx="6079095" cy="102152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36024" y="1198538"/>
            <a:ext cx="5528996" cy="24105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857055" y="1198538"/>
            <a:ext cx="5528996" cy="24105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36024" y="3753107"/>
            <a:ext cx="5528996" cy="24120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7055" y="3753107"/>
            <a:ext cx="5528996" cy="24120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92B96-2410-4028-ADE9-07991EB55F8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466206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30006" y="6165172"/>
            <a:ext cx="2926186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altLang="ru-RU" sz="1701" b="0" dirty="0">
                <a:solidFill>
                  <a:srgbClr val="5F0000"/>
                </a:solidFill>
              </a:rPr>
              <a:t>1С: 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867" y="297009"/>
            <a:ext cx="6305135" cy="2970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4069" y="1134031"/>
            <a:ext cx="5256947" cy="47176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833050" y="1134030"/>
            <a:ext cx="5256947" cy="2286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833050" y="3564096"/>
            <a:ext cx="5256947" cy="2287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0476-50E6-4D6E-850F-BD69A5C5959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7864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005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ags" Target="../tags/tag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ags" Target="../tags/tag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ags" Target="../tags/tag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ags" Target="../tags/tag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ags" Target="../tags/tag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ags" Target="../tags/tag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8" name="Picture 16" descr="Layer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91" r:id="rId1"/>
    <p:sldLayoutId id="2147486792" r:id="rId2"/>
    <p:sldLayoutId id="2147486793" r:id="rId3"/>
    <p:sldLayoutId id="2147486794" r:id="rId4"/>
    <p:sldLayoutId id="2147486795" r:id="rId5"/>
    <p:sldLayoutId id="2147486796" r:id="rId6"/>
    <p:sldLayoutId id="2147486797" r:id="rId7"/>
    <p:sldLayoutId id="2147486798" r:id="rId8"/>
    <p:sldLayoutId id="2147486799" r:id="rId9"/>
    <p:sldLayoutId id="2147486800" r:id="rId10"/>
    <p:sldLayoutId id="2147486801" r:id="rId11"/>
    <p:sldLayoutId id="214748680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2" name="Picture 16" descr="Layer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9255125" y="0"/>
            <a:ext cx="2266950" cy="17351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ru-RU" altLang="ru-RU" sz="2400" b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03" r:id="rId1"/>
    <p:sldLayoutId id="2147486804" r:id="rId2"/>
    <p:sldLayoutId id="2147486805" r:id="rId3"/>
    <p:sldLayoutId id="2147486806" r:id="rId4"/>
    <p:sldLayoutId id="2147486807" r:id="rId5"/>
    <p:sldLayoutId id="2147486808" r:id="rId6"/>
    <p:sldLayoutId id="2147486809" r:id="rId7"/>
    <p:sldLayoutId id="2147486810" r:id="rId8"/>
    <p:sldLayoutId id="2147486811" r:id="rId9"/>
    <p:sldLayoutId id="2147486812" r:id="rId10"/>
    <p:sldLayoutId id="2147486813" r:id="rId11"/>
    <p:sldLayoutId id="2147486814" r:id="rId12"/>
    <p:sldLayoutId id="214748681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2" name="Picture 16" descr="Layer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9255125" y="0"/>
            <a:ext cx="2266950" cy="17351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35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17" r:id="rId1"/>
    <p:sldLayoutId id="2147486818" r:id="rId2"/>
    <p:sldLayoutId id="2147486819" r:id="rId3"/>
    <p:sldLayoutId id="2147486820" r:id="rId4"/>
    <p:sldLayoutId id="2147486821" r:id="rId5"/>
    <p:sldLayoutId id="2147486822" r:id="rId6"/>
    <p:sldLayoutId id="2147486823" r:id="rId7"/>
    <p:sldLayoutId id="2147486824" r:id="rId8"/>
    <p:sldLayoutId id="2147486825" r:id="rId9"/>
    <p:sldLayoutId id="2147486826" r:id="rId10"/>
    <p:sldLayoutId id="2147486827" r:id="rId11"/>
    <p:sldLayoutId id="2147486828" r:id="rId12"/>
    <p:sldLayoutId id="214748682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 userDrawn="1"/>
        </p:nvSpPr>
        <p:spPr bwMode="auto">
          <a:xfrm>
            <a:off x="1" y="3528088"/>
            <a:ext cx="171769" cy="351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22" tIns="44211" rIns="85022" bIns="4421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2418" y="111006"/>
            <a:ext cx="7267309" cy="83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 userDrawn="1"/>
        </p:nvSpPr>
        <p:spPr bwMode="auto">
          <a:xfrm>
            <a:off x="10297857" y="5961163"/>
            <a:ext cx="868156" cy="3483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86401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225A9-8F30-46A3-9660-45B4E62F5D71}" type="slidenum">
              <a:rPr kumimoji="0" lang="ru-RU" altLang="ru-RU" sz="1512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864017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51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031" name="Rectangle 36"/>
          <p:cNvSpPr>
            <a:spLocks noChangeArrowheads="1"/>
          </p:cNvSpPr>
          <p:nvPr userDrawn="1"/>
        </p:nvSpPr>
        <p:spPr bwMode="auto">
          <a:xfrm>
            <a:off x="1" y="3526590"/>
            <a:ext cx="171769" cy="35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22" tIns="44211" rIns="85022" bIns="4421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18438" name="Object 39"/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2003" y="1503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18438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" y="1503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40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2003" y="1503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18439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" y="1503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0" name="Picture 11" descr="Layer 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6" y="109503"/>
            <a:ext cx="1618291" cy="95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0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31" r:id="rId1"/>
    <p:sldLayoutId id="2147486832" r:id="rId2"/>
    <p:sldLayoutId id="2147486833" r:id="rId3"/>
    <p:sldLayoutId id="2147486834" r:id="rId4"/>
    <p:sldLayoutId id="2147486835" r:id="rId5"/>
    <p:sldLayoutId id="2147486836" r:id="rId6"/>
    <p:sldLayoutId id="2147486837" r:id="rId7"/>
    <p:sldLayoutId id="2147486838" r:id="rId8"/>
    <p:sldLayoutId id="2147486839" r:id="rId9"/>
    <p:sldLayoutId id="2147486840" r:id="rId10"/>
    <p:sldLayoutId id="21474868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89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5pPr>
      <a:lvl6pPr marL="431922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6pPr>
      <a:lvl7pPr marL="863844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7pPr>
      <a:lvl8pPr marL="1295766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8pPr>
      <a:lvl9pPr marL="1727687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9pPr>
    </p:titleStyle>
    <p:bodyStyle>
      <a:lvl1pPr marL="322507" indent="-322507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700514" indent="-268506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1078521" indent="-214505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510529" indent="-214505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942538" indent="-214505" algn="l" rtl="0" eaLnBrk="0" fontAlgn="base" hangingPunct="0">
        <a:spcBef>
          <a:spcPct val="20000"/>
        </a:spcBef>
        <a:spcAft>
          <a:spcPct val="0"/>
        </a:spcAft>
        <a:buChar char="»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375570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7493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39414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1336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1922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3844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5766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7687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59610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1531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3453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5375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 userDrawn="1"/>
        </p:nvSpPr>
        <p:spPr bwMode="auto">
          <a:xfrm>
            <a:off x="1" y="3528088"/>
            <a:ext cx="171769" cy="351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22" tIns="44211" rIns="85022" bIns="4421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2418" y="111006"/>
            <a:ext cx="7267309" cy="83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 userDrawn="1"/>
        </p:nvSpPr>
        <p:spPr bwMode="auto">
          <a:xfrm>
            <a:off x="10297857" y="5961163"/>
            <a:ext cx="868156" cy="3483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86401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225A9-8F30-46A3-9660-45B4E62F5D71}" type="slidenum">
              <a:rPr kumimoji="0" lang="ru-RU" altLang="ru-RU" sz="1512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864017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51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031" name="Rectangle 36"/>
          <p:cNvSpPr>
            <a:spLocks noChangeArrowheads="1"/>
          </p:cNvSpPr>
          <p:nvPr userDrawn="1"/>
        </p:nvSpPr>
        <p:spPr bwMode="auto">
          <a:xfrm>
            <a:off x="1" y="3526590"/>
            <a:ext cx="171769" cy="35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22" tIns="44211" rIns="85022" bIns="4421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18438" name="Object 39"/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2003" y="1503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18438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" y="1503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40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2003" y="1503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18439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" y="1503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0" name="Picture 11" descr="Layer 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6" y="109503"/>
            <a:ext cx="1618291" cy="95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70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43" r:id="rId1"/>
    <p:sldLayoutId id="2147486844" r:id="rId2"/>
    <p:sldLayoutId id="2147486845" r:id="rId3"/>
    <p:sldLayoutId id="2147486846" r:id="rId4"/>
    <p:sldLayoutId id="2147486847" r:id="rId5"/>
    <p:sldLayoutId id="2147486848" r:id="rId6"/>
    <p:sldLayoutId id="2147486849" r:id="rId7"/>
    <p:sldLayoutId id="2147486850" r:id="rId8"/>
    <p:sldLayoutId id="2147486851" r:id="rId9"/>
    <p:sldLayoutId id="2147486852" r:id="rId10"/>
    <p:sldLayoutId id="21474868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89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5pPr>
      <a:lvl6pPr marL="431922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6pPr>
      <a:lvl7pPr marL="863844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7pPr>
      <a:lvl8pPr marL="1295766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8pPr>
      <a:lvl9pPr marL="1727687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9pPr>
    </p:titleStyle>
    <p:bodyStyle>
      <a:lvl1pPr marL="322507" indent="-322507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700514" indent="-268506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1078521" indent="-214505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510529" indent="-214505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942538" indent="-214505" algn="l" rtl="0" eaLnBrk="0" fontAlgn="base" hangingPunct="0">
        <a:spcBef>
          <a:spcPct val="20000"/>
        </a:spcBef>
        <a:spcAft>
          <a:spcPct val="0"/>
        </a:spcAft>
        <a:buChar char="»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375570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7493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39414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1336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1922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3844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5766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7687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59610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1531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3453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5375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 userDrawn="1"/>
        </p:nvSpPr>
        <p:spPr bwMode="auto">
          <a:xfrm>
            <a:off x="5" y="3528744"/>
            <a:ext cx="171729" cy="351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02" tIns="44201" rIns="85002" bIns="4420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3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2418" y="110982"/>
            <a:ext cx="7267309" cy="83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 userDrawn="1"/>
        </p:nvSpPr>
        <p:spPr bwMode="auto">
          <a:xfrm>
            <a:off x="10297860" y="5961284"/>
            <a:ext cx="868156" cy="3483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863844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647A1D-7CAD-4C0D-BF60-D7508C1EC10C}" type="slidenum">
              <a:rPr kumimoji="0" lang="ru-RU" altLang="ru-RU" sz="1512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863844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51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031" name="Rectangle 36"/>
          <p:cNvSpPr>
            <a:spLocks noChangeArrowheads="1"/>
          </p:cNvSpPr>
          <p:nvPr userDrawn="1"/>
        </p:nvSpPr>
        <p:spPr bwMode="auto">
          <a:xfrm>
            <a:off x="5" y="3527242"/>
            <a:ext cx="171729" cy="35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02" tIns="44201" rIns="85002" bIns="4420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3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1030" name="Object 39"/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2005" y="1504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103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" y="1504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0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2005" y="1504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" y="1504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11" descr="Layer 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50" y="109478"/>
            <a:ext cx="1618291" cy="95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27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55" r:id="rId1"/>
    <p:sldLayoutId id="2147486856" r:id="rId2"/>
    <p:sldLayoutId id="2147486857" r:id="rId3"/>
    <p:sldLayoutId id="2147486858" r:id="rId4"/>
    <p:sldLayoutId id="2147486859" r:id="rId5"/>
    <p:sldLayoutId id="2147486860" r:id="rId6"/>
    <p:sldLayoutId id="2147486861" r:id="rId7"/>
    <p:sldLayoutId id="2147486862" r:id="rId8"/>
    <p:sldLayoutId id="2147486863" r:id="rId9"/>
    <p:sldLayoutId id="2147486864" r:id="rId10"/>
    <p:sldLayoutId id="21474868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89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5pPr>
      <a:lvl6pPr marL="431836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6pPr>
      <a:lvl7pPr marL="863671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7pPr>
      <a:lvl8pPr marL="1295507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8pPr>
      <a:lvl9pPr marL="1727341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9pPr>
    </p:titleStyle>
    <p:bodyStyle>
      <a:lvl1pPr marL="323876" indent="-323876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701732" indent="-269897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1079588" indent="-215917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511424" indent="-215917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943261" indent="-215917" algn="l" rtl="0" eaLnBrk="0" fontAlgn="base" hangingPunct="0">
        <a:spcBef>
          <a:spcPct val="20000"/>
        </a:spcBef>
        <a:spcAft>
          <a:spcPct val="0"/>
        </a:spcAft>
        <a:buChar char="»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375095" indent="-215917" algn="l" defTabSz="863671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6931" indent="-215917" algn="l" defTabSz="863671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38766" indent="-215917" algn="l" defTabSz="863671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0602" indent="-215917" algn="l" defTabSz="863671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1836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3671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5507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7341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59178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1012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2848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4684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2132400" y="144004"/>
            <a:ext cx="6079095" cy="102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026" y="1288541"/>
            <a:ext cx="11250026" cy="494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267175"/>
            <a:ext cx="10297855" cy="2385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323">
                <a:solidFill>
                  <a:srgbClr val="5B0917"/>
                </a:solidFill>
              </a:defRPr>
            </a:lvl1pPr>
          </a:lstStyle>
          <a:p>
            <a:pPr eaLnBrk="1" hangingPunct="1">
              <a:defRPr/>
            </a:pPr>
            <a:r>
              <a:rPr lang="ru-RU" altLang="ru-RU" b="0" dirty="0">
                <a:latin typeface="Arial" charset="0"/>
                <a:cs typeface="Arial" charset="0"/>
              </a:rPr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387872" y="6234168"/>
            <a:ext cx="966173" cy="2460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945" b="1">
                <a:solidFill>
                  <a:srgbClr val="D20000"/>
                </a:solidFill>
              </a:defRPr>
            </a:lvl1pPr>
          </a:lstStyle>
          <a:p>
            <a:pPr>
              <a:defRPr/>
            </a:pPr>
            <a:fld id="{4B055D6D-AF42-45FE-8392-2D1D9DED2C91}" type="slidenum">
              <a:rPr lang="ru-RU" altLang="ru-RU"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ru-RU" altLang="ru-RU" dirty="0">
              <a:latin typeface="Arial" charset="0"/>
              <a:cs typeface="Arial" charset="0"/>
            </a:endParaRPr>
          </a:p>
        </p:txBody>
      </p:sp>
      <p:pic>
        <p:nvPicPr>
          <p:cNvPr id="2054" name="Picture 16" descr="Layer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" y="136504"/>
            <a:ext cx="1952352" cy="115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42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67" r:id="rId1"/>
    <p:sldLayoutId id="2147486868" r:id="rId2"/>
    <p:sldLayoutId id="2147486869" r:id="rId3"/>
    <p:sldLayoutId id="2147486870" r:id="rId4"/>
    <p:sldLayoutId id="2147486871" r:id="rId5"/>
    <p:sldLayoutId id="2147486872" r:id="rId6"/>
    <p:sldLayoutId id="2147486873" r:id="rId7"/>
    <p:sldLayoutId id="2147486874" r:id="rId8"/>
    <p:sldLayoutId id="2147486875" r:id="rId9"/>
    <p:sldLayoutId id="2147486876" r:id="rId10"/>
    <p:sldLayoutId id="2147486877" r:id="rId11"/>
    <p:sldLayoutId id="2147486878" r:id="rId12"/>
    <p:sldLayoutId id="2147486879" r:id="rId13"/>
    <p:sldLayoutId id="2147486880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89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89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89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89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890" b="1">
          <a:solidFill>
            <a:srgbClr val="D20000"/>
          </a:solidFill>
          <a:latin typeface="Arial" charset="0"/>
        </a:defRPr>
      </a:lvl5pPr>
      <a:lvl6pPr marL="432008" algn="l" rtl="0" fontAlgn="base">
        <a:lnSpc>
          <a:spcPct val="80000"/>
        </a:lnSpc>
        <a:spcBef>
          <a:spcPct val="0"/>
        </a:spcBef>
        <a:spcAft>
          <a:spcPct val="0"/>
        </a:spcAft>
        <a:defRPr sz="1890" b="1">
          <a:solidFill>
            <a:srgbClr val="E2271E"/>
          </a:solidFill>
          <a:latin typeface="Arial" charset="0"/>
        </a:defRPr>
      </a:lvl6pPr>
      <a:lvl7pPr marL="864017" algn="l" rtl="0" fontAlgn="base">
        <a:lnSpc>
          <a:spcPct val="80000"/>
        </a:lnSpc>
        <a:spcBef>
          <a:spcPct val="0"/>
        </a:spcBef>
        <a:spcAft>
          <a:spcPct val="0"/>
        </a:spcAft>
        <a:defRPr sz="1890" b="1">
          <a:solidFill>
            <a:srgbClr val="E2271E"/>
          </a:solidFill>
          <a:latin typeface="Arial" charset="0"/>
        </a:defRPr>
      </a:lvl7pPr>
      <a:lvl8pPr marL="1296025" algn="l" rtl="0" fontAlgn="base">
        <a:lnSpc>
          <a:spcPct val="80000"/>
        </a:lnSpc>
        <a:spcBef>
          <a:spcPct val="0"/>
        </a:spcBef>
        <a:spcAft>
          <a:spcPct val="0"/>
        </a:spcAft>
        <a:defRPr sz="1890" b="1">
          <a:solidFill>
            <a:srgbClr val="E2271E"/>
          </a:solidFill>
          <a:latin typeface="Arial" charset="0"/>
        </a:defRPr>
      </a:lvl8pPr>
      <a:lvl9pPr marL="1728033" algn="l" rtl="0" fontAlgn="base">
        <a:lnSpc>
          <a:spcPct val="80000"/>
        </a:lnSpc>
        <a:spcBef>
          <a:spcPct val="0"/>
        </a:spcBef>
        <a:spcAft>
          <a:spcPct val="0"/>
        </a:spcAft>
        <a:defRPr sz="1890" b="1">
          <a:solidFill>
            <a:srgbClr val="E2271E"/>
          </a:solidFill>
          <a:latin typeface="Arial" charset="0"/>
        </a:defRPr>
      </a:lvl9pPr>
    </p:titleStyle>
    <p:bodyStyle>
      <a:lvl1pPr marL="324006" indent="-324006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079">
          <a:solidFill>
            <a:srgbClr val="5B0917"/>
          </a:solidFill>
          <a:latin typeface="+mn-lt"/>
          <a:ea typeface="+mn-ea"/>
          <a:cs typeface="+mn-cs"/>
        </a:defRPr>
      </a:lvl1pPr>
      <a:lvl2pPr marL="702013" indent="-270005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1890">
          <a:solidFill>
            <a:srgbClr val="5B0917"/>
          </a:solidFill>
          <a:latin typeface="+mn-lt"/>
        </a:defRPr>
      </a:lvl2pPr>
      <a:lvl3pPr marL="1080021" indent="-216004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>
          <a:solidFill>
            <a:srgbClr val="5B0917"/>
          </a:solidFill>
          <a:latin typeface="+mn-lt"/>
        </a:defRPr>
      </a:lvl3pPr>
      <a:lvl4pPr marL="1512029" indent="-216004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512">
          <a:solidFill>
            <a:srgbClr val="5B0917"/>
          </a:solidFill>
          <a:latin typeface="+mn-lt"/>
        </a:defRPr>
      </a:lvl4pPr>
      <a:lvl5pPr marL="1944037" indent="-216004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323">
          <a:solidFill>
            <a:srgbClr val="5B0917"/>
          </a:solidFill>
          <a:latin typeface="+mn-lt"/>
        </a:defRPr>
      </a:lvl5pPr>
      <a:lvl6pPr marL="2376046" indent="-216004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323">
          <a:solidFill>
            <a:srgbClr val="5B0917"/>
          </a:solidFill>
          <a:latin typeface="+mn-lt"/>
        </a:defRPr>
      </a:lvl6pPr>
      <a:lvl7pPr marL="2808054" indent="-216004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323">
          <a:solidFill>
            <a:srgbClr val="5B0917"/>
          </a:solidFill>
          <a:latin typeface="+mn-lt"/>
        </a:defRPr>
      </a:lvl7pPr>
      <a:lvl8pPr marL="3240062" indent="-216004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323">
          <a:solidFill>
            <a:srgbClr val="5B0917"/>
          </a:solidFill>
          <a:latin typeface="+mn-lt"/>
        </a:defRPr>
      </a:lvl8pPr>
      <a:lvl9pPr marL="3672070" indent="-216004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323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v8.1c.ru/cpm/poleznye-materialy/video/" TargetMode="External"/><Relationship Id="rId3" Type="http://schemas.openxmlformats.org/officeDocument/2006/relationships/hyperlink" Target="https://v8.1c.ru/cpm-erp/" TargetMode="External"/><Relationship Id="rId7" Type="http://schemas.openxmlformats.org/officeDocument/2006/relationships/hyperlink" Target="https://v8.1c.ru/cpm/poleznye-materialy/presentations/" TargetMode="External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8.1c.ru/cpm/" TargetMode="External"/><Relationship Id="rId11" Type="http://schemas.openxmlformats.org/officeDocument/2006/relationships/hyperlink" Target="https://www.youtube.com/channel/UCcqLClFBq1HOSUDEDBLygFg" TargetMode="External"/><Relationship Id="rId5" Type="http://schemas.openxmlformats.org/officeDocument/2006/relationships/hyperlink" Target="https://v8.1c.ru/cpm-erp/poleznye-materialy/video/" TargetMode="External"/><Relationship Id="rId10" Type="http://schemas.openxmlformats.org/officeDocument/2006/relationships/hyperlink" Target="https://v8.1c.ru/cpm/assets/" TargetMode="External"/><Relationship Id="rId4" Type="http://schemas.openxmlformats.org/officeDocument/2006/relationships/hyperlink" Target="https://v8.1c.ru/cpm-erp/poleznye-materialy/presentations/" TargetMode="External"/><Relationship Id="rId9" Type="http://schemas.openxmlformats.org/officeDocument/2006/relationships/hyperlink" Target="https://v8.1c.ru/cpm/istorii-uspekha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Автоматизация системы внутреннего контроля и управления рисками </a:t>
            </a:r>
            <a:br>
              <a:rPr lang="ru-RU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 учетом требований ФНС России для налогового мониторинга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1С:</a:t>
            </a:r>
            <a:r>
              <a:rPr lang="en-US" dirty="0"/>
              <a:t>ERP.</a:t>
            </a:r>
            <a:r>
              <a:rPr lang="ru-RU" dirty="0"/>
              <a:t>Управление холдингом</a:t>
            </a:r>
            <a:endParaRPr lang="en-US" dirty="0"/>
          </a:p>
          <a:p>
            <a:r>
              <a:rPr lang="ru-RU" dirty="0"/>
              <a:t>1С:Управление холдингом</a:t>
            </a:r>
            <a:endParaRPr lang="en-US" dirty="0"/>
          </a:p>
          <a:p>
            <a:r>
              <a:rPr lang="ru-RU" dirty="0"/>
              <a:t>1С:Налоговый мониторинг. Бухгалтерия КОРП МСФО</a:t>
            </a:r>
          </a:p>
        </p:txBody>
      </p:sp>
    </p:spTree>
    <p:extLst>
      <p:ext uri="{BB962C8B-B14F-4D97-AF65-F5344CB8AC3E}">
        <p14:creationId xmlns:p14="http://schemas.microsoft.com/office/powerpoint/2010/main" val="3378711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Регистрация рисков: причины и последствия</a:t>
            </a:r>
            <a:endParaRPr lang="ru-RU" dirty="0"/>
          </a:p>
        </p:txBody>
      </p:sp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573" y="1348829"/>
            <a:ext cx="7978775" cy="462756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6985248" y="1069429"/>
            <a:ext cx="2578100" cy="1522412"/>
          </a:xfrm>
          <a:prstGeom prst="roundRect">
            <a:avLst/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panose="020B0604020202020204" pitchFamily="34" charset="0"/>
              </a:rPr>
              <a:t>Для всех рисков описываются причины и последствия рисков</a:t>
            </a:r>
          </a:p>
        </p:txBody>
      </p:sp>
      <p:sp>
        <p:nvSpPr>
          <p:cNvPr id="10" name="Стрелка вправо 9"/>
          <p:cNvSpPr/>
          <p:nvPr/>
        </p:nvSpPr>
        <p:spPr bwMode="auto">
          <a:xfrm rot="20548203" flipH="1" flipV="1">
            <a:off x="6121648" y="2233066"/>
            <a:ext cx="576262" cy="566738"/>
          </a:xfrm>
          <a:prstGeom prst="rightArrow">
            <a:avLst/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5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56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Регистрация контрольных процедур</a:t>
            </a:r>
            <a:endParaRPr lang="ru-RU" dirty="0"/>
          </a:p>
        </p:txBody>
      </p:sp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099" y="1134690"/>
            <a:ext cx="6991350" cy="291465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5977061" y="2592015"/>
            <a:ext cx="3744913" cy="3605212"/>
          </a:xfrm>
          <a:prstGeom prst="roundRect">
            <a:avLst/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panose="020B0604020202020204" pitchFamily="34" charset="0"/>
              </a:rPr>
              <a:t>При регистрации риска в документе можно перейти к: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panose="020B0604020202020204" pitchFamily="34" charset="0"/>
              </a:rPr>
              <a:t>Перечню контрольных процедур,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panose="020B0604020202020204" pitchFamily="34" charset="0"/>
              </a:rPr>
              <a:t>Перечню реакций на инциденты,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panose="020B0604020202020204" pitchFamily="34" charset="0"/>
              </a:rPr>
              <a:t>Настройкам использования шаблонов мероприятий</a:t>
            </a:r>
          </a:p>
        </p:txBody>
      </p:sp>
      <p:sp>
        <p:nvSpPr>
          <p:cNvPr id="10" name="Стрелка вправо 9"/>
          <p:cNvSpPr/>
          <p:nvPr/>
        </p:nvSpPr>
        <p:spPr bwMode="auto">
          <a:xfrm rot="2815231" flipH="1" flipV="1">
            <a:off x="5180930" y="1978446"/>
            <a:ext cx="1006475" cy="566737"/>
          </a:xfrm>
          <a:prstGeom prst="rightArrow">
            <a:avLst/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5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 rot="5400000" flipH="1" flipV="1">
            <a:off x="7278811" y="1861765"/>
            <a:ext cx="576263" cy="566737"/>
          </a:xfrm>
          <a:prstGeom prst="rightArrow">
            <a:avLst/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5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335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46" y="1727919"/>
            <a:ext cx="10315748" cy="1729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Регистрация контрольных процедур: шаблоны и экземпляры мероприятий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736701" y="3864658"/>
            <a:ext cx="5888038" cy="2328862"/>
          </a:xfrm>
          <a:prstGeom prst="roundRect">
            <a:avLst/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panose="020B0604020202020204" pitchFamily="34" charset="0"/>
              </a:rPr>
              <a:t>При регистрации контрольных процедур: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panose="020B0604020202020204" pitchFamily="34" charset="0"/>
              </a:rPr>
              <a:t>сначала создается </a:t>
            </a:r>
            <a:r>
              <a:rPr kumimoji="0" lang="ru-RU" sz="1800" b="0" i="0" u="sng" strike="noStrike" kern="1200" cap="none" spc="0" normalizeH="0" baseline="0" noProof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panose="020B0604020202020204" pitchFamily="34" charset="0"/>
              </a:rPr>
              <a:t>шаблон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panose="020B0604020202020204" pitchFamily="34" charset="0"/>
              </a:rPr>
              <a:t> мероприятия (контрольной процедуры) 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panose="020B0604020202020204" pitchFamily="34" charset="0"/>
              </a:rPr>
              <a:t>и далее </a:t>
            </a:r>
            <a:r>
              <a:rPr kumimoji="0" lang="ru-RU" sz="1800" b="0" i="0" u="sng" strike="noStrike" kern="1200" cap="none" spc="0" normalizeH="0" baseline="0" noProof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panose="020B0604020202020204" pitchFamily="34" charset="0"/>
              </a:rPr>
              <a:t>на его основании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panose="020B0604020202020204" pitchFamily="34" charset="0"/>
              </a:rPr>
              <a:t>создается </a:t>
            </a:r>
            <a:r>
              <a:rPr kumimoji="0" lang="ru-RU" sz="1800" b="0" i="0" u="sng" strike="noStrike" kern="1200" cap="none" spc="0" normalizeH="0" baseline="0" noProof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panose="020B0604020202020204" pitchFamily="34" charset="0"/>
              </a:rPr>
              <a:t>экземпляр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panose="020B0604020202020204" pitchFamily="34" charset="0"/>
              </a:rPr>
              <a:t> мероприятия (контрольной процедуры). </a:t>
            </a:r>
          </a:p>
        </p:txBody>
      </p:sp>
      <p:sp>
        <p:nvSpPr>
          <p:cNvPr id="9" name="Стрелка вправо 8"/>
          <p:cNvSpPr/>
          <p:nvPr/>
        </p:nvSpPr>
        <p:spPr bwMode="auto">
          <a:xfrm rot="6454728" flipH="1" flipV="1">
            <a:off x="6781125" y="3217623"/>
            <a:ext cx="533400" cy="566737"/>
          </a:xfrm>
          <a:prstGeom prst="rightArrow">
            <a:avLst/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5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 rot="3829497" flipH="1" flipV="1">
            <a:off x="3405599" y="3186433"/>
            <a:ext cx="577850" cy="566737"/>
          </a:xfrm>
          <a:prstGeom prst="rightArrow">
            <a:avLst/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5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86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Регистрация контрольных процедур: автоматизированные контрольные процедуры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517" y="1243347"/>
            <a:ext cx="9972324" cy="36495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2" y="2375991"/>
            <a:ext cx="5166641" cy="40056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5743102" y="3690970"/>
            <a:ext cx="3744913" cy="2479889"/>
          </a:xfrm>
          <a:prstGeom prst="roundRect">
            <a:avLst/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panose="020B0604020202020204" pitchFamily="34" charset="0"/>
              </a:rPr>
              <a:t>При установке флага «Автоматизированная контрольная процедура» появляется возможность задать расписание выполнения</a:t>
            </a:r>
          </a:p>
        </p:txBody>
      </p:sp>
      <p:sp>
        <p:nvSpPr>
          <p:cNvPr id="8" name="Стрелка вправо 7"/>
          <p:cNvSpPr/>
          <p:nvPr/>
        </p:nvSpPr>
        <p:spPr bwMode="auto">
          <a:xfrm rot="2815231" flipH="1" flipV="1">
            <a:off x="4872388" y="3085783"/>
            <a:ext cx="1006475" cy="566737"/>
          </a:xfrm>
          <a:prstGeom prst="rightArrow">
            <a:avLst/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5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777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Регистрация контрольных процедур: шаблон мероприятия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557" y="1943943"/>
            <a:ext cx="5166641" cy="40056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6499015" y="1948601"/>
            <a:ext cx="3916362" cy="1897062"/>
          </a:xfrm>
          <a:prstGeom prst="roundRect">
            <a:avLst/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panose="020B0604020202020204" pitchFamily="34" charset="0"/>
              </a:rPr>
              <a:t>При создании </a:t>
            </a: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panose="020B0604020202020204" pitchFamily="34" charset="0"/>
              </a:rPr>
              <a:t>шаблона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panose="020B0604020202020204" pitchFamily="34" charset="0"/>
              </a:rPr>
              <a:t> мероприятия (контрольной процедуры) к рискам, учитываемым в налоговом мониторинге, необходимо указать </a:t>
            </a: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panose="020B0604020202020204" pitchFamily="34" charset="0"/>
              </a:rPr>
              <a:t>флажок «Используется в налоговом мониторинге»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5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 bwMode="auto">
          <a:xfrm flipH="1" flipV="1">
            <a:off x="4340015" y="2661388"/>
            <a:ext cx="2011362" cy="566738"/>
          </a:xfrm>
          <a:prstGeom prst="rightArrow">
            <a:avLst/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5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887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Справочник «Информационные системы»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669" y="1164463"/>
            <a:ext cx="7344814" cy="38010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1944613" y="5184303"/>
            <a:ext cx="8270875" cy="1083369"/>
          </a:xfrm>
          <a:prstGeom prst="roundRect">
            <a:avLst/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panose="020B0604020202020204" pitchFamily="34" charset="0"/>
              </a:rPr>
              <a:t>Справочник «Информационные системы» предназначен для ведения перечня информационных систем в рамках системы внутреннего контроля</a:t>
            </a: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639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Регистрация контрольных процедур по шаблону</a:t>
            </a:r>
          </a:p>
        </p:txBody>
      </p:sp>
      <p:sp>
        <p:nvSpPr>
          <p:cNvPr id="44033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0798175" y="6234113"/>
            <a:ext cx="723900" cy="2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079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02013" indent="-270005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89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080021" indent="-216004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512029" indent="-216004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512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944037" indent="-216004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323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376046" indent="-21600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323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808054" indent="-21600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323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240062" indent="-21600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323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672070" indent="-21600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323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18681B4-C854-4C2D-BBFF-0DE6231D176C}" type="slidenum">
              <a:rPr lang="ru-RU" altLang="ru-RU" sz="945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ru-RU" altLang="ru-RU" sz="945"/>
          </a:p>
        </p:txBody>
      </p:sp>
      <p:pic>
        <p:nvPicPr>
          <p:cNvPr id="41988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444" y="1471540"/>
            <a:ext cx="5112138" cy="441011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5"/>
          <p:cNvSpPr/>
          <p:nvPr/>
        </p:nvSpPr>
        <p:spPr bwMode="auto">
          <a:xfrm>
            <a:off x="6284552" y="2151058"/>
            <a:ext cx="2932869" cy="1377061"/>
          </a:xfrm>
          <a:prstGeom prst="roundRect">
            <a:avLst/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/>
          <a:p>
            <a:r>
              <a:rPr lang="ru-RU" sz="1800" b="0" dirty="0">
                <a:solidFill>
                  <a:srgbClr val="5F0000"/>
                </a:solidFill>
              </a:rPr>
              <a:t>При создании КП  указывается ранее созданный шаблон КП. </a:t>
            </a:r>
          </a:p>
        </p:txBody>
      </p:sp>
    </p:spTree>
    <p:extLst>
      <p:ext uri="{BB962C8B-B14F-4D97-AF65-F5344CB8AC3E}">
        <p14:creationId xmlns:p14="http://schemas.microsoft.com/office/powerpoint/2010/main" val="1141430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Регистрация контрольных процедур</a:t>
            </a:r>
          </a:p>
        </p:txBody>
      </p:sp>
      <p:sp>
        <p:nvSpPr>
          <p:cNvPr id="45057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0798175" y="6234113"/>
            <a:ext cx="723900" cy="2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079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02013" indent="-270005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89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080021" indent="-216004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512029" indent="-216004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512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944037" indent="-216004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323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376046" indent="-21600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323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808054" indent="-21600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323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240062" indent="-21600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323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672070" indent="-21600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323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F686791-0DAA-434F-A657-224FCE7BCF82}" type="slidenum">
              <a:rPr lang="ru-RU" altLang="ru-RU" sz="945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ru-RU" altLang="ru-RU" sz="945"/>
          </a:p>
        </p:txBody>
      </p:sp>
      <p:sp>
        <p:nvSpPr>
          <p:cNvPr id="13" name="Скругленный прямоугольник 5"/>
          <p:cNvSpPr/>
          <p:nvPr/>
        </p:nvSpPr>
        <p:spPr bwMode="auto">
          <a:xfrm>
            <a:off x="3240757" y="4176191"/>
            <a:ext cx="4366617" cy="1225533"/>
          </a:xfrm>
          <a:prstGeom prst="roundRect">
            <a:avLst/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/>
          <a:p>
            <a:r>
              <a:rPr lang="ru-RU" sz="1800" b="0">
                <a:solidFill>
                  <a:srgbClr val="5F0000"/>
                </a:solidFill>
              </a:rPr>
              <a:t>При регистрации КП на закладке «Описание» можно добавить ее подробное описание</a:t>
            </a:r>
          </a:p>
        </p:txBody>
      </p:sp>
      <p:pic>
        <p:nvPicPr>
          <p:cNvPr id="4403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67" y="1935860"/>
            <a:ext cx="7224195" cy="189005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016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Регистрация контрольных процедур</a:t>
            </a:r>
          </a:p>
        </p:txBody>
      </p:sp>
      <p:sp>
        <p:nvSpPr>
          <p:cNvPr id="46081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0798175" y="6234113"/>
            <a:ext cx="723900" cy="2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079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02013" indent="-270005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89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080021" indent="-216004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512029" indent="-216004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512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944037" indent="-216004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323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376046" indent="-21600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323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808054" indent="-21600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323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240062" indent="-21600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323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672070" indent="-21600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323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D2D9D2-45BC-4CBA-A2FD-03CBCB1FCC70}" type="slidenum">
              <a:rPr lang="ru-RU" altLang="ru-RU" sz="945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ru-RU" altLang="ru-RU" sz="945"/>
          </a:p>
        </p:txBody>
      </p:sp>
      <p:pic>
        <p:nvPicPr>
          <p:cNvPr id="43012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435" y="1402538"/>
            <a:ext cx="7686208" cy="408311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5"/>
          <p:cNvSpPr/>
          <p:nvPr/>
        </p:nvSpPr>
        <p:spPr bwMode="auto">
          <a:xfrm>
            <a:off x="1587175" y="3438816"/>
            <a:ext cx="4366618" cy="2790075"/>
          </a:xfrm>
          <a:prstGeom prst="roundRect">
            <a:avLst/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/>
          <a:p>
            <a:r>
              <a:rPr lang="ru-RU" sz="1800" b="0" dirty="0">
                <a:solidFill>
                  <a:srgbClr val="5F0000"/>
                </a:solidFill>
              </a:rPr>
              <a:t>При регистрации КП на закладке «Стадии» ответственный работник за выполнение стадии описывает: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5F0000"/>
                </a:solidFill>
              </a:rPr>
              <a:t>результаты выполнения (стадии) контрольной процедуры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5F0000"/>
                </a:solidFill>
              </a:rPr>
              <a:t>прикладывает подтверждающие документы</a:t>
            </a:r>
          </a:p>
        </p:txBody>
      </p:sp>
      <p:sp>
        <p:nvSpPr>
          <p:cNvPr id="14" name="Стрелка вправо 7"/>
          <p:cNvSpPr/>
          <p:nvPr/>
        </p:nvSpPr>
        <p:spPr bwMode="auto">
          <a:xfrm rot="10800000" flipH="1" flipV="1">
            <a:off x="6119547" y="3717100"/>
            <a:ext cx="504014" cy="535515"/>
          </a:xfrm>
          <a:prstGeom prst="rightArrow">
            <a:avLst/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/>
          <a:p>
            <a:endParaRPr lang="ru-RU" sz="1800" b="0">
              <a:solidFill>
                <a:srgbClr val="5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98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450" y="1149031"/>
            <a:ext cx="5202140" cy="3249088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Регистрация контрольных процедур</a:t>
            </a:r>
          </a:p>
        </p:txBody>
      </p:sp>
      <p:sp>
        <p:nvSpPr>
          <p:cNvPr id="4710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0798175" y="6234113"/>
            <a:ext cx="723900" cy="2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079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02013" indent="-270005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89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080021" indent="-216004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512029" indent="-216004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512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944037" indent="-216004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323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376046" indent="-21600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323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808054" indent="-21600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323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240062" indent="-21600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323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672070" indent="-21600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323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09BE64D-1312-4E14-821A-BA226D8DD7A9}" type="slidenum">
              <a:rPr lang="ru-RU" altLang="ru-RU" sz="945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ru-RU" altLang="ru-RU" sz="945"/>
          </a:p>
        </p:txBody>
      </p:sp>
      <p:sp>
        <p:nvSpPr>
          <p:cNvPr id="13" name="Скругленный прямоугольник 5"/>
          <p:cNvSpPr/>
          <p:nvPr/>
        </p:nvSpPr>
        <p:spPr bwMode="auto">
          <a:xfrm>
            <a:off x="2495450" y="5028135"/>
            <a:ext cx="6735182" cy="1129531"/>
          </a:xfrm>
          <a:prstGeom prst="roundRect">
            <a:avLst/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/>
          <a:p>
            <a:r>
              <a:rPr lang="ru-RU" sz="1800" b="0">
                <a:solidFill>
                  <a:srgbClr val="5F0000"/>
                </a:solidFill>
              </a:rPr>
              <a:t>на закладке «Участники» можно добавить несколько пользователей/ролей – участников выполнения контрольной процедуры</a:t>
            </a:r>
          </a:p>
        </p:txBody>
      </p:sp>
      <p:sp>
        <p:nvSpPr>
          <p:cNvPr id="14" name="Стрелка вправо 7"/>
          <p:cNvSpPr/>
          <p:nvPr/>
        </p:nvSpPr>
        <p:spPr bwMode="auto">
          <a:xfrm rot="5400000" flipH="1" flipV="1">
            <a:off x="3280720" y="4406368"/>
            <a:ext cx="504014" cy="535515"/>
          </a:xfrm>
          <a:prstGeom prst="rightArrow">
            <a:avLst/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/>
          <a:p>
            <a:endParaRPr lang="ru-RU" sz="1800" b="0">
              <a:solidFill>
                <a:srgbClr val="5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67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Внутренний контроль и управление налоговыми рисками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838325" y="2538312"/>
            <a:ext cx="3779837" cy="539750"/>
          </a:xfrm>
          <a:prstGeom prst="rect">
            <a:avLst/>
          </a:prstGeom>
          <a:solidFill>
            <a:srgbClr val="F9E383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1400">
                <a:solidFill>
                  <a:srgbClr val="606060"/>
                </a:solidFill>
              </a:rPr>
              <a:t>Контрольные соотношения и расшифровки отчетности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1838325" y="1833462"/>
            <a:ext cx="3779837" cy="539750"/>
          </a:xfrm>
          <a:prstGeom prst="rect">
            <a:avLst/>
          </a:prstGeom>
          <a:solidFill>
            <a:srgbClr val="F9E383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en-US" sz="1400">
                <a:solidFill>
                  <a:srgbClr val="606060"/>
                </a:solidFill>
              </a:rPr>
              <a:t>Панель контролей налогового инспектора</a:t>
            </a:r>
            <a:endParaRPr lang="ru-RU" sz="1400">
              <a:solidFill>
                <a:srgbClr val="606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5903912" y="5292625"/>
            <a:ext cx="3779838" cy="539750"/>
          </a:xfrm>
          <a:prstGeom prst="rect">
            <a:avLst/>
          </a:prstGeom>
          <a:solidFill>
            <a:srgbClr val="F9E383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altLang="en-US" sz="1400">
                <a:solidFill>
                  <a:srgbClr val="606060"/>
                </a:solidFill>
              </a:rPr>
              <a:t>Протоколирование действий пользователя</a:t>
            </a:r>
            <a:endParaRPr lang="ru-RU" sz="1400">
              <a:solidFill>
                <a:srgbClr val="606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5903912" y="3243162"/>
            <a:ext cx="3779838" cy="541338"/>
          </a:xfrm>
          <a:prstGeom prst="rect">
            <a:avLst/>
          </a:prstGeom>
          <a:solidFill>
            <a:srgbClr val="F9E383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1400">
                <a:solidFill>
                  <a:srgbClr val="606060"/>
                </a:solidFill>
              </a:rPr>
              <a:t>Управление валютными, процентными и кредитными рисками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838325" y="3243162"/>
            <a:ext cx="3779837" cy="541338"/>
          </a:xfrm>
          <a:prstGeom prst="rect">
            <a:avLst/>
          </a:prstGeom>
          <a:solidFill>
            <a:srgbClr val="F9E383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1400">
                <a:solidFill>
                  <a:srgbClr val="606060"/>
                </a:solidFill>
              </a:rPr>
              <a:t>Чек-лист закрытия периода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5903912" y="1833462"/>
            <a:ext cx="3779838" cy="539750"/>
          </a:xfrm>
          <a:prstGeom prst="rect">
            <a:avLst/>
          </a:prstGeom>
          <a:solidFill>
            <a:srgbClr val="F9E383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rgbClr val="808080">
                    <a:lumMod val="75000"/>
                  </a:srgbClr>
                </a:solidFill>
              </a:rPr>
              <a:t>Средства обобщенного анализа налоговой информации (</a:t>
            </a:r>
            <a:r>
              <a:rPr lang="ru-RU" sz="1400" dirty="0" err="1">
                <a:solidFill>
                  <a:srgbClr val="808080">
                    <a:lumMod val="75000"/>
                  </a:srgbClr>
                </a:solidFill>
              </a:rPr>
              <a:t>дашборды</a:t>
            </a:r>
            <a:r>
              <a:rPr lang="ru-RU" sz="1400" dirty="0">
                <a:solidFill>
                  <a:srgbClr val="808080">
                    <a:lumMod val="75000"/>
                  </a:srgbClr>
                </a:solidFill>
              </a:rPr>
              <a:t>, </a:t>
            </a:r>
            <a:r>
              <a:rPr lang="en-US" sz="1400" dirty="0">
                <a:solidFill>
                  <a:srgbClr val="808080">
                    <a:lumMod val="75000"/>
                  </a:srgbClr>
                </a:solidFill>
              </a:rPr>
              <a:t>BEPS</a:t>
            </a:r>
            <a:r>
              <a:rPr lang="ru-RU" sz="1400" dirty="0">
                <a:solidFill>
                  <a:srgbClr val="808080">
                    <a:lumMod val="75000"/>
                  </a:srgbClr>
                </a:solidFill>
              </a:rPr>
              <a:t>)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1838325" y="4587775"/>
            <a:ext cx="3779837" cy="539750"/>
          </a:xfrm>
          <a:prstGeom prst="rect">
            <a:avLst/>
          </a:prstGeom>
          <a:solidFill>
            <a:srgbClr val="F9E383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1400">
                <a:solidFill>
                  <a:srgbClr val="606060"/>
                </a:solidFill>
              </a:rPr>
              <a:t>Контроль корректности и полноты ввода данных </a:t>
            </a:r>
            <a:r>
              <a:rPr lang="ru-RU" altLang="en-US" sz="1400">
                <a:solidFill>
                  <a:srgbClr val="606060"/>
                </a:solidFill>
              </a:rPr>
              <a:t>в первичных документа</a:t>
            </a:r>
            <a:r>
              <a:rPr lang="en-US" altLang="en-US" sz="1400">
                <a:solidFill>
                  <a:srgbClr val="606060"/>
                </a:solidFill>
              </a:rPr>
              <a:t>х</a:t>
            </a:r>
            <a:endParaRPr lang="ru-RU" sz="1400">
              <a:solidFill>
                <a:srgbClr val="60606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5903912" y="2538312"/>
            <a:ext cx="3779838" cy="539750"/>
          </a:xfrm>
          <a:prstGeom prst="rect">
            <a:avLst/>
          </a:prstGeom>
          <a:solidFill>
            <a:srgbClr val="F9E383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1400">
                <a:solidFill>
                  <a:srgbClr val="606060"/>
                </a:solidFill>
              </a:rPr>
              <a:t>Экспресс-проверка ведения учета, </a:t>
            </a:r>
            <a:r>
              <a:rPr lang="en-US" sz="1400">
                <a:solidFill>
                  <a:srgbClr val="606060"/>
                </a:solidFill>
              </a:rPr>
              <a:t> </a:t>
            </a:r>
            <a:r>
              <a:rPr lang="ru-RU" sz="1400">
                <a:solidFill>
                  <a:srgbClr val="606060"/>
                </a:solidFill>
              </a:rPr>
              <a:t>контроли в налоговых расчетах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1838325" y="5292625"/>
            <a:ext cx="3779837" cy="539750"/>
          </a:xfrm>
          <a:prstGeom prst="rect">
            <a:avLst/>
          </a:prstGeom>
          <a:solidFill>
            <a:srgbClr val="F9E383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en-US" sz="1400">
                <a:solidFill>
                  <a:srgbClr val="606060"/>
                </a:solidFill>
              </a:rPr>
              <a:t>Ограничение доступа на уровне записей и ролей</a:t>
            </a:r>
            <a:endParaRPr lang="ru-RU" sz="1400">
              <a:solidFill>
                <a:srgbClr val="606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5903912" y="4587775"/>
            <a:ext cx="3779838" cy="539750"/>
          </a:xfrm>
          <a:prstGeom prst="rect">
            <a:avLst/>
          </a:prstGeom>
          <a:solidFill>
            <a:srgbClr val="F9E383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1400">
                <a:solidFill>
                  <a:srgbClr val="606060"/>
                </a:solidFill>
              </a:rPr>
              <a:t>Интеграция с сервисами 1С: Электронный документооборот (ЭДО) и 1С:Директ Банк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5899150" y="1165125"/>
            <a:ext cx="3781425" cy="539750"/>
          </a:xfrm>
          <a:prstGeom prst="rect">
            <a:avLst/>
          </a:prstGeom>
          <a:solidFill>
            <a:srgbClr val="F9E383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>
                <a:solidFill>
                  <a:srgbClr val="C00000"/>
                </a:solidFill>
              </a:rPr>
              <a:t>Отчетность в соответствии с Приказом </a:t>
            </a:r>
            <a:r>
              <a:rPr lang="ru-RU" altLang="ru-RU" sz="1400">
                <a:solidFill>
                  <a:srgbClr val="C00000"/>
                </a:solidFill>
              </a:rPr>
              <a:t>25.05.2021 № ЕД-7-23/518@</a:t>
            </a:r>
            <a:endParaRPr lang="ru-RU" sz="1400">
              <a:solidFill>
                <a:srgbClr val="C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1852612" y="1165125"/>
            <a:ext cx="3781425" cy="539750"/>
          </a:xfrm>
          <a:prstGeom prst="rect">
            <a:avLst/>
          </a:prstGeom>
          <a:solidFill>
            <a:srgbClr val="F9E383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en-US" sz="1400">
                <a:solidFill>
                  <a:srgbClr val="C00000"/>
                </a:solidFill>
              </a:rPr>
              <a:t>Регистрация рисков, контрольных процедур</a:t>
            </a:r>
            <a:endParaRPr lang="ru-RU" sz="1400">
              <a:solidFill>
                <a:srgbClr val="C00000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2" y="3873400"/>
            <a:ext cx="2403475" cy="623887"/>
          </a:xfrm>
          <a:prstGeom prst="rect">
            <a:avLst/>
          </a:prstGeom>
          <a:solidFill>
            <a:srgbClr val="F9E383"/>
          </a:solidFill>
          <a:ln>
            <a:noFill/>
          </a:ln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7" y="3913087"/>
            <a:ext cx="2303463" cy="541338"/>
          </a:xfrm>
          <a:prstGeom prst="rect">
            <a:avLst/>
          </a:prstGeom>
          <a:solidFill>
            <a:srgbClr val="F9E383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088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Регистрация контрольных процедур</a:t>
            </a:r>
          </a:p>
        </p:txBody>
      </p:sp>
      <p:sp>
        <p:nvSpPr>
          <p:cNvPr id="48129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0798175" y="6234113"/>
            <a:ext cx="723900" cy="2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079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02013" indent="-270005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89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080021" indent="-216004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512029" indent="-216004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512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944037" indent="-216004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323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376046" indent="-21600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323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808054" indent="-21600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323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240062" indent="-21600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323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672070" indent="-21600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323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FAAC556-18FB-491E-8440-1FDBA445F6B8}" type="slidenum">
              <a:rPr lang="ru-RU" altLang="ru-RU" sz="945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ru-RU" altLang="ru-RU" sz="945"/>
          </a:p>
        </p:txBody>
      </p:sp>
      <p:sp>
        <p:nvSpPr>
          <p:cNvPr id="13" name="Скругленный прямоугольник 5"/>
          <p:cNvSpPr/>
          <p:nvPr/>
        </p:nvSpPr>
        <p:spPr bwMode="auto">
          <a:xfrm>
            <a:off x="2393447" y="3988608"/>
            <a:ext cx="6735182" cy="2109057"/>
          </a:xfrm>
          <a:prstGeom prst="roundRect">
            <a:avLst/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/>
          <a:p>
            <a:r>
              <a:rPr lang="ru-RU" sz="1800" b="0" dirty="0">
                <a:solidFill>
                  <a:srgbClr val="5F0000"/>
                </a:solidFill>
              </a:rPr>
              <a:t>При создании экземпляра мероприятия (контрольной процедуры) на закладке «Результаты» исполнитель:</a:t>
            </a:r>
          </a:p>
          <a:p>
            <a:r>
              <a:rPr lang="ru-RU" sz="1800" b="0" dirty="0">
                <a:solidFill>
                  <a:srgbClr val="5F0000"/>
                </a:solidFill>
              </a:rPr>
              <a:t>- проставляет соответствующий статус результата выполнения в целом по мероприятию (контрольной процедуре),</a:t>
            </a:r>
          </a:p>
          <a:p>
            <a:r>
              <a:rPr lang="ru-RU" sz="1800" b="0" dirty="0">
                <a:solidFill>
                  <a:srgbClr val="5F0000"/>
                </a:solidFill>
              </a:rPr>
              <a:t>-  добавляет в многострочном текстовом поле «Отчет о результатах».</a:t>
            </a:r>
          </a:p>
        </p:txBody>
      </p:sp>
      <p:pic>
        <p:nvPicPr>
          <p:cNvPr id="46085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42" y="1402538"/>
            <a:ext cx="7446201" cy="246756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трелка вправо 7"/>
          <p:cNvSpPr/>
          <p:nvPr/>
        </p:nvSpPr>
        <p:spPr bwMode="auto">
          <a:xfrm rot="19972729" flipH="1" flipV="1">
            <a:off x="4766510" y="2368564"/>
            <a:ext cx="504014" cy="535514"/>
          </a:xfrm>
          <a:prstGeom prst="rightArrow">
            <a:avLst/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/>
          <a:p>
            <a:endParaRPr lang="ru-RU" sz="1800" b="0">
              <a:solidFill>
                <a:srgbClr val="5F0000"/>
              </a:solidFill>
            </a:endParaRPr>
          </a:p>
        </p:txBody>
      </p:sp>
      <p:sp>
        <p:nvSpPr>
          <p:cNvPr id="9" name="Стрелка вправо 7"/>
          <p:cNvSpPr/>
          <p:nvPr/>
        </p:nvSpPr>
        <p:spPr bwMode="auto">
          <a:xfrm rot="19972729" flipH="1" flipV="1">
            <a:off x="8539112" y="3075083"/>
            <a:ext cx="504014" cy="535515"/>
          </a:xfrm>
          <a:prstGeom prst="rightArrow">
            <a:avLst/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/>
          <a:p>
            <a:endParaRPr lang="ru-RU" sz="1800" b="0">
              <a:solidFill>
                <a:srgbClr val="5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87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5" b="4207"/>
          <a:stretch>
            <a:fillRect/>
          </a:stretch>
        </p:blipFill>
        <p:spPr bwMode="auto">
          <a:xfrm>
            <a:off x="2522450" y="1608043"/>
            <a:ext cx="6477175" cy="2611571"/>
          </a:xfrm>
          <a:prstGeom prst="rect">
            <a:avLst/>
          </a:prstGeom>
          <a:noFill/>
          <a:ln>
            <a:noFill/>
          </a:ln>
          <a:effectLst>
            <a:outerShdw blurRad="127000" dist="35921" dir="5400000" sx="103000" sy="103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46451" y="4489621"/>
            <a:ext cx="6172666" cy="1182696"/>
          </a:xfrm>
          <a:prstGeom prst="rect">
            <a:avLst/>
          </a:prstGeom>
        </p:spPr>
        <p:txBody>
          <a:bodyPr>
            <a:spAutoFit/>
          </a:bodyPr>
          <a:lstStyle>
            <a:lvl1pPr marL="255588" indent="-2555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altLang="ru-RU" sz="1417">
                <a:solidFill>
                  <a:srgbClr val="808080"/>
                </a:solidFill>
              </a:rPr>
              <a:t>Настройка маршрута в пользовательском режиме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417">
                <a:solidFill>
                  <a:srgbClr val="808080"/>
                </a:solidFill>
              </a:rPr>
              <a:t>Произвольные условия ветвления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417">
                <a:solidFill>
                  <a:srgbClr val="808080"/>
                </a:solidFill>
              </a:rPr>
              <a:t>Ожидание наступления событий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417">
                <a:solidFill>
                  <a:srgbClr val="808080"/>
                </a:solidFill>
              </a:rPr>
              <a:t>Ролевая адресация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417">
                <a:solidFill>
                  <a:srgbClr val="808080"/>
                </a:solidFill>
              </a:rPr>
              <a:t>Согласование с мобильных устройств</a:t>
            </a:r>
            <a:endParaRPr lang="en-US" altLang="ru-RU" sz="1417">
              <a:solidFill>
                <a:srgbClr val="808080"/>
              </a:solidFill>
            </a:endParaRPr>
          </a:p>
        </p:txBody>
      </p:sp>
      <p:sp>
        <p:nvSpPr>
          <p:cNvPr id="49155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Маршруты согласования</a:t>
            </a:r>
          </a:p>
        </p:txBody>
      </p:sp>
      <p:grpSp>
        <p:nvGrpSpPr>
          <p:cNvPr id="49156" name="Группа 5"/>
          <p:cNvGrpSpPr>
            <a:grpSpLocks/>
          </p:cNvGrpSpPr>
          <p:nvPr/>
        </p:nvGrpSpPr>
        <p:grpSpPr bwMode="auto">
          <a:xfrm>
            <a:off x="7054072" y="2614571"/>
            <a:ext cx="2244061" cy="3415592"/>
            <a:chOff x="4822234" y="895350"/>
            <a:chExt cx="3926230" cy="5976000"/>
          </a:xfrm>
        </p:grpSpPr>
        <p:pic>
          <p:nvPicPr>
            <p:cNvPr id="49157" name="Picture 10" descr="Рисунок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234" y="895350"/>
              <a:ext cx="3926230" cy="59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1707150"/>
              <a:ext cx="1946524" cy="34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9449614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Регистрация инцидентов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 bwMode="auto">
          <a:xfrm rot="10800000" flipH="1" flipV="1">
            <a:off x="2047082" y="2952055"/>
            <a:ext cx="531812" cy="566737"/>
          </a:xfrm>
          <a:prstGeom prst="rightArrow">
            <a:avLst/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5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701" y="1052336"/>
            <a:ext cx="6353919" cy="514008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6215360" y="3086894"/>
            <a:ext cx="3576638" cy="1584325"/>
          </a:xfrm>
          <a:prstGeom prst="roundRect">
            <a:avLst/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panose="020B0604020202020204" pitchFamily="34" charset="0"/>
              </a:rPr>
              <a:t>При регистрации инцидентов, указывается ранее зарегистрированный риск, к которому он относится</a:t>
            </a:r>
          </a:p>
        </p:txBody>
      </p:sp>
    </p:spTree>
    <p:extLst>
      <p:ext uri="{BB962C8B-B14F-4D97-AF65-F5344CB8AC3E}">
        <p14:creationId xmlns:p14="http://schemas.microsoft.com/office/powerpoint/2010/main" val="1741931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Регистрация инцидентов: реакция на риск</a:t>
            </a:r>
          </a:p>
        </p:txBody>
      </p:sp>
      <p:sp>
        <p:nvSpPr>
          <p:cNvPr id="53249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0798175" y="6234113"/>
            <a:ext cx="723900" cy="2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079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02013" indent="-270005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89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080021" indent="-216004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512029" indent="-216004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512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944037" indent="-216004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323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376046" indent="-21600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323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808054" indent="-21600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323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240062" indent="-21600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323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672070" indent="-21600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323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D49D2B1-045D-4EAC-A6AE-6FF40237CDEC}" type="slidenum">
              <a:rPr lang="ru-RU" altLang="ru-RU" sz="945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23</a:t>
            </a:fld>
            <a:endParaRPr lang="ru-RU" altLang="ru-RU" sz="945"/>
          </a:p>
        </p:txBody>
      </p:sp>
      <p:sp>
        <p:nvSpPr>
          <p:cNvPr id="8" name="Стрелка вправо 7"/>
          <p:cNvSpPr/>
          <p:nvPr/>
        </p:nvSpPr>
        <p:spPr bwMode="auto">
          <a:xfrm rot="10800000" flipH="1" flipV="1">
            <a:off x="2124684" y="2963971"/>
            <a:ext cx="502513" cy="535514"/>
          </a:xfrm>
          <a:prstGeom prst="rightArrow">
            <a:avLst/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endParaRPr lang="ru-RU" sz="2000" b="0">
              <a:solidFill>
                <a:srgbClr val="5F0000"/>
              </a:solidFill>
            </a:endParaRPr>
          </a:p>
        </p:txBody>
      </p:sp>
      <p:pic>
        <p:nvPicPr>
          <p:cNvPr id="36869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701" y="1943943"/>
            <a:ext cx="5733155" cy="374410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5"/>
          <p:cNvSpPr/>
          <p:nvPr/>
        </p:nvSpPr>
        <p:spPr bwMode="auto">
          <a:xfrm>
            <a:off x="6377299" y="3626989"/>
            <a:ext cx="3669456" cy="2221704"/>
          </a:xfrm>
          <a:prstGeom prst="roundRect">
            <a:avLst/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2000" b="0" dirty="0">
                <a:solidFill>
                  <a:srgbClr val="5F0000"/>
                </a:solidFill>
              </a:rPr>
              <a:t>При регистрации инцидентов на закладке «Реакции на риск», указывается мероприятие с видом «Реакция на инцидент»</a:t>
            </a:r>
          </a:p>
        </p:txBody>
      </p:sp>
    </p:spTree>
    <p:extLst>
      <p:ext uri="{BB962C8B-B14F-4D97-AF65-F5344CB8AC3E}">
        <p14:creationId xmlns:p14="http://schemas.microsoft.com/office/powerpoint/2010/main" val="330807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Уведомления по СВК и УР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57" y="1223863"/>
            <a:ext cx="5625885" cy="4406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57" y="1943943"/>
            <a:ext cx="6280540" cy="4406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C63B47-52E2-0947-8B57-AAB97BD310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06" t="7946" r="2334" b="1473"/>
          <a:stretch/>
        </p:blipFill>
        <p:spPr>
          <a:xfrm>
            <a:off x="432445" y="2245693"/>
            <a:ext cx="4248472" cy="4104456"/>
          </a:xfrm>
          <a:prstGeom prst="rect">
            <a:avLst/>
          </a:prstGeom>
          <a:noFill/>
          <a:ln w="6350">
            <a:solidFill>
              <a:srgbClr val="3E5057"/>
            </a:solidFill>
            <a:miter lim="800000"/>
            <a:headEnd/>
            <a:tailEnd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3673703" y="3902546"/>
            <a:ext cx="4478338" cy="2087563"/>
          </a:xfrm>
          <a:prstGeom prst="roundRect">
            <a:avLst/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lvl="0"/>
            <a:r>
              <a:rPr lang="ru-RU" altLang="ru-RU" sz="1600" b="0" dirty="0">
                <a:solidFill>
                  <a:srgbClr val="5F0000"/>
                </a:solidFill>
              </a:rPr>
              <a:t>В системе реализована выгрузка и отправка регламентированных отчётов как для вступления в НМ так и по СВК. Сейчас реализовано больше 20 регламентированных отчётов. По приказам 518, 476</a:t>
            </a:r>
          </a:p>
        </p:txBody>
      </p:sp>
    </p:spTree>
    <p:extLst>
      <p:ext uri="{BB962C8B-B14F-4D97-AF65-F5344CB8AC3E}">
        <p14:creationId xmlns:p14="http://schemas.microsoft.com/office/powerpoint/2010/main" val="74795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Отчёты по СВК</a:t>
            </a:r>
            <a:r>
              <a:rPr lang="en-US"/>
              <a:t> </a:t>
            </a:r>
            <a:r>
              <a:rPr lang="ru-RU"/>
              <a:t>и УР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13" y="1441303"/>
            <a:ext cx="6480720" cy="3887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29" y="3744143"/>
            <a:ext cx="6706705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2965" y="2197117"/>
            <a:ext cx="6233805" cy="4021622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04271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268" dirty="0"/>
              <a:t>Функциональные контроли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037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Корректность полноты и непротиворечивости вводимых данных (несколько тысяч контролей)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81546" y="1583903"/>
            <a:ext cx="8368726" cy="361163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sz="1890" b="0" dirty="0">
              <a:solidFill>
                <a:srgbClr val="000000"/>
              </a:solidFill>
              <a:latin typeface="+mn-lt"/>
            </a:endParaRPr>
          </a:p>
          <a:p>
            <a:r>
              <a:rPr lang="ru-RU" sz="1890" b="0" dirty="0">
                <a:solidFill>
                  <a:srgbClr val="000000"/>
                </a:solidFill>
                <a:latin typeface="+mn-lt"/>
              </a:rPr>
              <a:t> </a:t>
            </a:r>
            <a:r>
              <a:rPr lang="ru-RU" sz="2079" b="0" dirty="0">
                <a:solidFill>
                  <a:srgbClr val="5B0917"/>
                </a:solidFill>
                <a:latin typeface="+mn-lt"/>
              </a:rPr>
              <a:t>Примеры:</a:t>
            </a:r>
          </a:p>
          <a:p>
            <a:r>
              <a:rPr lang="ru-RU" sz="1890" b="0" dirty="0">
                <a:solidFill>
                  <a:srgbClr val="000000"/>
                </a:solidFill>
                <a:latin typeface="+mn-lt"/>
              </a:rPr>
              <a:t>    - введенные цена и количество должны соответствовать сумме документа</a:t>
            </a:r>
          </a:p>
          <a:p>
            <a:r>
              <a:rPr lang="ru-RU" sz="1890" b="0" dirty="0">
                <a:solidFill>
                  <a:srgbClr val="000000"/>
                </a:solidFill>
                <a:latin typeface="+mn-lt"/>
              </a:rPr>
              <a:t>    - при поступлении услуг лизинга должен быть указан объект лизинга</a:t>
            </a:r>
          </a:p>
          <a:p>
            <a:r>
              <a:rPr lang="ru-RU" sz="1890" b="0" dirty="0">
                <a:solidFill>
                  <a:srgbClr val="000000"/>
                </a:solidFill>
                <a:latin typeface="+mn-lt"/>
              </a:rPr>
              <a:t>    - для прослеживаемого товара указана страна происхождения</a:t>
            </a:r>
          </a:p>
          <a:p>
            <a:r>
              <a:rPr lang="ru-RU" sz="1890" b="0" dirty="0">
                <a:solidFill>
                  <a:srgbClr val="000000"/>
                </a:solidFill>
                <a:latin typeface="+mn-lt"/>
              </a:rPr>
              <a:t>    - отгружаемый товар по данным учета еще не продан</a:t>
            </a:r>
          </a:p>
          <a:p>
            <a:r>
              <a:rPr lang="ru-RU" sz="1890" b="0" dirty="0">
                <a:solidFill>
                  <a:srgbClr val="000000"/>
                </a:solidFill>
                <a:latin typeface="+mn-lt"/>
              </a:rPr>
              <a:t>    - возвращаемый товар действительно был реализован раньше</a:t>
            </a:r>
          </a:p>
          <a:p>
            <a:r>
              <a:rPr lang="ru-RU" sz="1890" b="0" dirty="0">
                <a:solidFill>
                  <a:srgbClr val="000000"/>
                </a:solidFill>
                <a:latin typeface="+mn-lt"/>
              </a:rPr>
              <a:t>    - размер амортизационной премии соответствует амортизационной группе основного средства</a:t>
            </a:r>
          </a:p>
          <a:p>
            <a:r>
              <a:rPr lang="ru-RU" sz="1890" b="0" dirty="0">
                <a:solidFill>
                  <a:srgbClr val="000000"/>
                </a:solidFill>
                <a:latin typeface="+mn-lt"/>
              </a:rPr>
              <a:t>    - ИНН контрагента соответствует сведениям ЕГРН о действующем </a:t>
            </a:r>
            <a:r>
              <a:rPr lang="ru-RU" sz="1890" b="0" dirty="0" err="1">
                <a:solidFill>
                  <a:srgbClr val="000000"/>
                </a:solidFill>
                <a:latin typeface="+mn-lt"/>
              </a:rPr>
              <a:t>юрлице</a:t>
            </a:r>
            <a:r>
              <a:rPr lang="ru-RU" sz="1890" b="0" dirty="0">
                <a:solidFill>
                  <a:srgbClr val="000000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6605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Контроли в расчетах по правилам Налогового Кодекса (несколько тысяч контролей)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63924" y="1267535"/>
            <a:ext cx="8029717" cy="47750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890" dirty="0">
                <a:solidFill>
                  <a:srgbClr val="000000"/>
                </a:solidFill>
              </a:rPr>
              <a:t>  </a:t>
            </a:r>
            <a:r>
              <a:rPr lang="ru-RU" sz="2079" dirty="0">
                <a:solidFill>
                  <a:srgbClr val="5B0917"/>
                </a:solidFill>
              </a:rPr>
              <a:t>  </a:t>
            </a:r>
            <a:r>
              <a:rPr lang="ru-RU" sz="2079" b="0" dirty="0">
                <a:solidFill>
                  <a:srgbClr val="5B0917"/>
                </a:solidFill>
                <a:latin typeface="+mn-lt"/>
              </a:rPr>
              <a:t>Примеры</a:t>
            </a:r>
            <a:r>
              <a:rPr lang="ru-RU" sz="2079" dirty="0">
                <a:solidFill>
                  <a:srgbClr val="5B0917"/>
                </a:solidFill>
              </a:rPr>
              <a:t>:</a:t>
            </a:r>
          </a:p>
          <a:p>
            <a:r>
              <a:rPr lang="ru-RU" sz="1890" b="0" dirty="0">
                <a:solidFill>
                  <a:srgbClr val="000000"/>
                </a:solidFill>
                <a:latin typeface="+mn-lt"/>
              </a:rPr>
              <a:t>     - совокупная сумма расходов по амортизации не превышает величины затрат (за исключением явно обозначенных в НК случаев)</a:t>
            </a:r>
          </a:p>
          <a:p>
            <a:r>
              <a:rPr lang="ru-RU" sz="1890" b="0" dirty="0">
                <a:solidFill>
                  <a:srgbClr val="000000"/>
                </a:solidFill>
                <a:latin typeface="+mn-lt"/>
              </a:rPr>
              <a:t>     - основное средство продается с убытком до истечения нормативного срока полезного использования</a:t>
            </a:r>
          </a:p>
          <a:p>
            <a:r>
              <a:rPr lang="ru-RU" sz="1890" b="0" dirty="0">
                <a:solidFill>
                  <a:srgbClr val="000000"/>
                </a:solidFill>
                <a:latin typeface="+mn-lt"/>
              </a:rPr>
              <a:t>     - переносимый убыток не превышает 50% от прибыли</a:t>
            </a:r>
          </a:p>
          <a:p>
            <a:r>
              <a:rPr lang="ru-RU" sz="1890" b="0" dirty="0">
                <a:solidFill>
                  <a:srgbClr val="000000"/>
                </a:solidFill>
                <a:latin typeface="+mn-lt"/>
              </a:rPr>
              <a:t>     - убытки ранее 2007 года не переносятся</a:t>
            </a:r>
          </a:p>
          <a:p>
            <a:r>
              <a:rPr lang="ru-RU" sz="1890" b="0" dirty="0">
                <a:solidFill>
                  <a:srgbClr val="000000"/>
                </a:solidFill>
                <a:latin typeface="+mn-lt"/>
              </a:rPr>
              <a:t>     - определен перечень прямых расходов на производство и реализацию</a:t>
            </a:r>
          </a:p>
          <a:p>
            <a:r>
              <a:rPr lang="ru-RU" sz="1890" b="0" dirty="0">
                <a:solidFill>
                  <a:srgbClr val="000000"/>
                </a:solidFill>
                <a:latin typeface="+mn-lt"/>
              </a:rPr>
              <a:t>     - перечень прямых расходов не содержит явных противоречий с данными бухгалтерского учета</a:t>
            </a:r>
          </a:p>
          <a:p>
            <a:r>
              <a:rPr lang="ru-RU" sz="1890" b="0" dirty="0">
                <a:solidFill>
                  <a:srgbClr val="000000"/>
                </a:solidFill>
                <a:latin typeface="+mn-lt"/>
              </a:rPr>
              <a:t>     - косвенные расходы не включены в себестоимость запасов</a:t>
            </a:r>
          </a:p>
          <a:p>
            <a:r>
              <a:rPr lang="ru-RU" sz="1890" b="0" dirty="0">
                <a:solidFill>
                  <a:srgbClr val="000000"/>
                </a:solidFill>
                <a:latin typeface="+mn-lt"/>
              </a:rPr>
              <a:t>     - для всех расходов понятна классификация с точки зрения статей НК</a:t>
            </a:r>
          </a:p>
          <a:p>
            <a:r>
              <a:rPr lang="ru-RU" sz="1890" b="0" dirty="0">
                <a:solidFill>
                  <a:srgbClr val="000000"/>
                </a:solidFill>
                <a:latin typeface="+mn-lt"/>
              </a:rPr>
              <a:t>     - срок документа, подтверждающего льготу по налогу на имущество, не истек.</a:t>
            </a:r>
          </a:p>
        </p:txBody>
      </p:sp>
    </p:spTree>
    <p:extLst>
      <p:ext uri="{BB962C8B-B14F-4D97-AF65-F5344CB8AC3E}">
        <p14:creationId xmlns:p14="http://schemas.microsoft.com/office/powerpoint/2010/main" val="2297899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Контрольные соотношения налоговых деклараций (2000+ соотношений)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4" r="18333"/>
          <a:stretch>
            <a:fillRect/>
          </a:stretch>
        </p:blipFill>
        <p:spPr bwMode="auto">
          <a:xfrm>
            <a:off x="4286498" y="1335036"/>
            <a:ext cx="5238141" cy="3606097"/>
          </a:xfrm>
          <a:prstGeom prst="rect">
            <a:avLst/>
          </a:prstGeom>
          <a:noFill/>
          <a:ln w="6350">
            <a:solidFill>
              <a:srgbClr val="3E5057"/>
            </a:solidFill>
            <a:miter lim="800000"/>
            <a:headEnd/>
            <a:tailEnd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792485" y="1871935"/>
            <a:ext cx="3284886" cy="2376264"/>
          </a:xfrm>
          <a:prstGeom prst="roundRect">
            <a:avLst/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lvl="0"/>
            <a:r>
              <a:rPr lang="ru-RU" altLang="ru-RU" sz="1600" b="0" dirty="0">
                <a:solidFill>
                  <a:srgbClr val="5F0000"/>
                </a:solidFill>
              </a:rPr>
              <a:t>Проверка контрольных соотношений в строках налоговых деклараций доступна по основным налогам</a:t>
            </a:r>
          </a:p>
          <a:p>
            <a:pPr lvl="0"/>
            <a:endParaRPr lang="ru-RU" altLang="ru-RU" sz="1600" b="0" dirty="0">
              <a:solidFill>
                <a:srgbClr val="5F0000"/>
              </a:solidFill>
            </a:endParaRPr>
          </a:p>
          <a:p>
            <a:pPr lvl="0"/>
            <a:r>
              <a:rPr lang="ru-RU" altLang="ru-RU" sz="1600" b="0" dirty="0">
                <a:solidFill>
                  <a:srgbClr val="5F0000"/>
                </a:solidFill>
              </a:rPr>
              <a:t>Возможность вывода только соотношений с ошибками.</a:t>
            </a:r>
          </a:p>
          <a:p>
            <a:pPr lvl="0"/>
            <a:endParaRPr lang="ru-RU" altLang="ru-RU" sz="1600" b="0" dirty="0">
              <a:solidFill>
                <a:srgbClr val="5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93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Изменения законодательства в части Системы Внутреннего контроля и управления рисками</a:t>
            </a:r>
          </a:p>
        </p:txBody>
      </p:sp>
      <p:sp>
        <p:nvSpPr>
          <p:cNvPr id="3" name="Объект 2"/>
          <p:cNvSpPr>
            <a:spLocks noGrp="1" noChangeArrowheads="1"/>
          </p:cNvSpPr>
          <p:nvPr/>
        </p:nvSpPr>
        <p:spPr bwMode="auto">
          <a:xfrm>
            <a:off x="1584573" y="2015951"/>
            <a:ext cx="806450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marL="0" indent="0" algn="just">
              <a:buFont typeface="Wingdings" panose="05000000000000000000" pitchFamily="2" charset="2"/>
              <a:buNone/>
            </a:pPr>
            <a:r>
              <a:rPr lang="ru-RU" altLang="ru-RU" b="0" dirty="0">
                <a:solidFill>
                  <a:schemeClr val="tx1"/>
                </a:solidFill>
              </a:rPr>
              <a:t>01.06.2021 ФНС России опубликовала Приказ от 25.05.2021 № ЕД-7-23/518@ Об утверждении Требований к организации системы внутреннего контроля:</a:t>
            </a:r>
          </a:p>
          <a:p>
            <a:pPr lvl="1" algn="just"/>
            <a:r>
              <a:rPr lang="ru-RU" altLang="ru-RU" b="0" dirty="0">
                <a:solidFill>
                  <a:schemeClr val="tx1"/>
                </a:solidFill>
              </a:rPr>
              <a:t>вступает в силу по истечении 10 дней со дня его официального опубликования, но не ранее 01.07.2021</a:t>
            </a:r>
          </a:p>
          <a:p>
            <a:pPr lvl="1" algn="just"/>
            <a:r>
              <a:rPr lang="ru-RU" altLang="ru-RU" b="0" dirty="0">
                <a:solidFill>
                  <a:schemeClr val="tx1"/>
                </a:solidFill>
              </a:rPr>
              <a:t>утверждает «Требования к организации системы внутреннего контроля»</a:t>
            </a:r>
          </a:p>
          <a:p>
            <a:pPr lvl="1" algn="just"/>
            <a:r>
              <a:rPr lang="ru-RU" altLang="ru-RU" b="0" dirty="0">
                <a:solidFill>
                  <a:schemeClr val="tx1"/>
                </a:solidFill>
              </a:rPr>
              <a:t>утверждает перечень форм для заполнения организациями и представления налоговому органу</a:t>
            </a:r>
          </a:p>
        </p:txBody>
      </p:sp>
    </p:spTree>
    <p:extLst>
      <p:ext uri="{BB962C8B-B14F-4D97-AF65-F5344CB8AC3E}">
        <p14:creationId xmlns:p14="http://schemas.microsoft.com/office/powerpoint/2010/main" val="388797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Возможность сравнения первичной и уточненной налоговых деклараций</a:t>
            </a:r>
          </a:p>
        </p:txBody>
      </p:sp>
      <p:pic>
        <p:nvPicPr>
          <p:cNvPr id="61442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8" b="50000"/>
          <a:stretch>
            <a:fillRect/>
          </a:stretch>
        </p:blipFill>
        <p:spPr bwMode="auto">
          <a:xfrm>
            <a:off x="2030437" y="1390537"/>
            <a:ext cx="5896659" cy="211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Рисун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74"/>
          <a:stretch>
            <a:fillRect/>
          </a:stretch>
        </p:blipFill>
        <p:spPr bwMode="auto">
          <a:xfrm>
            <a:off x="2048437" y="3501094"/>
            <a:ext cx="7318697" cy="273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7273205" y="1799927"/>
            <a:ext cx="3284886" cy="2376264"/>
          </a:xfrm>
          <a:prstGeom prst="roundRect">
            <a:avLst/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lvl="0"/>
            <a:r>
              <a:rPr lang="ru-RU" altLang="ru-RU" sz="1600" b="0" dirty="0">
                <a:solidFill>
                  <a:srgbClr val="5F0000"/>
                </a:solidFill>
              </a:rPr>
              <a:t>В результате сравнения первичной и уточненной налоговой деклараций программа позволяет видеть абсолютные и относительные разницы в изменении показателей декларации</a:t>
            </a:r>
            <a:br>
              <a:rPr lang="ru-RU" altLang="ru-RU" sz="1600" b="0" dirty="0">
                <a:solidFill>
                  <a:srgbClr val="5F0000"/>
                </a:solidFill>
              </a:rPr>
            </a:br>
            <a:r>
              <a:rPr lang="ru-RU" altLang="ru-RU" sz="1600" b="0" dirty="0">
                <a:solidFill>
                  <a:srgbClr val="5F0000"/>
                </a:solidFill>
              </a:rPr>
              <a:t>и расшифровать эти изменения</a:t>
            </a:r>
          </a:p>
        </p:txBody>
      </p:sp>
    </p:spTree>
    <p:extLst>
      <p:ext uri="{BB962C8B-B14F-4D97-AF65-F5344CB8AC3E}">
        <p14:creationId xmlns:p14="http://schemas.microsoft.com/office/powerpoint/2010/main" val="2805126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Рисунок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33" b="50000"/>
          <a:stretch>
            <a:fillRect/>
          </a:stretch>
        </p:blipFill>
        <p:spPr bwMode="auto">
          <a:xfrm>
            <a:off x="4091493" y="2383564"/>
            <a:ext cx="4089110" cy="1798548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11" descr="PPT1E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994527"/>
            <a:ext cx="4089110" cy="228756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Рисунок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95" y="4656126"/>
            <a:ext cx="2922079" cy="169054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Рисунок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" r="21964" b="26051"/>
          <a:stretch>
            <a:fillRect/>
          </a:stretch>
        </p:blipFill>
        <p:spPr bwMode="auto">
          <a:xfrm>
            <a:off x="5788038" y="3921106"/>
            <a:ext cx="4186614" cy="1794048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 стрелкой 69"/>
          <p:cNvCxnSpPr/>
          <p:nvPr/>
        </p:nvCxnSpPr>
        <p:spPr bwMode="auto">
          <a:xfrm rot="5400000">
            <a:off x="4934515" y="1557042"/>
            <a:ext cx="912025" cy="741020"/>
          </a:xfrm>
          <a:prstGeom prst="bentConnector3">
            <a:avLst>
              <a:gd name="adj1" fmla="val 1323"/>
            </a:avLst>
          </a:prstGeom>
          <a:ln w="38100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69"/>
          <p:cNvCxnSpPr/>
          <p:nvPr/>
        </p:nvCxnSpPr>
        <p:spPr bwMode="auto">
          <a:xfrm>
            <a:off x="8180603" y="3511596"/>
            <a:ext cx="846023" cy="573015"/>
          </a:xfrm>
          <a:prstGeom prst="bentConnector3">
            <a:avLst>
              <a:gd name="adj1" fmla="val 99827"/>
            </a:avLst>
          </a:prstGeom>
          <a:ln w="38100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69"/>
          <p:cNvCxnSpPr/>
          <p:nvPr/>
        </p:nvCxnSpPr>
        <p:spPr bwMode="auto">
          <a:xfrm rot="5400000">
            <a:off x="7311329" y="5301893"/>
            <a:ext cx="313509" cy="828022"/>
          </a:xfrm>
          <a:prstGeom prst="bentConnector2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Наглядная расшифровка показателей налоговых деклараций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538849" y="2205628"/>
            <a:ext cx="3284886" cy="3430956"/>
          </a:xfrm>
          <a:prstGeom prst="roundRect">
            <a:avLst/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lvl="0"/>
            <a:r>
              <a:rPr lang="ru-RU" altLang="ru-RU" sz="1600" b="0" dirty="0">
                <a:solidFill>
                  <a:srgbClr val="5F0000"/>
                </a:solidFill>
              </a:rPr>
              <a:t>Последовательная расшифровка показателей налоговой декларации до учетного документа полностью поддерживается  в решениях с ядром БП Корп. В решениях с  подсистемой ЕРП расшифровка возможна средствами регистров налогового учёта.</a:t>
            </a:r>
          </a:p>
          <a:p>
            <a:pPr lvl="0"/>
            <a:endParaRPr lang="ru-RU" altLang="ru-RU" sz="1600" b="0" dirty="0">
              <a:solidFill>
                <a:srgbClr val="5F0000"/>
              </a:solidFill>
            </a:endParaRPr>
          </a:p>
          <a:p>
            <a:pPr lvl="0"/>
            <a:endParaRPr lang="ru-RU" altLang="ru-RU" sz="1600" b="0" dirty="0">
              <a:solidFill>
                <a:srgbClr val="5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21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24" y="1267535"/>
            <a:ext cx="8407727" cy="4897632"/>
          </a:xfrm>
          <a:prstGeom prst="rect">
            <a:avLst/>
          </a:prstGeom>
          <a:noFill/>
          <a:ln w="6350">
            <a:solidFill>
              <a:srgbClr val="3E5057"/>
            </a:solidFill>
            <a:miter lim="800000"/>
            <a:headEnd/>
            <a:tailEnd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9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Оценка налоговых рисков при помощи индикаторов </a:t>
            </a:r>
            <a:r>
              <a:rPr lang="en-US" altLang="ru-RU"/>
              <a:t>BEPS</a:t>
            </a:r>
            <a:endParaRPr lang="ru-RU" altLang="ru-RU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7921277" y="2015951"/>
            <a:ext cx="2959249" cy="1979885"/>
          </a:xfrm>
          <a:prstGeom prst="roundRect">
            <a:avLst/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lvl="0"/>
            <a:r>
              <a:rPr lang="ru-RU" altLang="ru-RU" sz="1600" b="0" dirty="0">
                <a:solidFill>
                  <a:srgbClr val="5F0000"/>
                </a:solidFill>
              </a:rPr>
              <a:t>Налоговые риски МГК в 1С:Управление холдингом можно оценивать по совокупности индикаторов BEPS</a:t>
            </a:r>
          </a:p>
        </p:txBody>
      </p:sp>
    </p:spTree>
    <p:extLst>
      <p:ext uri="{BB962C8B-B14F-4D97-AF65-F5344CB8AC3E}">
        <p14:creationId xmlns:p14="http://schemas.microsoft.com/office/powerpoint/2010/main" val="17715955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ая выноска 14"/>
          <p:cNvSpPr/>
          <p:nvPr/>
        </p:nvSpPr>
        <p:spPr bwMode="auto">
          <a:xfrm>
            <a:off x="792485" y="1810549"/>
            <a:ext cx="3131003" cy="3606097"/>
          </a:xfrm>
          <a:prstGeom prst="wedgeRectCallout">
            <a:avLst>
              <a:gd name="adj1" fmla="val 56670"/>
              <a:gd name="adj2" fmla="val -19402"/>
            </a:avLst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1600" b="0" dirty="0">
                <a:solidFill>
                  <a:srgbClr val="5F0000"/>
                </a:solidFill>
              </a:rPr>
              <a:t>Закрытие отчётного периода производится в регламентированной последовательности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1600" b="0" dirty="0">
                <a:solidFill>
                  <a:srgbClr val="5F0000"/>
                </a:solidFill>
              </a:rPr>
              <a:t>Ход закрытия (42 операции) выводится по этапам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1600" b="0" dirty="0">
                <a:solidFill>
                  <a:srgbClr val="5F0000"/>
                </a:solidFill>
              </a:rPr>
              <a:t>После закрытия отчётный период блокируется, что исключает возможность редактирования данных</a:t>
            </a:r>
          </a:p>
        </p:txBody>
      </p:sp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93" y="1675546"/>
            <a:ext cx="5706154" cy="387760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Закрытие периода</a:t>
            </a:r>
          </a:p>
        </p:txBody>
      </p:sp>
    </p:spTree>
    <p:extLst>
      <p:ext uri="{BB962C8B-B14F-4D97-AF65-F5344CB8AC3E}">
        <p14:creationId xmlns:p14="http://schemas.microsoft.com/office/powerpoint/2010/main" val="2484949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dirty="0"/>
              <a:t>Справки</a:t>
            </a:r>
            <a:r>
              <a:rPr lang="en-US" altLang="en-US" dirty="0"/>
              <a:t>-</a:t>
            </a:r>
            <a:r>
              <a:rPr lang="ru-RU" altLang="en-US" dirty="0"/>
              <a:t>расчеты</a:t>
            </a:r>
            <a:endParaRPr lang="en-US" altLang="en-US" sz="1701" dirty="0"/>
          </a:p>
        </p:txBody>
      </p:sp>
      <p:pic>
        <p:nvPicPr>
          <p:cNvPr id="6963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65" y="1589976"/>
            <a:ext cx="4932133" cy="444612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1224533" y="2592015"/>
            <a:ext cx="3024336" cy="2442042"/>
          </a:xfrm>
          <a:prstGeom prst="roundRect">
            <a:avLst/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lvl="0"/>
            <a:r>
              <a:rPr lang="ru-RU" altLang="ru-RU" sz="1600" b="0" dirty="0">
                <a:solidFill>
                  <a:srgbClr val="5F0000"/>
                </a:solidFill>
              </a:rPr>
              <a:t>Трудоемкие расчеты программа берет на себя для исключения ошибок</a:t>
            </a:r>
          </a:p>
          <a:p>
            <a:pPr lvl="0"/>
            <a:r>
              <a:rPr lang="ru-RU" altLang="ru-RU" sz="1600" b="0" dirty="0">
                <a:solidFill>
                  <a:srgbClr val="5F0000"/>
                </a:solidFill>
              </a:rPr>
              <a:t>Для этого в системе поддержано около 30 справок-расчетов – например, программа сама рассчитывает нормируемые расходы</a:t>
            </a:r>
          </a:p>
        </p:txBody>
      </p:sp>
    </p:spTree>
    <p:extLst>
      <p:ext uri="{BB962C8B-B14F-4D97-AF65-F5344CB8AC3E}">
        <p14:creationId xmlns:p14="http://schemas.microsoft.com/office/powerpoint/2010/main" val="1915680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Экспресс-проверка ведения учета</a:t>
            </a:r>
            <a:endParaRPr lang="en-US" altLang="en-US" dirty="0"/>
          </a:p>
        </p:txBody>
      </p:sp>
      <p:pic>
        <p:nvPicPr>
          <p:cNvPr id="71684" name="Picture 12" descr="PPT13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525" y="1606543"/>
            <a:ext cx="4768628" cy="412661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1296541" y="2520007"/>
            <a:ext cx="3024336" cy="2442042"/>
          </a:xfrm>
          <a:prstGeom prst="roundRect">
            <a:avLst/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lvl="0"/>
            <a:r>
              <a:rPr lang="ru-RU" altLang="ru-RU" sz="1600" b="0" dirty="0">
                <a:solidFill>
                  <a:srgbClr val="5F0000"/>
                </a:solidFill>
              </a:rPr>
              <a:t>Система превентивных автоматизированных контролей позволяет проводить проверку соответствия данных различных отчетов и выявлять типовые ошибки в бухгалтерских и налоговых регистрах</a:t>
            </a:r>
          </a:p>
        </p:txBody>
      </p:sp>
    </p:spTree>
    <p:extLst>
      <p:ext uri="{BB962C8B-B14F-4D97-AF65-F5344CB8AC3E}">
        <p14:creationId xmlns:p14="http://schemas.microsoft.com/office/powerpoint/2010/main" val="2102440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Проверка по ЕГРН</a:t>
            </a:r>
            <a:endParaRPr lang="ru-RU" altLang="ru-RU" dirty="0"/>
          </a:p>
        </p:txBody>
      </p:sp>
      <p:pic>
        <p:nvPicPr>
          <p:cNvPr id="7885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42" y="1131031"/>
            <a:ext cx="6940687" cy="488713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ая выноска 6"/>
          <p:cNvSpPr/>
          <p:nvPr/>
        </p:nvSpPr>
        <p:spPr bwMode="auto">
          <a:xfrm>
            <a:off x="6509558" y="927025"/>
            <a:ext cx="3061582" cy="1972554"/>
          </a:xfrm>
          <a:prstGeom prst="wedgeRectCallout">
            <a:avLst>
              <a:gd name="adj1" fmla="val -75070"/>
              <a:gd name="adj2" fmla="val 27450"/>
            </a:avLst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altLang="ru-RU" sz="1600" b="0">
                <a:solidFill>
                  <a:srgbClr val="5F0000"/>
                </a:solidFill>
              </a:rPr>
              <a:t>Контрагенты, отсутствующие в Едином государственном реестре налогоплательщиков (ЕГРН) выделяются красным цветом </a:t>
            </a:r>
            <a:br>
              <a:rPr lang="ru-RU" altLang="ru-RU" sz="1600" b="0">
                <a:solidFill>
                  <a:srgbClr val="5F0000"/>
                </a:solidFill>
              </a:rPr>
            </a:br>
            <a:r>
              <a:rPr lang="ru-RU" altLang="ru-RU" sz="1600" b="0">
                <a:solidFill>
                  <a:srgbClr val="5F0000"/>
                </a:solidFill>
              </a:rPr>
              <a:t>при вводе документа</a:t>
            </a:r>
          </a:p>
        </p:txBody>
      </p:sp>
    </p:spTree>
    <p:extLst>
      <p:ext uri="{BB962C8B-B14F-4D97-AF65-F5344CB8AC3E}">
        <p14:creationId xmlns:p14="http://schemas.microsoft.com/office/powerpoint/2010/main" val="1546761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1С:Контрагент - сервис по контролю и анализу рисков</a:t>
            </a:r>
            <a:endParaRPr lang="en-US" altLang="en-US" dirty="0"/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624" y="1338023"/>
            <a:ext cx="7456701" cy="498463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ая выноска 21"/>
          <p:cNvSpPr/>
          <p:nvPr/>
        </p:nvSpPr>
        <p:spPr bwMode="auto">
          <a:xfrm>
            <a:off x="1263697" y="2044542"/>
            <a:ext cx="2452967" cy="3576272"/>
          </a:xfrm>
          <a:prstGeom prst="wedgeRectCallout">
            <a:avLst>
              <a:gd name="adj1" fmla="val 77637"/>
              <a:gd name="adj2" fmla="val -17758"/>
            </a:avLst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1600" b="0" dirty="0">
                <a:solidFill>
                  <a:srgbClr val="5F0000"/>
                </a:solidFill>
              </a:rPr>
              <a:t>1С: Контрагент предоставляет возможность оценить налоговые риски и контролировать досье налогоплательщика на базе сервиса 1С:Контрагент с отображением информации в виде интерактивных </a:t>
            </a:r>
            <a:r>
              <a:rPr lang="ru-RU" sz="1600" b="0" dirty="0" err="1">
                <a:solidFill>
                  <a:srgbClr val="5F0000"/>
                </a:solidFill>
              </a:rPr>
              <a:t>дашбордов</a:t>
            </a:r>
            <a:r>
              <a:rPr lang="ru-RU" sz="1600" b="0" dirty="0">
                <a:solidFill>
                  <a:srgbClr val="5F0000"/>
                </a:solidFill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118574" y="3274588"/>
            <a:ext cx="598516" cy="14400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850" dirty="0">
                <a:solidFill>
                  <a:srgbClr val="5F0000"/>
                </a:solidFill>
              </a:rPr>
              <a:t>2018</a:t>
            </a:r>
          </a:p>
        </p:txBody>
      </p:sp>
      <p:pic>
        <p:nvPicPr>
          <p:cNvPr id="79878" name="Рисун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277" y="3096071"/>
            <a:ext cx="2268061" cy="309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5229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Оценка контрагентов с использованием 1СПАРК Риски</a:t>
            </a:r>
            <a:endParaRPr lang="ru-RU" altLang="ru-RU" dirty="0"/>
          </a:p>
        </p:txBody>
      </p:sp>
      <p:pic>
        <p:nvPicPr>
          <p:cNvPr id="8192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436" y="1525541"/>
            <a:ext cx="7558704" cy="484213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ая выноска 7"/>
          <p:cNvSpPr/>
          <p:nvPr/>
        </p:nvSpPr>
        <p:spPr bwMode="auto">
          <a:xfrm>
            <a:off x="1610426" y="3946607"/>
            <a:ext cx="3931606" cy="2083556"/>
          </a:xfrm>
          <a:prstGeom prst="wedgeRectCallout">
            <a:avLst>
              <a:gd name="adj1" fmla="val 73974"/>
              <a:gd name="adj2" fmla="val -56210"/>
            </a:avLst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altLang="ru-RU" sz="1600" b="0">
                <a:solidFill>
                  <a:srgbClr val="5F0000"/>
                </a:solidFill>
              </a:rPr>
              <a:t>Оценка контрагентов на основе индексов системы СПАРК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altLang="ru-RU" sz="1600" b="0">
                <a:solidFill>
                  <a:srgbClr val="5F0000"/>
                </a:solidFill>
              </a:rPr>
              <a:t>Мониторинг контрагентов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altLang="ru-RU" sz="1600" b="0">
                <a:solidFill>
                  <a:srgbClr val="5F0000"/>
                </a:solidFill>
              </a:rPr>
              <a:t>Получение заверенной справки с подробной информацией о контрагенте</a:t>
            </a:r>
          </a:p>
        </p:txBody>
      </p:sp>
    </p:spTree>
    <p:extLst>
      <p:ext uri="{BB962C8B-B14F-4D97-AF65-F5344CB8AC3E}">
        <p14:creationId xmlns:p14="http://schemas.microsoft.com/office/powerpoint/2010/main" val="22444028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5374027" y="2821576"/>
            <a:ext cx="2040055" cy="2401854"/>
          </a:xfrm>
          <a:prstGeom prst="rect">
            <a:avLst/>
          </a:prstGeom>
          <a:solidFill>
            <a:srgbClr val="FFFFFF">
              <a:lumMod val="95000"/>
              <a:alpha val="70000"/>
            </a:srgbClr>
          </a:solidFill>
          <a:ln w="19050" cap="flat" cmpd="sng" algn="ctr">
            <a:solidFill>
              <a:srgbClr val="FFCC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ctr"/>
          <a:lstStyle>
            <a:lvl1pPr marL="342900" indent="-34290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eaLnBrk="1" hangingPunct="1"/>
            <a:endParaRPr lang="ru-RU" sz="1039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5" name="Chevron 65"/>
          <p:cNvSpPr/>
          <p:nvPr/>
        </p:nvSpPr>
        <p:spPr>
          <a:xfrm>
            <a:off x="5279525" y="1914051"/>
            <a:ext cx="2395564" cy="810022"/>
          </a:xfrm>
          <a:prstGeom prst="chevron">
            <a:avLst>
              <a:gd name="adj" fmla="val 31973"/>
            </a:avLst>
          </a:prstGeom>
          <a:solidFill>
            <a:srgbClr val="FFD653"/>
          </a:solidFill>
          <a:ln w="25400" cap="flat" cmpd="sng" algn="ctr">
            <a:noFill/>
            <a:prstDash val="solid"/>
          </a:ln>
          <a:effectLst/>
        </p:spPr>
        <p:txBody>
          <a:bodyPr lIns="54006" tIns="54006" rIns="54006" bIns="54006" anchor="ctr"/>
          <a:lstStyle>
            <a:lvl1pPr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C00000"/>
              </a:buClr>
            </a:pPr>
            <a:r>
              <a:rPr lang="ru-RU" sz="1134">
                <a:solidFill>
                  <a:srgbClr val="606060"/>
                </a:solidFill>
              </a:rPr>
              <a:t>Предупреждение отклонений</a:t>
            </a:r>
          </a:p>
        </p:txBody>
      </p:sp>
      <p:sp>
        <p:nvSpPr>
          <p:cNvPr id="46" name="Rectangle 12"/>
          <p:cNvSpPr/>
          <p:nvPr/>
        </p:nvSpPr>
        <p:spPr>
          <a:xfrm>
            <a:off x="3494476" y="2821576"/>
            <a:ext cx="1806049" cy="2401854"/>
          </a:xfrm>
          <a:prstGeom prst="rect">
            <a:avLst/>
          </a:prstGeom>
          <a:solidFill>
            <a:srgbClr val="FFFFFF">
              <a:lumMod val="95000"/>
              <a:alpha val="70000"/>
            </a:srgbClr>
          </a:solidFill>
          <a:ln w="19050" cap="flat" cmpd="sng" algn="ctr">
            <a:solidFill>
              <a:srgbClr val="92D05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ctr"/>
          <a:lstStyle>
            <a:lvl1pPr marL="342900" indent="-34290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eaLnBrk="1" hangingPunct="1"/>
            <a:endParaRPr lang="ru-RU" sz="1039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7" name="Chevron 65"/>
          <p:cNvSpPr/>
          <p:nvPr/>
        </p:nvSpPr>
        <p:spPr>
          <a:xfrm>
            <a:off x="3500477" y="1914051"/>
            <a:ext cx="1971053" cy="810022"/>
          </a:xfrm>
          <a:prstGeom prst="chevron">
            <a:avLst>
              <a:gd name="adj" fmla="val 31973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lIns="54006" tIns="54006" rIns="54006" bIns="54006" anchor="ctr"/>
          <a:lstStyle>
            <a:lvl1pPr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449"/>
              </a:spcAft>
              <a:buClr>
                <a:srgbClr val="C00000"/>
              </a:buClr>
            </a:pPr>
            <a:r>
              <a:rPr lang="ru-RU" sz="1134">
                <a:solidFill>
                  <a:srgbClr val="606060"/>
                </a:solidFill>
              </a:rPr>
              <a:t>Контрактация</a:t>
            </a:r>
          </a:p>
        </p:txBody>
      </p:sp>
      <p:sp>
        <p:nvSpPr>
          <p:cNvPr id="48" name="Rectangle 122"/>
          <p:cNvSpPr>
            <a:spLocks noChangeArrowheads="1"/>
          </p:cNvSpPr>
          <p:nvPr/>
        </p:nvSpPr>
        <p:spPr bwMode="auto">
          <a:xfrm>
            <a:off x="3551478" y="2836577"/>
            <a:ext cx="1749047" cy="210788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07963" indent="-207963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Aft>
                <a:spcPts val="449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039" dirty="0">
                <a:solidFill>
                  <a:srgbClr val="606060"/>
                </a:solidFill>
              </a:rPr>
              <a:t>Тендерные процедуры</a:t>
            </a:r>
          </a:p>
          <a:p>
            <a:pPr lvl="1">
              <a:spcAft>
                <a:spcPts val="449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039" dirty="0">
                <a:solidFill>
                  <a:srgbClr val="606060"/>
                </a:solidFill>
              </a:rPr>
              <a:t>СПАРК</a:t>
            </a:r>
          </a:p>
          <a:p>
            <a:pPr lvl="1">
              <a:spcAft>
                <a:spcPts val="449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039" dirty="0">
                <a:solidFill>
                  <a:srgbClr val="606060"/>
                </a:solidFill>
              </a:rPr>
              <a:t>Графики</a:t>
            </a:r>
          </a:p>
          <a:p>
            <a:pPr lvl="1">
              <a:spcAft>
                <a:spcPts val="449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039" dirty="0">
                <a:solidFill>
                  <a:srgbClr val="606060"/>
                </a:solidFill>
              </a:rPr>
              <a:t>Проверка на соответствие коммерческой политике</a:t>
            </a:r>
          </a:p>
          <a:p>
            <a:pPr lvl="1">
              <a:spcAft>
                <a:spcPts val="449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039" dirty="0">
                <a:solidFill>
                  <a:srgbClr val="606060"/>
                </a:solidFill>
              </a:rPr>
              <a:t>Обеспечение и страхование</a:t>
            </a:r>
          </a:p>
          <a:p>
            <a:pPr lvl="1">
              <a:spcAft>
                <a:spcPts val="449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039" dirty="0">
                <a:solidFill>
                  <a:srgbClr val="606060"/>
                </a:solidFill>
              </a:rPr>
              <a:t>Контроль</a:t>
            </a:r>
          </a:p>
        </p:txBody>
      </p:sp>
      <p:sp>
        <p:nvSpPr>
          <p:cNvPr id="49" name="Chevron 67"/>
          <p:cNvSpPr/>
          <p:nvPr/>
        </p:nvSpPr>
        <p:spPr>
          <a:xfrm>
            <a:off x="7477084" y="1914051"/>
            <a:ext cx="2238060" cy="810022"/>
          </a:xfrm>
          <a:prstGeom prst="chevron">
            <a:avLst>
              <a:gd name="adj" fmla="val 31973"/>
            </a:avLst>
          </a:prstGeom>
          <a:solidFill>
            <a:srgbClr val="FC846B"/>
          </a:solidFill>
          <a:ln w="25400" cap="flat" cmpd="sng" algn="ctr">
            <a:noFill/>
            <a:prstDash val="solid"/>
          </a:ln>
          <a:effectLst/>
        </p:spPr>
        <p:txBody>
          <a:bodyPr lIns="54006" tIns="54006" rIns="54006" bIns="54006" anchor="ctr"/>
          <a:lstStyle>
            <a:lvl1pPr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134">
                <a:solidFill>
                  <a:srgbClr val="606060"/>
                </a:solidFill>
              </a:rPr>
              <a:t>Реакция на отклонения</a:t>
            </a:r>
            <a:endParaRPr lang="ru-RU" sz="1134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82952" name="Группа 49"/>
          <p:cNvGrpSpPr>
            <a:grpSpLocks/>
          </p:cNvGrpSpPr>
          <p:nvPr/>
        </p:nvGrpSpPr>
        <p:grpSpPr bwMode="auto">
          <a:xfrm>
            <a:off x="7513084" y="2821576"/>
            <a:ext cx="2046055" cy="2401854"/>
            <a:chOff x="8017765" y="2695988"/>
            <a:chExt cx="2726752" cy="2945148"/>
          </a:xfrm>
        </p:grpSpPr>
        <p:sp>
          <p:nvSpPr>
            <p:cNvPr id="51" name="Rectangle 12"/>
            <p:cNvSpPr/>
            <p:nvPr/>
          </p:nvSpPr>
          <p:spPr>
            <a:xfrm>
              <a:off x="8017765" y="2695988"/>
              <a:ext cx="2710759" cy="2945148"/>
            </a:xfrm>
            <a:prstGeom prst="rect">
              <a:avLst/>
            </a:prstGeom>
            <a:solidFill>
              <a:srgbClr val="FFFFFF">
                <a:lumMod val="95000"/>
                <a:alpha val="70000"/>
              </a:srgbClr>
            </a:solidFill>
            <a:ln w="19050" cap="flat" cmpd="sng" algn="ctr">
              <a:solidFill>
                <a:srgbClr val="FC846B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lvl1pPr marL="342900" indent="-342900" defTabSz="684213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684213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2" eaLnBrk="1" hangingPunct="1"/>
              <a:endParaRPr lang="ru-RU" sz="1039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2" name="Rectangle 122"/>
            <p:cNvSpPr/>
            <p:nvPr/>
          </p:nvSpPr>
          <p:spPr>
            <a:xfrm>
              <a:off x="8023763" y="2717996"/>
              <a:ext cx="2720754" cy="25296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342900" indent="-342900" defTabSz="684213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80988" indent="-280988" defTabSz="684213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644525" indent="-280988" defTabSz="684213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101725" indent="-280988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558925" indent="-280988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016125" indent="-280988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73325" indent="-280988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2" eaLnBrk="1" hangingPunct="1">
                <a:spcAft>
                  <a:spcPts val="449"/>
                </a:spcAft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r>
                <a:rPr lang="ru-RU" sz="1039">
                  <a:solidFill>
                    <a:srgbClr val="606060"/>
                  </a:solidFill>
                </a:rPr>
                <a:t>Письма-напоминания и стоп-листы</a:t>
              </a:r>
            </a:p>
            <a:p>
              <a:pPr lvl="2" eaLnBrk="1" hangingPunct="1">
                <a:spcAft>
                  <a:spcPts val="449"/>
                </a:spcAft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r>
                <a:rPr lang="ru-RU" sz="1039">
                  <a:solidFill>
                    <a:srgbClr val="606060"/>
                  </a:solidFill>
                </a:rPr>
                <a:t>Претензионно-исковая работа </a:t>
              </a:r>
            </a:p>
            <a:p>
              <a:pPr lvl="4" eaLnBrk="1" hangingPunct="1">
                <a:spcAft>
                  <a:spcPts val="449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ru-RU" sz="850">
                  <a:solidFill>
                    <a:srgbClr val="606060"/>
                  </a:solidFill>
                </a:rPr>
                <a:t>уточненный прогноз ДДС</a:t>
              </a:r>
            </a:p>
            <a:p>
              <a:pPr lvl="4" eaLnBrk="1" hangingPunct="1">
                <a:spcAft>
                  <a:spcPts val="449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ru-RU" sz="850">
                  <a:solidFill>
                    <a:srgbClr val="606060"/>
                  </a:solidFill>
                </a:rPr>
                <a:t>Автоматическое создание претензии</a:t>
              </a:r>
            </a:p>
            <a:p>
              <a:pPr lvl="4" eaLnBrk="1" hangingPunct="1">
                <a:spcAft>
                  <a:spcPts val="449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ru-RU" sz="850">
                  <a:solidFill>
                    <a:srgbClr val="606060"/>
                  </a:solidFill>
                </a:rPr>
                <a:t>Напоминания о следующих этапах</a:t>
              </a:r>
              <a:r>
                <a:rPr lang="ru-RU" sz="1134">
                  <a:solidFill>
                    <a:srgbClr val="404040"/>
                  </a:solidFill>
                  <a:cs typeface="Arial" panose="020B0604020202020204" pitchFamily="34" charset="0"/>
                </a:rPr>
                <a:t> </a:t>
              </a:r>
              <a:r>
                <a:rPr lang="ru-RU" sz="850">
                  <a:solidFill>
                    <a:srgbClr val="606060"/>
                  </a:solidFill>
                </a:rPr>
                <a:t>урегулирования</a:t>
              </a:r>
            </a:p>
          </p:txBody>
        </p:sp>
      </p:grpSp>
      <p:sp>
        <p:nvSpPr>
          <p:cNvPr id="53" name="Rectangle 12"/>
          <p:cNvSpPr/>
          <p:nvPr/>
        </p:nvSpPr>
        <p:spPr>
          <a:xfrm>
            <a:off x="1784430" y="2821576"/>
            <a:ext cx="1626044" cy="2401854"/>
          </a:xfrm>
          <a:prstGeom prst="rect">
            <a:avLst/>
          </a:prstGeom>
          <a:solidFill>
            <a:srgbClr val="FFFFFF">
              <a:lumMod val="95000"/>
              <a:alpha val="70000"/>
            </a:srgb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ctr"/>
          <a:lstStyle>
            <a:lvl1pPr marL="342900" indent="-34290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eaLnBrk="1" hangingPunct="1"/>
            <a:endParaRPr lang="ru-RU" sz="1039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4" name="Pentagon 63"/>
          <p:cNvSpPr/>
          <p:nvPr/>
        </p:nvSpPr>
        <p:spPr>
          <a:xfrm>
            <a:off x="1781430" y="1918552"/>
            <a:ext cx="1918551" cy="805521"/>
          </a:xfrm>
          <a:prstGeom prst="homePlate">
            <a:avLst>
              <a:gd name="adj" fmla="val 33853"/>
            </a:avLst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4006" tIns="54006" rIns="54006" bIns="54006" anchor="ctr"/>
          <a:lstStyle>
            <a:lvl1pPr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134">
                <a:solidFill>
                  <a:srgbClr val="606060"/>
                </a:solidFill>
              </a:rPr>
              <a:t>Коммерческая политика</a:t>
            </a:r>
            <a:endParaRPr lang="en-US" sz="1134">
              <a:solidFill>
                <a:srgbClr val="606060"/>
              </a:solidFill>
            </a:endParaRPr>
          </a:p>
        </p:txBody>
      </p:sp>
      <p:sp>
        <p:nvSpPr>
          <p:cNvPr id="55" name="Rectangle 122"/>
          <p:cNvSpPr>
            <a:spLocks noChangeArrowheads="1"/>
          </p:cNvSpPr>
          <p:nvPr/>
        </p:nvSpPr>
        <p:spPr bwMode="auto">
          <a:xfrm>
            <a:off x="1790430" y="2836577"/>
            <a:ext cx="1620044" cy="195399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07963" indent="-207963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Aft>
                <a:spcPts val="449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039">
                <a:solidFill>
                  <a:srgbClr val="606060"/>
                </a:solidFill>
              </a:rPr>
              <a:t>Типовые условия взаиморасчетов</a:t>
            </a:r>
          </a:p>
          <a:p>
            <a:pPr lvl="1">
              <a:spcAft>
                <a:spcPts val="449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039">
                <a:solidFill>
                  <a:srgbClr val="606060"/>
                </a:solidFill>
              </a:rPr>
              <a:t>Классификация контрагентов</a:t>
            </a:r>
          </a:p>
          <a:p>
            <a:pPr lvl="1">
              <a:spcAft>
                <a:spcPts val="449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039">
                <a:solidFill>
                  <a:srgbClr val="606060"/>
                </a:solidFill>
              </a:rPr>
              <a:t>Регламентация условий взаиморасчетов и кредитных лимитов от уровней риска и доходности</a:t>
            </a:r>
          </a:p>
        </p:txBody>
      </p:sp>
      <p:sp>
        <p:nvSpPr>
          <p:cNvPr id="57" name="Rectangle 120"/>
          <p:cNvSpPr/>
          <p:nvPr/>
        </p:nvSpPr>
        <p:spPr>
          <a:xfrm>
            <a:off x="5411528" y="2821577"/>
            <a:ext cx="1968053" cy="230434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5425" indent="-225425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88963" indent="-225425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spcAft>
                <a:spcPts val="449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039" dirty="0">
                <a:solidFill>
                  <a:srgbClr val="606060"/>
                </a:solidFill>
              </a:rPr>
              <a:t>АРМ Управление отклонениями</a:t>
            </a:r>
          </a:p>
          <a:p>
            <a:pPr lvl="2">
              <a:spcAft>
                <a:spcPts val="449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039" dirty="0">
                <a:solidFill>
                  <a:srgbClr val="606060"/>
                </a:solidFill>
              </a:rPr>
              <a:t>Оповещения о ближайших платежах</a:t>
            </a:r>
          </a:p>
          <a:p>
            <a:pPr lvl="2">
              <a:spcAft>
                <a:spcPts val="449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039" dirty="0">
                <a:solidFill>
                  <a:srgbClr val="606060"/>
                </a:solidFill>
              </a:rPr>
              <a:t>Контроль в заявках и договорах</a:t>
            </a:r>
          </a:p>
          <a:p>
            <a:pPr lvl="2">
              <a:spcAft>
                <a:spcPts val="449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039" dirty="0">
                <a:solidFill>
                  <a:srgbClr val="606060"/>
                </a:solidFill>
              </a:rPr>
              <a:t>Факторинг </a:t>
            </a:r>
          </a:p>
          <a:p>
            <a:pPr lvl="3">
              <a:spcAft>
                <a:spcPts val="449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850" dirty="0">
                <a:solidFill>
                  <a:srgbClr val="606060"/>
                </a:solidFill>
              </a:rPr>
              <a:t>прогноз ДДС</a:t>
            </a:r>
          </a:p>
          <a:p>
            <a:pPr lvl="3">
              <a:spcAft>
                <a:spcPts val="449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850" dirty="0">
                <a:solidFill>
                  <a:srgbClr val="606060"/>
                </a:solidFill>
              </a:rPr>
              <a:t>Реестры уступленных денежных требований</a:t>
            </a:r>
          </a:p>
          <a:p>
            <a:pPr lvl="3">
              <a:spcAft>
                <a:spcPts val="449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850" dirty="0">
                <a:solidFill>
                  <a:srgbClr val="606060"/>
                </a:solidFill>
              </a:rPr>
              <a:t>Расчет комиссии</a:t>
            </a:r>
            <a:endParaRPr lang="ru-RU" sz="1134" dirty="0">
              <a:solidFill>
                <a:srgbClr val="404040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Управление кредитными рисками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071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основных требований законодательства к СВК и УР</a:t>
            </a:r>
          </a:p>
        </p:txBody>
      </p:sp>
      <p:sp>
        <p:nvSpPr>
          <p:cNvPr id="4" name="Объект 3"/>
          <p:cNvSpPr>
            <a:spLocks noGrp="1"/>
          </p:cNvSpPr>
          <p:nvPr/>
        </p:nvSpPr>
        <p:spPr bwMode="auto">
          <a:xfrm>
            <a:off x="1800597" y="1421623"/>
            <a:ext cx="792003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Подсистема «Управления рисками»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продуктов линейки «1С:Управление холдингом» соответствует основным требованиям приказа ФНС России от 25.05.2021 № ЕД-7-23/518@ и позволяет: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выполнить общие требования, предъявляемые к системе внутреннего контроля и управлению рисками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вести учет рисков и контрольных процедур в соответствии с требованиями ФНС России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формировать и отправлять отчеты, утвержденные ФНС России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анализировать информацию по рискам и СВК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ru-RU" altLang="ru-RU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87328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Идентификация, оценка и хэджирование валютных и процентных рисков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34844016"/>
              </p:ext>
            </p:extLst>
          </p:nvPr>
        </p:nvGraphicFramePr>
        <p:xfrm>
          <a:off x="2325376" y="1943943"/>
          <a:ext cx="6582178" cy="4020403"/>
        </p:xfrm>
        <a:graphic>
          <a:graphicData uri="http://schemas.openxmlformats.org/drawingml/2006/table">
            <a:tbl>
              <a:tblPr/>
              <a:tblGrid>
                <a:gridCol w="1720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4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7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3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rgbClr val="CC0000"/>
                        </a:buClr>
                        <a:buFont typeface="Wingdings" panose="05000000000000000000" pitchFamily="2" charset="2"/>
                        <a:defRPr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Font typeface="Times New Roman" panose="02020603050405020304" pitchFamily="18" charset="0"/>
                        <a:defRPr sz="14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93" marR="64793" marT="32398" marB="323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rgbClr val="CC0000"/>
                        </a:buClr>
                        <a:buFont typeface="Wingdings" panose="05000000000000000000" pitchFamily="2" charset="2"/>
                        <a:defRPr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Font typeface="Times New Roman" panose="02020603050405020304" pitchFamily="18" charset="0"/>
                        <a:defRPr sz="14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Идентификация </a:t>
                      </a:r>
                      <a:b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оценка</a:t>
                      </a:r>
                    </a:p>
                  </a:txBody>
                  <a:tcPr marL="64793" marR="64793" marT="32398" marB="32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rgbClr val="CC0000"/>
                        </a:buClr>
                        <a:buFont typeface="Wingdings" panose="05000000000000000000" pitchFamily="2" charset="2"/>
                        <a:defRPr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Font typeface="Times New Roman" panose="02020603050405020304" pitchFamily="18" charset="0"/>
                        <a:defRPr sz="14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Хэджирование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FC6E5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93" marR="64793" marT="32398" marB="32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rgbClr val="CC0000"/>
                        </a:buClr>
                        <a:buFont typeface="Wingdings" panose="05000000000000000000" pitchFamily="2" charset="2"/>
                        <a:defRPr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Font typeface="Times New Roman" panose="02020603050405020304" pitchFamily="18" charset="0"/>
                        <a:defRPr sz="14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Валютные риски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C6E5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93" marR="64793" marT="32398" marB="3239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15900" indent="-215900"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1pPr>
                      <a:lvl2pPr indent="-215900"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rgbClr val="CC0000"/>
                        </a:buClr>
                        <a:buFont typeface="Wingdings" panose="05000000000000000000" pitchFamily="2" charset="2"/>
                        <a:defRPr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Font typeface="Times New Roman" panose="02020603050405020304" pitchFamily="18" charset="0"/>
                        <a:defRPr sz="14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1" indent="-215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Стресс-тестирование </a:t>
                      </a:r>
                      <a:b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платежном календаре</a:t>
                      </a:r>
                    </a:p>
                    <a:p>
                      <a:pPr marL="0" marR="0" lvl="1" indent="-215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Специализированные отчеты</a:t>
                      </a:r>
                    </a:p>
                    <a:p>
                      <a:pPr marL="0" marR="0" lvl="1" indent="-215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V@R, CF@R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15900" marR="0" lvl="0" indent="-215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93" marR="64793" marT="32398" marB="32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15900" indent="-215900"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1pPr>
                      <a:lvl2pPr marL="215900" indent="-215900"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rgbClr val="CC0000"/>
                        </a:buClr>
                        <a:buFont typeface="Wingdings" panose="05000000000000000000" pitchFamily="2" charset="2"/>
                        <a:defRPr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Font typeface="Times New Roman" panose="02020603050405020304" pitchFamily="18" charset="0"/>
                        <a:defRPr sz="14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15900" marR="0" lvl="1" indent="-215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15900" marR="0" lvl="1" indent="-215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Натуральное хеджирование</a:t>
                      </a:r>
                    </a:p>
                    <a:p>
                      <a:pPr marL="215900" marR="0" lvl="1" indent="-215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Интервальная оговорка </a:t>
                      </a:r>
                      <a:b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договорах</a:t>
                      </a:r>
                    </a:p>
                    <a:p>
                      <a:pPr marL="215900" marR="0" lvl="1" indent="-215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Валютный своп</a:t>
                      </a:r>
                    </a:p>
                    <a:p>
                      <a:pPr marL="215900" marR="0" lvl="1" indent="-215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Валютный форвард (поставочный, расчетный)</a:t>
                      </a:r>
                    </a:p>
                    <a:p>
                      <a:pPr marL="215900" marR="0" lvl="0" indent="-215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15900" marR="0" lvl="0" indent="-215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93" marR="64793" marT="32398" marB="32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85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rgbClr val="CC0000"/>
                        </a:buClr>
                        <a:buFont typeface="Wingdings" panose="05000000000000000000" pitchFamily="2" charset="2"/>
                        <a:defRPr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Font typeface="Times New Roman" panose="02020603050405020304" pitchFamily="18" charset="0"/>
                        <a:defRPr sz="14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Процентные риски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FC6E5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93" marR="64793" marT="32398" marB="3239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15900" indent="-215900"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1pPr>
                      <a:lvl2pPr indent="-215900"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rgbClr val="CC0000"/>
                        </a:buClr>
                        <a:buFont typeface="Wingdings" panose="05000000000000000000" pitchFamily="2" charset="2"/>
                        <a:defRPr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Font typeface="Times New Roman" panose="02020603050405020304" pitchFamily="18" charset="0"/>
                        <a:defRPr sz="14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15900" marR="0" lvl="0" indent="-215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Стресс-тестирование </a:t>
                      </a:r>
                      <a:b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кредитного портфеля</a:t>
                      </a:r>
                    </a:p>
                    <a:p>
                      <a:pPr marL="0" marR="0" lvl="1" indent="-215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V@R, CF@R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93" marR="64793" marT="32398" marB="32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15900" indent="-215900"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CC0000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1pPr>
                      <a:lvl2pPr marL="215900" indent="-215900"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rgbClr val="CC0000"/>
                        </a:buClr>
                        <a:buFont typeface="Wingdings" panose="05000000000000000000" pitchFamily="2" charset="2"/>
                        <a:defRPr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Font typeface="Times New Roman" panose="02020603050405020304" pitchFamily="18" charset="0"/>
                        <a:defRPr sz="14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B0917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15900" marR="0" lvl="1" indent="-215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15900" marR="0" lvl="1" indent="-215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Процентный своп</a:t>
                      </a:r>
                    </a:p>
                    <a:p>
                      <a:pPr marL="215900" marR="0" lvl="1" indent="-215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Валютно-процентный своп</a:t>
                      </a:r>
                    </a:p>
                    <a:p>
                      <a:pPr marL="215900" marR="0" lvl="0" indent="-215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93" marR="64793" marT="32398" marB="32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8343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81957" y="215900"/>
            <a:ext cx="73437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89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Спасибо за внимание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562100" y="2592015"/>
            <a:ext cx="7583488" cy="3425825"/>
            <a:chOff x="1562100" y="2592015"/>
            <a:chExt cx="7583488" cy="3425825"/>
          </a:xfrm>
        </p:grpSpPr>
        <p:sp>
          <p:nvSpPr>
            <p:cNvPr id="46083" name="Заголовок 1"/>
            <p:cNvSpPr txBox="1">
              <a:spLocks/>
            </p:cNvSpPr>
            <p:nvPr/>
          </p:nvSpPr>
          <p:spPr bwMode="auto">
            <a:xfrm>
              <a:off x="3336925" y="2592015"/>
              <a:ext cx="4032250" cy="287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 anchor="ctr"/>
            <a:lstStyle>
              <a:lvl1pPr>
                <a:spcBef>
                  <a:spcPct val="20000"/>
                </a:spcBef>
                <a:buClr>
                  <a:srgbClr val="CC0000"/>
                </a:buClr>
                <a:buChar char="•"/>
                <a:defRPr sz="21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7338">
                <a:spcBef>
                  <a:spcPct val="20000"/>
                </a:spcBef>
                <a:buClr>
                  <a:srgbClr val="CC0000"/>
                </a:buClr>
                <a:buChar char="•"/>
                <a:defRPr sz="1700"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4588" indent="-230188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5813" indent="-227013">
                <a:spcBef>
                  <a:spcPct val="20000"/>
                </a:spcBef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30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02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74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46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Дополнительная</a:t>
              </a: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информация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62100" y="2879352"/>
              <a:ext cx="7583488" cy="31384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Сайт 1С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:ERP.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Управление холдингом: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3"/>
                </a:rPr>
                <a:t>https://v8.1c.ru/cpm-erp/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Презентации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4"/>
                </a:rPr>
                <a:t>https://v8.1c.ru/cpm-erp/poleznye-materialy/presentations/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Видео: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5"/>
                </a:rPr>
                <a:t>https://v8.1c.ru/cpm-erp/poleznye-materialy/video/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Сайт 1С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Управление холдингом: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6"/>
                </a:rPr>
                <a:t>https://v8.1c.ru/cpm/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Презентации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7"/>
                </a:rPr>
                <a:t>https://v8.1c.ru/cpm/poleznye-materialy/presentations/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Видео: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8"/>
                </a:rPr>
                <a:t>https://v8.1c.ru/cpm/poleznye-materialy/video/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Наиболее интересные внедрения: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9"/>
                </a:rPr>
                <a:t>https://v8.1c.ru/cpm/istorii-uspekha/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11"/>
                </a:rPr>
                <a:t>Канал линейки продуктов «1С:Управление холдингом» на </a:t>
              </a:r>
              <a:r>
                <a:rPr kumimoji="0" lang="en-US" sz="18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11"/>
                </a:rPr>
                <a:t>YouTube</a:t>
              </a:r>
              <a:endParaRPr kumimoji="0" lang="ru-RU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934389" y="966212"/>
            <a:ext cx="2838911" cy="1449854"/>
            <a:chOff x="3756544" y="966212"/>
            <a:chExt cx="2838911" cy="1449854"/>
          </a:xfrm>
        </p:grpSpPr>
        <p:sp>
          <p:nvSpPr>
            <p:cNvPr id="2" name="Овал 1"/>
            <p:cNvSpPr/>
            <p:nvPr/>
          </p:nvSpPr>
          <p:spPr bwMode="auto">
            <a:xfrm>
              <a:off x="3756544" y="966212"/>
              <a:ext cx="1392213" cy="1441760"/>
            </a:xfrm>
            <a:prstGeom prst="ellipse">
              <a:avLst/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Овал 5"/>
            <p:cNvSpPr/>
            <p:nvPr/>
          </p:nvSpPr>
          <p:spPr bwMode="auto">
            <a:xfrm>
              <a:off x="4464893" y="974306"/>
              <a:ext cx="1392213" cy="1441760"/>
            </a:xfrm>
            <a:prstGeom prst="ellipse">
              <a:avLst/>
            </a:prstGeom>
            <a:solidFill>
              <a:srgbClr val="F3EA28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Овал 6"/>
            <p:cNvSpPr/>
            <p:nvPr/>
          </p:nvSpPr>
          <p:spPr bwMode="auto">
            <a:xfrm>
              <a:off x="5203242" y="974306"/>
              <a:ext cx="1392213" cy="1441760"/>
            </a:xfrm>
            <a:prstGeom prst="ellipse">
              <a:avLst/>
            </a:prstGeom>
            <a:solidFill>
              <a:srgbClr val="FC846B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483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Основные процессы подсистемы «Управление рисками»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/>
        </p:nvSpPr>
        <p:spPr bwMode="auto">
          <a:xfrm>
            <a:off x="1440656" y="1368425"/>
            <a:ext cx="864076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Регистрация рисков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Планирование и регистрация контрольных процедур по предупреждению рисков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Планирование реакций на инциденты -  мероприятий для минимизации ущерба от инцидентов реализации рисков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Регистрация инцидентов и реакции на них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Анализ информации о рисках, контрольных процедурах, инцидентах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Заполнение и отправка регламентированной отчетности</a:t>
            </a:r>
            <a:endParaRPr kumimoji="0" lang="ru-RU" altLang="ru-RU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8327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Меню подсистемы в 1С:Управление холдингом и 1С:ERP. Управление холдингом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557" y="1439887"/>
            <a:ext cx="9649070" cy="4757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1644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Меню подсистемы в 1С:Налоговый мониторинг Бухгалтерия КОРП МСФО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12" y="1583903"/>
            <a:ext cx="10461106" cy="4536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8819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Регистрация рисков: основные данные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765" y="1151855"/>
            <a:ext cx="6224588" cy="521811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авая фигурная скобка 7"/>
          <p:cNvSpPr/>
          <p:nvPr/>
        </p:nvSpPr>
        <p:spPr bwMode="auto">
          <a:xfrm flipH="1">
            <a:off x="3228628" y="3561680"/>
            <a:ext cx="169862" cy="1443038"/>
          </a:xfrm>
          <a:prstGeom prst="rightBrace">
            <a:avLst/>
          </a:prstGeom>
          <a:noFill/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5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345853" y="3561680"/>
            <a:ext cx="1800225" cy="2087563"/>
          </a:xfrm>
          <a:prstGeom prst="roundRect">
            <a:avLst/>
          </a:prstGeom>
          <a:solidFill>
            <a:srgbClr val="F9E383">
              <a:lumMod val="60000"/>
              <a:lumOff val="40000"/>
            </a:srgb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panose="020B0604020202020204" pitchFamily="34" charset="0"/>
              </a:rPr>
              <a:t>Реквизиты рисков, учитываемых в налоговом мониторинге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398490" y="3606130"/>
            <a:ext cx="3394075" cy="215900"/>
          </a:xfrm>
          <a:prstGeom prst="rect">
            <a:avLst/>
          </a:prstGeom>
          <a:noFill/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5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09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Регламентация уровня риска в зависимости от его вероятности и оценки ущерба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28" y="1426252"/>
            <a:ext cx="5933479" cy="4838171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Скругленная прямоугольная выноска 4"/>
          <p:cNvSpPr/>
          <p:nvPr/>
        </p:nvSpPr>
        <p:spPr bwMode="auto">
          <a:xfrm>
            <a:off x="6913165" y="1727919"/>
            <a:ext cx="3600400" cy="1728192"/>
          </a:xfrm>
          <a:prstGeom prst="wedgeRoundRectCallout">
            <a:avLst>
              <a:gd name="adj1" fmla="val -113391"/>
              <a:gd name="adj2" fmla="val 67421"/>
              <a:gd name="adj3" fmla="val 16667"/>
            </a:avLst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b="0" dirty="0">
                <a:solidFill>
                  <a:srgbClr val="BA3A3B"/>
                </a:solidFill>
              </a:rPr>
              <a:t>Панель налоговых контролей может настраиваться при внедрении без изменения типовой конфигурации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181" y="1943943"/>
            <a:ext cx="3250332" cy="1345637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 bwMode="auto">
          <a:xfrm>
            <a:off x="809327" y="3888159"/>
            <a:ext cx="5933479" cy="1656184"/>
          </a:xfrm>
          <a:prstGeom prst="rect">
            <a:avLst/>
          </a:prstGeom>
          <a:noFill/>
          <a:ln w="28575">
            <a:solidFill>
              <a:srgbClr val="BA3A3B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marR="0" indent="-3810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buFontTx/>
              <a:buBlip>
                <a:blip r:embed="rId5"/>
              </a:buBlip>
              <a:tabLst/>
            </a:pPr>
            <a:endParaRPr kumimoji="0" lang="ru-RU" sz="2100" b="0" i="0" u="none" strike="noStrike" cap="none" normalizeH="0" baseline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 bwMode="auto">
          <a:xfrm>
            <a:off x="6913165" y="3520356"/>
            <a:ext cx="4464979" cy="2887441"/>
          </a:xfrm>
          <a:prstGeom prst="wedgeRoundRectCallout">
            <a:avLst>
              <a:gd name="adj1" fmla="val -69098"/>
              <a:gd name="adj2" fmla="val -33843"/>
              <a:gd name="adj3" fmla="val 16667"/>
            </a:avLst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b="0" dirty="0">
                <a:solidFill>
                  <a:srgbClr val="BA3A3B"/>
                </a:solidFill>
              </a:rPr>
              <a:t>Панель налоговых контролей может настраиваться при внедрении без изменения типовой конфигурации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8310" y="3672135"/>
            <a:ext cx="4001319" cy="255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113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Шаблон2021.pptx" id="{9373F19A-905F-4DC4-90AF-1C2E0DFAC09A}" vid="{9731A046-F01E-489C-9505-35C076B74223}"/>
    </a:ext>
  </a:extLst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Шаблон2021.pptx" id="{9373F19A-905F-4DC4-90AF-1C2E0DFAC09A}" vid="{64CA2CBB-2ED5-495B-9C53-C423713E49C6}"/>
    </a:ext>
  </a:extLst>
</a:theme>
</file>

<file path=ppt/theme/theme3.xml><?xml version="1.0" encoding="utf-8"?>
<a:theme xmlns:a="http://schemas.openxmlformats.org/drawingml/2006/main" name="5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Шаблон2021.pptx" id="{9373F19A-905F-4DC4-90AF-1C2E0DFAC09A}" vid="{5B528353-BE67-4454-8AF4-131AC67AC326}"/>
    </a:ext>
  </a:extLst>
</a:theme>
</file>

<file path=ppt/theme/theme4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Шаблон2021.pptx" id="{9373F19A-905F-4DC4-90AF-1C2E0DFAC09A}" vid="{D3779D9C-2286-42E9-AE2D-79F6B935236F}"/>
    </a:ext>
  </a:extLst>
</a:theme>
</file>

<file path=ppt/theme/theme5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Шаблон2021.pptx" id="{9373F19A-905F-4DC4-90AF-1C2E0DFAC09A}" vid="{564425A3-9686-4A78-9DF9-1517B0559B21}"/>
    </a:ext>
  </a:extLst>
</a:theme>
</file>

<file path=ppt/theme/theme6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Шаблон2021.pptx" id="{9373F19A-905F-4DC4-90AF-1C2E0DFAC09A}" vid="{49163328-4CF0-4CAE-9C0E-37B6B1EF0B77}"/>
    </a:ext>
  </a:extLst>
</a:theme>
</file>

<file path=ppt/theme/theme7.xml><?xml version="1.0" encoding="utf-8"?>
<a:theme xmlns:a="http://schemas.openxmlformats.org/drawingml/2006/main" name="1_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3_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3_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3_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Шаблон2021</Template>
  <TotalTime>69633</TotalTime>
  <Words>1843</Words>
  <Application>Microsoft Office PowerPoint</Application>
  <PresentationFormat>Произвольный</PresentationFormat>
  <Paragraphs>240</Paragraphs>
  <Slides>41</Slides>
  <Notes>30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4" baseType="lpstr">
      <vt:lpstr>Proxima Nova Lt</vt:lpstr>
      <vt:lpstr>Arial</vt:lpstr>
      <vt:lpstr>Futura PT Demi</vt:lpstr>
      <vt:lpstr>Times New Roman</vt:lpstr>
      <vt:lpstr>Wingdings</vt:lpstr>
      <vt:lpstr>3_Специальное оформление</vt:lpstr>
      <vt:lpstr>4_Специальное оформление</vt:lpstr>
      <vt:lpstr>5_Специальное оформление</vt:lpstr>
      <vt:lpstr>4_Оформление по умолчанию</vt:lpstr>
      <vt:lpstr>5_Оформление по умолчанию</vt:lpstr>
      <vt:lpstr>6_Оформление по умолчанию</vt:lpstr>
      <vt:lpstr>1_1409_Шаблон</vt:lpstr>
      <vt:lpstr>think-cell Slide</vt:lpstr>
      <vt:lpstr>Автоматизация системы внутреннего контроля и управления рисками  с учетом требований ФНС России для налогового мониторинга</vt:lpstr>
      <vt:lpstr>Внутренний контроль и управление налоговыми рисками</vt:lpstr>
      <vt:lpstr>Изменения законодательства в части Системы Внутреннего контроля и управления рисками</vt:lpstr>
      <vt:lpstr>Реализация основных требований законодательства к СВК и УР</vt:lpstr>
      <vt:lpstr>Основные процессы подсистемы «Управление рисками»</vt:lpstr>
      <vt:lpstr>Меню подсистемы в 1С:Управление холдингом и 1С:ERP. Управление холдингом</vt:lpstr>
      <vt:lpstr>Меню подсистемы в 1С:Налоговый мониторинг Бухгалтерия КОРП МСФО</vt:lpstr>
      <vt:lpstr>Регистрация рисков: основные данные</vt:lpstr>
      <vt:lpstr>Регламентация уровня риска в зависимости от его вероятности и оценки ущерба</vt:lpstr>
      <vt:lpstr>Регистрация рисков: причины и последствия</vt:lpstr>
      <vt:lpstr>Регистрация контрольных процедур</vt:lpstr>
      <vt:lpstr>Регистрация контрольных процедур: шаблоны и экземпляры мероприятий</vt:lpstr>
      <vt:lpstr>Регистрация контрольных процедур: автоматизированные контрольные процедуры</vt:lpstr>
      <vt:lpstr>Регистрация контрольных процедур: шаблон мероприятия</vt:lpstr>
      <vt:lpstr>Справочник «Информационные системы»</vt:lpstr>
      <vt:lpstr>Регистрация контрольных процедур по шаблону</vt:lpstr>
      <vt:lpstr>Регистрация контрольных процедур</vt:lpstr>
      <vt:lpstr>Регистрация контрольных процедур</vt:lpstr>
      <vt:lpstr>Регистрация контрольных процедур</vt:lpstr>
      <vt:lpstr>Регистрация контрольных процедур</vt:lpstr>
      <vt:lpstr>Маршруты согласования</vt:lpstr>
      <vt:lpstr>Регистрация инцидентов</vt:lpstr>
      <vt:lpstr>Регистрация инцидентов: реакция на риск</vt:lpstr>
      <vt:lpstr>Уведомления по СВК и УР</vt:lpstr>
      <vt:lpstr>Отчёты по СВК и УР</vt:lpstr>
      <vt:lpstr>Функциональные контроли</vt:lpstr>
      <vt:lpstr>Корректность полноты и непротиворечивости вводимых данных (несколько тысяч контролей)</vt:lpstr>
      <vt:lpstr>Контроли в расчетах по правилам Налогового Кодекса (несколько тысяч контролей)</vt:lpstr>
      <vt:lpstr>Контрольные соотношения налоговых деклараций (2000+ соотношений)</vt:lpstr>
      <vt:lpstr>Возможность сравнения первичной и уточненной налоговых деклараций</vt:lpstr>
      <vt:lpstr>Наглядная расшифровка показателей налоговых деклараций</vt:lpstr>
      <vt:lpstr>Оценка налоговых рисков при помощи индикаторов BEPS</vt:lpstr>
      <vt:lpstr>Закрытие периода</vt:lpstr>
      <vt:lpstr>Справки-расчеты</vt:lpstr>
      <vt:lpstr>Экспресс-проверка ведения учета</vt:lpstr>
      <vt:lpstr>Проверка по ЕГРН</vt:lpstr>
      <vt:lpstr>1С:Контрагент - сервис по контролю и анализу рисков</vt:lpstr>
      <vt:lpstr>Оценка контрагентов с использованием 1СПАРК Риски</vt:lpstr>
      <vt:lpstr>Управление кредитными рисками</vt:lpstr>
      <vt:lpstr>Идентификация, оценка и хэджирование валютных и процентных рисков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Кулачатов Алексей Викторович</dc:creator>
  <cp:lastModifiedBy>Станислав Митрохин</cp:lastModifiedBy>
  <cp:revision>129</cp:revision>
  <cp:lastPrinted>2021-10-29T12:35:03Z</cp:lastPrinted>
  <dcterms:created xsi:type="dcterms:W3CDTF">2021-02-09T09:39:16Z</dcterms:created>
  <dcterms:modified xsi:type="dcterms:W3CDTF">2025-12-11T14:51:27Z</dcterms:modified>
</cp:coreProperties>
</file>