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0" r:id="rId2"/>
    <p:sldId id="2676" r:id="rId3"/>
    <p:sldId id="2667" r:id="rId4"/>
    <p:sldId id="2677" r:id="rId5"/>
    <p:sldId id="2679" r:id="rId6"/>
    <p:sldId id="2678" r:id="rId7"/>
    <p:sldId id="2685" r:id="rId8"/>
    <p:sldId id="2686" r:id="rId9"/>
    <p:sldId id="2681" r:id="rId10"/>
    <p:sldId id="2682" r:id="rId11"/>
    <p:sldId id="2683" r:id="rId12"/>
    <p:sldId id="2687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Основные виды/ разновидности                              нормативных документов</a:t>
            </a:r>
            <a:endParaRPr lang="ru-RU" dirty="0"/>
          </a:p>
        </c:rich>
      </c:tx>
      <c:layout>
        <c:manualLayout>
          <c:xMode val="edge"/>
          <c:yMode val="edge"/>
          <c:x val="0.14295645989749506"/>
          <c:y val="1.47265779210190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80275847779736"/>
          <c:y val="0.19921015310940618"/>
          <c:w val="0.50635449800073906"/>
          <c:h val="0.75625047464437667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54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Лист2!$A$1:$A$10</c:f>
              <c:strCache>
                <c:ptCount val="10"/>
                <c:pt idx="0">
                  <c:v>ГОСТы, стандарты</c:v>
                </c:pt>
                <c:pt idx="1">
                  <c:v>Положение, порядок, правила, инструкции</c:v>
                </c:pt>
                <c:pt idx="2">
                  <c:v>Указы, постановления, приказы, распоряжения</c:v>
                </c:pt>
                <c:pt idx="3">
                  <c:v>Требования</c:v>
                </c:pt>
                <c:pt idx="4">
                  <c:v>Закон, кодекс</c:v>
                </c:pt>
                <c:pt idx="5">
                  <c:v>Методические рекомендации, указания и др.</c:v>
                </c:pt>
                <c:pt idx="6">
                  <c:v>Перечень</c:v>
                </c:pt>
                <c:pt idx="7">
                  <c:v>Формы и форматы</c:v>
                </c:pt>
                <c:pt idx="8">
                  <c:v>Другое</c:v>
                </c:pt>
                <c:pt idx="9">
                  <c:v>Концепция, стратегия</c:v>
                </c:pt>
              </c:strCache>
            </c:strRef>
          </c:cat>
          <c:val>
            <c:numRef>
              <c:f>Лист2!$B$1:$B$10</c:f>
              <c:numCache>
                <c:formatCode>General</c:formatCode>
                <c:ptCount val="10"/>
                <c:pt idx="0">
                  <c:v>54</c:v>
                </c:pt>
                <c:pt idx="1">
                  <c:v>49</c:v>
                </c:pt>
                <c:pt idx="2">
                  <c:v>29</c:v>
                </c:pt>
                <c:pt idx="3">
                  <c:v>27</c:v>
                </c:pt>
                <c:pt idx="4">
                  <c:v>22</c:v>
                </c:pt>
                <c:pt idx="5">
                  <c:v>13</c:v>
                </c:pt>
                <c:pt idx="6">
                  <c:v>12</c:v>
                </c:pt>
                <c:pt idx="7">
                  <c:v>8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616638995473586"/>
          <c:y val="3.4616333718330713E-2"/>
          <c:w val="0.31881587650229221"/>
          <c:h val="0.9526211674097044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db/newscomm" TargetMode="External"/><Relationship Id="rId2" Type="http://schemas.openxmlformats.org/officeDocument/2006/relationships/hyperlink" Target="https://www.rst.gov.ru/portal/gost/home/standarts/catalognational?ysclid=me2rgfg0s82914481" TargetMode="External"/><Relationship Id="rId1" Type="http://schemas.openxmlformats.org/officeDocument/2006/relationships/hyperlink" Target="https://archives.gov.ru/documents.shtml" TargetMode="External"/><Relationship Id="rId4" Type="http://schemas.openxmlformats.org/officeDocument/2006/relationships/hyperlink" Target="https://v8.1c.ru/doc8/normativno-pravovye-akty/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reestr.digital.gov.ru/reestr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db/newscomm" TargetMode="External"/><Relationship Id="rId2" Type="http://schemas.openxmlformats.org/officeDocument/2006/relationships/hyperlink" Target="https://www.rst.gov.ru/portal/gost/home/standarts/catalognational?ysclid=me2rgfg0s82914481" TargetMode="External"/><Relationship Id="rId1" Type="http://schemas.openxmlformats.org/officeDocument/2006/relationships/hyperlink" Target="https://archives.gov.ru/documents.shtml" TargetMode="External"/><Relationship Id="rId4" Type="http://schemas.openxmlformats.org/officeDocument/2006/relationships/hyperlink" Target="https://v8.1c.ru/doc8/normativno-pravovye-akty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reestr.digital.gov.ru/reest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42CCB-0B41-4D48-9FB0-88B61D1B1460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AE6D869-2A5A-40D0-B9C3-572153032AF4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Цель            </a:t>
          </a:r>
          <a:r>
            <a:rPr lang="ru-RU" b="0" dirty="0" smtClean="0"/>
            <a:t>составления списка НД</a:t>
          </a:r>
          <a:endParaRPr lang="ru-RU" b="0" dirty="0"/>
        </a:p>
      </dgm:t>
    </dgm:pt>
    <dgm:pt modelId="{0571DB45-E188-4C66-9E91-6CEED4FE310C}" type="parTrans" cxnId="{3B5504F4-A517-424C-BDA3-972CA893F49D}">
      <dgm:prSet/>
      <dgm:spPr/>
      <dgm:t>
        <a:bodyPr/>
        <a:lstStyle/>
        <a:p>
          <a:endParaRPr lang="ru-RU"/>
        </a:p>
      </dgm:t>
    </dgm:pt>
    <dgm:pt modelId="{9CD3F511-D3AF-49C2-ADEF-4E0790493144}" type="sibTrans" cxnId="{3B5504F4-A517-424C-BDA3-972CA893F49D}">
      <dgm:prSet/>
      <dgm:spPr/>
      <dgm:t>
        <a:bodyPr/>
        <a:lstStyle/>
        <a:p>
          <a:endParaRPr lang="ru-RU"/>
        </a:p>
      </dgm:t>
    </dgm:pt>
    <dgm:pt modelId="{BA5E0F08-F519-4663-BC32-06F5F1182D16}">
      <dgm:prSet custT="1"/>
      <dgm:spPr/>
      <dgm:t>
        <a:bodyPr/>
        <a:lstStyle/>
        <a:p>
          <a:pPr rtl="0"/>
          <a:r>
            <a:rPr lang="ru-RU" sz="1200" b="0" dirty="0" smtClean="0"/>
            <a:t>аккумулирование информации о ключевых нормативных документах в области управления документами и архивного дела и связанных с ними отраслей </a:t>
          </a:r>
          <a:r>
            <a:rPr lang="ru-RU" sz="1200" b="0" dirty="0" smtClean="0"/>
            <a:t>знаний</a:t>
          </a:r>
          <a:endParaRPr lang="ru-RU" sz="1200" dirty="0"/>
        </a:p>
      </dgm:t>
    </dgm:pt>
    <dgm:pt modelId="{DDB4DF6A-BB56-461D-B865-56431A3D980D}" type="parTrans" cxnId="{343F8FAB-32BE-479F-973F-5C1507BD611D}">
      <dgm:prSet/>
      <dgm:spPr/>
      <dgm:t>
        <a:bodyPr/>
        <a:lstStyle/>
        <a:p>
          <a:endParaRPr lang="ru-RU"/>
        </a:p>
      </dgm:t>
    </dgm:pt>
    <dgm:pt modelId="{476F1BB4-1C46-4EFB-9DC4-FD8A14C01667}" type="sibTrans" cxnId="{343F8FAB-32BE-479F-973F-5C1507BD611D}">
      <dgm:prSet/>
      <dgm:spPr/>
      <dgm:t>
        <a:bodyPr/>
        <a:lstStyle/>
        <a:p>
          <a:endParaRPr lang="ru-RU"/>
        </a:p>
      </dgm:t>
    </dgm:pt>
    <dgm:pt modelId="{D76F79EF-CC82-4910-92B8-01B6CDC6D195}">
      <dgm:prSet custT="1"/>
      <dgm:spPr/>
      <dgm:t>
        <a:bodyPr/>
        <a:lstStyle/>
        <a:p>
          <a:pPr rtl="0"/>
          <a:r>
            <a:rPr lang="ru-RU" sz="1200" b="0" dirty="0" smtClean="0"/>
            <a:t>проверка актуальности нормативных </a:t>
          </a:r>
          <a:r>
            <a:rPr lang="ru-RU" sz="1200" b="0" dirty="0" smtClean="0"/>
            <a:t>документов</a:t>
          </a:r>
          <a:endParaRPr lang="ru-RU" sz="1200" dirty="0"/>
        </a:p>
      </dgm:t>
    </dgm:pt>
    <dgm:pt modelId="{43CD9E19-0E76-45C8-8BA3-C0F47F2175C3}" type="parTrans" cxnId="{AD7194EB-26CF-485C-B817-06F591BA8C43}">
      <dgm:prSet/>
      <dgm:spPr/>
      <dgm:t>
        <a:bodyPr/>
        <a:lstStyle/>
        <a:p>
          <a:endParaRPr lang="ru-RU"/>
        </a:p>
      </dgm:t>
    </dgm:pt>
    <dgm:pt modelId="{5FB12061-E4FF-4716-B4D1-4F4561B4DE0B}" type="sibTrans" cxnId="{AD7194EB-26CF-485C-B817-06F591BA8C43}">
      <dgm:prSet/>
      <dgm:spPr/>
      <dgm:t>
        <a:bodyPr/>
        <a:lstStyle/>
        <a:p>
          <a:endParaRPr lang="ru-RU"/>
        </a:p>
      </dgm:t>
    </dgm:pt>
    <dgm:pt modelId="{F4780DAA-3D03-4239-A446-3FC38A765C16}">
      <dgm:prSet custT="1"/>
      <dgm:spPr/>
      <dgm:t>
        <a:bodyPr/>
        <a:lstStyle/>
        <a:p>
          <a:pPr rtl="0"/>
          <a:r>
            <a:rPr lang="ru-RU" sz="1200" b="0" dirty="0" smtClean="0"/>
            <a:t>поддержание в актуальном состоянии </a:t>
          </a:r>
          <a:r>
            <a:rPr lang="ru-RU" sz="1200" b="0" dirty="0" smtClean="0"/>
            <a:t>списка нормативных документов</a:t>
          </a:r>
          <a:endParaRPr lang="ru-RU" sz="1200" dirty="0"/>
        </a:p>
      </dgm:t>
    </dgm:pt>
    <dgm:pt modelId="{9A2F49A3-A650-4D35-8C53-CC38A19D55C4}" type="parTrans" cxnId="{B54CD206-2A8A-428D-AC81-12C6E451BAFF}">
      <dgm:prSet/>
      <dgm:spPr/>
      <dgm:t>
        <a:bodyPr/>
        <a:lstStyle/>
        <a:p>
          <a:endParaRPr lang="ru-RU"/>
        </a:p>
      </dgm:t>
    </dgm:pt>
    <dgm:pt modelId="{5A0B03C4-730E-4FA6-BCF7-9463BA125AED}" type="sibTrans" cxnId="{B54CD206-2A8A-428D-AC81-12C6E451BAFF}">
      <dgm:prSet/>
      <dgm:spPr/>
      <dgm:t>
        <a:bodyPr/>
        <a:lstStyle/>
        <a:p>
          <a:endParaRPr lang="ru-RU"/>
        </a:p>
      </dgm:t>
    </dgm:pt>
    <dgm:pt modelId="{AB956C28-F27C-453F-B1FB-D5FBDE0294B2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Задача </a:t>
          </a:r>
          <a:r>
            <a:rPr lang="ru-RU" b="0" dirty="0" smtClean="0"/>
            <a:t>составления списка НД</a:t>
          </a:r>
          <a:endParaRPr lang="ru-RU" b="0" dirty="0"/>
        </a:p>
      </dgm:t>
    </dgm:pt>
    <dgm:pt modelId="{39EB4F73-266F-4184-B9D9-37DCF421273B}" type="parTrans" cxnId="{635A120C-0381-4EAF-A66E-D35E5924D496}">
      <dgm:prSet/>
      <dgm:spPr/>
      <dgm:t>
        <a:bodyPr/>
        <a:lstStyle/>
        <a:p>
          <a:endParaRPr lang="ru-RU"/>
        </a:p>
      </dgm:t>
    </dgm:pt>
    <dgm:pt modelId="{6E296D81-EC51-411E-9F1B-3F639C40051C}" type="sibTrans" cxnId="{635A120C-0381-4EAF-A66E-D35E5924D496}">
      <dgm:prSet/>
      <dgm:spPr/>
      <dgm:t>
        <a:bodyPr/>
        <a:lstStyle/>
        <a:p>
          <a:endParaRPr lang="ru-RU"/>
        </a:p>
      </dgm:t>
    </dgm:pt>
    <dgm:pt modelId="{BF84A405-D828-42D7-A177-F45F30778C87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Кем </a:t>
          </a:r>
          <a:r>
            <a:rPr lang="ru-RU" b="1" dirty="0" smtClean="0"/>
            <a:t>востребован </a:t>
          </a:r>
          <a:r>
            <a:rPr lang="ru-RU" b="0" dirty="0" smtClean="0"/>
            <a:t>список </a:t>
          </a:r>
          <a:r>
            <a:rPr lang="ru-RU" b="0" dirty="0" smtClean="0"/>
            <a:t>нормативных </a:t>
          </a:r>
          <a:r>
            <a:rPr lang="ru-RU" b="0" dirty="0" smtClean="0"/>
            <a:t>документов</a:t>
          </a:r>
          <a:endParaRPr lang="ru-RU" dirty="0"/>
        </a:p>
      </dgm:t>
    </dgm:pt>
    <dgm:pt modelId="{B25C98F8-F86C-49BA-9D9B-C6C209C3CF34}" type="parTrans" cxnId="{309E2783-D954-40AF-9BEE-D1ED6A9F7713}">
      <dgm:prSet/>
      <dgm:spPr/>
      <dgm:t>
        <a:bodyPr/>
        <a:lstStyle/>
        <a:p>
          <a:endParaRPr lang="ru-RU"/>
        </a:p>
      </dgm:t>
    </dgm:pt>
    <dgm:pt modelId="{8FA73753-46D3-4F4C-8389-D30564C3659E}" type="sibTrans" cxnId="{309E2783-D954-40AF-9BEE-D1ED6A9F7713}">
      <dgm:prSet/>
      <dgm:spPr/>
      <dgm:t>
        <a:bodyPr/>
        <a:lstStyle/>
        <a:p>
          <a:endParaRPr lang="ru-RU"/>
        </a:p>
      </dgm:t>
    </dgm:pt>
    <dgm:pt modelId="{793A6428-A6B6-4515-AD3C-796B911E1554}">
      <dgm:prSet/>
      <dgm:spPr/>
      <dgm:t>
        <a:bodyPr/>
        <a:lstStyle/>
        <a:p>
          <a:pPr rtl="0"/>
          <a:r>
            <a:rPr lang="ru-RU" b="0" dirty="0" smtClean="0"/>
            <a:t>аналитиками </a:t>
          </a:r>
          <a:endParaRPr lang="ru-RU" dirty="0"/>
        </a:p>
      </dgm:t>
    </dgm:pt>
    <dgm:pt modelId="{4FFBB59E-F69F-430B-989F-8BD7679A6CB8}" type="parTrans" cxnId="{BF8B37CF-69B5-470D-95B7-8479D797A784}">
      <dgm:prSet/>
      <dgm:spPr/>
      <dgm:t>
        <a:bodyPr/>
        <a:lstStyle/>
        <a:p>
          <a:endParaRPr lang="ru-RU"/>
        </a:p>
      </dgm:t>
    </dgm:pt>
    <dgm:pt modelId="{BD7B8FF7-9BB2-4370-B3D8-988319894D7D}" type="sibTrans" cxnId="{BF8B37CF-69B5-470D-95B7-8479D797A784}">
      <dgm:prSet/>
      <dgm:spPr/>
      <dgm:t>
        <a:bodyPr/>
        <a:lstStyle/>
        <a:p>
          <a:endParaRPr lang="ru-RU"/>
        </a:p>
      </dgm:t>
    </dgm:pt>
    <dgm:pt modelId="{E0C65A29-0831-45D9-9D07-769362CA98F8}">
      <dgm:prSet/>
      <dgm:spPr/>
      <dgm:t>
        <a:bodyPr/>
        <a:lstStyle/>
        <a:p>
          <a:pPr rtl="0"/>
          <a:r>
            <a:rPr lang="ru-RU" b="0" dirty="0" smtClean="0"/>
            <a:t>разработчиками</a:t>
          </a:r>
          <a:endParaRPr lang="ru-RU" dirty="0"/>
        </a:p>
      </dgm:t>
    </dgm:pt>
    <dgm:pt modelId="{C231B167-6869-4053-942C-85DF1FBF40FC}" type="parTrans" cxnId="{180E4972-3B3E-49B2-BAE5-C83E425F3CED}">
      <dgm:prSet/>
      <dgm:spPr/>
      <dgm:t>
        <a:bodyPr/>
        <a:lstStyle/>
        <a:p>
          <a:endParaRPr lang="ru-RU"/>
        </a:p>
      </dgm:t>
    </dgm:pt>
    <dgm:pt modelId="{78E8E8A5-601A-45F7-98DD-23F0BA715B05}" type="sibTrans" cxnId="{180E4972-3B3E-49B2-BAE5-C83E425F3CED}">
      <dgm:prSet/>
      <dgm:spPr/>
      <dgm:t>
        <a:bodyPr/>
        <a:lstStyle/>
        <a:p>
          <a:endParaRPr lang="ru-RU"/>
        </a:p>
      </dgm:t>
    </dgm:pt>
    <dgm:pt modelId="{53F12E5F-3715-4E0B-A166-1B71B9CE4CD6}">
      <dgm:prSet/>
      <dgm:spPr/>
      <dgm:t>
        <a:bodyPr/>
        <a:lstStyle/>
        <a:p>
          <a:pPr rtl="0"/>
          <a:r>
            <a:rPr lang="ru-RU" b="0" dirty="0" smtClean="0"/>
            <a:t>руководителями проектов</a:t>
          </a:r>
          <a:endParaRPr lang="ru-RU" dirty="0"/>
        </a:p>
      </dgm:t>
    </dgm:pt>
    <dgm:pt modelId="{E0442E21-4975-40EA-AB38-EE4BC4DEF57E}" type="parTrans" cxnId="{3062590B-CBAA-408D-B066-6E52B457FAE0}">
      <dgm:prSet/>
      <dgm:spPr/>
      <dgm:t>
        <a:bodyPr/>
        <a:lstStyle/>
        <a:p>
          <a:endParaRPr lang="ru-RU"/>
        </a:p>
      </dgm:t>
    </dgm:pt>
    <dgm:pt modelId="{25933F59-D145-4A1C-BFAE-2FD80BD82AD3}" type="sibTrans" cxnId="{3062590B-CBAA-408D-B066-6E52B457FAE0}">
      <dgm:prSet/>
      <dgm:spPr/>
      <dgm:t>
        <a:bodyPr/>
        <a:lstStyle/>
        <a:p>
          <a:endParaRPr lang="ru-RU"/>
        </a:p>
      </dgm:t>
    </dgm:pt>
    <dgm:pt modelId="{48417CAE-E29B-4FA1-8B4F-0BE89F8C37D2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В каких случаях </a:t>
          </a:r>
          <a:r>
            <a:rPr lang="ru-RU" b="0" dirty="0" smtClean="0"/>
            <a:t>будет </a:t>
          </a:r>
          <a:r>
            <a:rPr lang="ru-RU" b="0" dirty="0" smtClean="0"/>
            <a:t>востребован список</a:t>
          </a:r>
          <a:endParaRPr lang="ru-RU" dirty="0"/>
        </a:p>
      </dgm:t>
    </dgm:pt>
    <dgm:pt modelId="{89842CB9-8A14-4124-B58D-EDB0FD328BAA}" type="parTrans" cxnId="{4D7724ED-A79C-4E1F-91E9-987D289990C2}">
      <dgm:prSet/>
      <dgm:spPr/>
      <dgm:t>
        <a:bodyPr/>
        <a:lstStyle/>
        <a:p>
          <a:endParaRPr lang="ru-RU"/>
        </a:p>
      </dgm:t>
    </dgm:pt>
    <dgm:pt modelId="{A8E90027-6266-4AD7-A2EC-D732AD864426}" type="sibTrans" cxnId="{4D7724ED-A79C-4E1F-91E9-987D289990C2}">
      <dgm:prSet/>
      <dgm:spPr/>
      <dgm:t>
        <a:bodyPr/>
        <a:lstStyle/>
        <a:p>
          <a:endParaRPr lang="ru-RU"/>
        </a:p>
      </dgm:t>
    </dgm:pt>
    <dgm:pt modelId="{E23BD2AF-1147-477A-BB0F-EB82416D0E5D}">
      <dgm:prSet/>
      <dgm:spPr/>
      <dgm:t>
        <a:bodyPr/>
        <a:lstStyle/>
        <a:p>
          <a:pPr rtl="0"/>
          <a:r>
            <a:rPr lang="ru-RU" b="0" dirty="0" smtClean="0"/>
            <a:t>при реализации проектов</a:t>
          </a:r>
          <a:endParaRPr lang="ru-RU" dirty="0"/>
        </a:p>
      </dgm:t>
    </dgm:pt>
    <dgm:pt modelId="{3A516366-F430-45D8-9F41-B4B1C5C838A4}" type="parTrans" cxnId="{87703D92-DD99-4385-B211-EEF6014548AF}">
      <dgm:prSet/>
      <dgm:spPr/>
      <dgm:t>
        <a:bodyPr/>
        <a:lstStyle/>
        <a:p>
          <a:endParaRPr lang="ru-RU"/>
        </a:p>
      </dgm:t>
    </dgm:pt>
    <dgm:pt modelId="{22E0448C-0CE5-4D38-876D-B64F42C612D2}" type="sibTrans" cxnId="{87703D92-DD99-4385-B211-EEF6014548AF}">
      <dgm:prSet/>
      <dgm:spPr/>
      <dgm:t>
        <a:bodyPr/>
        <a:lstStyle/>
        <a:p>
          <a:endParaRPr lang="ru-RU"/>
        </a:p>
      </dgm:t>
    </dgm:pt>
    <dgm:pt modelId="{CD75585E-BF23-44B2-ACA5-8A7C6E5CEC23}">
      <dgm:prSet/>
      <dgm:spPr/>
      <dgm:t>
        <a:bodyPr/>
        <a:lstStyle/>
        <a:p>
          <a:pPr rtl="0"/>
          <a:r>
            <a:rPr lang="ru-RU" b="0" dirty="0" smtClean="0"/>
            <a:t>при проведении </a:t>
          </a:r>
          <a:r>
            <a:rPr lang="ru-RU" b="0" dirty="0" smtClean="0"/>
            <a:t>пресейлов</a:t>
          </a:r>
          <a:endParaRPr lang="ru-RU" dirty="0"/>
        </a:p>
      </dgm:t>
    </dgm:pt>
    <dgm:pt modelId="{C7E2AA75-42AF-46FC-8445-077D3AC49290}" type="parTrans" cxnId="{85A30285-A143-4268-93F7-460117765C86}">
      <dgm:prSet/>
      <dgm:spPr/>
      <dgm:t>
        <a:bodyPr/>
        <a:lstStyle/>
        <a:p>
          <a:endParaRPr lang="ru-RU"/>
        </a:p>
      </dgm:t>
    </dgm:pt>
    <dgm:pt modelId="{8CC4306C-C706-4833-AFC6-8E62E0F3D145}" type="sibTrans" cxnId="{85A30285-A143-4268-93F7-460117765C86}">
      <dgm:prSet/>
      <dgm:spPr/>
      <dgm:t>
        <a:bodyPr/>
        <a:lstStyle/>
        <a:p>
          <a:endParaRPr lang="ru-RU"/>
        </a:p>
      </dgm:t>
    </dgm:pt>
    <dgm:pt modelId="{319098EB-7120-4315-B767-3742F47995D1}">
      <dgm:prSet/>
      <dgm:spPr/>
      <dgm:t>
        <a:bodyPr/>
        <a:lstStyle/>
        <a:p>
          <a:pPr rtl="0"/>
          <a:r>
            <a:rPr lang="ru-RU" b="0" dirty="0" smtClean="0"/>
            <a:t>при проведении методических </a:t>
          </a:r>
          <a:r>
            <a:rPr lang="ru-RU" b="0" dirty="0" smtClean="0"/>
            <a:t>консультаций</a:t>
          </a:r>
          <a:endParaRPr lang="ru-RU" dirty="0"/>
        </a:p>
      </dgm:t>
    </dgm:pt>
    <dgm:pt modelId="{2270E347-73D1-46A5-965D-A1A128A71536}" type="parTrans" cxnId="{E8E162D2-99E0-439B-B41F-52CE1FE0F2F2}">
      <dgm:prSet/>
      <dgm:spPr/>
      <dgm:t>
        <a:bodyPr/>
        <a:lstStyle/>
        <a:p>
          <a:endParaRPr lang="ru-RU"/>
        </a:p>
      </dgm:t>
    </dgm:pt>
    <dgm:pt modelId="{225E43FF-C02E-4827-AAFC-56478E3C042B}" type="sibTrans" cxnId="{E8E162D2-99E0-439B-B41F-52CE1FE0F2F2}">
      <dgm:prSet/>
      <dgm:spPr/>
      <dgm:t>
        <a:bodyPr/>
        <a:lstStyle/>
        <a:p>
          <a:endParaRPr lang="ru-RU"/>
        </a:p>
      </dgm:t>
    </dgm:pt>
    <dgm:pt modelId="{8CB7B83D-B241-4F61-983B-AEF536726E43}">
      <dgm:prSet/>
      <dgm:spPr/>
      <dgm:t>
        <a:bodyPr/>
        <a:lstStyle/>
        <a:p>
          <a:pPr rtl="0"/>
          <a:r>
            <a:rPr lang="ru-RU" b="0" dirty="0" smtClean="0"/>
            <a:t>при повышении квалификации сотрудников отдела, </a:t>
          </a:r>
          <a:r>
            <a:rPr lang="ru-RU" b="0" dirty="0" smtClean="0"/>
            <a:t>стажеров</a:t>
          </a:r>
          <a:endParaRPr lang="ru-RU" dirty="0"/>
        </a:p>
      </dgm:t>
    </dgm:pt>
    <dgm:pt modelId="{3112A64C-C899-434A-A81B-E8D06EE2664D}" type="parTrans" cxnId="{3EB001E4-BB9D-42A3-9FD2-068100FC0C2A}">
      <dgm:prSet/>
      <dgm:spPr/>
      <dgm:t>
        <a:bodyPr/>
        <a:lstStyle/>
        <a:p>
          <a:endParaRPr lang="ru-RU"/>
        </a:p>
      </dgm:t>
    </dgm:pt>
    <dgm:pt modelId="{3193C393-3D56-4608-85A7-3F9B3C73FB5D}" type="sibTrans" cxnId="{3EB001E4-BB9D-42A3-9FD2-068100FC0C2A}">
      <dgm:prSet/>
      <dgm:spPr/>
      <dgm:t>
        <a:bodyPr/>
        <a:lstStyle/>
        <a:p>
          <a:endParaRPr lang="ru-RU"/>
        </a:p>
      </dgm:t>
    </dgm:pt>
    <dgm:pt modelId="{69CAF1DA-121C-4B2F-9A42-A2640F826284}">
      <dgm:prSet custT="1"/>
      <dgm:spPr/>
      <dgm:t>
        <a:bodyPr/>
        <a:lstStyle/>
        <a:p>
          <a:pPr rtl="0"/>
          <a:r>
            <a:rPr lang="ru-RU" sz="1200" b="0" dirty="0" smtClean="0"/>
            <a:t>использовать список нормативных </a:t>
          </a:r>
          <a:r>
            <a:rPr lang="ru-RU" sz="1200" b="0" dirty="0" smtClean="0"/>
            <a:t>документов в работе и при взаимодействии с </a:t>
          </a:r>
          <a:r>
            <a:rPr lang="ru-RU" sz="1200" b="0" dirty="0" smtClean="0"/>
            <a:t>разработчиками/ заказчиками</a:t>
          </a:r>
          <a:endParaRPr lang="ru-RU" sz="1200" dirty="0"/>
        </a:p>
      </dgm:t>
    </dgm:pt>
    <dgm:pt modelId="{0695CD35-0048-423B-BD8E-B8CB07386CD6}" type="parTrans" cxnId="{43F58385-9842-4A1D-9D6E-99AB9A1F80B8}">
      <dgm:prSet/>
      <dgm:spPr/>
      <dgm:t>
        <a:bodyPr/>
        <a:lstStyle/>
        <a:p>
          <a:endParaRPr lang="ru-RU"/>
        </a:p>
      </dgm:t>
    </dgm:pt>
    <dgm:pt modelId="{DB9B3FCF-1CA4-4665-BE25-2FFEDB2A2F53}" type="sibTrans" cxnId="{43F58385-9842-4A1D-9D6E-99AB9A1F80B8}">
      <dgm:prSet/>
      <dgm:spPr/>
      <dgm:t>
        <a:bodyPr/>
        <a:lstStyle/>
        <a:p>
          <a:endParaRPr lang="ru-RU"/>
        </a:p>
      </dgm:t>
    </dgm:pt>
    <dgm:pt modelId="{0E2CA286-9C4F-48D2-9522-DA012A479AFE}">
      <dgm:prSet/>
      <dgm:spPr/>
      <dgm:t>
        <a:bodyPr/>
        <a:lstStyle/>
        <a:p>
          <a:pPr rtl="0"/>
          <a:r>
            <a:rPr lang="ru-RU" dirty="0" smtClean="0"/>
            <a:t>специалистами по делопроизводству и архиву</a:t>
          </a:r>
          <a:endParaRPr lang="ru-RU" dirty="0"/>
        </a:p>
      </dgm:t>
    </dgm:pt>
    <dgm:pt modelId="{1EAE2652-EDBB-48A5-91E0-EE37A06F2EAD}" type="parTrans" cxnId="{0EBEF7AF-9285-4FF4-9D46-409C8F31B5C0}">
      <dgm:prSet/>
      <dgm:spPr/>
      <dgm:t>
        <a:bodyPr/>
        <a:lstStyle/>
        <a:p>
          <a:endParaRPr lang="ru-RU"/>
        </a:p>
      </dgm:t>
    </dgm:pt>
    <dgm:pt modelId="{7B6CD2BE-0DEF-4CC9-A8AB-4EEEE2DE90F3}" type="sibTrans" cxnId="{0EBEF7AF-9285-4FF4-9D46-409C8F31B5C0}">
      <dgm:prSet/>
      <dgm:spPr/>
      <dgm:t>
        <a:bodyPr/>
        <a:lstStyle/>
        <a:p>
          <a:endParaRPr lang="ru-RU"/>
        </a:p>
      </dgm:t>
    </dgm:pt>
    <dgm:pt modelId="{175308EB-7D27-4E8A-888A-0F19FDF1DDEB}">
      <dgm:prSet/>
      <dgm:spPr/>
      <dgm:t>
        <a:bodyPr/>
        <a:lstStyle/>
        <a:p>
          <a:pPr rtl="0"/>
          <a:r>
            <a:rPr lang="ru-RU" dirty="0" smtClean="0"/>
            <a:t>специалистами ИТ</a:t>
          </a:r>
          <a:endParaRPr lang="ru-RU" dirty="0"/>
        </a:p>
      </dgm:t>
    </dgm:pt>
    <dgm:pt modelId="{AFF2D540-6E7F-4D61-931F-501D9324E45D}" type="parTrans" cxnId="{3E9E9C63-49A2-4AE7-B3FF-21F601C8BBAF}">
      <dgm:prSet/>
      <dgm:spPr/>
      <dgm:t>
        <a:bodyPr/>
        <a:lstStyle/>
        <a:p>
          <a:endParaRPr lang="ru-RU"/>
        </a:p>
      </dgm:t>
    </dgm:pt>
    <dgm:pt modelId="{EF0103D4-6B22-4187-9210-19DF510CDD17}" type="sibTrans" cxnId="{3E9E9C63-49A2-4AE7-B3FF-21F601C8BBAF}">
      <dgm:prSet/>
      <dgm:spPr/>
      <dgm:t>
        <a:bodyPr/>
        <a:lstStyle/>
        <a:p>
          <a:endParaRPr lang="ru-RU"/>
        </a:p>
      </dgm:t>
    </dgm:pt>
    <dgm:pt modelId="{7D414DD3-B41F-4A99-94A2-DC6B18FE4CCF}">
      <dgm:prSet/>
      <dgm:spPr/>
      <dgm:t>
        <a:bodyPr/>
        <a:lstStyle/>
        <a:p>
          <a:pPr rtl="0"/>
          <a:r>
            <a:rPr lang="ru-RU" dirty="0" smtClean="0"/>
            <a:t>методологами</a:t>
          </a:r>
          <a:endParaRPr lang="ru-RU" dirty="0"/>
        </a:p>
      </dgm:t>
    </dgm:pt>
    <dgm:pt modelId="{AAB62596-645D-4AD6-8C6D-6BFAE07A3F65}" type="parTrans" cxnId="{A06E5134-C42D-481D-8B9B-5F4096B2BD0C}">
      <dgm:prSet/>
      <dgm:spPr/>
      <dgm:t>
        <a:bodyPr/>
        <a:lstStyle/>
        <a:p>
          <a:endParaRPr lang="ru-RU"/>
        </a:p>
      </dgm:t>
    </dgm:pt>
    <dgm:pt modelId="{42253F94-31ED-49CD-B36B-0CAEE86148CB}" type="sibTrans" cxnId="{A06E5134-C42D-481D-8B9B-5F4096B2BD0C}">
      <dgm:prSet/>
      <dgm:spPr/>
      <dgm:t>
        <a:bodyPr/>
        <a:lstStyle/>
        <a:p>
          <a:endParaRPr lang="ru-RU"/>
        </a:p>
      </dgm:t>
    </dgm:pt>
    <dgm:pt modelId="{61F2E906-88B6-428F-AA97-CC4B2F2322D0}">
      <dgm:prSet/>
      <dgm:spPr/>
      <dgm:t>
        <a:bodyPr/>
        <a:lstStyle/>
        <a:p>
          <a:pPr rtl="0"/>
          <a:r>
            <a:rPr lang="ru-RU" dirty="0" smtClean="0"/>
            <a:t>в текущей работе служб делопроизводства и архива</a:t>
          </a:r>
          <a:endParaRPr lang="ru-RU" dirty="0"/>
        </a:p>
      </dgm:t>
    </dgm:pt>
    <dgm:pt modelId="{8A1B5355-FC86-4908-90A4-415BA1DADEB9}" type="parTrans" cxnId="{01A45F36-7DA0-428C-A93F-95BA12394075}">
      <dgm:prSet/>
      <dgm:spPr/>
      <dgm:t>
        <a:bodyPr/>
        <a:lstStyle/>
        <a:p>
          <a:endParaRPr lang="ru-RU"/>
        </a:p>
      </dgm:t>
    </dgm:pt>
    <dgm:pt modelId="{A29CA664-6BCF-4A47-9EAA-4454B1012897}" type="sibTrans" cxnId="{01A45F36-7DA0-428C-A93F-95BA12394075}">
      <dgm:prSet/>
      <dgm:spPr/>
      <dgm:t>
        <a:bodyPr/>
        <a:lstStyle/>
        <a:p>
          <a:endParaRPr lang="ru-RU"/>
        </a:p>
      </dgm:t>
    </dgm:pt>
    <dgm:pt modelId="{9E1EE9F3-B9D9-4A64-870F-9426115F3C0A}">
      <dgm:prSet/>
      <dgm:spPr/>
      <dgm:t>
        <a:bodyPr/>
        <a:lstStyle/>
        <a:p>
          <a:pPr rtl="0"/>
          <a:r>
            <a:rPr lang="ru-RU" dirty="0" smtClean="0"/>
            <a:t>при разработке ЛНА</a:t>
          </a:r>
          <a:endParaRPr lang="ru-RU" dirty="0"/>
        </a:p>
      </dgm:t>
    </dgm:pt>
    <dgm:pt modelId="{0A7F8850-250E-4BBD-973E-9BA79AFB08DA}" type="parTrans" cxnId="{57F4FA0F-C722-4C90-862D-CA8A272054F5}">
      <dgm:prSet/>
      <dgm:spPr/>
      <dgm:t>
        <a:bodyPr/>
        <a:lstStyle/>
        <a:p>
          <a:endParaRPr lang="ru-RU"/>
        </a:p>
      </dgm:t>
    </dgm:pt>
    <dgm:pt modelId="{C769984F-B290-4D24-BD39-4888BE5B1524}" type="sibTrans" cxnId="{57F4FA0F-C722-4C90-862D-CA8A272054F5}">
      <dgm:prSet/>
      <dgm:spPr/>
      <dgm:t>
        <a:bodyPr/>
        <a:lstStyle/>
        <a:p>
          <a:endParaRPr lang="ru-RU"/>
        </a:p>
      </dgm:t>
    </dgm:pt>
    <dgm:pt modelId="{8E0E8BDB-5BA1-4560-9373-E4AEC5AC9A91}" type="pres">
      <dgm:prSet presAssocID="{30F42CCB-0B41-4D48-9FB0-88B61D1B146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0C4D3-4109-4B0A-956D-B845E171F15D}" type="pres">
      <dgm:prSet presAssocID="{CAE6D869-2A5A-40D0-B9C3-572153032AF4}" presName="compNode" presStyleCnt="0"/>
      <dgm:spPr/>
    </dgm:pt>
    <dgm:pt modelId="{44A49CBD-FA14-477D-AABB-009F85FAC7BE}" type="pres">
      <dgm:prSet presAssocID="{CAE6D869-2A5A-40D0-B9C3-572153032AF4}" presName="aNode" presStyleLbl="bgShp" presStyleIdx="0" presStyleCnt="4"/>
      <dgm:spPr/>
      <dgm:t>
        <a:bodyPr/>
        <a:lstStyle/>
        <a:p>
          <a:endParaRPr lang="ru-RU"/>
        </a:p>
      </dgm:t>
    </dgm:pt>
    <dgm:pt modelId="{114AD8F6-61FD-467E-B82A-BA3A8825B20C}" type="pres">
      <dgm:prSet presAssocID="{CAE6D869-2A5A-40D0-B9C3-572153032AF4}" presName="textNode" presStyleLbl="bgShp" presStyleIdx="0" presStyleCnt="4"/>
      <dgm:spPr/>
      <dgm:t>
        <a:bodyPr/>
        <a:lstStyle/>
        <a:p>
          <a:endParaRPr lang="ru-RU"/>
        </a:p>
      </dgm:t>
    </dgm:pt>
    <dgm:pt modelId="{A75968E6-2EEB-4222-8A07-BB9CC58B4E6A}" type="pres">
      <dgm:prSet presAssocID="{CAE6D869-2A5A-40D0-B9C3-572153032AF4}" presName="compChildNode" presStyleCnt="0"/>
      <dgm:spPr/>
    </dgm:pt>
    <dgm:pt modelId="{F3FEEC86-9276-4042-A1F7-72398A548F89}" type="pres">
      <dgm:prSet presAssocID="{CAE6D869-2A5A-40D0-B9C3-572153032AF4}" presName="theInnerList" presStyleCnt="0"/>
      <dgm:spPr/>
    </dgm:pt>
    <dgm:pt modelId="{80EC3FEF-B462-4A27-A493-C457D14C1A44}" type="pres">
      <dgm:prSet presAssocID="{BA5E0F08-F519-4663-BC32-06F5F1182D16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F49AE-BAA3-4EAA-8736-C0566722BBD1}" type="pres">
      <dgm:prSet presAssocID="{BA5E0F08-F519-4663-BC32-06F5F1182D16}" presName="aSpace2" presStyleCnt="0"/>
      <dgm:spPr/>
    </dgm:pt>
    <dgm:pt modelId="{3A148295-BC75-408A-AB09-6E79EAEFB812}" type="pres">
      <dgm:prSet presAssocID="{D76F79EF-CC82-4910-92B8-01B6CDC6D195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6DA7A-A506-4759-B5CE-11FBCE96E842}" type="pres">
      <dgm:prSet presAssocID="{D76F79EF-CC82-4910-92B8-01B6CDC6D195}" presName="aSpace2" presStyleCnt="0"/>
      <dgm:spPr/>
    </dgm:pt>
    <dgm:pt modelId="{DB3F78A3-157B-43F7-81F9-483D4A2328E7}" type="pres">
      <dgm:prSet presAssocID="{F4780DAA-3D03-4239-A446-3FC38A765C16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30570-B7AD-409B-99B6-F148F475B2A9}" type="pres">
      <dgm:prSet presAssocID="{CAE6D869-2A5A-40D0-B9C3-572153032AF4}" presName="aSpace" presStyleCnt="0"/>
      <dgm:spPr/>
    </dgm:pt>
    <dgm:pt modelId="{E3E9DA47-3A08-4395-8EA4-A4BCF2C00F0B}" type="pres">
      <dgm:prSet presAssocID="{AB956C28-F27C-453F-B1FB-D5FBDE0294B2}" presName="compNode" presStyleCnt="0"/>
      <dgm:spPr/>
    </dgm:pt>
    <dgm:pt modelId="{3E8237BA-53B7-44B2-97EA-51D49DFFDC54}" type="pres">
      <dgm:prSet presAssocID="{AB956C28-F27C-453F-B1FB-D5FBDE0294B2}" presName="aNode" presStyleLbl="bgShp" presStyleIdx="1" presStyleCnt="4"/>
      <dgm:spPr/>
      <dgm:t>
        <a:bodyPr/>
        <a:lstStyle/>
        <a:p>
          <a:endParaRPr lang="ru-RU"/>
        </a:p>
      </dgm:t>
    </dgm:pt>
    <dgm:pt modelId="{3EB12937-C485-475C-B91E-69E8F371B981}" type="pres">
      <dgm:prSet presAssocID="{AB956C28-F27C-453F-B1FB-D5FBDE0294B2}" presName="textNode" presStyleLbl="bgShp" presStyleIdx="1" presStyleCnt="4"/>
      <dgm:spPr/>
      <dgm:t>
        <a:bodyPr/>
        <a:lstStyle/>
        <a:p>
          <a:endParaRPr lang="ru-RU"/>
        </a:p>
      </dgm:t>
    </dgm:pt>
    <dgm:pt modelId="{7859A182-EEC1-461A-B937-2EFA774657ED}" type="pres">
      <dgm:prSet presAssocID="{AB956C28-F27C-453F-B1FB-D5FBDE0294B2}" presName="compChildNode" presStyleCnt="0"/>
      <dgm:spPr/>
    </dgm:pt>
    <dgm:pt modelId="{02C3F249-D23A-483B-9514-ACDA72663CBC}" type="pres">
      <dgm:prSet presAssocID="{AB956C28-F27C-453F-B1FB-D5FBDE0294B2}" presName="theInnerList" presStyleCnt="0"/>
      <dgm:spPr/>
    </dgm:pt>
    <dgm:pt modelId="{3090A882-D8A2-443C-8222-F6EC70442C45}" type="pres">
      <dgm:prSet presAssocID="{69CAF1DA-121C-4B2F-9A42-A2640F826284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5FC2D-B47A-482C-9348-EBAF5EDBE378}" type="pres">
      <dgm:prSet presAssocID="{AB956C28-F27C-453F-B1FB-D5FBDE0294B2}" presName="aSpace" presStyleCnt="0"/>
      <dgm:spPr/>
    </dgm:pt>
    <dgm:pt modelId="{95534F10-4F5E-421C-BC31-23C4232DFA26}" type="pres">
      <dgm:prSet presAssocID="{BF84A405-D828-42D7-A177-F45F30778C87}" presName="compNode" presStyleCnt="0"/>
      <dgm:spPr/>
    </dgm:pt>
    <dgm:pt modelId="{A5DBAB4C-127E-4E47-BE18-77DFB99B4B9E}" type="pres">
      <dgm:prSet presAssocID="{BF84A405-D828-42D7-A177-F45F30778C87}" presName="aNode" presStyleLbl="bgShp" presStyleIdx="2" presStyleCnt="4"/>
      <dgm:spPr/>
      <dgm:t>
        <a:bodyPr/>
        <a:lstStyle/>
        <a:p>
          <a:endParaRPr lang="ru-RU"/>
        </a:p>
      </dgm:t>
    </dgm:pt>
    <dgm:pt modelId="{264EAE3A-81F1-4CFB-94A2-6029739DC529}" type="pres">
      <dgm:prSet presAssocID="{BF84A405-D828-42D7-A177-F45F30778C87}" presName="textNode" presStyleLbl="bgShp" presStyleIdx="2" presStyleCnt="4"/>
      <dgm:spPr/>
      <dgm:t>
        <a:bodyPr/>
        <a:lstStyle/>
        <a:p>
          <a:endParaRPr lang="ru-RU"/>
        </a:p>
      </dgm:t>
    </dgm:pt>
    <dgm:pt modelId="{DD258FE8-6B7E-4876-B695-ACBE243E2C27}" type="pres">
      <dgm:prSet presAssocID="{BF84A405-D828-42D7-A177-F45F30778C87}" presName="compChildNode" presStyleCnt="0"/>
      <dgm:spPr/>
    </dgm:pt>
    <dgm:pt modelId="{4311226A-8FA9-41F8-B156-BCDDB21A7980}" type="pres">
      <dgm:prSet presAssocID="{BF84A405-D828-42D7-A177-F45F30778C87}" presName="theInnerList" presStyleCnt="0"/>
      <dgm:spPr/>
    </dgm:pt>
    <dgm:pt modelId="{C4D65C60-B5F0-471E-B62C-2AD595D03B6F}" type="pres">
      <dgm:prSet presAssocID="{0E2CA286-9C4F-48D2-9522-DA012A479AFE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DD963-4C43-4A83-838C-E2979286FE1E}" type="pres">
      <dgm:prSet presAssocID="{0E2CA286-9C4F-48D2-9522-DA012A479AFE}" presName="aSpace2" presStyleCnt="0"/>
      <dgm:spPr/>
    </dgm:pt>
    <dgm:pt modelId="{4A1523D6-A713-4083-BD0D-3BB6638DE2AC}" type="pres">
      <dgm:prSet presAssocID="{175308EB-7D27-4E8A-888A-0F19FDF1DDEB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44495-7042-40F5-A77A-0DD48133C80F}" type="pres">
      <dgm:prSet presAssocID="{175308EB-7D27-4E8A-888A-0F19FDF1DDEB}" presName="aSpace2" presStyleCnt="0"/>
      <dgm:spPr/>
    </dgm:pt>
    <dgm:pt modelId="{6664FDA5-6EF3-490A-B5BA-5D93CD4F4AD5}" type="pres">
      <dgm:prSet presAssocID="{7D414DD3-B41F-4A99-94A2-DC6B18FE4CCF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14A82-A72F-456A-A9BC-BDBB3B1388B4}" type="pres">
      <dgm:prSet presAssocID="{7D414DD3-B41F-4A99-94A2-DC6B18FE4CCF}" presName="aSpace2" presStyleCnt="0"/>
      <dgm:spPr/>
    </dgm:pt>
    <dgm:pt modelId="{3D7373BC-6280-4424-9CCD-B64E25928849}" type="pres">
      <dgm:prSet presAssocID="{793A6428-A6B6-4515-AD3C-796B911E1554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9DF97-2A8B-4972-BE20-DCCA779B715F}" type="pres">
      <dgm:prSet presAssocID="{793A6428-A6B6-4515-AD3C-796B911E1554}" presName="aSpace2" presStyleCnt="0"/>
      <dgm:spPr/>
    </dgm:pt>
    <dgm:pt modelId="{B5C71418-F1EC-4A98-ABCA-392AF1ADE162}" type="pres">
      <dgm:prSet presAssocID="{E0C65A29-0831-45D9-9D07-769362CA98F8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34BD-0505-41AD-BE7B-B6822CA7157A}" type="pres">
      <dgm:prSet presAssocID="{E0C65A29-0831-45D9-9D07-769362CA98F8}" presName="aSpace2" presStyleCnt="0"/>
      <dgm:spPr/>
    </dgm:pt>
    <dgm:pt modelId="{85B28441-78B4-4503-8FD5-A3C68DB8A9A1}" type="pres">
      <dgm:prSet presAssocID="{53F12E5F-3715-4E0B-A166-1B71B9CE4CD6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4246-54C4-4E2C-A428-6AD153B0E566}" type="pres">
      <dgm:prSet presAssocID="{BF84A405-D828-42D7-A177-F45F30778C87}" presName="aSpace" presStyleCnt="0"/>
      <dgm:spPr/>
    </dgm:pt>
    <dgm:pt modelId="{5CA6E46D-6F4E-471E-A6F7-76FDA6945586}" type="pres">
      <dgm:prSet presAssocID="{48417CAE-E29B-4FA1-8B4F-0BE89F8C37D2}" presName="compNode" presStyleCnt="0"/>
      <dgm:spPr/>
    </dgm:pt>
    <dgm:pt modelId="{96D39589-8ACC-4B3F-9A3C-43958FC4D5DC}" type="pres">
      <dgm:prSet presAssocID="{48417CAE-E29B-4FA1-8B4F-0BE89F8C37D2}" presName="aNode" presStyleLbl="bgShp" presStyleIdx="3" presStyleCnt="4"/>
      <dgm:spPr/>
      <dgm:t>
        <a:bodyPr/>
        <a:lstStyle/>
        <a:p>
          <a:endParaRPr lang="ru-RU"/>
        </a:p>
      </dgm:t>
    </dgm:pt>
    <dgm:pt modelId="{8AFA05B3-B097-49CE-83F4-CC770E1D84F4}" type="pres">
      <dgm:prSet presAssocID="{48417CAE-E29B-4FA1-8B4F-0BE89F8C37D2}" presName="textNode" presStyleLbl="bgShp" presStyleIdx="3" presStyleCnt="4"/>
      <dgm:spPr/>
      <dgm:t>
        <a:bodyPr/>
        <a:lstStyle/>
        <a:p>
          <a:endParaRPr lang="ru-RU"/>
        </a:p>
      </dgm:t>
    </dgm:pt>
    <dgm:pt modelId="{19BE415F-8855-4062-B51F-5E2339CA6457}" type="pres">
      <dgm:prSet presAssocID="{48417CAE-E29B-4FA1-8B4F-0BE89F8C37D2}" presName="compChildNode" presStyleCnt="0"/>
      <dgm:spPr/>
    </dgm:pt>
    <dgm:pt modelId="{E4632AAF-28C0-420B-BFC6-20655F6A8959}" type="pres">
      <dgm:prSet presAssocID="{48417CAE-E29B-4FA1-8B4F-0BE89F8C37D2}" presName="theInnerList" presStyleCnt="0"/>
      <dgm:spPr/>
    </dgm:pt>
    <dgm:pt modelId="{6BCF3F2D-53CB-4EE8-AD63-D35A7433C96B}" type="pres">
      <dgm:prSet presAssocID="{61F2E906-88B6-428F-AA97-CC4B2F2322D0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E30F4-92D3-4EA1-B758-CC567D653125}" type="pres">
      <dgm:prSet presAssocID="{61F2E906-88B6-428F-AA97-CC4B2F2322D0}" presName="aSpace2" presStyleCnt="0"/>
      <dgm:spPr/>
    </dgm:pt>
    <dgm:pt modelId="{9E92DBF7-7A13-449D-86A1-33C1E532D29A}" type="pres">
      <dgm:prSet presAssocID="{9E1EE9F3-B9D9-4A64-870F-9426115F3C0A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4DD90-F764-4321-903A-593C85E96AF8}" type="pres">
      <dgm:prSet presAssocID="{9E1EE9F3-B9D9-4A64-870F-9426115F3C0A}" presName="aSpace2" presStyleCnt="0"/>
      <dgm:spPr/>
    </dgm:pt>
    <dgm:pt modelId="{5F6FFF03-F2D2-46BF-9DBC-BBEFF48A51E3}" type="pres">
      <dgm:prSet presAssocID="{E23BD2AF-1147-477A-BB0F-EB82416D0E5D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9A9C-254D-41E8-A33E-18424628BAC4}" type="pres">
      <dgm:prSet presAssocID="{E23BD2AF-1147-477A-BB0F-EB82416D0E5D}" presName="aSpace2" presStyleCnt="0"/>
      <dgm:spPr/>
    </dgm:pt>
    <dgm:pt modelId="{089D2A4F-202A-41E6-AF62-DE8C96FF20C4}" type="pres">
      <dgm:prSet presAssocID="{CD75585E-BF23-44B2-ACA5-8A7C6E5CEC23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67ADA-F129-4DA7-9675-9705A41FA8BF}" type="pres">
      <dgm:prSet presAssocID="{CD75585E-BF23-44B2-ACA5-8A7C6E5CEC23}" presName="aSpace2" presStyleCnt="0"/>
      <dgm:spPr/>
    </dgm:pt>
    <dgm:pt modelId="{A330CAC2-2183-4185-A186-3178CA28B5EA}" type="pres">
      <dgm:prSet presAssocID="{319098EB-7120-4315-B767-3742F47995D1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25B0B-2282-44FD-AC6F-D567773AC66D}" type="pres">
      <dgm:prSet presAssocID="{319098EB-7120-4315-B767-3742F47995D1}" presName="aSpace2" presStyleCnt="0"/>
      <dgm:spPr/>
    </dgm:pt>
    <dgm:pt modelId="{FB3CC22E-D651-466C-9596-65B7FE7E3026}" type="pres">
      <dgm:prSet presAssocID="{8CB7B83D-B241-4F61-983B-AEF536726E43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02E4B-1529-4598-8EA2-26DF564D8449}" type="presOf" srcId="{8CB7B83D-B241-4F61-983B-AEF536726E43}" destId="{FB3CC22E-D651-466C-9596-65B7FE7E3026}" srcOrd="0" destOrd="0" presId="urn:microsoft.com/office/officeart/2005/8/layout/lProcess2"/>
    <dgm:cxn modelId="{309E2783-D954-40AF-9BEE-D1ED6A9F7713}" srcId="{30F42CCB-0B41-4D48-9FB0-88B61D1B1460}" destId="{BF84A405-D828-42D7-A177-F45F30778C87}" srcOrd="2" destOrd="0" parTransId="{B25C98F8-F86C-49BA-9D9B-C6C209C3CF34}" sibTransId="{8FA73753-46D3-4F4C-8389-D30564C3659E}"/>
    <dgm:cxn modelId="{729FF9EA-E218-4968-A912-C849A40EE388}" type="presOf" srcId="{D76F79EF-CC82-4910-92B8-01B6CDC6D195}" destId="{3A148295-BC75-408A-AB09-6E79EAEFB812}" srcOrd="0" destOrd="0" presId="urn:microsoft.com/office/officeart/2005/8/layout/lProcess2"/>
    <dgm:cxn modelId="{E8E162D2-99E0-439B-B41F-52CE1FE0F2F2}" srcId="{48417CAE-E29B-4FA1-8B4F-0BE89F8C37D2}" destId="{319098EB-7120-4315-B767-3742F47995D1}" srcOrd="4" destOrd="0" parTransId="{2270E347-73D1-46A5-965D-A1A128A71536}" sibTransId="{225E43FF-C02E-4827-AAFC-56478E3C042B}"/>
    <dgm:cxn modelId="{55A0F521-8975-4D69-8BF2-53B78A885B1E}" type="presOf" srcId="{BF84A405-D828-42D7-A177-F45F30778C87}" destId="{264EAE3A-81F1-4CFB-94A2-6029739DC529}" srcOrd="1" destOrd="0" presId="urn:microsoft.com/office/officeart/2005/8/layout/lProcess2"/>
    <dgm:cxn modelId="{33EA732A-62A6-41F3-BA72-A4B4F84FC489}" type="presOf" srcId="{0E2CA286-9C4F-48D2-9522-DA012A479AFE}" destId="{C4D65C60-B5F0-471E-B62C-2AD595D03B6F}" srcOrd="0" destOrd="0" presId="urn:microsoft.com/office/officeart/2005/8/layout/lProcess2"/>
    <dgm:cxn modelId="{87703D92-DD99-4385-B211-EEF6014548AF}" srcId="{48417CAE-E29B-4FA1-8B4F-0BE89F8C37D2}" destId="{E23BD2AF-1147-477A-BB0F-EB82416D0E5D}" srcOrd="2" destOrd="0" parTransId="{3A516366-F430-45D8-9F41-B4B1C5C838A4}" sibTransId="{22E0448C-0CE5-4D38-876D-B64F42C612D2}"/>
    <dgm:cxn modelId="{43F58385-9842-4A1D-9D6E-99AB9A1F80B8}" srcId="{AB956C28-F27C-453F-B1FB-D5FBDE0294B2}" destId="{69CAF1DA-121C-4B2F-9A42-A2640F826284}" srcOrd="0" destOrd="0" parTransId="{0695CD35-0048-423B-BD8E-B8CB07386CD6}" sibTransId="{DB9B3FCF-1CA4-4665-BE25-2FFEDB2A2F53}"/>
    <dgm:cxn modelId="{B036496C-2217-465A-8908-C4DB68CB4037}" type="presOf" srcId="{48417CAE-E29B-4FA1-8B4F-0BE89F8C37D2}" destId="{8AFA05B3-B097-49CE-83F4-CC770E1D84F4}" srcOrd="1" destOrd="0" presId="urn:microsoft.com/office/officeart/2005/8/layout/lProcess2"/>
    <dgm:cxn modelId="{7BAD6503-B086-45E6-B796-58105ACA3476}" type="presOf" srcId="{E23BD2AF-1147-477A-BB0F-EB82416D0E5D}" destId="{5F6FFF03-F2D2-46BF-9DBC-BBEFF48A51E3}" srcOrd="0" destOrd="0" presId="urn:microsoft.com/office/officeart/2005/8/layout/lProcess2"/>
    <dgm:cxn modelId="{AD7194EB-26CF-485C-B817-06F591BA8C43}" srcId="{CAE6D869-2A5A-40D0-B9C3-572153032AF4}" destId="{D76F79EF-CC82-4910-92B8-01B6CDC6D195}" srcOrd="1" destOrd="0" parTransId="{43CD9E19-0E76-45C8-8BA3-C0F47F2175C3}" sibTransId="{5FB12061-E4FF-4716-B4D1-4F4561B4DE0B}"/>
    <dgm:cxn modelId="{180E4972-3B3E-49B2-BAE5-C83E425F3CED}" srcId="{BF84A405-D828-42D7-A177-F45F30778C87}" destId="{E0C65A29-0831-45D9-9D07-769362CA98F8}" srcOrd="4" destOrd="0" parTransId="{C231B167-6869-4053-942C-85DF1FBF40FC}" sibTransId="{78E8E8A5-601A-45F7-98DD-23F0BA715B05}"/>
    <dgm:cxn modelId="{3062590B-CBAA-408D-B066-6E52B457FAE0}" srcId="{BF84A405-D828-42D7-A177-F45F30778C87}" destId="{53F12E5F-3715-4E0B-A166-1B71B9CE4CD6}" srcOrd="5" destOrd="0" parTransId="{E0442E21-4975-40EA-AB38-EE4BC4DEF57E}" sibTransId="{25933F59-D145-4A1C-BFAE-2FD80BD82AD3}"/>
    <dgm:cxn modelId="{46CB4272-BF99-46C1-9DFF-B77E2E8846A1}" type="presOf" srcId="{69CAF1DA-121C-4B2F-9A42-A2640F826284}" destId="{3090A882-D8A2-443C-8222-F6EC70442C45}" srcOrd="0" destOrd="0" presId="urn:microsoft.com/office/officeart/2005/8/layout/lProcess2"/>
    <dgm:cxn modelId="{C13FBB03-7A33-44D0-A9DB-5D1DF1094186}" type="presOf" srcId="{61F2E906-88B6-428F-AA97-CC4B2F2322D0}" destId="{6BCF3F2D-53CB-4EE8-AD63-D35A7433C96B}" srcOrd="0" destOrd="0" presId="urn:microsoft.com/office/officeart/2005/8/layout/lProcess2"/>
    <dgm:cxn modelId="{3B5504F4-A517-424C-BDA3-972CA893F49D}" srcId="{30F42CCB-0B41-4D48-9FB0-88B61D1B1460}" destId="{CAE6D869-2A5A-40D0-B9C3-572153032AF4}" srcOrd="0" destOrd="0" parTransId="{0571DB45-E188-4C66-9E91-6CEED4FE310C}" sibTransId="{9CD3F511-D3AF-49C2-ADEF-4E0790493144}"/>
    <dgm:cxn modelId="{B718717C-1C28-4C98-83F3-91AE7D3F2DC7}" type="presOf" srcId="{CAE6D869-2A5A-40D0-B9C3-572153032AF4}" destId="{114AD8F6-61FD-467E-B82A-BA3A8825B20C}" srcOrd="1" destOrd="0" presId="urn:microsoft.com/office/officeart/2005/8/layout/lProcess2"/>
    <dgm:cxn modelId="{3E9E9C63-49A2-4AE7-B3FF-21F601C8BBAF}" srcId="{BF84A405-D828-42D7-A177-F45F30778C87}" destId="{175308EB-7D27-4E8A-888A-0F19FDF1DDEB}" srcOrd="1" destOrd="0" parTransId="{AFF2D540-6E7F-4D61-931F-501D9324E45D}" sibTransId="{EF0103D4-6B22-4187-9210-19DF510CDD17}"/>
    <dgm:cxn modelId="{7301AE94-96EC-4C64-B948-055C3111B8B6}" type="presOf" srcId="{CD75585E-BF23-44B2-ACA5-8A7C6E5CEC23}" destId="{089D2A4F-202A-41E6-AF62-DE8C96FF20C4}" srcOrd="0" destOrd="0" presId="urn:microsoft.com/office/officeart/2005/8/layout/lProcess2"/>
    <dgm:cxn modelId="{8C46FB25-6AB4-4F73-8B46-4672B5DDF79F}" type="presOf" srcId="{CAE6D869-2A5A-40D0-B9C3-572153032AF4}" destId="{44A49CBD-FA14-477D-AABB-009F85FAC7BE}" srcOrd="0" destOrd="0" presId="urn:microsoft.com/office/officeart/2005/8/layout/lProcess2"/>
    <dgm:cxn modelId="{E52545F1-DAC7-4B88-A08D-FCB9CCA4D99A}" type="presOf" srcId="{30F42CCB-0B41-4D48-9FB0-88B61D1B1460}" destId="{8E0E8BDB-5BA1-4560-9373-E4AEC5AC9A91}" srcOrd="0" destOrd="0" presId="urn:microsoft.com/office/officeart/2005/8/layout/lProcess2"/>
    <dgm:cxn modelId="{A06E5134-C42D-481D-8B9B-5F4096B2BD0C}" srcId="{BF84A405-D828-42D7-A177-F45F30778C87}" destId="{7D414DD3-B41F-4A99-94A2-DC6B18FE4CCF}" srcOrd="2" destOrd="0" parTransId="{AAB62596-645D-4AD6-8C6D-6BFAE07A3F65}" sibTransId="{42253F94-31ED-49CD-B36B-0CAEE86148CB}"/>
    <dgm:cxn modelId="{3EB001E4-BB9D-42A3-9FD2-068100FC0C2A}" srcId="{48417CAE-E29B-4FA1-8B4F-0BE89F8C37D2}" destId="{8CB7B83D-B241-4F61-983B-AEF536726E43}" srcOrd="5" destOrd="0" parTransId="{3112A64C-C899-434A-A81B-E8D06EE2664D}" sibTransId="{3193C393-3D56-4608-85A7-3F9B3C73FB5D}"/>
    <dgm:cxn modelId="{574D2055-B955-473A-8442-4A41683BAA21}" type="presOf" srcId="{175308EB-7D27-4E8A-888A-0F19FDF1DDEB}" destId="{4A1523D6-A713-4083-BD0D-3BB6638DE2AC}" srcOrd="0" destOrd="0" presId="urn:microsoft.com/office/officeart/2005/8/layout/lProcess2"/>
    <dgm:cxn modelId="{D80CCC5A-3F65-4111-8B48-805C01BC20F2}" type="presOf" srcId="{48417CAE-E29B-4FA1-8B4F-0BE89F8C37D2}" destId="{96D39589-8ACC-4B3F-9A3C-43958FC4D5DC}" srcOrd="0" destOrd="0" presId="urn:microsoft.com/office/officeart/2005/8/layout/lProcess2"/>
    <dgm:cxn modelId="{7E277C7D-7D5F-427A-924F-006144275C52}" type="presOf" srcId="{AB956C28-F27C-453F-B1FB-D5FBDE0294B2}" destId="{3EB12937-C485-475C-B91E-69E8F371B981}" srcOrd="1" destOrd="0" presId="urn:microsoft.com/office/officeart/2005/8/layout/lProcess2"/>
    <dgm:cxn modelId="{BF8B37CF-69B5-470D-95B7-8479D797A784}" srcId="{BF84A405-D828-42D7-A177-F45F30778C87}" destId="{793A6428-A6B6-4515-AD3C-796B911E1554}" srcOrd="3" destOrd="0" parTransId="{4FFBB59E-F69F-430B-989F-8BD7679A6CB8}" sibTransId="{BD7B8FF7-9BB2-4370-B3D8-988319894D7D}"/>
    <dgm:cxn modelId="{E8EE7CCA-EE13-4FF0-90B2-2D3FECBE9D1D}" type="presOf" srcId="{AB956C28-F27C-453F-B1FB-D5FBDE0294B2}" destId="{3E8237BA-53B7-44B2-97EA-51D49DFFDC54}" srcOrd="0" destOrd="0" presId="urn:microsoft.com/office/officeart/2005/8/layout/lProcess2"/>
    <dgm:cxn modelId="{57F4FA0F-C722-4C90-862D-CA8A272054F5}" srcId="{48417CAE-E29B-4FA1-8B4F-0BE89F8C37D2}" destId="{9E1EE9F3-B9D9-4A64-870F-9426115F3C0A}" srcOrd="1" destOrd="0" parTransId="{0A7F8850-250E-4BBD-973E-9BA79AFB08DA}" sibTransId="{C769984F-B290-4D24-BD39-4888BE5B1524}"/>
    <dgm:cxn modelId="{635A120C-0381-4EAF-A66E-D35E5924D496}" srcId="{30F42CCB-0B41-4D48-9FB0-88B61D1B1460}" destId="{AB956C28-F27C-453F-B1FB-D5FBDE0294B2}" srcOrd="1" destOrd="0" parTransId="{39EB4F73-266F-4184-B9D9-37DCF421273B}" sibTransId="{6E296D81-EC51-411E-9F1B-3F639C40051C}"/>
    <dgm:cxn modelId="{37A2E027-F274-427B-AC14-AB62A18B436F}" type="presOf" srcId="{BF84A405-D828-42D7-A177-F45F30778C87}" destId="{A5DBAB4C-127E-4E47-BE18-77DFB99B4B9E}" srcOrd="0" destOrd="0" presId="urn:microsoft.com/office/officeart/2005/8/layout/lProcess2"/>
    <dgm:cxn modelId="{2ACF6A7E-2D49-496D-8F3B-BF94FBB8FAEE}" type="presOf" srcId="{F4780DAA-3D03-4239-A446-3FC38A765C16}" destId="{DB3F78A3-157B-43F7-81F9-483D4A2328E7}" srcOrd="0" destOrd="0" presId="urn:microsoft.com/office/officeart/2005/8/layout/lProcess2"/>
    <dgm:cxn modelId="{0A61E539-391D-455F-B0C1-57919288963E}" type="presOf" srcId="{E0C65A29-0831-45D9-9D07-769362CA98F8}" destId="{B5C71418-F1EC-4A98-ABCA-392AF1ADE162}" srcOrd="0" destOrd="0" presId="urn:microsoft.com/office/officeart/2005/8/layout/lProcess2"/>
    <dgm:cxn modelId="{0EBEF7AF-9285-4FF4-9D46-409C8F31B5C0}" srcId="{BF84A405-D828-42D7-A177-F45F30778C87}" destId="{0E2CA286-9C4F-48D2-9522-DA012A479AFE}" srcOrd="0" destOrd="0" parTransId="{1EAE2652-EDBB-48A5-91E0-EE37A06F2EAD}" sibTransId="{7B6CD2BE-0DEF-4CC9-A8AB-4EEEE2DE90F3}"/>
    <dgm:cxn modelId="{41478C37-F797-4EF8-93BC-E4341CCD863B}" type="presOf" srcId="{9E1EE9F3-B9D9-4A64-870F-9426115F3C0A}" destId="{9E92DBF7-7A13-449D-86A1-33C1E532D29A}" srcOrd="0" destOrd="0" presId="urn:microsoft.com/office/officeart/2005/8/layout/lProcess2"/>
    <dgm:cxn modelId="{343F8FAB-32BE-479F-973F-5C1507BD611D}" srcId="{CAE6D869-2A5A-40D0-B9C3-572153032AF4}" destId="{BA5E0F08-F519-4663-BC32-06F5F1182D16}" srcOrd="0" destOrd="0" parTransId="{DDB4DF6A-BB56-461D-B865-56431A3D980D}" sibTransId="{476F1BB4-1C46-4EFB-9DC4-FD8A14C01667}"/>
    <dgm:cxn modelId="{3EAFED80-A835-48B3-A927-83EFCB54D101}" type="presOf" srcId="{53F12E5F-3715-4E0B-A166-1B71B9CE4CD6}" destId="{85B28441-78B4-4503-8FD5-A3C68DB8A9A1}" srcOrd="0" destOrd="0" presId="urn:microsoft.com/office/officeart/2005/8/layout/lProcess2"/>
    <dgm:cxn modelId="{63B368F4-AF85-4E2B-A696-098CCD721BB4}" type="presOf" srcId="{BA5E0F08-F519-4663-BC32-06F5F1182D16}" destId="{80EC3FEF-B462-4A27-A493-C457D14C1A44}" srcOrd="0" destOrd="0" presId="urn:microsoft.com/office/officeart/2005/8/layout/lProcess2"/>
    <dgm:cxn modelId="{4D7724ED-A79C-4E1F-91E9-987D289990C2}" srcId="{30F42CCB-0B41-4D48-9FB0-88B61D1B1460}" destId="{48417CAE-E29B-4FA1-8B4F-0BE89F8C37D2}" srcOrd="3" destOrd="0" parTransId="{89842CB9-8A14-4124-B58D-EDB0FD328BAA}" sibTransId="{A8E90027-6266-4AD7-A2EC-D732AD864426}"/>
    <dgm:cxn modelId="{20809353-8345-43B1-9ADE-25D39C74D186}" type="presOf" srcId="{793A6428-A6B6-4515-AD3C-796B911E1554}" destId="{3D7373BC-6280-4424-9CCD-B64E25928849}" srcOrd="0" destOrd="0" presId="urn:microsoft.com/office/officeart/2005/8/layout/lProcess2"/>
    <dgm:cxn modelId="{B54CD206-2A8A-428D-AC81-12C6E451BAFF}" srcId="{CAE6D869-2A5A-40D0-B9C3-572153032AF4}" destId="{F4780DAA-3D03-4239-A446-3FC38A765C16}" srcOrd="2" destOrd="0" parTransId="{9A2F49A3-A650-4D35-8C53-CC38A19D55C4}" sibTransId="{5A0B03C4-730E-4FA6-BCF7-9463BA125AED}"/>
    <dgm:cxn modelId="{A7C3BC43-5CBB-4B04-927F-1E3B69DDFB08}" type="presOf" srcId="{319098EB-7120-4315-B767-3742F47995D1}" destId="{A330CAC2-2183-4185-A186-3178CA28B5EA}" srcOrd="0" destOrd="0" presId="urn:microsoft.com/office/officeart/2005/8/layout/lProcess2"/>
    <dgm:cxn modelId="{173F502B-AB00-4885-83AE-4389A9466289}" type="presOf" srcId="{7D414DD3-B41F-4A99-94A2-DC6B18FE4CCF}" destId="{6664FDA5-6EF3-490A-B5BA-5D93CD4F4AD5}" srcOrd="0" destOrd="0" presId="urn:microsoft.com/office/officeart/2005/8/layout/lProcess2"/>
    <dgm:cxn modelId="{01A45F36-7DA0-428C-A93F-95BA12394075}" srcId="{48417CAE-E29B-4FA1-8B4F-0BE89F8C37D2}" destId="{61F2E906-88B6-428F-AA97-CC4B2F2322D0}" srcOrd="0" destOrd="0" parTransId="{8A1B5355-FC86-4908-90A4-415BA1DADEB9}" sibTransId="{A29CA664-6BCF-4A47-9EAA-4454B1012897}"/>
    <dgm:cxn modelId="{85A30285-A143-4268-93F7-460117765C86}" srcId="{48417CAE-E29B-4FA1-8B4F-0BE89F8C37D2}" destId="{CD75585E-BF23-44B2-ACA5-8A7C6E5CEC23}" srcOrd="3" destOrd="0" parTransId="{C7E2AA75-42AF-46FC-8445-077D3AC49290}" sibTransId="{8CC4306C-C706-4833-AFC6-8E62E0F3D145}"/>
    <dgm:cxn modelId="{BBE85C58-7D92-4499-AC63-6159F6A2B68F}" type="presParOf" srcId="{8E0E8BDB-5BA1-4560-9373-E4AEC5AC9A91}" destId="{0730C4D3-4109-4B0A-956D-B845E171F15D}" srcOrd="0" destOrd="0" presId="urn:microsoft.com/office/officeart/2005/8/layout/lProcess2"/>
    <dgm:cxn modelId="{2B1EF185-174C-45ED-B7F7-2A1B3E536C31}" type="presParOf" srcId="{0730C4D3-4109-4B0A-956D-B845E171F15D}" destId="{44A49CBD-FA14-477D-AABB-009F85FAC7BE}" srcOrd="0" destOrd="0" presId="urn:microsoft.com/office/officeart/2005/8/layout/lProcess2"/>
    <dgm:cxn modelId="{6D0167E4-6E24-4320-8AEB-6886308CBFE3}" type="presParOf" srcId="{0730C4D3-4109-4B0A-956D-B845E171F15D}" destId="{114AD8F6-61FD-467E-B82A-BA3A8825B20C}" srcOrd="1" destOrd="0" presId="urn:microsoft.com/office/officeart/2005/8/layout/lProcess2"/>
    <dgm:cxn modelId="{6CFCDDDA-62B1-4A28-BAE5-FEB0071470EE}" type="presParOf" srcId="{0730C4D3-4109-4B0A-956D-B845E171F15D}" destId="{A75968E6-2EEB-4222-8A07-BB9CC58B4E6A}" srcOrd="2" destOrd="0" presId="urn:microsoft.com/office/officeart/2005/8/layout/lProcess2"/>
    <dgm:cxn modelId="{2011FFED-8A6E-46D2-A035-2BE6AD795226}" type="presParOf" srcId="{A75968E6-2EEB-4222-8A07-BB9CC58B4E6A}" destId="{F3FEEC86-9276-4042-A1F7-72398A548F89}" srcOrd="0" destOrd="0" presId="urn:microsoft.com/office/officeart/2005/8/layout/lProcess2"/>
    <dgm:cxn modelId="{7A26A4FC-F309-47EF-A0D5-2BD73DA045C2}" type="presParOf" srcId="{F3FEEC86-9276-4042-A1F7-72398A548F89}" destId="{80EC3FEF-B462-4A27-A493-C457D14C1A44}" srcOrd="0" destOrd="0" presId="urn:microsoft.com/office/officeart/2005/8/layout/lProcess2"/>
    <dgm:cxn modelId="{5EF6DD93-5F4B-4DE3-965A-F9E1D4409455}" type="presParOf" srcId="{F3FEEC86-9276-4042-A1F7-72398A548F89}" destId="{38AF49AE-BAA3-4EAA-8736-C0566722BBD1}" srcOrd="1" destOrd="0" presId="urn:microsoft.com/office/officeart/2005/8/layout/lProcess2"/>
    <dgm:cxn modelId="{BEC89118-0528-4595-8282-7F40459DF259}" type="presParOf" srcId="{F3FEEC86-9276-4042-A1F7-72398A548F89}" destId="{3A148295-BC75-408A-AB09-6E79EAEFB812}" srcOrd="2" destOrd="0" presId="urn:microsoft.com/office/officeart/2005/8/layout/lProcess2"/>
    <dgm:cxn modelId="{A89D2C35-3551-42B1-8100-467A95A73790}" type="presParOf" srcId="{F3FEEC86-9276-4042-A1F7-72398A548F89}" destId="{5006DA7A-A506-4759-B5CE-11FBCE96E842}" srcOrd="3" destOrd="0" presId="urn:microsoft.com/office/officeart/2005/8/layout/lProcess2"/>
    <dgm:cxn modelId="{C81F2085-24F6-48BA-995F-B4563149EE90}" type="presParOf" srcId="{F3FEEC86-9276-4042-A1F7-72398A548F89}" destId="{DB3F78A3-157B-43F7-81F9-483D4A2328E7}" srcOrd="4" destOrd="0" presId="urn:microsoft.com/office/officeart/2005/8/layout/lProcess2"/>
    <dgm:cxn modelId="{65F01D2E-3135-4A79-82C6-98655F691ECF}" type="presParOf" srcId="{8E0E8BDB-5BA1-4560-9373-E4AEC5AC9A91}" destId="{B3030570-B7AD-409B-99B6-F148F475B2A9}" srcOrd="1" destOrd="0" presId="urn:microsoft.com/office/officeart/2005/8/layout/lProcess2"/>
    <dgm:cxn modelId="{5B631F2F-D58F-48B0-BFD8-0835A2499A49}" type="presParOf" srcId="{8E0E8BDB-5BA1-4560-9373-E4AEC5AC9A91}" destId="{E3E9DA47-3A08-4395-8EA4-A4BCF2C00F0B}" srcOrd="2" destOrd="0" presId="urn:microsoft.com/office/officeart/2005/8/layout/lProcess2"/>
    <dgm:cxn modelId="{69EC1BD4-435C-43FB-9390-B8B04DFC1878}" type="presParOf" srcId="{E3E9DA47-3A08-4395-8EA4-A4BCF2C00F0B}" destId="{3E8237BA-53B7-44B2-97EA-51D49DFFDC54}" srcOrd="0" destOrd="0" presId="urn:microsoft.com/office/officeart/2005/8/layout/lProcess2"/>
    <dgm:cxn modelId="{A9ED6BFE-991D-4D34-B4FF-945584C00512}" type="presParOf" srcId="{E3E9DA47-3A08-4395-8EA4-A4BCF2C00F0B}" destId="{3EB12937-C485-475C-B91E-69E8F371B981}" srcOrd="1" destOrd="0" presId="urn:microsoft.com/office/officeart/2005/8/layout/lProcess2"/>
    <dgm:cxn modelId="{2740CC69-EF4E-4E8E-94A6-2CAC7B3D8150}" type="presParOf" srcId="{E3E9DA47-3A08-4395-8EA4-A4BCF2C00F0B}" destId="{7859A182-EEC1-461A-B937-2EFA774657ED}" srcOrd="2" destOrd="0" presId="urn:microsoft.com/office/officeart/2005/8/layout/lProcess2"/>
    <dgm:cxn modelId="{3171514A-FB33-4EA9-8F3C-2AFEA892CB73}" type="presParOf" srcId="{7859A182-EEC1-461A-B937-2EFA774657ED}" destId="{02C3F249-D23A-483B-9514-ACDA72663CBC}" srcOrd="0" destOrd="0" presId="urn:microsoft.com/office/officeart/2005/8/layout/lProcess2"/>
    <dgm:cxn modelId="{BBE9FDF2-37C1-4492-BA6C-DDE949C021E5}" type="presParOf" srcId="{02C3F249-D23A-483B-9514-ACDA72663CBC}" destId="{3090A882-D8A2-443C-8222-F6EC70442C45}" srcOrd="0" destOrd="0" presId="urn:microsoft.com/office/officeart/2005/8/layout/lProcess2"/>
    <dgm:cxn modelId="{C32A5663-70F5-431E-BF62-29BEE0724403}" type="presParOf" srcId="{8E0E8BDB-5BA1-4560-9373-E4AEC5AC9A91}" destId="{9A15FC2D-B47A-482C-9348-EBAF5EDBE378}" srcOrd="3" destOrd="0" presId="urn:microsoft.com/office/officeart/2005/8/layout/lProcess2"/>
    <dgm:cxn modelId="{E3D408C2-D5C9-4C63-949A-F96A8171A024}" type="presParOf" srcId="{8E0E8BDB-5BA1-4560-9373-E4AEC5AC9A91}" destId="{95534F10-4F5E-421C-BC31-23C4232DFA26}" srcOrd="4" destOrd="0" presId="urn:microsoft.com/office/officeart/2005/8/layout/lProcess2"/>
    <dgm:cxn modelId="{32EE00DD-8783-4D5E-90A7-576F75719059}" type="presParOf" srcId="{95534F10-4F5E-421C-BC31-23C4232DFA26}" destId="{A5DBAB4C-127E-4E47-BE18-77DFB99B4B9E}" srcOrd="0" destOrd="0" presId="urn:microsoft.com/office/officeart/2005/8/layout/lProcess2"/>
    <dgm:cxn modelId="{1E0C61D6-C4C8-4804-B1F4-A77F76DAC763}" type="presParOf" srcId="{95534F10-4F5E-421C-BC31-23C4232DFA26}" destId="{264EAE3A-81F1-4CFB-94A2-6029739DC529}" srcOrd="1" destOrd="0" presId="urn:microsoft.com/office/officeart/2005/8/layout/lProcess2"/>
    <dgm:cxn modelId="{20F84169-5D03-44EF-AF3A-D543CAF4FC7F}" type="presParOf" srcId="{95534F10-4F5E-421C-BC31-23C4232DFA26}" destId="{DD258FE8-6B7E-4876-B695-ACBE243E2C27}" srcOrd="2" destOrd="0" presId="urn:microsoft.com/office/officeart/2005/8/layout/lProcess2"/>
    <dgm:cxn modelId="{6A9E598A-4CAE-424B-8E5B-A7849E75B8F0}" type="presParOf" srcId="{DD258FE8-6B7E-4876-B695-ACBE243E2C27}" destId="{4311226A-8FA9-41F8-B156-BCDDB21A7980}" srcOrd="0" destOrd="0" presId="urn:microsoft.com/office/officeart/2005/8/layout/lProcess2"/>
    <dgm:cxn modelId="{6CA3AFFB-512F-40FF-9E92-FF8DAF8F4C19}" type="presParOf" srcId="{4311226A-8FA9-41F8-B156-BCDDB21A7980}" destId="{C4D65C60-B5F0-471E-B62C-2AD595D03B6F}" srcOrd="0" destOrd="0" presId="urn:microsoft.com/office/officeart/2005/8/layout/lProcess2"/>
    <dgm:cxn modelId="{E9BC7450-F409-46C6-A45B-282001FDD105}" type="presParOf" srcId="{4311226A-8FA9-41F8-B156-BCDDB21A7980}" destId="{AC4DD963-4C43-4A83-838C-E2979286FE1E}" srcOrd="1" destOrd="0" presId="urn:microsoft.com/office/officeart/2005/8/layout/lProcess2"/>
    <dgm:cxn modelId="{783A1CA5-33F9-4107-836F-8CE2A910FD81}" type="presParOf" srcId="{4311226A-8FA9-41F8-B156-BCDDB21A7980}" destId="{4A1523D6-A713-4083-BD0D-3BB6638DE2AC}" srcOrd="2" destOrd="0" presId="urn:microsoft.com/office/officeart/2005/8/layout/lProcess2"/>
    <dgm:cxn modelId="{74803513-2A7F-47CE-9266-75A75F43AEE9}" type="presParOf" srcId="{4311226A-8FA9-41F8-B156-BCDDB21A7980}" destId="{FF944495-7042-40F5-A77A-0DD48133C80F}" srcOrd="3" destOrd="0" presId="urn:microsoft.com/office/officeart/2005/8/layout/lProcess2"/>
    <dgm:cxn modelId="{EBDF6C18-1DD8-4B60-BC54-43539AFAF8BA}" type="presParOf" srcId="{4311226A-8FA9-41F8-B156-BCDDB21A7980}" destId="{6664FDA5-6EF3-490A-B5BA-5D93CD4F4AD5}" srcOrd="4" destOrd="0" presId="urn:microsoft.com/office/officeart/2005/8/layout/lProcess2"/>
    <dgm:cxn modelId="{882594BF-E8FD-49D3-8DCF-A2DB3E39DB7A}" type="presParOf" srcId="{4311226A-8FA9-41F8-B156-BCDDB21A7980}" destId="{02614A82-A72F-456A-A9BC-BDBB3B1388B4}" srcOrd="5" destOrd="0" presId="urn:microsoft.com/office/officeart/2005/8/layout/lProcess2"/>
    <dgm:cxn modelId="{4E9235A1-95D9-4AF7-86C5-B9ABBAE705BC}" type="presParOf" srcId="{4311226A-8FA9-41F8-B156-BCDDB21A7980}" destId="{3D7373BC-6280-4424-9CCD-B64E25928849}" srcOrd="6" destOrd="0" presId="urn:microsoft.com/office/officeart/2005/8/layout/lProcess2"/>
    <dgm:cxn modelId="{6B4A000D-7480-433E-BC52-FFC1A670DBC9}" type="presParOf" srcId="{4311226A-8FA9-41F8-B156-BCDDB21A7980}" destId="{76E9DF97-2A8B-4972-BE20-DCCA779B715F}" srcOrd="7" destOrd="0" presId="urn:microsoft.com/office/officeart/2005/8/layout/lProcess2"/>
    <dgm:cxn modelId="{A051B6DB-1D6A-47B9-BF75-EA3ABA7CB0F8}" type="presParOf" srcId="{4311226A-8FA9-41F8-B156-BCDDB21A7980}" destId="{B5C71418-F1EC-4A98-ABCA-392AF1ADE162}" srcOrd="8" destOrd="0" presId="urn:microsoft.com/office/officeart/2005/8/layout/lProcess2"/>
    <dgm:cxn modelId="{752FAC1B-2064-44DD-84BC-69536CDAE420}" type="presParOf" srcId="{4311226A-8FA9-41F8-B156-BCDDB21A7980}" destId="{5D7034BD-0505-41AD-BE7B-B6822CA7157A}" srcOrd="9" destOrd="0" presId="urn:microsoft.com/office/officeart/2005/8/layout/lProcess2"/>
    <dgm:cxn modelId="{1961AAB9-4096-4F91-B92F-0C86E721EDDA}" type="presParOf" srcId="{4311226A-8FA9-41F8-B156-BCDDB21A7980}" destId="{85B28441-78B4-4503-8FD5-A3C68DB8A9A1}" srcOrd="10" destOrd="0" presId="urn:microsoft.com/office/officeart/2005/8/layout/lProcess2"/>
    <dgm:cxn modelId="{6492C329-D43D-4A72-B105-042CCA4A6D94}" type="presParOf" srcId="{8E0E8BDB-5BA1-4560-9373-E4AEC5AC9A91}" destId="{38574246-54C4-4E2C-A428-6AD153B0E566}" srcOrd="5" destOrd="0" presId="urn:microsoft.com/office/officeart/2005/8/layout/lProcess2"/>
    <dgm:cxn modelId="{8D745221-E1E8-4E71-B4FF-9C66F0A7F598}" type="presParOf" srcId="{8E0E8BDB-5BA1-4560-9373-E4AEC5AC9A91}" destId="{5CA6E46D-6F4E-471E-A6F7-76FDA6945586}" srcOrd="6" destOrd="0" presId="urn:microsoft.com/office/officeart/2005/8/layout/lProcess2"/>
    <dgm:cxn modelId="{CE7ED9C2-D492-4F83-9AAE-4E1A338BC7C5}" type="presParOf" srcId="{5CA6E46D-6F4E-471E-A6F7-76FDA6945586}" destId="{96D39589-8ACC-4B3F-9A3C-43958FC4D5DC}" srcOrd="0" destOrd="0" presId="urn:microsoft.com/office/officeart/2005/8/layout/lProcess2"/>
    <dgm:cxn modelId="{C9DA39FF-272D-4524-B977-A68DE2D5FDD9}" type="presParOf" srcId="{5CA6E46D-6F4E-471E-A6F7-76FDA6945586}" destId="{8AFA05B3-B097-49CE-83F4-CC770E1D84F4}" srcOrd="1" destOrd="0" presId="urn:microsoft.com/office/officeart/2005/8/layout/lProcess2"/>
    <dgm:cxn modelId="{3F968CC4-ED9D-4DCF-8335-A593D7EBBC96}" type="presParOf" srcId="{5CA6E46D-6F4E-471E-A6F7-76FDA6945586}" destId="{19BE415F-8855-4062-B51F-5E2339CA6457}" srcOrd="2" destOrd="0" presId="urn:microsoft.com/office/officeart/2005/8/layout/lProcess2"/>
    <dgm:cxn modelId="{71ED0D98-12C1-481B-BF5A-B8A1E21315EE}" type="presParOf" srcId="{19BE415F-8855-4062-B51F-5E2339CA6457}" destId="{E4632AAF-28C0-420B-BFC6-20655F6A8959}" srcOrd="0" destOrd="0" presId="urn:microsoft.com/office/officeart/2005/8/layout/lProcess2"/>
    <dgm:cxn modelId="{B9637532-2BE9-4EA2-AC1D-F038F7C61FE9}" type="presParOf" srcId="{E4632AAF-28C0-420B-BFC6-20655F6A8959}" destId="{6BCF3F2D-53CB-4EE8-AD63-D35A7433C96B}" srcOrd="0" destOrd="0" presId="urn:microsoft.com/office/officeart/2005/8/layout/lProcess2"/>
    <dgm:cxn modelId="{45D84AE6-A1F6-47AE-A2DC-4399D8CD9B56}" type="presParOf" srcId="{E4632AAF-28C0-420B-BFC6-20655F6A8959}" destId="{475E30F4-92D3-4EA1-B758-CC567D653125}" srcOrd="1" destOrd="0" presId="urn:microsoft.com/office/officeart/2005/8/layout/lProcess2"/>
    <dgm:cxn modelId="{0ED68D76-8C4D-4F92-862A-7E0ECB14FBC0}" type="presParOf" srcId="{E4632AAF-28C0-420B-BFC6-20655F6A8959}" destId="{9E92DBF7-7A13-449D-86A1-33C1E532D29A}" srcOrd="2" destOrd="0" presId="urn:microsoft.com/office/officeart/2005/8/layout/lProcess2"/>
    <dgm:cxn modelId="{3920E9B4-36B2-40E4-8379-B7FF35418885}" type="presParOf" srcId="{E4632AAF-28C0-420B-BFC6-20655F6A8959}" destId="{1454DD90-F764-4321-903A-593C85E96AF8}" srcOrd="3" destOrd="0" presId="urn:microsoft.com/office/officeart/2005/8/layout/lProcess2"/>
    <dgm:cxn modelId="{71C4E464-2BF2-4BF6-A924-3C0947F87BFB}" type="presParOf" srcId="{E4632AAF-28C0-420B-BFC6-20655F6A8959}" destId="{5F6FFF03-F2D2-46BF-9DBC-BBEFF48A51E3}" srcOrd="4" destOrd="0" presId="urn:microsoft.com/office/officeart/2005/8/layout/lProcess2"/>
    <dgm:cxn modelId="{CBFD9170-43E5-438F-953E-09839BFCEC62}" type="presParOf" srcId="{E4632AAF-28C0-420B-BFC6-20655F6A8959}" destId="{34749A9C-254D-41E8-A33E-18424628BAC4}" srcOrd="5" destOrd="0" presId="urn:microsoft.com/office/officeart/2005/8/layout/lProcess2"/>
    <dgm:cxn modelId="{C78622F0-69E2-4E2F-9025-BA773657B3DB}" type="presParOf" srcId="{E4632AAF-28C0-420B-BFC6-20655F6A8959}" destId="{089D2A4F-202A-41E6-AF62-DE8C96FF20C4}" srcOrd="6" destOrd="0" presId="urn:microsoft.com/office/officeart/2005/8/layout/lProcess2"/>
    <dgm:cxn modelId="{55F508E5-990C-435D-90FC-A75DE733E8AA}" type="presParOf" srcId="{E4632AAF-28C0-420B-BFC6-20655F6A8959}" destId="{E1967ADA-F129-4DA7-9675-9705A41FA8BF}" srcOrd="7" destOrd="0" presId="urn:microsoft.com/office/officeart/2005/8/layout/lProcess2"/>
    <dgm:cxn modelId="{EBD2A9D6-F104-4C6E-9347-E12826BE9CCF}" type="presParOf" srcId="{E4632AAF-28C0-420B-BFC6-20655F6A8959}" destId="{A330CAC2-2183-4185-A186-3178CA28B5EA}" srcOrd="8" destOrd="0" presId="urn:microsoft.com/office/officeart/2005/8/layout/lProcess2"/>
    <dgm:cxn modelId="{10DD922A-E526-4FBF-89CA-8398A89D07A5}" type="presParOf" srcId="{E4632AAF-28C0-420B-BFC6-20655F6A8959}" destId="{54025B0B-2282-44FD-AC6F-D567773AC66D}" srcOrd="9" destOrd="0" presId="urn:microsoft.com/office/officeart/2005/8/layout/lProcess2"/>
    <dgm:cxn modelId="{796A73C1-C9DE-475A-BCE8-4BB72B0E08A7}" type="presParOf" srcId="{E4632AAF-28C0-420B-BFC6-20655F6A8959}" destId="{FB3CC22E-D651-466C-9596-65B7FE7E3026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AAAA9-0D11-4E62-9BF0-2ABF99283332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3396F6-0370-4B5D-9389-75B3BEED722B}">
      <dgm:prSet phldrT="[Текст]"/>
      <dgm:spPr/>
      <dgm:t>
        <a:bodyPr/>
        <a:lstStyle/>
        <a:p>
          <a:r>
            <a:rPr lang="ru-RU" dirty="0" smtClean="0"/>
            <a:t>Управление документами</a:t>
          </a:r>
          <a:endParaRPr lang="ru-RU" dirty="0"/>
        </a:p>
      </dgm:t>
    </dgm:pt>
    <dgm:pt modelId="{E300A816-2300-4672-B7D1-78D5C26520CB}" type="parTrans" cxnId="{1F7FF93E-D8D9-4866-9187-6591F938B5CC}">
      <dgm:prSet/>
      <dgm:spPr/>
      <dgm:t>
        <a:bodyPr/>
        <a:lstStyle/>
        <a:p>
          <a:endParaRPr lang="ru-RU"/>
        </a:p>
      </dgm:t>
    </dgm:pt>
    <dgm:pt modelId="{ABADFBB0-68FC-4F38-B2E4-00821AA71484}" type="sibTrans" cxnId="{1F7FF93E-D8D9-4866-9187-6591F938B5CC}">
      <dgm:prSet/>
      <dgm:spPr/>
      <dgm:t>
        <a:bodyPr/>
        <a:lstStyle/>
        <a:p>
          <a:endParaRPr lang="ru-RU"/>
        </a:p>
      </dgm:t>
    </dgm:pt>
    <dgm:pt modelId="{DA32FDA1-FD85-4C3F-9D44-011D86CDA33D}">
      <dgm:prSet phldrT="[Текст]" custT="1"/>
      <dgm:spPr/>
      <dgm:t>
        <a:bodyPr/>
        <a:lstStyle/>
        <a:p>
          <a:r>
            <a:rPr lang="ru-RU" sz="1600" dirty="0" smtClean="0"/>
            <a:t>Виды и форматы документов</a:t>
          </a:r>
          <a:endParaRPr lang="ru-RU" sz="1600" dirty="0"/>
        </a:p>
      </dgm:t>
    </dgm:pt>
    <dgm:pt modelId="{B896C335-C149-442F-870C-317249EAEC40}" type="parTrans" cxnId="{268B2E02-C243-4CA8-8E73-B83CB564A59E}">
      <dgm:prSet/>
      <dgm:spPr/>
      <dgm:t>
        <a:bodyPr/>
        <a:lstStyle/>
        <a:p>
          <a:endParaRPr lang="ru-RU"/>
        </a:p>
      </dgm:t>
    </dgm:pt>
    <dgm:pt modelId="{6A3D2EB8-6164-4301-A41C-AE8BC502D46F}" type="sibTrans" cxnId="{268B2E02-C243-4CA8-8E73-B83CB564A59E}">
      <dgm:prSet/>
      <dgm:spPr/>
      <dgm:t>
        <a:bodyPr/>
        <a:lstStyle/>
        <a:p>
          <a:endParaRPr lang="ru-RU"/>
        </a:p>
      </dgm:t>
    </dgm:pt>
    <dgm:pt modelId="{E98FDA2D-5E43-45F8-ABFA-E1165D6BD42A}">
      <dgm:prSet phldrT="[Текст]"/>
      <dgm:spPr/>
      <dgm:t>
        <a:bodyPr/>
        <a:lstStyle/>
        <a:p>
          <a:r>
            <a:rPr lang="ru-RU" dirty="0" smtClean="0"/>
            <a:t>Архивное дело</a:t>
          </a:r>
          <a:endParaRPr lang="ru-RU" dirty="0"/>
        </a:p>
      </dgm:t>
    </dgm:pt>
    <dgm:pt modelId="{9E2C0146-3646-48B3-B3A1-F435B11301D4}" type="parTrans" cxnId="{DD9828C4-A718-4CD9-930C-B0D67799F3A5}">
      <dgm:prSet/>
      <dgm:spPr/>
      <dgm:t>
        <a:bodyPr/>
        <a:lstStyle/>
        <a:p>
          <a:endParaRPr lang="ru-RU"/>
        </a:p>
      </dgm:t>
    </dgm:pt>
    <dgm:pt modelId="{64DDDBEB-C0C6-4EBA-8B16-33F3B576F41E}" type="sibTrans" cxnId="{DD9828C4-A718-4CD9-930C-B0D67799F3A5}">
      <dgm:prSet/>
      <dgm:spPr/>
      <dgm:t>
        <a:bodyPr/>
        <a:lstStyle/>
        <a:p>
          <a:endParaRPr lang="ru-RU"/>
        </a:p>
      </dgm:t>
    </dgm:pt>
    <dgm:pt modelId="{C8B53A3F-EB70-45B9-8441-63A1B13ECE8D}">
      <dgm:prSet phldrT="[Текст]" custT="1"/>
      <dgm:spPr/>
      <dgm:t>
        <a:bodyPr/>
        <a:lstStyle/>
        <a:p>
          <a:r>
            <a:rPr lang="ru-RU" sz="1600" dirty="0" smtClean="0"/>
            <a:t>Общие требования</a:t>
          </a:r>
          <a:endParaRPr lang="ru-RU" sz="1600" dirty="0"/>
        </a:p>
      </dgm:t>
    </dgm:pt>
    <dgm:pt modelId="{638BAF70-E476-4E47-A4FA-99AA6C75032E}" type="parTrans" cxnId="{44FC24EA-F9E0-4849-819E-0B1F9B82FD16}">
      <dgm:prSet/>
      <dgm:spPr/>
      <dgm:t>
        <a:bodyPr/>
        <a:lstStyle/>
        <a:p>
          <a:endParaRPr lang="ru-RU"/>
        </a:p>
      </dgm:t>
    </dgm:pt>
    <dgm:pt modelId="{2B9892EF-FA7A-4CCE-B4DE-1AC84B0BC462}" type="sibTrans" cxnId="{44FC24EA-F9E0-4849-819E-0B1F9B82FD16}">
      <dgm:prSet/>
      <dgm:spPr/>
      <dgm:t>
        <a:bodyPr/>
        <a:lstStyle/>
        <a:p>
          <a:endParaRPr lang="ru-RU"/>
        </a:p>
      </dgm:t>
    </dgm:pt>
    <dgm:pt modelId="{43BF608B-A67F-4927-A562-525BFAE4F1CB}">
      <dgm:prSet phldrT="[Текст]"/>
      <dgm:spPr/>
      <dgm:t>
        <a:bodyPr/>
        <a:lstStyle/>
        <a:p>
          <a:r>
            <a:rPr lang="ru-RU" dirty="0" smtClean="0"/>
            <a:t>другие отрасли, связанные с делопроизводством и архивным делом</a:t>
          </a:r>
          <a:endParaRPr lang="ru-RU" dirty="0"/>
        </a:p>
      </dgm:t>
    </dgm:pt>
    <dgm:pt modelId="{5480039C-A8DC-4DA9-9F09-4C0C4D54BCDA}" type="parTrans" cxnId="{1907F708-D39C-453E-B27F-2BC65332F98A}">
      <dgm:prSet/>
      <dgm:spPr/>
      <dgm:t>
        <a:bodyPr/>
        <a:lstStyle/>
        <a:p>
          <a:endParaRPr lang="ru-RU"/>
        </a:p>
      </dgm:t>
    </dgm:pt>
    <dgm:pt modelId="{5DFB847E-F962-40D3-B26F-A888CCD95324}" type="sibTrans" cxnId="{1907F708-D39C-453E-B27F-2BC65332F98A}">
      <dgm:prSet/>
      <dgm:spPr/>
      <dgm:t>
        <a:bodyPr/>
        <a:lstStyle/>
        <a:p>
          <a:endParaRPr lang="ru-RU"/>
        </a:p>
      </dgm:t>
    </dgm:pt>
    <dgm:pt modelId="{B9DF28B3-C045-484E-B530-73D0BA0C22A5}">
      <dgm:prSet phldrT="[Текст]" custT="1"/>
      <dgm:spPr/>
      <dgm:t>
        <a:bodyPr/>
        <a:lstStyle/>
        <a:p>
          <a:r>
            <a:rPr lang="ru-RU" sz="1600" dirty="0" smtClean="0"/>
            <a:t>Персональные данные</a:t>
          </a:r>
          <a:endParaRPr lang="ru-RU" sz="1600" dirty="0"/>
        </a:p>
      </dgm:t>
    </dgm:pt>
    <dgm:pt modelId="{C89F3C95-398E-4ED3-8B57-8668929C11FA}" type="parTrans" cxnId="{1690CF15-E383-49DE-8D51-3A8484E1B979}">
      <dgm:prSet/>
      <dgm:spPr/>
      <dgm:t>
        <a:bodyPr/>
        <a:lstStyle/>
        <a:p>
          <a:endParaRPr lang="ru-RU"/>
        </a:p>
      </dgm:t>
    </dgm:pt>
    <dgm:pt modelId="{9245AE4C-9B2F-4964-B27E-12C27517404B}" type="sibTrans" cxnId="{1690CF15-E383-49DE-8D51-3A8484E1B979}">
      <dgm:prSet/>
      <dgm:spPr/>
      <dgm:t>
        <a:bodyPr/>
        <a:lstStyle/>
        <a:p>
          <a:endParaRPr lang="ru-RU"/>
        </a:p>
      </dgm:t>
    </dgm:pt>
    <dgm:pt modelId="{DCFD70F2-22F6-4479-A51D-C78AA18919E2}">
      <dgm:prSet phldrT="[Текст]" custT="1"/>
      <dgm:spPr/>
      <dgm:t>
        <a:bodyPr/>
        <a:lstStyle/>
        <a:p>
          <a:r>
            <a:rPr lang="ru-RU" sz="1600" dirty="0" smtClean="0"/>
            <a:t>ИТ-технологии </a:t>
          </a:r>
          <a:endParaRPr lang="ru-RU" sz="1600" dirty="0"/>
        </a:p>
      </dgm:t>
    </dgm:pt>
    <dgm:pt modelId="{80703367-A366-4E7B-9A6F-BC0E98F3952E}" type="parTrans" cxnId="{E0E808B1-C956-40EF-BB51-3EAD37E44055}">
      <dgm:prSet/>
      <dgm:spPr/>
      <dgm:t>
        <a:bodyPr/>
        <a:lstStyle/>
        <a:p>
          <a:endParaRPr lang="ru-RU"/>
        </a:p>
      </dgm:t>
    </dgm:pt>
    <dgm:pt modelId="{829C67AC-6413-4F0C-A616-2488250EE904}" type="sibTrans" cxnId="{E0E808B1-C956-40EF-BB51-3EAD37E44055}">
      <dgm:prSet/>
      <dgm:spPr/>
      <dgm:t>
        <a:bodyPr/>
        <a:lstStyle/>
        <a:p>
          <a:endParaRPr lang="ru-RU"/>
        </a:p>
      </dgm:t>
    </dgm:pt>
    <dgm:pt modelId="{BD6948C7-D296-4663-8F74-806B34622E49}">
      <dgm:prSet phldrT="[Текст]" custT="1"/>
      <dgm:spPr/>
      <dgm:t>
        <a:bodyPr/>
        <a:lstStyle/>
        <a:p>
          <a:r>
            <a:rPr lang="ru-RU" sz="1600" dirty="0" smtClean="0"/>
            <a:t>Информационная безопасность</a:t>
          </a:r>
          <a:endParaRPr lang="ru-RU" sz="1600" dirty="0"/>
        </a:p>
      </dgm:t>
    </dgm:pt>
    <dgm:pt modelId="{EECEE7FA-B61A-4ED9-87C5-E22ED6BF224D}" type="parTrans" cxnId="{3CBE3708-A280-4BE5-BEC1-E00F2EB5E9AF}">
      <dgm:prSet/>
      <dgm:spPr/>
      <dgm:t>
        <a:bodyPr/>
        <a:lstStyle/>
        <a:p>
          <a:endParaRPr lang="ru-RU"/>
        </a:p>
      </dgm:t>
    </dgm:pt>
    <dgm:pt modelId="{DD835009-14E4-4E99-A754-099E5D7437B8}" type="sibTrans" cxnId="{3CBE3708-A280-4BE5-BEC1-E00F2EB5E9AF}">
      <dgm:prSet/>
      <dgm:spPr/>
      <dgm:t>
        <a:bodyPr/>
        <a:lstStyle/>
        <a:p>
          <a:endParaRPr lang="ru-RU"/>
        </a:p>
      </dgm:t>
    </dgm:pt>
    <dgm:pt modelId="{2D74B7A9-5F1C-4EAF-83D6-12419666C415}">
      <dgm:prSet phldrT="[Текст]" custT="1"/>
      <dgm:spPr/>
      <dgm:t>
        <a:bodyPr/>
        <a:lstStyle/>
        <a:p>
          <a:r>
            <a:rPr lang="ru-RU" sz="1600" dirty="0" smtClean="0"/>
            <a:t>Правила документирования</a:t>
          </a:r>
          <a:endParaRPr lang="ru-RU" sz="1600" dirty="0"/>
        </a:p>
      </dgm:t>
    </dgm:pt>
    <dgm:pt modelId="{2F188418-7D4A-44FE-9E30-73E7CFB8ADA0}" type="parTrans" cxnId="{2C8AA0D6-6F64-4B55-A9F5-119CE770A722}">
      <dgm:prSet/>
      <dgm:spPr/>
      <dgm:t>
        <a:bodyPr/>
        <a:lstStyle/>
        <a:p>
          <a:endParaRPr lang="ru-RU"/>
        </a:p>
      </dgm:t>
    </dgm:pt>
    <dgm:pt modelId="{D45763D6-8A96-4A57-8F4E-A55CE50D42EE}" type="sibTrans" cxnId="{2C8AA0D6-6F64-4B55-A9F5-119CE770A722}">
      <dgm:prSet/>
      <dgm:spPr/>
      <dgm:t>
        <a:bodyPr/>
        <a:lstStyle/>
        <a:p>
          <a:endParaRPr lang="ru-RU"/>
        </a:p>
      </dgm:t>
    </dgm:pt>
    <dgm:pt modelId="{51B4EBFE-998B-48FA-972F-A9E6F07F6242}">
      <dgm:prSet phldrT="[Текст]" custT="1"/>
      <dgm:spPr/>
      <dgm:t>
        <a:bodyPr/>
        <a:lstStyle/>
        <a:p>
          <a:r>
            <a:rPr lang="ru-RU" sz="1600" dirty="0" smtClean="0"/>
            <a:t>Документооборот</a:t>
          </a:r>
          <a:endParaRPr lang="ru-RU" sz="1600" dirty="0"/>
        </a:p>
      </dgm:t>
    </dgm:pt>
    <dgm:pt modelId="{B5817CD3-F54A-4F4A-BDCC-49DD9CDC7AB6}" type="parTrans" cxnId="{4EF64E7A-D489-4CE9-B573-D4E39BDA4EFE}">
      <dgm:prSet/>
      <dgm:spPr/>
      <dgm:t>
        <a:bodyPr/>
        <a:lstStyle/>
        <a:p>
          <a:endParaRPr lang="ru-RU"/>
        </a:p>
      </dgm:t>
    </dgm:pt>
    <dgm:pt modelId="{C097554C-5101-4B29-82F4-306940186593}" type="sibTrans" cxnId="{4EF64E7A-D489-4CE9-B573-D4E39BDA4EFE}">
      <dgm:prSet/>
      <dgm:spPr/>
      <dgm:t>
        <a:bodyPr/>
        <a:lstStyle/>
        <a:p>
          <a:endParaRPr lang="ru-RU"/>
        </a:p>
      </dgm:t>
    </dgm:pt>
    <dgm:pt modelId="{75102F97-7DC4-4310-808A-4B37A6C3EAA1}">
      <dgm:prSet phldrT="[Текст]" custT="1"/>
      <dgm:spPr/>
      <dgm:t>
        <a:bodyPr/>
        <a:lstStyle/>
        <a:p>
          <a:r>
            <a:rPr lang="ru-RU" sz="1600" dirty="0" smtClean="0"/>
            <a:t>Электронный документооборот</a:t>
          </a:r>
          <a:endParaRPr lang="ru-RU" sz="1600" dirty="0"/>
        </a:p>
      </dgm:t>
    </dgm:pt>
    <dgm:pt modelId="{6690E676-C9F1-4900-A1B0-33A375EE18BE}" type="parTrans" cxnId="{BFB54BC4-2E67-4451-BFC9-3CABA14C4CCB}">
      <dgm:prSet/>
      <dgm:spPr/>
      <dgm:t>
        <a:bodyPr/>
        <a:lstStyle/>
        <a:p>
          <a:endParaRPr lang="ru-RU"/>
        </a:p>
      </dgm:t>
    </dgm:pt>
    <dgm:pt modelId="{D25059D5-8C8F-4E74-AF2B-015AC8DA4465}" type="sibTrans" cxnId="{BFB54BC4-2E67-4451-BFC9-3CABA14C4CCB}">
      <dgm:prSet/>
      <dgm:spPr/>
      <dgm:t>
        <a:bodyPr/>
        <a:lstStyle/>
        <a:p>
          <a:endParaRPr lang="ru-RU"/>
        </a:p>
      </dgm:t>
    </dgm:pt>
    <dgm:pt modelId="{358EE39A-90B2-47C4-B6A2-CCC5529F764C}">
      <dgm:prSet phldrT="[Текст]" custT="1"/>
      <dgm:spPr/>
      <dgm:t>
        <a:bodyPr/>
        <a:lstStyle/>
        <a:p>
          <a:r>
            <a:rPr lang="ru-RU" sz="1600" dirty="0" smtClean="0"/>
            <a:t>Сроки хранения</a:t>
          </a:r>
          <a:endParaRPr lang="ru-RU" sz="1600" dirty="0"/>
        </a:p>
      </dgm:t>
    </dgm:pt>
    <dgm:pt modelId="{AF33668A-196A-4C33-BC51-E52FFEF2776D}" type="parTrans" cxnId="{84D303EB-CFBD-4C3B-806C-B264CF2326D2}">
      <dgm:prSet/>
      <dgm:spPr/>
      <dgm:t>
        <a:bodyPr/>
        <a:lstStyle/>
        <a:p>
          <a:endParaRPr lang="ru-RU"/>
        </a:p>
      </dgm:t>
    </dgm:pt>
    <dgm:pt modelId="{4344E298-A52C-479C-A49F-3D844D53A455}" type="sibTrans" cxnId="{84D303EB-CFBD-4C3B-806C-B264CF2326D2}">
      <dgm:prSet/>
      <dgm:spPr/>
      <dgm:t>
        <a:bodyPr/>
        <a:lstStyle/>
        <a:p>
          <a:endParaRPr lang="ru-RU"/>
        </a:p>
      </dgm:t>
    </dgm:pt>
    <dgm:pt modelId="{A4CC231E-07F0-4702-934B-0B9044A4A629}">
      <dgm:prSet phldrT="[Текст]" custT="1"/>
      <dgm:spPr/>
      <dgm:t>
        <a:bodyPr/>
        <a:lstStyle/>
        <a:p>
          <a:r>
            <a:rPr lang="ru-RU" sz="1600" dirty="0" smtClean="0"/>
            <a:t>Электронная подпись </a:t>
          </a:r>
          <a:endParaRPr lang="ru-RU" sz="1600" dirty="0"/>
        </a:p>
      </dgm:t>
    </dgm:pt>
    <dgm:pt modelId="{31BF1E1B-A196-404C-BBA3-81CF6490D8B1}" type="parTrans" cxnId="{A425DE75-FFD6-4DF4-B764-F0D5830CD029}">
      <dgm:prSet/>
      <dgm:spPr/>
      <dgm:t>
        <a:bodyPr/>
        <a:lstStyle/>
        <a:p>
          <a:endParaRPr lang="ru-RU"/>
        </a:p>
      </dgm:t>
    </dgm:pt>
    <dgm:pt modelId="{07B02019-C336-4890-9E7A-9C4948487CA0}" type="sibTrans" cxnId="{A425DE75-FFD6-4DF4-B764-F0D5830CD029}">
      <dgm:prSet/>
      <dgm:spPr/>
      <dgm:t>
        <a:bodyPr/>
        <a:lstStyle/>
        <a:p>
          <a:endParaRPr lang="ru-RU"/>
        </a:p>
      </dgm:t>
    </dgm:pt>
    <dgm:pt modelId="{CA1D5C9F-08A9-46D1-98BF-8F3AA0F97141}" type="pres">
      <dgm:prSet presAssocID="{839AAAA9-0D11-4E62-9BF0-2ABF9928333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1C3DB0F-AB70-4861-A8F3-37506CF4CAC8}" type="pres">
      <dgm:prSet presAssocID="{D83396F6-0370-4B5D-9389-75B3BEED722B}" presName="circle1" presStyleLbl="node1" presStyleIdx="0" presStyleCnt="3"/>
      <dgm:spPr>
        <a:solidFill>
          <a:srgbClr val="FFC000"/>
        </a:solidFill>
      </dgm:spPr>
    </dgm:pt>
    <dgm:pt modelId="{A358DF93-B54E-4844-B7C4-4C8D8903E28F}" type="pres">
      <dgm:prSet presAssocID="{D83396F6-0370-4B5D-9389-75B3BEED722B}" presName="space" presStyleCnt="0"/>
      <dgm:spPr/>
    </dgm:pt>
    <dgm:pt modelId="{D685B3DC-EA98-414D-B5F0-AE2C57C850F7}" type="pres">
      <dgm:prSet presAssocID="{D83396F6-0370-4B5D-9389-75B3BEED722B}" presName="rect1" presStyleLbl="alignAcc1" presStyleIdx="0" presStyleCnt="3"/>
      <dgm:spPr/>
    </dgm:pt>
    <dgm:pt modelId="{B2A759DF-89F9-48BF-8CF1-223178510988}" type="pres">
      <dgm:prSet presAssocID="{E98FDA2D-5E43-45F8-ABFA-E1165D6BD42A}" presName="vertSpace2" presStyleLbl="node1" presStyleIdx="0" presStyleCnt="3"/>
      <dgm:spPr/>
    </dgm:pt>
    <dgm:pt modelId="{771CBA72-B71D-43FF-996D-5B789F2427B7}" type="pres">
      <dgm:prSet presAssocID="{E98FDA2D-5E43-45F8-ABFA-E1165D6BD42A}" presName="circle2" presStyleLbl="node1" presStyleIdx="1" presStyleCnt="3"/>
      <dgm:spPr/>
    </dgm:pt>
    <dgm:pt modelId="{683D2DEC-134C-4E71-AF63-CB7D78614531}" type="pres">
      <dgm:prSet presAssocID="{E98FDA2D-5E43-45F8-ABFA-E1165D6BD42A}" presName="rect2" presStyleLbl="alignAcc1" presStyleIdx="1" presStyleCnt="3"/>
      <dgm:spPr/>
    </dgm:pt>
    <dgm:pt modelId="{DE075F97-E8EC-46FD-B9FF-96208B544D7B}" type="pres">
      <dgm:prSet presAssocID="{43BF608B-A67F-4927-A562-525BFAE4F1CB}" presName="vertSpace3" presStyleLbl="node1" presStyleIdx="1" presStyleCnt="3"/>
      <dgm:spPr/>
    </dgm:pt>
    <dgm:pt modelId="{C18CEBCA-AAC8-4E68-B989-06AD4B02C3D3}" type="pres">
      <dgm:prSet presAssocID="{43BF608B-A67F-4927-A562-525BFAE4F1CB}" presName="circle3" presStyleLbl="node1" presStyleIdx="2" presStyleCnt="3"/>
      <dgm:spPr>
        <a:solidFill>
          <a:srgbClr val="FF0000"/>
        </a:solidFill>
      </dgm:spPr>
    </dgm:pt>
    <dgm:pt modelId="{31E23F09-365B-49E6-83E1-00F7BB200761}" type="pres">
      <dgm:prSet presAssocID="{43BF608B-A67F-4927-A562-525BFAE4F1CB}" presName="rect3" presStyleLbl="alignAcc1" presStyleIdx="2" presStyleCnt="3"/>
      <dgm:spPr/>
      <dgm:t>
        <a:bodyPr/>
        <a:lstStyle/>
        <a:p>
          <a:endParaRPr lang="ru-RU"/>
        </a:p>
      </dgm:t>
    </dgm:pt>
    <dgm:pt modelId="{C0FF44A7-31BC-4A94-A2F2-A791BD2B4B50}" type="pres">
      <dgm:prSet presAssocID="{D83396F6-0370-4B5D-9389-75B3BEED722B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D31E435-20F8-419C-A767-4290185A7155}" type="pres">
      <dgm:prSet presAssocID="{D83396F6-0370-4B5D-9389-75B3BEED722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2D0E3-1339-4043-A526-E394E5FB1AB5}" type="pres">
      <dgm:prSet presAssocID="{E98FDA2D-5E43-45F8-ABFA-E1165D6BD42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5032F4E3-7B74-414A-8CD7-CAC6694E114A}" type="pres">
      <dgm:prSet presAssocID="{E98FDA2D-5E43-45F8-ABFA-E1165D6BD42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D1AD-25CE-4702-874A-39D1F9020C24}" type="pres">
      <dgm:prSet presAssocID="{43BF608B-A67F-4927-A562-525BFAE4F1C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5AB4A-AE5D-4D27-839D-650E2C74968A}" type="pres">
      <dgm:prSet presAssocID="{43BF608B-A67F-4927-A562-525BFAE4F1C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64E7A-D489-4CE9-B573-D4E39BDA4EFE}" srcId="{D83396F6-0370-4B5D-9389-75B3BEED722B}" destId="{51B4EBFE-998B-48FA-972F-A9E6F07F6242}" srcOrd="1" destOrd="0" parTransId="{B5817CD3-F54A-4F4A-BDCC-49DD9CDC7AB6}" sibTransId="{C097554C-5101-4B29-82F4-306940186593}"/>
    <dgm:cxn modelId="{72A98793-86C8-4900-B353-8C08378BFAD2}" type="presOf" srcId="{75102F97-7DC4-4310-808A-4B37A6C3EAA1}" destId="{6D31E435-20F8-419C-A767-4290185A7155}" srcOrd="0" destOrd="2" presId="urn:microsoft.com/office/officeart/2005/8/layout/target3"/>
    <dgm:cxn modelId="{E0E808B1-C956-40EF-BB51-3EAD37E44055}" srcId="{43BF608B-A67F-4927-A562-525BFAE4F1CB}" destId="{DCFD70F2-22F6-4479-A51D-C78AA18919E2}" srcOrd="1" destOrd="0" parTransId="{80703367-A366-4E7B-9A6F-BC0E98F3952E}" sibTransId="{829C67AC-6413-4F0C-A616-2488250EE904}"/>
    <dgm:cxn modelId="{7033F78B-3D60-43F7-A39F-840DF082CFF9}" type="presOf" srcId="{C8B53A3F-EB70-45B9-8441-63A1B13ECE8D}" destId="{5032F4E3-7B74-414A-8CD7-CAC6694E114A}" srcOrd="0" destOrd="0" presId="urn:microsoft.com/office/officeart/2005/8/layout/target3"/>
    <dgm:cxn modelId="{E58849E3-E98A-4F29-8F17-8E3E6CBCC0C8}" type="presOf" srcId="{BD6948C7-D296-4663-8F74-806B34622E49}" destId="{6E65AB4A-AE5D-4D27-839D-650E2C74968A}" srcOrd="0" destOrd="2" presId="urn:microsoft.com/office/officeart/2005/8/layout/target3"/>
    <dgm:cxn modelId="{D9CCC6AD-25C6-4544-8871-184ABDE4F136}" type="presOf" srcId="{D83396F6-0370-4B5D-9389-75B3BEED722B}" destId="{D685B3DC-EA98-414D-B5F0-AE2C57C850F7}" srcOrd="0" destOrd="0" presId="urn:microsoft.com/office/officeart/2005/8/layout/target3"/>
    <dgm:cxn modelId="{44FC24EA-F9E0-4849-819E-0B1F9B82FD16}" srcId="{E98FDA2D-5E43-45F8-ABFA-E1165D6BD42A}" destId="{C8B53A3F-EB70-45B9-8441-63A1B13ECE8D}" srcOrd="0" destOrd="0" parTransId="{638BAF70-E476-4E47-A4FA-99AA6C75032E}" sibTransId="{2B9892EF-FA7A-4CCE-B4DE-1AC84B0BC462}"/>
    <dgm:cxn modelId="{31583494-E036-4C70-BAF2-D0072FA07002}" type="presOf" srcId="{A4CC231E-07F0-4702-934B-0B9044A4A629}" destId="{6E65AB4A-AE5D-4D27-839D-650E2C74968A}" srcOrd="0" destOrd="3" presId="urn:microsoft.com/office/officeart/2005/8/layout/target3"/>
    <dgm:cxn modelId="{E2870736-2C0D-4420-8AA8-11E7EBED7BBD}" type="presOf" srcId="{51B4EBFE-998B-48FA-972F-A9E6F07F6242}" destId="{6D31E435-20F8-419C-A767-4290185A7155}" srcOrd="0" destOrd="1" presId="urn:microsoft.com/office/officeart/2005/8/layout/target3"/>
    <dgm:cxn modelId="{DE8F6D44-0581-400B-8CCF-E2EA3BCDCC7A}" type="presOf" srcId="{43BF608B-A67F-4927-A562-525BFAE4F1CB}" destId="{31E23F09-365B-49E6-83E1-00F7BB200761}" srcOrd="0" destOrd="0" presId="urn:microsoft.com/office/officeart/2005/8/layout/target3"/>
    <dgm:cxn modelId="{345A3AD2-D20D-40A6-BFD6-576A5397D612}" type="presOf" srcId="{B9DF28B3-C045-484E-B530-73D0BA0C22A5}" destId="{6E65AB4A-AE5D-4D27-839D-650E2C74968A}" srcOrd="0" destOrd="0" presId="urn:microsoft.com/office/officeart/2005/8/layout/target3"/>
    <dgm:cxn modelId="{1F7FF93E-D8D9-4866-9187-6591F938B5CC}" srcId="{839AAAA9-0D11-4E62-9BF0-2ABF99283332}" destId="{D83396F6-0370-4B5D-9389-75B3BEED722B}" srcOrd="0" destOrd="0" parTransId="{E300A816-2300-4672-B7D1-78D5C26520CB}" sibTransId="{ABADFBB0-68FC-4F38-B2E4-00821AA71484}"/>
    <dgm:cxn modelId="{9DBF4322-8AD0-4327-9008-1156CCF34C79}" type="presOf" srcId="{E98FDA2D-5E43-45F8-ABFA-E1165D6BD42A}" destId="{683D2DEC-134C-4E71-AF63-CB7D78614531}" srcOrd="0" destOrd="0" presId="urn:microsoft.com/office/officeart/2005/8/layout/target3"/>
    <dgm:cxn modelId="{FCA186B7-03B3-4E88-9E33-1245D313D4B9}" type="presOf" srcId="{358EE39A-90B2-47C4-B6A2-CCC5529F764C}" destId="{5032F4E3-7B74-414A-8CD7-CAC6694E114A}" srcOrd="0" destOrd="1" presId="urn:microsoft.com/office/officeart/2005/8/layout/target3"/>
    <dgm:cxn modelId="{1907F708-D39C-453E-B27F-2BC65332F98A}" srcId="{839AAAA9-0D11-4E62-9BF0-2ABF99283332}" destId="{43BF608B-A67F-4927-A562-525BFAE4F1CB}" srcOrd="2" destOrd="0" parTransId="{5480039C-A8DC-4DA9-9F09-4C0C4D54BCDA}" sibTransId="{5DFB847E-F962-40D3-B26F-A888CCD95324}"/>
    <dgm:cxn modelId="{0D146EEF-89C9-47DC-B510-0D2718F07001}" type="presOf" srcId="{DA32FDA1-FD85-4C3F-9D44-011D86CDA33D}" destId="{6D31E435-20F8-419C-A767-4290185A7155}" srcOrd="0" destOrd="3" presId="urn:microsoft.com/office/officeart/2005/8/layout/target3"/>
    <dgm:cxn modelId="{7CAFD8D2-B2CB-44F1-A517-8FB9904732B4}" type="presOf" srcId="{DCFD70F2-22F6-4479-A51D-C78AA18919E2}" destId="{6E65AB4A-AE5D-4D27-839D-650E2C74968A}" srcOrd="0" destOrd="1" presId="urn:microsoft.com/office/officeart/2005/8/layout/target3"/>
    <dgm:cxn modelId="{15FD6949-7EA8-4A75-9598-935FFFA34CB1}" type="presOf" srcId="{2D74B7A9-5F1C-4EAF-83D6-12419666C415}" destId="{6D31E435-20F8-419C-A767-4290185A7155}" srcOrd="0" destOrd="0" presId="urn:microsoft.com/office/officeart/2005/8/layout/target3"/>
    <dgm:cxn modelId="{3CBE3708-A280-4BE5-BEC1-E00F2EB5E9AF}" srcId="{43BF608B-A67F-4927-A562-525BFAE4F1CB}" destId="{BD6948C7-D296-4663-8F74-806B34622E49}" srcOrd="2" destOrd="0" parTransId="{EECEE7FA-B61A-4ED9-87C5-E22ED6BF224D}" sibTransId="{DD835009-14E4-4E99-A754-099E5D7437B8}"/>
    <dgm:cxn modelId="{41BA14F9-6278-433B-AD80-DC5EB9C02A94}" type="presOf" srcId="{839AAAA9-0D11-4E62-9BF0-2ABF99283332}" destId="{CA1D5C9F-08A9-46D1-98BF-8F3AA0F97141}" srcOrd="0" destOrd="0" presId="urn:microsoft.com/office/officeart/2005/8/layout/target3"/>
    <dgm:cxn modelId="{A425DE75-FFD6-4DF4-B764-F0D5830CD029}" srcId="{43BF608B-A67F-4927-A562-525BFAE4F1CB}" destId="{A4CC231E-07F0-4702-934B-0B9044A4A629}" srcOrd="3" destOrd="0" parTransId="{31BF1E1B-A196-404C-BBA3-81CF6490D8B1}" sibTransId="{07B02019-C336-4890-9E7A-9C4948487CA0}"/>
    <dgm:cxn modelId="{2C8AA0D6-6F64-4B55-A9F5-119CE770A722}" srcId="{D83396F6-0370-4B5D-9389-75B3BEED722B}" destId="{2D74B7A9-5F1C-4EAF-83D6-12419666C415}" srcOrd="0" destOrd="0" parTransId="{2F188418-7D4A-44FE-9E30-73E7CFB8ADA0}" sibTransId="{D45763D6-8A96-4A57-8F4E-A55CE50D42EE}"/>
    <dgm:cxn modelId="{1690CF15-E383-49DE-8D51-3A8484E1B979}" srcId="{43BF608B-A67F-4927-A562-525BFAE4F1CB}" destId="{B9DF28B3-C045-484E-B530-73D0BA0C22A5}" srcOrd="0" destOrd="0" parTransId="{C89F3C95-398E-4ED3-8B57-8668929C11FA}" sibTransId="{9245AE4C-9B2F-4964-B27E-12C27517404B}"/>
    <dgm:cxn modelId="{5786DE26-1D82-4228-9A15-C38E551C947C}" type="presOf" srcId="{43BF608B-A67F-4927-A562-525BFAE4F1CB}" destId="{9272D1AD-25CE-4702-874A-39D1F9020C24}" srcOrd="1" destOrd="0" presId="urn:microsoft.com/office/officeart/2005/8/layout/target3"/>
    <dgm:cxn modelId="{16F1D5B6-CCC7-4BAC-B7D7-E3A0D41E3AF1}" type="presOf" srcId="{E98FDA2D-5E43-45F8-ABFA-E1165D6BD42A}" destId="{E2F2D0E3-1339-4043-A526-E394E5FB1AB5}" srcOrd="1" destOrd="0" presId="urn:microsoft.com/office/officeart/2005/8/layout/target3"/>
    <dgm:cxn modelId="{6209A210-28F9-44F3-9D70-82694E3574A0}" type="presOf" srcId="{D83396F6-0370-4B5D-9389-75B3BEED722B}" destId="{C0FF44A7-31BC-4A94-A2F2-A791BD2B4B50}" srcOrd="1" destOrd="0" presId="urn:microsoft.com/office/officeart/2005/8/layout/target3"/>
    <dgm:cxn modelId="{268B2E02-C243-4CA8-8E73-B83CB564A59E}" srcId="{D83396F6-0370-4B5D-9389-75B3BEED722B}" destId="{DA32FDA1-FD85-4C3F-9D44-011D86CDA33D}" srcOrd="3" destOrd="0" parTransId="{B896C335-C149-442F-870C-317249EAEC40}" sibTransId="{6A3D2EB8-6164-4301-A41C-AE8BC502D46F}"/>
    <dgm:cxn modelId="{BFB54BC4-2E67-4451-BFC9-3CABA14C4CCB}" srcId="{D83396F6-0370-4B5D-9389-75B3BEED722B}" destId="{75102F97-7DC4-4310-808A-4B37A6C3EAA1}" srcOrd="2" destOrd="0" parTransId="{6690E676-C9F1-4900-A1B0-33A375EE18BE}" sibTransId="{D25059D5-8C8F-4E74-AF2B-015AC8DA4465}"/>
    <dgm:cxn modelId="{84D303EB-CFBD-4C3B-806C-B264CF2326D2}" srcId="{E98FDA2D-5E43-45F8-ABFA-E1165D6BD42A}" destId="{358EE39A-90B2-47C4-B6A2-CCC5529F764C}" srcOrd="1" destOrd="0" parTransId="{AF33668A-196A-4C33-BC51-E52FFEF2776D}" sibTransId="{4344E298-A52C-479C-A49F-3D844D53A455}"/>
    <dgm:cxn modelId="{DD9828C4-A718-4CD9-930C-B0D67799F3A5}" srcId="{839AAAA9-0D11-4E62-9BF0-2ABF99283332}" destId="{E98FDA2D-5E43-45F8-ABFA-E1165D6BD42A}" srcOrd="1" destOrd="0" parTransId="{9E2C0146-3646-48B3-B3A1-F435B11301D4}" sibTransId="{64DDDBEB-C0C6-4EBA-8B16-33F3B576F41E}"/>
    <dgm:cxn modelId="{148620D2-6783-4D08-98F0-89034689BA9F}" type="presParOf" srcId="{CA1D5C9F-08A9-46D1-98BF-8F3AA0F97141}" destId="{31C3DB0F-AB70-4861-A8F3-37506CF4CAC8}" srcOrd="0" destOrd="0" presId="urn:microsoft.com/office/officeart/2005/8/layout/target3"/>
    <dgm:cxn modelId="{DAC8EB10-0EE5-4A97-B43E-EF07C2E363CC}" type="presParOf" srcId="{CA1D5C9F-08A9-46D1-98BF-8F3AA0F97141}" destId="{A358DF93-B54E-4844-B7C4-4C8D8903E28F}" srcOrd="1" destOrd="0" presId="urn:microsoft.com/office/officeart/2005/8/layout/target3"/>
    <dgm:cxn modelId="{F8F8ADD8-229B-4C91-80FA-AB0E028D9AA4}" type="presParOf" srcId="{CA1D5C9F-08A9-46D1-98BF-8F3AA0F97141}" destId="{D685B3DC-EA98-414D-B5F0-AE2C57C850F7}" srcOrd="2" destOrd="0" presId="urn:microsoft.com/office/officeart/2005/8/layout/target3"/>
    <dgm:cxn modelId="{D85F66B4-2E36-4FBC-A62C-36C815D27738}" type="presParOf" srcId="{CA1D5C9F-08A9-46D1-98BF-8F3AA0F97141}" destId="{B2A759DF-89F9-48BF-8CF1-223178510988}" srcOrd="3" destOrd="0" presId="urn:microsoft.com/office/officeart/2005/8/layout/target3"/>
    <dgm:cxn modelId="{B1161E11-E958-4C16-BA25-0B71C2F15C73}" type="presParOf" srcId="{CA1D5C9F-08A9-46D1-98BF-8F3AA0F97141}" destId="{771CBA72-B71D-43FF-996D-5B789F2427B7}" srcOrd="4" destOrd="0" presId="urn:microsoft.com/office/officeart/2005/8/layout/target3"/>
    <dgm:cxn modelId="{B7A32EB2-210B-4E5E-8B27-8C38C5867F04}" type="presParOf" srcId="{CA1D5C9F-08A9-46D1-98BF-8F3AA0F97141}" destId="{683D2DEC-134C-4E71-AF63-CB7D78614531}" srcOrd="5" destOrd="0" presId="urn:microsoft.com/office/officeart/2005/8/layout/target3"/>
    <dgm:cxn modelId="{C8ECF73D-E0F1-446A-BD84-C19789883F94}" type="presParOf" srcId="{CA1D5C9F-08A9-46D1-98BF-8F3AA0F97141}" destId="{DE075F97-E8EC-46FD-B9FF-96208B544D7B}" srcOrd="6" destOrd="0" presId="urn:microsoft.com/office/officeart/2005/8/layout/target3"/>
    <dgm:cxn modelId="{EA33022E-0563-437B-9C83-7BC0753D112A}" type="presParOf" srcId="{CA1D5C9F-08A9-46D1-98BF-8F3AA0F97141}" destId="{C18CEBCA-AAC8-4E68-B989-06AD4B02C3D3}" srcOrd="7" destOrd="0" presId="urn:microsoft.com/office/officeart/2005/8/layout/target3"/>
    <dgm:cxn modelId="{62BB9DBC-DDB4-4BD6-9668-57346AFFF842}" type="presParOf" srcId="{CA1D5C9F-08A9-46D1-98BF-8F3AA0F97141}" destId="{31E23F09-365B-49E6-83E1-00F7BB200761}" srcOrd="8" destOrd="0" presId="urn:microsoft.com/office/officeart/2005/8/layout/target3"/>
    <dgm:cxn modelId="{D5811D22-5B3F-4C7A-A676-01136299FF0F}" type="presParOf" srcId="{CA1D5C9F-08A9-46D1-98BF-8F3AA0F97141}" destId="{C0FF44A7-31BC-4A94-A2F2-A791BD2B4B50}" srcOrd="9" destOrd="0" presId="urn:microsoft.com/office/officeart/2005/8/layout/target3"/>
    <dgm:cxn modelId="{11239492-4C13-42A0-AD77-F7453554B37F}" type="presParOf" srcId="{CA1D5C9F-08A9-46D1-98BF-8F3AA0F97141}" destId="{6D31E435-20F8-419C-A767-4290185A7155}" srcOrd="10" destOrd="0" presId="urn:microsoft.com/office/officeart/2005/8/layout/target3"/>
    <dgm:cxn modelId="{8E1AD5E4-7099-428A-8B29-0D89E61C2715}" type="presParOf" srcId="{CA1D5C9F-08A9-46D1-98BF-8F3AA0F97141}" destId="{E2F2D0E3-1339-4043-A526-E394E5FB1AB5}" srcOrd="11" destOrd="0" presId="urn:microsoft.com/office/officeart/2005/8/layout/target3"/>
    <dgm:cxn modelId="{CB18FBFA-5D23-451D-90CE-C27AADE188F8}" type="presParOf" srcId="{CA1D5C9F-08A9-46D1-98BF-8F3AA0F97141}" destId="{5032F4E3-7B74-414A-8CD7-CAC6694E114A}" srcOrd="12" destOrd="0" presId="urn:microsoft.com/office/officeart/2005/8/layout/target3"/>
    <dgm:cxn modelId="{6215925C-5BD3-4943-9823-279563672F3C}" type="presParOf" srcId="{CA1D5C9F-08A9-46D1-98BF-8F3AA0F97141}" destId="{9272D1AD-25CE-4702-874A-39D1F9020C24}" srcOrd="13" destOrd="0" presId="urn:microsoft.com/office/officeart/2005/8/layout/target3"/>
    <dgm:cxn modelId="{AD660D78-B619-4AB9-BA06-050701261A73}" type="presParOf" srcId="{CA1D5C9F-08A9-46D1-98BF-8F3AA0F97141}" destId="{6E65AB4A-AE5D-4D27-839D-650E2C74968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D1741-27CD-42B1-B69F-6BB962BE293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2CDBD9-C8A7-44E4-A78F-0435053249EB}">
      <dgm:prSet phldrT="[Текст]" custT="1"/>
      <dgm:spPr/>
      <dgm:t>
        <a:bodyPr/>
        <a:lstStyle/>
        <a:p>
          <a:r>
            <a:rPr lang="ru-RU" sz="1800" b="1" dirty="0" smtClean="0"/>
            <a:t>Законы</a:t>
          </a:r>
          <a:endParaRPr lang="ru-RU" sz="1800" b="1" dirty="0"/>
        </a:p>
      </dgm:t>
    </dgm:pt>
    <dgm:pt modelId="{6FC7E795-4BE4-4130-9BB7-9AE134FF03BD}" type="parTrans" cxnId="{E69D6E13-CAC5-49B9-8698-5178C8B1FF9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26C5D55-A59C-499F-B55B-AD78AA8C7B89}" type="sibTrans" cxnId="{E69D6E13-CAC5-49B9-8698-5178C8B1FF9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2824F91-5263-4434-852D-743628480937}">
      <dgm:prSet phldrT="[Текст]" custT="1"/>
      <dgm:spPr/>
      <dgm:t>
        <a:bodyPr/>
        <a:lstStyle/>
        <a:p>
          <a:r>
            <a:rPr lang="ru-RU" sz="1600" dirty="0" smtClean="0"/>
            <a:t>Об информации, информационных технологиях и о защите информации</a:t>
          </a:r>
          <a:endParaRPr lang="ru-RU" sz="1600" dirty="0"/>
        </a:p>
      </dgm:t>
    </dgm:pt>
    <dgm:pt modelId="{988E8C8C-6AC3-4B35-AC67-D6793EFD1FC5}" type="parTrans" cxnId="{A57C1B20-14E6-4E01-89D3-5809FDAA64E3}">
      <dgm:prSet/>
      <dgm:spPr/>
      <dgm:t>
        <a:bodyPr/>
        <a:lstStyle/>
        <a:p>
          <a:endParaRPr lang="ru-RU" sz="1600"/>
        </a:p>
      </dgm:t>
    </dgm:pt>
    <dgm:pt modelId="{7453F07A-15C4-4DA8-AB83-B13B142FB15D}" type="sibTrans" cxnId="{A57C1B20-14E6-4E01-89D3-5809FDAA64E3}">
      <dgm:prSet/>
      <dgm:spPr/>
      <dgm:t>
        <a:bodyPr/>
        <a:lstStyle/>
        <a:p>
          <a:endParaRPr lang="ru-RU" sz="1600"/>
        </a:p>
      </dgm:t>
    </dgm:pt>
    <dgm:pt modelId="{9B71EB5A-85E3-4509-BC6D-89514C4E17F6}">
      <dgm:prSet phldrT="[Текст]" custT="1"/>
      <dgm:spPr/>
      <dgm:t>
        <a:bodyPr/>
        <a:lstStyle/>
        <a:p>
          <a:r>
            <a:rPr lang="ru-RU" sz="1600" dirty="0" smtClean="0"/>
            <a:t>Об архивном деле в Российской Федерации</a:t>
          </a:r>
          <a:endParaRPr lang="ru-RU" sz="1600" dirty="0"/>
        </a:p>
      </dgm:t>
    </dgm:pt>
    <dgm:pt modelId="{E1D7500B-FDEB-4944-A015-289464E2EE9C}" type="parTrans" cxnId="{E2C902A4-CBA7-4ECB-89F5-7B3744519E4B}">
      <dgm:prSet/>
      <dgm:spPr/>
      <dgm:t>
        <a:bodyPr/>
        <a:lstStyle/>
        <a:p>
          <a:endParaRPr lang="ru-RU" sz="1600"/>
        </a:p>
      </dgm:t>
    </dgm:pt>
    <dgm:pt modelId="{E30A2E48-640F-44A1-98CB-B9BC79E38A4E}" type="sibTrans" cxnId="{E2C902A4-CBA7-4ECB-89F5-7B3744519E4B}">
      <dgm:prSet/>
      <dgm:spPr/>
      <dgm:t>
        <a:bodyPr/>
        <a:lstStyle/>
        <a:p>
          <a:endParaRPr lang="ru-RU" sz="1600"/>
        </a:p>
      </dgm:t>
    </dgm:pt>
    <dgm:pt modelId="{C062A76E-D0C6-4F6C-AB59-38753B84D812}">
      <dgm:prSet phldrT="[Текст]" custT="1"/>
      <dgm:spPr/>
      <dgm:t>
        <a:bodyPr/>
        <a:lstStyle/>
        <a:p>
          <a:r>
            <a:rPr lang="ru-RU" sz="1600" dirty="0" smtClean="0"/>
            <a:t>Об электронной подписи</a:t>
          </a:r>
          <a:endParaRPr lang="ru-RU" sz="1600" dirty="0"/>
        </a:p>
      </dgm:t>
    </dgm:pt>
    <dgm:pt modelId="{6E3018C7-701D-4F7C-8DB7-EA96C95C0A9B}" type="parTrans" cxnId="{10ADD743-C6AC-4F09-A125-B350165088F9}">
      <dgm:prSet/>
      <dgm:spPr/>
      <dgm:t>
        <a:bodyPr/>
        <a:lstStyle/>
        <a:p>
          <a:endParaRPr lang="ru-RU" sz="1600"/>
        </a:p>
      </dgm:t>
    </dgm:pt>
    <dgm:pt modelId="{50C10FCB-7F24-4A9E-AA2F-CD4644DB06D3}" type="sibTrans" cxnId="{10ADD743-C6AC-4F09-A125-B350165088F9}">
      <dgm:prSet/>
      <dgm:spPr/>
      <dgm:t>
        <a:bodyPr/>
        <a:lstStyle/>
        <a:p>
          <a:endParaRPr lang="ru-RU" sz="1600"/>
        </a:p>
      </dgm:t>
    </dgm:pt>
    <dgm:pt modelId="{C1F730DF-5485-4007-ADC9-28E8BD79E1C4}">
      <dgm:prSet phldrT="[Текст]" custT="1"/>
      <dgm:spPr/>
      <dgm:t>
        <a:bodyPr/>
        <a:lstStyle/>
        <a:p>
          <a:r>
            <a:rPr lang="ru-RU" sz="1600" dirty="0" smtClean="0"/>
            <a:t>О персональных данных</a:t>
          </a:r>
          <a:endParaRPr lang="ru-RU" sz="1600" dirty="0"/>
        </a:p>
      </dgm:t>
    </dgm:pt>
    <dgm:pt modelId="{07D62C91-DD3B-4CCE-AB9D-3F358D41AB56}" type="parTrans" cxnId="{14EF1745-BFC9-405F-9E3E-40C87FCC5192}">
      <dgm:prSet/>
      <dgm:spPr/>
      <dgm:t>
        <a:bodyPr/>
        <a:lstStyle/>
        <a:p>
          <a:endParaRPr lang="ru-RU" sz="1600"/>
        </a:p>
      </dgm:t>
    </dgm:pt>
    <dgm:pt modelId="{91DAD303-F73C-4E1E-A344-8F2CC3AEB491}" type="sibTrans" cxnId="{14EF1745-BFC9-405F-9E3E-40C87FCC5192}">
      <dgm:prSet/>
      <dgm:spPr/>
      <dgm:t>
        <a:bodyPr/>
        <a:lstStyle/>
        <a:p>
          <a:endParaRPr lang="ru-RU" sz="1600"/>
        </a:p>
      </dgm:t>
    </dgm:pt>
    <dgm:pt modelId="{C3C6AFBF-151D-4297-B7BA-3DD81070F4E8}">
      <dgm:prSet phldrT="[Текст]" custT="1"/>
      <dgm:spPr/>
      <dgm:t>
        <a:bodyPr/>
        <a:lstStyle/>
        <a:p>
          <a:r>
            <a:rPr lang="ru-RU" sz="1800" b="1" dirty="0" smtClean="0"/>
            <a:t>Правила, положения, инструкции</a:t>
          </a:r>
          <a:endParaRPr lang="ru-RU" sz="1800" b="1" dirty="0"/>
        </a:p>
      </dgm:t>
    </dgm:pt>
    <dgm:pt modelId="{A2D09447-EDB5-4371-B3A8-158E06C9952F}" type="parTrans" cxnId="{5E811E5B-011A-41CD-B1A0-34229E84413F}">
      <dgm:prSet/>
      <dgm:spPr/>
      <dgm:t>
        <a:bodyPr/>
        <a:lstStyle/>
        <a:p>
          <a:endParaRPr lang="ru-RU" sz="1600"/>
        </a:p>
      </dgm:t>
    </dgm:pt>
    <dgm:pt modelId="{9F0A4178-4625-4C8C-BDAA-C8923EFB84EE}" type="sibTrans" cxnId="{5E811E5B-011A-41CD-B1A0-34229E84413F}">
      <dgm:prSet/>
      <dgm:spPr/>
      <dgm:t>
        <a:bodyPr/>
        <a:lstStyle/>
        <a:p>
          <a:endParaRPr lang="ru-RU" sz="1600"/>
        </a:p>
      </dgm:t>
    </dgm:pt>
    <dgm:pt modelId="{36EF9024-3B0E-4050-80C7-77ECFA0A07E3}">
      <dgm:prSet phldrT="[Текст]" custT="1"/>
      <dgm:spPr/>
      <dgm:t>
        <a:bodyPr/>
        <a:lstStyle/>
        <a:p>
          <a:r>
            <a:rPr lang="ru-RU" sz="1600" dirty="0" smtClean="0"/>
            <a:t>Правила делопроизводства в государственных органах, органах местного самоуправления</a:t>
          </a:r>
          <a:endParaRPr lang="ru-RU" sz="1600" dirty="0"/>
        </a:p>
      </dgm:t>
    </dgm:pt>
    <dgm:pt modelId="{2A42BC11-5F27-42B6-9EF2-BF8B714C9D84}" type="parTrans" cxnId="{D8170E89-A99E-4A05-BF59-0323949EE36E}">
      <dgm:prSet/>
      <dgm:spPr/>
      <dgm:t>
        <a:bodyPr/>
        <a:lstStyle/>
        <a:p>
          <a:endParaRPr lang="ru-RU" sz="1600"/>
        </a:p>
      </dgm:t>
    </dgm:pt>
    <dgm:pt modelId="{E8647F97-9F5B-49C1-9454-3437A58D417A}" type="sibTrans" cxnId="{D8170E89-A99E-4A05-BF59-0323949EE36E}">
      <dgm:prSet/>
      <dgm:spPr/>
      <dgm:t>
        <a:bodyPr/>
        <a:lstStyle/>
        <a:p>
          <a:endParaRPr lang="ru-RU" sz="1600"/>
        </a:p>
      </dgm:t>
    </dgm:pt>
    <dgm:pt modelId="{8F8192F9-28FC-49C2-8EE5-48352C8735E6}">
      <dgm:prSet phldrT="[Текст]" custT="1"/>
      <dgm:spPr/>
      <dgm:t>
        <a:bodyPr/>
        <a:lstStyle/>
        <a:p>
          <a:r>
            <a:rPr lang="ru-RU" sz="1600" dirty="0" smtClean="0"/>
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</a:t>
          </a:r>
          <a:endParaRPr lang="ru-RU" sz="1600" dirty="0"/>
        </a:p>
      </dgm:t>
    </dgm:pt>
    <dgm:pt modelId="{6AE771AE-4192-40C0-8403-449D9A8DABBF}" type="parTrans" cxnId="{F07E209C-1383-4951-979C-A87D885DDC7C}">
      <dgm:prSet/>
      <dgm:spPr/>
      <dgm:t>
        <a:bodyPr/>
        <a:lstStyle/>
        <a:p>
          <a:endParaRPr lang="ru-RU" sz="1600"/>
        </a:p>
      </dgm:t>
    </dgm:pt>
    <dgm:pt modelId="{F04D7F67-73AD-41C0-BE17-CFA86A67FE93}" type="sibTrans" cxnId="{F07E209C-1383-4951-979C-A87D885DDC7C}">
      <dgm:prSet/>
      <dgm:spPr/>
      <dgm:t>
        <a:bodyPr/>
        <a:lstStyle/>
        <a:p>
          <a:endParaRPr lang="ru-RU" sz="1600"/>
        </a:p>
      </dgm:t>
    </dgm:pt>
    <dgm:pt modelId="{9EAA7E51-BD68-46A7-880D-95210C1F053C}">
      <dgm:prSet phldrT="[Текст]" custT="1"/>
      <dgm:spPr/>
      <dgm:t>
        <a:bodyPr/>
        <a:lstStyle/>
        <a:p>
          <a:r>
            <a:rPr lang="ru-RU" sz="1600" dirty="0" smtClean="0"/>
            <a:t>Правила организации хранения, комплектования, учета и использования научно-технической документации в органах государственной власти, органах местного самоуправления, государственных и муниципальных организациях  </a:t>
          </a:r>
          <a:endParaRPr lang="ru-RU" sz="1600" dirty="0"/>
        </a:p>
      </dgm:t>
    </dgm:pt>
    <dgm:pt modelId="{99A8176E-559C-4B91-BD53-996D1461F469}" type="parTrans" cxnId="{3EF4ECBE-4D79-42E5-B191-7F6F1FDFEEA6}">
      <dgm:prSet/>
      <dgm:spPr/>
      <dgm:t>
        <a:bodyPr/>
        <a:lstStyle/>
        <a:p>
          <a:endParaRPr lang="ru-RU" sz="1600"/>
        </a:p>
      </dgm:t>
    </dgm:pt>
    <dgm:pt modelId="{EA895F1B-B3FA-420F-98B9-D6FE011AEF0B}" type="sibTrans" cxnId="{3EF4ECBE-4D79-42E5-B191-7F6F1FDFEEA6}">
      <dgm:prSet/>
      <dgm:spPr/>
      <dgm:t>
        <a:bodyPr/>
        <a:lstStyle/>
        <a:p>
          <a:endParaRPr lang="ru-RU" sz="1600"/>
        </a:p>
      </dgm:t>
    </dgm:pt>
    <dgm:pt modelId="{FAD21200-191A-49B7-B1CA-9893ADE70C2C}">
      <dgm:prSet phldrT="[Текст]" custT="1"/>
      <dgm:spPr/>
      <dgm:t>
        <a:bodyPr/>
        <a:lstStyle/>
        <a:p>
          <a:r>
            <a:rPr lang="ru-RU" sz="1600" dirty="0" smtClean="0"/>
            <a:t>Примерная инструкция по делопроизводству в государственных организациях</a:t>
          </a:r>
          <a:endParaRPr lang="ru-RU" sz="1600" dirty="0"/>
        </a:p>
      </dgm:t>
    </dgm:pt>
    <dgm:pt modelId="{B5DC38C8-B82E-4E1F-BFB6-645C1DF9F2AA}" type="parTrans" cxnId="{6E5B589A-121A-4059-B6AD-1F2F154F30B5}">
      <dgm:prSet/>
      <dgm:spPr/>
      <dgm:t>
        <a:bodyPr/>
        <a:lstStyle/>
        <a:p>
          <a:endParaRPr lang="ru-RU" sz="1600"/>
        </a:p>
      </dgm:t>
    </dgm:pt>
    <dgm:pt modelId="{13A07D46-AB89-4757-9F06-DEF956FB1B2F}" type="sibTrans" cxnId="{6E5B589A-121A-4059-B6AD-1F2F154F30B5}">
      <dgm:prSet/>
      <dgm:spPr/>
      <dgm:t>
        <a:bodyPr/>
        <a:lstStyle/>
        <a:p>
          <a:endParaRPr lang="ru-RU" sz="1600"/>
        </a:p>
      </dgm:t>
    </dgm:pt>
    <dgm:pt modelId="{6A0328B5-1D0F-4EE6-9DBE-DC6618590AEC}">
      <dgm:prSet phldrT="[Текст]" custT="1"/>
      <dgm:spPr/>
      <dgm:t>
        <a:bodyPr/>
        <a:lstStyle/>
        <a:p>
          <a:r>
            <a:rPr lang="ru-RU" sz="1600" dirty="0" smtClean="0"/>
            <a:t>Правила формирования и ведения перечня доверенных российских программ для электронных вычислительных машин и баз данных</a:t>
          </a:r>
          <a:endParaRPr lang="ru-RU" sz="1600" dirty="0"/>
        </a:p>
      </dgm:t>
    </dgm:pt>
    <dgm:pt modelId="{10B87EA0-38BA-4D2C-8F9A-14B17735CED6}" type="parTrans" cxnId="{7FD0D375-9EA2-4844-A965-3436526A154E}">
      <dgm:prSet/>
      <dgm:spPr/>
      <dgm:t>
        <a:bodyPr/>
        <a:lstStyle/>
        <a:p>
          <a:endParaRPr lang="ru-RU" sz="1600"/>
        </a:p>
      </dgm:t>
    </dgm:pt>
    <dgm:pt modelId="{9B5A6E0C-0ED5-41E6-8884-963B312712CE}" type="sibTrans" cxnId="{7FD0D375-9EA2-4844-A965-3436526A154E}">
      <dgm:prSet/>
      <dgm:spPr/>
      <dgm:t>
        <a:bodyPr/>
        <a:lstStyle/>
        <a:p>
          <a:endParaRPr lang="ru-RU" sz="1600"/>
        </a:p>
      </dgm:t>
    </dgm:pt>
    <dgm:pt modelId="{C2863762-FA47-49A2-BB4A-1F9472D7B92B}">
      <dgm:prSet phldrT="[Текст]" custT="1"/>
      <dgm:spPr/>
      <dgm:t>
        <a:bodyPr/>
        <a:lstStyle/>
        <a:p>
          <a:r>
            <a:rPr lang="ru-RU" sz="1600" smtClean="0"/>
            <a:t>Положение о порядке и сроках хранения документов акционерных обществ</a:t>
          </a:r>
          <a:endParaRPr lang="ru-RU" sz="1600" dirty="0"/>
        </a:p>
      </dgm:t>
    </dgm:pt>
    <dgm:pt modelId="{A1F04284-EA69-419F-ADE1-D3974C7F7C3A}" type="parTrans" cxnId="{D7C5ABF2-BD3B-4870-A6BA-90599943D265}">
      <dgm:prSet/>
      <dgm:spPr/>
      <dgm:t>
        <a:bodyPr/>
        <a:lstStyle/>
        <a:p>
          <a:endParaRPr lang="ru-RU" sz="1600"/>
        </a:p>
      </dgm:t>
    </dgm:pt>
    <dgm:pt modelId="{6F9DBE2B-EE2D-450E-B1AB-4ED944D8D3E2}" type="sibTrans" cxnId="{D7C5ABF2-BD3B-4870-A6BA-90599943D265}">
      <dgm:prSet/>
      <dgm:spPr/>
      <dgm:t>
        <a:bodyPr/>
        <a:lstStyle/>
        <a:p>
          <a:endParaRPr lang="ru-RU" sz="1600"/>
        </a:p>
      </dgm:t>
    </dgm:pt>
    <dgm:pt modelId="{C6941274-79D2-4ECF-A142-B8E6091F619D}" type="pres">
      <dgm:prSet presAssocID="{266D1741-27CD-42B1-B69F-6BB962BE29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B402AC-1D32-436C-8D92-BBEE71E4E381}" type="pres">
      <dgm:prSet presAssocID="{872CDBD9-C8A7-44E4-A78F-0435053249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1282-0E49-4EB8-8052-E8983B7C300C}" type="pres">
      <dgm:prSet presAssocID="{872CDBD9-C8A7-44E4-A78F-0435053249E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3D9E2-6F40-4398-A271-F5E038B88899}" type="pres">
      <dgm:prSet presAssocID="{C3C6AFBF-151D-4297-B7BA-3DD81070F4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833A5-C69C-42F8-A7B0-2925032D066E}" type="pres">
      <dgm:prSet presAssocID="{C3C6AFBF-151D-4297-B7BA-3DD81070F4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0D375-9EA2-4844-A965-3436526A154E}" srcId="{C3C6AFBF-151D-4297-B7BA-3DD81070F4E8}" destId="{6A0328B5-1D0F-4EE6-9DBE-DC6618590AEC}" srcOrd="4" destOrd="0" parTransId="{10B87EA0-38BA-4D2C-8F9A-14B17735CED6}" sibTransId="{9B5A6E0C-0ED5-41E6-8884-963B312712CE}"/>
    <dgm:cxn modelId="{F6A66854-491F-4C64-90E1-B4BBC0377C8F}" type="presOf" srcId="{872CDBD9-C8A7-44E4-A78F-0435053249EB}" destId="{98B402AC-1D32-436C-8D92-BBEE71E4E381}" srcOrd="0" destOrd="0" presId="urn:microsoft.com/office/officeart/2005/8/layout/vList2"/>
    <dgm:cxn modelId="{5E811E5B-011A-41CD-B1A0-34229E84413F}" srcId="{266D1741-27CD-42B1-B69F-6BB962BE293C}" destId="{C3C6AFBF-151D-4297-B7BA-3DD81070F4E8}" srcOrd="1" destOrd="0" parTransId="{A2D09447-EDB5-4371-B3A8-158E06C9952F}" sibTransId="{9F0A4178-4625-4C8C-BDAA-C8923EFB84EE}"/>
    <dgm:cxn modelId="{FA8CD818-6E0A-4CA9-AEFC-C577D856371D}" type="presOf" srcId="{9EAA7E51-BD68-46A7-880D-95210C1F053C}" destId="{7EE833A5-C69C-42F8-A7B0-2925032D066E}" srcOrd="0" destOrd="3" presId="urn:microsoft.com/office/officeart/2005/8/layout/vList2"/>
    <dgm:cxn modelId="{F07E209C-1383-4951-979C-A87D885DDC7C}" srcId="{C3C6AFBF-151D-4297-B7BA-3DD81070F4E8}" destId="{8F8192F9-28FC-49C2-8EE5-48352C8735E6}" srcOrd="2" destOrd="0" parTransId="{6AE771AE-4192-40C0-8403-449D9A8DABBF}" sibTransId="{F04D7F67-73AD-41C0-BE17-CFA86A67FE93}"/>
    <dgm:cxn modelId="{D8170E89-A99E-4A05-BF59-0323949EE36E}" srcId="{C3C6AFBF-151D-4297-B7BA-3DD81070F4E8}" destId="{36EF9024-3B0E-4050-80C7-77ECFA0A07E3}" srcOrd="0" destOrd="0" parTransId="{2A42BC11-5F27-42B6-9EF2-BF8B714C9D84}" sibTransId="{E8647F97-9F5B-49C1-9454-3437A58D417A}"/>
    <dgm:cxn modelId="{92F7D2A4-812D-490B-8FC6-F4AAAC75249D}" type="presOf" srcId="{62824F91-5263-4434-852D-743628480937}" destId="{DE321282-0E49-4EB8-8052-E8983B7C300C}" srcOrd="0" destOrd="0" presId="urn:microsoft.com/office/officeart/2005/8/layout/vList2"/>
    <dgm:cxn modelId="{14EF1745-BFC9-405F-9E3E-40C87FCC5192}" srcId="{872CDBD9-C8A7-44E4-A78F-0435053249EB}" destId="{C1F730DF-5485-4007-ADC9-28E8BD79E1C4}" srcOrd="3" destOrd="0" parTransId="{07D62C91-DD3B-4CCE-AB9D-3F358D41AB56}" sibTransId="{91DAD303-F73C-4E1E-A344-8F2CC3AEB491}"/>
    <dgm:cxn modelId="{F2E6FB82-BDD1-4EF5-9A81-B1839CD5A1F3}" type="presOf" srcId="{266D1741-27CD-42B1-B69F-6BB962BE293C}" destId="{C6941274-79D2-4ECF-A142-B8E6091F619D}" srcOrd="0" destOrd="0" presId="urn:microsoft.com/office/officeart/2005/8/layout/vList2"/>
    <dgm:cxn modelId="{6DA5933E-1C70-404A-A976-CB6BC011D8A2}" type="presOf" srcId="{C062A76E-D0C6-4F6C-AB59-38753B84D812}" destId="{DE321282-0E49-4EB8-8052-E8983B7C300C}" srcOrd="0" destOrd="2" presId="urn:microsoft.com/office/officeart/2005/8/layout/vList2"/>
    <dgm:cxn modelId="{D7C5ABF2-BD3B-4870-A6BA-90599943D265}" srcId="{C3C6AFBF-151D-4297-B7BA-3DD81070F4E8}" destId="{C2863762-FA47-49A2-BB4A-1F9472D7B92B}" srcOrd="5" destOrd="0" parTransId="{A1F04284-EA69-419F-ADE1-D3974C7F7C3A}" sibTransId="{6F9DBE2B-EE2D-450E-B1AB-4ED944D8D3E2}"/>
    <dgm:cxn modelId="{49F5745D-BC5E-48B9-910B-BAF8727F7E7C}" type="presOf" srcId="{C3C6AFBF-151D-4297-B7BA-3DD81070F4E8}" destId="{2243D9E2-6F40-4398-A271-F5E038B88899}" srcOrd="0" destOrd="0" presId="urn:microsoft.com/office/officeart/2005/8/layout/vList2"/>
    <dgm:cxn modelId="{3EF4ECBE-4D79-42E5-B191-7F6F1FDFEEA6}" srcId="{C3C6AFBF-151D-4297-B7BA-3DD81070F4E8}" destId="{9EAA7E51-BD68-46A7-880D-95210C1F053C}" srcOrd="3" destOrd="0" parTransId="{99A8176E-559C-4B91-BD53-996D1461F469}" sibTransId="{EA895F1B-B3FA-420F-98B9-D6FE011AEF0B}"/>
    <dgm:cxn modelId="{E2C902A4-CBA7-4ECB-89F5-7B3744519E4B}" srcId="{872CDBD9-C8A7-44E4-A78F-0435053249EB}" destId="{9B71EB5A-85E3-4509-BC6D-89514C4E17F6}" srcOrd="1" destOrd="0" parTransId="{E1D7500B-FDEB-4944-A015-289464E2EE9C}" sibTransId="{E30A2E48-640F-44A1-98CB-B9BC79E38A4E}"/>
    <dgm:cxn modelId="{A57C1B20-14E6-4E01-89D3-5809FDAA64E3}" srcId="{872CDBD9-C8A7-44E4-A78F-0435053249EB}" destId="{62824F91-5263-4434-852D-743628480937}" srcOrd="0" destOrd="0" parTransId="{988E8C8C-6AC3-4B35-AC67-D6793EFD1FC5}" sibTransId="{7453F07A-15C4-4DA8-AB83-B13B142FB15D}"/>
    <dgm:cxn modelId="{10ADD743-C6AC-4F09-A125-B350165088F9}" srcId="{872CDBD9-C8A7-44E4-A78F-0435053249EB}" destId="{C062A76E-D0C6-4F6C-AB59-38753B84D812}" srcOrd="2" destOrd="0" parTransId="{6E3018C7-701D-4F7C-8DB7-EA96C95C0A9B}" sibTransId="{50C10FCB-7F24-4A9E-AA2F-CD4644DB06D3}"/>
    <dgm:cxn modelId="{80E4829D-E273-4F41-A3CB-913B7EF35D67}" type="presOf" srcId="{C1F730DF-5485-4007-ADC9-28E8BD79E1C4}" destId="{DE321282-0E49-4EB8-8052-E8983B7C300C}" srcOrd="0" destOrd="3" presId="urn:microsoft.com/office/officeart/2005/8/layout/vList2"/>
    <dgm:cxn modelId="{112E0E66-93C2-4309-AE67-132EB4A636E4}" type="presOf" srcId="{C2863762-FA47-49A2-BB4A-1F9472D7B92B}" destId="{7EE833A5-C69C-42F8-A7B0-2925032D066E}" srcOrd="0" destOrd="5" presId="urn:microsoft.com/office/officeart/2005/8/layout/vList2"/>
    <dgm:cxn modelId="{E69D6E13-CAC5-49B9-8698-5178C8B1FF96}" srcId="{266D1741-27CD-42B1-B69F-6BB962BE293C}" destId="{872CDBD9-C8A7-44E4-A78F-0435053249EB}" srcOrd="0" destOrd="0" parTransId="{6FC7E795-4BE4-4130-9BB7-9AE134FF03BD}" sibTransId="{F26C5D55-A59C-499F-B55B-AD78AA8C7B89}"/>
    <dgm:cxn modelId="{FEDF0AD2-CC63-4E90-A7C3-A95C0D7EDDAA}" type="presOf" srcId="{6A0328B5-1D0F-4EE6-9DBE-DC6618590AEC}" destId="{7EE833A5-C69C-42F8-A7B0-2925032D066E}" srcOrd="0" destOrd="4" presId="urn:microsoft.com/office/officeart/2005/8/layout/vList2"/>
    <dgm:cxn modelId="{2A0F7E12-60C0-4DDA-A91E-515B57AC25FC}" type="presOf" srcId="{36EF9024-3B0E-4050-80C7-77ECFA0A07E3}" destId="{7EE833A5-C69C-42F8-A7B0-2925032D066E}" srcOrd="0" destOrd="0" presId="urn:microsoft.com/office/officeart/2005/8/layout/vList2"/>
    <dgm:cxn modelId="{F3932676-2C04-40BC-9EE7-910901267A05}" type="presOf" srcId="{8F8192F9-28FC-49C2-8EE5-48352C8735E6}" destId="{7EE833A5-C69C-42F8-A7B0-2925032D066E}" srcOrd="0" destOrd="2" presId="urn:microsoft.com/office/officeart/2005/8/layout/vList2"/>
    <dgm:cxn modelId="{6E5B589A-121A-4059-B6AD-1F2F154F30B5}" srcId="{C3C6AFBF-151D-4297-B7BA-3DD81070F4E8}" destId="{FAD21200-191A-49B7-B1CA-9893ADE70C2C}" srcOrd="1" destOrd="0" parTransId="{B5DC38C8-B82E-4E1F-BFB6-645C1DF9F2AA}" sibTransId="{13A07D46-AB89-4757-9F06-DEF956FB1B2F}"/>
    <dgm:cxn modelId="{7C3BA766-8653-495F-A150-CFCD7030D27B}" type="presOf" srcId="{9B71EB5A-85E3-4509-BC6D-89514C4E17F6}" destId="{DE321282-0E49-4EB8-8052-E8983B7C300C}" srcOrd="0" destOrd="1" presId="urn:microsoft.com/office/officeart/2005/8/layout/vList2"/>
    <dgm:cxn modelId="{A0419F92-CD48-45AA-BD35-7BD108E0A71D}" type="presOf" srcId="{FAD21200-191A-49B7-B1CA-9893ADE70C2C}" destId="{7EE833A5-C69C-42F8-A7B0-2925032D066E}" srcOrd="0" destOrd="1" presId="urn:microsoft.com/office/officeart/2005/8/layout/vList2"/>
    <dgm:cxn modelId="{BC4EBF2A-69E8-431C-8601-BF7924BAF8DA}" type="presParOf" srcId="{C6941274-79D2-4ECF-A142-B8E6091F619D}" destId="{98B402AC-1D32-436C-8D92-BBEE71E4E381}" srcOrd="0" destOrd="0" presId="urn:microsoft.com/office/officeart/2005/8/layout/vList2"/>
    <dgm:cxn modelId="{2EA95E34-61C9-457C-83BA-0CF88203A6C8}" type="presParOf" srcId="{C6941274-79D2-4ECF-A142-B8E6091F619D}" destId="{DE321282-0E49-4EB8-8052-E8983B7C300C}" srcOrd="1" destOrd="0" presId="urn:microsoft.com/office/officeart/2005/8/layout/vList2"/>
    <dgm:cxn modelId="{ECA2EF51-5CEF-421C-B20D-C4A24E6E5275}" type="presParOf" srcId="{C6941274-79D2-4ECF-A142-B8E6091F619D}" destId="{2243D9E2-6F40-4398-A271-F5E038B88899}" srcOrd="2" destOrd="0" presId="urn:microsoft.com/office/officeart/2005/8/layout/vList2"/>
    <dgm:cxn modelId="{DE5816BD-3930-4DB2-9708-D3E5BCC5E2A4}" type="presParOf" srcId="{C6941274-79D2-4ECF-A142-B8E6091F619D}" destId="{7EE833A5-C69C-42F8-A7B0-2925032D066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6D1741-27CD-42B1-B69F-6BB962BE293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2CDBD9-C8A7-44E4-A78F-0435053249EB}">
      <dgm:prSet phldrT="[Текст]" custT="1"/>
      <dgm:spPr/>
      <dgm:t>
        <a:bodyPr/>
        <a:lstStyle/>
        <a:p>
          <a:r>
            <a:rPr lang="ru-RU" sz="1800" b="1" dirty="0" smtClean="0"/>
            <a:t>Стандарты</a:t>
          </a:r>
          <a:endParaRPr lang="ru-RU" sz="1800" b="1" dirty="0"/>
        </a:p>
      </dgm:t>
    </dgm:pt>
    <dgm:pt modelId="{6FC7E795-4BE4-4130-9BB7-9AE134FF03BD}" type="parTrans" cxnId="{E69D6E13-CAC5-49B9-8698-5178C8B1FF9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26C5D55-A59C-499F-B55B-AD78AA8C7B89}" type="sibTrans" cxnId="{E69D6E13-CAC5-49B9-8698-5178C8B1FF9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2824F91-5263-4434-852D-743628480937}">
      <dgm:prSet phldrT="[Текст]" custT="1"/>
      <dgm:spPr/>
      <dgm:t>
        <a:bodyPr/>
        <a:lstStyle/>
        <a:p>
          <a:r>
            <a:rPr lang="ru-RU" sz="1600" dirty="0" smtClean="0"/>
            <a:t>Система стандартов по информации, библиотечному и издательскому делу. Системы управления документами. Руководство по внедрению</a:t>
          </a:r>
          <a:endParaRPr lang="ru-RU" sz="1600" dirty="0"/>
        </a:p>
      </dgm:t>
    </dgm:pt>
    <dgm:pt modelId="{988E8C8C-6AC3-4B35-AC67-D6793EFD1FC5}" type="parTrans" cxnId="{A57C1B20-14E6-4E01-89D3-5809FDAA64E3}">
      <dgm:prSet/>
      <dgm:spPr/>
      <dgm:t>
        <a:bodyPr/>
        <a:lstStyle/>
        <a:p>
          <a:endParaRPr lang="ru-RU" sz="1600"/>
        </a:p>
      </dgm:t>
    </dgm:pt>
    <dgm:pt modelId="{7453F07A-15C4-4DA8-AB83-B13B142FB15D}" type="sibTrans" cxnId="{A57C1B20-14E6-4E01-89D3-5809FDAA64E3}">
      <dgm:prSet/>
      <dgm:spPr/>
      <dgm:t>
        <a:bodyPr/>
        <a:lstStyle/>
        <a:p>
          <a:endParaRPr lang="ru-RU" sz="1600"/>
        </a:p>
      </dgm:t>
    </dgm:pt>
    <dgm:pt modelId="{F8298334-13DC-4AE5-8EBA-89537C584EA3}">
      <dgm:prSet phldrT="[Текст]" custT="1"/>
      <dgm:spPr/>
      <dgm:t>
        <a:bodyPr/>
        <a:lstStyle/>
        <a:p>
          <a:r>
            <a:rPr lang="ru-RU" sz="1600" dirty="0" smtClean="0"/>
            <a:t>Система стандартов по информации, библиотечному и издательскому делу. Делопроизводство и архивное дело. Термины и определения</a:t>
          </a:r>
          <a:endParaRPr lang="ru-RU" sz="1600" dirty="0"/>
        </a:p>
      </dgm:t>
    </dgm:pt>
    <dgm:pt modelId="{5C6079DA-AD19-40D9-84FE-553387CFAC6B}" type="parTrans" cxnId="{1E30A95D-4B85-4E2F-865F-E613056BE6D2}">
      <dgm:prSet/>
      <dgm:spPr/>
      <dgm:t>
        <a:bodyPr/>
        <a:lstStyle/>
        <a:p>
          <a:endParaRPr lang="ru-RU"/>
        </a:p>
      </dgm:t>
    </dgm:pt>
    <dgm:pt modelId="{C6B457A6-92EE-4A73-A667-7A85F9714DCC}" type="sibTrans" cxnId="{1E30A95D-4B85-4E2F-865F-E613056BE6D2}">
      <dgm:prSet/>
      <dgm:spPr/>
      <dgm:t>
        <a:bodyPr/>
        <a:lstStyle/>
        <a:p>
          <a:endParaRPr lang="ru-RU"/>
        </a:p>
      </dgm:t>
    </dgm:pt>
    <dgm:pt modelId="{EF7AB47A-F13D-455A-AC8D-1BE62B9950AF}">
      <dgm:prSet phldrT="[Текст]" custT="1"/>
      <dgm:spPr/>
      <dgm:t>
        <a:bodyPr/>
        <a:lstStyle/>
        <a:p>
          <a:r>
            <a:rPr lang="ru-RU" sz="1600" dirty="0" smtClean="0"/>
            <a:t>Система стандартов по информации, библиотечному и издательскому делу. Информация и документация. Управление документами. Часть 1. Понятия и принципы</a:t>
          </a:r>
          <a:endParaRPr lang="ru-RU" sz="1600" dirty="0"/>
        </a:p>
      </dgm:t>
    </dgm:pt>
    <dgm:pt modelId="{38C87935-07C1-43D1-B3D4-59CFCEDCEA6F}" type="parTrans" cxnId="{DF443370-646D-4FE9-B535-FC05D9B5E923}">
      <dgm:prSet/>
      <dgm:spPr/>
      <dgm:t>
        <a:bodyPr/>
        <a:lstStyle/>
        <a:p>
          <a:endParaRPr lang="ru-RU"/>
        </a:p>
      </dgm:t>
    </dgm:pt>
    <dgm:pt modelId="{62A385F2-D3D9-4340-AD98-9E6D53188A57}" type="sibTrans" cxnId="{DF443370-646D-4FE9-B535-FC05D9B5E923}">
      <dgm:prSet/>
      <dgm:spPr/>
      <dgm:t>
        <a:bodyPr/>
        <a:lstStyle/>
        <a:p>
          <a:endParaRPr lang="ru-RU"/>
        </a:p>
      </dgm:t>
    </dgm:pt>
    <dgm:pt modelId="{EE70BB22-4585-4CC1-A389-E9CD6DA831E4}">
      <dgm:prSet phldrT="[Текст]" custT="1"/>
      <dgm:spPr/>
      <dgm:t>
        <a:bodyPr/>
        <a:lstStyle/>
        <a:p>
          <a:r>
            <a:rPr lang="ru-RU" sz="1600" dirty="0" smtClean="0"/>
            <a:t>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</a:t>
          </a:r>
          <a:endParaRPr lang="ru-RU" sz="1600" dirty="0"/>
        </a:p>
      </dgm:t>
    </dgm:pt>
    <dgm:pt modelId="{CA11ED66-4149-4F94-B48D-86ADD94710B4}" type="parTrans" cxnId="{9A8BF1DE-153E-4C91-A0EB-46FB4C7418C5}">
      <dgm:prSet/>
      <dgm:spPr/>
      <dgm:t>
        <a:bodyPr/>
        <a:lstStyle/>
        <a:p>
          <a:endParaRPr lang="ru-RU"/>
        </a:p>
      </dgm:t>
    </dgm:pt>
    <dgm:pt modelId="{30080A84-A705-439C-B099-C7217972B6AB}" type="sibTrans" cxnId="{9A8BF1DE-153E-4C91-A0EB-46FB4C7418C5}">
      <dgm:prSet/>
      <dgm:spPr/>
      <dgm:t>
        <a:bodyPr/>
        <a:lstStyle/>
        <a:p>
          <a:endParaRPr lang="ru-RU"/>
        </a:p>
      </dgm:t>
    </dgm:pt>
    <dgm:pt modelId="{2DCDCCEA-029A-4E85-91E3-249B572208D8}">
      <dgm:prSet phldrT="[Текст]" custT="1"/>
      <dgm:spPr/>
      <dgm:t>
        <a:bodyPr/>
        <a:lstStyle/>
        <a:p>
          <a:r>
            <a:rPr lang="ru-RU" sz="1600" dirty="0" smtClean="0"/>
            <a:t>Система стандартов по информации, библиотечному и издательскому делу. Информация и документация. Системы управления документами. Основные положения и словарь</a:t>
          </a:r>
          <a:endParaRPr lang="ru-RU" sz="1600" dirty="0"/>
        </a:p>
      </dgm:t>
    </dgm:pt>
    <dgm:pt modelId="{D70EC12D-BAA7-44C8-8573-E668E4FF039D}" type="parTrans" cxnId="{C6478F0B-17BA-42B5-9225-1CF7F265FEA9}">
      <dgm:prSet/>
      <dgm:spPr/>
      <dgm:t>
        <a:bodyPr/>
        <a:lstStyle/>
        <a:p>
          <a:endParaRPr lang="ru-RU"/>
        </a:p>
      </dgm:t>
    </dgm:pt>
    <dgm:pt modelId="{40682E3B-090B-4F34-9AB3-8B73CA046A6F}" type="sibTrans" cxnId="{C6478F0B-17BA-42B5-9225-1CF7F265FEA9}">
      <dgm:prSet/>
      <dgm:spPr/>
      <dgm:t>
        <a:bodyPr/>
        <a:lstStyle/>
        <a:p>
          <a:endParaRPr lang="ru-RU"/>
        </a:p>
      </dgm:t>
    </dgm:pt>
    <dgm:pt modelId="{741D4A2D-4A98-440A-8990-DB5A2DC7239F}">
      <dgm:prSet phldrT="[Текст]" custT="1"/>
      <dgm:spPr/>
      <dgm:t>
        <a:bodyPr/>
        <a:lstStyle/>
        <a:p>
          <a:r>
            <a:rPr lang="ru-RU" sz="1600" dirty="0" smtClean="0"/>
            <a:t>Система стандартов по информации, библиотечному и издательскому делу. Информация и документация. Системы управления документами. Требования</a:t>
          </a:r>
          <a:endParaRPr lang="ru-RU" sz="1600" dirty="0"/>
        </a:p>
      </dgm:t>
    </dgm:pt>
    <dgm:pt modelId="{DC3E283C-92A1-4E11-B025-80FA50930BBA}" type="parTrans" cxnId="{4C44EDCC-E252-4D80-ABC3-38212E376A1B}">
      <dgm:prSet/>
      <dgm:spPr/>
      <dgm:t>
        <a:bodyPr/>
        <a:lstStyle/>
        <a:p>
          <a:endParaRPr lang="ru-RU"/>
        </a:p>
      </dgm:t>
    </dgm:pt>
    <dgm:pt modelId="{C1F0F4D5-171B-4786-A327-4F8935F6FE9E}" type="sibTrans" cxnId="{4C44EDCC-E252-4D80-ABC3-38212E376A1B}">
      <dgm:prSet/>
      <dgm:spPr/>
      <dgm:t>
        <a:bodyPr/>
        <a:lstStyle/>
        <a:p>
          <a:endParaRPr lang="ru-RU"/>
        </a:p>
      </dgm:t>
    </dgm:pt>
    <dgm:pt modelId="{3DE8F1BA-15A3-4628-BDFC-AAFEEE474D62}">
      <dgm:prSet phldrT="[Текст]" custT="1"/>
      <dgm:spPr/>
      <dgm:t>
        <a:bodyPr/>
        <a:lstStyle/>
        <a:p>
          <a:r>
            <a:rPr lang="ru-RU" sz="1600" dirty="0" smtClean="0"/>
            <a:t>Национальный стандарт Российской Федерации. Обеспечение долговременной сохранности электронных документов</a:t>
          </a:r>
          <a:endParaRPr lang="ru-RU" sz="1600" dirty="0"/>
        </a:p>
      </dgm:t>
    </dgm:pt>
    <dgm:pt modelId="{0AB300A2-411C-469F-8C08-45EBDE9B403A}" type="parTrans" cxnId="{551452CD-71C4-4F07-87F1-DB983DCCC7AA}">
      <dgm:prSet/>
      <dgm:spPr/>
      <dgm:t>
        <a:bodyPr/>
        <a:lstStyle/>
        <a:p>
          <a:endParaRPr lang="ru-RU"/>
        </a:p>
      </dgm:t>
    </dgm:pt>
    <dgm:pt modelId="{F7B1DD88-D338-4E1C-BD51-A9AF554C4DFC}" type="sibTrans" cxnId="{551452CD-71C4-4F07-87F1-DB983DCCC7AA}">
      <dgm:prSet/>
      <dgm:spPr/>
      <dgm:t>
        <a:bodyPr/>
        <a:lstStyle/>
        <a:p>
          <a:endParaRPr lang="ru-RU"/>
        </a:p>
      </dgm:t>
    </dgm:pt>
    <dgm:pt modelId="{D42D5B17-7F39-4B5F-B0D8-555E62CF1D19}" type="pres">
      <dgm:prSet presAssocID="{266D1741-27CD-42B1-B69F-6BB962BE29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B2F228-0418-4197-A79D-E45B9BFBF1B0}" type="pres">
      <dgm:prSet presAssocID="{872CDBD9-C8A7-44E4-A78F-0435053249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B394F-6F07-4217-B2F1-120FB3A1D36A}" type="pres">
      <dgm:prSet presAssocID="{872CDBD9-C8A7-44E4-A78F-0435053249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7C5992-C576-4051-A328-B4E1462231AC}" type="presOf" srcId="{872CDBD9-C8A7-44E4-A78F-0435053249EB}" destId="{89B2F228-0418-4197-A79D-E45B9BFBF1B0}" srcOrd="0" destOrd="0" presId="urn:microsoft.com/office/officeart/2005/8/layout/vList2"/>
    <dgm:cxn modelId="{3CADEB96-3F47-4FA0-8EA7-54F7672F2A8B}" type="presOf" srcId="{266D1741-27CD-42B1-B69F-6BB962BE293C}" destId="{D42D5B17-7F39-4B5F-B0D8-555E62CF1D19}" srcOrd="0" destOrd="0" presId="urn:microsoft.com/office/officeart/2005/8/layout/vList2"/>
    <dgm:cxn modelId="{A87524EB-711A-4D5C-B5F0-6B88CC204A14}" type="presOf" srcId="{62824F91-5263-4434-852D-743628480937}" destId="{783B394F-6F07-4217-B2F1-120FB3A1D36A}" srcOrd="0" destOrd="6" presId="urn:microsoft.com/office/officeart/2005/8/layout/vList2"/>
    <dgm:cxn modelId="{1E30A95D-4B85-4E2F-865F-E613056BE6D2}" srcId="{872CDBD9-C8A7-44E4-A78F-0435053249EB}" destId="{F8298334-13DC-4AE5-8EBA-89537C584EA3}" srcOrd="1" destOrd="0" parTransId="{5C6079DA-AD19-40D9-84FE-553387CFAC6B}" sibTransId="{C6B457A6-92EE-4A73-A667-7A85F9714DCC}"/>
    <dgm:cxn modelId="{9A8BF1DE-153E-4C91-A0EB-46FB4C7418C5}" srcId="{872CDBD9-C8A7-44E4-A78F-0435053249EB}" destId="{EE70BB22-4585-4CC1-A389-E9CD6DA831E4}" srcOrd="2" destOrd="0" parTransId="{CA11ED66-4149-4F94-B48D-86ADD94710B4}" sibTransId="{30080A84-A705-439C-B099-C7217972B6AB}"/>
    <dgm:cxn modelId="{A57C1B20-14E6-4E01-89D3-5809FDAA64E3}" srcId="{872CDBD9-C8A7-44E4-A78F-0435053249EB}" destId="{62824F91-5263-4434-852D-743628480937}" srcOrd="6" destOrd="0" parTransId="{988E8C8C-6AC3-4B35-AC67-D6793EFD1FC5}" sibTransId="{7453F07A-15C4-4DA8-AB83-B13B142FB15D}"/>
    <dgm:cxn modelId="{551452CD-71C4-4F07-87F1-DB983DCCC7AA}" srcId="{872CDBD9-C8A7-44E4-A78F-0435053249EB}" destId="{3DE8F1BA-15A3-4628-BDFC-AAFEEE474D62}" srcOrd="5" destOrd="0" parTransId="{0AB300A2-411C-469F-8C08-45EBDE9B403A}" sibTransId="{F7B1DD88-D338-4E1C-BD51-A9AF554C4DFC}"/>
    <dgm:cxn modelId="{51B9E83F-C5E5-4F74-AEC5-4C3A9C88E243}" type="presOf" srcId="{EE70BB22-4585-4CC1-A389-E9CD6DA831E4}" destId="{783B394F-6F07-4217-B2F1-120FB3A1D36A}" srcOrd="0" destOrd="2" presId="urn:microsoft.com/office/officeart/2005/8/layout/vList2"/>
    <dgm:cxn modelId="{A53B3188-4BC4-4F2E-BC6A-42A3E022B214}" type="presOf" srcId="{EF7AB47A-F13D-455A-AC8D-1BE62B9950AF}" destId="{783B394F-6F07-4217-B2F1-120FB3A1D36A}" srcOrd="0" destOrd="0" presId="urn:microsoft.com/office/officeart/2005/8/layout/vList2"/>
    <dgm:cxn modelId="{E69D6E13-CAC5-49B9-8698-5178C8B1FF96}" srcId="{266D1741-27CD-42B1-B69F-6BB962BE293C}" destId="{872CDBD9-C8A7-44E4-A78F-0435053249EB}" srcOrd="0" destOrd="0" parTransId="{6FC7E795-4BE4-4130-9BB7-9AE134FF03BD}" sibTransId="{F26C5D55-A59C-499F-B55B-AD78AA8C7B89}"/>
    <dgm:cxn modelId="{4C44EDCC-E252-4D80-ABC3-38212E376A1B}" srcId="{872CDBD9-C8A7-44E4-A78F-0435053249EB}" destId="{741D4A2D-4A98-440A-8990-DB5A2DC7239F}" srcOrd="4" destOrd="0" parTransId="{DC3E283C-92A1-4E11-B025-80FA50930BBA}" sibTransId="{C1F0F4D5-171B-4786-A327-4F8935F6FE9E}"/>
    <dgm:cxn modelId="{127FD649-4EB2-4D67-A445-55BD25362BD7}" type="presOf" srcId="{F8298334-13DC-4AE5-8EBA-89537C584EA3}" destId="{783B394F-6F07-4217-B2F1-120FB3A1D36A}" srcOrd="0" destOrd="1" presId="urn:microsoft.com/office/officeart/2005/8/layout/vList2"/>
    <dgm:cxn modelId="{DF443370-646D-4FE9-B535-FC05D9B5E923}" srcId="{872CDBD9-C8A7-44E4-A78F-0435053249EB}" destId="{EF7AB47A-F13D-455A-AC8D-1BE62B9950AF}" srcOrd="0" destOrd="0" parTransId="{38C87935-07C1-43D1-B3D4-59CFCEDCEA6F}" sibTransId="{62A385F2-D3D9-4340-AD98-9E6D53188A57}"/>
    <dgm:cxn modelId="{C6478F0B-17BA-42B5-9225-1CF7F265FEA9}" srcId="{872CDBD9-C8A7-44E4-A78F-0435053249EB}" destId="{2DCDCCEA-029A-4E85-91E3-249B572208D8}" srcOrd="3" destOrd="0" parTransId="{D70EC12D-BAA7-44C8-8573-E668E4FF039D}" sibTransId="{40682E3B-090B-4F34-9AB3-8B73CA046A6F}"/>
    <dgm:cxn modelId="{03347E14-F9A1-4AD9-945E-E98ABF048EE7}" type="presOf" srcId="{3DE8F1BA-15A3-4628-BDFC-AAFEEE474D62}" destId="{783B394F-6F07-4217-B2F1-120FB3A1D36A}" srcOrd="0" destOrd="5" presId="urn:microsoft.com/office/officeart/2005/8/layout/vList2"/>
    <dgm:cxn modelId="{FDE3C09D-115E-42C3-8C4C-E715F9E1C944}" type="presOf" srcId="{741D4A2D-4A98-440A-8990-DB5A2DC7239F}" destId="{783B394F-6F07-4217-B2F1-120FB3A1D36A}" srcOrd="0" destOrd="4" presId="urn:microsoft.com/office/officeart/2005/8/layout/vList2"/>
    <dgm:cxn modelId="{1D1F66F4-4A1E-4B97-9130-A2E8F66D80B8}" type="presOf" srcId="{2DCDCCEA-029A-4E85-91E3-249B572208D8}" destId="{783B394F-6F07-4217-B2F1-120FB3A1D36A}" srcOrd="0" destOrd="3" presId="urn:microsoft.com/office/officeart/2005/8/layout/vList2"/>
    <dgm:cxn modelId="{F7CBCC57-F524-4C18-A31F-F6A4C79D43A5}" type="presParOf" srcId="{D42D5B17-7F39-4B5F-B0D8-555E62CF1D19}" destId="{89B2F228-0418-4197-A79D-E45B9BFBF1B0}" srcOrd="0" destOrd="0" presId="urn:microsoft.com/office/officeart/2005/8/layout/vList2"/>
    <dgm:cxn modelId="{2DFC9430-457C-4587-89FC-D2ADD2546C24}" type="presParOf" srcId="{D42D5B17-7F39-4B5F-B0D8-555E62CF1D19}" destId="{783B394F-6F07-4217-B2F1-120FB3A1D3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D1741-27CD-42B1-B69F-6BB962BE293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2CDBD9-C8A7-44E4-A78F-0435053249EB}">
      <dgm:prSet phldrT="[Текст]" custT="1"/>
      <dgm:spPr/>
      <dgm:t>
        <a:bodyPr/>
        <a:lstStyle/>
        <a:p>
          <a:r>
            <a:rPr lang="ru-RU" sz="1800" b="1" dirty="0" smtClean="0"/>
            <a:t>Методические указания, рекомендации, требования</a:t>
          </a:r>
          <a:endParaRPr lang="ru-RU" sz="1800" b="1" dirty="0"/>
        </a:p>
      </dgm:t>
    </dgm:pt>
    <dgm:pt modelId="{6FC7E795-4BE4-4130-9BB7-9AE134FF03BD}" type="parTrans" cxnId="{E69D6E13-CAC5-49B9-8698-5178C8B1FF9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26C5D55-A59C-499F-B55B-AD78AA8C7B89}" type="sibTrans" cxnId="{E69D6E13-CAC5-49B9-8698-5178C8B1FF9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F7AB47A-F13D-455A-AC8D-1BE62B9950AF}">
      <dgm:prSet phldrT="[Текст]" custT="1"/>
      <dgm:spPr/>
      <dgm:t>
        <a:bodyPr/>
        <a:lstStyle/>
        <a:p>
          <a:r>
            <a:rPr lang="ru-RU" sz="1600" dirty="0" smtClean="0"/>
            <a:t>Методические рекомендации по разработке инструкций по делопроизводству в государственных органах, органах самоуправления</a:t>
          </a:r>
          <a:endParaRPr lang="ru-RU" sz="1600" dirty="0"/>
        </a:p>
      </dgm:t>
    </dgm:pt>
    <dgm:pt modelId="{38C87935-07C1-43D1-B3D4-59CFCEDCEA6F}" type="parTrans" cxnId="{DF443370-646D-4FE9-B535-FC05D9B5E923}">
      <dgm:prSet/>
      <dgm:spPr/>
      <dgm:t>
        <a:bodyPr/>
        <a:lstStyle/>
        <a:p>
          <a:endParaRPr lang="ru-RU"/>
        </a:p>
      </dgm:t>
    </dgm:pt>
    <dgm:pt modelId="{62A385F2-D3D9-4340-AD98-9E6D53188A57}" type="sibTrans" cxnId="{DF443370-646D-4FE9-B535-FC05D9B5E923}">
      <dgm:prSet/>
      <dgm:spPr/>
      <dgm:t>
        <a:bodyPr/>
        <a:lstStyle/>
        <a:p>
          <a:endParaRPr lang="ru-RU"/>
        </a:p>
      </dgm:t>
    </dgm:pt>
    <dgm:pt modelId="{57931C62-C286-4D70-AD25-8C99C46B054B}">
      <dgm:prSet phldrT="[Текст]" custT="1"/>
      <dgm:spPr/>
      <dgm:t>
        <a:bodyPr/>
        <a:lstStyle/>
        <a:p>
          <a:r>
            <a:rPr lang="ru-RU" sz="1600" dirty="0" smtClean="0"/>
            <a:t>Рекомендации по подготовке федеральными органами исполнительной власти перечней документов, образующихся в процессе деятельности федеральных органов исполнительной власти, создание, хранение и использование которых должно осуществляться в форме электронных документов</a:t>
          </a:r>
          <a:endParaRPr lang="ru-RU" sz="1600" dirty="0"/>
        </a:p>
      </dgm:t>
    </dgm:pt>
    <dgm:pt modelId="{5E00ECC5-30C9-459D-BE41-6A84A5EEF1F9}" type="parTrans" cxnId="{6B38F681-3496-4163-A612-8574CAC03E4D}">
      <dgm:prSet/>
      <dgm:spPr/>
      <dgm:t>
        <a:bodyPr/>
        <a:lstStyle/>
        <a:p>
          <a:endParaRPr lang="ru-RU"/>
        </a:p>
      </dgm:t>
    </dgm:pt>
    <dgm:pt modelId="{66B61213-3DDD-4844-96EB-872B0623EFB2}" type="sibTrans" cxnId="{6B38F681-3496-4163-A612-8574CAC03E4D}">
      <dgm:prSet/>
      <dgm:spPr/>
      <dgm:t>
        <a:bodyPr/>
        <a:lstStyle/>
        <a:p>
          <a:endParaRPr lang="ru-RU"/>
        </a:p>
      </dgm:t>
    </dgm:pt>
    <dgm:pt modelId="{CDC9119F-46F7-49F2-A56C-390FA1C5ACE9}">
      <dgm:prSet phldrT="[Текст]" custT="1"/>
      <dgm:spPr/>
      <dgm:t>
        <a:bodyPr/>
        <a:lstStyle/>
        <a:p>
          <a:r>
            <a:rPr lang="ru-RU" sz="1600" dirty="0" smtClean="0"/>
            <a:t>Методические рекомендации по внедрению электронного документооборота в целях обеспечения популяризации использования электронного документооборота среди граждан и организаций Российской Федерации</a:t>
          </a:r>
          <a:endParaRPr lang="ru-RU" sz="1600" dirty="0"/>
        </a:p>
      </dgm:t>
    </dgm:pt>
    <dgm:pt modelId="{BDC4B314-91C7-448D-8972-4D7BEB14CD74}" type="parTrans" cxnId="{EEADC284-39CD-4E66-8B27-633E87CD8F9A}">
      <dgm:prSet/>
      <dgm:spPr/>
      <dgm:t>
        <a:bodyPr/>
        <a:lstStyle/>
        <a:p>
          <a:endParaRPr lang="ru-RU"/>
        </a:p>
      </dgm:t>
    </dgm:pt>
    <dgm:pt modelId="{F5223F12-DA1B-4C4A-9D50-75BD112448BB}" type="sibTrans" cxnId="{EEADC284-39CD-4E66-8B27-633E87CD8F9A}">
      <dgm:prSet/>
      <dgm:spPr/>
      <dgm:t>
        <a:bodyPr/>
        <a:lstStyle/>
        <a:p>
          <a:endParaRPr lang="ru-RU"/>
        </a:p>
      </dgm:t>
    </dgm:pt>
    <dgm:pt modelId="{EDA2EB86-406A-4B1D-A3C7-4C14EA9270C6}">
      <dgm:prSet phldrT="[Текст]" custT="1"/>
      <dgm:spPr/>
      <dgm:t>
        <a:bodyPr/>
        <a:lstStyle/>
        <a:p>
          <a:endParaRPr lang="ru-RU" sz="1600" dirty="0"/>
        </a:p>
      </dgm:t>
    </dgm:pt>
    <dgm:pt modelId="{8773FE94-7F97-4630-8E01-7540936C9F24}" type="parTrans" cxnId="{27600FCF-F3B9-48A8-B4E3-E4D0420BD77D}">
      <dgm:prSet/>
      <dgm:spPr/>
      <dgm:t>
        <a:bodyPr/>
        <a:lstStyle/>
        <a:p>
          <a:endParaRPr lang="ru-RU"/>
        </a:p>
      </dgm:t>
    </dgm:pt>
    <dgm:pt modelId="{36708078-449C-47AB-B92E-A44D3B36A909}" type="sibTrans" cxnId="{27600FCF-F3B9-48A8-B4E3-E4D0420BD77D}">
      <dgm:prSet/>
      <dgm:spPr/>
      <dgm:t>
        <a:bodyPr/>
        <a:lstStyle/>
        <a:p>
          <a:endParaRPr lang="ru-RU"/>
        </a:p>
      </dgm:t>
    </dgm:pt>
    <dgm:pt modelId="{E68EFCE5-96E2-4F48-B5C1-37EA34C8F565}">
      <dgm:prSet phldrT="[Текст]" custT="1"/>
      <dgm:spPr/>
      <dgm:t>
        <a:bodyPr/>
        <a:lstStyle/>
        <a:p>
          <a:r>
            <a:rPr lang="ru-RU" sz="1800" b="1" dirty="0" smtClean="0"/>
            <a:t>Перечни документов</a:t>
          </a:r>
          <a:endParaRPr lang="ru-RU" sz="1800" b="1" dirty="0"/>
        </a:p>
      </dgm:t>
    </dgm:pt>
    <dgm:pt modelId="{02FB1A03-63C3-4E32-9FF2-B694B7D182EC}" type="parTrans" cxnId="{388DA4BE-2719-4E21-9C34-E7E9DF9D734F}">
      <dgm:prSet/>
      <dgm:spPr/>
      <dgm:t>
        <a:bodyPr/>
        <a:lstStyle/>
        <a:p>
          <a:endParaRPr lang="ru-RU"/>
        </a:p>
      </dgm:t>
    </dgm:pt>
    <dgm:pt modelId="{DC0D5175-4146-4F93-B835-123233CBD667}" type="sibTrans" cxnId="{388DA4BE-2719-4E21-9C34-E7E9DF9D734F}">
      <dgm:prSet/>
      <dgm:spPr/>
      <dgm:t>
        <a:bodyPr/>
        <a:lstStyle/>
        <a:p>
          <a:endParaRPr lang="ru-RU"/>
        </a:p>
      </dgm:t>
    </dgm:pt>
    <dgm:pt modelId="{715F4F81-8E63-46F9-BEEE-D38A44744789}">
      <dgm:prSet phldrT="[Текст]" custT="1"/>
      <dgm:spPr/>
      <dgm:t>
        <a:bodyPr/>
        <a:lstStyle/>
        <a:p>
          <a:r>
            <a:rPr lang="ru-RU" sz="1600" b="0" dirty="0" smtClean="0"/>
            <a:t>Перечень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</a:t>
          </a:r>
          <a:endParaRPr lang="ru-RU" sz="1600" b="0" dirty="0"/>
        </a:p>
      </dgm:t>
    </dgm:pt>
    <dgm:pt modelId="{4F8D0CE0-4C0F-4E05-A87B-C4611AD679EF}" type="parTrans" cxnId="{BED4DA94-EC7F-4763-A3DF-23ABAB1EC5A1}">
      <dgm:prSet/>
      <dgm:spPr/>
      <dgm:t>
        <a:bodyPr/>
        <a:lstStyle/>
        <a:p>
          <a:endParaRPr lang="ru-RU"/>
        </a:p>
      </dgm:t>
    </dgm:pt>
    <dgm:pt modelId="{1EB98AAD-E708-40C1-B6EF-3FEFC89C7328}" type="sibTrans" cxnId="{BED4DA94-EC7F-4763-A3DF-23ABAB1EC5A1}">
      <dgm:prSet/>
      <dgm:spPr/>
      <dgm:t>
        <a:bodyPr/>
        <a:lstStyle/>
        <a:p>
          <a:endParaRPr lang="ru-RU"/>
        </a:p>
      </dgm:t>
    </dgm:pt>
    <dgm:pt modelId="{C1F7B2B6-E0CC-4E72-B492-744F09F70E0E}">
      <dgm:prSet phldrT="[Текст]" custT="1"/>
      <dgm:spPr/>
      <dgm:t>
        <a:bodyPr/>
        <a:lstStyle/>
        <a:p>
          <a:r>
            <a:rPr lang="ru-RU" sz="1600" b="0" dirty="0" smtClean="0"/>
            <a:t>Перечень типовых архивных документов, образующихся в научно-технической и производственной деятельности организаций, с указанием сроков хранения</a:t>
          </a:r>
          <a:endParaRPr lang="ru-RU" sz="1600" b="0" dirty="0"/>
        </a:p>
      </dgm:t>
    </dgm:pt>
    <dgm:pt modelId="{BF210257-0288-431A-933D-8418F01986D4}" type="parTrans" cxnId="{C410B5DC-C82E-41B8-BD0B-FC09BA556FDF}">
      <dgm:prSet/>
      <dgm:spPr/>
      <dgm:t>
        <a:bodyPr/>
        <a:lstStyle/>
        <a:p>
          <a:endParaRPr lang="ru-RU"/>
        </a:p>
      </dgm:t>
    </dgm:pt>
    <dgm:pt modelId="{C2F0606A-9503-4587-AE35-381A50A43809}" type="sibTrans" cxnId="{C410B5DC-C82E-41B8-BD0B-FC09BA556FDF}">
      <dgm:prSet/>
      <dgm:spPr/>
      <dgm:t>
        <a:bodyPr/>
        <a:lstStyle/>
        <a:p>
          <a:endParaRPr lang="ru-RU"/>
        </a:p>
      </dgm:t>
    </dgm:pt>
    <dgm:pt modelId="{8A60F22F-15A4-49E4-884A-8390FE3B1644}">
      <dgm:prSet phldrT="[Текст]" custT="1"/>
      <dgm:spPr/>
      <dgm:t>
        <a:bodyPr/>
        <a:lstStyle/>
        <a:p>
          <a:r>
            <a:rPr lang="ru-RU" sz="1600" b="0" dirty="0" smtClean="0"/>
            <a:t>Перечень видов документов, передаваемых при взаимодействии федеральных органов исполнительной власти, органов исполнительной власти субъектов Российской Федерации, государственных внебюджетных фондов в электронном виде</a:t>
          </a:r>
          <a:endParaRPr lang="ru-RU" sz="1600" b="0" dirty="0"/>
        </a:p>
      </dgm:t>
    </dgm:pt>
    <dgm:pt modelId="{7CD300C4-785A-44CA-B069-30FB8F1DCA9E}" type="parTrans" cxnId="{2D3A0C25-E1E3-4ED6-B9A3-E33DDB645775}">
      <dgm:prSet/>
      <dgm:spPr/>
      <dgm:t>
        <a:bodyPr/>
        <a:lstStyle/>
        <a:p>
          <a:endParaRPr lang="ru-RU"/>
        </a:p>
      </dgm:t>
    </dgm:pt>
    <dgm:pt modelId="{3172E954-B620-4E20-8FEC-4C209F38D158}" type="sibTrans" cxnId="{2D3A0C25-E1E3-4ED6-B9A3-E33DDB645775}">
      <dgm:prSet/>
      <dgm:spPr/>
      <dgm:t>
        <a:bodyPr/>
        <a:lstStyle/>
        <a:p>
          <a:endParaRPr lang="ru-RU"/>
        </a:p>
      </dgm:t>
    </dgm:pt>
    <dgm:pt modelId="{BA33F293-25A7-4497-9020-B8F95BF1CCD0}">
      <dgm:prSet phldrT="[Текст]" custT="1"/>
      <dgm:spPr/>
      <dgm:t>
        <a:bodyPr/>
        <a:lstStyle/>
        <a:p>
          <a:r>
            <a:rPr lang="ru-RU" sz="1600" b="0" dirty="0" smtClean="0"/>
            <a:t>Утверждаемые федеральными органами государственной власти, иными государственными органами Российской Федерации, перечни документов, образующихся в процессе их деятельности, а также в процессе деятельности подведомственных им организаций, с указанием сроков их хранения</a:t>
          </a:r>
          <a:endParaRPr lang="ru-RU" sz="1600" b="0" dirty="0"/>
        </a:p>
      </dgm:t>
    </dgm:pt>
    <dgm:pt modelId="{6B0C36D5-245A-4FAF-9418-B8CA50D332B1}" type="parTrans" cxnId="{2E5BFC40-8885-4E4A-A82C-F2AD606EF5D7}">
      <dgm:prSet/>
      <dgm:spPr/>
      <dgm:t>
        <a:bodyPr/>
        <a:lstStyle/>
        <a:p>
          <a:endParaRPr lang="ru-RU"/>
        </a:p>
      </dgm:t>
    </dgm:pt>
    <dgm:pt modelId="{418EA8AE-B2B8-4A10-9C8D-B287425A884A}" type="sibTrans" cxnId="{2E5BFC40-8885-4E4A-A82C-F2AD606EF5D7}">
      <dgm:prSet/>
      <dgm:spPr/>
      <dgm:t>
        <a:bodyPr/>
        <a:lstStyle/>
        <a:p>
          <a:endParaRPr lang="ru-RU"/>
        </a:p>
      </dgm:t>
    </dgm:pt>
    <dgm:pt modelId="{6A14199F-4007-4756-973A-00EEE8F9EE8D}">
      <dgm:prSet phldrT="[Текст]" custT="1"/>
      <dgm:spPr/>
      <dgm:t>
        <a:bodyPr/>
        <a:lstStyle/>
        <a:p>
          <a:r>
            <a:rPr lang="ru-RU" sz="1600" b="0" dirty="0" smtClean="0"/>
            <a:t>Перечни документов Росархива и Банка России (кредитных организаций, страховых организаций)</a:t>
          </a:r>
          <a:endParaRPr lang="ru-RU" sz="1600" b="0" dirty="0"/>
        </a:p>
      </dgm:t>
    </dgm:pt>
    <dgm:pt modelId="{9B9368A0-703B-4E31-95E7-EE0873EDB65D}" type="parTrans" cxnId="{16C5E723-0B3E-430A-BFBE-4FDFD7053F36}">
      <dgm:prSet/>
      <dgm:spPr/>
      <dgm:t>
        <a:bodyPr/>
        <a:lstStyle/>
        <a:p>
          <a:endParaRPr lang="ru-RU"/>
        </a:p>
      </dgm:t>
    </dgm:pt>
    <dgm:pt modelId="{5AC9B5A0-AD1B-49E1-A8DE-D06200232841}" type="sibTrans" cxnId="{16C5E723-0B3E-430A-BFBE-4FDFD7053F36}">
      <dgm:prSet/>
      <dgm:spPr/>
      <dgm:t>
        <a:bodyPr/>
        <a:lstStyle/>
        <a:p>
          <a:endParaRPr lang="ru-RU"/>
        </a:p>
      </dgm:t>
    </dgm:pt>
    <dgm:pt modelId="{D42D5B17-7F39-4B5F-B0D8-555E62CF1D19}" type="pres">
      <dgm:prSet presAssocID="{266D1741-27CD-42B1-B69F-6BB962BE29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8A399-3920-4970-B40E-FBFF9311AC89}" type="pres">
      <dgm:prSet presAssocID="{E68EFCE5-96E2-4F48-B5C1-37EA34C8F5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75380-83A1-4EF5-8561-486E03CBFF65}" type="pres">
      <dgm:prSet presAssocID="{E68EFCE5-96E2-4F48-B5C1-37EA34C8F56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2F228-0418-4197-A79D-E45B9BFBF1B0}" type="pres">
      <dgm:prSet presAssocID="{872CDBD9-C8A7-44E4-A78F-0435053249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B394F-6F07-4217-B2F1-120FB3A1D36A}" type="pres">
      <dgm:prSet presAssocID="{872CDBD9-C8A7-44E4-A78F-0435053249E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443370-646D-4FE9-B535-FC05D9B5E923}" srcId="{872CDBD9-C8A7-44E4-A78F-0435053249EB}" destId="{EF7AB47A-F13D-455A-AC8D-1BE62B9950AF}" srcOrd="0" destOrd="0" parTransId="{38C87935-07C1-43D1-B3D4-59CFCEDCEA6F}" sibTransId="{62A385F2-D3D9-4340-AD98-9E6D53188A57}"/>
    <dgm:cxn modelId="{E69D6E13-CAC5-49B9-8698-5178C8B1FF96}" srcId="{266D1741-27CD-42B1-B69F-6BB962BE293C}" destId="{872CDBD9-C8A7-44E4-A78F-0435053249EB}" srcOrd="1" destOrd="0" parTransId="{6FC7E795-4BE4-4130-9BB7-9AE134FF03BD}" sibTransId="{F26C5D55-A59C-499F-B55B-AD78AA8C7B89}"/>
    <dgm:cxn modelId="{BA4E4F60-F6CC-4AC8-ACD9-DF8B86BA5607}" type="presOf" srcId="{872CDBD9-C8A7-44E4-A78F-0435053249EB}" destId="{89B2F228-0418-4197-A79D-E45B9BFBF1B0}" srcOrd="0" destOrd="0" presId="urn:microsoft.com/office/officeart/2005/8/layout/vList2"/>
    <dgm:cxn modelId="{4083967D-B45B-42F7-8FBA-41B5D2243B14}" type="presOf" srcId="{57931C62-C286-4D70-AD25-8C99C46B054B}" destId="{783B394F-6F07-4217-B2F1-120FB3A1D36A}" srcOrd="0" destOrd="1" presId="urn:microsoft.com/office/officeart/2005/8/layout/vList2"/>
    <dgm:cxn modelId="{B9697EF7-1B80-4BE0-BA9B-761B9599995A}" type="presOf" srcId="{8A60F22F-15A4-49E4-884A-8390FE3B1644}" destId="{57F75380-83A1-4EF5-8561-486E03CBFF65}" srcOrd="0" destOrd="4" presId="urn:microsoft.com/office/officeart/2005/8/layout/vList2"/>
    <dgm:cxn modelId="{628BB529-65FE-4DEE-9A90-719105DBE8BE}" type="presOf" srcId="{715F4F81-8E63-46F9-BEEE-D38A44744789}" destId="{57F75380-83A1-4EF5-8561-486E03CBFF65}" srcOrd="0" destOrd="0" presId="urn:microsoft.com/office/officeart/2005/8/layout/vList2"/>
    <dgm:cxn modelId="{8B47DF51-B37A-4333-83CA-663EFAAD2D4D}" type="presOf" srcId="{BA33F293-25A7-4497-9020-B8F95BF1CCD0}" destId="{57F75380-83A1-4EF5-8561-486E03CBFF65}" srcOrd="0" destOrd="2" presId="urn:microsoft.com/office/officeart/2005/8/layout/vList2"/>
    <dgm:cxn modelId="{22A2CD59-89B4-4CA9-A6E2-465C89C1B954}" type="presOf" srcId="{E68EFCE5-96E2-4F48-B5C1-37EA34C8F565}" destId="{FD28A399-3920-4970-B40E-FBFF9311AC89}" srcOrd="0" destOrd="0" presId="urn:microsoft.com/office/officeart/2005/8/layout/vList2"/>
    <dgm:cxn modelId="{16C5E723-0B3E-430A-BFBE-4FDFD7053F36}" srcId="{E68EFCE5-96E2-4F48-B5C1-37EA34C8F565}" destId="{6A14199F-4007-4756-973A-00EEE8F9EE8D}" srcOrd="3" destOrd="0" parTransId="{9B9368A0-703B-4E31-95E7-EE0873EDB65D}" sibTransId="{5AC9B5A0-AD1B-49E1-A8DE-D06200232841}"/>
    <dgm:cxn modelId="{2D3A0C25-E1E3-4ED6-B9A3-E33DDB645775}" srcId="{E68EFCE5-96E2-4F48-B5C1-37EA34C8F565}" destId="{8A60F22F-15A4-49E4-884A-8390FE3B1644}" srcOrd="4" destOrd="0" parTransId="{7CD300C4-785A-44CA-B069-30FB8F1DCA9E}" sibTransId="{3172E954-B620-4E20-8FEC-4C209F38D158}"/>
    <dgm:cxn modelId="{DA6EBC97-5A3B-4BA7-B031-C61018DF760A}" type="presOf" srcId="{266D1741-27CD-42B1-B69F-6BB962BE293C}" destId="{D42D5B17-7F39-4B5F-B0D8-555E62CF1D19}" srcOrd="0" destOrd="0" presId="urn:microsoft.com/office/officeart/2005/8/layout/vList2"/>
    <dgm:cxn modelId="{388DA4BE-2719-4E21-9C34-E7E9DF9D734F}" srcId="{266D1741-27CD-42B1-B69F-6BB962BE293C}" destId="{E68EFCE5-96E2-4F48-B5C1-37EA34C8F565}" srcOrd="0" destOrd="0" parTransId="{02FB1A03-63C3-4E32-9FF2-B694B7D182EC}" sibTransId="{DC0D5175-4146-4F93-B835-123233CBD667}"/>
    <dgm:cxn modelId="{E03CAA15-37BF-4973-A96B-069D3FF053AE}" type="presOf" srcId="{6A14199F-4007-4756-973A-00EEE8F9EE8D}" destId="{57F75380-83A1-4EF5-8561-486E03CBFF65}" srcOrd="0" destOrd="3" presId="urn:microsoft.com/office/officeart/2005/8/layout/vList2"/>
    <dgm:cxn modelId="{D1241A8C-2637-467C-AD28-180E8B22E611}" type="presOf" srcId="{C1F7B2B6-E0CC-4E72-B492-744F09F70E0E}" destId="{57F75380-83A1-4EF5-8561-486E03CBFF65}" srcOrd="0" destOrd="1" presId="urn:microsoft.com/office/officeart/2005/8/layout/vList2"/>
    <dgm:cxn modelId="{B2A1368A-A578-436C-A830-6E3B8109531B}" type="presOf" srcId="{CDC9119F-46F7-49F2-A56C-390FA1C5ACE9}" destId="{783B394F-6F07-4217-B2F1-120FB3A1D36A}" srcOrd="0" destOrd="2" presId="urn:microsoft.com/office/officeart/2005/8/layout/vList2"/>
    <dgm:cxn modelId="{2E5BFC40-8885-4E4A-A82C-F2AD606EF5D7}" srcId="{E68EFCE5-96E2-4F48-B5C1-37EA34C8F565}" destId="{BA33F293-25A7-4497-9020-B8F95BF1CCD0}" srcOrd="2" destOrd="0" parTransId="{6B0C36D5-245A-4FAF-9418-B8CA50D332B1}" sibTransId="{418EA8AE-B2B8-4A10-9C8D-B287425A884A}"/>
    <dgm:cxn modelId="{BED4DA94-EC7F-4763-A3DF-23ABAB1EC5A1}" srcId="{E68EFCE5-96E2-4F48-B5C1-37EA34C8F565}" destId="{715F4F81-8E63-46F9-BEEE-D38A44744789}" srcOrd="0" destOrd="0" parTransId="{4F8D0CE0-4C0F-4E05-A87B-C4611AD679EF}" sibTransId="{1EB98AAD-E708-40C1-B6EF-3FEFC89C7328}"/>
    <dgm:cxn modelId="{C410B5DC-C82E-41B8-BD0B-FC09BA556FDF}" srcId="{E68EFCE5-96E2-4F48-B5C1-37EA34C8F565}" destId="{C1F7B2B6-E0CC-4E72-B492-744F09F70E0E}" srcOrd="1" destOrd="0" parTransId="{BF210257-0288-431A-933D-8418F01986D4}" sibTransId="{C2F0606A-9503-4587-AE35-381A50A43809}"/>
    <dgm:cxn modelId="{27600FCF-F3B9-48A8-B4E3-E4D0420BD77D}" srcId="{872CDBD9-C8A7-44E4-A78F-0435053249EB}" destId="{EDA2EB86-406A-4B1D-A3C7-4C14EA9270C6}" srcOrd="3" destOrd="0" parTransId="{8773FE94-7F97-4630-8E01-7540936C9F24}" sibTransId="{36708078-449C-47AB-B92E-A44D3B36A909}"/>
    <dgm:cxn modelId="{6C241BFA-86AD-45DA-A5AC-A63CD2F5AC82}" type="presOf" srcId="{EDA2EB86-406A-4B1D-A3C7-4C14EA9270C6}" destId="{783B394F-6F07-4217-B2F1-120FB3A1D36A}" srcOrd="0" destOrd="3" presId="urn:microsoft.com/office/officeart/2005/8/layout/vList2"/>
    <dgm:cxn modelId="{EEADC284-39CD-4E66-8B27-633E87CD8F9A}" srcId="{872CDBD9-C8A7-44E4-A78F-0435053249EB}" destId="{CDC9119F-46F7-49F2-A56C-390FA1C5ACE9}" srcOrd="2" destOrd="0" parTransId="{BDC4B314-91C7-448D-8972-4D7BEB14CD74}" sibTransId="{F5223F12-DA1B-4C4A-9D50-75BD112448BB}"/>
    <dgm:cxn modelId="{6B38F681-3496-4163-A612-8574CAC03E4D}" srcId="{872CDBD9-C8A7-44E4-A78F-0435053249EB}" destId="{57931C62-C286-4D70-AD25-8C99C46B054B}" srcOrd="1" destOrd="0" parTransId="{5E00ECC5-30C9-459D-BE41-6A84A5EEF1F9}" sibTransId="{66B61213-3DDD-4844-96EB-872B0623EFB2}"/>
    <dgm:cxn modelId="{6449A4E8-822A-4357-B083-4045B314A509}" type="presOf" srcId="{EF7AB47A-F13D-455A-AC8D-1BE62B9950AF}" destId="{783B394F-6F07-4217-B2F1-120FB3A1D36A}" srcOrd="0" destOrd="0" presId="urn:microsoft.com/office/officeart/2005/8/layout/vList2"/>
    <dgm:cxn modelId="{37E42CE2-FC32-4C2F-B17B-AD21B006311B}" type="presParOf" srcId="{D42D5B17-7F39-4B5F-B0D8-555E62CF1D19}" destId="{FD28A399-3920-4970-B40E-FBFF9311AC89}" srcOrd="0" destOrd="0" presId="urn:microsoft.com/office/officeart/2005/8/layout/vList2"/>
    <dgm:cxn modelId="{676ECF04-D07D-4575-A3FA-546C4EA583A5}" type="presParOf" srcId="{D42D5B17-7F39-4B5F-B0D8-555E62CF1D19}" destId="{57F75380-83A1-4EF5-8561-486E03CBFF65}" srcOrd="1" destOrd="0" presId="urn:microsoft.com/office/officeart/2005/8/layout/vList2"/>
    <dgm:cxn modelId="{AC535AED-35D5-4879-B338-3499D07999DD}" type="presParOf" srcId="{D42D5B17-7F39-4B5F-B0D8-555E62CF1D19}" destId="{89B2F228-0418-4197-A79D-E45B9BFBF1B0}" srcOrd="2" destOrd="0" presId="urn:microsoft.com/office/officeart/2005/8/layout/vList2"/>
    <dgm:cxn modelId="{31BE923F-8112-4105-9896-338A51683A5E}" type="presParOf" srcId="{D42D5B17-7F39-4B5F-B0D8-555E62CF1D19}" destId="{783B394F-6F07-4217-B2F1-120FB3A1D3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1DEF29-0576-4514-BCA5-027704F817EE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43A31B8-BAB7-4A62-8C6A-08A49B0E2558}">
      <dgm:prSet custT="1"/>
      <dgm:spPr/>
      <dgm:t>
        <a:bodyPr/>
        <a:lstStyle/>
        <a:p>
          <a:pPr rtl="0"/>
          <a:r>
            <a:rPr lang="ru-RU" sz="1400" b="1" dirty="0" smtClean="0"/>
            <a:t>Правовые системы </a:t>
          </a:r>
        </a:p>
      </dgm:t>
    </dgm:pt>
    <dgm:pt modelId="{FD7DECED-5B46-4874-BB49-A7C147585BC7}" type="parTrans" cxnId="{9C70663A-19CC-4855-BB1F-889E9ECAD067}">
      <dgm:prSet/>
      <dgm:spPr/>
      <dgm:t>
        <a:bodyPr/>
        <a:lstStyle/>
        <a:p>
          <a:endParaRPr lang="ru-RU" sz="1400"/>
        </a:p>
      </dgm:t>
    </dgm:pt>
    <dgm:pt modelId="{C9E25E64-2A66-4AC7-B14E-BB3A3CF5DA90}" type="sibTrans" cxnId="{9C70663A-19CC-4855-BB1F-889E9ECAD067}">
      <dgm:prSet/>
      <dgm:spPr/>
      <dgm:t>
        <a:bodyPr/>
        <a:lstStyle/>
        <a:p>
          <a:endParaRPr lang="ru-RU" sz="1400"/>
        </a:p>
      </dgm:t>
    </dgm:pt>
    <dgm:pt modelId="{9E76C607-CF47-45F6-86D6-B206376150BC}">
      <dgm:prSet custT="1"/>
      <dgm:spPr/>
      <dgm:t>
        <a:bodyPr/>
        <a:lstStyle/>
        <a:p>
          <a:pPr rtl="0"/>
          <a:r>
            <a:rPr lang="ru-RU" sz="1400" b="1" dirty="0" smtClean="0"/>
            <a:t>Сайты Государственной думы</a:t>
          </a:r>
          <a:r>
            <a:rPr lang="ru-RU" sz="1400" b="1" smtClean="0"/>
            <a:t>, министерств, ведомств</a:t>
          </a:r>
          <a:endParaRPr lang="ru-RU" sz="1400" b="1" dirty="0"/>
        </a:p>
      </dgm:t>
    </dgm:pt>
    <dgm:pt modelId="{486DFD69-7CDC-4A6D-BA66-3E6DAFB2CD2C}" type="parTrans" cxnId="{6502AA2B-43B3-463C-84A3-087B7ECAE988}">
      <dgm:prSet/>
      <dgm:spPr/>
      <dgm:t>
        <a:bodyPr/>
        <a:lstStyle/>
        <a:p>
          <a:endParaRPr lang="ru-RU" sz="1400"/>
        </a:p>
      </dgm:t>
    </dgm:pt>
    <dgm:pt modelId="{262D28E2-953C-4031-BA07-F7708053C76A}" type="sibTrans" cxnId="{6502AA2B-43B3-463C-84A3-087B7ECAE988}">
      <dgm:prSet/>
      <dgm:spPr/>
      <dgm:t>
        <a:bodyPr/>
        <a:lstStyle/>
        <a:p>
          <a:endParaRPr lang="ru-RU" sz="1400"/>
        </a:p>
      </dgm:t>
    </dgm:pt>
    <dgm:pt modelId="{54ADD320-F092-46E9-9939-E2E23D7636FB}">
      <dgm:prSet custT="1"/>
      <dgm:spPr/>
      <dgm:t>
        <a:bodyPr/>
        <a:lstStyle/>
        <a:p>
          <a:pPr rtl="0"/>
          <a:r>
            <a:rPr lang="ru-RU" sz="1400" b="1" dirty="0" smtClean="0"/>
            <a:t>Каталог национальных стандартов</a:t>
          </a:r>
          <a:endParaRPr lang="ru-RU" sz="1400" b="1" dirty="0"/>
        </a:p>
      </dgm:t>
    </dgm:pt>
    <dgm:pt modelId="{FF2A4BA6-3E90-4DFF-9A59-63362BEC870A}" type="parTrans" cxnId="{5A263342-D2E1-4D8C-80C9-F8B60C6CD4C6}">
      <dgm:prSet/>
      <dgm:spPr/>
      <dgm:t>
        <a:bodyPr/>
        <a:lstStyle/>
        <a:p>
          <a:endParaRPr lang="ru-RU" sz="1400"/>
        </a:p>
      </dgm:t>
    </dgm:pt>
    <dgm:pt modelId="{04C4536C-A968-4363-9571-13ED7406803A}" type="sibTrans" cxnId="{5A263342-D2E1-4D8C-80C9-F8B60C6CD4C6}">
      <dgm:prSet/>
      <dgm:spPr/>
      <dgm:t>
        <a:bodyPr/>
        <a:lstStyle/>
        <a:p>
          <a:endParaRPr lang="ru-RU" sz="1400"/>
        </a:p>
      </dgm:t>
    </dgm:pt>
    <dgm:pt modelId="{A17962BD-E455-4FAA-9C4E-DBF78E05AB86}">
      <dgm:prSet custT="1"/>
      <dgm:spPr/>
      <dgm:t>
        <a:bodyPr/>
        <a:lstStyle/>
        <a:p>
          <a:pPr rtl="0"/>
          <a:r>
            <a:rPr lang="ru-RU" sz="1400" b="1" dirty="0" smtClean="0"/>
            <a:t>Сайт 1С:ИТС</a:t>
          </a:r>
          <a:endParaRPr lang="ru-RU" sz="1400" b="1" dirty="0"/>
        </a:p>
      </dgm:t>
    </dgm:pt>
    <dgm:pt modelId="{470BE88E-0A25-46C6-B002-B9B98B2F7F68}" type="parTrans" cxnId="{7086788A-6DDB-47BF-B1BE-E6A03839FE8D}">
      <dgm:prSet/>
      <dgm:spPr/>
      <dgm:t>
        <a:bodyPr/>
        <a:lstStyle/>
        <a:p>
          <a:endParaRPr lang="ru-RU" sz="1400"/>
        </a:p>
      </dgm:t>
    </dgm:pt>
    <dgm:pt modelId="{895877FF-8815-4AA0-ACA0-A8BAABC22B74}" type="sibTrans" cxnId="{7086788A-6DDB-47BF-B1BE-E6A03839FE8D}">
      <dgm:prSet/>
      <dgm:spPr/>
      <dgm:t>
        <a:bodyPr/>
        <a:lstStyle/>
        <a:p>
          <a:endParaRPr lang="ru-RU" sz="1400"/>
        </a:p>
      </dgm:t>
    </dgm:pt>
    <dgm:pt modelId="{841C5684-6567-4326-9A24-D3CD3D4B6366}">
      <dgm:prSet custT="1"/>
      <dgm:spPr/>
      <dgm:t>
        <a:bodyPr/>
        <a:lstStyle/>
        <a:p>
          <a:pPr rtl="0"/>
          <a:r>
            <a:rPr lang="ru-RU" sz="1400" b="1" dirty="0" smtClean="0"/>
            <a:t>Сайт </a:t>
          </a:r>
          <a:r>
            <a:rPr lang="ru-RU" sz="1400" b="1" dirty="0" smtClean="0"/>
            <a:t>1С:Предприятие 8</a:t>
          </a:r>
          <a:r>
            <a:rPr lang="ru-RU" sz="1400" b="1" dirty="0" smtClean="0"/>
            <a:t>. Система программ</a:t>
          </a:r>
          <a:endParaRPr lang="ru-RU" sz="1400" b="1" dirty="0"/>
        </a:p>
      </dgm:t>
    </dgm:pt>
    <dgm:pt modelId="{A5386DE3-7675-4FF8-BF70-1E41A3CC0B7D}" type="parTrans" cxnId="{2C790429-2754-4451-8944-BC1AD7611654}">
      <dgm:prSet/>
      <dgm:spPr/>
      <dgm:t>
        <a:bodyPr/>
        <a:lstStyle/>
        <a:p>
          <a:endParaRPr lang="ru-RU" sz="1400"/>
        </a:p>
      </dgm:t>
    </dgm:pt>
    <dgm:pt modelId="{5DD2496C-ACD1-4F2D-A906-3EE3786034D4}" type="sibTrans" cxnId="{2C790429-2754-4451-8944-BC1AD7611654}">
      <dgm:prSet/>
      <dgm:spPr/>
      <dgm:t>
        <a:bodyPr/>
        <a:lstStyle/>
        <a:p>
          <a:endParaRPr lang="ru-RU" sz="1400"/>
        </a:p>
      </dgm:t>
    </dgm:pt>
    <dgm:pt modelId="{A3CB8655-6196-4395-B87C-40CB9A137CA3}">
      <dgm:prSet custT="1"/>
      <dgm:spPr/>
      <dgm:t>
        <a:bodyPr/>
        <a:lstStyle/>
        <a:p>
          <a:pPr rtl="0"/>
          <a:r>
            <a:rPr lang="ru-RU" sz="1400" b="0" dirty="0" smtClean="0"/>
            <a:t>Гарант</a:t>
          </a:r>
          <a:endParaRPr lang="ru-RU" sz="1400" dirty="0"/>
        </a:p>
      </dgm:t>
    </dgm:pt>
    <dgm:pt modelId="{00DBED1C-786F-4139-9317-351B4B98BCCB}" type="parTrans" cxnId="{ADBDFDB5-76D2-4C93-81E2-7524B3B36D64}">
      <dgm:prSet/>
      <dgm:spPr/>
      <dgm:t>
        <a:bodyPr/>
        <a:lstStyle/>
        <a:p>
          <a:endParaRPr lang="ru-RU" sz="1400"/>
        </a:p>
      </dgm:t>
    </dgm:pt>
    <dgm:pt modelId="{34CEEC72-650C-430D-9D4D-F01475F86395}" type="sibTrans" cxnId="{ADBDFDB5-76D2-4C93-81E2-7524B3B36D64}">
      <dgm:prSet/>
      <dgm:spPr/>
      <dgm:t>
        <a:bodyPr/>
        <a:lstStyle/>
        <a:p>
          <a:endParaRPr lang="ru-RU" sz="1400"/>
        </a:p>
      </dgm:t>
    </dgm:pt>
    <dgm:pt modelId="{1B0BC034-0D4F-4051-9B69-EC62C09A24F3}">
      <dgm:prSet custT="1"/>
      <dgm:spPr/>
      <dgm:t>
        <a:bodyPr/>
        <a:lstStyle/>
        <a:p>
          <a:pPr rtl="0"/>
          <a:r>
            <a:rPr lang="ru-RU" sz="1400" b="0" dirty="0" smtClean="0"/>
            <a:t>Консультант</a:t>
          </a:r>
          <a:endParaRPr lang="ru-RU" sz="1400" dirty="0"/>
        </a:p>
      </dgm:t>
    </dgm:pt>
    <dgm:pt modelId="{5C332EF1-11F7-4F47-A253-AC9BBD714BAE}" type="parTrans" cxnId="{5D2672A3-89C9-48B4-AD31-FDA176DE35CC}">
      <dgm:prSet/>
      <dgm:spPr/>
      <dgm:t>
        <a:bodyPr/>
        <a:lstStyle/>
        <a:p>
          <a:endParaRPr lang="ru-RU" sz="1400"/>
        </a:p>
      </dgm:t>
    </dgm:pt>
    <dgm:pt modelId="{B13E4C78-F12D-4CF7-ADB3-BF5CB576C493}" type="sibTrans" cxnId="{5D2672A3-89C9-48B4-AD31-FDA176DE35CC}">
      <dgm:prSet/>
      <dgm:spPr/>
      <dgm:t>
        <a:bodyPr/>
        <a:lstStyle/>
        <a:p>
          <a:endParaRPr lang="ru-RU" sz="1400"/>
        </a:p>
      </dgm:t>
    </dgm:pt>
    <dgm:pt modelId="{3F3E72CE-D3DE-40B3-B7E2-C342AE45357B}">
      <dgm:prSet custT="1"/>
      <dgm:spPr/>
      <dgm:t>
        <a:bodyPr/>
        <a:lstStyle/>
        <a:p>
          <a:pPr rtl="0"/>
          <a:r>
            <a:rPr lang="ru-RU" sz="1400" b="0" dirty="0" smtClean="0"/>
            <a:t>Росархива - </a:t>
          </a:r>
          <a:r>
            <a:rPr lang="ru-RU" sz="1400" b="1" dirty="0" smtClean="0">
              <a:hlinkClick xmlns:r="http://schemas.openxmlformats.org/officeDocument/2006/relationships" r:id="rId1"/>
            </a:rPr>
            <a:t>Документы | Федеральное архивное агентство</a:t>
          </a:r>
          <a:endParaRPr lang="ru-RU" sz="1400" dirty="0"/>
        </a:p>
      </dgm:t>
    </dgm:pt>
    <dgm:pt modelId="{FA22E1B9-8DC1-49CD-B1D7-5EA3022E567B}" type="parTrans" cxnId="{EBBAE121-D40C-4CD6-B9F6-542704C0F66A}">
      <dgm:prSet/>
      <dgm:spPr/>
      <dgm:t>
        <a:bodyPr/>
        <a:lstStyle/>
        <a:p>
          <a:endParaRPr lang="ru-RU" sz="1400"/>
        </a:p>
      </dgm:t>
    </dgm:pt>
    <dgm:pt modelId="{055EDFF4-0EDD-4FA9-A09C-AD3CF0EDDF1F}" type="sibTrans" cxnId="{EBBAE121-D40C-4CD6-B9F6-542704C0F66A}">
      <dgm:prSet/>
      <dgm:spPr/>
      <dgm:t>
        <a:bodyPr/>
        <a:lstStyle/>
        <a:p>
          <a:endParaRPr lang="ru-RU" sz="1400"/>
        </a:p>
      </dgm:t>
    </dgm:pt>
    <dgm:pt modelId="{A8DF7C0C-2483-402D-9912-5A4DADC58D61}">
      <dgm:prSet custT="1"/>
      <dgm:spPr/>
      <dgm:t>
        <a:bodyPr/>
        <a:lstStyle/>
        <a:p>
          <a:pPr rtl="0"/>
          <a:r>
            <a:rPr lang="ru-RU" sz="1400" b="1" dirty="0" smtClean="0">
              <a:hlinkClick xmlns:r="http://schemas.openxmlformats.org/officeDocument/2006/relationships" r:id="rId2"/>
            </a:rPr>
            <a:t>Каталог национальных стандартов</a:t>
          </a:r>
          <a:endParaRPr lang="ru-RU" sz="1400" dirty="0"/>
        </a:p>
      </dgm:t>
    </dgm:pt>
    <dgm:pt modelId="{EBFDD04A-8CC4-40DF-AF23-7BB2775F322A}" type="parTrans" cxnId="{CFCA16C6-27C7-4D32-9133-9ABF01C98C9D}">
      <dgm:prSet/>
      <dgm:spPr/>
      <dgm:t>
        <a:bodyPr/>
        <a:lstStyle/>
        <a:p>
          <a:endParaRPr lang="ru-RU" sz="1400"/>
        </a:p>
      </dgm:t>
    </dgm:pt>
    <dgm:pt modelId="{4FF7C878-ADF2-4F68-921D-669682D1928B}" type="sibTrans" cxnId="{CFCA16C6-27C7-4D32-9133-9ABF01C98C9D}">
      <dgm:prSet/>
      <dgm:spPr/>
      <dgm:t>
        <a:bodyPr/>
        <a:lstStyle/>
        <a:p>
          <a:endParaRPr lang="ru-RU" sz="1400"/>
        </a:p>
      </dgm:t>
    </dgm:pt>
    <dgm:pt modelId="{4637FFB0-FEF1-477A-B6DD-887A87051C6E}">
      <dgm:prSet custT="1"/>
      <dgm:spPr/>
      <dgm:t>
        <a:bodyPr/>
        <a:lstStyle/>
        <a:p>
          <a:pPr rtl="0"/>
          <a:r>
            <a:rPr lang="ru-RU" sz="1400" b="1" dirty="0" smtClean="0">
              <a:hlinkClick xmlns:r="http://schemas.openxmlformats.org/officeDocument/2006/relationships" r:id="rId3"/>
            </a:rPr>
            <a:t>Комментарии законодательства</a:t>
          </a:r>
          <a:endParaRPr lang="ru-RU" sz="1400" dirty="0"/>
        </a:p>
      </dgm:t>
    </dgm:pt>
    <dgm:pt modelId="{6A1E5167-4C0E-4F94-8A5F-3CDFBA00ECF8}" type="parTrans" cxnId="{62E2CA2B-ACC5-4717-8CD9-EB610604C070}">
      <dgm:prSet/>
      <dgm:spPr/>
      <dgm:t>
        <a:bodyPr/>
        <a:lstStyle/>
        <a:p>
          <a:endParaRPr lang="ru-RU" sz="1400"/>
        </a:p>
      </dgm:t>
    </dgm:pt>
    <dgm:pt modelId="{744D7ED6-1D62-47DC-922E-9A7CC313A107}" type="sibTrans" cxnId="{62E2CA2B-ACC5-4717-8CD9-EB610604C070}">
      <dgm:prSet/>
      <dgm:spPr/>
      <dgm:t>
        <a:bodyPr/>
        <a:lstStyle/>
        <a:p>
          <a:endParaRPr lang="ru-RU" sz="1400"/>
        </a:p>
      </dgm:t>
    </dgm:pt>
    <dgm:pt modelId="{DCA9FF4C-7B9F-445D-9402-03ED107EB061}">
      <dgm:prSet custT="1"/>
      <dgm:spPr/>
      <dgm:t>
        <a:bodyPr/>
        <a:lstStyle/>
        <a:p>
          <a:pPr rtl="0"/>
          <a:r>
            <a:rPr lang="ru-RU" sz="1400" b="1" dirty="0" smtClean="0">
              <a:hlinkClick xmlns:r="http://schemas.openxmlformats.org/officeDocument/2006/relationships" r:id="rId4"/>
            </a:rPr>
            <a:t>Нормативно-правовые акты</a:t>
          </a:r>
          <a:endParaRPr lang="ru-RU" sz="1400" dirty="0"/>
        </a:p>
      </dgm:t>
    </dgm:pt>
    <dgm:pt modelId="{ACFF7528-1C83-48FE-9DF4-8AEAE23E9449}" type="parTrans" cxnId="{AEB5E1F4-ECFD-442D-A770-F6CF006D27AA}">
      <dgm:prSet/>
      <dgm:spPr/>
      <dgm:t>
        <a:bodyPr/>
        <a:lstStyle/>
        <a:p>
          <a:endParaRPr lang="ru-RU" sz="1400"/>
        </a:p>
      </dgm:t>
    </dgm:pt>
    <dgm:pt modelId="{F3CDF797-428E-4F1F-A33A-F6E85F8A44E4}" type="sibTrans" cxnId="{AEB5E1F4-ECFD-442D-A770-F6CF006D27AA}">
      <dgm:prSet/>
      <dgm:spPr/>
      <dgm:t>
        <a:bodyPr/>
        <a:lstStyle/>
        <a:p>
          <a:endParaRPr lang="ru-RU" sz="1400"/>
        </a:p>
      </dgm:t>
    </dgm:pt>
    <dgm:pt modelId="{7D7B85A3-8194-4979-9F81-9B871D99A63B}">
      <dgm:prSet custT="1"/>
      <dgm:spPr/>
      <dgm:t>
        <a:bodyPr/>
        <a:lstStyle/>
        <a:p>
          <a:pPr rtl="0"/>
          <a:r>
            <a:rPr lang="ru-RU" sz="1400" b="0" dirty="0" err="1" smtClean="0"/>
            <a:t>НормативКонтур</a:t>
          </a:r>
          <a:r>
            <a:rPr lang="ru-RU" sz="1400" b="0" dirty="0" smtClean="0"/>
            <a:t> </a:t>
          </a:r>
          <a:r>
            <a:rPr lang="ru-RU" sz="1400" b="0" dirty="0" smtClean="0"/>
            <a:t/>
          </a:r>
          <a:br>
            <a:rPr lang="ru-RU" sz="1400" b="0" dirty="0" smtClean="0"/>
          </a:br>
          <a:r>
            <a:rPr lang="ru-RU" sz="1400" b="0" dirty="0" smtClean="0"/>
            <a:t>и др.</a:t>
          </a:r>
          <a:endParaRPr lang="ru-RU" sz="1400" dirty="0"/>
        </a:p>
      </dgm:t>
    </dgm:pt>
    <dgm:pt modelId="{BAF38FAE-0CAD-4199-B010-FA1844A52628}" type="parTrans" cxnId="{0986D7F2-2D55-4132-AFFD-5DC01ED98820}">
      <dgm:prSet/>
      <dgm:spPr/>
      <dgm:t>
        <a:bodyPr/>
        <a:lstStyle/>
        <a:p>
          <a:endParaRPr lang="ru-RU"/>
        </a:p>
      </dgm:t>
    </dgm:pt>
    <dgm:pt modelId="{747642BB-0430-466D-93B0-F1192400B796}" type="sibTrans" cxnId="{0986D7F2-2D55-4132-AFFD-5DC01ED98820}">
      <dgm:prSet/>
      <dgm:spPr/>
      <dgm:t>
        <a:bodyPr/>
        <a:lstStyle/>
        <a:p>
          <a:endParaRPr lang="ru-RU"/>
        </a:p>
      </dgm:t>
    </dgm:pt>
    <dgm:pt modelId="{7B463591-062C-4CCB-8EA1-662ACF019D32}" type="pres">
      <dgm:prSet presAssocID="{621DEF29-0576-4514-BCA5-027704F817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8CB2A-CC30-4AD9-8B48-8A35F2B526FB}" type="pres">
      <dgm:prSet presAssocID="{543A31B8-BAB7-4A62-8C6A-08A49B0E2558}" presName="composite" presStyleCnt="0"/>
      <dgm:spPr/>
    </dgm:pt>
    <dgm:pt modelId="{FB26FDD7-56D3-4C07-A4F8-EE5B4DF0072F}" type="pres">
      <dgm:prSet presAssocID="{543A31B8-BAB7-4A62-8C6A-08A49B0E255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B3B9E-12F7-4BEA-8338-3F8713DC2262}" type="pres">
      <dgm:prSet presAssocID="{543A31B8-BAB7-4A62-8C6A-08A49B0E2558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E0C7D-216A-41FA-86E8-47BF180BDE19}" type="pres">
      <dgm:prSet presAssocID="{C9E25E64-2A66-4AC7-B14E-BB3A3CF5DA90}" presName="space" presStyleCnt="0"/>
      <dgm:spPr/>
    </dgm:pt>
    <dgm:pt modelId="{06DA7011-EA6C-42CA-BBB3-8B6801EE9A76}" type="pres">
      <dgm:prSet presAssocID="{9E76C607-CF47-45F6-86D6-B206376150BC}" presName="composite" presStyleCnt="0"/>
      <dgm:spPr/>
    </dgm:pt>
    <dgm:pt modelId="{9FEA0086-C696-4043-A718-EBCC948189B4}" type="pres">
      <dgm:prSet presAssocID="{9E76C607-CF47-45F6-86D6-B206376150BC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9A2DE-DFE9-4979-8EBE-EC9BD6FF5883}" type="pres">
      <dgm:prSet presAssocID="{9E76C607-CF47-45F6-86D6-B206376150BC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D5CF-E1CA-47C2-8A10-4E9DA5A3B17B}" type="pres">
      <dgm:prSet presAssocID="{262D28E2-953C-4031-BA07-F7708053C76A}" presName="space" presStyleCnt="0"/>
      <dgm:spPr/>
    </dgm:pt>
    <dgm:pt modelId="{B6B48FE7-4FB6-4A74-A0F4-AC3299E8317B}" type="pres">
      <dgm:prSet presAssocID="{54ADD320-F092-46E9-9939-E2E23D7636FB}" presName="composite" presStyleCnt="0"/>
      <dgm:spPr/>
    </dgm:pt>
    <dgm:pt modelId="{7F6C4968-9B58-4900-A108-D7EF87E72E4D}" type="pres">
      <dgm:prSet presAssocID="{54ADD320-F092-46E9-9939-E2E23D7636F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1D89F-A30F-472A-A2DD-8B1981570D1D}" type="pres">
      <dgm:prSet presAssocID="{54ADD320-F092-46E9-9939-E2E23D7636F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FD4CE-CAE4-42C0-B517-55BFD591210C}" type="pres">
      <dgm:prSet presAssocID="{04C4536C-A968-4363-9571-13ED7406803A}" presName="space" presStyleCnt="0"/>
      <dgm:spPr/>
    </dgm:pt>
    <dgm:pt modelId="{3689E91B-8D8B-48EE-B576-42F7644FAB34}" type="pres">
      <dgm:prSet presAssocID="{A17962BD-E455-4FAA-9C4E-DBF78E05AB86}" presName="composite" presStyleCnt="0"/>
      <dgm:spPr/>
    </dgm:pt>
    <dgm:pt modelId="{DBAD1A0D-076E-4A4D-9F55-77394E3D8CC4}" type="pres">
      <dgm:prSet presAssocID="{A17962BD-E455-4FAA-9C4E-DBF78E05AB8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21684-590F-4209-9C50-86D08E98B835}" type="pres">
      <dgm:prSet presAssocID="{A17962BD-E455-4FAA-9C4E-DBF78E05AB86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16D38-3E30-4B13-9011-3F5C5311A322}" type="pres">
      <dgm:prSet presAssocID="{895877FF-8815-4AA0-ACA0-A8BAABC22B74}" presName="space" presStyleCnt="0"/>
      <dgm:spPr/>
    </dgm:pt>
    <dgm:pt modelId="{AB5E87B4-D0CD-468D-8CC9-881F8EC08391}" type="pres">
      <dgm:prSet presAssocID="{841C5684-6567-4326-9A24-D3CD3D4B6366}" presName="composite" presStyleCnt="0"/>
      <dgm:spPr/>
    </dgm:pt>
    <dgm:pt modelId="{5298A8E5-D9CF-4F55-979F-81EA72F16F10}" type="pres">
      <dgm:prSet presAssocID="{841C5684-6567-4326-9A24-D3CD3D4B636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434D6-0941-4A1B-9935-205AAA3983B9}" type="pres">
      <dgm:prSet presAssocID="{841C5684-6567-4326-9A24-D3CD3D4B6366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CC13A-CDE6-4BD3-A321-5785F0F0FC0F}" type="presOf" srcId="{9E76C607-CF47-45F6-86D6-B206376150BC}" destId="{9FEA0086-C696-4043-A718-EBCC948189B4}" srcOrd="0" destOrd="0" presId="urn:microsoft.com/office/officeart/2005/8/layout/hList1"/>
    <dgm:cxn modelId="{2C790429-2754-4451-8944-BC1AD7611654}" srcId="{621DEF29-0576-4514-BCA5-027704F817EE}" destId="{841C5684-6567-4326-9A24-D3CD3D4B6366}" srcOrd="4" destOrd="0" parTransId="{A5386DE3-7675-4FF8-BF70-1E41A3CC0B7D}" sibTransId="{5DD2496C-ACD1-4F2D-A906-3EE3786034D4}"/>
    <dgm:cxn modelId="{D5586F50-979F-4805-93BE-CF95A6FBDAA6}" type="presOf" srcId="{7D7B85A3-8194-4979-9F81-9B871D99A63B}" destId="{055B3B9E-12F7-4BEA-8338-3F8713DC2262}" srcOrd="0" destOrd="2" presId="urn:microsoft.com/office/officeart/2005/8/layout/hList1"/>
    <dgm:cxn modelId="{ADBDFDB5-76D2-4C93-81E2-7524B3B36D64}" srcId="{543A31B8-BAB7-4A62-8C6A-08A49B0E2558}" destId="{A3CB8655-6196-4395-B87C-40CB9A137CA3}" srcOrd="0" destOrd="0" parTransId="{00DBED1C-786F-4139-9317-351B4B98BCCB}" sibTransId="{34CEEC72-650C-430D-9D4D-F01475F86395}"/>
    <dgm:cxn modelId="{6502AA2B-43B3-463C-84A3-087B7ECAE988}" srcId="{621DEF29-0576-4514-BCA5-027704F817EE}" destId="{9E76C607-CF47-45F6-86D6-B206376150BC}" srcOrd="1" destOrd="0" parTransId="{486DFD69-7CDC-4A6D-BA66-3E6DAFB2CD2C}" sibTransId="{262D28E2-953C-4031-BA07-F7708053C76A}"/>
    <dgm:cxn modelId="{6C7DB0DD-9E59-4EB3-9ED7-83D29ADCB0C0}" type="presOf" srcId="{543A31B8-BAB7-4A62-8C6A-08A49B0E2558}" destId="{FB26FDD7-56D3-4C07-A4F8-EE5B4DF0072F}" srcOrd="0" destOrd="0" presId="urn:microsoft.com/office/officeart/2005/8/layout/hList1"/>
    <dgm:cxn modelId="{68B6E8DB-53AC-47B4-89F1-29FF17263676}" type="presOf" srcId="{4637FFB0-FEF1-477A-B6DD-887A87051C6E}" destId="{F1721684-590F-4209-9C50-86D08E98B835}" srcOrd="0" destOrd="0" presId="urn:microsoft.com/office/officeart/2005/8/layout/hList1"/>
    <dgm:cxn modelId="{590FB869-0B54-4659-A081-BADEB7FB30D8}" type="presOf" srcId="{A17962BD-E455-4FAA-9C4E-DBF78E05AB86}" destId="{DBAD1A0D-076E-4A4D-9F55-77394E3D8CC4}" srcOrd="0" destOrd="0" presId="urn:microsoft.com/office/officeart/2005/8/layout/hList1"/>
    <dgm:cxn modelId="{2F3B0E87-C7AB-49BD-BA27-09F5DC268551}" type="presOf" srcId="{3F3E72CE-D3DE-40B3-B7E2-C342AE45357B}" destId="{60C9A2DE-DFE9-4979-8EBE-EC9BD6FF5883}" srcOrd="0" destOrd="0" presId="urn:microsoft.com/office/officeart/2005/8/layout/hList1"/>
    <dgm:cxn modelId="{6DA61027-3911-413C-93DB-6FA51430EF48}" type="presOf" srcId="{621DEF29-0576-4514-BCA5-027704F817EE}" destId="{7B463591-062C-4CCB-8EA1-662ACF019D32}" srcOrd="0" destOrd="0" presId="urn:microsoft.com/office/officeart/2005/8/layout/hList1"/>
    <dgm:cxn modelId="{2137B569-5F49-41DC-9E96-44175E459CB9}" type="presOf" srcId="{841C5684-6567-4326-9A24-D3CD3D4B6366}" destId="{5298A8E5-D9CF-4F55-979F-81EA72F16F10}" srcOrd="0" destOrd="0" presId="urn:microsoft.com/office/officeart/2005/8/layout/hList1"/>
    <dgm:cxn modelId="{736CB209-52EE-4E70-8C00-1754E6865FD7}" type="presOf" srcId="{54ADD320-F092-46E9-9939-E2E23D7636FB}" destId="{7F6C4968-9B58-4900-A108-D7EF87E72E4D}" srcOrd="0" destOrd="0" presId="urn:microsoft.com/office/officeart/2005/8/layout/hList1"/>
    <dgm:cxn modelId="{1A456FDA-7804-43CD-96C4-B278CCA6EA2F}" type="presOf" srcId="{1B0BC034-0D4F-4051-9B69-EC62C09A24F3}" destId="{055B3B9E-12F7-4BEA-8338-3F8713DC2262}" srcOrd="0" destOrd="1" presId="urn:microsoft.com/office/officeart/2005/8/layout/hList1"/>
    <dgm:cxn modelId="{AEB5E1F4-ECFD-442D-A770-F6CF006D27AA}" srcId="{841C5684-6567-4326-9A24-D3CD3D4B6366}" destId="{DCA9FF4C-7B9F-445D-9402-03ED107EB061}" srcOrd="0" destOrd="0" parTransId="{ACFF7528-1C83-48FE-9DF4-8AEAE23E9449}" sibTransId="{F3CDF797-428E-4F1F-A33A-F6E85F8A44E4}"/>
    <dgm:cxn modelId="{62E2CA2B-ACC5-4717-8CD9-EB610604C070}" srcId="{A17962BD-E455-4FAA-9C4E-DBF78E05AB86}" destId="{4637FFB0-FEF1-477A-B6DD-887A87051C6E}" srcOrd="0" destOrd="0" parTransId="{6A1E5167-4C0E-4F94-8A5F-3CDFBA00ECF8}" sibTransId="{744D7ED6-1D62-47DC-922E-9A7CC313A107}"/>
    <dgm:cxn modelId="{EBBAE121-D40C-4CD6-B9F6-542704C0F66A}" srcId="{9E76C607-CF47-45F6-86D6-B206376150BC}" destId="{3F3E72CE-D3DE-40B3-B7E2-C342AE45357B}" srcOrd="0" destOrd="0" parTransId="{FA22E1B9-8DC1-49CD-B1D7-5EA3022E567B}" sibTransId="{055EDFF4-0EDD-4FA9-A09C-AD3CF0EDDF1F}"/>
    <dgm:cxn modelId="{0986D7F2-2D55-4132-AFFD-5DC01ED98820}" srcId="{543A31B8-BAB7-4A62-8C6A-08A49B0E2558}" destId="{7D7B85A3-8194-4979-9F81-9B871D99A63B}" srcOrd="2" destOrd="0" parTransId="{BAF38FAE-0CAD-4199-B010-FA1844A52628}" sibTransId="{747642BB-0430-466D-93B0-F1192400B796}"/>
    <dgm:cxn modelId="{CFCA16C6-27C7-4D32-9133-9ABF01C98C9D}" srcId="{54ADD320-F092-46E9-9939-E2E23D7636FB}" destId="{A8DF7C0C-2483-402D-9912-5A4DADC58D61}" srcOrd="0" destOrd="0" parTransId="{EBFDD04A-8CC4-40DF-AF23-7BB2775F322A}" sibTransId="{4FF7C878-ADF2-4F68-921D-669682D1928B}"/>
    <dgm:cxn modelId="{9C70663A-19CC-4855-BB1F-889E9ECAD067}" srcId="{621DEF29-0576-4514-BCA5-027704F817EE}" destId="{543A31B8-BAB7-4A62-8C6A-08A49B0E2558}" srcOrd="0" destOrd="0" parTransId="{FD7DECED-5B46-4874-BB49-A7C147585BC7}" sibTransId="{C9E25E64-2A66-4AC7-B14E-BB3A3CF5DA90}"/>
    <dgm:cxn modelId="{7086788A-6DDB-47BF-B1BE-E6A03839FE8D}" srcId="{621DEF29-0576-4514-BCA5-027704F817EE}" destId="{A17962BD-E455-4FAA-9C4E-DBF78E05AB86}" srcOrd="3" destOrd="0" parTransId="{470BE88E-0A25-46C6-B002-B9B98B2F7F68}" sibTransId="{895877FF-8815-4AA0-ACA0-A8BAABC22B74}"/>
    <dgm:cxn modelId="{6AF9982B-FA2E-4BF5-B196-86A0B16151A3}" type="presOf" srcId="{A3CB8655-6196-4395-B87C-40CB9A137CA3}" destId="{055B3B9E-12F7-4BEA-8338-3F8713DC2262}" srcOrd="0" destOrd="0" presId="urn:microsoft.com/office/officeart/2005/8/layout/hList1"/>
    <dgm:cxn modelId="{A9A222AA-9E28-4F7A-B635-FB2CB668F9AA}" type="presOf" srcId="{DCA9FF4C-7B9F-445D-9402-03ED107EB061}" destId="{518434D6-0941-4A1B-9935-205AAA3983B9}" srcOrd="0" destOrd="0" presId="urn:microsoft.com/office/officeart/2005/8/layout/hList1"/>
    <dgm:cxn modelId="{5D2672A3-89C9-48B4-AD31-FDA176DE35CC}" srcId="{543A31B8-BAB7-4A62-8C6A-08A49B0E2558}" destId="{1B0BC034-0D4F-4051-9B69-EC62C09A24F3}" srcOrd="1" destOrd="0" parTransId="{5C332EF1-11F7-4F47-A253-AC9BBD714BAE}" sibTransId="{B13E4C78-F12D-4CF7-ADB3-BF5CB576C493}"/>
    <dgm:cxn modelId="{5A263342-D2E1-4D8C-80C9-F8B60C6CD4C6}" srcId="{621DEF29-0576-4514-BCA5-027704F817EE}" destId="{54ADD320-F092-46E9-9939-E2E23D7636FB}" srcOrd="2" destOrd="0" parTransId="{FF2A4BA6-3E90-4DFF-9A59-63362BEC870A}" sibTransId="{04C4536C-A968-4363-9571-13ED7406803A}"/>
    <dgm:cxn modelId="{4E47ED33-F6A1-46ED-9F97-748CCBD08FCB}" type="presOf" srcId="{A8DF7C0C-2483-402D-9912-5A4DADC58D61}" destId="{E4F1D89F-A30F-472A-A2DD-8B1981570D1D}" srcOrd="0" destOrd="0" presId="urn:microsoft.com/office/officeart/2005/8/layout/hList1"/>
    <dgm:cxn modelId="{36BBC796-E5C8-485C-BCDD-4171F70230A7}" type="presParOf" srcId="{7B463591-062C-4CCB-8EA1-662ACF019D32}" destId="{E878CB2A-CC30-4AD9-8B48-8A35F2B526FB}" srcOrd="0" destOrd="0" presId="urn:microsoft.com/office/officeart/2005/8/layout/hList1"/>
    <dgm:cxn modelId="{25A7BFB7-42FD-4F25-B70E-2D65A9E61024}" type="presParOf" srcId="{E878CB2A-CC30-4AD9-8B48-8A35F2B526FB}" destId="{FB26FDD7-56D3-4C07-A4F8-EE5B4DF0072F}" srcOrd="0" destOrd="0" presId="urn:microsoft.com/office/officeart/2005/8/layout/hList1"/>
    <dgm:cxn modelId="{5F8C42B6-181E-499D-9347-59FF8AFA0904}" type="presParOf" srcId="{E878CB2A-CC30-4AD9-8B48-8A35F2B526FB}" destId="{055B3B9E-12F7-4BEA-8338-3F8713DC2262}" srcOrd="1" destOrd="0" presId="urn:microsoft.com/office/officeart/2005/8/layout/hList1"/>
    <dgm:cxn modelId="{1EF0B284-EDB9-422A-86E2-0C9AF82857F9}" type="presParOf" srcId="{7B463591-062C-4CCB-8EA1-662ACF019D32}" destId="{190E0C7D-216A-41FA-86E8-47BF180BDE19}" srcOrd="1" destOrd="0" presId="urn:microsoft.com/office/officeart/2005/8/layout/hList1"/>
    <dgm:cxn modelId="{E96C9AC3-5E3E-43B8-955A-B6A06DB339FD}" type="presParOf" srcId="{7B463591-062C-4CCB-8EA1-662ACF019D32}" destId="{06DA7011-EA6C-42CA-BBB3-8B6801EE9A76}" srcOrd="2" destOrd="0" presId="urn:microsoft.com/office/officeart/2005/8/layout/hList1"/>
    <dgm:cxn modelId="{097CD1A2-7D61-4C08-9DEF-8811A3FEEC28}" type="presParOf" srcId="{06DA7011-EA6C-42CA-BBB3-8B6801EE9A76}" destId="{9FEA0086-C696-4043-A718-EBCC948189B4}" srcOrd="0" destOrd="0" presId="urn:microsoft.com/office/officeart/2005/8/layout/hList1"/>
    <dgm:cxn modelId="{E7D0CEFA-3A08-4D84-9D3C-9F2001C0C0B2}" type="presParOf" srcId="{06DA7011-EA6C-42CA-BBB3-8B6801EE9A76}" destId="{60C9A2DE-DFE9-4979-8EBE-EC9BD6FF5883}" srcOrd="1" destOrd="0" presId="urn:microsoft.com/office/officeart/2005/8/layout/hList1"/>
    <dgm:cxn modelId="{65EE68CE-A010-4043-990C-A80A429F0ABC}" type="presParOf" srcId="{7B463591-062C-4CCB-8EA1-662ACF019D32}" destId="{7B6ED5CF-E1CA-47C2-8A10-4E9DA5A3B17B}" srcOrd="3" destOrd="0" presId="urn:microsoft.com/office/officeart/2005/8/layout/hList1"/>
    <dgm:cxn modelId="{1A17EB8D-E4DF-4A5D-9B88-481A124E62BB}" type="presParOf" srcId="{7B463591-062C-4CCB-8EA1-662ACF019D32}" destId="{B6B48FE7-4FB6-4A74-A0F4-AC3299E8317B}" srcOrd="4" destOrd="0" presId="urn:microsoft.com/office/officeart/2005/8/layout/hList1"/>
    <dgm:cxn modelId="{E2E7A563-9AFE-4F58-B27C-07DEB15610F2}" type="presParOf" srcId="{B6B48FE7-4FB6-4A74-A0F4-AC3299E8317B}" destId="{7F6C4968-9B58-4900-A108-D7EF87E72E4D}" srcOrd="0" destOrd="0" presId="urn:microsoft.com/office/officeart/2005/8/layout/hList1"/>
    <dgm:cxn modelId="{75C6CB62-5B84-4DA2-8EAF-A56CBDFA7C86}" type="presParOf" srcId="{B6B48FE7-4FB6-4A74-A0F4-AC3299E8317B}" destId="{E4F1D89F-A30F-472A-A2DD-8B1981570D1D}" srcOrd="1" destOrd="0" presId="urn:microsoft.com/office/officeart/2005/8/layout/hList1"/>
    <dgm:cxn modelId="{00C2CFF1-040A-4979-A514-2A6F71DC5963}" type="presParOf" srcId="{7B463591-062C-4CCB-8EA1-662ACF019D32}" destId="{D2DFD4CE-CAE4-42C0-B517-55BFD591210C}" srcOrd="5" destOrd="0" presId="urn:microsoft.com/office/officeart/2005/8/layout/hList1"/>
    <dgm:cxn modelId="{E3B40181-6C3A-4116-83EB-EE27654B8D1F}" type="presParOf" srcId="{7B463591-062C-4CCB-8EA1-662ACF019D32}" destId="{3689E91B-8D8B-48EE-B576-42F7644FAB34}" srcOrd="6" destOrd="0" presId="urn:microsoft.com/office/officeart/2005/8/layout/hList1"/>
    <dgm:cxn modelId="{D554E536-FE56-4A0B-88C3-C73D9E888292}" type="presParOf" srcId="{3689E91B-8D8B-48EE-B576-42F7644FAB34}" destId="{DBAD1A0D-076E-4A4D-9F55-77394E3D8CC4}" srcOrd="0" destOrd="0" presId="urn:microsoft.com/office/officeart/2005/8/layout/hList1"/>
    <dgm:cxn modelId="{E742C27C-0652-40BC-9603-FD983ED9B6AF}" type="presParOf" srcId="{3689E91B-8D8B-48EE-B576-42F7644FAB34}" destId="{F1721684-590F-4209-9C50-86D08E98B835}" srcOrd="1" destOrd="0" presId="urn:microsoft.com/office/officeart/2005/8/layout/hList1"/>
    <dgm:cxn modelId="{A5D6F122-36FB-4F25-BD18-C7AD28E42F28}" type="presParOf" srcId="{7B463591-062C-4CCB-8EA1-662ACF019D32}" destId="{8BF16D38-3E30-4B13-9011-3F5C5311A322}" srcOrd="7" destOrd="0" presId="urn:microsoft.com/office/officeart/2005/8/layout/hList1"/>
    <dgm:cxn modelId="{EF044465-27E6-463C-9CBB-1CAEC95059F6}" type="presParOf" srcId="{7B463591-062C-4CCB-8EA1-662ACF019D32}" destId="{AB5E87B4-D0CD-468D-8CC9-881F8EC08391}" srcOrd="8" destOrd="0" presId="urn:microsoft.com/office/officeart/2005/8/layout/hList1"/>
    <dgm:cxn modelId="{3B0D49D5-A127-43B1-9950-ABA7F3990681}" type="presParOf" srcId="{AB5E87B4-D0CD-468D-8CC9-881F8EC08391}" destId="{5298A8E5-D9CF-4F55-979F-81EA72F16F10}" srcOrd="0" destOrd="0" presId="urn:microsoft.com/office/officeart/2005/8/layout/hList1"/>
    <dgm:cxn modelId="{60F1BF89-1C9C-471D-B87D-7A709A5A1772}" type="presParOf" srcId="{AB5E87B4-D0CD-468D-8CC9-881F8EC08391}" destId="{518434D6-0941-4A1B-9935-205AAA3983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E33E83-3BE6-48DF-82AC-0AA136C8AB74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9481F3-59AB-4943-850C-EF21BDE899A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/>
            <a:t>Основные НД, включенные в список (управление документами + архивное дело)</a:t>
          </a:r>
          <a:endParaRPr lang="ru-RU" sz="1400" b="1" dirty="0"/>
        </a:p>
      </dgm:t>
    </dgm:pt>
    <dgm:pt modelId="{EF3713E5-78FC-4576-B1ED-21D50DA9F24D}" type="parTrans" cxnId="{9189D0E7-0797-4AC8-9630-58187AC6ED2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83C5729-CE91-477F-A915-4366D1F3EAAD}" type="sibTrans" cxnId="{9189D0E7-0797-4AC8-9630-58187AC6ED2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2564EDA-063D-48DA-96B7-E45F2EAEE45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Региональные подзаконные акты, нормативные и методические документы</a:t>
          </a:r>
          <a:endParaRPr lang="ru-RU" sz="1400" dirty="0"/>
        </a:p>
      </dgm:t>
    </dgm:pt>
    <dgm:pt modelId="{1E1D3FF1-F2BA-421F-A4AE-9BDE86C03266}" type="parTrans" cxnId="{24D9DD53-99ED-404E-B7FC-2FDCA02250DA}">
      <dgm:prSet/>
      <dgm:spPr/>
      <dgm:t>
        <a:bodyPr/>
        <a:lstStyle/>
        <a:p>
          <a:endParaRPr lang="ru-RU" sz="1200"/>
        </a:p>
      </dgm:t>
    </dgm:pt>
    <dgm:pt modelId="{E566E688-656A-46C2-AEB0-FA6C8241BEE8}" type="sibTrans" cxnId="{24D9DD53-99ED-404E-B7FC-2FDCA02250DA}">
      <dgm:prSet/>
      <dgm:spPr/>
      <dgm:t>
        <a:bodyPr/>
        <a:lstStyle/>
        <a:p>
          <a:endParaRPr lang="ru-RU" sz="1200"/>
        </a:p>
      </dgm:t>
    </dgm:pt>
    <dgm:pt modelId="{55AE3D2E-5884-4198-AA5E-FFEEC6CD4C3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Отраслевые, ведомственные НД</a:t>
          </a:r>
          <a:endParaRPr lang="ru-RU" sz="1400" dirty="0"/>
        </a:p>
      </dgm:t>
    </dgm:pt>
    <dgm:pt modelId="{2A6B2FCA-031F-42AB-8B34-525C3B274D3F}" type="parTrans" cxnId="{4C72D6F5-8104-4E59-BBE1-14CB5096D0A0}">
      <dgm:prSet/>
      <dgm:spPr/>
      <dgm:t>
        <a:bodyPr/>
        <a:lstStyle/>
        <a:p>
          <a:endParaRPr lang="ru-RU" sz="1200"/>
        </a:p>
      </dgm:t>
    </dgm:pt>
    <dgm:pt modelId="{662C1FDB-A806-4678-813C-7DEC79FA0B34}" type="sibTrans" cxnId="{4C72D6F5-8104-4E59-BBE1-14CB5096D0A0}">
      <dgm:prSet/>
      <dgm:spPr/>
      <dgm:t>
        <a:bodyPr/>
        <a:lstStyle/>
        <a:p>
          <a:endParaRPr lang="ru-RU" sz="1200"/>
        </a:p>
      </dgm:t>
    </dgm:pt>
    <dgm:pt modelId="{3415FB49-718A-44CA-B662-BC595CB439FC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/>
            <a:t>Документы по ИТ</a:t>
          </a:r>
          <a:endParaRPr lang="ru-RU" sz="1400" dirty="0"/>
        </a:p>
      </dgm:t>
    </dgm:pt>
    <dgm:pt modelId="{34DEAB6D-667E-478C-9CB3-73420EADC528}" type="parTrans" cxnId="{32D6491B-C7B9-4BB6-9031-3FD72F5AF02E}">
      <dgm:prSet/>
      <dgm:spPr/>
      <dgm:t>
        <a:bodyPr/>
        <a:lstStyle/>
        <a:p>
          <a:endParaRPr lang="ru-RU" sz="1200"/>
        </a:p>
      </dgm:t>
    </dgm:pt>
    <dgm:pt modelId="{02995C79-7CA1-432F-9916-D88EF5D7FD3B}" type="sibTrans" cxnId="{32D6491B-C7B9-4BB6-9031-3FD72F5AF02E}">
      <dgm:prSet/>
      <dgm:spPr/>
      <dgm:t>
        <a:bodyPr/>
        <a:lstStyle/>
        <a:p>
          <a:endParaRPr lang="ru-RU" sz="1200"/>
        </a:p>
      </dgm:t>
    </dgm:pt>
    <dgm:pt modelId="{353DA5FD-D298-45AC-BD22-592B48B59E34}">
      <dgm:prSet phldrT="[Текст]" custT="1"/>
      <dgm:spPr/>
      <dgm:t>
        <a:bodyPr/>
        <a:lstStyle/>
        <a:p>
          <a:r>
            <a:rPr lang="ru-RU" sz="1400" dirty="0" smtClean="0"/>
            <a:t>требования к разработке</a:t>
          </a:r>
          <a:endParaRPr lang="ru-RU" sz="1400" dirty="0"/>
        </a:p>
      </dgm:t>
    </dgm:pt>
    <dgm:pt modelId="{DB801F20-0C24-444F-B515-66F9A89A51BF}" type="parTrans" cxnId="{7E0D67FA-E82A-4311-8DAD-8537415E2461}">
      <dgm:prSet/>
      <dgm:spPr/>
      <dgm:t>
        <a:bodyPr/>
        <a:lstStyle/>
        <a:p>
          <a:endParaRPr lang="ru-RU" sz="1200"/>
        </a:p>
      </dgm:t>
    </dgm:pt>
    <dgm:pt modelId="{DD0B5BAA-9904-4B85-B053-3EE6B56330DF}" type="sibTrans" cxnId="{7E0D67FA-E82A-4311-8DAD-8537415E2461}">
      <dgm:prSet/>
      <dgm:spPr/>
      <dgm:t>
        <a:bodyPr/>
        <a:lstStyle/>
        <a:p>
          <a:endParaRPr lang="ru-RU" sz="1200"/>
        </a:p>
      </dgm:t>
    </dgm:pt>
    <dgm:pt modelId="{4427552C-A207-437C-BEFA-8D9ABD5C2D03}">
      <dgm:prSet phldrT="[Текст]" custT="1"/>
      <dgm:spPr/>
      <dgm:t>
        <a:bodyPr/>
        <a:lstStyle/>
        <a:p>
          <a:r>
            <a:rPr lang="ru-RU" sz="1400" dirty="0" smtClean="0"/>
            <a:t>требования к эксплуатации</a:t>
          </a:r>
          <a:endParaRPr lang="ru-RU" sz="1400" dirty="0"/>
        </a:p>
      </dgm:t>
    </dgm:pt>
    <dgm:pt modelId="{7F1DFEC0-774B-40A3-B0CD-D74FC2545CAD}" type="parTrans" cxnId="{B575D3E7-2B40-4DFD-8E0C-1A55603CDD90}">
      <dgm:prSet/>
      <dgm:spPr/>
      <dgm:t>
        <a:bodyPr/>
        <a:lstStyle/>
        <a:p>
          <a:endParaRPr lang="ru-RU" sz="1200"/>
        </a:p>
      </dgm:t>
    </dgm:pt>
    <dgm:pt modelId="{5C6C7F6B-CB31-40DA-AF3C-16A11E1D8FD9}" type="sibTrans" cxnId="{B575D3E7-2B40-4DFD-8E0C-1A55603CDD90}">
      <dgm:prSet/>
      <dgm:spPr/>
      <dgm:t>
        <a:bodyPr/>
        <a:lstStyle/>
        <a:p>
          <a:endParaRPr lang="ru-RU" sz="1200"/>
        </a:p>
      </dgm:t>
    </dgm:pt>
    <dgm:pt modelId="{789A7E3C-4923-49C0-B6C9-8002B0369EDF}">
      <dgm:prSet phldrT="[Текст]" custT="1"/>
      <dgm:spPr/>
      <dgm:t>
        <a:bodyPr/>
        <a:lstStyle/>
        <a:p>
          <a:r>
            <a:rPr lang="ru-RU" sz="1400" dirty="0" smtClean="0"/>
            <a:t>информационная безопасность</a:t>
          </a:r>
          <a:endParaRPr lang="ru-RU" sz="1400" dirty="0"/>
        </a:p>
      </dgm:t>
    </dgm:pt>
    <dgm:pt modelId="{A06DB9C5-3919-41AA-8AF1-A96A57F61452}" type="parTrans" cxnId="{DF4603F4-08EE-4F7D-BB9F-7A0D74A25274}">
      <dgm:prSet/>
      <dgm:spPr/>
      <dgm:t>
        <a:bodyPr/>
        <a:lstStyle/>
        <a:p>
          <a:endParaRPr lang="ru-RU" sz="1200"/>
        </a:p>
      </dgm:t>
    </dgm:pt>
    <dgm:pt modelId="{38C7EB03-1B3C-409D-B2EB-3D87ACF37D48}" type="sibTrans" cxnId="{DF4603F4-08EE-4F7D-BB9F-7A0D74A25274}">
      <dgm:prSet/>
      <dgm:spPr/>
      <dgm:t>
        <a:bodyPr/>
        <a:lstStyle/>
        <a:p>
          <a:endParaRPr lang="ru-RU" sz="1200"/>
        </a:p>
      </dgm:t>
    </dgm:pt>
    <dgm:pt modelId="{15D806F4-EFED-4E6D-843C-A412BD88DA4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НД по документам ограниченного распространения</a:t>
          </a:r>
          <a:endParaRPr lang="ru-RU" sz="1400" dirty="0"/>
        </a:p>
      </dgm:t>
    </dgm:pt>
    <dgm:pt modelId="{FAEAE3B1-8949-432A-A511-C9CA297BF6F5}" type="parTrans" cxnId="{AC2B0305-EC42-4489-B069-5AEB1A8BD669}">
      <dgm:prSet/>
      <dgm:spPr/>
      <dgm:t>
        <a:bodyPr/>
        <a:lstStyle/>
        <a:p>
          <a:endParaRPr lang="ru-RU" sz="1200"/>
        </a:p>
      </dgm:t>
    </dgm:pt>
    <dgm:pt modelId="{F03BD0A7-19BE-416C-AE2E-745939C3DC05}" type="sibTrans" cxnId="{AC2B0305-EC42-4489-B069-5AEB1A8BD669}">
      <dgm:prSet/>
      <dgm:spPr/>
      <dgm:t>
        <a:bodyPr/>
        <a:lstStyle/>
        <a:p>
          <a:endParaRPr lang="ru-RU" sz="1200"/>
        </a:p>
      </dgm:t>
    </dgm:pt>
    <dgm:pt modelId="{F4D5154E-3083-4D26-9F10-2FC3CDE5317A}">
      <dgm:prSet phldrT="[Текст]" custT="1"/>
      <dgm:spPr/>
      <dgm:t>
        <a:bodyPr/>
        <a:lstStyle/>
        <a:p>
          <a:r>
            <a:rPr lang="ru-RU" sz="1300" dirty="0" smtClean="0"/>
            <a:t>персональные данные</a:t>
          </a:r>
          <a:endParaRPr lang="ru-RU" sz="1300" dirty="0"/>
        </a:p>
      </dgm:t>
    </dgm:pt>
    <dgm:pt modelId="{48E32F18-9F4E-4899-A49D-2E77F4AFC738}" type="parTrans" cxnId="{D261721C-7513-4CB8-A2E3-D5ECA9684E3D}">
      <dgm:prSet/>
      <dgm:spPr/>
      <dgm:t>
        <a:bodyPr/>
        <a:lstStyle/>
        <a:p>
          <a:endParaRPr lang="ru-RU" sz="1200"/>
        </a:p>
      </dgm:t>
    </dgm:pt>
    <dgm:pt modelId="{DB90D563-60E0-438E-9624-09600606BE0F}" type="sibTrans" cxnId="{D261721C-7513-4CB8-A2E3-D5ECA9684E3D}">
      <dgm:prSet/>
      <dgm:spPr/>
      <dgm:t>
        <a:bodyPr/>
        <a:lstStyle/>
        <a:p>
          <a:endParaRPr lang="ru-RU" sz="1200"/>
        </a:p>
      </dgm:t>
    </dgm:pt>
    <dgm:pt modelId="{3DF0D75A-DF72-4C50-9B0A-E7631F5E5BAA}">
      <dgm:prSet phldrT="[Текст]" custT="1"/>
      <dgm:spPr/>
      <dgm:t>
        <a:bodyPr/>
        <a:lstStyle/>
        <a:p>
          <a:r>
            <a:rPr lang="ru-RU" sz="1300" dirty="0" smtClean="0"/>
            <a:t>коммерческая тайна</a:t>
          </a:r>
          <a:endParaRPr lang="ru-RU" sz="1300" dirty="0"/>
        </a:p>
      </dgm:t>
    </dgm:pt>
    <dgm:pt modelId="{08A3643A-68B8-47A6-90E7-7B51129EB2D1}" type="parTrans" cxnId="{E939CE41-A44C-4DE1-B6F5-3E4050DB63D4}">
      <dgm:prSet/>
      <dgm:spPr/>
      <dgm:t>
        <a:bodyPr/>
        <a:lstStyle/>
        <a:p>
          <a:endParaRPr lang="ru-RU" sz="1200"/>
        </a:p>
      </dgm:t>
    </dgm:pt>
    <dgm:pt modelId="{A376CC8C-0255-4EFB-A577-E3B10908E36F}" type="sibTrans" cxnId="{E939CE41-A44C-4DE1-B6F5-3E4050DB63D4}">
      <dgm:prSet/>
      <dgm:spPr/>
      <dgm:t>
        <a:bodyPr/>
        <a:lstStyle/>
        <a:p>
          <a:endParaRPr lang="ru-RU" sz="1200"/>
        </a:p>
      </dgm:t>
    </dgm:pt>
    <dgm:pt modelId="{F48B35DF-7324-4AC3-9E25-3F6689B0464B}">
      <dgm:prSet phldrT="[Текст]" custT="1"/>
      <dgm:spPr/>
      <dgm:t>
        <a:bodyPr/>
        <a:lstStyle/>
        <a:p>
          <a:r>
            <a:rPr lang="ru-RU" sz="1300" dirty="0" smtClean="0"/>
            <a:t>другие виды тайн</a:t>
          </a:r>
          <a:endParaRPr lang="ru-RU" sz="1300" dirty="0"/>
        </a:p>
      </dgm:t>
    </dgm:pt>
    <dgm:pt modelId="{AF25D116-5FF2-4853-BDC1-6FBFC97CCE97}" type="parTrans" cxnId="{158E0E2A-063E-4E2B-935E-84FECDF04C3F}">
      <dgm:prSet/>
      <dgm:spPr/>
      <dgm:t>
        <a:bodyPr/>
        <a:lstStyle/>
        <a:p>
          <a:endParaRPr lang="ru-RU" sz="1200"/>
        </a:p>
      </dgm:t>
    </dgm:pt>
    <dgm:pt modelId="{ED7EB294-6A44-4F64-9751-9DAD8BFA324A}" type="sibTrans" cxnId="{158E0E2A-063E-4E2B-935E-84FECDF04C3F}">
      <dgm:prSet/>
      <dgm:spPr/>
      <dgm:t>
        <a:bodyPr/>
        <a:lstStyle/>
        <a:p>
          <a:endParaRPr lang="ru-RU" sz="1200"/>
        </a:p>
      </dgm:t>
    </dgm:pt>
    <dgm:pt modelId="{1B2C5D10-D5AE-43AA-8A3B-5866D48EE7A8}">
      <dgm:prSet phldrT="[Текст]" custT="1"/>
      <dgm:spPr/>
      <dgm:t>
        <a:bodyPr/>
        <a:lstStyle/>
        <a:p>
          <a:r>
            <a:rPr lang="ru-RU" sz="1300" dirty="0" smtClean="0"/>
            <a:t>ДСП</a:t>
          </a:r>
          <a:endParaRPr lang="ru-RU" sz="1300" dirty="0"/>
        </a:p>
      </dgm:t>
    </dgm:pt>
    <dgm:pt modelId="{D2AC4929-E0E4-4AD3-894E-C18953E0BE9E}" type="parTrans" cxnId="{299439A3-DF1A-4311-9121-A23B59E610BD}">
      <dgm:prSet/>
      <dgm:spPr/>
      <dgm:t>
        <a:bodyPr/>
        <a:lstStyle/>
        <a:p>
          <a:endParaRPr lang="ru-RU" sz="1200"/>
        </a:p>
      </dgm:t>
    </dgm:pt>
    <dgm:pt modelId="{27925726-3B09-4839-A24F-AB0510888F16}" type="sibTrans" cxnId="{299439A3-DF1A-4311-9121-A23B59E610BD}">
      <dgm:prSet/>
      <dgm:spPr/>
      <dgm:t>
        <a:bodyPr/>
        <a:lstStyle/>
        <a:p>
          <a:endParaRPr lang="ru-RU" sz="1200"/>
        </a:p>
      </dgm:t>
    </dgm:pt>
    <dgm:pt modelId="{2E301B73-0902-4EFA-9578-1C0B1AE87CE8}">
      <dgm:prSet phldrT="[Текст]" custT="1"/>
      <dgm:spPr/>
      <dgm:t>
        <a:bodyPr/>
        <a:lstStyle/>
        <a:p>
          <a:r>
            <a:rPr lang="ru-RU" sz="1400" dirty="0" smtClean="0"/>
            <a:t>НД из других сфер деятельности</a:t>
          </a:r>
          <a:endParaRPr lang="ru-RU" sz="1400" dirty="0"/>
        </a:p>
      </dgm:t>
    </dgm:pt>
    <dgm:pt modelId="{F28A7D02-E7EB-4708-ABF1-CF18C9795BFF}" type="parTrans" cxnId="{91862B23-D634-4E3D-93EB-3A3211BF4800}">
      <dgm:prSet/>
      <dgm:spPr/>
      <dgm:t>
        <a:bodyPr/>
        <a:lstStyle/>
        <a:p>
          <a:endParaRPr lang="ru-RU" sz="1200"/>
        </a:p>
      </dgm:t>
    </dgm:pt>
    <dgm:pt modelId="{CE24623F-4550-4FDC-B02D-EA554ADAC5B5}" type="sibTrans" cxnId="{91862B23-D634-4E3D-93EB-3A3211BF4800}">
      <dgm:prSet/>
      <dgm:spPr/>
      <dgm:t>
        <a:bodyPr/>
        <a:lstStyle/>
        <a:p>
          <a:endParaRPr lang="ru-RU" sz="1200"/>
        </a:p>
      </dgm:t>
    </dgm:pt>
    <dgm:pt modelId="{74BE5CE6-05E2-4ECC-B963-4789796B125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/>
            <a:t> </a:t>
          </a:r>
        </a:p>
        <a:p>
          <a:r>
            <a:rPr lang="ru-RU" sz="1400" b="1" dirty="0" smtClean="0"/>
            <a:t> ЛНА</a:t>
          </a:r>
          <a:endParaRPr lang="ru-RU" sz="1400" b="1" dirty="0"/>
        </a:p>
      </dgm:t>
    </dgm:pt>
    <dgm:pt modelId="{8C17382E-B2CF-4E85-B1D5-B000797270B1}" type="parTrans" cxnId="{53E4FDA2-4831-423B-B288-094EDEE08FE3}">
      <dgm:prSet/>
      <dgm:spPr/>
      <dgm:t>
        <a:bodyPr/>
        <a:lstStyle/>
        <a:p>
          <a:endParaRPr lang="ru-RU" sz="1200"/>
        </a:p>
      </dgm:t>
    </dgm:pt>
    <dgm:pt modelId="{D849464B-EE78-4714-B1F0-A7056A9A8E2A}" type="sibTrans" cxnId="{53E4FDA2-4831-423B-B288-094EDEE08FE3}">
      <dgm:prSet/>
      <dgm:spPr/>
      <dgm:t>
        <a:bodyPr/>
        <a:lstStyle/>
        <a:p>
          <a:endParaRPr lang="ru-RU" sz="1200"/>
        </a:p>
      </dgm:t>
    </dgm:pt>
    <dgm:pt modelId="{EE3896DD-705E-404F-B800-D797E9D18F2B}">
      <dgm:prSet phldrT="[Текст]" custT="1"/>
      <dgm:spPr/>
      <dgm:t>
        <a:bodyPr/>
        <a:lstStyle/>
        <a:p>
          <a:r>
            <a:rPr lang="ru-RU" sz="1400" dirty="0" smtClean="0"/>
            <a:t>бухгалтерия</a:t>
          </a:r>
          <a:endParaRPr lang="ru-RU" sz="1400" dirty="0"/>
        </a:p>
      </dgm:t>
    </dgm:pt>
    <dgm:pt modelId="{003E1288-011B-4154-974F-F77E4EF71DE4}" type="parTrans" cxnId="{5A72BAC8-C43E-4D1E-BD71-48FD05494587}">
      <dgm:prSet/>
      <dgm:spPr/>
      <dgm:t>
        <a:bodyPr/>
        <a:lstStyle/>
        <a:p>
          <a:endParaRPr lang="ru-RU" sz="1200"/>
        </a:p>
      </dgm:t>
    </dgm:pt>
    <dgm:pt modelId="{96032BC7-0A8E-4005-93C6-5325F53FCF86}" type="sibTrans" cxnId="{5A72BAC8-C43E-4D1E-BD71-48FD05494587}">
      <dgm:prSet/>
      <dgm:spPr/>
      <dgm:t>
        <a:bodyPr/>
        <a:lstStyle/>
        <a:p>
          <a:endParaRPr lang="ru-RU" sz="1200"/>
        </a:p>
      </dgm:t>
    </dgm:pt>
    <dgm:pt modelId="{7DF62F1C-75C4-4ED4-B627-857467BE15A2}">
      <dgm:prSet phldrT="[Текст]" custT="1"/>
      <dgm:spPr/>
      <dgm:t>
        <a:bodyPr/>
        <a:lstStyle/>
        <a:p>
          <a:r>
            <a:rPr lang="ru-RU" sz="1400" dirty="0" smtClean="0"/>
            <a:t>производство</a:t>
          </a:r>
          <a:endParaRPr lang="ru-RU" sz="1400" dirty="0"/>
        </a:p>
      </dgm:t>
    </dgm:pt>
    <dgm:pt modelId="{9954172C-66D9-49F0-AFCC-950FDFE08813}" type="parTrans" cxnId="{6F5C4510-7941-40FC-B5CC-15EAC1726EDE}">
      <dgm:prSet/>
      <dgm:spPr/>
      <dgm:t>
        <a:bodyPr/>
        <a:lstStyle/>
        <a:p>
          <a:endParaRPr lang="ru-RU" sz="1200"/>
        </a:p>
      </dgm:t>
    </dgm:pt>
    <dgm:pt modelId="{D74ABBDC-C787-4D70-B54D-593DCD4457A1}" type="sibTrans" cxnId="{6F5C4510-7941-40FC-B5CC-15EAC1726EDE}">
      <dgm:prSet/>
      <dgm:spPr/>
      <dgm:t>
        <a:bodyPr/>
        <a:lstStyle/>
        <a:p>
          <a:endParaRPr lang="ru-RU" sz="1200"/>
        </a:p>
      </dgm:t>
    </dgm:pt>
    <dgm:pt modelId="{1328BC17-4309-44FA-97B2-1F4B8D0D6DA1}">
      <dgm:prSet phldrT="[Текст]" custT="1"/>
      <dgm:spPr>
        <a:noFill/>
      </dgm:spPr>
      <dgm:t>
        <a:bodyPr/>
        <a:lstStyle/>
        <a:p>
          <a:r>
            <a:rPr lang="ru-RU" sz="1400" b="0" dirty="0" smtClean="0"/>
            <a:t>организационные </a:t>
          </a:r>
          <a:endParaRPr lang="ru-RU" sz="1400" b="0" dirty="0"/>
        </a:p>
      </dgm:t>
    </dgm:pt>
    <dgm:pt modelId="{74B8CD36-3BD2-446C-AA4A-7F0FB7D0A971}" type="parTrans" cxnId="{8A7BA243-D384-4C61-BA65-19DFBD0709CA}">
      <dgm:prSet/>
      <dgm:spPr/>
      <dgm:t>
        <a:bodyPr/>
        <a:lstStyle/>
        <a:p>
          <a:endParaRPr lang="ru-RU"/>
        </a:p>
      </dgm:t>
    </dgm:pt>
    <dgm:pt modelId="{672B3686-F4E0-4F45-AA5F-1A1928335C31}" type="sibTrans" cxnId="{8A7BA243-D384-4C61-BA65-19DFBD0709CA}">
      <dgm:prSet/>
      <dgm:spPr/>
      <dgm:t>
        <a:bodyPr/>
        <a:lstStyle/>
        <a:p>
          <a:endParaRPr lang="ru-RU"/>
        </a:p>
      </dgm:t>
    </dgm:pt>
    <dgm:pt modelId="{629C4E5C-25D2-4AD2-BE15-1EF7C28F4C0C}">
      <dgm:prSet phldrT="[Текст]" custT="1"/>
      <dgm:spPr>
        <a:noFill/>
      </dgm:spPr>
      <dgm:t>
        <a:bodyPr/>
        <a:lstStyle/>
        <a:p>
          <a:r>
            <a:rPr lang="ru-RU" sz="1400" b="0" dirty="0" smtClean="0"/>
            <a:t>распорядительные</a:t>
          </a:r>
          <a:endParaRPr lang="ru-RU" sz="1400" b="0" dirty="0"/>
        </a:p>
      </dgm:t>
    </dgm:pt>
    <dgm:pt modelId="{2D5EE84F-FE26-4262-A4E8-1010F408D3E4}" type="parTrans" cxnId="{2CC05CE4-AD01-42F3-97E9-92A21D13EAA5}">
      <dgm:prSet/>
      <dgm:spPr/>
      <dgm:t>
        <a:bodyPr/>
        <a:lstStyle/>
        <a:p>
          <a:endParaRPr lang="ru-RU"/>
        </a:p>
      </dgm:t>
    </dgm:pt>
    <dgm:pt modelId="{7BAC4870-9CDC-4BFB-85C4-942F063D6741}" type="sibTrans" cxnId="{2CC05CE4-AD01-42F3-97E9-92A21D13EAA5}">
      <dgm:prSet/>
      <dgm:spPr/>
      <dgm:t>
        <a:bodyPr/>
        <a:lstStyle/>
        <a:p>
          <a:endParaRPr lang="ru-RU"/>
        </a:p>
      </dgm:t>
    </dgm:pt>
    <dgm:pt modelId="{B6A13F25-EB68-4425-8CF6-36853ECDA487}">
      <dgm:prSet phldrT="[Текст]" custT="1"/>
      <dgm:spPr/>
      <dgm:t>
        <a:bodyPr/>
        <a:lstStyle/>
        <a:p>
          <a:r>
            <a:rPr lang="ru-RU" sz="1400" dirty="0" smtClean="0"/>
            <a:t>кадровые</a:t>
          </a:r>
          <a:endParaRPr lang="ru-RU" sz="1400" dirty="0"/>
        </a:p>
      </dgm:t>
    </dgm:pt>
    <dgm:pt modelId="{9907F9CA-BFE1-467C-B96F-D0FC81A5C20C}" type="parTrans" cxnId="{172A6C8C-1DE0-4072-8957-061D17CFAC55}">
      <dgm:prSet/>
      <dgm:spPr/>
      <dgm:t>
        <a:bodyPr/>
        <a:lstStyle/>
        <a:p>
          <a:endParaRPr lang="ru-RU"/>
        </a:p>
      </dgm:t>
    </dgm:pt>
    <dgm:pt modelId="{CA00AA5F-54B8-4439-A739-D54D31432868}" type="sibTrans" cxnId="{172A6C8C-1DE0-4072-8957-061D17CFAC55}">
      <dgm:prSet/>
      <dgm:spPr/>
      <dgm:t>
        <a:bodyPr/>
        <a:lstStyle/>
        <a:p>
          <a:endParaRPr lang="ru-RU"/>
        </a:p>
      </dgm:t>
    </dgm:pt>
    <dgm:pt modelId="{4F7FA47C-7ADB-47DC-BD08-6470F76DC876}" type="pres">
      <dgm:prSet presAssocID="{79E33E83-3BE6-48DF-82AC-0AA136C8AB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DCBC24-33DC-409C-AE13-65D6A5E84C0C}" type="pres">
      <dgm:prSet presAssocID="{74BE5CE6-05E2-4ECC-B963-4789796B125E}" presName="Name8" presStyleCnt="0"/>
      <dgm:spPr/>
      <dgm:t>
        <a:bodyPr/>
        <a:lstStyle/>
        <a:p>
          <a:endParaRPr lang="ru-RU"/>
        </a:p>
      </dgm:t>
    </dgm:pt>
    <dgm:pt modelId="{DD1275C7-D263-4629-89ED-F61613CE6977}" type="pres">
      <dgm:prSet presAssocID="{74BE5CE6-05E2-4ECC-B963-4789796B125E}" presName="acctBkgd" presStyleLbl="alignAcc1" presStyleIdx="0" presStyleCnt="4"/>
      <dgm:spPr/>
      <dgm:t>
        <a:bodyPr/>
        <a:lstStyle/>
        <a:p>
          <a:endParaRPr lang="ru-RU"/>
        </a:p>
      </dgm:t>
    </dgm:pt>
    <dgm:pt modelId="{00A3F8FD-836C-417B-8BBE-66F676B3F26D}" type="pres">
      <dgm:prSet presAssocID="{74BE5CE6-05E2-4ECC-B963-4789796B125E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A2EEF-8638-46FD-ACE0-71DCA10B3C85}" type="pres">
      <dgm:prSet presAssocID="{74BE5CE6-05E2-4ECC-B963-4789796B125E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D5D90-8219-4485-AB74-073FFC552097}" type="pres">
      <dgm:prSet presAssocID="{74BE5CE6-05E2-4ECC-B963-4789796B12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2C80A-D8A4-4718-B4A2-2244328DA4D5}" type="pres">
      <dgm:prSet presAssocID="{2E301B73-0902-4EFA-9578-1C0B1AE87CE8}" presName="Name8" presStyleCnt="0"/>
      <dgm:spPr/>
      <dgm:t>
        <a:bodyPr/>
        <a:lstStyle/>
        <a:p>
          <a:endParaRPr lang="ru-RU"/>
        </a:p>
      </dgm:t>
    </dgm:pt>
    <dgm:pt modelId="{A5E3557D-C964-4732-B651-3B402E640CA4}" type="pres">
      <dgm:prSet presAssocID="{2E301B73-0902-4EFA-9578-1C0B1AE87CE8}" presName="acctBkgd" presStyleLbl="alignAcc1" presStyleIdx="1" presStyleCnt="4"/>
      <dgm:spPr/>
      <dgm:t>
        <a:bodyPr/>
        <a:lstStyle/>
        <a:p>
          <a:endParaRPr lang="ru-RU"/>
        </a:p>
      </dgm:t>
    </dgm:pt>
    <dgm:pt modelId="{8AE717AE-6492-45F7-9753-373C8A50093D}" type="pres">
      <dgm:prSet presAssocID="{2E301B73-0902-4EFA-9578-1C0B1AE87CE8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DBDF4-17AB-490B-BF73-1A7598D375D2}" type="pres">
      <dgm:prSet presAssocID="{2E301B73-0902-4EFA-9578-1C0B1AE87CE8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AC67E-9C6B-441C-9761-4B015106E6D3}" type="pres">
      <dgm:prSet presAssocID="{2E301B73-0902-4EFA-9578-1C0B1AE87C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85E0A-A62B-4749-B314-730B8A85D1C6}" type="pres">
      <dgm:prSet presAssocID="{15D806F4-EFED-4E6D-843C-A412BD88DA4C}" presName="Name8" presStyleCnt="0"/>
      <dgm:spPr/>
      <dgm:t>
        <a:bodyPr/>
        <a:lstStyle/>
        <a:p>
          <a:endParaRPr lang="ru-RU"/>
        </a:p>
      </dgm:t>
    </dgm:pt>
    <dgm:pt modelId="{922A8E88-241F-4B6C-A4FB-A1E5D7E586CD}" type="pres">
      <dgm:prSet presAssocID="{15D806F4-EFED-4E6D-843C-A412BD88DA4C}" presName="acctBkgd" presStyleLbl="alignAcc1" presStyleIdx="2" presStyleCnt="4"/>
      <dgm:spPr/>
      <dgm:t>
        <a:bodyPr/>
        <a:lstStyle/>
        <a:p>
          <a:endParaRPr lang="ru-RU"/>
        </a:p>
      </dgm:t>
    </dgm:pt>
    <dgm:pt modelId="{6531B609-745E-4CBF-B296-7E2B7DF9C946}" type="pres">
      <dgm:prSet presAssocID="{15D806F4-EFED-4E6D-843C-A412BD88DA4C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2AA52-F42B-4540-8060-C5CF0D2ACAE2}" type="pres">
      <dgm:prSet presAssocID="{15D806F4-EFED-4E6D-843C-A412BD88DA4C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C4BA8-BD8F-4545-B423-CFB5137A4CA0}" type="pres">
      <dgm:prSet presAssocID="{15D806F4-EFED-4E6D-843C-A412BD88DA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A1673-0012-45D9-BA72-FA3E4BCB365A}" type="pres">
      <dgm:prSet presAssocID="{3415FB49-718A-44CA-B662-BC595CB439FC}" presName="Name8" presStyleCnt="0"/>
      <dgm:spPr/>
      <dgm:t>
        <a:bodyPr/>
        <a:lstStyle/>
        <a:p>
          <a:endParaRPr lang="ru-RU"/>
        </a:p>
      </dgm:t>
    </dgm:pt>
    <dgm:pt modelId="{DE05926E-0566-44A2-8586-123C1AC576FE}" type="pres">
      <dgm:prSet presAssocID="{3415FB49-718A-44CA-B662-BC595CB439FC}" presName="acctBkgd" presStyleLbl="alignAcc1" presStyleIdx="3" presStyleCnt="4"/>
      <dgm:spPr/>
      <dgm:t>
        <a:bodyPr/>
        <a:lstStyle/>
        <a:p>
          <a:endParaRPr lang="ru-RU"/>
        </a:p>
      </dgm:t>
    </dgm:pt>
    <dgm:pt modelId="{9964450F-9A9C-46FD-9385-C4A9832B45AC}" type="pres">
      <dgm:prSet presAssocID="{3415FB49-718A-44CA-B662-BC595CB439FC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8594-A41F-48AC-B42B-27E63F46E5ED}" type="pres">
      <dgm:prSet presAssocID="{3415FB49-718A-44CA-B662-BC595CB439FC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3CA4E-50FB-4E56-9535-C345C7A8C50F}" type="pres">
      <dgm:prSet presAssocID="{3415FB49-718A-44CA-B662-BC595CB439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8FFDD-22B5-4BC1-A590-6F4DF98E0192}" type="pres">
      <dgm:prSet presAssocID="{55AE3D2E-5884-4198-AA5E-FFEEC6CD4C3F}" presName="Name8" presStyleCnt="0"/>
      <dgm:spPr/>
      <dgm:t>
        <a:bodyPr/>
        <a:lstStyle/>
        <a:p>
          <a:endParaRPr lang="ru-RU"/>
        </a:p>
      </dgm:t>
    </dgm:pt>
    <dgm:pt modelId="{49CFB70D-407E-453C-AA08-1CE04BEA2BCA}" type="pres">
      <dgm:prSet presAssocID="{55AE3D2E-5884-4198-AA5E-FFEEC6CD4C3F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4739F-AD10-4396-9DAC-6FB05E96E888}" type="pres">
      <dgm:prSet presAssocID="{55AE3D2E-5884-4198-AA5E-FFEEC6CD4C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8884-8B97-40DE-A1DD-D76C05E4ADB9}" type="pres">
      <dgm:prSet presAssocID="{82564EDA-063D-48DA-96B7-E45F2EAEE456}" presName="Name8" presStyleCnt="0"/>
      <dgm:spPr/>
      <dgm:t>
        <a:bodyPr/>
        <a:lstStyle/>
        <a:p>
          <a:endParaRPr lang="ru-RU"/>
        </a:p>
      </dgm:t>
    </dgm:pt>
    <dgm:pt modelId="{EB91F48A-5CC8-411D-B2AE-A9A485DA82DD}" type="pres">
      <dgm:prSet presAssocID="{82564EDA-063D-48DA-96B7-E45F2EAEE456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C7C4A-2259-402D-8225-BC90AC6444A6}" type="pres">
      <dgm:prSet presAssocID="{82564EDA-063D-48DA-96B7-E45F2EAEE4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0EA63-C86B-49A8-A400-F289B0AC5374}" type="pres">
      <dgm:prSet presAssocID="{579481F3-59AB-4943-850C-EF21BDE899A9}" presName="Name8" presStyleCnt="0"/>
      <dgm:spPr/>
      <dgm:t>
        <a:bodyPr/>
        <a:lstStyle/>
        <a:p>
          <a:endParaRPr lang="ru-RU"/>
        </a:p>
      </dgm:t>
    </dgm:pt>
    <dgm:pt modelId="{2CE5B7F8-96C2-45AE-8322-9EFE9F3E5391}" type="pres">
      <dgm:prSet presAssocID="{579481F3-59AB-4943-850C-EF21BDE899A9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65090-A8DB-4477-A081-55E7A67FAB7A}" type="pres">
      <dgm:prSet presAssocID="{579481F3-59AB-4943-850C-EF21BDE899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C5E27A-5A86-4987-AD37-808D26A75B7C}" type="presOf" srcId="{15D806F4-EFED-4E6D-843C-A412BD88DA4C}" destId="{F63C4BA8-BD8F-4545-B423-CFB5137A4CA0}" srcOrd="1" destOrd="0" presId="urn:microsoft.com/office/officeart/2005/8/layout/pyramid1"/>
    <dgm:cxn modelId="{A5CE62EB-207E-4B1A-8EB6-44B0A478A396}" type="presOf" srcId="{F4D5154E-3083-4D26-9F10-2FC3CDE5317A}" destId="{922A8E88-241F-4B6C-A4FB-A1E5D7E586CD}" srcOrd="0" destOrd="0" presId="urn:microsoft.com/office/officeart/2005/8/layout/pyramid1"/>
    <dgm:cxn modelId="{16B317E2-AFE1-4216-A2F2-B84D91649D9A}" type="presOf" srcId="{579481F3-59AB-4943-850C-EF21BDE899A9}" destId="{2CE5B7F8-96C2-45AE-8322-9EFE9F3E5391}" srcOrd="0" destOrd="0" presId="urn:microsoft.com/office/officeart/2005/8/layout/pyramid1"/>
    <dgm:cxn modelId="{F36A163B-FF4C-4188-AFD6-40EB735CCB7E}" type="presOf" srcId="{4427552C-A207-437C-BEFA-8D9ABD5C2D03}" destId="{DE05926E-0566-44A2-8586-123C1AC576FE}" srcOrd="0" destOrd="1" presId="urn:microsoft.com/office/officeart/2005/8/layout/pyramid1"/>
    <dgm:cxn modelId="{13DD49FB-0FA6-4355-9802-F06099423591}" type="presOf" srcId="{55AE3D2E-5884-4198-AA5E-FFEEC6CD4C3F}" destId="{7B94739F-AD10-4396-9DAC-6FB05E96E888}" srcOrd="1" destOrd="0" presId="urn:microsoft.com/office/officeart/2005/8/layout/pyramid1"/>
    <dgm:cxn modelId="{6BFE8399-1F08-4C24-A1BF-282F06D75E95}" type="presOf" srcId="{1B2C5D10-D5AE-43AA-8A3B-5866D48EE7A8}" destId="{922A8E88-241F-4B6C-A4FB-A1E5D7E586CD}" srcOrd="0" destOrd="3" presId="urn:microsoft.com/office/officeart/2005/8/layout/pyramid1"/>
    <dgm:cxn modelId="{BE1CDAFB-0EB1-44C2-8F19-6FAEA3C7F6F5}" type="presOf" srcId="{3415FB49-718A-44CA-B662-BC595CB439FC}" destId="{CFF98594-A41F-48AC-B42B-27E63F46E5ED}" srcOrd="0" destOrd="0" presId="urn:microsoft.com/office/officeart/2005/8/layout/pyramid1"/>
    <dgm:cxn modelId="{6D699A98-6DD8-4796-AEF4-E050A56F706E}" type="presOf" srcId="{629C4E5C-25D2-4AD2-BE15-1EF7C28F4C0C}" destId="{00A3F8FD-836C-417B-8BBE-66F676B3F26D}" srcOrd="1" destOrd="1" presId="urn:microsoft.com/office/officeart/2005/8/layout/pyramid1"/>
    <dgm:cxn modelId="{522F16A8-8426-4D50-B58E-8BEDF4E1877C}" type="presOf" srcId="{7DF62F1C-75C4-4ED4-B627-857467BE15A2}" destId="{8AE717AE-6492-45F7-9753-373C8A50093D}" srcOrd="1" destOrd="1" presId="urn:microsoft.com/office/officeart/2005/8/layout/pyramid1"/>
    <dgm:cxn modelId="{D261721C-7513-4CB8-A2E3-D5ECA9684E3D}" srcId="{15D806F4-EFED-4E6D-843C-A412BD88DA4C}" destId="{F4D5154E-3083-4D26-9F10-2FC3CDE5317A}" srcOrd="0" destOrd="0" parTransId="{48E32F18-9F4E-4899-A49D-2E77F4AFC738}" sibTransId="{DB90D563-60E0-438E-9624-09600606BE0F}"/>
    <dgm:cxn modelId="{4C72D6F5-8104-4E59-BBE1-14CB5096D0A0}" srcId="{79E33E83-3BE6-48DF-82AC-0AA136C8AB74}" destId="{55AE3D2E-5884-4198-AA5E-FFEEC6CD4C3F}" srcOrd="4" destOrd="0" parTransId="{2A6B2FCA-031F-42AB-8B34-525C3B274D3F}" sibTransId="{662C1FDB-A806-4678-813C-7DEC79FA0B34}"/>
    <dgm:cxn modelId="{DF4603F4-08EE-4F7D-BB9F-7A0D74A25274}" srcId="{3415FB49-718A-44CA-B662-BC595CB439FC}" destId="{789A7E3C-4923-49C0-B6C9-8002B0369EDF}" srcOrd="2" destOrd="0" parTransId="{A06DB9C5-3919-41AA-8AF1-A96A57F61452}" sibTransId="{38C7EB03-1B3C-409D-B2EB-3D87ACF37D48}"/>
    <dgm:cxn modelId="{12BE9752-78B9-4F23-B9E2-8870C6D31532}" type="presOf" srcId="{F4D5154E-3083-4D26-9F10-2FC3CDE5317A}" destId="{6531B609-745E-4CBF-B296-7E2B7DF9C946}" srcOrd="1" destOrd="0" presId="urn:microsoft.com/office/officeart/2005/8/layout/pyramid1"/>
    <dgm:cxn modelId="{063406F9-9DF1-4A50-8E3B-0C4DAB28601F}" type="presOf" srcId="{74BE5CE6-05E2-4ECC-B963-4789796B125E}" destId="{BC4A2EEF-8638-46FD-ACE0-71DCA10B3C85}" srcOrd="0" destOrd="0" presId="urn:microsoft.com/office/officeart/2005/8/layout/pyramid1"/>
    <dgm:cxn modelId="{FF59DE96-54AB-4D03-8E22-6A4B641906B6}" type="presOf" srcId="{629C4E5C-25D2-4AD2-BE15-1EF7C28F4C0C}" destId="{DD1275C7-D263-4629-89ED-F61613CE6977}" srcOrd="0" destOrd="1" presId="urn:microsoft.com/office/officeart/2005/8/layout/pyramid1"/>
    <dgm:cxn modelId="{AA2286CF-0272-4A7B-8BAF-1857ECD473F5}" type="presOf" srcId="{79E33E83-3BE6-48DF-82AC-0AA136C8AB74}" destId="{4F7FA47C-7ADB-47DC-BD08-6470F76DC876}" srcOrd="0" destOrd="0" presId="urn:microsoft.com/office/officeart/2005/8/layout/pyramid1"/>
    <dgm:cxn modelId="{6B0A2673-CC13-4DAD-A1F0-5F4090895922}" type="presOf" srcId="{F48B35DF-7324-4AC3-9E25-3F6689B0464B}" destId="{922A8E88-241F-4B6C-A4FB-A1E5D7E586CD}" srcOrd="0" destOrd="2" presId="urn:microsoft.com/office/officeart/2005/8/layout/pyramid1"/>
    <dgm:cxn modelId="{172A6C8C-1DE0-4072-8957-061D17CFAC55}" srcId="{2E301B73-0902-4EFA-9578-1C0B1AE87CE8}" destId="{B6A13F25-EB68-4425-8CF6-36853ECDA487}" srcOrd="2" destOrd="0" parTransId="{9907F9CA-BFE1-467C-B96F-D0FC81A5C20C}" sibTransId="{CA00AA5F-54B8-4439-A739-D54D31432868}"/>
    <dgm:cxn modelId="{2CC05CE4-AD01-42F3-97E9-92A21D13EAA5}" srcId="{74BE5CE6-05E2-4ECC-B963-4789796B125E}" destId="{629C4E5C-25D2-4AD2-BE15-1EF7C28F4C0C}" srcOrd="1" destOrd="0" parTransId="{2D5EE84F-FE26-4262-A4E8-1010F408D3E4}" sibTransId="{7BAC4870-9CDC-4BFB-85C4-942F063D6741}"/>
    <dgm:cxn modelId="{0BEF03BC-6934-4582-82B9-E7EB37E9F154}" type="presOf" srcId="{EE3896DD-705E-404F-B800-D797E9D18F2B}" destId="{A5E3557D-C964-4732-B651-3B402E640CA4}" srcOrd="0" destOrd="0" presId="urn:microsoft.com/office/officeart/2005/8/layout/pyramid1"/>
    <dgm:cxn modelId="{9872D706-3D8F-4A74-95FD-BC52AB3CC82F}" type="presOf" srcId="{2E301B73-0902-4EFA-9578-1C0B1AE87CE8}" destId="{4C8DBDF4-17AB-490B-BF73-1A7598D375D2}" srcOrd="0" destOrd="0" presId="urn:microsoft.com/office/officeart/2005/8/layout/pyramid1"/>
    <dgm:cxn modelId="{32D6491B-C7B9-4BB6-9031-3FD72F5AF02E}" srcId="{79E33E83-3BE6-48DF-82AC-0AA136C8AB74}" destId="{3415FB49-718A-44CA-B662-BC595CB439FC}" srcOrd="3" destOrd="0" parTransId="{34DEAB6D-667E-478C-9CB3-73420EADC528}" sibTransId="{02995C79-7CA1-432F-9916-D88EF5D7FD3B}"/>
    <dgm:cxn modelId="{F455A6B2-6A69-4B5B-B147-8C60ADA436CF}" type="presOf" srcId="{3415FB49-718A-44CA-B662-BC595CB439FC}" destId="{4033CA4E-50FB-4E56-9535-C345C7A8C50F}" srcOrd="1" destOrd="0" presId="urn:microsoft.com/office/officeart/2005/8/layout/pyramid1"/>
    <dgm:cxn modelId="{F9DFCCC5-C2E1-4442-80D1-464243D8D6CE}" type="presOf" srcId="{2E301B73-0902-4EFA-9578-1C0B1AE87CE8}" destId="{2F9AC67E-9C6B-441C-9761-4B015106E6D3}" srcOrd="1" destOrd="0" presId="urn:microsoft.com/office/officeart/2005/8/layout/pyramid1"/>
    <dgm:cxn modelId="{5A72BAC8-C43E-4D1E-BD71-48FD05494587}" srcId="{2E301B73-0902-4EFA-9578-1C0B1AE87CE8}" destId="{EE3896DD-705E-404F-B800-D797E9D18F2B}" srcOrd="0" destOrd="0" parTransId="{003E1288-011B-4154-974F-F77E4EF71DE4}" sibTransId="{96032BC7-0A8E-4005-93C6-5325F53FCF86}"/>
    <dgm:cxn modelId="{0B57B75A-31EB-4CDF-9D0E-58870B490AE0}" type="presOf" srcId="{15D806F4-EFED-4E6D-843C-A412BD88DA4C}" destId="{E0A2AA52-F42B-4540-8060-C5CF0D2ACAE2}" srcOrd="0" destOrd="0" presId="urn:microsoft.com/office/officeart/2005/8/layout/pyramid1"/>
    <dgm:cxn modelId="{AA0C21EE-6D3D-4497-B44C-D17DD9A6B43D}" type="presOf" srcId="{3DF0D75A-DF72-4C50-9B0A-E7631F5E5BAA}" destId="{922A8E88-241F-4B6C-A4FB-A1E5D7E586CD}" srcOrd="0" destOrd="1" presId="urn:microsoft.com/office/officeart/2005/8/layout/pyramid1"/>
    <dgm:cxn modelId="{E939CE41-A44C-4DE1-B6F5-3E4050DB63D4}" srcId="{15D806F4-EFED-4E6D-843C-A412BD88DA4C}" destId="{3DF0D75A-DF72-4C50-9B0A-E7631F5E5BAA}" srcOrd="1" destOrd="0" parTransId="{08A3643A-68B8-47A6-90E7-7B51129EB2D1}" sibTransId="{A376CC8C-0255-4EFB-A577-E3B10908E36F}"/>
    <dgm:cxn modelId="{91862B23-D634-4E3D-93EB-3A3211BF4800}" srcId="{79E33E83-3BE6-48DF-82AC-0AA136C8AB74}" destId="{2E301B73-0902-4EFA-9578-1C0B1AE87CE8}" srcOrd="1" destOrd="0" parTransId="{F28A7D02-E7EB-4708-ABF1-CF18C9795BFF}" sibTransId="{CE24623F-4550-4FDC-B02D-EA554ADAC5B5}"/>
    <dgm:cxn modelId="{6B3481CC-7193-4C7C-AC06-88A707DD9226}" type="presOf" srcId="{1B2C5D10-D5AE-43AA-8A3B-5866D48EE7A8}" destId="{6531B609-745E-4CBF-B296-7E2B7DF9C946}" srcOrd="1" destOrd="3" presId="urn:microsoft.com/office/officeart/2005/8/layout/pyramid1"/>
    <dgm:cxn modelId="{158E0E2A-063E-4E2B-935E-84FECDF04C3F}" srcId="{15D806F4-EFED-4E6D-843C-A412BD88DA4C}" destId="{F48B35DF-7324-4AC3-9E25-3F6689B0464B}" srcOrd="2" destOrd="0" parTransId="{AF25D116-5FF2-4853-BDC1-6FBFC97CCE97}" sibTransId="{ED7EB294-6A44-4F64-9751-9DAD8BFA324A}"/>
    <dgm:cxn modelId="{71209B8A-C8EB-4685-8E02-510C14C8C046}" type="presOf" srcId="{3DF0D75A-DF72-4C50-9B0A-E7631F5E5BAA}" destId="{6531B609-745E-4CBF-B296-7E2B7DF9C946}" srcOrd="1" destOrd="1" presId="urn:microsoft.com/office/officeart/2005/8/layout/pyramid1"/>
    <dgm:cxn modelId="{CA8F4FC0-1946-48AC-A031-366FEA0EA3F0}" type="presOf" srcId="{1328BC17-4309-44FA-97B2-1F4B8D0D6DA1}" destId="{00A3F8FD-836C-417B-8BBE-66F676B3F26D}" srcOrd="1" destOrd="0" presId="urn:microsoft.com/office/officeart/2005/8/layout/pyramid1"/>
    <dgm:cxn modelId="{520D53C1-1370-442E-806C-A1B0FBE18D19}" type="presOf" srcId="{789A7E3C-4923-49C0-B6C9-8002B0369EDF}" destId="{DE05926E-0566-44A2-8586-123C1AC576FE}" srcOrd="0" destOrd="2" presId="urn:microsoft.com/office/officeart/2005/8/layout/pyramid1"/>
    <dgm:cxn modelId="{53E4FDA2-4831-423B-B288-094EDEE08FE3}" srcId="{79E33E83-3BE6-48DF-82AC-0AA136C8AB74}" destId="{74BE5CE6-05E2-4ECC-B963-4789796B125E}" srcOrd="0" destOrd="0" parTransId="{8C17382E-B2CF-4E85-B1D5-B000797270B1}" sibTransId="{D849464B-EE78-4714-B1F0-A7056A9A8E2A}"/>
    <dgm:cxn modelId="{8A7BA243-D384-4C61-BA65-19DFBD0709CA}" srcId="{74BE5CE6-05E2-4ECC-B963-4789796B125E}" destId="{1328BC17-4309-44FA-97B2-1F4B8D0D6DA1}" srcOrd="0" destOrd="0" parTransId="{74B8CD36-3BD2-446C-AA4A-7F0FB7D0A971}" sibTransId="{672B3686-F4E0-4F45-AA5F-1A1928335C31}"/>
    <dgm:cxn modelId="{299439A3-DF1A-4311-9121-A23B59E610BD}" srcId="{15D806F4-EFED-4E6D-843C-A412BD88DA4C}" destId="{1B2C5D10-D5AE-43AA-8A3B-5866D48EE7A8}" srcOrd="3" destOrd="0" parTransId="{D2AC4929-E0E4-4AD3-894E-C18953E0BE9E}" sibTransId="{27925726-3B09-4839-A24F-AB0510888F16}"/>
    <dgm:cxn modelId="{60F5F5FB-DE4F-4116-ACCF-CFF4B190EC15}" type="presOf" srcId="{82564EDA-063D-48DA-96B7-E45F2EAEE456}" destId="{EB91F48A-5CC8-411D-B2AE-A9A485DA82DD}" srcOrd="0" destOrd="0" presId="urn:microsoft.com/office/officeart/2005/8/layout/pyramid1"/>
    <dgm:cxn modelId="{707B1279-E0E1-463F-B750-4394795E3CFC}" type="presOf" srcId="{353DA5FD-D298-45AC-BD22-592B48B59E34}" destId="{DE05926E-0566-44A2-8586-123C1AC576FE}" srcOrd="0" destOrd="0" presId="urn:microsoft.com/office/officeart/2005/8/layout/pyramid1"/>
    <dgm:cxn modelId="{4C827D65-082A-4F84-8F36-39DB1AC2372D}" type="presOf" srcId="{B6A13F25-EB68-4425-8CF6-36853ECDA487}" destId="{8AE717AE-6492-45F7-9753-373C8A50093D}" srcOrd="1" destOrd="2" presId="urn:microsoft.com/office/officeart/2005/8/layout/pyramid1"/>
    <dgm:cxn modelId="{B575D3E7-2B40-4DFD-8E0C-1A55603CDD90}" srcId="{3415FB49-718A-44CA-B662-BC595CB439FC}" destId="{4427552C-A207-437C-BEFA-8D9ABD5C2D03}" srcOrd="1" destOrd="0" parTransId="{7F1DFEC0-774B-40A3-B0CD-D74FC2545CAD}" sibTransId="{5C6C7F6B-CB31-40DA-AF3C-16A11E1D8FD9}"/>
    <dgm:cxn modelId="{C8C69273-D47E-4EF2-A0C7-A343AA86CAC8}" type="presOf" srcId="{4427552C-A207-437C-BEFA-8D9ABD5C2D03}" destId="{9964450F-9A9C-46FD-9385-C4A9832B45AC}" srcOrd="1" destOrd="1" presId="urn:microsoft.com/office/officeart/2005/8/layout/pyramid1"/>
    <dgm:cxn modelId="{6F5C4510-7941-40FC-B5CC-15EAC1726EDE}" srcId="{2E301B73-0902-4EFA-9578-1C0B1AE87CE8}" destId="{7DF62F1C-75C4-4ED4-B627-857467BE15A2}" srcOrd="1" destOrd="0" parTransId="{9954172C-66D9-49F0-AFCC-950FDFE08813}" sibTransId="{D74ABBDC-C787-4D70-B54D-593DCD4457A1}"/>
    <dgm:cxn modelId="{31CE6EDB-146F-4E32-9477-58CEFA46EA16}" type="presOf" srcId="{579481F3-59AB-4943-850C-EF21BDE899A9}" destId="{BC465090-A8DB-4477-A081-55E7A67FAB7A}" srcOrd="1" destOrd="0" presId="urn:microsoft.com/office/officeart/2005/8/layout/pyramid1"/>
    <dgm:cxn modelId="{88565C4B-962C-477A-A6CB-950F96318E8A}" type="presOf" srcId="{74BE5CE6-05E2-4ECC-B963-4789796B125E}" destId="{EC4D5D90-8219-4485-AB74-073FFC552097}" srcOrd="1" destOrd="0" presId="urn:microsoft.com/office/officeart/2005/8/layout/pyramid1"/>
    <dgm:cxn modelId="{9189D0E7-0797-4AC8-9630-58187AC6ED2F}" srcId="{79E33E83-3BE6-48DF-82AC-0AA136C8AB74}" destId="{579481F3-59AB-4943-850C-EF21BDE899A9}" srcOrd="6" destOrd="0" parTransId="{EF3713E5-78FC-4576-B1ED-21D50DA9F24D}" sibTransId="{D83C5729-CE91-477F-A915-4366D1F3EAAD}"/>
    <dgm:cxn modelId="{FEBB7C50-FF88-4BC0-A049-82FAD0387924}" type="presOf" srcId="{353DA5FD-D298-45AC-BD22-592B48B59E34}" destId="{9964450F-9A9C-46FD-9385-C4A9832B45AC}" srcOrd="1" destOrd="0" presId="urn:microsoft.com/office/officeart/2005/8/layout/pyramid1"/>
    <dgm:cxn modelId="{ADD562CE-7057-4500-B160-9D7A99A442E8}" type="presOf" srcId="{7DF62F1C-75C4-4ED4-B627-857467BE15A2}" destId="{A5E3557D-C964-4732-B651-3B402E640CA4}" srcOrd="0" destOrd="1" presId="urn:microsoft.com/office/officeart/2005/8/layout/pyramid1"/>
    <dgm:cxn modelId="{48B9B7A9-3E7A-45B3-B5AD-1B743A2218DC}" type="presOf" srcId="{B6A13F25-EB68-4425-8CF6-36853ECDA487}" destId="{A5E3557D-C964-4732-B651-3B402E640CA4}" srcOrd="0" destOrd="2" presId="urn:microsoft.com/office/officeart/2005/8/layout/pyramid1"/>
    <dgm:cxn modelId="{24D9DD53-99ED-404E-B7FC-2FDCA02250DA}" srcId="{79E33E83-3BE6-48DF-82AC-0AA136C8AB74}" destId="{82564EDA-063D-48DA-96B7-E45F2EAEE456}" srcOrd="5" destOrd="0" parTransId="{1E1D3FF1-F2BA-421F-A4AE-9BDE86C03266}" sibTransId="{E566E688-656A-46C2-AEB0-FA6C8241BEE8}"/>
    <dgm:cxn modelId="{AC2B0305-EC42-4489-B069-5AEB1A8BD669}" srcId="{79E33E83-3BE6-48DF-82AC-0AA136C8AB74}" destId="{15D806F4-EFED-4E6D-843C-A412BD88DA4C}" srcOrd="2" destOrd="0" parTransId="{FAEAE3B1-8949-432A-A511-C9CA297BF6F5}" sibTransId="{F03BD0A7-19BE-416C-AE2E-745939C3DC05}"/>
    <dgm:cxn modelId="{0915260C-6DF6-4E5C-A706-F5393B3E6453}" type="presOf" srcId="{82564EDA-063D-48DA-96B7-E45F2EAEE456}" destId="{38FC7C4A-2259-402D-8225-BC90AC6444A6}" srcOrd="1" destOrd="0" presId="urn:microsoft.com/office/officeart/2005/8/layout/pyramid1"/>
    <dgm:cxn modelId="{BA1979FD-D788-4712-A690-869DFA71147C}" type="presOf" srcId="{55AE3D2E-5884-4198-AA5E-FFEEC6CD4C3F}" destId="{49CFB70D-407E-453C-AA08-1CE04BEA2BCA}" srcOrd="0" destOrd="0" presId="urn:microsoft.com/office/officeart/2005/8/layout/pyramid1"/>
    <dgm:cxn modelId="{7E0D67FA-E82A-4311-8DAD-8537415E2461}" srcId="{3415FB49-718A-44CA-B662-BC595CB439FC}" destId="{353DA5FD-D298-45AC-BD22-592B48B59E34}" srcOrd="0" destOrd="0" parTransId="{DB801F20-0C24-444F-B515-66F9A89A51BF}" sibTransId="{DD0B5BAA-9904-4B85-B053-3EE6B56330DF}"/>
    <dgm:cxn modelId="{E06264E6-8FF8-4113-A1C2-2E756AF984AD}" type="presOf" srcId="{789A7E3C-4923-49C0-B6C9-8002B0369EDF}" destId="{9964450F-9A9C-46FD-9385-C4A9832B45AC}" srcOrd="1" destOrd="2" presId="urn:microsoft.com/office/officeart/2005/8/layout/pyramid1"/>
    <dgm:cxn modelId="{9FBA9368-2752-4C4A-B4FB-D578E82ACF5E}" type="presOf" srcId="{F48B35DF-7324-4AC3-9E25-3F6689B0464B}" destId="{6531B609-745E-4CBF-B296-7E2B7DF9C946}" srcOrd="1" destOrd="2" presId="urn:microsoft.com/office/officeart/2005/8/layout/pyramid1"/>
    <dgm:cxn modelId="{8A4546B6-C7CA-4336-92AD-F07327D33BAC}" type="presOf" srcId="{EE3896DD-705E-404F-B800-D797E9D18F2B}" destId="{8AE717AE-6492-45F7-9753-373C8A50093D}" srcOrd="1" destOrd="0" presId="urn:microsoft.com/office/officeart/2005/8/layout/pyramid1"/>
    <dgm:cxn modelId="{2D34C5D9-DD60-40FA-B1F6-CF2E869B2546}" type="presOf" srcId="{1328BC17-4309-44FA-97B2-1F4B8D0D6DA1}" destId="{DD1275C7-D263-4629-89ED-F61613CE6977}" srcOrd="0" destOrd="0" presId="urn:microsoft.com/office/officeart/2005/8/layout/pyramid1"/>
    <dgm:cxn modelId="{DA55DE4B-A97C-4708-AC58-59696BCCACA0}" type="presParOf" srcId="{4F7FA47C-7ADB-47DC-BD08-6470F76DC876}" destId="{DADCBC24-33DC-409C-AE13-65D6A5E84C0C}" srcOrd="0" destOrd="0" presId="urn:microsoft.com/office/officeart/2005/8/layout/pyramid1"/>
    <dgm:cxn modelId="{16EDA56E-3E3C-4182-909D-7DEB33EA9ACB}" type="presParOf" srcId="{DADCBC24-33DC-409C-AE13-65D6A5E84C0C}" destId="{DD1275C7-D263-4629-89ED-F61613CE6977}" srcOrd="0" destOrd="0" presId="urn:microsoft.com/office/officeart/2005/8/layout/pyramid1"/>
    <dgm:cxn modelId="{F3236C41-03F0-4ACA-A2B3-16900D3F872E}" type="presParOf" srcId="{DADCBC24-33DC-409C-AE13-65D6A5E84C0C}" destId="{00A3F8FD-836C-417B-8BBE-66F676B3F26D}" srcOrd="1" destOrd="0" presId="urn:microsoft.com/office/officeart/2005/8/layout/pyramid1"/>
    <dgm:cxn modelId="{E5101508-7FBC-4C91-8AE3-B6C857531958}" type="presParOf" srcId="{DADCBC24-33DC-409C-AE13-65D6A5E84C0C}" destId="{BC4A2EEF-8638-46FD-ACE0-71DCA10B3C85}" srcOrd="2" destOrd="0" presId="urn:microsoft.com/office/officeart/2005/8/layout/pyramid1"/>
    <dgm:cxn modelId="{C47DDBDC-57A8-45E8-95E1-DFBB23F20340}" type="presParOf" srcId="{DADCBC24-33DC-409C-AE13-65D6A5E84C0C}" destId="{EC4D5D90-8219-4485-AB74-073FFC552097}" srcOrd="3" destOrd="0" presId="urn:microsoft.com/office/officeart/2005/8/layout/pyramid1"/>
    <dgm:cxn modelId="{6C74AE77-0D08-472B-9264-D63A6D490ACE}" type="presParOf" srcId="{4F7FA47C-7ADB-47DC-BD08-6470F76DC876}" destId="{82B2C80A-D8A4-4718-B4A2-2244328DA4D5}" srcOrd="1" destOrd="0" presId="urn:microsoft.com/office/officeart/2005/8/layout/pyramid1"/>
    <dgm:cxn modelId="{720FB710-C5F9-490A-9791-432D46AF20C3}" type="presParOf" srcId="{82B2C80A-D8A4-4718-B4A2-2244328DA4D5}" destId="{A5E3557D-C964-4732-B651-3B402E640CA4}" srcOrd="0" destOrd="0" presId="urn:microsoft.com/office/officeart/2005/8/layout/pyramid1"/>
    <dgm:cxn modelId="{278D62CC-D80F-4564-AF7F-23F3AB53ACB3}" type="presParOf" srcId="{82B2C80A-D8A4-4718-B4A2-2244328DA4D5}" destId="{8AE717AE-6492-45F7-9753-373C8A50093D}" srcOrd="1" destOrd="0" presId="urn:microsoft.com/office/officeart/2005/8/layout/pyramid1"/>
    <dgm:cxn modelId="{5CBB4BB8-C241-4652-93BE-CE86D2A46F93}" type="presParOf" srcId="{82B2C80A-D8A4-4718-B4A2-2244328DA4D5}" destId="{4C8DBDF4-17AB-490B-BF73-1A7598D375D2}" srcOrd="2" destOrd="0" presId="urn:microsoft.com/office/officeart/2005/8/layout/pyramid1"/>
    <dgm:cxn modelId="{DB73F4A1-B794-45E7-9100-960B5352E819}" type="presParOf" srcId="{82B2C80A-D8A4-4718-B4A2-2244328DA4D5}" destId="{2F9AC67E-9C6B-441C-9761-4B015106E6D3}" srcOrd="3" destOrd="0" presId="urn:microsoft.com/office/officeart/2005/8/layout/pyramid1"/>
    <dgm:cxn modelId="{8169191A-6465-4127-BFC5-D63527B9393E}" type="presParOf" srcId="{4F7FA47C-7ADB-47DC-BD08-6470F76DC876}" destId="{12985E0A-A62B-4749-B314-730B8A85D1C6}" srcOrd="2" destOrd="0" presId="urn:microsoft.com/office/officeart/2005/8/layout/pyramid1"/>
    <dgm:cxn modelId="{9DB0F05C-BF8C-4F8B-9FC8-52D7A4C8CDBC}" type="presParOf" srcId="{12985E0A-A62B-4749-B314-730B8A85D1C6}" destId="{922A8E88-241F-4B6C-A4FB-A1E5D7E586CD}" srcOrd="0" destOrd="0" presId="urn:microsoft.com/office/officeart/2005/8/layout/pyramid1"/>
    <dgm:cxn modelId="{409FDA95-BB7C-4470-BFEE-A1846F1E92EC}" type="presParOf" srcId="{12985E0A-A62B-4749-B314-730B8A85D1C6}" destId="{6531B609-745E-4CBF-B296-7E2B7DF9C946}" srcOrd="1" destOrd="0" presId="urn:microsoft.com/office/officeart/2005/8/layout/pyramid1"/>
    <dgm:cxn modelId="{23DCC982-5006-439E-A508-98F06E837789}" type="presParOf" srcId="{12985E0A-A62B-4749-B314-730B8A85D1C6}" destId="{E0A2AA52-F42B-4540-8060-C5CF0D2ACAE2}" srcOrd="2" destOrd="0" presId="urn:microsoft.com/office/officeart/2005/8/layout/pyramid1"/>
    <dgm:cxn modelId="{6EFAE504-C4F9-4B04-B619-38B9A6D3CA1A}" type="presParOf" srcId="{12985E0A-A62B-4749-B314-730B8A85D1C6}" destId="{F63C4BA8-BD8F-4545-B423-CFB5137A4CA0}" srcOrd="3" destOrd="0" presId="urn:microsoft.com/office/officeart/2005/8/layout/pyramid1"/>
    <dgm:cxn modelId="{573CC805-BBF1-4D99-A70B-7032D2131A2F}" type="presParOf" srcId="{4F7FA47C-7ADB-47DC-BD08-6470F76DC876}" destId="{8FCA1673-0012-45D9-BA72-FA3E4BCB365A}" srcOrd="3" destOrd="0" presId="urn:microsoft.com/office/officeart/2005/8/layout/pyramid1"/>
    <dgm:cxn modelId="{33DC6FA5-E3F4-43C4-9EF5-B470FEE1D3DD}" type="presParOf" srcId="{8FCA1673-0012-45D9-BA72-FA3E4BCB365A}" destId="{DE05926E-0566-44A2-8586-123C1AC576FE}" srcOrd="0" destOrd="0" presId="urn:microsoft.com/office/officeart/2005/8/layout/pyramid1"/>
    <dgm:cxn modelId="{0D2A59B8-25E2-4F46-A117-5C86BE1B9886}" type="presParOf" srcId="{8FCA1673-0012-45D9-BA72-FA3E4BCB365A}" destId="{9964450F-9A9C-46FD-9385-C4A9832B45AC}" srcOrd="1" destOrd="0" presId="urn:microsoft.com/office/officeart/2005/8/layout/pyramid1"/>
    <dgm:cxn modelId="{B31A55AA-98E9-4218-9555-485089FA68A9}" type="presParOf" srcId="{8FCA1673-0012-45D9-BA72-FA3E4BCB365A}" destId="{CFF98594-A41F-48AC-B42B-27E63F46E5ED}" srcOrd="2" destOrd="0" presId="urn:microsoft.com/office/officeart/2005/8/layout/pyramid1"/>
    <dgm:cxn modelId="{F493D879-5DA0-4E57-9F9E-5AAF6D09E769}" type="presParOf" srcId="{8FCA1673-0012-45D9-BA72-FA3E4BCB365A}" destId="{4033CA4E-50FB-4E56-9535-C345C7A8C50F}" srcOrd="3" destOrd="0" presId="urn:microsoft.com/office/officeart/2005/8/layout/pyramid1"/>
    <dgm:cxn modelId="{876A323E-1040-46BF-9136-D13C0FD271B8}" type="presParOf" srcId="{4F7FA47C-7ADB-47DC-BD08-6470F76DC876}" destId="{BA58FFDD-22B5-4BC1-A590-6F4DF98E0192}" srcOrd="4" destOrd="0" presId="urn:microsoft.com/office/officeart/2005/8/layout/pyramid1"/>
    <dgm:cxn modelId="{0A729A75-D69C-49EB-85F4-5E5E1998C813}" type="presParOf" srcId="{BA58FFDD-22B5-4BC1-A590-6F4DF98E0192}" destId="{49CFB70D-407E-453C-AA08-1CE04BEA2BCA}" srcOrd="0" destOrd="0" presId="urn:microsoft.com/office/officeart/2005/8/layout/pyramid1"/>
    <dgm:cxn modelId="{1CE60178-7A79-4C31-A2C9-AA0EE1EC1D18}" type="presParOf" srcId="{BA58FFDD-22B5-4BC1-A590-6F4DF98E0192}" destId="{7B94739F-AD10-4396-9DAC-6FB05E96E888}" srcOrd="1" destOrd="0" presId="urn:microsoft.com/office/officeart/2005/8/layout/pyramid1"/>
    <dgm:cxn modelId="{2A05AB56-3EA4-4A40-8D58-D20A17E66C68}" type="presParOf" srcId="{4F7FA47C-7ADB-47DC-BD08-6470F76DC876}" destId="{71E38884-8B97-40DE-A1DD-D76C05E4ADB9}" srcOrd="5" destOrd="0" presId="urn:microsoft.com/office/officeart/2005/8/layout/pyramid1"/>
    <dgm:cxn modelId="{DAAFA072-1872-495F-9B22-EFD654D52CA2}" type="presParOf" srcId="{71E38884-8B97-40DE-A1DD-D76C05E4ADB9}" destId="{EB91F48A-5CC8-411D-B2AE-A9A485DA82DD}" srcOrd="0" destOrd="0" presId="urn:microsoft.com/office/officeart/2005/8/layout/pyramid1"/>
    <dgm:cxn modelId="{D6BFDC45-75CB-44FE-87AE-9F5F6AE806AE}" type="presParOf" srcId="{71E38884-8B97-40DE-A1DD-D76C05E4ADB9}" destId="{38FC7C4A-2259-402D-8225-BC90AC6444A6}" srcOrd="1" destOrd="0" presId="urn:microsoft.com/office/officeart/2005/8/layout/pyramid1"/>
    <dgm:cxn modelId="{22E62435-9DAE-467D-BCBF-A2CD9B5F69FA}" type="presParOf" srcId="{4F7FA47C-7ADB-47DC-BD08-6470F76DC876}" destId="{BF40EA63-C86B-49A8-A400-F289B0AC5374}" srcOrd="6" destOrd="0" presId="urn:microsoft.com/office/officeart/2005/8/layout/pyramid1"/>
    <dgm:cxn modelId="{63C36C2E-177E-44F5-AD3E-C94ACA269594}" type="presParOf" srcId="{BF40EA63-C86B-49A8-A400-F289B0AC5374}" destId="{2CE5B7F8-96C2-45AE-8322-9EFE9F3E5391}" srcOrd="0" destOrd="0" presId="urn:microsoft.com/office/officeart/2005/8/layout/pyramid1"/>
    <dgm:cxn modelId="{1B68F209-D913-4EB7-9C34-9351B6A313B1}" type="presParOf" srcId="{BF40EA63-C86B-49A8-A400-F289B0AC5374}" destId="{BC465090-A8DB-4477-A081-55E7A67FAB7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6486E2-E847-4B0B-98E7-1A0BD416A69D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870D64E-E26F-4625-9447-5F87AA6D522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/>
            <a:t>Организационные документы</a:t>
          </a:r>
        </a:p>
      </dgm:t>
    </dgm:pt>
    <dgm:pt modelId="{6BB74F02-90EF-46E3-ACAE-E20005A80956}" type="parTrans" cxnId="{D3EC3FFB-271E-4F48-919B-1FEDB3EEE474}">
      <dgm:prSet/>
      <dgm:spPr/>
      <dgm:t>
        <a:bodyPr/>
        <a:lstStyle/>
        <a:p>
          <a:endParaRPr lang="ru-RU"/>
        </a:p>
      </dgm:t>
    </dgm:pt>
    <dgm:pt modelId="{F73C1BD4-B3FF-4508-9031-0C35B4C7425B}" type="sibTrans" cxnId="{D3EC3FFB-271E-4F48-919B-1FEDB3EEE474}">
      <dgm:prSet/>
      <dgm:spPr/>
      <dgm:t>
        <a:bodyPr/>
        <a:lstStyle/>
        <a:p>
          <a:endParaRPr lang="ru-RU"/>
        </a:p>
      </dgm:t>
    </dgm:pt>
    <dgm:pt modelId="{86DCF8B1-34F0-42D2-8188-84BCF8F9BA58}">
      <dgm:prSet phldrT="[Текст]" custT="1"/>
      <dgm:spPr/>
      <dgm:t>
        <a:bodyPr/>
        <a:lstStyle/>
        <a:p>
          <a:r>
            <a:rPr lang="ru-RU" sz="2000" dirty="0" smtClean="0"/>
            <a:t>Положения/Порядки/Инструкции</a:t>
          </a:r>
          <a:endParaRPr lang="ru-RU" sz="2000" dirty="0"/>
        </a:p>
      </dgm:t>
    </dgm:pt>
    <dgm:pt modelId="{D96A15FB-00F0-4326-9A6B-F950EBD0C404}" type="parTrans" cxnId="{FC67BFFC-3BCD-456C-B8CB-29E91C9A1CAE}">
      <dgm:prSet/>
      <dgm:spPr/>
      <dgm:t>
        <a:bodyPr/>
        <a:lstStyle/>
        <a:p>
          <a:endParaRPr lang="ru-RU"/>
        </a:p>
      </dgm:t>
    </dgm:pt>
    <dgm:pt modelId="{AB1027E8-C731-4488-B149-15CEC167A2FF}" type="sibTrans" cxnId="{FC67BFFC-3BCD-456C-B8CB-29E91C9A1CAE}">
      <dgm:prSet/>
      <dgm:spPr/>
      <dgm:t>
        <a:bodyPr/>
        <a:lstStyle/>
        <a:p>
          <a:endParaRPr lang="ru-RU"/>
        </a:p>
      </dgm:t>
    </dgm:pt>
    <dgm:pt modelId="{9B3A442D-199B-4F3A-9AB9-F655C776FCA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dirty="0"/>
            <a:t>Распорядительные документы</a:t>
          </a:r>
        </a:p>
      </dgm:t>
    </dgm:pt>
    <dgm:pt modelId="{64A9DBED-ADF2-4EA2-91CF-C52365B78BCD}" type="parTrans" cxnId="{6F7E29FF-1052-41CE-87C2-2B855F610A7F}">
      <dgm:prSet/>
      <dgm:spPr/>
      <dgm:t>
        <a:bodyPr/>
        <a:lstStyle/>
        <a:p>
          <a:endParaRPr lang="ru-RU"/>
        </a:p>
      </dgm:t>
    </dgm:pt>
    <dgm:pt modelId="{B3C2AF11-8958-41BB-A8C7-B220986870EF}" type="sibTrans" cxnId="{6F7E29FF-1052-41CE-87C2-2B855F610A7F}">
      <dgm:prSet/>
      <dgm:spPr/>
      <dgm:t>
        <a:bodyPr/>
        <a:lstStyle/>
        <a:p>
          <a:endParaRPr lang="ru-RU"/>
        </a:p>
      </dgm:t>
    </dgm:pt>
    <dgm:pt modelId="{65FCC581-A0D3-40DF-9F65-C23DEE81EAD9}">
      <dgm:prSet phldrT="[Текст]" custT="1"/>
      <dgm:spPr/>
      <dgm:t>
        <a:bodyPr/>
        <a:lstStyle/>
        <a:p>
          <a:r>
            <a:rPr lang="ru-RU" sz="2000" dirty="0"/>
            <a:t>Приказы, распоряжения</a:t>
          </a:r>
        </a:p>
      </dgm:t>
    </dgm:pt>
    <dgm:pt modelId="{369B0916-2F96-48F4-A03A-17CA146CB31B}" type="parTrans" cxnId="{7A3A9517-7025-4FBA-AEEA-F2488F4267BB}">
      <dgm:prSet/>
      <dgm:spPr/>
      <dgm:t>
        <a:bodyPr/>
        <a:lstStyle/>
        <a:p>
          <a:endParaRPr lang="ru-RU"/>
        </a:p>
      </dgm:t>
    </dgm:pt>
    <dgm:pt modelId="{C8979B97-119D-4EC3-9192-EF8B8F057CC9}" type="sibTrans" cxnId="{7A3A9517-7025-4FBA-AEEA-F2488F4267BB}">
      <dgm:prSet/>
      <dgm:spPr/>
      <dgm:t>
        <a:bodyPr/>
        <a:lstStyle/>
        <a:p>
          <a:endParaRPr lang="ru-RU"/>
        </a:p>
      </dgm:t>
    </dgm:pt>
    <dgm:pt modelId="{DEF853C5-29D6-43AE-A7A4-32403BE2DE6F}">
      <dgm:prSet phldrT="[Текст]" custT="1"/>
      <dgm:spPr/>
      <dgm:t>
        <a:bodyPr/>
        <a:lstStyle/>
        <a:p>
          <a:r>
            <a:rPr lang="ru-RU" sz="1600" dirty="0" smtClean="0"/>
            <a:t>Инструкция по делопроизводству/ Порядок организации работы с документами</a:t>
          </a:r>
          <a:endParaRPr lang="ru-RU" sz="1600" dirty="0"/>
        </a:p>
      </dgm:t>
    </dgm:pt>
    <dgm:pt modelId="{325A9D81-414E-4282-B042-753FC5EC3969}" type="parTrans" cxnId="{E95F7002-2DBE-46D1-97DA-CB0C46006A03}">
      <dgm:prSet/>
      <dgm:spPr/>
      <dgm:t>
        <a:bodyPr/>
        <a:lstStyle/>
        <a:p>
          <a:endParaRPr lang="ru-RU"/>
        </a:p>
      </dgm:t>
    </dgm:pt>
    <dgm:pt modelId="{CE5E7F38-1BD2-40E4-8307-60E3DEB155F2}" type="sibTrans" cxnId="{E95F7002-2DBE-46D1-97DA-CB0C46006A03}">
      <dgm:prSet/>
      <dgm:spPr/>
      <dgm:t>
        <a:bodyPr/>
        <a:lstStyle/>
        <a:p>
          <a:endParaRPr lang="ru-RU"/>
        </a:p>
      </dgm:t>
    </dgm:pt>
    <dgm:pt modelId="{6849F162-4E19-470D-A29F-92FC37D21CBE}">
      <dgm:prSet phldrT="[Текст]" custT="1"/>
      <dgm:spPr/>
      <dgm:t>
        <a:bodyPr/>
        <a:lstStyle/>
        <a:p>
          <a:r>
            <a:rPr lang="ru-RU" sz="1600" dirty="0" smtClean="0"/>
            <a:t>Положение о порядке оперативного и архивного хранения документов</a:t>
          </a:r>
          <a:endParaRPr lang="ru-RU" sz="1600" dirty="0"/>
        </a:p>
      </dgm:t>
    </dgm:pt>
    <dgm:pt modelId="{5B38CE70-2404-43B9-96F6-CABC60201C0B}" type="parTrans" cxnId="{8F2C74BF-D9F5-4277-816E-DF1D4E1907E9}">
      <dgm:prSet/>
      <dgm:spPr/>
      <dgm:t>
        <a:bodyPr/>
        <a:lstStyle/>
        <a:p>
          <a:endParaRPr lang="ru-RU"/>
        </a:p>
      </dgm:t>
    </dgm:pt>
    <dgm:pt modelId="{9040BC37-8689-4C75-B2C8-DD8204508085}" type="sibTrans" cxnId="{8F2C74BF-D9F5-4277-816E-DF1D4E1907E9}">
      <dgm:prSet/>
      <dgm:spPr/>
      <dgm:t>
        <a:bodyPr/>
        <a:lstStyle/>
        <a:p>
          <a:endParaRPr lang="ru-RU"/>
        </a:p>
      </dgm:t>
    </dgm:pt>
    <dgm:pt modelId="{3EBA36DF-DB5E-4E4B-9F07-F6C8402DF9E4}">
      <dgm:prSet phldrT="[Текст]" custT="1"/>
      <dgm:spPr/>
      <dgm:t>
        <a:bodyPr/>
        <a:lstStyle/>
        <a:p>
          <a:r>
            <a:rPr lang="ru-RU" sz="1600" dirty="0" smtClean="0"/>
            <a:t>Инструкция о работе в корпоративной СЭД</a:t>
          </a:r>
          <a:endParaRPr lang="ru-RU" sz="1600" dirty="0"/>
        </a:p>
      </dgm:t>
    </dgm:pt>
    <dgm:pt modelId="{D9BE6A53-702F-406A-948B-458CFD1AC3B2}" type="parTrans" cxnId="{E2F335B7-1AC1-4304-9B79-AA3FF2D0F182}">
      <dgm:prSet/>
      <dgm:spPr/>
      <dgm:t>
        <a:bodyPr/>
        <a:lstStyle/>
        <a:p>
          <a:endParaRPr lang="ru-RU"/>
        </a:p>
      </dgm:t>
    </dgm:pt>
    <dgm:pt modelId="{6CDF9730-2FFA-4320-B9A0-CFEA7BEBB750}" type="sibTrans" cxnId="{E2F335B7-1AC1-4304-9B79-AA3FF2D0F182}">
      <dgm:prSet/>
      <dgm:spPr/>
      <dgm:t>
        <a:bodyPr/>
        <a:lstStyle/>
        <a:p>
          <a:endParaRPr lang="ru-RU"/>
        </a:p>
      </dgm:t>
    </dgm:pt>
    <dgm:pt modelId="{3FE152E7-E4A4-4827-A268-28F03EC7E035}">
      <dgm:prSet phldrT="[Текст]" custT="1"/>
      <dgm:spPr/>
      <dgm:t>
        <a:bodyPr/>
        <a:lstStyle/>
        <a:p>
          <a:r>
            <a:rPr lang="ru-RU" sz="1600" dirty="0" smtClean="0"/>
            <a:t>О назначении ответственных за делопроизводство/оперативное хранение документов</a:t>
          </a:r>
          <a:endParaRPr lang="ru-RU" sz="1600" dirty="0"/>
        </a:p>
      </dgm:t>
    </dgm:pt>
    <dgm:pt modelId="{F6122D07-9BE9-4338-9188-F412D5DCC76E}" type="parTrans" cxnId="{7C616052-78E1-40E9-BA0C-DD7F4AD60809}">
      <dgm:prSet/>
      <dgm:spPr/>
      <dgm:t>
        <a:bodyPr/>
        <a:lstStyle/>
        <a:p>
          <a:endParaRPr lang="ru-RU"/>
        </a:p>
      </dgm:t>
    </dgm:pt>
    <dgm:pt modelId="{E4E8A6CC-07E1-4548-9AD3-0684DF8C0EB7}" type="sibTrans" cxnId="{7C616052-78E1-40E9-BA0C-DD7F4AD60809}">
      <dgm:prSet/>
      <dgm:spPr/>
      <dgm:t>
        <a:bodyPr/>
        <a:lstStyle/>
        <a:p>
          <a:endParaRPr lang="ru-RU"/>
        </a:p>
      </dgm:t>
    </dgm:pt>
    <dgm:pt modelId="{758B2725-45F6-4E28-9CAD-30875573D96A}">
      <dgm:prSet phldrT="[Текст]" custT="1"/>
      <dgm:spPr/>
      <dgm:t>
        <a:bodyPr/>
        <a:lstStyle/>
        <a:p>
          <a:r>
            <a:rPr lang="ru-RU" sz="1600" dirty="0" smtClean="0"/>
            <a:t>Об утверждении бланков документов</a:t>
          </a:r>
          <a:endParaRPr lang="ru-RU" sz="1600" dirty="0"/>
        </a:p>
      </dgm:t>
    </dgm:pt>
    <dgm:pt modelId="{513597C9-F4EF-4156-8C85-CA0A6DD13FA6}" type="parTrans" cxnId="{74C0DB5A-1133-439D-91F3-DB2734431536}">
      <dgm:prSet/>
      <dgm:spPr/>
      <dgm:t>
        <a:bodyPr/>
        <a:lstStyle/>
        <a:p>
          <a:endParaRPr lang="ru-RU"/>
        </a:p>
      </dgm:t>
    </dgm:pt>
    <dgm:pt modelId="{07C64815-2E5B-4987-A479-C76AC6795978}" type="sibTrans" cxnId="{74C0DB5A-1133-439D-91F3-DB2734431536}">
      <dgm:prSet/>
      <dgm:spPr/>
      <dgm:t>
        <a:bodyPr/>
        <a:lstStyle/>
        <a:p>
          <a:endParaRPr lang="ru-RU"/>
        </a:p>
      </dgm:t>
    </dgm:pt>
    <dgm:pt modelId="{FAF54B79-32D5-44A1-9150-D6549B998669}">
      <dgm:prSet phldrT="[Текст]" custT="1"/>
      <dgm:spPr/>
      <dgm:t>
        <a:bodyPr/>
        <a:lstStyle/>
        <a:p>
          <a:r>
            <a:rPr lang="ru-RU" sz="1600" dirty="0" smtClean="0"/>
            <a:t>Положение о кадровом электронном документообороте (КЭДО)</a:t>
          </a:r>
          <a:endParaRPr lang="ru-RU" sz="1600" dirty="0"/>
        </a:p>
      </dgm:t>
    </dgm:pt>
    <dgm:pt modelId="{64DDCE8D-20FF-42CD-9F9B-6455DE582DD2}" type="parTrans" cxnId="{34E8D9B4-B049-4779-B3AE-B0F3E0D2EDA2}">
      <dgm:prSet/>
      <dgm:spPr/>
      <dgm:t>
        <a:bodyPr/>
        <a:lstStyle/>
        <a:p>
          <a:endParaRPr lang="ru-RU"/>
        </a:p>
      </dgm:t>
    </dgm:pt>
    <dgm:pt modelId="{02703849-D4B9-42AB-B80D-478EF9FC16A2}" type="sibTrans" cxnId="{34E8D9B4-B049-4779-B3AE-B0F3E0D2EDA2}">
      <dgm:prSet/>
      <dgm:spPr/>
      <dgm:t>
        <a:bodyPr/>
        <a:lstStyle/>
        <a:p>
          <a:endParaRPr lang="ru-RU"/>
        </a:p>
      </dgm:t>
    </dgm:pt>
    <dgm:pt modelId="{EFCB165E-7615-413C-8B3D-F1998A63A250}">
      <dgm:prSet phldrT="[Текст]" custT="1"/>
      <dgm:spPr/>
      <dgm:t>
        <a:bodyPr/>
        <a:lstStyle/>
        <a:p>
          <a:r>
            <a:rPr lang="ru-RU" sz="1600" dirty="0" smtClean="0"/>
            <a:t>О вводе в эксплуатацию СЭД/ КЭДО/ Личного кабинета</a:t>
          </a:r>
          <a:endParaRPr lang="ru-RU" sz="1600" dirty="0"/>
        </a:p>
      </dgm:t>
    </dgm:pt>
    <dgm:pt modelId="{259C8D22-7B62-43F8-9077-4D213A28B453}" type="parTrans" cxnId="{9B8CE7DC-6E72-4EF3-B21A-A6EBCE76ED2A}">
      <dgm:prSet/>
      <dgm:spPr/>
      <dgm:t>
        <a:bodyPr/>
        <a:lstStyle/>
        <a:p>
          <a:endParaRPr lang="ru-RU"/>
        </a:p>
      </dgm:t>
    </dgm:pt>
    <dgm:pt modelId="{9773E7B3-10D0-471D-9092-EAEF38F01F51}" type="sibTrans" cxnId="{9B8CE7DC-6E72-4EF3-B21A-A6EBCE76ED2A}">
      <dgm:prSet/>
      <dgm:spPr/>
      <dgm:t>
        <a:bodyPr/>
        <a:lstStyle/>
        <a:p>
          <a:endParaRPr lang="ru-RU"/>
        </a:p>
      </dgm:t>
    </dgm:pt>
    <dgm:pt modelId="{B48AAE08-4084-4CA1-AFE0-AD4698912578}">
      <dgm:prSet phldrT="[Текст]" custT="1"/>
      <dgm:spPr/>
      <dgm:t>
        <a:bodyPr/>
        <a:lstStyle/>
        <a:p>
          <a:r>
            <a:rPr lang="ru-RU" sz="1600" dirty="0" smtClean="0"/>
            <a:t>Правила использования ЭП</a:t>
          </a:r>
          <a:endParaRPr lang="ru-RU" sz="1600" dirty="0"/>
        </a:p>
      </dgm:t>
    </dgm:pt>
    <dgm:pt modelId="{3BA389BE-A444-41E0-91BC-8EF3F664E919}" type="parTrans" cxnId="{3E43FBCF-1E9C-451A-9AEF-3A0F1CF398F7}">
      <dgm:prSet/>
      <dgm:spPr/>
      <dgm:t>
        <a:bodyPr/>
        <a:lstStyle/>
        <a:p>
          <a:endParaRPr lang="ru-RU"/>
        </a:p>
      </dgm:t>
    </dgm:pt>
    <dgm:pt modelId="{90E22A60-1BD4-402A-9D9B-BC2DC9DF12FA}" type="sibTrans" cxnId="{3E43FBCF-1E9C-451A-9AEF-3A0F1CF398F7}">
      <dgm:prSet/>
      <dgm:spPr/>
      <dgm:t>
        <a:bodyPr/>
        <a:lstStyle/>
        <a:p>
          <a:endParaRPr lang="ru-RU"/>
        </a:p>
      </dgm:t>
    </dgm:pt>
    <dgm:pt modelId="{81472838-EA83-482A-A366-A81168874CEE}">
      <dgm:prSet phldrT="[Текст]" custT="1"/>
      <dgm:spPr/>
      <dgm:t>
        <a:bodyPr/>
        <a:lstStyle/>
        <a:p>
          <a:r>
            <a:rPr lang="ru-RU" sz="1600" dirty="0" smtClean="0"/>
            <a:t>Об утверждении номенклатуры дел/ перечня документов</a:t>
          </a:r>
          <a:endParaRPr lang="ru-RU" sz="1600" dirty="0"/>
        </a:p>
      </dgm:t>
    </dgm:pt>
    <dgm:pt modelId="{1CBB724C-801A-407D-8022-C8E3CE11151E}" type="parTrans" cxnId="{CCD61E7B-9236-4BC8-9ABF-ECBE91011CAF}">
      <dgm:prSet/>
      <dgm:spPr/>
      <dgm:t>
        <a:bodyPr/>
        <a:lstStyle/>
        <a:p>
          <a:endParaRPr lang="ru-RU"/>
        </a:p>
      </dgm:t>
    </dgm:pt>
    <dgm:pt modelId="{C157F939-C2ED-4626-A3B6-5D86C535217F}" type="sibTrans" cxnId="{CCD61E7B-9236-4BC8-9ABF-ECBE91011CAF}">
      <dgm:prSet/>
      <dgm:spPr/>
      <dgm:t>
        <a:bodyPr/>
        <a:lstStyle/>
        <a:p>
          <a:endParaRPr lang="ru-RU"/>
        </a:p>
      </dgm:t>
    </dgm:pt>
    <dgm:pt modelId="{87702AFC-30C9-445E-8AF6-4DB564961234}">
      <dgm:prSet phldrT="[Текст]" custT="1"/>
      <dgm:spPr/>
      <dgm:t>
        <a:bodyPr/>
        <a:lstStyle/>
        <a:p>
          <a:r>
            <a:rPr lang="ru-RU" sz="1600" dirty="0" smtClean="0"/>
            <a:t>Положение об Экспертной комиссии</a:t>
          </a:r>
          <a:endParaRPr lang="ru-RU" sz="1600" dirty="0"/>
        </a:p>
      </dgm:t>
    </dgm:pt>
    <dgm:pt modelId="{996901A0-8A3A-48D6-86F1-9FFAAA46141C}" type="parTrans" cxnId="{42262346-43BE-4ACF-ADCA-9CE01EDE140E}">
      <dgm:prSet/>
      <dgm:spPr/>
      <dgm:t>
        <a:bodyPr/>
        <a:lstStyle/>
        <a:p>
          <a:endParaRPr lang="ru-RU"/>
        </a:p>
      </dgm:t>
    </dgm:pt>
    <dgm:pt modelId="{364310EF-C2DE-4073-8C82-DA5915843D82}" type="sibTrans" cxnId="{42262346-43BE-4ACF-ADCA-9CE01EDE140E}">
      <dgm:prSet/>
      <dgm:spPr/>
      <dgm:t>
        <a:bodyPr/>
        <a:lstStyle/>
        <a:p>
          <a:endParaRPr lang="ru-RU"/>
        </a:p>
      </dgm:t>
    </dgm:pt>
    <dgm:pt modelId="{27D5A0C9-4546-49FC-B8C2-C659630777EF}">
      <dgm:prSet phldrT="[Текст]" custT="1"/>
      <dgm:spPr/>
      <dgm:t>
        <a:bodyPr/>
        <a:lstStyle/>
        <a:p>
          <a:r>
            <a:rPr lang="ru-RU" sz="1600" dirty="0" smtClean="0"/>
            <a:t>О составе Экспертной комиссии</a:t>
          </a:r>
          <a:endParaRPr lang="ru-RU" sz="1600" dirty="0"/>
        </a:p>
      </dgm:t>
    </dgm:pt>
    <dgm:pt modelId="{AA98939A-DA65-4BF1-999B-92EC6600C6B8}" type="parTrans" cxnId="{9FBE1431-D261-4430-A930-9B824320EBE2}">
      <dgm:prSet/>
      <dgm:spPr/>
      <dgm:t>
        <a:bodyPr/>
        <a:lstStyle/>
        <a:p>
          <a:endParaRPr lang="ru-RU"/>
        </a:p>
      </dgm:t>
    </dgm:pt>
    <dgm:pt modelId="{C85595DA-8793-4A0A-996E-150C1160E5EF}" type="sibTrans" cxnId="{9FBE1431-D261-4430-A930-9B824320EBE2}">
      <dgm:prSet/>
      <dgm:spPr/>
      <dgm:t>
        <a:bodyPr/>
        <a:lstStyle/>
        <a:p>
          <a:endParaRPr lang="ru-RU"/>
        </a:p>
      </dgm:t>
    </dgm:pt>
    <dgm:pt modelId="{7B65935A-C7DF-4481-B27B-808A494EBEB3}">
      <dgm:prSet phldrT="[Текст]" custT="1"/>
      <dgm:spPr/>
      <dgm:t>
        <a:bodyPr/>
        <a:lstStyle/>
        <a:p>
          <a:r>
            <a:rPr lang="ru-RU" sz="1600" dirty="0" smtClean="0"/>
            <a:t>Положение об электронной подписи</a:t>
          </a:r>
          <a:endParaRPr lang="ru-RU" sz="1600" dirty="0"/>
        </a:p>
      </dgm:t>
    </dgm:pt>
    <dgm:pt modelId="{CC9D05D8-935E-4BFD-A245-EA0F1A44B10D}" type="parTrans" cxnId="{21F6EF7A-F029-466E-99F5-7BE46C02671F}">
      <dgm:prSet/>
      <dgm:spPr/>
      <dgm:t>
        <a:bodyPr/>
        <a:lstStyle/>
        <a:p>
          <a:endParaRPr lang="ru-RU"/>
        </a:p>
      </dgm:t>
    </dgm:pt>
    <dgm:pt modelId="{A4801579-B06B-43D0-A2E6-B7DB6A7E003B}" type="sibTrans" cxnId="{21F6EF7A-F029-466E-99F5-7BE46C02671F}">
      <dgm:prSet/>
      <dgm:spPr/>
      <dgm:t>
        <a:bodyPr/>
        <a:lstStyle/>
        <a:p>
          <a:endParaRPr lang="ru-RU"/>
        </a:p>
      </dgm:t>
    </dgm:pt>
    <dgm:pt modelId="{4E1033F0-8C04-4F76-80B9-A585FCD7DB48}">
      <dgm:prSet phldrT="[Текст]" custT="1"/>
      <dgm:spPr/>
      <dgm:t>
        <a:bodyPr/>
        <a:lstStyle/>
        <a:p>
          <a:r>
            <a:rPr lang="ru-RU" sz="1600" dirty="0" smtClean="0"/>
            <a:t>Правила эксплуатации СЭД</a:t>
          </a:r>
          <a:endParaRPr lang="ru-RU" sz="1600" dirty="0"/>
        </a:p>
      </dgm:t>
    </dgm:pt>
    <dgm:pt modelId="{57BDEB6D-15DD-46F8-8BE1-80D396E71E01}" type="parTrans" cxnId="{5E2B8A38-B1F3-450D-A0F3-CF19A0B2B490}">
      <dgm:prSet/>
      <dgm:spPr/>
      <dgm:t>
        <a:bodyPr/>
        <a:lstStyle/>
        <a:p>
          <a:endParaRPr lang="ru-RU"/>
        </a:p>
      </dgm:t>
    </dgm:pt>
    <dgm:pt modelId="{03D8B153-EA13-403D-837B-93EF0299D01C}" type="sibTrans" cxnId="{5E2B8A38-B1F3-450D-A0F3-CF19A0B2B490}">
      <dgm:prSet/>
      <dgm:spPr/>
      <dgm:t>
        <a:bodyPr/>
        <a:lstStyle/>
        <a:p>
          <a:endParaRPr lang="ru-RU"/>
        </a:p>
      </dgm:t>
    </dgm:pt>
    <dgm:pt modelId="{679254B9-F479-4534-A868-2372C3E797F9}">
      <dgm:prSet phldrT="[Текст]" custT="1"/>
      <dgm:spPr/>
      <dgm:t>
        <a:bodyPr/>
        <a:lstStyle/>
        <a:p>
          <a:r>
            <a:rPr lang="ru-RU" sz="1600" dirty="0" smtClean="0"/>
            <a:t>Регламенты по работе с персональными данными</a:t>
          </a:r>
          <a:endParaRPr lang="ru-RU" sz="1600" dirty="0"/>
        </a:p>
      </dgm:t>
    </dgm:pt>
    <dgm:pt modelId="{5C670CD9-CEAA-49B1-A712-01E6FF5D1983}" type="parTrans" cxnId="{CC9F9969-B45A-4FD9-8E44-32F40B2EBD93}">
      <dgm:prSet/>
      <dgm:spPr/>
      <dgm:t>
        <a:bodyPr/>
        <a:lstStyle/>
        <a:p>
          <a:endParaRPr lang="ru-RU"/>
        </a:p>
      </dgm:t>
    </dgm:pt>
    <dgm:pt modelId="{8224F457-75AA-452D-A4CE-4435E3581610}" type="sibTrans" cxnId="{CC9F9969-B45A-4FD9-8E44-32F40B2EBD93}">
      <dgm:prSet/>
      <dgm:spPr/>
      <dgm:t>
        <a:bodyPr/>
        <a:lstStyle/>
        <a:p>
          <a:endParaRPr lang="ru-RU"/>
        </a:p>
      </dgm:t>
    </dgm:pt>
    <dgm:pt modelId="{7D9C9215-AA27-4066-AB62-89381B0681A6}">
      <dgm:prSet phldrT="[Текст]" custT="1"/>
      <dgm:spPr/>
      <dgm:t>
        <a:bodyPr/>
        <a:lstStyle/>
        <a:p>
          <a:r>
            <a:rPr lang="ru-RU" sz="1600" dirty="0" smtClean="0"/>
            <a:t>Регламенты по организации конфиденциального делопроизводства</a:t>
          </a:r>
          <a:endParaRPr lang="ru-RU" sz="1600" dirty="0"/>
        </a:p>
      </dgm:t>
    </dgm:pt>
    <dgm:pt modelId="{6B3E4DDF-CBD8-4067-95C8-5FECA62A005B}" type="parTrans" cxnId="{A2E739EB-A9A1-44C4-B9C9-7F51BEE9F11B}">
      <dgm:prSet/>
      <dgm:spPr/>
      <dgm:t>
        <a:bodyPr/>
        <a:lstStyle/>
        <a:p>
          <a:endParaRPr lang="ru-RU"/>
        </a:p>
      </dgm:t>
    </dgm:pt>
    <dgm:pt modelId="{4B32AD28-4A45-4971-B54A-24430028FCA4}" type="sibTrans" cxnId="{A2E739EB-A9A1-44C4-B9C9-7F51BEE9F11B}">
      <dgm:prSet/>
      <dgm:spPr/>
      <dgm:t>
        <a:bodyPr/>
        <a:lstStyle/>
        <a:p>
          <a:endParaRPr lang="ru-RU"/>
        </a:p>
      </dgm:t>
    </dgm:pt>
    <dgm:pt modelId="{786A6D32-76B7-4A9C-926F-153AE96895EB}" type="pres">
      <dgm:prSet presAssocID="{626486E2-E847-4B0B-98E7-1A0BD416A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97CFC-E739-4950-B9F5-2AD59F560472}" type="pres">
      <dgm:prSet presAssocID="{6870D64E-E26F-4625-9447-5F87AA6D5227}" presName="composite" presStyleCnt="0"/>
      <dgm:spPr/>
    </dgm:pt>
    <dgm:pt modelId="{73F03CAA-E9D6-4429-BA51-9B2A48CC6EA9}" type="pres">
      <dgm:prSet presAssocID="{6870D64E-E26F-4625-9447-5F87AA6D52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EAE56-0C4D-477E-BEFE-BDF08A9878FB}" type="pres">
      <dgm:prSet presAssocID="{6870D64E-E26F-4625-9447-5F87AA6D522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153A3-2067-4BBC-97D8-16CA887C9DED}" type="pres">
      <dgm:prSet presAssocID="{F73C1BD4-B3FF-4508-9031-0C35B4C7425B}" presName="space" presStyleCnt="0"/>
      <dgm:spPr/>
    </dgm:pt>
    <dgm:pt modelId="{CC4D8E88-7B17-4AC2-BAE6-4ABE96ABF32F}" type="pres">
      <dgm:prSet presAssocID="{9B3A442D-199B-4F3A-9AB9-F655C776FCAB}" presName="composite" presStyleCnt="0"/>
      <dgm:spPr/>
    </dgm:pt>
    <dgm:pt modelId="{CC8972F9-B4A6-471A-89E2-33C319153FB9}" type="pres">
      <dgm:prSet presAssocID="{9B3A442D-199B-4F3A-9AB9-F655C776FCA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8F215-EEA6-4BB0-92E4-7F93E119158C}" type="pres">
      <dgm:prSet presAssocID="{9B3A442D-199B-4F3A-9AB9-F655C776FCA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2C74BF-D9F5-4277-816E-DF1D4E1907E9}" srcId="{86DCF8B1-34F0-42D2-8188-84BCF8F9BA58}" destId="{6849F162-4E19-470D-A29F-92FC37D21CBE}" srcOrd="1" destOrd="0" parTransId="{5B38CE70-2404-43B9-96F6-CABC60201C0B}" sibTransId="{9040BC37-8689-4C75-B2C8-DD8204508085}"/>
    <dgm:cxn modelId="{FC67BFFC-3BCD-456C-B8CB-29E91C9A1CAE}" srcId="{6870D64E-E26F-4625-9447-5F87AA6D5227}" destId="{86DCF8B1-34F0-42D2-8188-84BCF8F9BA58}" srcOrd="0" destOrd="0" parTransId="{D96A15FB-00F0-4326-9A6B-F950EBD0C404}" sibTransId="{AB1027E8-C731-4488-B149-15CEC167A2FF}"/>
    <dgm:cxn modelId="{3E43FBCF-1E9C-451A-9AEF-3A0F1CF398F7}" srcId="{86DCF8B1-34F0-42D2-8188-84BCF8F9BA58}" destId="{B48AAE08-4084-4CA1-AFE0-AD4698912578}" srcOrd="5" destOrd="0" parTransId="{3BA389BE-A444-41E0-91BC-8EF3F664E919}" sibTransId="{90E22A60-1BD4-402A-9D9B-BC2DC9DF12FA}"/>
    <dgm:cxn modelId="{6F7E29FF-1052-41CE-87C2-2B855F610A7F}" srcId="{626486E2-E847-4B0B-98E7-1A0BD416A69D}" destId="{9B3A442D-199B-4F3A-9AB9-F655C776FCAB}" srcOrd="1" destOrd="0" parTransId="{64A9DBED-ADF2-4EA2-91CF-C52365B78BCD}" sibTransId="{B3C2AF11-8958-41BB-A8C7-B220986870EF}"/>
    <dgm:cxn modelId="{B629C4ED-590F-4E06-B86A-95D11949C599}" type="presOf" srcId="{758B2725-45F6-4E28-9CAD-30875573D96A}" destId="{A198F215-EEA6-4BB0-92E4-7F93E119158C}" srcOrd="0" destOrd="2" presId="urn:microsoft.com/office/officeart/2005/8/layout/hList1"/>
    <dgm:cxn modelId="{42262346-43BE-4ACF-ADCA-9CE01EDE140E}" srcId="{86DCF8B1-34F0-42D2-8188-84BCF8F9BA58}" destId="{87702AFC-30C9-445E-8AF6-4DB564961234}" srcOrd="8" destOrd="0" parTransId="{996901A0-8A3A-48D6-86F1-9FFAAA46141C}" sibTransId="{364310EF-C2DE-4073-8C82-DA5915843D82}"/>
    <dgm:cxn modelId="{ED3FFDCB-73CC-4BEE-BC65-2D96E605CA79}" type="presOf" srcId="{7B65935A-C7DF-4481-B27B-808A494EBEB3}" destId="{C4FEAE56-0C4D-477E-BEFE-BDF08A9878FB}" srcOrd="0" destOrd="8" presId="urn:microsoft.com/office/officeart/2005/8/layout/hList1"/>
    <dgm:cxn modelId="{21F6EF7A-F029-466E-99F5-7BE46C02671F}" srcId="{86DCF8B1-34F0-42D2-8188-84BCF8F9BA58}" destId="{7B65935A-C7DF-4481-B27B-808A494EBEB3}" srcOrd="7" destOrd="0" parTransId="{CC9D05D8-935E-4BFD-A245-EA0F1A44B10D}" sibTransId="{A4801579-B06B-43D0-A2E6-B7DB6A7E003B}"/>
    <dgm:cxn modelId="{CD0AEE3B-831F-4E62-A091-F0C2CE6C078A}" type="presOf" srcId="{81472838-EA83-482A-A366-A81168874CEE}" destId="{A198F215-EEA6-4BB0-92E4-7F93E119158C}" srcOrd="0" destOrd="3" presId="urn:microsoft.com/office/officeart/2005/8/layout/hList1"/>
    <dgm:cxn modelId="{7326575D-117C-4CED-BE05-DE11CC3E4DFC}" type="presOf" srcId="{3EBA36DF-DB5E-4E4B-9F07-F6C8402DF9E4}" destId="{C4FEAE56-0C4D-477E-BEFE-BDF08A9878FB}" srcOrd="0" destOrd="4" presId="urn:microsoft.com/office/officeart/2005/8/layout/hList1"/>
    <dgm:cxn modelId="{D3EC3FFB-271E-4F48-919B-1FEDB3EEE474}" srcId="{626486E2-E847-4B0B-98E7-1A0BD416A69D}" destId="{6870D64E-E26F-4625-9447-5F87AA6D5227}" srcOrd="0" destOrd="0" parTransId="{6BB74F02-90EF-46E3-ACAE-E20005A80956}" sibTransId="{F73C1BD4-B3FF-4508-9031-0C35B4C7425B}"/>
    <dgm:cxn modelId="{176B0741-C83E-4AFF-A8B0-E2C8E80E2579}" type="presOf" srcId="{4E1033F0-8C04-4F76-80B9-A585FCD7DB48}" destId="{C4FEAE56-0C4D-477E-BEFE-BDF08A9878FB}" srcOrd="0" destOrd="7" presId="urn:microsoft.com/office/officeart/2005/8/layout/hList1"/>
    <dgm:cxn modelId="{34E8D9B4-B049-4779-B3AE-B0F3E0D2EDA2}" srcId="{86DCF8B1-34F0-42D2-8188-84BCF8F9BA58}" destId="{FAF54B79-32D5-44A1-9150-D6549B998669}" srcOrd="4" destOrd="0" parTransId="{64DDCE8D-20FF-42CD-9F9B-6455DE582DD2}" sibTransId="{02703849-D4B9-42AB-B80D-478EF9FC16A2}"/>
    <dgm:cxn modelId="{7C616052-78E1-40E9-BA0C-DD7F4AD60809}" srcId="{65FCC581-A0D3-40DF-9F65-C23DEE81EAD9}" destId="{3FE152E7-E4A4-4827-A268-28F03EC7E035}" srcOrd="3" destOrd="0" parTransId="{F6122D07-9BE9-4338-9188-F412D5DCC76E}" sibTransId="{E4E8A6CC-07E1-4548-9AD3-0684DF8C0EB7}"/>
    <dgm:cxn modelId="{2AE9BFFD-C316-412C-B354-64AC8E260E0A}" type="presOf" srcId="{FAF54B79-32D5-44A1-9150-D6549B998669}" destId="{C4FEAE56-0C4D-477E-BEFE-BDF08A9878FB}" srcOrd="0" destOrd="5" presId="urn:microsoft.com/office/officeart/2005/8/layout/hList1"/>
    <dgm:cxn modelId="{BD78183E-AF46-450A-93E0-718145EC96D3}" type="presOf" srcId="{7D9C9215-AA27-4066-AB62-89381B0681A6}" destId="{C4FEAE56-0C4D-477E-BEFE-BDF08A9878FB}" srcOrd="0" destOrd="3" presId="urn:microsoft.com/office/officeart/2005/8/layout/hList1"/>
    <dgm:cxn modelId="{E2F335B7-1AC1-4304-9B79-AA3FF2D0F182}" srcId="{86DCF8B1-34F0-42D2-8188-84BCF8F9BA58}" destId="{3EBA36DF-DB5E-4E4B-9F07-F6C8402DF9E4}" srcOrd="3" destOrd="0" parTransId="{D9BE6A53-702F-406A-948B-458CFD1AC3B2}" sibTransId="{6CDF9730-2FFA-4320-B9A0-CFEA7BEBB750}"/>
    <dgm:cxn modelId="{62B24F22-9CBB-4AAD-B95F-3C779C886138}" type="presOf" srcId="{6870D64E-E26F-4625-9447-5F87AA6D5227}" destId="{73F03CAA-E9D6-4429-BA51-9B2A48CC6EA9}" srcOrd="0" destOrd="0" presId="urn:microsoft.com/office/officeart/2005/8/layout/hList1"/>
    <dgm:cxn modelId="{9FBE1431-D261-4430-A930-9B824320EBE2}" srcId="{65FCC581-A0D3-40DF-9F65-C23DEE81EAD9}" destId="{27D5A0C9-4546-49FC-B8C2-C659630777EF}" srcOrd="4" destOrd="0" parTransId="{AA98939A-DA65-4BF1-999B-92EC6600C6B8}" sibTransId="{C85595DA-8793-4A0A-996E-150C1160E5EF}"/>
    <dgm:cxn modelId="{CCD61E7B-9236-4BC8-9ABF-ECBE91011CAF}" srcId="{65FCC581-A0D3-40DF-9F65-C23DEE81EAD9}" destId="{81472838-EA83-482A-A366-A81168874CEE}" srcOrd="2" destOrd="0" parTransId="{1CBB724C-801A-407D-8022-C8E3CE11151E}" sibTransId="{C157F939-C2ED-4626-A3B6-5D86C535217F}"/>
    <dgm:cxn modelId="{CC9F9969-B45A-4FD9-8E44-32F40B2EBD93}" srcId="{86DCF8B1-34F0-42D2-8188-84BCF8F9BA58}" destId="{679254B9-F479-4534-A868-2372C3E797F9}" srcOrd="9" destOrd="0" parTransId="{5C670CD9-CEAA-49B1-A712-01E6FF5D1983}" sibTransId="{8224F457-75AA-452D-A4CE-4435E3581610}"/>
    <dgm:cxn modelId="{FDD5290F-054C-4144-8FA5-4AC056646624}" type="presOf" srcId="{9B3A442D-199B-4F3A-9AB9-F655C776FCAB}" destId="{CC8972F9-B4A6-471A-89E2-33C319153FB9}" srcOrd="0" destOrd="0" presId="urn:microsoft.com/office/officeart/2005/8/layout/hList1"/>
    <dgm:cxn modelId="{7A3A9517-7025-4FBA-AEEA-F2488F4267BB}" srcId="{9B3A442D-199B-4F3A-9AB9-F655C776FCAB}" destId="{65FCC581-A0D3-40DF-9F65-C23DEE81EAD9}" srcOrd="0" destOrd="0" parTransId="{369B0916-2F96-48F4-A03A-17CA146CB31B}" sibTransId="{C8979B97-119D-4EC3-9192-EF8B8F057CC9}"/>
    <dgm:cxn modelId="{84CC0666-C966-46A1-A848-384C242C2548}" type="presOf" srcId="{87702AFC-30C9-445E-8AF6-4DB564961234}" destId="{C4FEAE56-0C4D-477E-BEFE-BDF08A9878FB}" srcOrd="0" destOrd="9" presId="urn:microsoft.com/office/officeart/2005/8/layout/hList1"/>
    <dgm:cxn modelId="{3092AA01-598C-4650-A588-4E53A0B0D3E2}" type="presOf" srcId="{679254B9-F479-4534-A868-2372C3E797F9}" destId="{C4FEAE56-0C4D-477E-BEFE-BDF08A9878FB}" srcOrd="0" destOrd="10" presId="urn:microsoft.com/office/officeart/2005/8/layout/hList1"/>
    <dgm:cxn modelId="{A2E739EB-A9A1-44C4-B9C9-7F51BEE9F11B}" srcId="{86DCF8B1-34F0-42D2-8188-84BCF8F9BA58}" destId="{7D9C9215-AA27-4066-AB62-89381B0681A6}" srcOrd="2" destOrd="0" parTransId="{6B3E4DDF-CBD8-4067-95C8-5FECA62A005B}" sibTransId="{4B32AD28-4A45-4971-B54A-24430028FCA4}"/>
    <dgm:cxn modelId="{38791301-7BD0-4B99-8531-A816BF9C156A}" type="presOf" srcId="{65FCC581-A0D3-40DF-9F65-C23DEE81EAD9}" destId="{A198F215-EEA6-4BB0-92E4-7F93E119158C}" srcOrd="0" destOrd="0" presId="urn:microsoft.com/office/officeart/2005/8/layout/hList1"/>
    <dgm:cxn modelId="{2E9BF34F-AA8C-4719-9C8B-5A2490D4D471}" type="presOf" srcId="{626486E2-E847-4B0B-98E7-1A0BD416A69D}" destId="{786A6D32-76B7-4A9C-926F-153AE96895EB}" srcOrd="0" destOrd="0" presId="urn:microsoft.com/office/officeart/2005/8/layout/hList1"/>
    <dgm:cxn modelId="{DBA3590C-62A7-4434-8DB0-D3A7BE7A5650}" type="presOf" srcId="{EFCB165E-7615-413C-8B3D-F1998A63A250}" destId="{A198F215-EEA6-4BB0-92E4-7F93E119158C}" srcOrd="0" destOrd="1" presId="urn:microsoft.com/office/officeart/2005/8/layout/hList1"/>
    <dgm:cxn modelId="{74C0DB5A-1133-439D-91F3-DB2734431536}" srcId="{65FCC581-A0D3-40DF-9F65-C23DEE81EAD9}" destId="{758B2725-45F6-4E28-9CAD-30875573D96A}" srcOrd="1" destOrd="0" parTransId="{513597C9-F4EF-4156-8C85-CA0A6DD13FA6}" sibTransId="{07C64815-2E5B-4987-A479-C76AC6795978}"/>
    <dgm:cxn modelId="{9B8CE7DC-6E72-4EF3-B21A-A6EBCE76ED2A}" srcId="{65FCC581-A0D3-40DF-9F65-C23DEE81EAD9}" destId="{EFCB165E-7615-413C-8B3D-F1998A63A250}" srcOrd="0" destOrd="0" parTransId="{259C8D22-7B62-43F8-9077-4D213A28B453}" sibTransId="{9773E7B3-10D0-471D-9092-EAEF38F01F51}"/>
    <dgm:cxn modelId="{5E2B8A38-B1F3-450D-A0F3-CF19A0B2B490}" srcId="{86DCF8B1-34F0-42D2-8188-84BCF8F9BA58}" destId="{4E1033F0-8C04-4F76-80B9-A585FCD7DB48}" srcOrd="6" destOrd="0" parTransId="{57BDEB6D-15DD-46F8-8BE1-80D396E71E01}" sibTransId="{03D8B153-EA13-403D-837B-93EF0299D01C}"/>
    <dgm:cxn modelId="{310356F0-7ACE-4F38-A504-81145DFE69BA}" type="presOf" srcId="{86DCF8B1-34F0-42D2-8188-84BCF8F9BA58}" destId="{C4FEAE56-0C4D-477E-BEFE-BDF08A9878FB}" srcOrd="0" destOrd="0" presId="urn:microsoft.com/office/officeart/2005/8/layout/hList1"/>
    <dgm:cxn modelId="{482A0DC3-AE4E-4D58-851D-7F0C9169DBFA}" type="presOf" srcId="{B48AAE08-4084-4CA1-AFE0-AD4698912578}" destId="{C4FEAE56-0C4D-477E-BEFE-BDF08A9878FB}" srcOrd="0" destOrd="6" presId="urn:microsoft.com/office/officeart/2005/8/layout/hList1"/>
    <dgm:cxn modelId="{7A018368-D2A6-442C-8777-F5440FF82DEB}" type="presOf" srcId="{27D5A0C9-4546-49FC-B8C2-C659630777EF}" destId="{A198F215-EEA6-4BB0-92E4-7F93E119158C}" srcOrd="0" destOrd="5" presId="urn:microsoft.com/office/officeart/2005/8/layout/hList1"/>
    <dgm:cxn modelId="{E95F7002-2DBE-46D1-97DA-CB0C46006A03}" srcId="{86DCF8B1-34F0-42D2-8188-84BCF8F9BA58}" destId="{DEF853C5-29D6-43AE-A7A4-32403BE2DE6F}" srcOrd="0" destOrd="0" parTransId="{325A9D81-414E-4282-B042-753FC5EC3969}" sibTransId="{CE5E7F38-1BD2-40E4-8307-60E3DEB155F2}"/>
    <dgm:cxn modelId="{0EB6C73A-53D3-4D5F-A191-A07F31851A8C}" type="presOf" srcId="{DEF853C5-29D6-43AE-A7A4-32403BE2DE6F}" destId="{C4FEAE56-0C4D-477E-BEFE-BDF08A9878FB}" srcOrd="0" destOrd="1" presId="urn:microsoft.com/office/officeart/2005/8/layout/hList1"/>
    <dgm:cxn modelId="{544ADC87-C85C-49C9-80D7-A9C94831BD8B}" type="presOf" srcId="{3FE152E7-E4A4-4827-A268-28F03EC7E035}" destId="{A198F215-EEA6-4BB0-92E4-7F93E119158C}" srcOrd="0" destOrd="4" presId="urn:microsoft.com/office/officeart/2005/8/layout/hList1"/>
    <dgm:cxn modelId="{8F4BF66D-0976-4008-8B27-EA59DB8374CB}" type="presOf" srcId="{6849F162-4E19-470D-A29F-92FC37D21CBE}" destId="{C4FEAE56-0C4D-477E-BEFE-BDF08A9878FB}" srcOrd="0" destOrd="2" presId="urn:microsoft.com/office/officeart/2005/8/layout/hList1"/>
    <dgm:cxn modelId="{E4A6582F-2AC5-4EB6-B40A-130B7EFB0E96}" type="presParOf" srcId="{786A6D32-76B7-4A9C-926F-153AE96895EB}" destId="{13697CFC-E739-4950-B9F5-2AD59F560472}" srcOrd="0" destOrd="0" presId="urn:microsoft.com/office/officeart/2005/8/layout/hList1"/>
    <dgm:cxn modelId="{102419BE-9F43-45D3-B37F-B31409CC9B92}" type="presParOf" srcId="{13697CFC-E739-4950-B9F5-2AD59F560472}" destId="{73F03CAA-E9D6-4429-BA51-9B2A48CC6EA9}" srcOrd="0" destOrd="0" presId="urn:microsoft.com/office/officeart/2005/8/layout/hList1"/>
    <dgm:cxn modelId="{CE13BA88-5651-41EE-B813-572C35930FBE}" type="presParOf" srcId="{13697CFC-E739-4950-B9F5-2AD59F560472}" destId="{C4FEAE56-0C4D-477E-BEFE-BDF08A9878FB}" srcOrd="1" destOrd="0" presId="urn:microsoft.com/office/officeart/2005/8/layout/hList1"/>
    <dgm:cxn modelId="{F592CF57-C08B-4FC8-A8E4-D0210644875B}" type="presParOf" srcId="{786A6D32-76B7-4A9C-926F-153AE96895EB}" destId="{DC7153A3-2067-4BBC-97D8-16CA887C9DED}" srcOrd="1" destOrd="0" presId="urn:microsoft.com/office/officeart/2005/8/layout/hList1"/>
    <dgm:cxn modelId="{86040813-F71B-44B9-9002-B1ECDC41D79A}" type="presParOf" srcId="{786A6D32-76B7-4A9C-926F-153AE96895EB}" destId="{CC4D8E88-7B17-4AC2-BAE6-4ABE96ABF32F}" srcOrd="2" destOrd="0" presId="urn:microsoft.com/office/officeart/2005/8/layout/hList1"/>
    <dgm:cxn modelId="{44DA8166-6A41-4821-85BC-CE77C7D17407}" type="presParOf" srcId="{CC4D8E88-7B17-4AC2-BAE6-4ABE96ABF32F}" destId="{CC8972F9-B4A6-471A-89E2-33C319153FB9}" srcOrd="0" destOrd="0" presId="urn:microsoft.com/office/officeart/2005/8/layout/hList1"/>
    <dgm:cxn modelId="{2D1DED23-A06D-4AA4-AEE8-C18BC2E88A44}" type="presParOf" srcId="{CC4D8E88-7B17-4AC2-BAE6-4ABE96ABF32F}" destId="{A198F215-EEA6-4BB0-92E4-7F93E11915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88457-F202-4C5B-9EFE-7490D0DD18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4138A2-C3A6-4B21-B313-2423A840C9B5}">
      <dgm:prSet custT="1"/>
      <dgm:spPr/>
      <dgm:t>
        <a:bodyPr/>
        <a:lstStyle/>
        <a:p>
          <a:pPr rtl="0"/>
          <a:r>
            <a:rPr lang="ru-RU" sz="1600" b="1" dirty="0" smtClean="0"/>
            <a:t>Функциональность систем 1С:Документооборот и 1С:Архив позволяет вести бизнес-процессы документооборота и архивного дела с учетом требований нормативных и законодательных актов</a:t>
          </a:r>
          <a:endParaRPr lang="ru-RU" sz="1600" b="1" dirty="0"/>
        </a:p>
      </dgm:t>
    </dgm:pt>
    <dgm:pt modelId="{E9BFF7F3-06D8-48F9-88F1-B802A7C3BD11}" type="parTrans" cxnId="{246CA80B-5D9A-49F4-9166-F642FD07F3E1}">
      <dgm:prSet/>
      <dgm:spPr/>
      <dgm:t>
        <a:bodyPr/>
        <a:lstStyle/>
        <a:p>
          <a:endParaRPr lang="ru-RU" sz="1600"/>
        </a:p>
      </dgm:t>
    </dgm:pt>
    <dgm:pt modelId="{C8C6836C-AD03-4305-8ECB-91055B82DE2C}" type="sibTrans" cxnId="{246CA80B-5D9A-49F4-9166-F642FD07F3E1}">
      <dgm:prSet/>
      <dgm:spPr/>
      <dgm:t>
        <a:bodyPr/>
        <a:lstStyle/>
        <a:p>
          <a:endParaRPr lang="ru-RU" sz="1600"/>
        </a:p>
      </dgm:t>
    </dgm:pt>
    <dgm:pt modelId="{96A88ABB-A15C-4C95-893F-08E4B5CEB296}">
      <dgm:prSet custT="1"/>
      <dgm:spPr/>
      <dgm:t>
        <a:bodyPr/>
        <a:lstStyle/>
        <a:p>
          <a:pPr rtl="0"/>
          <a:r>
            <a:rPr lang="ru-RU" sz="1400" dirty="0" smtClean="0"/>
            <a:t>к СЭД и СХЭД, закрепленных в Типовых функциональных требованиях к системам электронного документооборота и системам хранения электронных документов в архивах государственных органов, утвержденных приказом Росархива от 15.06.2020 № 69</a:t>
          </a:r>
          <a:endParaRPr lang="ru-RU" sz="1400" dirty="0"/>
        </a:p>
      </dgm:t>
    </dgm:pt>
    <dgm:pt modelId="{49FD5ADC-02E3-4CC5-ABBB-D5CE0DB16AAA}" type="parTrans" cxnId="{9ADCE589-57E2-427B-80FF-896DC49382BF}">
      <dgm:prSet/>
      <dgm:spPr/>
      <dgm:t>
        <a:bodyPr/>
        <a:lstStyle/>
        <a:p>
          <a:endParaRPr lang="ru-RU" sz="1600"/>
        </a:p>
      </dgm:t>
    </dgm:pt>
    <dgm:pt modelId="{8E14700D-545E-42F2-8D7F-44B9D0FC27F1}" type="sibTrans" cxnId="{9ADCE589-57E2-427B-80FF-896DC49382BF}">
      <dgm:prSet/>
      <dgm:spPr/>
      <dgm:t>
        <a:bodyPr/>
        <a:lstStyle/>
        <a:p>
          <a:endParaRPr lang="ru-RU" sz="1600"/>
        </a:p>
      </dgm:t>
    </dgm:pt>
    <dgm:pt modelId="{50ABFB7F-FCA2-469C-961A-21118C1603A3}">
      <dgm:prSet custT="1"/>
      <dgm:spPr/>
      <dgm:t>
        <a:bodyPr/>
        <a:lstStyle/>
        <a:p>
          <a:pPr rtl="0"/>
          <a:r>
            <a:rPr lang="ru-RU" sz="1400" dirty="0" smtClean="0"/>
            <a:t>к работе с документами, установленными Правилами организации хранения, комплектования, учета и использования документов Архивного фонда РФ и других архивных документов в государственных органах, органах местного самоуправления и организациях, утверждены приказом Росархива от 31.07.2023 № 77</a:t>
          </a:r>
          <a:endParaRPr lang="ru-RU" sz="1400" dirty="0"/>
        </a:p>
      </dgm:t>
    </dgm:pt>
    <dgm:pt modelId="{9D0052E2-CF58-41F5-85AC-F48B31B44E42}" type="parTrans" cxnId="{D346481E-BA96-4CA3-BA9D-A3C04C7FDDC6}">
      <dgm:prSet/>
      <dgm:spPr/>
      <dgm:t>
        <a:bodyPr/>
        <a:lstStyle/>
        <a:p>
          <a:endParaRPr lang="ru-RU" sz="1600"/>
        </a:p>
      </dgm:t>
    </dgm:pt>
    <dgm:pt modelId="{50CF54AA-B277-4724-94F5-62BB2B621060}" type="sibTrans" cxnId="{D346481E-BA96-4CA3-BA9D-A3C04C7FDDC6}">
      <dgm:prSet/>
      <dgm:spPr/>
      <dgm:t>
        <a:bodyPr/>
        <a:lstStyle/>
        <a:p>
          <a:endParaRPr lang="ru-RU" sz="1600"/>
        </a:p>
      </dgm:t>
    </dgm:pt>
    <dgm:pt modelId="{17E9769C-6048-4142-A885-BCEF00038C36}">
      <dgm:prSet custT="1"/>
      <dgm:spPr/>
      <dgm:t>
        <a:bodyPr/>
        <a:lstStyle/>
        <a:p>
          <a:pPr rtl="0"/>
          <a:r>
            <a:rPr lang="ru-RU" sz="1600" b="1" dirty="0" smtClean="0"/>
            <a:t>Системы в типовой поставке реализуют нормы, содержащиеся в законодательных и нормативных актах</a:t>
          </a:r>
          <a:endParaRPr lang="ru-RU" sz="1600" b="1" dirty="0"/>
        </a:p>
      </dgm:t>
    </dgm:pt>
    <dgm:pt modelId="{90AEEC0E-2E72-4929-901D-A52155871C8D}" type="parTrans" cxnId="{B13ED4ED-685D-44AA-9B3C-845E5913D355}">
      <dgm:prSet/>
      <dgm:spPr/>
      <dgm:t>
        <a:bodyPr/>
        <a:lstStyle/>
        <a:p>
          <a:endParaRPr lang="ru-RU"/>
        </a:p>
      </dgm:t>
    </dgm:pt>
    <dgm:pt modelId="{DFDD471B-87E3-46E6-BEA5-A934A7ABD00A}" type="sibTrans" cxnId="{B13ED4ED-685D-44AA-9B3C-845E5913D355}">
      <dgm:prSet/>
      <dgm:spPr/>
      <dgm:t>
        <a:bodyPr/>
        <a:lstStyle/>
        <a:p>
          <a:endParaRPr lang="ru-RU"/>
        </a:p>
      </dgm:t>
    </dgm:pt>
    <dgm:pt modelId="{CFA79FF1-5D19-4AA2-986A-1571901FC4A8}">
      <dgm:prSet custT="1"/>
      <dgm:spPr/>
      <dgm:t>
        <a:bodyPr/>
        <a:lstStyle/>
        <a:p>
          <a:pPr rtl="0"/>
          <a:r>
            <a:rPr lang="ru-RU" sz="1400" dirty="0" smtClean="0"/>
            <a:t>Систематизация документов, формирование дел</a:t>
          </a:r>
          <a:endParaRPr lang="ru-RU" sz="1400" dirty="0"/>
        </a:p>
      </dgm:t>
    </dgm:pt>
    <dgm:pt modelId="{83D61CDC-66B6-47D8-B5C2-1718639C2015}" type="parTrans" cxnId="{4A0D09EE-B71D-4A3A-83F2-58024C512BF5}">
      <dgm:prSet/>
      <dgm:spPr/>
      <dgm:t>
        <a:bodyPr/>
        <a:lstStyle/>
        <a:p>
          <a:endParaRPr lang="ru-RU"/>
        </a:p>
      </dgm:t>
    </dgm:pt>
    <dgm:pt modelId="{BA5ED96B-A32E-455A-A78A-ABB74F7AB019}" type="sibTrans" cxnId="{4A0D09EE-B71D-4A3A-83F2-58024C512BF5}">
      <dgm:prSet/>
      <dgm:spPr/>
      <dgm:t>
        <a:bodyPr/>
        <a:lstStyle/>
        <a:p>
          <a:endParaRPr lang="ru-RU"/>
        </a:p>
      </dgm:t>
    </dgm:pt>
    <dgm:pt modelId="{FAB81DF9-2B61-4BB9-8170-25D6640E089A}">
      <dgm:prSet custT="1"/>
      <dgm:spPr/>
      <dgm:t>
        <a:bodyPr/>
        <a:lstStyle/>
        <a:p>
          <a:pPr rtl="0"/>
          <a:r>
            <a:rPr lang="ru-RU" sz="1400" dirty="0" smtClean="0"/>
            <a:t>Определение сроков хранения</a:t>
          </a:r>
          <a:endParaRPr lang="ru-RU" sz="1400" dirty="0"/>
        </a:p>
      </dgm:t>
    </dgm:pt>
    <dgm:pt modelId="{50C27C9A-A46F-4CEF-931E-B7409D59881D}" type="parTrans" cxnId="{1E7B8AF2-25C6-4EBB-B80A-3CE5207D23FC}">
      <dgm:prSet/>
      <dgm:spPr/>
      <dgm:t>
        <a:bodyPr/>
        <a:lstStyle/>
        <a:p>
          <a:endParaRPr lang="ru-RU"/>
        </a:p>
      </dgm:t>
    </dgm:pt>
    <dgm:pt modelId="{6E6B138D-597C-41ED-82A0-A52319E911A1}" type="sibTrans" cxnId="{1E7B8AF2-25C6-4EBB-B80A-3CE5207D23FC}">
      <dgm:prSet/>
      <dgm:spPr/>
      <dgm:t>
        <a:bodyPr/>
        <a:lstStyle/>
        <a:p>
          <a:endParaRPr lang="ru-RU"/>
        </a:p>
      </dgm:t>
    </dgm:pt>
    <dgm:pt modelId="{BEFF944B-6C0E-4D13-975A-3886936F2BF5}">
      <dgm:prSet custT="1"/>
      <dgm:spPr/>
      <dgm:t>
        <a:bodyPr/>
        <a:lstStyle/>
        <a:p>
          <a:pPr rtl="0"/>
          <a:r>
            <a:rPr lang="ru-RU" sz="1400" dirty="0" smtClean="0"/>
            <a:t>Поддержка подписания и проверки электронной подписи</a:t>
          </a:r>
          <a:endParaRPr lang="ru-RU" sz="1400" dirty="0"/>
        </a:p>
      </dgm:t>
    </dgm:pt>
    <dgm:pt modelId="{A96E9FA3-4568-42F9-B57E-769336E7CEF4}" type="parTrans" cxnId="{6EDCB523-CEDA-49E5-AF5A-4CC76223D668}">
      <dgm:prSet/>
      <dgm:spPr/>
      <dgm:t>
        <a:bodyPr/>
        <a:lstStyle/>
        <a:p>
          <a:endParaRPr lang="ru-RU"/>
        </a:p>
      </dgm:t>
    </dgm:pt>
    <dgm:pt modelId="{E3B94DA5-7B20-4967-954C-5A966E9EF942}" type="sibTrans" cxnId="{6EDCB523-CEDA-49E5-AF5A-4CC76223D668}">
      <dgm:prSet/>
      <dgm:spPr/>
      <dgm:t>
        <a:bodyPr/>
        <a:lstStyle/>
        <a:p>
          <a:endParaRPr lang="ru-RU"/>
        </a:p>
      </dgm:t>
    </dgm:pt>
    <dgm:pt modelId="{8DE9804A-E2AC-45E0-9B9A-AFB13959A1BD}">
      <dgm:prSet custT="1"/>
      <dgm:spPr/>
      <dgm:t>
        <a:bodyPr/>
        <a:lstStyle/>
        <a:p>
          <a:pPr rtl="0"/>
          <a:r>
            <a:rPr lang="ru-RU" sz="1400" dirty="0" smtClean="0"/>
            <a:t>Поддержка формата электронной подписи</a:t>
          </a:r>
          <a:endParaRPr lang="ru-RU" sz="1400" dirty="0"/>
        </a:p>
      </dgm:t>
    </dgm:pt>
    <dgm:pt modelId="{67938E72-8364-4138-A035-7BDFD9B3F359}" type="parTrans" cxnId="{66BA6840-96D1-4F1C-9DCE-058B35AD03B6}">
      <dgm:prSet/>
      <dgm:spPr/>
      <dgm:t>
        <a:bodyPr/>
        <a:lstStyle/>
        <a:p>
          <a:endParaRPr lang="ru-RU"/>
        </a:p>
      </dgm:t>
    </dgm:pt>
    <dgm:pt modelId="{E3AC3933-1F60-43A2-ADE4-6188C4CE94F6}" type="sibTrans" cxnId="{66BA6840-96D1-4F1C-9DCE-058B35AD03B6}">
      <dgm:prSet/>
      <dgm:spPr/>
      <dgm:t>
        <a:bodyPr/>
        <a:lstStyle/>
        <a:p>
          <a:endParaRPr lang="ru-RU"/>
        </a:p>
      </dgm:t>
    </dgm:pt>
    <dgm:pt modelId="{23142EC8-464C-4700-98CA-6625F0AA0C5E}">
      <dgm:prSet custT="1"/>
      <dgm:spPr/>
      <dgm:t>
        <a:bodyPr/>
        <a:lstStyle/>
        <a:p>
          <a:pPr rtl="0"/>
          <a:r>
            <a:rPr lang="ru-RU" sz="1400" dirty="0" smtClean="0"/>
            <a:t>Работа с персональными данными</a:t>
          </a:r>
          <a:endParaRPr lang="ru-RU" sz="1400" dirty="0"/>
        </a:p>
      </dgm:t>
    </dgm:pt>
    <dgm:pt modelId="{58F1A153-7C56-4C37-BFE3-AAA4C913F6BC}" type="parTrans" cxnId="{DF4E0E26-A63D-4676-AA6A-1844C23C313C}">
      <dgm:prSet/>
      <dgm:spPr/>
      <dgm:t>
        <a:bodyPr/>
        <a:lstStyle/>
        <a:p>
          <a:endParaRPr lang="ru-RU"/>
        </a:p>
      </dgm:t>
    </dgm:pt>
    <dgm:pt modelId="{84C7525B-BDAE-4847-9AA5-F8420A48B3D0}" type="sibTrans" cxnId="{DF4E0E26-A63D-4676-AA6A-1844C23C313C}">
      <dgm:prSet/>
      <dgm:spPr/>
      <dgm:t>
        <a:bodyPr/>
        <a:lstStyle/>
        <a:p>
          <a:endParaRPr lang="ru-RU"/>
        </a:p>
      </dgm:t>
    </dgm:pt>
    <dgm:pt modelId="{571F95BE-8C61-4FA5-8AA3-066F7AC7B32F}">
      <dgm:prSet custT="1"/>
      <dgm:spPr/>
      <dgm:t>
        <a:bodyPr/>
        <a:lstStyle/>
        <a:p>
          <a:pPr rtl="0"/>
          <a:r>
            <a:rPr lang="ru-RU" sz="1600" b="1" dirty="0" smtClean="0"/>
            <a:t>Системы присутствуют в перечне российского ПО </a:t>
          </a:r>
          <a:endParaRPr lang="ru-RU" sz="1600" b="1" dirty="0"/>
        </a:p>
      </dgm:t>
    </dgm:pt>
    <dgm:pt modelId="{7111812B-B370-4A6A-B5BC-DE42D17EEC00}" type="parTrans" cxnId="{77DD56D5-6367-406A-BD93-061645980EE9}">
      <dgm:prSet/>
      <dgm:spPr/>
      <dgm:t>
        <a:bodyPr/>
        <a:lstStyle/>
        <a:p>
          <a:endParaRPr lang="ru-RU"/>
        </a:p>
      </dgm:t>
    </dgm:pt>
    <dgm:pt modelId="{93159D54-3B30-460E-B74C-0DBFA2B3203F}" type="sibTrans" cxnId="{77DD56D5-6367-406A-BD93-061645980EE9}">
      <dgm:prSet/>
      <dgm:spPr/>
      <dgm:t>
        <a:bodyPr/>
        <a:lstStyle/>
        <a:p>
          <a:endParaRPr lang="ru-RU"/>
        </a:p>
      </dgm:t>
    </dgm:pt>
    <dgm:pt modelId="{7F54B656-28A0-44D1-B486-F1407C1ABA2D}">
      <dgm:prSet custT="1"/>
      <dgm:spPr/>
      <dgm:t>
        <a:bodyPr/>
        <a:lstStyle/>
        <a:p>
          <a:pPr rtl="0"/>
          <a:r>
            <a:rPr lang="ru-RU" sz="1400" dirty="0" smtClean="0">
              <a:hlinkClick xmlns:r="http://schemas.openxmlformats.org/officeDocument/2006/relationships" r:id="rId1"/>
            </a:rPr>
            <a:t>Единый реестр российских программ для электронных вычислительных машин и баз данных</a:t>
          </a:r>
          <a:endParaRPr lang="ru-RU" sz="1400" dirty="0"/>
        </a:p>
      </dgm:t>
    </dgm:pt>
    <dgm:pt modelId="{A39FA334-3B40-427E-A788-FB2DDD472652}" type="parTrans" cxnId="{92FC7393-CB74-46EA-9B49-3113D0FD1DC4}">
      <dgm:prSet/>
      <dgm:spPr/>
      <dgm:t>
        <a:bodyPr/>
        <a:lstStyle/>
        <a:p>
          <a:endParaRPr lang="ru-RU"/>
        </a:p>
      </dgm:t>
    </dgm:pt>
    <dgm:pt modelId="{4E88F1B5-5638-4021-B737-7C3C3D625814}" type="sibTrans" cxnId="{92FC7393-CB74-46EA-9B49-3113D0FD1DC4}">
      <dgm:prSet/>
      <dgm:spPr/>
      <dgm:t>
        <a:bodyPr/>
        <a:lstStyle/>
        <a:p>
          <a:endParaRPr lang="ru-RU"/>
        </a:p>
      </dgm:t>
    </dgm:pt>
    <dgm:pt modelId="{7AFF9E63-AB80-496C-AD55-DF05801C4C61}">
      <dgm:prSet custT="1"/>
      <dgm:spPr/>
      <dgm:t>
        <a:bodyPr/>
        <a:lstStyle/>
        <a:p>
          <a:pPr rtl="0"/>
          <a:r>
            <a:rPr lang="ru-RU" sz="1400" dirty="0" smtClean="0"/>
            <a:t>Поддержка доступа к информации, содержащейся в архивных документах архивных фондов</a:t>
          </a:r>
          <a:endParaRPr lang="ru-RU" sz="1400" dirty="0"/>
        </a:p>
      </dgm:t>
    </dgm:pt>
    <dgm:pt modelId="{F2B7DD43-D4C5-4529-A29D-179D00290F36}" type="parTrans" cxnId="{29D0DCE1-2BD1-4D0F-8DEB-551045FF5095}">
      <dgm:prSet/>
      <dgm:spPr/>
      <dgm:t>
        <a:bodyPr/>
        <a:lstStyle/>
        <a:p>
          <a:endParaRPr lang="ru-RU"/>
        </a:p>
      </dgm:t>
    </dgm:pt>
    <dgm:pt modelId="{9D9ECEE0-5D97-41B5-AEF0-AD5F88F1BBB3}" type="sibTrans" cxnId="{29D0DCE1-2BD1-4D0F-8DEB-551045FF5095}">
      <dgm:prSet/>
      <dgm:spPr/>
      <dgm:t>
        <a:bodyPr/>
        <a:lstStyle/>
        <a:p>
          <a:endParaRPr lang="ru-RU"/>
        </a:p>
      </dgm:t>
    </dgm:pt>
    <dgm:pt modelId="{232A7DAC-487C-4948-8B29-7FA821C8CA62}">
      <dgm:prSet custT="1"/>
      <dgm:spPr/>
      <dgm:t>
        <a:bodyPr/>
        <a:lstStyle/>
        <a:p>
          <a:pPr rtl="0"/>
          <a:r>
            <a:rPr lang="ru-RU" sz="1400" dirty="0" smtClean="0"/>
            <a:t>Поддержка формирования метаданных электронных документов</a:t>
          </a:r>
          <a:endParaRPr lang="ru-RU" sz="1400" dirty="0"/>
        </a:p>
      </dgm:t>
    </dgm:pt>
    <dgm:pt modelId="{EDB1DDFD-F252-41D6-8102-A5D1D456713C}" type="parTrans" cxnId="{19BADDA9-F01F-429E-A3D8-B2FD88FB2DD0}">
      <dgm:prSet/>
      <dgm:spPr/>
      <dgm:t>
        <a:bodyPr/>
        <a:lstStyle/>
        <a:p>
          <a:endParaRPr lang="ru-RU"/>
        </a:p>
      </dgm:t>
    </dgm:pt>
    <dgm:pt modelId="{3342D697-79EB-48E4-B881-E11C2C5F6BFE}" type="sibTrans" cxnId="{19BADDA9-F01F-429E-A3D8-B2FD88FB2DD0}">
      <dgm:prSet/>
      <dgm:spPr/>
      <dgm:t>
        <a:bodyPr/>
        <a:lstStyle/>
        <a:p>
          <a:endParaRPr lang="ru-RU"/>
        </a:p>
      </dgm:t>
    </dgm:pt>
    <dgm:pt modelId="{F73EF801-C58A-4C65-A557-94631EB68633}">
      <dgm:prSet custT="1"/>
      <dgm:spPr/>
      <dgm:t>
        <a:bodyPr/>
        <a:lstStyle/>
        <a:p>
          <a:pPr rtl="0"/>
          <a:r>
            <a:rPr lang="ru-RU" sz="1400" dirty="0" smtClean="0"/>
            <a:t>Разграничение прав доступа к документам и задачам</a:t>
          </a:r>
          <a:endParaRPr lang="ru-RU" sz="1400" dirty="0"/>
        </a:p>
      </dgm:t>
    </dgm:pt>
    <dgm:pt modelId="{9611460B-7990-4DF8-A39D-B10E4BB27A9E}" type="parTrans" cxnId="{9B7ABDD4-BAF5-439F-AC4B-1CD7C3C8C2E3}">
      <dgm:prSet/>
      <dgm:spPr/>
      <dgm:t>
        <a:bodyPr/>
        <a:lstStyle/>
        <a:p>
          <a:endParaRPr lang="ru-RU"/>
        </a:p>
      </dgm:t>
    </dgm:pt>
    <dgm:pt modelId="{7813F237-5593-4128-BA60-4FE1281B4A03}" type="sibTrans" cxnId="{9B7ABDD4-BAF5-439F-AC4B-1CD7C3C8C2E3}">
      <dgm:prSet/>
      <dgm:spPr/>
      <dgm:t>
        <a:bodyPr/>
        <a:lstStyle/>
        <a:p>
          <a:endParaRPr lang="ru-RU"/>
        </a:p>
      </dgm:t>
    </dgm:pt>
    <dgm:pt modelId="{62CCD7AC-72BB-4AE7-B62A-79CFE5E7AC9A}" type="pres">
      <dgm:prSet presAssocID="{0A688457-F202-4C5B-9EFE-7490D0DD18A0}" presName="linear" presStyleCnt="0">
        <dgm:presLayoutVars>
          <dgm:animLvl val="lvl"/>
          <dgm:resizeHandles val="exact"/>
        </dgm:presLayoutVars>
      </dgm:prSet>
      <dgm:spPr/>
    </dgm:pt>
    <dgm:pt modelId="{5F9A5B26-DC29-4AB6-BC8D-14A1E86C7671}" type="pres">
      <dgm:prSet presAssocID="{914138A2-C3A6-4B21-B313-2423A840C9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2A96D-209B-432D-B476-3788662B0FA0}" type="pres">
      <dgm:prSet presAssocID="{914138A2-C3A6-4B21-B313-2423A840C9B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F1223-A6DC-4A4B-89B1-26DC9EBB8392}" type="pres">
      <dgm:prSet presAssocID="{17E9769C-6048-4142-A885-BCEF00038C36}" presName="parentText" presStyleLbl="node1" presStyleIdx="1" presStyleCnt="3" custLinFactNeighborX="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833F7-B0BE-46FB-96C8-33521FA80637}" type="pres">
      <dgm:prSet presAssocID="{17E9769C-6048-4142-A885-BCEF00038C3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12C7-07C1-4126-9769-FF8F386F0E43}" type="pres">
      <dgm:prSet presAssocID="{571F95BE-8C61-4FA5-8AA3-066F7AC7B3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50F36-FEB3-4AC5-BA0B-EC8DB45D32D4}" type="pres">
      <dgm:prSet presAssocID="{571F95BE-8C61-4FA5-8AA3-066F7AC7B32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A6840-96D1-4F1C-9DCE-058B35AD03B6}" srcId="{17E9769C-6048-4142-A885-BCEF00038C36}" destId="{8DE9804A-E2AC-45E0-9B9A-AFB13959A1BD}" srcOrd="3" destOrd="0" parTransId="{67938E72-8364-4138-A035-7BDFD9B3F359}" sibTransId="{E3AC3933-1F60-43A2-ADE4-6188C4CE94F6}"/>
    <dgm:cxn modelId="{D346481E-BA96-4CA3-BA9D-A3C04C7FDDC6}" srcId="{914138A2-C3A6-4B21-B313-2423A840C9B5}" destId="{50ABFB7F-FCA2-469C-961A-21118C1603A3}" srcOrd="1" destOrd="0" parTransId="{9D0052E2-CF58-41F5-85AC-F48B31B44E42}" sibTransId="{50CF54AA-B277-4724-94F5-62BB2B621060}"/>
    <dgm:cxn modelId="{34DA8089-E003-4073-9EBD-6990C1D07261}" type="presOf" srcId="{7F54B656-28A0-44D1-B486-F1407C1ABA2D}" destId="{CFA50F36-FEB3-4AC5-BA0B-EC8DB45D32D4}" srcOrd="0" destOrd="0" presId="urn:microsoft.com/office/officeart/2005/8/layout/vList2"/>
    <dgm:cxn modelId="{9ADCE589-57E2-427B-80FF-896DC49382BF}" srcId="{914138A2-C3A6-4B21-B313-2423A840C9B5}" destId="{96A88ABB-A15C-4C95-893F-08E4B5CEB296}" srcOrd="0" destOrd="0" parTransId="{49FD5ADC-02E3-4CC5-ABBB-D5CE0DB16AAA}" sibTransId="{8E14700D-545E-42F2-8D7F-44B9D0FC27F1}"/>
    <dgm:cxn modelId="{77DD56D5-6367-406A-BD93-061645980EE9}" srcId="{0A688457-F202-4C5B-9EFE-7490D0DD18A0}" destId="{571F95BE-8C61-4FA5-8AA3-066F7AC7B32F}" srcOrd="2" destOrd="0" parTransId="{7111812B-B370-4A6A-B5BC-DE42D17EEC00}" sibTransId="{93159D54-3B30-460E-B74C-0DBFA2B3203F}"/>
    <dgm:cxn modelId="{D9171B19-C078-4BE4-BD22-A57306233EA3}" type="presOf" srcId="{232A7DAC-487C-4948-8B29-7FA821C8CA62}" destId="{AF9833F7-B0BE-46FB-96C8-33521FA80637}" srcOrd="0" destOrd="6" presId="urn:microsoft.com/office/officeart/2005/8/layout/vList2"/>
    <dgm:cxn modelId="{805FB425-6FA0-4589-8CFE-29226660553E}" type="presOf" srcId="{17E9769C-6048-4142-A885-BCEF00038C36}" destId="{022F1223-A6DC-4A4B-89B1-26DC9EBB8392}" srcOrd="0" destOrd="0" presId="urn:microsoft.com/office/officeart/2005/8/layout/vList2"/>
    <dgm:cxn modelId="{4B44AC8C-8370-42EA-9F23-7BF347FBD8D3}" type="presOf" srcId="{23142EC8-464C-4700-98CA-6625F0AA0C5E}" destId="{AF9833F7-B0BE-46FB-96C8-33521FA80637}" srcOrd="0" destOrd="4" presId="urn:microsoft.com/office/officeart/2005/8/layout/vList2"/>
    <dgm:cxn modelId="{1E7B8AF2-25C6-4EBB-B80A-3CE5207D23FC}" srcId="{17E9769C-6048-4142-A885-BCEF00038C36}" destId="{FAB81DF9-2B61-4BB9-8170-25D6640E089A}" srcOrd="1" destOrd="0" parTransId="{50C27C9A-A46F-4CEF-931E-B7409D59881D}" sibTransId="{6E6B138D-597C-41ED-82A0-A52319E911A1}"/>
    <dgm:cxn modelId="{4343C10E-3C65-4289-8E64-7D92EFF663BC}" type="presOf" srcId="{96A88ABB-A15C-4C95-893F-08E4B5CEB296}" destId="{30E2A96D-209B-432D-B476-3788662B0FA0}" srcOrd="0" destOrd="0" presId="urn:microsoft.com/office/officeart/2005/8/layout/vList2"/>
    <dgm:cxn modelId="{1CAD3181-0B00-47F8-B879-CFEE15BEC983}" type="presOf" srcId="{50ABFB7F-FCA2-469C-961A-21118C1603A3}" destId="{30E2A96D-209B-432D-B476-3788662B0FA0}" srcOrd="0" destOrd="1" presId="urn:microsoft.com/office/officeart/2005/8/layout/vList2"/>
    <dgm:cxn modelId="{5DF3776E-6ECB-4DEB-A85E-960C18BC2B72}" type="presOf" srcId="{8DE9804A-E2AC-45E0-9B9A-AFB13959A1BD}" destId="{AF9833F7-B0BE-46FB-96C8-33521FA80637}" srcOrd="0" destOrd="3" presId="urn:microsoft.com/office/officeart/2005/8/layout/vList2"/>
    <dgm:cxn modelId="{29D0DCE1-2BD1-4D0F-8DEB-551045FF5095}" srcId="{17E9769C-6048-4142-A885-BCEF00038C36}" destId="{7AFF9E63-AB80-496C-AD55-DF05801C4C61}" srcOrd="5" destOrd="0" parTransId="{F2B7DD43-D4C5-4529-A29D-179D00290F36}" sibTransId="{9D9ECEE0-5D97-41B5-AEF0-AD5F88F1BBB3}"/>
    <dgm:cxn modelId="{9B7ABDD4-BAF5-439F-AC4B-1CD7C3C8C2E3}" srcId="{17E9769C-6048-4142-A885-BCEF00038C36}" destId="{F73EF801-C58A-4C65-A557-94631EB68633}" srcOrd="7" destOrd="0" parTransId="{9611460B-7990-4DF8-A39D-B10E4BB27A9E}" sibTransId="{7813F237-5593-4128-BA60-4FE1281B4A03}"/>
    <dgm:cxn modelId="{208E5134-CFDE-4B1B-BD0B-449DCC6DF8FD}" type="presOf" srcId="{CFA79FF1-5D19-4AA2-986A-1571901FC4A8}" destId="{AF9833F7-B0BE-46FB-96C8-33521FA80637}" srcOrd="0" destOrd="0" presId="urn:microsoft.com/office/officeart/2005/8/layout/vList2"/>
    <dgm:cxn modelId="{19BADDA9-F01F-429E-A3D8-B2FD88FB2DD0}" srcId="{17E9769C-6048-4142-A885-BCEF00038C36}" destId="{232A7DAC-487C-4948-8B29-7FA821C8CA62}" srcOrd="6" destOrd="0" parTransId="{EDB1DDFD-F252-41D6-8102-A5D1D456713C}" sibTransId="{3342D697-79EB-48E4-B881-E11C2C5F6BFE}"/>
    <dgm:cxn modelId="{6EDCB523-CEDA-49E5-AF5A-4CC76223D668}" srcId="{17E9769C-6048-4142-A885-BCEF00038C36}" destId="{BEFF944B-6C0E-4D13-975A-3886936F2BF5}" srcOrd="2" destOrd="0" parTransId="{A96E9FA3-4568-42F9-B57E-769336E7CEF4}" sibTransId="{E3B94DA5-7B20-4967-954C-5A966E9EF942}"/>
    <dgm:cxn modelId="{DF4E0E26-A63D-4676-AA6A-1844C23C313C}" srcId="{17E9769C-6048-4142-A885-BCEF00038C36}" destId="{23142EC8-464C-4700-98CA-6625F0AA0C5E}" srcOrd="4" destOrd="0" parTransId="{58F1A153-7C56-4C37-BFE3-AAA4C913F6BC}" sibTransId="{84C7525B-BDAE-4847-9AA5-F8420A48B3D0}"/>
    <dgm:cxn modelId="{4A0D09EE-B71D-4A3A-83F2-58024C512BF5}" srcId="{17E9769C-6048-4142-A885-BCEF00038C36}" destId="{CFA79FF1-5D19-4AA2-986A-1571901FC4A8}" srcOrd="0" destOrd="0" parTransId="{83D61CDC-66B6-47D8-B5C2-1718639C2015}" sibTransId="{BA5ED96B-A32E-455A-A78A-ABB74F7AB019}"/>
    <dgm:cxn modelId="{5356AD95-4B0A-453E-90EE-EB1754D5F01C}" type="presOf" srcId="{BEFF944B-6C0E-4D13-975A-3886936F2BF5}" destId="{AF9833F7-B0BE-46FB-96C8-33521FA80637}" srcOrd="0" destOrd="2" presId="urn:microsoft.com/office/officeart/2005/8/layout/vList2"/>
    <dgm:cxn modelId="{C0A90758-F5E0-48CB-B837-B25656D0442C}" type="presOf" srcId="{0A688457-F202-4C5B-9EFE-7490D0DD18A0}" destId="{62CCD7AC-72BB-4AE7-B62A-79CFE5E7AC9A}" srcOrd="0" destOrd="0" presId="urn:microsoft.com/office/officeart/2005/8/layout/vList2"/>
    <dgm:cxn modelId="{5E41182F-EAAB-4872-B234-3E78BB006A20}" type="presOf" srcId="{7AFF9E63-AB80-496C-AD55-DF05801C4C61}" destId="{AF9833F7-B0BE-46FB-96C8-33521FA80637}" srcOrd="0" destOrd="5" presId="urn:microsoft.com/office/officeart/2005/8/layout/vList2"/>
    <dgm:cxn modelId="{7E0F4B13-A8FF-47F4-929D-F1A6B89EB037}" type="presOf" srcId="{914138A2-C3A6-4B21-B313-2423A840C9B5}" destId="{5F9A5B26-DC29-4AB6-BC8D-14A1E86C7671}" srcOrd="0" destOrd="0" presId="urn:microsoft.com/office/officeart/2005/8/layout/vList2"/>
    <dgm:cxn modelId="{148004C8-E06A-425D-9D85-22B1F1D554E6}" type="presOf" srcId="{FAB81DF9-2B61-4BB9-8170-25D6640E089A}" destId="{AF9833F7-B0BE-46FB-96C8-33521FA80637}" srcOrd="0" destOrd="1" presId="urn:microsoft.com/office/officeart/2005/8/layout/vList2"/>
    <dgm:cxn modelId="{92FC7393-CB74-46EA-9B49-3113D0FD1DC4}" srcId="{571F95BE-8C61-4FA5-8AA3-066F7AC7B32F}" destId="{7F54B656-28A0-44D1-B486-F1407C1ABA2D}" srcOrd="0" destOrd="0" parTransId="{A39FA334-3B40-427E-A788-FB2DDD472652}" sibTransId="{4E88F1B5-5638-4021-B737-7C3C3D625814}"/>
    <dgm:cxn modelId="{221C322F-F1AB-4992-A1B7-072806788A17}" type="presOf" srcId="{571F95BE-8C61-4FA5-8AA3-066F7AC7B32F}" destId="{EB4C12C7-07C1-4126-9769-FF8F386F0E43}" srcOrd="0" destOrd="0" presId="urn:microsoft.com/office/officeart/2005/8/layout/vList2"/>
    <dgm:cxn modelId="{1DD02A41-6722-4E6C-BD1C-AAAE7F72EB4A}" type="presOf" srcId="{F73EF801-C58A-4C65-A557-94631EB68633}" destId="{AF9833F7-B0BE-46FB-96C8-33521FA80637}" srcOrd="0" destOrd="7" presId="urn:microsoft.com/office/officeart/2005/8/layout/vList2"/>
    <dgm:cxn modelId="{B13ED4ED-685D-44AA-9B3C-845E5913D355}" srcId="{0A688457-F202-4C5B-9EFE-7490D0DD18A0}" destId="{17E9769C-6048-4142-A885-BCEF00038C36}" srcOrd="1" destOrd="0" parTransId="{90AEEC0E-2E72-4929-901D-A52155871C8D}" sibTransId="{DFDD471B-87E3-46E6-BEA5-A934A7ABD00A}"/>
    <dgm:cxn modelId="{246CA80B-5D9A-49F4-9166-F642FD07F3E1}" srcId="{0A688457-F202-4C5B-9EFE-7490D0DD18A0}" destId="{914138A2-C3A6-4B21-B313-2423A840C9B5}" srcOrd="0" destOrd="0" parTransId="{E9BFF7F3-06D8-48F9-88F1-B802A7C3BD11}" sibTransId="{C8C6836C-AD03-4305-8ECB-91055B82DE2C}"/>
    <dgm:cxn modelId="{9CFF20F4-6116-44B4-B202-358942D4E859}" type="presParOf" srcId="{62CCD7AC-72BB-4AE7-B62A-79CFE5E7AC9A}" destId="{5F9A5B26-DC29-4AB6-BC8D-14A1E86C7671}" srcOrd="0" destOrd="0" presId="urn:microsoft.com/office/officeart/2005/8/layout/vList2"/>
    <dgm:cxn modelId="{C98B931C-63F2-4767-8977-E309611B9A80}" type="presParOf" srcId="{62CCD7AC-72BB-4AE7-B62A-79CFE5E7AC9A}" destId="{30E2A96D-209B-432D-B476-3788662B0FA0}" srcOrd="1" destOrd="0" presId="urn:microsoft.com/office/officeart/2005/8/layout/vList2"/>
    <dgm:cxn modelId="{954C8AD8-F0C9-4ED4-8E23-45E6350E6A67}" type="presParOf" srcId="{62CCD7AC-72BB-4AE7-B62A-79CFE5E7AC9A}" destId="{022F1223-A6DC-4A4B-89B1-26DC9EBB8392}" srcOrd="2" destOrd="0" presId="urn:microsoft.com/office/officeart/2005/8/layout/vList2"/>
    <dgm:cxn modelId="{C9A6EB68-7905-4117-9912-254137C13192}" type="presParOf" srcId="{62CCD7AC-72BB-4AE7-B62A-79CFE5E7AC9A}" destId="{AF9833F7-B0BE-46FB-96C8-33521FA80637}" srcOrd="3" destOrd="0" presId="urn:microsoft.com/office/officeart/2005/8/layout/vList2"/>
    <dgm:cxn modelId="{5F43EE4D-48DE-491F-9900-4BA3D0C89C6F}" type="presParOf" srcId="{62CCD7AC-72BB-4AE7-B62A-79CFE5E7AC9A}" destId="{EB4C12C7-07C1-4126-9769-FF8F386F0E43}" srcOrd="4" destOrd="0" presId="urn:microsoft.com/office/officeart/2005/8/layout/vList2"/>
    <dgm:cxn modelId="{97F41D0A-2A77-434A-A083-594218A43F85}" type="presParOf" srcId="{62CCD7AC-72BB-4AE7-B62A-79CFE5E7AC9A}" destId="{CFA50F36-FEB3-4AC5-BA0B-EC8DB45D32D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49CBD-FA14-477D-AABB-009F85FAC7BE}">
      <dsp:nvSpPr>
        <dsp:cNvPr id="0" name=""/>
        <dsp:cNvSpPr/>
      </dsp:nvSpPr>
      <dsp:spPr>
        <a:xfrm>
          <a:off x="2781" y="0"/>
          <a:ext cx="2729310" cy="510708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Цель            </a:t>
          </a:r>
          <a:r>
            <a:rPr lang="ru-RU" sz="2400" b="0" kern="1200" dirty="0" smtClean="0"/>
            <a:t>составления списка НД</a:t>
          </a:r>
          <a:endParaRPr lang="ru-RU" sz="2400" b="0" kern="1200" dirty="0"/>
        </a:p>
      </dsp:txBody>
      <dsp:txXfrm>
        <a:off x="2781" y="0"/>
        <a:ext cx="2729310" cy="1532124"/>
      </dsp:txXfrm>
    </dsp:sp>
    <dsp:sp modelId="{80EC3FEF-B462-4A27-A493-C457D14C1A44}">
      <dsp:nvSpPr>
        <dsp:cNvPr id="0" name=""/>
        <dsp:cNvSpPr/>
      </dsp:nvSpPr>
      <dsp:spPr>
        <a:xfrm>
          <a:off x="275712" y="1532560"/>
          <a:ext cx="2183448" cy="1003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аккумулирование информации о ключевых нормативных документах в области управления документами и архивного дела и связанных с ними отраслей </a:t>
          </a:r>
          <a:r>
            <a:rPr lang="ru-RU" sz="1200" b="0" kern="1200" dirty="0" smtClean="0"/>
            <a:t>знаний</a:t>
          </a:r>
          <a:endParaRPr lang="ru-RU" sz="1200" kern="1200" dirty="0"/>
        </a:p>
      </dsp:txBody>
      <dsp:txXfrm>
        <a:off x="305099" y="1561947"/>
        <a:ext cx="2124674" cy="944562"/>
      </dsp:txXfrm>
    </dsp:sp>
    <dsp:sp modelId="{3A148295-BC75-408A-AB09-6E79EAEFB812}">
      <dsp:nvSpPr>
        <dsp:cNvPr id="0" name=""/>
        <dsp:cNvSpPr/>
      </dsp:nvSpPr>
      <dsp:spPr>
        <a:xfrm>
          <a:off x="275712" y="2690257"/>
          <a:ext cx="2183448" cy="1003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проверка актуальности нормативных </a:t>
          </a:r>
          <a:r>
            <a:rPr lang="ru-RU" sz="1200" b="0" kern="1200" dirty="0" smtClean="0"/>
            <a:t>документов</a:t>
          </a:r>
          <a:endParaRPr lang="ru-RU" sz="1200" kern="1200" dirty="0"/>
        </a:p>
      </dsp:txBody>
      <dsp:txXfrm>
        <a:off x="305099" y="2719644"/>
        <a:ext cx="2124674" cy="944562"/>
      </dsp:txXfrm>
    </dsp:sp>
    <dsp:sp modelId="{DB3F78A3-157B-43F7-81F9-483D4A2328E7}">
      <dsp:nvSpPr>
        <dsp:cNvPr id="0" name=""/>
        <dsp:cNvSpPr/>
      </dsp:nvSpPr>
      <dsp:spPr>
        <a:xfrm>
          <a:off x="275712" y="3847953"/>
          <a:ext cx="2183448" cy="1003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поддержание в актуальном состоянии </a:t>
          </a:r>
          <a:r>
            <a:rPr lang="ru-RU" sz="1200" b="0" kern="1200" dirty="0" smtClean="0"/>
            <a:t>списка нормативных документов</a:t>
          </a:r>
          <a:endParaRPr lang="ru-RU" sz="1200" kern="1200" dirty="0"/>
        </a:p>
      </dsp:txBody>
      <dsp:txXfrm>
        <a:off x="305099" y="3877340"/>
        <a:ext cx="2124674" cy="944562"/>
      </dsp:txXfrm>
    </dsp:sp>
    <dsp:sp modelId="{3E8237BA-53B7-44B2-97EA-51D49DFFDC54}">
      <dsp:nvSpPr>
        <dsp:cNvPr id="0" name=""/>
        <dsp:cNvSpPr/>
      </dsp:nvSpPr>
      <dsp:spPr>
        <a:xfrm>
          <a:off x="2936790" y="0"/>
          <a:ext cx="2729310" cy="510708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Задача </a:t>
          </a:r>
          <a:r>
            <a:rPr lang="ru-RU" sz="2400" b="0" kern="1200" dirty="0" smtClean="0"/>
            <a:t>составления списка НД</a:t>
          </a:r>
          <a:endParaRPr lang="ru-RU" sz="2400" b="0" kern="1200" dirty="0"/>
        </a:p>
      </dsp:txBody>
      <dsp:txXfrm>
        <a:off x="2936790" y="0"/>
        <a:ext cx="2729310" cy="1532124"/>
      </dsp:txXfrm>
    </dsp:sp>
    <dsp:sp modelId="{3090A882-D8A2-443C-8222-F6EC70442C45}">
      <dsp:nvSpPr>
        <dsp:cNvPr id="0" name=""/>
        <dsp:cNvSpPr/>
      </dsp:nvSpPr>
      <dsp:spPr>
        <a:xfrm>
          <a:off x="3209721" y="1532124"/>
          <a:ext cx="2183448" cy="33196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использовать список нормативных </a:t>
          </a:r>
          <a:r>
            <a:rPr lang="ru-RU" sz="1200" b="0" kern="1200" dirty="0" smtClean="0"/>
            <a:t>документов в работе и при взаимодействии с </a:t>
          </a:r>
          <a:r>
            <a:rPr lang="ru-RU" sz="1200" b="0" kern="1200" dirty="0" smtClean="0"/>
            <a:t>разработчиками/ заказчиками</a:t>
          </a:r>
          <a:endParaRPr lang="ru-RU" sz="1200" kern="1200" dirty="0"/>
        </a:p>
      </dsp:txBody>
      <dsp:txXfrm>
        <a:off x="3273672" y="1596075"/>
        <a:ext cx="2055546" cy="3191700"/>
      </dsp:txXfrm>
    </dsp:sp>
    <dsp:sp modelId="{A5DBAB4C-127E-4E47-BE18-77DFB99B4B9E}">
      <dsp:nvSpPr>
        <dsp:cNvPr id="0" name=""/>
        <dsp:cNvSpPr/>
      </dsp:nvSpPr>
      <dsp:spPr>
        <a:xfrm>
          <a:off x="5870799" y="0"/>
          <a:ext cx="2729310" cy="510708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Кем </a:t>
          </a:r>
          <a:r>
            <a:rPr lang="ru-RU" sz="2400" b="1" kern="1200" dirty="0" smtClean="0"/>
            <a:t>востребован </a:t>
          </a:r>
          <a:r>
            <a:rPr lang="ru-RU" sz="2400" b="0" kern="1200" dirty="0" smtClean="0"/>
            <a:t>список </a:t>
          </a:r>
          <a:r>
            <a:rPr lang="ru-RU" sz="2400" b="0" kern="1200" dirty="0" smtClean="0"/>
            <a:t>нормативных </a:t>
          </a:r>
          <a:r>
            <a:rPr lang="ru-RU" sz="2400" b="0" kern="1200" dirty="0" smtClean="0"/>
            <a:t>документов</a:t>
          </a:r>
          <a:endParaRPr lang="ru-RU" sz="2400" kern="1200" dirty="0"/>
        </a:p>
      </dsp:txBody>
      <dsp:txXfrm>
        <a:off x="5870799" y="0"/>
        <a:ext cx="2729310" cy="1532124"/>
      </dsp:txXfrm>
    </dsp:sp>
    <dsp:sp modelId="{C4D65C60-B5F0-471E-B62C-2AD595D03B6F}">
      <dsp:nvSpPr>
        <dsp:cNvPr id="0" name=""/>
        <dsp:cNvSpPr/>
      </dsp:nvSpPr>
      <dsp:spPr>
        <a:xfrm>
          <a:off x="6143730" y="1532373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специалистами по делопроизводству и архиву</a:t>
          </a:r>
          <a:endParaRPr lang="ru-RU" sz="1200" kern="1200" dirty="0"/>
        </a:p>
      </dsp:txBody>
      <dsp:txXfrm>
        <a:off x="6158091" y="1546734"/>
        <a:ext cx="2154726" cy="461600"/>
      </dsp:txXfrm>
    </dsp:sp>
    <dsp:sp modelId="{4A1523D6-A713-4083-BD0D-3BB6638DE2AC}">
      <dsp:nvSpPr>
        <dsp:cNvPr id="0" name=""/>
        <dsp:cNvSpPr/>
      </dsp:nvSpPr>
      <dsp:spPr>
        <a:xfrm>
          <a:off x="6143730" y="2098130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специалистами ИТ</a:t>
          </a:r>
          <a:endParaRPr lang="ru-RU" sz="1200" kern="1200" dirty="0"/>
        </a:p>
      </dsp:txBody>
      <dsp:txXfrm>
        <a:off x="6158091" y="2112491"/>
        <a:ext cx="2154726" cy="461600"/>
      </dsp:txXfrm>
    </dsp:sp>
    <dsp:sp modelId="{6664FDA5-6EF3-490A-B5BA-5D93CD4F4AD5}">
      <dsp:nvSpPr>
        <dsp:cNvPr id="0" name=""/>
        <dsp:cNvSpPr/>
      </dsp:nvSpPr>
      <dsp:spPr>
        <a:xfrm>
          <a:off x="6143730" y="2663886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методологами</a:t>
          </a:r>
          <a:endParaRPr lang="ru-RU" sz="1200" kern="1200" dirty="0"/>
        </a:p>
      </dsp:txBody>
      <dsp:txXfrm>
        <a:off x="6158091" y="2678247"/>
        <a:ext cx="2154726" cy="461600"/>
      </dsp:txXfrm>
    </dsp:sp>
    <dsp:sp modelId="{3D7373BC-6280-4424-9CCD-B64E25928849}">
      <dsp:nvSpPr>
        <dsp:cNvPr id="0" name=""/>
        <dsp:cNvSpPr/>
      </dsp:nvSpPr>
      <dsp:spPr>
        <a:xfrm>
          <a:off x="6143730" y="3229642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аналитиками </a:t>
          </a:r>
          <a:endParaRPr lang="ru-RU" sz="1200" kern="1200" dirty="0"/>
        </a:p>
      </dsp:txBody>
      <dsp:txXfrm>
        <a:off x="6158091" y="3244003"/>
        <a:ext cx="2154726" cy="461600"/>
      </dsp:txXfrm>
    </dsp:sp>
    <dsp:sp modelId="{B5C71418-F1EC-4A98-ABCA-392AF1ADE162}">
      <dsp:nvSpPr>
        <dsp:cNvPr id="0" name=""/>
        <dsp:cNvSpPr/>
      </dsp:nvSpPr>
      <dsp:spPr>
        <a:xfrm>
          <a:off x="6143730" y="3795399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разработчиками</a:t>
          </a:r>
          <a:endParaRPr lang="ru-RU" sz="1200" kern="1200" dirty="0"/>
        </a:p>
      </dsp:txBody>
      <dsp:txXfrm>
        <a:off x="6158091" y="3809760"/>
        <a:ext cx="2154726" cy="461600"/>
      </dsp:txXfrm>
    </dsp:sp>
    <dsp:sp modelId="{85B28441-78B4-4503-8FD5-A3C68DB8A9A1}">
      <dsp:nvSpPr>
        <dsp:cNvPr id="0" name=""/>
        <dsp:cNvSpPr/>
      </dsp:nvSpPr>
      <dsp:spPr>
        <a:xfrm>
          <a:off x="6143730" y="4361155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руководителями проектов</a:t>
          </a:r>
          <a:endParaRPr lang="ru-RU" sz="1200" kern="1200" dirty="0"/>
        </a:p>
      </dsp:txBody>
      <dsp:txXfrm>
        <a:off x="6158091" y="4375516"/>
        <a:ext cx="2154726" cy="461600"/>
      </dsp:txXfrm>
    </dsp:sp>
    <dsp:sp modelId="{96D39589-8ACC-4B3F-9A3C-43958FC4D5DC}">
      <dsp:nvSpPr>
        <dsp:cNvPr id="0" name=""/>
        <dsp:cNvSpPr/>
      </dsp:nvSpPr>
      <dsp:spPr>
        <a:xfrm>
          <a:off x="8804808" y="0"/>
          <a:ext cx="2729310" cy="510708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каких случаях </a:t>
          </a:r>
          <a:r>
            <a:rPr lang="ru-RU" sz="2400" b="0" kern="1200" dirty="0" smtClean="0"/>
            <a:t>будет </a:t>
          </a:r>
          <a:r>
            <a:rPr lang="ru-RU" sz="2400" b="0" kern="1200" dirty="0" smtClean="0"/>
            <a:t>востребован список</a:t>
          </a:r>
          <a:endParaRPr lang="ru-RU" sz="2400" kern="1200" dirty="0"/>
        </a:p>
      </dsp:txBody>
      <dsp:txXfrm>
        <a:off x="8804808" y="0"/>
        <a:ext cx="2729310" cy="1532124"/>
      </dsp:txXfrm>
    </dsp:sp>
    <dsp:sp modelId="{6BCF3F2D-53CB-4EE8-AD63-D35A7433C96B}">
      <dsp:nvSpPr>
        <dsp:cNvPr id="0" name=""/>
        <dsp:cNvSpPr/>
      </dsp:nvSpPr>
      <dsp:spPr>
        <a:xfrm>
          <a:off x="9077739" y="1532373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текущей работе служб делопроизводства и архива</a:t>
          </a:r>
          <a:endParaRPr lang="ru-RU" sz="1200" kern="1200" dirty="0"/>
        </a:p>
      </dsp:txBody>
      <dsp:txXfrm>
        <a:off x="9092100" y="1546734"/>
        <a:ext cx="2154726" cy="461600"/>
      </dsp:txXfrm>
    </dsp:sp>
    <dsp:sp modelId="{9E92DBF7-7A13-449D-86A1-33C1E532D29A}">
      <dsp:nvSpPr>
        <dsp:cNvPr id="0" name=""/>
        <dsp:cNvSpPr/>
      </dsp:nvSpPr>
      <dsp:spPr>
        <a:xfrm>
          <a:off x="9077739" y="2098130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 разработке ЛНА</a:t>
          </a:r>
          <a:endParaRPr lang="ru-RU" sz="1200" kern="1200" dirty="0"/>
        </a:p>
      </dsp:txBody>
      <dsp:txXfrm>
        <a:off x="9092100" y="2112491"/>
        <a:ext cx="2154726" cy="461600"/>
      </dsp:txXfrm>
    </dsp:sp>
    <dsp:sp modelId="{5F6FFF03-F2D2-46BF-9DBC-BBEFF48A51E3}">
      <dsp:nvSpPr>
        <dsp:cNvPr id="0" name=""/>
        <dsp:cNvSpPr/>
      </dsp:nvSpPr>
      <dsp:spPr>
        <a:xfrm>
          <a:off x="9077739" y="2663886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при реализации проектов</a:t>
          </a:r>
          <a:endParaRPr lang="ru-RU" sz="1200" kern="1200" dirty="0"/>
        </a:p>
      </dsp:txBody>
      <dsp:txXfrm>
        <a:off x="9092100" y="2678247"/>
        <a:ext cx="2154726" cy="461600"/>
      </dsp:txXfrm>
    </dsp:sp>
    <dsp:sp modelId="{089D2A4F-202A-41E6-AF62-DE8C96FF20C4}">
      <dsp:nvSpPr>
        <dsp:cNvPr id="0" name=""/>
        <dsp:cNvSpPr/>
      </dsp:nvSpPr>
      <dsp:spPr>
        <a:xfrm>
          <a:off x="9077739" y="3229642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при проведении </a:t>
          </a:r>
          <a:r>
            <a:rPr lang="ru-RU" sz="1200" b="0" kern="1200" dirty="0" smtClean="0"/>
            <a:t>пресейлов</a:t>
          </a:r>
          <a:endParaRPr lang="ru-RU" sz="1200" kern="1200" dirty="0"/>
        </a:p>
      </dsp:txBody>
      <dsp:txXfrm>
        <a:off x="9092100" y="3244003"/>
        <a:ext cx="2154726" cy="461600"/>
      </dsp:txXfrm>
    </dsp:sp>
    <dsp:sp modelId="{A330CAC2-2183-4185-A186-3178CA28B5EA}">
      <dsp:nvSpPr>
        <dsp:cNvPr id="0" name=""/>
        <dsp:cNvSpPr/>
      </dsp:nvSpPr>
      <dsp:spPr>
        <a:xfrm>
          <a:off x="9077739" y="3795399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при проведении методических </a:t>
          </a:r>
          <a:r>
            <a:rPr lang="ru-RU" sz="1200" b="0" kern="1200" dirty="0" smtClean="0"/>
            <a:t>консультаций</a:t>
          </a:r>
          <a:endParaRPr lang="ru-RU" sz="1200" kern="1200" dirty="0"/>
        </a:p>
      </dsp:txBody>
      <dsp:txXfrm>
        <a:off x="9092100" y="3809760"/>
        <a:ext cx="2154726" cy="461600"/>
      </dsp:txXfrm>
    </dsp:sp>
    <dsp:sp modelId="{FB3CC22E-D651-466C-9596-65B7FE7E3026}">
      <dsp:nvSpPr>
        <dsp:cNvPr id="0" name=""/>
        <dsp:cNvSpPr/>
      </dsp:nvSpPr>
      <dsp:spPr>
        <a:xfrm>
          <a:off x="9077739" y="4361155"/>
          <a:ext cx="2183448" cy="490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при повышении квалификации сотрудников отдела, </a:t>
          </a:r>
          <a:r>
            <a:rPr lang="ru-RU" sz="1200" b="0" kern="1200" dirty="0" smtClean="0"/>
            <a:t>стажеров</a:t>
          </a:r>
          <a:endParaRPr lang="ru-RU" sz="1200" kern="1200" dirty="0"/>
        </a:p>
      </dsp:txBody>
      <dsp:txXfrm>
        <a:off x="9092100" y="4375516"/>
        <a:ext cx="2154726" cy="46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3DB0F-AB70-4861-A8F3-37506CF4CAC8}">
      <dsp:nvSpPr>
        <dsp:cNvPr id="0" name=""/>
        <dsp:cNvSpPr/>
      </dsp:nvSpPr>
      <dsp:spPr>
        <a:xfrm>
          <a:off x="0" y="0"/>
          <a:ext cx="4517571" cy="4517571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5B3DC-EA98-414D-B5F0-AE2C57C850F7}">
      <dsp:nvSpPr>
        <dsp:cNvPr id="0" name=""/>
        <dsp:cNvSpPr/>
      </dsp:nvSpPr>
      <dsp:spPr>
        <a:xfrm>
          <a:off x="2258785" y="0"/>
          <a:ext cx="8670470" cy="45175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Управление документами</a:t>
          </a:r>
          <a:endParaRPr lang="ru-RU" sz="2700" kern="1200" dirty="0"/>
        </a:p>
      </dsp:txBody>
      <dsp:txXfrm>
        <a:off x="2258785" y="0"/>
        <a:ext cx="4335235" cy="1355274"/>
      </dsp:txXfrm>
    </dsp:sp>
    <dsp:sp modelId="{771CBA72-B71D-43FF-996D-5B789F2427B7}">
      <dsp:nvSpPr>
        <dsp:cNvPr id="0" name=""/>
        <dsp:cNvSpPr/>
      </dsp:nvSpPr>
      <dsp:spPr>
        <a:xfrm>
          <a:off x="790576" y="1355274"/>
          <a:ext cx="2936418" cy="293641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D2DEC-134C-4E71-AF63-CB7D78614531}">
      <dsp:nvSpPr>
        <dsp:cNvPr id="0" name=""/>
        <dsp:cNvSpPr/>
      </dsp:nvSpPr>
      <dsp:spPr>
        <a:xfrm>
          <a:off x="2258785" y="1355274"/>
          <a:ext cx="8670470" cy="29364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Архивное дело</a:t>
          </a:r>
          <a:endParaRPr lang="ru-RU" sz="2700" kern="1200" dirty="0"/>
        </a:p>
      </dsp:txBody>
      <dsp:txXfrm>
        <a:off x="2258785" y="1355274"/>
        <a:ext cx="4335235" cy="1355269"/>
      </dsp:txXfrm>
    </dsp:sp>
    <dsp:sp modelId="{C18CEBCA-AAC8-4E68-B989-06AD4B02C3D3}">
      <dsp:nvSpPr>
        <dsp:cNvPr id="0" name=""/>
        <dsp:cNvSpPr/>
      </dsp:nvSpPr>
      <dsp:spPr>
        <a:xfrm>
          <a:off x="1581150" y="2710543"/>
          <a:ext cx="1355269" cy="1355269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23F09-365B-49E6-83E1-00F7BB200761}">
      <dsp:nvSpPr>
        <dsp:cNvPr id="0" name=""/>
        <dsp:cNvSpPr/>
      </dsp:nvSpPr>
      <dsp:spPr>
        <a:xfrm>
          <a:off x="2258785" y="2710543"/>
          <a:ext cx="8670470" cy="13552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другие отрасли, связанные с делопроизводством и архивным делом</a:t>
          </a:r>
          <a:endParaRPr lang="ru-RU" sz="2700" kern="1200" dirty="0"/>
        </a:p>
      </dsp:txBody>
      <dsp:txXfrm>
        <a:off x="2258785" y="2710543"/>
        <a:ext cx="4335235" cy="1355269"/>
      </dsp:txXfrm>
    </dsp:sp>
    <dsp:sp modelId="{6D31E435-20F8-419C-A767-4290185A7155}">
      <dsp:nvSpPr>
        <dsp:cNvPr id="0" name=""/>
        <dsp:cNvSpPr/>
      </dsp:nvSpPr>
      <dsp:spPr>
        <a:xfrm>
          <a:off x="6594020" y="0"/>
          <a:ext cx="4335235" cy="13552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Правила документирования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Документооборот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Электронный документооборот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Виды и форматы документов</a:t>
          </a:r>
          <a:endParaRPr lang="ru-RU" sz="1600" kern="1200" dirty="0"/>
        </a:p>
      </dsp:txBody>
      <dsp:txXfrm>
        <a:off x="6594020" y="0"/>
        <a:ext cx="4335235" cy="1355274"/>
      </dsp:txXfrm>
    </dsp:sp>
    <dsp:sp modelId="{5032F4E3-7B74-414A-8CD7-CAC6694E114A}">
      <dsp:nvSpPr>
        <dsp:cNvPr id="0" name=""/>
        <dsp:cNvSpPr/>
      </dsp:nvSpPr>
      <dsp:spPr>
        <a:xfrm>
          <a:off x="6594020" y="1355274"/>
          <a:ext cx="4335235" cy="13552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Общие требования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Сроки хранения</a:t>
          </a:r>
          <a:endParaRPr lang="ru-RU" sz="1600" kern="1200" dirty="0"/>
        </a:p>
      </dsp:txBody>
      <dsp:txXfrm>
        <a:off x="6594020" y="1355274"/>
        <a:ext cx="4335235" cy="1355269"/>
      </dsp:txXfrm>
    </dsp:sp>
    <dsp:sp modelId="{6E65AB4A-AE5D-4D27-839D-650E2C74968A}">
      <dsp:nvSpPr>
        <dsp:cNvPr id="0" name=""/>
        <dsp:cNvSpPr/>
      </dsp:nvSpPr>
      <dsp:spPr>
        <a:xfrm>
          <a:off x="6594020" y="2710543"/>
          <a:ext cx="4335235" cy="135526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Персональные данные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ИТ-технологии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Информационная безопасность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Электронная подпись </a:t>
          </a:r>
          <a:endParaRPr lang="ru-RU" sz="1600" kern="1200" dirty="0"/>
        </a:p>
      </dsp:txBody>
      <dsp:txXfrm>
        <a:off x="6594020" y="2710543"/>
        <a:ext cx="4335235" cy="1355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02AC-1D32-436C-8D92-BBEE71E4E381}">
      <dsp:nvSpPr>
        <dsp:cNvPr id="0" name=""/>
        <dsp:cNvSpPr/>
      </dsp:nvSpPr>
      <dsp:spPr>
        <a:xfrm>
          <a:off x="0" y="17453"/>
          <a:ext cx="11299371" cy="730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Законы</a:t>
          </a:r>
          <a:endParaRPr lang="ru-RU" sz="1800" b="1" kern="1200" dirty="0"/>
        </a:p>
      </dsp:txBody>
      <dsp:txXfrm>
        <a:off x="35640" y="53093"/>
        <a:ext cx="11228091" cy="658800"/>
      </dsp:txXfrm>
    </dsp:sp>
    <dsp:sp modelId="{DE321282-0E49-4EB8-8052-E8983B7C300C}">
      <dsp:nvSpPr>
        <dsp:cNvPr id="0" name=""/>
        <dsp:cNvSpPr/>
      </dsp:nvSpPr>
      <dsp:spPr>
        <a:xfrm>
          <a:off x="0" y="747533"/>
          <a:ext cx="11299371" cy="108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 информации, информационных технологиях и о защите информации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 архивном деле в Российской Федерации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 электронной подписи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 персональных данных</a:t>
          </a:r>
          <a:endParaRPr lang="ru-RU" sz="1600" kern="1200" dirty="0"/>
        </a:p>
      </dsp:txBody>
      <dsp:txXfrm>
        <a:off x="0" y="747533"/>
        <a:ext cx="11299371" cy="1089855"/>
      </dsp:txXfrm>
    </dsp:sp>
    <dsp:sp modelId="{2243D9E2-6F40-4398-A271-F5E038B88899}">
      <dsp:nvSpPr>
        <dsp:cNvPr id="0" name=""/>
        <dsp:cNvSpPr/>
      </dsp:nvSpPr>
      <dsp:spPr>
        <a:xfrm>
          <a:off x="0" y="1837389"/>
          <a:ext cx="11299371" cy="7300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Правила, положения, инструкции</a:t>
          </a:r>
          <a:endParaRPr lang="ru-RU" sz="1800" b="1" kern="1200" dirty="0"/>
        </a:p>
      </dsp:txBody>
      <dsp:txXfrm>
        <a:off x="35640" y="1873029"/>
        <a:ext cx="11228091" cy="658800"/>
      </dsp:txXfrm>
    </dsp:sp>
    <dsp:sp modelId="{7EE833A5-C69C-42F8-A7B0-2925032D066E}">
      <dsp:nvSpPr>
        <dsp:cNvPr id="0" name=""/>
        <dsp:cNvSpPr/>
      </dsp:nvSpPr>
      <dsp:spPr>
        <a:xfrm>
          <a:off x="0" y="2567469"/>
          <a:ext cx="11299371" cy="230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Правила делопроизводства в государственных органах, органах местного самоуправления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Примерная инструкция по делопроизводству в государственных организациях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Правила организации хранения, комплектования, учета и использования научно-технической документации в органах государственной власти, органах местного самоуправления, государственных и муниципальных организациях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Правила формирования и ведения перечня доверенных российских программ для электронных вычислительных машин и баз данных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Положение о порядке и сроках хранения документов акционерных обществ</a:t>
          </a:r>
          <a:endParaRPr lang="ru-RU" sz="1600" kern="1200" dirty="0"/>
        </a:p>
      </dsp:txBody>
      <dsp:txXfrm>
        <a:off x="0" y="2567469"/>
        <a:ext cx="11299371" cy="2300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F228-0418-4197-A79D-E45B9BFBF1B0}">
      <dsp:nvSpPr>
        <dsp:cNvPr id="0" name=""/>
        <dsp:cNvSpPr/>
      </dsp:nvSpPr>
      <dsp:spPr>
        <a:xfrm>
          <a:off x="0" y="306947"/>
          <a:ext cx="11299371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Стандарты</a:t>
          </a:r>
          <a:endParaRPr lang="ru-RU" sz="1800" b="1" kern="1200" dirty="0"/>
        </a:p>
      </dsp:txBody>
      <dsp:txXfrm>
        <a:off x="59399" y="366346"/>
        <a:ext cx="11180573" cy="1098002"/>
      </dsp:txXfrm>
    </dsp:sp>
    <dsp:sp modelId="{783B394F-6F07-4217-B2F1-120FB3A1D36A}">
      <dsp:nvSpPr>
        <dsp:cNvPr id="0" name=""/>
        <dsp:cNvSpPr/>
      </dsp:nvSpPr>
      <dsp:spPr>
        <a:xfrm>
          <a:off x="0" y="1523747"/>
          <a:ext cx="11299371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стандартов по информации, библиотечному и издательскому делу. Информация и документация. Управление документами. Часть 1. Понятия и принципы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стандартов по информации, библиотечному и издательскому делу. Делопроизводство и архивное дело. Термины и определения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стандартов по информации, библиотечному и издательскому делу. Информация и документация. Системы управления документами. Основные положения и словарь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стандартов по информации, библиотечному и издательскому делу. Информация и документация. Системы управления документами. Требования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Национальный стандарт Российской Федерации. Обеспечение долговременной сохранности электронных документов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Система стандартов по информации, библиотечному и издательскому делу. Системы управления документами. Руководство по внедрению</a:t>
          </a:r>
          <a:endParaRPr lang="ru-RU" sz="1600" kern="1200" dirty="0"/>
        </a:p>
      </dsp:txBody>
      <dsp:txXfrm>
        <a:off x="0" y="1523747"/>
        <a:ext cx="11299371" cy="3296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8A399-3920-4970-B40E-FBFF9311AC89}">
      <dsp:nvSpPr>
        <dsp:cNvPr id="0" name=""/>
        <dsp:cNvSpPr/>
      </dsp:nvSpPr>
      <dsp:spPr>
        <a:xfrm>
          <a:off x="0" y="3942"/>
          <a:ext cx="11299371" cy="4329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Перечни документов</a:t>
          </a:r>
          <a:endParaRPr lang="ru-RU" sz="1800" b="1" kern="1200" dirty="0"/>
        </a:p>
      </dsp:txBody>
      <dsp:txXfrm>
        <a:off x="21132" y="25074"/>
        <a:ext cx="11257107" cy="390636"/>
      </dsp:txXfrm>
    </dsp:sp>
    <dsp:sp modelId="{57F75380-83A1-4EF5-8561-486E03CBFF65}">
      <dsp:nvSpPr>
        <dsp:cNvPr id="0" name=""/>
        <dsp:cNvSpPr/>
      </dsp:nvSpPr>
      <dsp:spPr>
        <a:xfrm>
          <a:off x="0" y="436842"/>
          <a:ext cx="11299371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/>
            <a:t>Перечень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/>
            <a:t>Перечень типовых архивных документов, образующихся в научно-технической и производственной деятельности организаций, с указанием сроков хранения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/>
            <a:t>Утверждаемые федеральными органами государственной власти, иными государственными органами Российской Федерации, перечни документов, образующихся в процессе их деятельности, а также в процессе деятельности подведомственных им организаций, с указанием сроков их хранения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/>
            <a:t>Перечни документов Росархива и Банка России (кредитных организаций, страховых организаций)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/>
            <a:t>Перечень видов документов, передаваемых при взаимодействии федеральных органов исполнительной власти, органов исполнительной власти субъектов Российской Федерации, государственных внебюджетных фондов в электронном виде</a:t>
          </a:r>
          <a:endParaRPr lang="ru-RU" sz="1600" b="0" kern="1200" dirty="0"/>
        </a:p>
      </dsp:txBody>
      <dsp:txXfrm>
        <a:off x="0" y="436842"/>
        <a:ext cx="11299371" cy="2484000"/>
      </dsp:txXfrm>
    </dsp:sp>
    <dsp:sp modelId="{89B2F228-0418-4197-A79D-E45B9BFBF1B0}">
      <dsp:nvSpPr>
        <dsp:cNvPr id="0" name=""/>
        <dsp:cNvSpPr/>
      </dsp:nvSpPr>
      <dsp:spPr>
        <a:xfrm>
          <a:off x="0" y="2920842"/>
          <a:ext cx="11299371" cy="4329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Методические указания, рекомендации, требования</a:t>
          </a:r>
          <a:endParaRPr lang="ru-RU" sz="1800" b="1" kern="1200" dirty="0"/>
        </a:p>
      </dsp:txBody>
      <dsp:txXfrm>
        <a:off x="21132" y="2941974"/>
        <a:ext cx="11257107" cy="390636"/>
      </dsp:txXfrm>
    </dsp:sp>
    <dsp:sp modelId="{783B394F-6F07-4217-B2F1-120FB3A1D36A}">
      <dsp:nvSpPr>
        <dsp:cNvPr id="0" name=""/>
        <dsp:cNvSpPr/>
      </dsp:nvSpPr>
      <dsp:spPr>
        <a:xfrm>
          <a:off x="0" y="3353743"/>
          <a:ext cx="11299371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Методические рекомендации по разработке инструкций по делопроизводству в государственных органах, органах самоуправления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Рекомендации по подготовке федеральными органами исполнительной власти перечней документов, образующихся в процессе деятельности федеральных органов исполнительной власти, создание, хранение и использование которых должно осуществляться в форме электронных документов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Методические рекомендации по внедрению электронного документооборота в целях обеспечения популяризации использования электронного документооборота среди граждан и организаций Российской Федерации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3353743"/>
        <a:ext cx="11299371" cy="1987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6FDD7-56D3-4C07-A4F8-EE5B4DF0072F}">
      <dsp:nvSpPr>
        <dsp:cNvPr id="0" name=""/>
        <dsp:cNvSpPr/>
      </dsp:nvSpPr>
      <dsp:spPr>
        <a:xfrm>
          <a:off x="5346" y="481323"/>
          <a:ext cx="2049671" cy="819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Правовые системы </a:t>
          </a:r>
        </a:p>
      </dsp:txBody>
      <dsp:txXfrm>
        <a:off x="5346" y="481323"/>
        <a:ext cx="2049671" cy="819868"/>
      </dsp:txXfrm>
    </dsp:sp>
    <dsp:sp modelId="{055B3B9E-12F7-4BEA-8338-3F8713DC2262}">
      <dsp:nvSpPr>
        <dsp:cNvPr id="0" name=""/>
        <dsp:cNvSpPr/>
      </dsp:nvSpPr>
      <dsp:spPr>
        <a:xfrm>
          <a:off x="5346" y="1301191"/>
          <a:ext cx="2049671" cy="28547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Гарант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Консультант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err="1" smtClean="0"/>
            <a:t>НормативКонтур</a:t>
          </a:r>
          <a:r>
            <a:rPr lang="ru-RU" sz="1400" b="0" kern="1200" dirty="0" smtClean="0"/>
            <a:t> </a:t>
          </a:r>
          <a:r>
            <a:rPr lang="ru-RU" sz="1400" b="0" kern="1200" dirty="0" smtClean="0"/>
            <a:t/>
          </a:r>
          <a:br>
            <a:rPr lang="ru-RU" sz="1400" b="0" kern="1200" dirty="0" smtClean="0"/>
          </a:br>
          <a:r>
            <a:rPr lang="ru-RU" sz="1400" b="0" kern="1200" dirty="0" smtClean="0"/>
            <a:t>и др.</a:t>
          </a:r>
          <a:endParaRPr lang="ru-RU" sz="1400" kern="1200" dirty="0"/>
        </a:p>
      </dsp:txBody>
      <dsp:txXfrm>
        <a:off x="5346" y="1301191"/>
        <a:ext cx="2049671" cy="2854799"/>
      </dsp:txXfrm>
    </dsp:sp>
    <dsp:sp modelId="{9FEA0086-C696-4043-A718-EBCC948189B4}">
      <dsp:nvSpPr>
        <dsp:cNvPr id="0" name=""/>
        <dsp:cNvSpPr/>
      </dsp:nvSpPr>
      <dsp:spPr>
        <a:xfrm>
          <a:off x="2341972" y="481323"/>
          <a:ext cx="2049671" cy="819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Сайты Государственной думы</a:t>
          </a:r>
          <a:r>
            <a:rPr lang="ru-RU" sz="1400" b="1" kern="1200" smtClean="0"/>
            <a:t>, министерств, ведомств</a:t>
          </a:r>
          <a:endParaRPr lang="ru-RU" sz="1400" b="1" kern="1200" dirty="0"/>
        </a:p>
      </dsp:txBody>
      <dsp:txXfrm>
        <a:off x="2341972" y="481323"/>
        <a:ext cx="2049671" cy="819868"/>
      </dsp:txXfrm>
    </dsp:sp>
    <dsp:sp modelId="{60C9A2DE-DFE9-4979-8EBE-EC9BD6FF5883}">
      <dsp:nvSpPr>
        <dsp:cNvPr id="0" name=""/>
        <dsp:cNvSpPr/>
      </dsp:nvSpPr>
      <dsp:spPr>
        <a:xfrm>
          <a:off x="2341972" y="1301191"/>
          <a:ext cx="2049671" cy="28547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Росархива - </a:t>
          </a:r>
          <a:r>
            <a:rPr lang="ru-RU" sz="1400" b="1" kern="1200" dirty="0" smtClean="0">
              <a:hlinkClick xmlns:r="http://schemas.openxmlformats.org/officeDocument/2006/relationships" r:id="rId1"/>
            </a:rPr>
            <a:t>Документы | Федеральное архивное агентство</a:t>
          </a:r>
          <a:endParaRPr lang="ru-RU" sz="1400" kern="1200" dirty="0"/>
        </a:p>
      </dsp:txBody>
      <dsp:txXfrm>
        <a:off x="2341972" y="1301191"/>
        <a:ext cx="2049671" cy="2854799"/>
      </dsp:txXfrm>
    </dsp:sp>
    <dsp:sp modelId="{7F6C4968-9B58-4900-A108-D7EF87E72E4D}">
      <dsp:nvSpPr>
        <dsp:cNvPr id="0" name=""/>
        <dsp:cNvSpPr/>
      </dsp:nvSpPr>
      <dsp:spPr>
        <a:xfrm>
          <a:off x="4678598" y="481323"/>
          <a:ext cx="2049671" cy="819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Каталог национальных стандартов</a:t>
          </a:r>
          <a:endParaRPr lang="ru-RU" sz="1400" b="1" kern="1200" dirty="0"/>
        </a:p>
      </dsp:txBody>
      <dsp:txXfrm>
        <a:off x="4678598" y="481323"/>
        <a:ext cx="2049671" cy="819868"/>
      </dsp:txXfrm>
    </dsp:sp>
    <dsp:sp modelId="{E4F1D89F-A30F-472A-A2DD-8B1981570D1D}">
      <dsp:nvSpPr>
        <dsp:cNvPr id="0" name=""/>
        <dsp:cNvSpPr/>
      </dsp:nvSpPr>
      <dsp:spPr>
        <a:xfrm>
          <a:off x="4678598" y="1301191"/>
          <a:ext cx="2049671" cy="28547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hlinkClick xmlns:r="http://schemas.openxmlformats.org/officeDocument/2006/relationships" r:id="rId2"/>
            </a:rPr>
            <a:t>Каталог национальных стандартов</a:t>
          </a:r>
          <a:endParaRPr lang="ru-RU" sz="1400" kern="1200" dirty="0"/>
        </a:p>
      </dsp:txBody>
      <dsp:txXfrm>
        <a:off x="4678598" y="1301191"/>
        <a:ext cx="2049671" cy="2854799"/>
      </dsp:txXfrm>
    </dsp:sp>
    <dsp:sp modelId="{DBAD1A0D-076E-4A4D-9F55-77394E3D8CC4}">
      <dsp:nvSpPr>
        <dsp:cNvPr id="0" name=""/>
        <dsp:cNvSpPr/>
      </dsp:nvSpPr>
      <dsp:spPr>
        <a:xfrm>
          <a:off x="7015223" y="481323"/>
          <a:ext cx="2049671" cy="819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Сайт 1С:ИТС</a:t>
          </a:r>
          <a:endParaRPr lang="ru-RU" sz="1400" b="1" kern="1200" dirty="0"/>
        </a:p>
      </dsp:txBody>
      <dsp:txXfrm>
        <a:off x="7015223" y="481323"/>
        <a:ext cx="2049671" cy="819868"/>
      </dsp:txXfrm>
    </dsp:sp>
    <dsp:sp modelId="{F1721684-590F-4209-9C50-86D08E98B835}">
      <dsp:nvSpPr>
        <dsp:cNvPr id="0" name=""/>
        <dsp:cNvSpPr/>
      </dsp:nvSpPr>
      <dsp:spPr>
        <a:xfrm>
          <a:off x="7015223" y="1301191"/>
          <a:ext cx="2049671" cy="28547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hlinkClick xmlns:r="http://schemas.openxmlformats.org/officeDocument/2006/relationships" r:id="rId3"/>
            </a:rPr>
            <a:t>Комментарии законодательства</a:t>
          </a:r>
          <a:endParaRPr lang="ru-RU" sz="1400" kern="1200" dirty="0"/>
        </a:p>
      </dsp:txBody>
      <dsp:txXfrm>
        <a:off x="7015223" y="1301191"/>
        <a:ext cx="2049671" cy="2854799"/>
      </dsp:txXfrm>
    </dsp:sp>
    <dsp:sp modelId="{5298A8E5-D9CF-4F55-979F-81EA72F16F10}">
      <dsp:nvSpPr>
        <dsp:cNvPr id="0" name=""/>
        <dsp:cNvSpPr/>
      </dsp:nvSpPr>
      <dsp:spPr>
        <a:xfrm>
          <a:off x="9351849" y="481323"/>
          <a:ext cx="2049671" cy="819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Сайт </a:t>
          </a:r>
          <a:r>
            <a:rPr lang="ru-RU" sz="1400" b="1" kern="1200" dirty="0" smtClean="0"/>
            <a:t>1С:Предприятие 8</a:t>
          </a:r>
          <a:r>
            <a:rPr lang="ru-RU" sz="1400" b="1" kern="1200" dirty="0" smtClean="0"/>
            <a:t>. Система программ</a:t>
          </a:r>
          <a:endParaRPr lang="ru-RU" sz="1400" b="1" kern="1200" dirty="0"/>
        </a:p>
      </dsp:txBody>
      <dsp:txXfrm>
        <a:off x="9351849" y="481323"/>
        <a:ext cx="2049671" cy="819868"/>
      </dsp:txXfrm>
    </dsp:sp>
    <dsp:sp modelId="{518434D6-0941-4A1B-9935-205AAA3983B9}">
      <dsp:nvSpPr>
        <dsp:cNvPr id="0" name=""/>
        <dsp:cNvSpPr/>
      </dsp:nvSpPr>
      <dsp:spPr>
        <a:xfrm>
          <a:off x="9351849" y="1301191"/>
          <a:ext cx="2049671" cy="28547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hlinkClick xmlns:r="http://schemas.openxmlformats.org/officeDocument/2006/relationships" r:id="rId4"/>
            </a:rPr>
            <a:t>Нормативно-правовые акты</a:t>
          </a:r>
          <a:endParaRPr lang="ru-RU" sz="1400" kern="1200" dirty="0"/>
        </a:p>
      </dsp:txBody>
      <dsp:txXfrm>
        <a:off x="9351849" y="1301191"/>
        <a:ext cx="2049671" cy="2854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275C7-D263-4629-89ED-F61613CE6977}">
      <dsp:nvSpPr>
        <dsp:cNvPr id="0" name=""/>
        <dsp:cNvSpPr/>
      </dsp:nvSpPr>
      <dsp:spPr>
        <a:xfrm rot="10800000">
          <a:off x="3041787" y="0"/>
          <a:ext cx="5904646" cy="748848"/>
        </a:xfrm>
        <a:prstGeom prst="nonIsoscelesTrapezoid">
          <a:avLst>
            <a:gd name="adj1" fmla="val 0"/>
            <a:gd name="adj2" fmla="val 580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организационные </a:t>
          </a: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распорядительные</a:t>
          </a:r>
          <a:endParaRPr lang="ru-RU" sz="1400" b="0" kern="1200" dirty="0"/>
        </a:p>
      </dsp:txBody>
      <dsp:txXfrm rot="10800000">
        <a:off x="3476328" y="0"/>
        <a:ext cx="5470105" cy="748848"/>
      </dsp:txXfrm>
    </dsp:sp>
    <dsp:sp modelId="{BC4A2EEF-8638-46FD-ACE0-71DCA10B3C85}">
      <dsp:nvSpPr>
        <dsp:cNvPr id="0" name=""/>
        <dsp:cNvSpPr/>
      </dsp:nvSpPr>
      <dsp:spPr>
        <a:xfrm>
          <a:off x="2607246" y="0"/>
          <a:ext cx="869082" cy="748848"/>
        </a:xfrm>
        <a:prstGeom prst="trapezoid">
          <a:avLst>
            <a:gd name="adj" fmla="val 58028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ЛНА</a:t>
          </a:r>
          <a:endParaRPr lang="ru-RU" sz="1400" b="1" kern="1200" dirty="0"/>
        </a:p>
      </dsp:txBody>
      <dsp:txXfrm>
        <a:off x="2607246" y="0"/>
        <a:ext cx="869082" cy="748848"/>
      </dsp:txXfrm>
    </dsp:sp>
    <dsp:sp modelId="{A5E3557D-C964-4732-B651-3B402E640CA4}">
      <dsp:nvSpPr>
        <dsp:cNvPr id="0" name=""/>
        <dsp:cNvSpPr/>
      </dsp:nvSpPr>
      <dsp:spPr>
        <a:xfrm rot="10800000">
          <a:off x="3476328" y="748848"/>
          <a:ext cx="5470105" cy="748848"/>
        </a:xfrm>
        <a:prstGeom prst="nonIsoscelesTrapezoid">
          <a:avLst>
            <a:gd name="adj1" fmla="val 0"/>
            <a:gd name="adj2" fmla="val 5802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бухгалтерия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производство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кадровые</a:t>
          </a:r>
          <a:endParaRPr lang="ru-RU" sz="1400" kern="1200" dirty="0"/>
        </a:p>
      </dsp:txBody>
      <dsp:txXfrm rot="10800000">
        <a:off x="3910869" y="748848"/>
        <a:ext cx="5035564" cy="748848"/>
      </dsp:txXfrm>
    </dsp:sp>
    <dsp:sp modelId="{4C8DBDF4-17AB-490B-BF73-1A7598D375D2}">
      <dsp:nvSpPr>
        <dsp:cNvPr id="0" name=""/>
        <dsp:cNvSpPr/>
      </dsp:nvSpPr>
      <dsp:spPr>
        <a:xfrm>
          <a:off x="2172705" y="748848"/>
          <a:ext cx="1738164" cy="748848"/>
        </a:xfrm>
        <a:prstGeom prst="trapezoid">
          <a:avLst>
            <a:gd name="adj" fmla="val 580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НД из других сфер деятельности</a:t>
          </a:r>
          <a:endParaRPr lang="ru-RU" sz="1400" kern="1200" dirty="0"/>
        </a:p>
      </dsp:txBody>
      <dsp:txXfrm>
        <a:off x="2476884" y="748848"/>
        <a:ext cx="1129806" cy="748848"/>
      </dsp:txXfrm>
    </dsp:sp>
    <dsp:sp modelId="{922A8E88-241F-4B6C-A4FB-A1E5D7E586CD}">
      <dsp:nvSpPr>
        <dsp:cNvPr id="0" name=""/>
        <dsp:cNvSpPr/>
      </dsp:nvSpPr>
      <dsp:spPr>
        <a:xfrm rot="10800000">
          <a:off x="3910869" y="1497697"/>
          <a:ext cx="5035564" cy="748848"/>
        </a:xfrm>
        <a:prstGeom prst="nonIsoscelesTrapezoid">
          <a:avLst>
            <a:gd name="adj1" fmla="val 0"/>
            <a:gd name="adj2" fmla="val 5802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персональные данные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коммерческая тайна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другие виды тайн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ДСП</a:t>
          </a:r>
          <a:endParaRPr lang="ru-RU" sz="1300" kern="1200" dirty="0"/>
        </a:p>
      </dsp:txBody>
      <dsp:txXfrm rot="10800000">
        <a:off x="4345410" y="1497697"/>
        <a:ext cx="4601023" cy="748848"/>
      </dsp:txXfrm>
    </dsp:sp>
    <dsp:sp modelId="{E0A2AA52-F42B-4540-8060-C5CF0D2ACAE2}">
      <dsp:nvSpPr>
        <dsp:cNvPr id="0" name=""/>
        <dsp:cNvSpPr/>
      </dsp:nvSpPr>
      <dsp:spPr>
        <a:xfrm>
          <a:off x="1738164" y="1497697"/>
          <a:ext cx="2607246" cy="748848"/>
        </a:xfrm>
        <a:prstGeom prst="trapezoid">
          <a:avLst>
            <a:gd name="adj" fmla="val 58028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НД по документам ограниченного распространения</a:t>
          </a:r>
          <a:endParaRPr lang="ru-RU" sz="1400" kern="1200" dirty="0"/>
        </a:p>
      </dsp:txBody>
      <dsp:txXfrm>
        <a:off x="2194432" y="1497697"/>
        <a:ext cx="1694710" cy="748848"/>
      </dsp:txXfrm>
    </dsp:sp>
    <dsp:sp modelId="{DE05926E-0566-44A2-8586-123C1AC576FE}">
      <dsp:nvSpPr>
        <dsp:cNvPr id="0" name=""/>
        <dsp:cNvSpPr/>
      </dsp:nvSpPr>
      <dsp:spPr>
        <a:xfrm rot="10800000">
          <a:off x="4345410" y="2246545"/>
          <a:ext cx="4601023" cy="748848"/>
        </a:xfrm>
        <a:prstGeom prst="nonIsoscelesTrapezoid">
          <a:avLst>
            <a:gd name="adj1" fmla="val 0"/>
            <a:gd name="adj2" fmla="val 5802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требования к разработке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требования к эксплуатации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информационная безопасность</a:t>
          </a:r>
          <a:endParaRPr lang="ru-RU" sz="1400" kern="1200" dirty="0"/>
        </a:p>
      </dsp:txBody>
      <dsp:txXfrm rot="10800000">
        <a:off x="4779951" y="2246545"/>
        <a:ext cx="4166482" cy="748848"/>
      </dsp:txXfrm>
    </dsp:sp>
    <dsp:sp modelId="{CFF98594-A41F-48AC-B42B-27E63F46E5ED}">
      <dsp:nvSpPr>
        <dsp:cNvPr id="0" name=""/>
        <dsp:cNvSpPr/>
      </dsp:nvSpPr>
      <dsp:spPr>
        <a:xfrm>
          <a:off x="1303623" y="2246545"/>
          <a:ext cx="3476328" cy="748848"/>
        </a:xfrm>
        <a:prstGeom prst="trapezoid">
          <a:avLst>
            <a:gd name="adj" fmla="val 58028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Документы по ИТ</a:t>
          </a:r>
          <a:endParaRPr lang="ru-RU" sz="1400" kern="1200" dirty="0"/>
        </a:p>
      </dsp:txBody>
      <dsp:txXfrm>
        <a:off x="1911980" y="2246545"/>
        <a:ext cx="2259613" cy="748848"/>
      </dsp:txXfrm>
    </dsp:sp>
    <dsp:sp modelId="{49CFB70D-407E-453C-AA08-1CE04BEA2BCA}">
      <dsp:nvSpPr>
        <dsp:cNvPr id="0" name=""/>
        <dsp:cNvSpPr/>
      </dsp:nvSpPr>
      <dsp:spPr>
        <a:xfrm>
          <a:off x="869082" y="2995394"/>
          <a:ext cx="4345410" cy="748848"/>
        </a:xfrm>
        <a:prstGeom prst="trapezoid">
          <a:avLst>
            <a:gd name="adj" fmla="val 58028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Отраслевые, ведомственные НД</a:t>
          </a:r>
          <a:endParaRPr lang="ru-RU" sz="1400" kern="1200" dirty="0"/>
        </a:p>
      </dsp:txBody>
      <dsp:txXfrm>
        <a:off x="1629529" y="2995394"/>
        <a:ext cx="2824517" cy="748848"/>
      </dsp:txXfrm>
    </dsp:sp>
    <dsp:sp modelId="{EB91F48A-5CC8-411D-B2AE-A9A485DA82DD}">
      <dsp:nvSpPr>
        <dsp:cNvPr id="0" name=""/>
        <dsp:cNvSpPr/>
      </dsp:nvSpPr>
      <dsp:spPr>
        <a:xfrm>
          <a:off x="434541" y="3744242"/>
          <a:ext cx="5214492" cy="748848"/>
        </a:xfrm>
        <a:prstGeom prst="trapezoid">
          <a:avLst>
            <a:gd name="adj" fmla="val 58028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Региональные подзаконные акты, нормативные и методические документы</a:t>
          </a:r>
          <a:endParaRPr lang="ru-RU" sz="1400" kern="1200" dirty="0"/>
        </a:p>
      </dsp:txBody>
      <dsp:txXfrm>
        <a:off x="1347077" y="3744242"/>
        <a:ext cx="3389420" cy="748848"/>
      </dsp:txXfrm>
    </dsp:sp>
    <dsp:sp modelId="{2CE5B7F8-96C2-45AE-8322-9EFE9F3E5391}">
      <dsp:nvSpPr>
        <dsp:cNvPr id="0" name=""/>
        <dsp:cNvSpPr/>
      </dsp:nvSpPr>
      <dsp:spPr>
        <a:xfrm>
          <a:off x="0" y="4493091"/>
          <a:ext cx="6083575" cy="748848"/>
        </a:xfrm>
        <a:prstGeom prst="trapezoid">
          <a:avLst>
            <a:gd name="adj" fmla="val 58028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НД, включенные в список (управление документами + архивное дело)</a:t>
          </a:r>
          <a:endParaRPr lang="ru-RU" sz="1400" b="1" kern="1200" dirty="0"/>
        </a:p>
      </dsp:txBody>
      <dsp:txXfrm>
        <a:off x="1064625" y="4493091"/>
        <a:ext cx="3954323" cy="748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03CAA-E9D6-4429-BA51-9B2A48CC6EA9}">
      <dsp:nvSpPr>
        <dsp:cNvPr id="0" name=""/>
        <dsp:cNvSpPr/>
      </dsp:nvSpPr>
      <dsp:spPr>
        <a:xfrm>
          <a:off x="53" y="25636"/>
          <a:ext cx="5112166" cy="83520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Организационные документы</a:t>
          </a:r>
        </a:p>
      </dsp:txBody>
      <dsp:txXfrm>
        <a:off x="53" y="25636"/>
        <a:ext cx="5112166" cy="835200"/>
      </dsp:txXfrm>
    </dsp:sp>
    <dsp:sp modelId="{C4FEAE56-0C4D-477E-BEFE-BDF08A9878FB}">
      <dsp:nvSpPr>
        <dsp:cNvPr id="0" name=""/>
        <dsp:cNvSpPr/>
      </dsp:nvSpPr>
      <dsp:spPr>
        <a:xfrm>
          <a:off x="53" y="860836"/>
          <a:ext cx="5112166" cy="40598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Положения/Порядки/Инструкции</a:t>
          </a:r>
          <a:endParaRPr lang="ru-RU" sz="20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Инструкция по делопроизводству/ Порядок организации работы с документами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Положение о порядке оперативного и архивного хранения документов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Регламенты по организации конфиденциального делопроизводства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Инструкция о работе в корпоративной СЭД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Положение о кадровом электронном документообороте (КЭДО)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Правила использования ЭП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Правила эксплуатации СЭД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Положение об электронной подписи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Положение об Экспертной комиссии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Регламенты по работе с персональными данными</a:t>
          </a:r>
          <a:endParaRPr lang="ru-RU" sz="1600" kern="1200" dirty="0"/>
        </a:p>
      </dsp:txBody>
      <dsp:txXfrm>
        <a:off x="53" y="860836"/>
        <a:ext cx="5112166" cy="4059855"/>
      </dsp:txXfrm>
    </dsp:sp>
    <dsp:sp modelId="{CC8972F9-B4A6-471A-89E2-33C319153FB9}">
      <dsp:nvSpPr>
        <dsp:cNvPr id="0" name=""/>
        <dsp:cNvSpPr/>
      </dsp:nvSpPr>
      <dsp:spPr>
        <a:xfrm>
          <a:off x="5827923" y="25636"/>
          <a:ext cx="5112166" cy="8352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Распорядительные документы</a:t>
          </a:r>
        </a:p>
      </dsp:txBody>
      <dsp:txXfrm>
        <a:off x="5827923" y="25636"/>
        <a:ext cx="5112166" cy="835200"/>
      </dsp:txXfrm>
    </dsp:sp>
    <dsp:sp modelId="{A198F215-EEA6-4BB0-92E4-7F93E119158C}">
      <dsp:nvSpPr>
        <dsp:cNvPr id="0" name=""/>
        <dsp:cNvSpPr/>
      </dsp:nvSpPr>
      <dsp:spPr>
        <a:xfrm>
          <a:off x="5827923" y="860836"/>
          <a:ext cx="5112166" cy="40598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Приказы, распоряжения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 вводе в эксплуатацию СЭД/ КЭДО/ Личного кабинета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 утверждении бланков документов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 утверждении номенклатуры дел/ перечня документов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 назначении ответственных за делопроизводство/оперативное хранение документов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 составе Экспертной комиссии</a:t>
          </a:r>
          <a:endParaRPr lang="ru-RU" sz="1600" kern="1200" dirty="0"/>
        </a:p>
      </dsp:txBody>
      <dsp:txXfrm>
        <a:off x="5827923" y="860836"/>
        <a:ext cx="5112166" cy="40598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A5B26-DC29-4AB6-BC8D-14A1E86C7671}">
      <dsp:nvSpPr>
        <dsp:cNvPr id="0" name=""/>
        <dsp:cNvSpPr/>
      </dsp:nvSpPr>
      <dsp:spPr>
        <a:xfrm>
          <a:off x="0" y="21844"/>
          <a:ext cx="9677399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Функциональность систем 1С:Документооборот и 1С:Архив позволяет вести бизнес-процессы документооборота и архивного дела с учетом требований нормативных и законодательных актов</a:t>
          </a:r>
          <a:endParaRPr lang="ru-RU" sz="1600" b="1" kern="1200" dirty="0"/>
        </a:p>
      </dsp:txBody>
      <dsp:txXfrm>
        <a:off x="30785" y="52629"/>
        <a:ext cx="9615829" cy="569060"/>
      </dsp:txXfrm>
    </dsp:sp>
    <dsp:sp modelId="{30E2A96D-209B-432D-B476-3788662B0FA0}">
      <dsp:nvSpPr>
        <dsp:cNvPr id="0" name=""/>
        <dsp:cNvSpPr/>
      </dsp:nvSpPr>
      <dsp:spPr>
        <a:xfrm>
          <a:off x="0" y="652474"/>
          <a:ext cx="9677399" cy="125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257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к СЭД и СХЭД, закрепленных в Типовых функциональных требованиях к системам электронного документооборота и системам хранения электронных документов в архивах государственных органов, утвержденных приказом Росархива от 15.06.2020 № 69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к работе с документами, установленными Правилами организации хранения, комплектования, учета и использования документов Архивного фонда РФ и других архивных документов в государственных органах, органах местного самоуправления и организациях, утверждены приказом Росархива от 31.07.2023 № 77</a:t>
          </a:r>
          <a:endParaRPr lang="ru-RU" sz="1400" kern="1200" dirty="0"/>
        </a:p>
      </dsp:txBody>
      <dsp:txXfrm>
        <a:off x="0" y="652474"/>
        <a:ext cx="9677399" cy="1252350"/>
      </dsp:txXfrm>
    </dsp:sp>
    <dsp:sp modelId="{022F1223-A6DC-4A4B-89B1-26DC9EBB8392}">
      <dsp:nvSpPr>
        <dsp:cNvPr id="0" name=""/>
        <dsp:cNvSpPr/>
      </dsp:nvSpPr>
      <dsp:spPr>
        <a:xfrm>
          <a:off x="0" y="1904824"/>
          <a:ext cx="9677399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Системы в типовой поставке реализуют нормы, содержащиеся в законодательных и нормативных актах</a:t>
          </a:r>
          <a:endParaRPr lang="ru-RU" sz="1600" b="1" kern="1200" dirty="0"/>
        </a:p>
      </dsp:txBody>
      <dsp:txXfrm>
        <a:off x="30785" y="1935609"/>
        <a:ext cx="9615829" cy="569060"/>
      </dsp:txXfrm>
    </dsp:sp>
    <dsp:sp modelId="{AF9833F7-B0BE-46FB-96C8-33521FA80637}">
      <dsp:nvSpPr>
        <dsp:cNvPr id="0" name=""/>
        <dsp:cNvSpPr/>
      </dsp:nvSpPr>
      <dsp:spPr>
        <a:xfrm>
          <a:off x="0" y="2535454"/>
          <a:ext cx="9677399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257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Систематизация документов, формирование дел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Определение сроков хранения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Поддержка подписания и проверки электронной подписи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Поддержка формата электронной подписи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Работа с персональными данными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Поддержка доступа к информации, содержащейся в архивных документах архивных фондов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Поддержка формирования метаданных электронных документов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Разграничение прав доступа к документам и задачам</a:t>
          </a:r>
          <a:endParaRPr lang="ru-RU" sz="1400" kern="1200" dirty="0"/>
        </a:p>
      </dsp:txBody>
      <dsp:txXfrm>
        <a:off x="0" y="2535454"/>
        <a:ext cx="9677399" cy="1912680"/>
      </dsp:txXfrm>
    </dsp:sp>
    <dsp:sp modelId="{EB4C12C7-07C1-4126-9769-FF8F386F0E43}">
      <dsp:nvSpPr>
        <dsp:cNvPr id="0" name=""/>
        <dsp:cNvSpPr/>
      </dsp:nvSpPr>
      <dsp:spPr>
        <a:xfrm>
          <a:off x="0" y="4448134"/>
          <a:ext cx="9677399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Системы присутствуют в перечне российского ПО </a:t>
          </a:r>
          <a:endParaRPr lang="ru-RU" sz="1600" b="1" kern="1200" dirty="0"/>
        </a:p>
      </dsp:txBody>
      <dsp:txXfrm>
        <a:off x="30785" y="4478919"/>
        <a:ext cx="9615829" cy="569060"/>
      </dsp:txXfrm>
    </dsp:sp>
    <dsp:sp modelId="{CFA50F36-FEB3-4AC5-BA0B-EC8DB45D32D4}">
      <dsp:nvSpPr>
        <dsp:cNvPr id="0" name=""/>
        <dsp:cNvSpPr/>
      </dsp:nvSpPr>
      <dsp:spPr>
        <a:xfrm>
          <a:off x="0" y="5078764"/>
          <a:ext cx="9677399" cy="23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257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hlinkClick xmlns:r="http://schemas.openxmlformats.org/officeDocument/2006/relationships" r:id="rId1"/>
            </a:rPr>
            <a:t>Единый реестр российских программ для электронных вычислительных машин и баз данных</a:t>
          </a:r>
          <a:endParaRPr lang="ru-RU" sz="1400" kern="1200" dirty="0"/>
        </a:p>
      </dsp:txBody>
      <dsp:txXfrm>
        <a:off x="0" y="5078764"/>
        <a:ext cx="9677399" cy="23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614E1-3FDC-4A30-82BA-1055096A1C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52E4-818C-4A64-9C6E-C66E62DE7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8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BB18-BD43-4D35-9000-4669A2E6319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CD18-9CE6-4898-9600-4833389C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5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Вставив рисунок, переместите его на задний план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9D47-20EE-504D-BCC8-A1DD664465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1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CD18-9CE6-4898-9600-4833389C51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6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Завершающий слайд. Чтобы сделать его используйте шаблон приведенный далее. Дополните рисунком и текстом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9A3D8-C7D5-48E5-97B9-D3F158A5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A1EA6E-9DC4-40E2-A222-751221ED0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40233C-A610-4C77-9D36-2AFC0412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45BAA2-6745-46D8-9E9E-311B2B34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23E1E0-FF2A-42BD-9D8C-207D6968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Image 1" descr=" ">
            <a:extLst>
              <a:ext uri="{FF2B5EF4-FFF2-40B4-BE49-F238E27FC236}">
                <a16:creationId xmlns:a16="http://schemas.microsoft.com/office/drawing/2014/main" xmlns="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548" y="299201"/>
            <a:ext cx="908216" cy="4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67BEC3-EF82-4AB1-A0B7-D0BE5CEF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DB4E56-B369-455B-A1BE-FA0F19470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D07A3F-6608-4FA1-9E7C-71E87C1B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E991B6-89BF-45D8-A760-FB1DD0F3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D46DCB-D0CC-453B-AF42-0C660D0C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6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C97E327-5827-402F-8C4B-CDFCB5357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328BC1-9C20-40C5-80DE-BBB7ED6AB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C2AFC5-5144-4C15-B31C-3D8BD79A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30C497-CEC7-4A48-8A6D-908BB210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F7CC52-170D-4D56-BA91-F5F3DF13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8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6705" y="265960"/>
            <a:ext cx="6500722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4934"/>
            <a:ext cx="4401475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6705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78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4354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82944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4435EA9-133C-4F81-AA83-EB8FC0E658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93243" y="27909"/>
            <a:ext cx="2398757" cy="178048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539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539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539" b="0">
              <a:latin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C68FCF-683C-45BB-B456-611D4B34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657" y="495286"/>
            <a:ext cx="8001080" cy="5342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1FD9D0C-BF34-4539-83FC-854C14D2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68" y="1904871"/>
            <a:ext cx="10591412" cy="4572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324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xmlns="" id="{B2D6861C-3F17-7581-9947-61AEF2D54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:a16="http://schemas.microsoft.com/office/drawing/2014/main" xmlns="" id="{34CE469F-A1EC-0907-2085-4E575AC13AEC}"/>
              </a:ext>
            </a:extLst>
          </p:cNvPr>
          <p:cNvSpPr/>
          <p:nvPr userDrawn="1"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B08AE2D0-FCCF-ED81-A4E1-C496EE6F6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87" y="1489214"/>
            <a:ext cx="5035550" cy="18986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7499"/>
              </a:lnSpc>
              <a:buNone/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7499"/>
              </a:lnSpc>
              <a:defRPr lang="ru-RU" sz="5999" b="1" kern="12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Призыв к действию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BF5E8EE6-8D66-F905-D439-C89B66225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48" y="5319057"/>
            <a:ext cx="4971989" cy="1082770"/>
          </a:xfr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000" dirty="0" smtClean="0">
                <a:solidFill>
                  <a:srgbClr val="000000">
                    <a:alpha val="100000"/>
                  </a:srgbClr>
                </a:solidFill>
                <a:ea typeface="Helvetica Neue Regular" pitchFamily="34" charset="-122"/>
              </a:defRPr>
            </a:lvl1pPr>
          </a:lstStyle>
          <a:p>
            <a:pPr>
              <a:lnSpc>
                <a:spcPts val="2599"/>
              </a:lnSpc>
            </a:pP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«1С», </a:t>
            </a: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март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2025 г.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1с@1c.ru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A2E2D67-4618-C498-FBCB-54B0928EC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539750"/>
            <a:ext cx="5321300" cy="5784850"/>
          </a:xfrm>
          <a:prstGeom prst="roundRect">
            <a:avLst>
              <a:gd name="adj" fmla="val 3063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xmlns="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9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668E608-3D12-44C0-A633-F1AF3851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657" y="495286"/>
            <a:ext cx="8001080" cy="5342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4899DEA-D851-49F4-8BBF-A383AB99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68" y="1904871"/>
            <a:ext cx="10591412" cy="4572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914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59563" y="163350"/>
            <a:ext cx="6288616" cy="144144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3700" b="1"/>
            </a:lvl1pPr>
          </a:lstStyle>
          <a:p>
            <a:pPr lvl="0"/>
            <a:r>
              <a:rPr lang="ru-RU" altLang="ru-RU"/>
              <a:t>Образец заголовка</a:t>
            </a:r>
            <a:endParaRPr lang="ru-RU" alt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lIns="96743" tIns="48372" rIns="96743" bIns="4837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6743" tIns="48372" rIns="96743" bIns="4837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CA6730D-4C18-498B-88A1-E500CDA973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845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0157A-21EB-437E-B291-0C857FA3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770CD5-814A-4737-AEF2-3035630A8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888F4C-88D5-4B7D-9B4D-0CE5D017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9FB394-06C5-43A0-9D93-3B23B7FB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9D8FC0-225A-4D2D-9A8C-DD2A2A0D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2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B0C3A9-577E-4074-919E-1B5F84ED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279C25-3CC5-4188-ABBB-FB8F6A28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964F8C-D878-423F-8A66-ADED625B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984DCB-B47C-4DDF-9058-B22FB992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5630CE-D72C-4237-A9E4-4F203EEC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38C6C-115E-4489-BB6B-57A21C56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75A1C1-EF53-4046-8B39-50849A50E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08253D-C34C-4D1D-ABB9-9CF492AF2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123FC1-C771-4668-9E98-24CDA56F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E53090-CB21-4E87-9DE4-1DFE5FD9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B63778-A5A0-4B1A-8881-36966DA1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6884D-0AE0-42CD-BE49-61566598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F9BBF6-4A90-4B3B-824E-76034F63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95A8FB-898B-4516-A90C-F38F5DFF1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A6314F-CA28-4160-AD5B-EFAABEEB8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E6AD62B-05D1-4B00-B347-6A67EB76B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12FA20-3419-4153-9684-472C8728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B40880-17A6-45B6-B00B-18D38286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CAE473-6D04-45A4-A98B-FF45723D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5FF7C-EBA1-4BFE-A3FE-B0016BC6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C99824-7A1C-4FB4-92DF-ACEC3CA3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DC9789-D7DB-484A-B53F-5CF211CD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BA76BA-6FF6-42DE-B63F-2FC3C744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6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5E4960F-6F43-48F5-9DDA-583F4093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168F13B-C20C-4B06-B69A-95564535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A5A55A4-8261-4589-8675-92624F90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8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314B69-60F4-4963-88F9-24130542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CD4536-24C9-43D6-A1BA-12678893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B4061C-0593-483E-971B-C910EF2C5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DB7907-C09B-49C9-B04F-EC908551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9DCC91-D932-4F3B-818E-DC2DBC9A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E2DD4F-5EBF-476B-9F28-7F48C396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B0029-8BE9-458A-A9A3-DFD97589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37C8C9-8D70-461B-96D0-D87E4CB6A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864FB7-80A4-42DB-833E-D7112BC3C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E801A4-4D89-4C08-8D6C-B059E6F0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8C7C50-1BE4-41ED-B5B2-F7346722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061FBA-EA9F-4BDA-AB9C-45ECC91F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9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E1E9D3-16C6-46C7-8EB7-152601E7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0DDE0D-1A9C-4D6F-9ADC-E0DC2F0B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427E66-031C-45E2-8F7B-32C6F467E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92AFFB-C67D-4C65-B00B-15A13CE2A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BC05BE-09F0-4D4E-ACFA-575340600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4C38-BDC6-41BA-9778-3C9BD5EBD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0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consult@1c.r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1&#1089;@1c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3.png"/><Relationship Id="rId2" Type="http://schemas.openxmlformats.org/officeDocument/2006/relationships/hyperlink" Target="https://www.rst.gov.ru/portal/gost/home/standarts/catalognational?ysclid=me2rgfg0s82914481" TargetMode="Externa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711A86-E977-F5A9-880E-1A917665D7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1880" r="31880"/>
          <a:stretch>
            <a:fillRect/>
          </a:stretch>
        </p:blipFill>
        <p:spPr>
          <a:xfrm>
            <a:off x="0" y="-34933"/>
            <a:ext cx="4401475" cy="6925688"/>
          </a:xfr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39A03706-7735-FD0B-AC6F-DE8B2754CCC7}"/>
              </a:ext>
            </a:extLst>
          </p:cNvPr>
          <p:cNvGrpSpPr/>
          <p:nvPr/>
        </p:nvGrpSpPr>
        <p:grpSpPr>
          <a:xfrm>
            <a:off x="0" y="-34934"/>
            <a:ext cx="12328525" cy="6892934"/>
            <a:chOff x="0" y="0"/>
            <a:chExt cx="12328525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5FD678FE-6824-777E-8675-2F3FB588D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9075" y="0"/>
              <a:ext cx="10839450" cy="6858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A0CA4112-B63C-183D-0566-DC38A420A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1248"/>
              <a:ext cx="3607079" cy="537550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19F63162-4A45-A7BC-B1B2-97F5C284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797" y="2850069"/>
              <a:ext cx="1716600" cy="1157863"/>
            </a:xfrm>
            <a:prstGeom prst="rect">
              <a:avLst/>
            </a:prstGeom>
          </p:spPr>
        </p:pic>
      </p:grp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2628CBE-B5E0-4FA7-76F9-B8BACD977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8266" y="265960"/>
            <a:ext cx="7433733" cy="66954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10-я конференция «День Документооборота» </a:t>
            </a: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3D43CE7D-EA46-6598-2B40-DC7AC9E6D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772" y="1632418"/>
            <a:ext cx="7478486" cy="3071610"/>
          </a:xfrm>
        </p:spPr>
        <p:txBody>
          <a:bodyPr/>
          <a:lstStyle/>
          <a:p>
            <a:pPr algn="ctr"/>
            <a:r>
              <a:rPr lang="ru-RU" sz="4400" dirty="0" smtClean="0"/>
              <a:t>Основные нормативные </a:t>
            </a:r>
            <a:r>
              <a:rPr lang="ru-RU" sz="4400" dirty="0"/>
              <a:t>документы </a:t>
            </a:r>
            <a:r>
              <a:rPr lang="ru-RU" sz="4400" dirty="0" smtClean="0"/>
              <a:t>по управлению документами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/>
              <a:t>и архивному делу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2D2B68E9-AEE3-501B-C741-2293FAD78E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65178" y="5616912"/>
            <a:ext cx="4608512" cy="968470"/>
          </a:xfrm>
        </p:spPr>
        <p:txBody>
          <a:bodyPr/>
          <a:lstStyle/>
          <a:p>
            <a:r>
              <a:rPr lang="ru-RU" sz="1800" dirty="0" smtClean="0"/>
              <a:t>Мария Алхутова, </a:t>
            </a:r>
          </a:p>
          <a:p>
            <a:r>
              <a:rPr lang="ru-RU" altLang="ru-RU" sz="1800" dirty="0" smtClean="0">
                <a:cs typeface="Arial" charset="0"/>
              </a:rPr>
              <a:t>Аналитик </a:t>
            </a:r>
            <a:r>
              <a:rPr lang="ru-RU" altLang="ru-RU" sz="1800" dirty="0">
                <a:cs typeface="Arial" charset="0"/>
              </a:rPr>
              <a:t>группы методической </a:t>
            </a:r>
            <a:r>
              <a:rPr lang="ru-RU" altLang="ru-RU" sz="1800" dirty="0" smtClean="0">
                <a:cs typeface="Arial" charset="0"/>
              </a:rPr>
              <a:t> поддержки проектов</a:t>
            </a:r>
            <a:endParaRPr lang="ru-RU" sz="1800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6E6086B4-278B-199C-7BD7-FCD12F62CC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82200" y="5616912"/>
            <a:ext cx="2099734" cy="341632"/>
          </a:xfrm>
        </p:spPr>
        <p:txBody>
          <a:bodyPr/>
          <a:lstStyle/>
          <a:p>
            <a:r>
              <a:rPr lang="ru-RU" sz="1800" dirty="0"/>
              <a:t>12 декабря 2025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CA90728-83F8-DC86-8D8A-E58B9353714B}"/>
              </a:ext>
            </a:extLst>
          </p:cNvPr>
          <p:cNvGrpSpPr/>
          <p:nvPr/>
        </p:nvGrpSpPr>
        <p:grpSpPr>
          <a:xfrm>
            <a:off x="4938628" y="1053427"/>
            <a:ext cx="6552000" cy="4470708"/>
            <a:chOff x="614975" y="991316"/>
            <a:chExt cx="6552000" cy="4470708"/>
          </a:xfrm>
          <a:effectLst/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581DB076-A5EF-3F71-DFF1-1F6425EF3C5E}"/>
                </a:ext>
              </a:extLst>
            </p:cNvPr>
            <p:cNvCxnSpPr/>
            <p:nvPr/>
          </p:nvCxnSpPr>
          <p:spPr>
            <a:xfrm>
              <a:off x="614975" y="991316"/>
              <a:ext cx="65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B612C286-EAAA-9413-E27A-C48C6474B777}"/>
                </a:ext>
              </a:extLst>
            </p:cNvPr>
            <p:cNvCxnSpPr>
              <a:cxnSpLocks/>
            </p:cNvCxnSpPr>
            <p:nvPr/>
          </p:nvCxnSpPr>
          <p:spPr>
            <a:xfrm>
              <a:off x="643052" y="5462024"/>
              <a:ext cx="45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1B4C8DC8-8F48-DB8A-F313-4125A49AFCB4}"/>
                </a:ext>
              </a:extLst>
            </p:cNvPr>
            <p:cNvCxnSpPr>
              <a:cxnSpLocks/>
            </p:cNvCxnSpPr>
            <p:nvPr/>
          </p:nvCxnSpPr>
          <p:spPr>
            <a:xfrm>
              <a:off x="5927452" y="5462024"/>
              <a:ext cx="1143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99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7553" y="213040"/>
            <a:ext cx="9394475" cy="10932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3600" dirty="0"/>
              <a:t>Как использовать информацию из </a:t>
            </a:r>
            <a:r>
              <a:rPr lang="ru-RU" altLang="ru-RU" sz="3600" dirty="0" smtClean="0"/>
              <a:t>списка НД при </a:t>
            </a:r>
            <a:r>
              <a:rPr lang="ru-RU" altLang="ru-RU" sz="3600" dirty="0"/>
              <a:t>реализации проектов внедрения </a:t>
            </a:r>
            <a:r>
              <a:rPr lang="ru-RU" altLang="ru-RU" sz="3600" dirty="0" smtClean="0"/>
              <a:t>СЭД?</a:t>
            </a:r>
            <a:endParaRPr lang="ru-RU" altLang="ru-RU" sz="36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27245478"/>
              </p:ext>
            </p:extLst>
          </p:nvPr>
        </p:nvGraphicFramePr>
        <p:xfrm>
          <a:off x="2830286" y="1387729"/>
          <a:ext cx="8946434" cy="524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3"/>
          <p:cNvSpPr txBox="1">
            <a:spLocks noChangeArrowheads="1"/>
          </p:cNvSpPr>
          <p:nvPr/>
        </p:nvSpPr>
        <p:spPr>
          <a:xfrm>
            <a:off x="447832" y="1752200"/>
            <a:ext cx="3568998" cy="38318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dirty="0" smtClean="0">
                <a:latin typeface="Arial" charset="0"/>
              </a:rPr>
              <a:t>В список включены основные (базовые) нормативные документы, требования которых следует учитывать при разработке систем электронного документооборота и архива</a:t>
            </a:r>
          </a:p>
          <a:p>
            <a:pPr>
              <a:spcBef>
                <a:spcPct val="0"/>
              </a:spcBef>
            </a:pPr>
            <a:endParaRPr lang="ru-RU" altLang="ru-RU" sz="18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latin typeface="Arial" charset="0"/>
              </a:rPr>
              <a:t>При работе по конкретным задачам следует дополнительно учитывать другие документы в зависимости от специфики организации и сути проектной задачи</a:t>
            </a:r>
            <a:endParaRPr lang="ru-RU" alt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782" y="278353"/>
            <a:ext cx="9340047" cy="13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marL="457200" indent="-457200" algn="ctr"/>
            <a:r>
              <a:rPr lang="ru-RU" altLang="ru-RU" dirty="0" smtClean="0"/>
              <a:t>Локальные нормативные акты по </a:t>
            </a:r>
            <a:r>
              <a:rPr lang="ru-RU" altLang="ru-RU" dirty="0"/>
              <a:t>делопроизводству и архивному делу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06383216"/>
              </p:ext>
            </p:extLst>
          </p:nvPr>
        </p:nvGraphicFramePr>
        <p:xfrm>
          <a:off x="827314" y="1589313"/>
          <a:ext cx="10940143" cy="494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83124" y="169496"/>
            <a:ext cx="9655733" cy="9517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ctr"/>
            <a:r>
              <a:rPr lang="ru-RU" altLang="ru-RU" sz="3600" dirty="0"/>
              <a:t>Соответствие </a:t>
            </a:r>
            <a:r>
              <a:rPr lang="ru-RU" altLang="ru-RU" sz="3600" dirty="0" smtClean="0"/>
              <a:t>программ 1С:Документооборот           и </a:t>
            </a:r>
            <a:r>
              <a:rPr lang="ru-RU" altLang="ru-RU" sz="3600" dirty="0"/>
              <a:t>1С:Архив законодательству</a:t>
            </a:r>
            <a:endParaRPr lang="ru-RU" alt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4920547"/>
              </p:ext>
            </p:extLst>
          </p:nvPr>
        </p:nvGraphicFramePr>
        <p:xfrm>
          <a:off x="2296887" y="1328055"/>
          <a:ext cx="9677400" cy="533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5" y="2470273"/>
            <a:ext cx="1835584" cy="23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47"/>
            <a:ext cx="12191937" cy="6857107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3548" y="1530597"/>
            <a:ext cx="5168873" cy="2158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499"/>
              </a:lnSpc>
            </a:pPr>
            <a:r>
              <a:rPr lang="en-US" sz="5999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rPr>
              <a:t>Благодарим за внимание!</a:t>
            </a:r>
            <a:endParaRPr lang="en-US" sz="5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63548" y="5327403"/>
            <a:ext cx="3831147" cy="1094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99"/>
              </a:lnSpc>
            </a:pP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 «1С», </a:t>
            </a:r>
            <a:r>
              <a:rPr lang="ru-RU" sz="20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декабрь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2025 г.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99"/>
              </a:lnSpc>
            </a:pP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  <a:hlinkClick r:id="rId7"/>
              </a:rPr>
              <a:t>1с@1c.ru</a:t>
            </a:r>
            <a:r>
              <a:rPr lang="ru-RU" sz="20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  <a:hlinkClick r:id="rId8"/>
              </a:rPr>
              <a:t>consult@1c.ru</a:t>
            </a:r>
            <a:r>
              <a:rPr lang="ru-RU" sz="20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2599"/>
              </a:lnSpc>
            </a:pP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47472" y="299301"/>
            <a:ext cx="5671010" cy="669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План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5286" y="1882381"/>
            <a:ext cx="10265228" cy="351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altLang="ru-RU" sz="2400" dirty="0" smtClean="0"/>
              <a:t>Зачем нужно иметь актуальный список нормативных </a:t>
            </a:r>
            <a:r>
              <a:rPr lang="ru-RU" altLang="ru-RU" sz="2400" dirty="0" smtClean="0"/>
              <a:t>документов (НД)?</a:t>
            </a:r>
            <a:endParaRPr lang="ru-RU" altLang="ru-RU" sz="2400" dirty="0" smtClean="0"/>
          </a:p>
          <a:p>
            <a:pPr marL="457200" indent="-457200">
              <a:buAutoNum type="arabicPeriod"/>
            </a:pPr>
            <a:r>
              <a:rPr lang="ru-RU" altLang="ru-RU" sz="2400" dirty="0" smtClean="0"/>
              <a:t>Какие </a:t>
            </a:r>
            <a:r>
              <a:rPr lang="ru-RU" altLang="ru-RU" sz="2400" dirty="0" smtClean="0"/>
              <a:t>документы </a:t>
            </a:r>
            <a:r>
              <a:rPr lang="ru-RU" altLang="ru-RU" sz="2400" dirty="0" smtClean="0"/>
              <a:t>включены в </a:t>
            </a:r>
            <a:r>
              <a:rPr lang="ru-RU" altLang="ru-RU" sz="2400" dirty="0" smtClean="0"/>
              <a:t>список НД?</a:t>
            </a:r>
            <a:endParaRPr lang="ru-RU" altLang="ru-RU" sz="2400" dirty="0" smtClean="0"/>
          </a:p>
          <a:p>
            <a:pPr marL="457200" indent="-457200">
              <a:buAutoNum type="arabicPeriod"/>
            </a:pPr>
            <a:r>
              <a:rPr lang="ru-RU" altLang="ru-RU" sz="2400" dirty="0" smtClean="0"/>
              <a:t>Информационные ресурсы</a:t>
            </a:r>
          </a:p>
          <a:p>
            <a:pPr marL="457200" indent="-457200">
              <a:buAutoNum type="arabicPeriod"/>
            </a:pPr>
            <a:r>
              <a:rPr lang="ru-RU" altLang="ru-RU" sz="2400" dirty="0"/>
              <a:t>Как использовать информацию из </a:t>
            </a:r>
            <a:r>
              <a:rPr lang="ru-RU" altLang="ru-RU" sz="2400" dirty="0" smtClean="0"/>
              <a:t>списка НД при реализации проектов внедрения СЭД?</a:t>
            </a:r>
          </a:p>
          <a:p>
            <a:pPr marL="457200" indent="-457200">
              <a:buAutoNum type="arabicPeriod"/>
            </a:pPr>
            <a:r>
              <a:rPr lang="ru-RU" altLang="ru-RU" sz="2400" dirty="0" smtClean="0"/>
              <a:t>Локальные нормативные акты по делопроизводству и архивному делу</a:t>
            </a:r>
            <a:endParaRPr lang="ru-RU" altLang="ru-RU" sz="2400" dirty="0" smtClean="0"/>
          </a:p>
          <a:p>
            <a:pPr marL="457200" indent="-457200">
              <a:buAutoNum type="arabicPeriod"/>
            </a:pPr>
            <a:r>
              <a:rPr lang="ru-RU" altLang="ru-RU" sz="2400" dirty="0" smtClean="0"/>
              <a:t>Соответствие программ 1С:Документооборот и 1С:Архив законодательству</a:t>
            </a:r>
            <a:endParaRPr lang="ru-RU" altLang="ru-RU" sz="2400" dirty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9187543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244C38-BDC6-41BA-9778-3C9BD5EBD37F}" type="slidenum">
              <a:rPr lang="ru-RU" sz="1400" smtClean="0"/>
              <a:pPr algn="r"/>
              <a:t>2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001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775857" y="162966"/>
            <a:ext cx="6313714" cy="779565"/>
          </a:xfrm>
        </p:spPr>
        <p:txBody>
          <a:bodyPr>
            <a:noAutofit/>
          </a:bodyPr>
          <a:lstStyle/>
          <a:p>
            <a:r>
              <a:rPr lang="ru-RU" altLang="ru-RU" sz="2800" dirty="0"/>
              <a:t>Зачем нужно иметь актуальный список нормативных </a:t>
            </a:r>
            <a:r>
              <a:rPr lang="ru-RU" altLang="ru-RU" sz="2800" dirty="0" smtClean="0"/>
              <a:t>документов (НД)?</a:t>
            </a:r>
            <a:endParaRPr lang="ru-RU" altLang="ru-RU" sz="2800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80738564"/>
              </p:ext>
            </p:extLst>
          </p:nvPr>
        </p:nvGraphicFramePr>
        <p:xfrm>
          <a:off x="404728" y="1430924"/>
          <a:ext cx="11536900" cy="510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1" descr=" 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4728" y="437995"/>
            <a:ext cx="950975" cy="5045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6730D-4C18-498B-88A1-E500CDA973A8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9198428" y="63554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244C38-BDC6-41BA-9778-3C9BD5EBD37F}" type="slidenum">
              <a:rPr lang="ru-RU" sz="1400" smtClean="0"/>
              <a:pPr algn="r"/>
              <a:t>3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0352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4895" y="496068"/>
            <a:ext cx="9405361" cy="534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 smtClean="0"/>
              <a:t>Какие документы включены в список НД?</a:t>
            </a:r>
            <a:endParaRPr lang="ru-RU" altLang="ru-RU" dirty="0"/>
          </a:p>
        </p:txBody>
      </p:sp>
      <p:sp>
        <p:nvSpPr>
          <p:cNvPr id="4" name="TextBox 7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816429" y="1347016"/>
            <a:ext cx="10668000" cy="37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marL="0" indent="0">
              <a:buNone/>
              <a:defRPr/>
            </a:pPr>
            <a:r>
              <a:rPr lang="ru-RU" sz="2000" dirty="0" smtClean="0"/>
              <a:t>В список включены актуальные нормативные документы (НД) по направлениям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5114145"/>
              </p:ext>
            </p:extLst>
          </p:nvPr>
        </p:nvGraphicFramePr>
        <p:xfrm>
          <a:off x="762001" y="1861457"/>
          <a:ext cx="10929256" cy="451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0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4896" y="496068"/>
            <a:ext cx="9742818" cy="534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/>
              <a:t>Какие документы включены в список НД?</a:t>
            </a:r>
            <a:endParaRPr lang="ru-RU" alt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45948"/>
              </p:ext>
            </p:extLst>
          </p:nvPr>
        </p:nvGraphicFramePr>
        <p:xfrm>
          <a:off x="4060373" y="1338943"/>
          <a:ext cx="7728856" cy="517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6569" y="1965851"/>
            <a:ext cx="3570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В перечень включено свыше 200 ключевых документов, регламентирующие вопросы управления документами, архивного дела и других связанных с ними областей знаний</a:t>
            </a:r>
            <a:endParaRPr lang="ru-RU" alt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6570" y="4977259"/>
            <a:ext cx="3374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lang="ru-RU" dirty="0" smtClean="0"/>
              <a:t>! </a:t>
            </a:r>
            <a:r>
              <a:rPr lang="ru-RU" i="1" dirty="0" smtClean="0"/>
              <a:t>Состав документов, включенных </a:t>
            </a:r>
            <a:r>
              <a:rPr lang="ru-RU" i="1" dirty="0"/>
              <a:t>в </a:t>
            </a:r>
            <a:r>
              <a:rPr lang="ru-RU" i="1" dirty="0" smtClean="0"/>
              <a:t>список меняется </a:t>
            </a:r>
            <a:r>
              <a:rPr lang="ru-RU" i="1" dirty="0"/>
              <a:t>регулярно, информация  будет постоянно актуализироваться</a:t>
            </a:r>
            <a:endParaRPr lang="ru-RU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4896" y="496068"/>
            <a:ext cx="9394475" cy="534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/>
              <a:t>Какие документы включены в список НД?</a:t>
            </a:r>
            <a:endParaRPr lang="ru-RU" alt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8141670"/>
              </p:ext>
            </p:extLst>
          </p:nvPr>
        </p:nvGraphicFramePr>
        <p:xfrm>
          <a:off x="566057" y="1460643"/>
          <a:ext cx="11299372" cy="488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3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4896" y="496068"/>
            <a:ext cx="9394475" cy="534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/>
              <a:t>Какие документы включены в список НД?</a:t>
            </a:r>
            <a:endParaRPr lang="ru-RU" alt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7078191"/>
              </p:ext>
            </p:extLst>
          </p:nvPr>
        </p:nvGraphicFramePr>
        <p:xfrm>
          <a:off x="566057" y="1219200"/>
          <a:ext cx="11299372" cy="512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0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4896" y="496068"/>
            <a:ext cx="9394475" cy="534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/>
              <a:t>Какие документы включены в список НД?</a:t>
            </a:r>
            <a:endParaRPr lang="ru-RU" alt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0750641"/>
              </p:ext>
            </p:extLst>
          </p:nvPr>
        </p:nvGraphicFramePr>
        <p:xfrm>
          <a:off x="566057" y="1251857"/>
          <a:ext cx="11299372" cy="534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7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7">
            <a:extLst>
              <a:ext uri="{FF2B5EF4-FFF2-40B4-BE49-F238E27FC236}">
                <a16:creationId xmlns:a16="http://schemas.microsoft.com/office/drawing/2014/main" xmlns="" id="{D7F48416-9F91-4FE8-A710-2B57D1C4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54479" y="430754"/>
            <a:ext cx="7254324" cy="534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 smtClean="0"/>
              <a:t>Информационные ресурсы</a:t>
            </a:r>
            <a:endParaRPr lang="ru-RU" altLang="ru-RU" dirty="0"/>
          </a:p>
        </p:txBody>
      </p:sp>
      <p:graphicFrame>
        <p:nvGraphicFramePr>
          <p:cNvPr id="6" name="Схема 5">
            <a:hlinkClick r:id="rId2"/>
          </p:cNvPr>
          <p:cNvGraphicFramePr/>
          <p:nvPr>
            <p:extLst>
              <p:ext uri="{D42A27DB-BD31-4B8C-83A1-F6EECF244321}">
                <p14:modId xmlns:p14="http://schemas.microsoft.com/office/powerpoint/2010/main" val="1628867314"/>
              </p:ext>
            </p:extLst>
          </p:nvPr>
        </p:nvGraphicFramePr>
        <p:xfrm>
          <a:off x="707572" y="1872342"/>
          <a:ext cx="11406868" cy="463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62248" y="1281412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Информацию об актуальных </a:t>
            </a:r>
            <a:r>
              <a:rPr lang="ru-RU" b="1" dirty="0" smtClean="0"/>
              <a:t>нормативных документах </a:t>
            </a:r>
            <a:r>
              <a:rPr lang="ru-RU" b="1" dirty="0"/>
              <a:t>можно отслеживать на следующих ресурсах</a:t>
            </a:r>
            <a:endParaRPr lang="ru-RU" b="1" dirty="0"/>
          </a:p>
        </p:txBody>
      </p:sp>
      <p:pic>
        <p:nvPicPr>
          <p:cNvPr id="8" name="Picture 5" descr="C:\Users\ASUS\AppData\Local\Temp\Rar$DIa17672.10222\budgetmo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7" y="4300008"/>
            <a:ext cx="1444399" cy="14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72" y="4115971"/>
            <a:ext cx="1636939" cy="163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8" y="4125496"/>
            <a:ext cx="1632857" cy="16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14" y="4125496"/>
            <a:ext cx="1642382" cy="16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640" y="4115971"/>
            <a:ext cx="1642382" cy="16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1221</Words>
  <Application>Microsoft Office PowerPoint</Application>
  <PresentationFormat>Произвольный</PresentationFormat>
  <Paragraphs>171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Основные нормативные документы по управлению документами  и архивному делу</vt:lpstr>
      <vt:lpstr>Презентация PowerPoint</vt:lpstr>
      <vt:lpstr>Зачем нужно иметь актуальный список нормативных документов (НД)?</vt:lpstr>
      <vt:lpstr>Какие документы включены в список НД?</vt:lpstr>
      <vt:lpstr>Какие документы включены в список НД?</vt:lpstr>
      <vt:lpstr>Какие документы включены в список НД?</vt:lpstr>
      <vt:lpstr>Какие документы включены в список НД?</vt:lpstr>
      <vt:lpstr>Какие документы включены в список НД?</vt:lpstr>
      <vt:lpstr>Информационные ресурсы</vt:lpstr>
      <vt:lpstr>Как использовать информацию из списка НД при реализации проектов внедрения СЭД?</vt:lpstr>
      <vt:lpstr>Локальные нормативные акты по делопроизводству и архивному делу</vt:lpstr>
      <vt:lpstr>Соответствие программ 1С:Документооборот           и 1С:Архив законодательству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Беляева Мария Дмитриевна</dc:creator>
  <cp:lastModifiedBy>Алхутова Мария</cp:lastModifiedBy>
  <cp:revision>19</cp:revision>
  <dcterms:created xsi:type="dcterms:W3CDTF">2025-11-24T07:33:13Z</dcterms:created>
  <dcterms:modified xsi:type="dcterms:W3CDTF">2025-12-07T23:46:13Z</dcterms:modified>
</cp:coreProperties>
</file>