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82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65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28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 копия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167" y="6039274"/>
            <a:ext cx="876989" cy="745804"/>
          </a:xfrm>
          <a:prstGeom prst="rect">
            <a:avLst/>
          </a:prstGeom>
          <a:ln w="12700">
            <a:miter lim="400000"/>
          </a:ln>
          <a:effectLst>
            <a:outerShdw blurRad="469900" dist="156420" dir="16200000" rotWithShape="0">
              <a:srgbClr val="000000"/>
            </a:outerShdw>
          </a:effectLst>
        </p:spPr>
      </p:pic>
      <p:sp>
        <p:nvSpPr>
          <p:cNvPr id="93" name="КомЮнити"/>
          <p:cNvSpPr txBox="1"/>
          <p:nvPr/>
        </p:nvSpPr>
        <p:spPr>
          <a:xfrm rot="16215905">
            <a:off x="-1141155" y="3223718"/>
            <a:ext cx="3053488" cy="41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2438337">
              <a:defRPr sz="2400">
                <a:solidFill>
                  <a:srgbClr val="DDDDD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КомЮнити</a:t>
            </a: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5272" y="310497"/>
            <a:ext cx="11548549" cy="469849"/>
          </a:xfrm>
          <a:prstGeom prst="rect">
            <a:avLst/>
          </a:prstGeom>
        </p:spPr>
        <p:txBody>
          <a:bodyPr lIns="50800" tIns="50800" rIns="50800" bIns="50800"/>
          <a:lstStyle>
            <a:lvl1pPr defTabSz="1219168">
              <a:defRPr sz="4200" spc="-85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95" name="Линия Линия" descr="Линия Лини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05" y="917918"/>
            <a:ext cx="11676483" cy="63502"/>
          </a:xfrm>
          <a:prstGeom prst="rect">
            <a:avLst/>
          </a:prstGeom>
          <a:ln w="12700">
            <a:miter lim="400000"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</p:spPr>
      </p:pic>
      <p:sp>
        <p:nvSpPr>
          <p:cNvPr id="9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64610" y="1578127"/>
            <a:ext cx="10585868" cy="4419603"/>
          </a:xfrm>
          <a:prstGeom prst="rect">
            <a:avLst/>
          </a:prstGeom>
        </p:spPr>
        <p:txBody>
          <a:bodyPr lIns="50800" tIns="50800" rIns="50800" bIns="50800"/>
          <a:lstStyle>
            <a:lvl1pPr marL="304800" indent="-304800" defTabSz="1219168">
              <a:spcBef>
                <a:spcPts val="2200"/>
              </a:spcBef>
              <a:buSzPct val="123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09600" indent="-304800" defTabSz="1219168">
              <a:spcBef>
                <a:spcPts val="2200"/>
              </a:spcBef>
              <a:buSzPct val="123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indent="-304800" defTabSz="1219168">
              <a:spcBef>
                <a:spcPts val="2200"/>
              </a:spcBef>
              <a:buSzPct val="123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19200" indent="-304800" defTabSz="1219168">
              <a:spcBef>
                <a:spcPts val="2200"/>
              </a:spcBef>
              <a:buSzPct val="123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24000" indent="-304800" defTabSz="1219168">
              <a:spcBef>
                <a:spcPts val="2200"/>
              </a:spcBef>
              <a:buSzPct val="123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grpSp>
        <p:nvGrpSpPr>
          <p:cNvPr id="99" name="sketch line"/>
          <p:cNvGrpSpPr/>
          <p:nvPr/>
        </p:nvGrpSpPr>
        <p:grpSpPr>
          <a:xfrm>
            <a:off x="699641" y="910614"/>
            <a:ext cx="10999394" cy="78108"/>
            <a:chOff x="0" y="0"/>
            <a:chExt cx="10999393" cy="78106"/>
          </a:xfrm>
        </p:grpSpPr>
        <p:sp>
          <p:nvSpPr>
            <p:cNvPr id="97" name="Фигура"/>
            <p:cNvSpPr/>
            <p:nvPr/>
          </p:nvSpPr>
          <p:spPr>
            <a:xfrm>
              <a:off x="249283" y="7366"/>
              <a:ext cx="10750110" cy="63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0792" extrusionOk="0">
                  <a:moveTo>
                    <a:pt x="0" y="3497"/>
                  </a:moveTo>
                  <a:cubicBezTo>
                    <a:pt x="174" y="216"/>
                    <a:pt x="428" y="4542"/>
                    <a:pt x="684" y="3497"/>
                  </a:cubicBezTo>
                  <a:cubicBezTo>
                    <a:pt x="983" y="3371"/>
                    <a:pt x="835" y="4759"/>
                    <a:pt x="936" y="3497"/>
                  </a:cubicBezTo>
                  <a:cubicBezTo>
                    <a:pt x="980" y="5492"/>
                    <a:pt x="1587" y="-4911"/>
                    <a:pt x="2268" y="3497"/>
                  </a:cubicBezTo>
                  <a:cubicBezTo>
                    <a:pt x="2906" y="129"/>
                    <a:pt x="2653" y="1713"/>
                    <a:pt x="2952" y="3497"/>
                  </a:cubicBezTo>
                  <a:cubicBezTo>
                    <a:pt x="3267" y="3981"/>
                    <a:pt x="3428" y="2074"/>
                    <a:pt x="3635" y="3497"/>
                  </a:cubicBezTo>
                  <a:cubicBezTo>
                    <a:pt x="3861" y="1539"/>
                    <a:pt x="4435" y="-2030"/>
                    <a:pt x="4967" y="3497"/>
                  </a:cubicBezTo>
                  <a:cubicBezTo>
                    <a:pt x="5497" y="5179"/>
                    <a:pt x="5228" y="90"/>
                    <a:pt x="5435" y="3497"/>
                  </a:cubicBezTo>
                  <a:cubicBezTo>
                    <a:pt x="5669" y="3482"/>
                    <a:pt x="6320" y="3001"/>
                    <a:pt x="6767" y="3497"/>
                  </a:cubicBezTo>
                  <a:cubicBezTo>
                    <a:pt x="7292" y="7833"/>
                    <a:pt x="7727" y="9476"/>
                    <a:pt x="8099" y="3497"/>
                  </a:cubicBezTo>
                  <a:cubicBezTo>
                    <a:pt x="8483" y="3259"/>
                    <a:pt x="8545" y="3137"/>
                    <a:pt x="8999" y="3497"/>
                  </a:cubicBezTo>
                  <a:cubicBezTo>
                    <a:pt x="9406" y="4371"/>
                    <a:pt x="9772" y="7131"/>
                    <a:pt x="10331" y="3497"/>
                  </a:cubicBezTo>
                  <a:cubicBezTo>
                    <a:pt x="10948" y="2524"/>
                    <a:pt x="10722" y="-1555"/>
                    <a:pt x="11015" y="3497"/>
                  </a:cubicBezTo>
                  <a:cubicBezTo>
                    <a:pt x="11294" y="5530"/>
                    <a:pt x="11499" y="4707"/>
                    <a:pt x="11698" y="3497"/>
                  </a:cubicBezTo>
                  <a:cubicBezTo>
                    <a:pt x="11971" y="7521"/>
                    <a:pt x="12449" y="8950"/>
                    <a:pt x="12814" y="3497"/>
                  </a:cubicBezTo>
                  <a:cubicBezTo>
                    <a:pt x="13141" y="1028"/>
                    <a:pt x="13228" y="1107"/>
                    <a:pt x="13498" y="3497"/>
                  </a:cubicBezTo>
                  <a:cubicBezTo>
                    <a:pt x="13726" y="1182"/>
                    <a:pt x="14272" y="-3054"/>
                    <a:pt x="14830" y="3497"/>
                  </a:cubicBezTo>
                  <a:cubicBezTo>
                    <a:pt x="15447" y="5737"/>
                    <a:pt x="15792" y="11965"/>
                    <a:pt x="16162" y="3497"/>
                  </a:cubicBezTo>
                  <a:cubicBezTo>
                    <a:pt x="16507" y="467"/>
                    <a:pt x="16816" y="8215"/>
                    <a:pt x="17062" y="3497"/>
                  </a:cubicBezTo>
                  <a:cubicBezTo>
                    <a:pt x="17304" y="1025"/>
                    <a:pt x="17528" y="2244"/>
                    <a:pt x="17746" y="3497"/>
                  </a:cubicBezTo>
                  <a:cubicBezTo>
                    <a:pt x="17971" y="3750"/>
                    <a:pt x="17902" y="2696"/>
                    <a:pt x="17998" y="3497"/>
                  </a:cubicBezTo>
                  <a:cubicBezTo>
                    <a:pt x="18107" y="5962"/>
                    <a:pt x="18252" y="2310"/>
                    <a:pt x="18466" y="3497"/>
                  </a:cubicBezTo>
                  <a:cubicBezTo>
                    <a:pt x="18684" y="5534"/>
                    <a:pt x="18733" y="4247"/>
                    <a:pt x="18934" y="3497"/>
                  </a:cubicBezTo>
                  <a:cubicBezTo>
                    <a:pt x="19161" y="5208"/>
                    <a:pt x="19384" y="3492"/>
                    <a:pt x="19618" y="3497"/>
                  </a:cubicBezTo>
                  <a:cubicBezTo>
                    <a:pt x="19938" y="5573"/>
                    <a:pt x="20766" y="5507"/>
                    <a:pt x="21597" y="3497"/>
                  </a:cubicBezTo>
                  <a:cubicBezTo>
                    <a:pt x="21598" y="4789"/>
                    <a:pt x="21599" y="5042"/>
                    <a:pt x="21597" y="6582"/>
                  </a:cubicBezTo>
                  <a:cubicBezTo>
                    <a:pt x="21420" y="5779"/>
                    <a:pt x="21112" y="1730"/>
                    <a:pt x="20697" y="6582"/>
                  </a:cubicBezTo>
                  <a:cubicBezTo>
                    <a:pt x="20303" y="6459"/>
                    <a:pt x="20234" y="6213"/>
                    <a:pt x="19798" y="6582"/>
                  </a:cubicBezTo>
                  <a:cubicBezTo>
                    <a:pt x="19371" y="6841"/>
                    <a:pt x="19463" y="8575"/>
                    <a:pt x="19330" y="6582"/>
                  </a:cubicBezTo>
                  <a:cubicBezTo>
                    <a:pt x="19100" y="5408"/>
                    <a:pt x="18701" y="13863"/>
                    <a:pt x="18214" y="6582"/>
                  </a:cubicBezTo>
                  <a:cubicBezTo>
                    <a:pt x="17788" y="4819"/>
                    <a:pt x="17883" y="6777"/>
                    <a:pt x="17746" y="6582"/>
                  </a:cubicBezTo>
                  <a:cubicBezTo>
                    <a:pt x="17592" y="8095"/>
                    <a:pt x="17176" y="12859"/>
                    <a:pt x="16630" y="6582"/>
                  </a:cubicBezTo>
                  <a:cubicBezTo>
                    <a:pt x="16079" y="9693"/>
                    <a:pt x="16465" y="5538"/>
                    <a:pt x="16378" y="6582"/>
                  </a:cubicBezTo>
                  <a:cubicBezTo>
                    <a:pt x="16225" y="8"/>
                    <a:pt x="15730" y="9994"/>
                    <a:pt x="15262" y="6582"/>
                  </a:cubicBezTo>
                  <a:cubicBezTo>
                    <a:pt x="14786" y="2711"/>
                    <a:pt x="14972" y="5106"/>
                    <a:pt x="14794" y="6582"/>
                  </a:cubicBezTo>
                  <a:cubicBezTo>
                    <a:pt x="14575" y="6815"/>
                    <a:pt x="14644" y="6246"/>
                    <a:pt x="14542" y="6582"/>
                  </a:cubicBezTo>
                  <a:cubicBezTo>
                    <a:pt x="14428" y="8012"/>
                    <a:pt x="14288" y="5342"/>
                    <a:pt x="14074" y="6582"/>
                  </a:cubicBezTo>
                  <a:cubicBezTo>
                    <a:pt x="13812" y="5300"/>
                    <a:pt x="13256" y="3848"/>
                    <a:pt x="12958" y="6582"/>
                  </a:cubicBezTo>
                  <a:cubicBezTo>
                    <a:pt x="12668" y="8287"/>
                    <a:pt x="12620" y="6054"/>
                    <a:pt x="12490" y="6582"/>
                  </a:cubicBezTo>
                  <a:cubicBezTo>
                    <a:pt x="12362" y="6748"/>
                    <a:pt x="12338" y="6949"/>
                    <a:pt x="12238" y="6582"/>
                  </a:cubicBezTo>
                  <a:cubicBezTo>
                    <a:pt x="12120" y="6861"/>
                    <a:pt x="11950" y="6045"/>
                    <a:pt x="11770" y="6582"/>
                  </a:cubicBezTo>
                  <a:cubicBezTo>
                    <a:pt x="11560" y="5274"/>
                    <a:pt x="11414" y="8361"/>
                    <a:pt x="11087" y="6582"/>
                  </a:cubicBezTo>
                  <a:cubicBezTo>
                    <a:pt x="10789" y="6510"/>
                    <a:pt x="10400" y="2086"/>
                    <a:pt x="10187" y="6582"/>
                  </a:cubicBezTo>
                  <a:cubicBezTo>
                    <a:pt x="9986" y="9853"/>
                    <a:pt x="9927" y="7926"/>
                    <a:pt x="9719" y="6582"/>
                  </a:cubicBezTo>
                  <a:cubicBezTo>
                    <a:pt x="9542" y="7818"/>
                    <a:pt x="8940" y="7651"/>
                    <a:pt x="8387" y="6582"/>
                  </a:cubicBezTo>
                  <a:cubicBezTo>
                    <a:pt x="7865" y="3324"/>
                    <a:pt x="7852" y="3294"/>
                    <a:pt x="7487" y="6582"/>
                  </a:cubicBezTo>
                  <a:cubicBezTo>
                    <a:pt x="7139" y="9541"/>
                    <a:pt x="6735" y="-411"/>
                    <a:pt x="6155" y="6582"/>
                  </a:cubicBezTo>
                  <a:cubicBezTo>
                    <a:pt x="5616" y="6978"/>
                    <a:pt x="5580" y="5362"/>
                    <a:pt x="5039" y="6582"/>
                  </a:cubicBezTo>
                  <a:cubicBezTo>
                    <a:pt x="4509" y="8024"/>
                    <a:pt x="4578" y="6194"/>
                    <a:pt x="4355" y="6582"/>
                  </a:cubicBezTo>
                  <a:cubicBezTo>
                    <a:pt x="4100" y="5250"/>
                    <a:pt x="3625" y="16689"/>
                    <a:pt x="3239" y="6582"/>
                  </a:cubicBezTo>
                  <a:cubicBezTo>
                    <a:pt x="2790" y="2949"/>
                    <a:pt x="2961" y="7370"/>
                    <a:pt x="2772" y="6582"/>
                  </a:cubicBezTo>
                  <a:cubicBezTo>
                    <a:pt x="2531" y="12030"/>
                    <a:pt x="2100" y="5211"/>
                    <a:pt x="1872" y="6582"/>
                  </a:cubicBezTo>
                  <a:cubicBezTo>
                    <a:pt x="1593" y="5397"/>
                    <a:pt x="1675" y="6064"/>
                    <a:pt x="1620" y="6582"/>
                  </a:cubicBezTo>
                  <a:cubicBezTo>
                    <a:pt x="1531" y="1936"/>
                    <a:pt x="442" y="1105"/>
                    <a:pt x="0" y="6582"/>
                  </a:cubicBezTo>
                  <a:cubicBezTo>
                    <a:pt x="0" y="5660"/>
                    <a:pt x="-1" y="4844"/>
                    <a:pt x="0" y="349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Фигура"/>
            <p:cNvSpPr/>
            <p:nvPr/>
          </p:nvSpPr>
          <p:spPr>
            <a:xfrm>
              <a:off x="0" y="0"/>
              <a:ext cx="10750656" cy="7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1463" extrusionOk="0">
                  <a:moveTo>
                    <a:pt x="1" y="3445"/>
                  </a:moveTo>
                  <a:cubicBezTo>
                    <a:pt x="532" y="6910"/>
                    <a:pt x="674" y="28"/>
                    <a:pt x="1117" y="3445"/>
                  </a:cubicBezTo>
                  <a:cubicBezTo>
                    <a:pt x="1544" y="7225"/>
                    <a:pt x="2001" y="688"/>
                    <a:pt x="2233" y="3445"/>
                  </a:cubicBezTo>
                  <a:cubicBezTo>
                    <a:pt x="2439" y="5376"/>
                    <a:pt x="2763" y="9769"/>
                    <a:pt x="3132" y="3445"/>
                  </a:cubicBezTo>
                  <a:cubicBezTo>
                    <a:pt x="3461" y="1654"/>
                    <a:pt x="3586" y="7035"/>
                    <a:pt x="4032" y="3445"/>
                  </a:cubicBezTo>
                  <a:cubicBezTo>
                    <a:pt x="4467" y="731"/>
                    <a:pt x="4542" y="4632"/>
                    <a:pt x="4932" y="3445"/>
                  </a:cubicBezTo>
                  <a:cubicBezTo>
                    <a:pt x="5330" y="2540"/>
                    <a:pt x="5052" y="3257"/>
                    <a:pt x="5184" y="3445"/>
                  </a:cubicBezTo>
                  <a:cubicBezTo>
                    <a:pt x="5312" y="-1122"/>
                    <a:pt x="6031" y="1657"/>
                    <a:pt x="6300" y="3445"/>
                  </a:cubicBezTo>
                  <a:cubicBezTo>
                    <a:pt x="6356" y="2756"/>
                    <a:pt x="6464" y="2869"/>
                    <a:pt x="6552" y="3445"/>
                  </a:cubicBezTo>
                  <a:cubicBezTo>
                    <a:pt x="6628" y="8845"/>
                    <a:pt x="7012" y="2334"/>
                    <a:pt x="7451" y="3445"/>
                  </a:cubicBezTo>
                  <a:cubicBezTo>
                    <a:pt x="7870" y="2697"/>
                    <a:pt x="8516" y="3886"/>
                    <a:pt x="8783" y="3445"/>
                  </a:cubicBezTo>
                  <a:cubicBezTo>
                    <a:pt x="9110" y="-1222"/>
                    <a:pt x="9484" y="9637"/>
                    <a:pt x="10115" y="3445"/>
                  </a:cubicBezTo>
                  <a:cubicBezTo>
                    <a:pt x="10774" y="1158"/>
                    <a:pt x="10759" y="1095"/>
                    <a:pt x="11230" y="3445"/>
                  </a:cubicBezTo>
                  <a:cubicBezTo>
                    <a:pt x="11710" y="4633"/>
                    <a:pt x="11640" y="1576"/>
                    <a:pt x="11914" y="3445"/>
                  </a:cubicBezTo>
                  <a:cubicBezTo>
                    <a:pt x="12201" y="4675"/>
                    <a:pt x="12052" y="3601"/>
                    <a:pt x="12166" y="3445"/>
                  </a:cubicBezTo>
                  <a:cubicBezTo>
                    <a:pt x="12299" y="451"/>
                    <a:pt x="12571" y="1178"/>
                    <a:pt x="12850" y="3445"/>
                  </a:cubicBezTo>
                  <a:cubicBezTo>
                    <a:pt x="13130" y="9115"/>
                    <a:pt x="13542" y="6805"/>
                    <a:pt x="13966" y="3445"/>
                  </a:cubicBezTo>
                  <a:cubicBezTo>
                    <a:pt x="14376" y="-4979"/>
                    <a:pt x="14975" y="4878"/>
                    <a:pt x="15297" y="3445"/>
                  </a:cubicBezTo>
                  <a:cubicBezTo>
                    <a:pt x="15567" y="-1033"/>
                    <a:pt x="15493" y="3346"/>
                    <a:pt x="15549" y="3445"/>
                  </a:cubicBezTo>
                  <a:cubicBezTo>
                    <a:pt x="15632" y="3887"/>
                    <a:pt x="15707" y="2780"/>
                    <a:pt x="15801" y="3445"/>
                  </a:cubicBezTo>
                  <a:cubicBezTo>
                    <a:pt x="15973" y="7705"/>
                    <a:pt x="16648" y="4620"/>
                    <a:pt x="17133" y="3445"/>
                  </a:cubicBezTo>
                  <a:cubicBezTo>
                    <a:pt x="17610" y="4929"/>
                    <a:pt x="17325" y="2423"/>
                    <a:pt x="17385" y="3445"/>
                  </a:cubicBezTo>
                  <a:cubicBezTo>
                    <a:pt x="17417" y="1850"/>
                    <a:pt x="17985" y="3062"/>
                    <a:pt x="18285" y="3445"/>
                  </a:cubicBezTo>
                  <a:cubicBezTo>
                    <a:pt x="18588" y="5759"/>
                    <a:pt x="18610" y="3195"/>
                    <a:pt x="18752" y="3445"/>
                  </a:cubicBezTo>
                  <a:cubicBezTo>
                    <a:pt x="18898" y="3233"/>
                    <a:pt x="19085" y="4367"/>
                    <a:pt x="19220" y="3445"/>
                  </a:cubicBezTo>
                  <a:cubicBezTo>
                    <a:pt x="19351" y="3558"/>
                    <a:pt x="19569" y="5428"/>
                    <a:pt x="19688" y="3445"/>
                  </a:cubicBezTo>
                  <a:cubicBezTo>
                    <a:pt x="19824" y="2850"/>
                    <a:pt x="20062" y="3039"/>
                    <a:pt x="20156" y="3445"/>
                  </a:cubicBezTo>
                  <a:cubicBezTo>
                    <a:pt x="20206" y="-3629"/>
                    <a:pt x="21090" y="7338"/>
                    <a:pt x="21596" y="3445"/>
                  </a:cubicBezTo>
                  <a:cubicBezTo>
                    <a:pt x="21598" y="4208"/>
                    <a:pt x="21592" y="4943"/>
                    <a:pt x="21596" y="6103"/>
                  </a:cubicBezTo>
                  <a:cubicBezTo>
                    <a:pt x="21355" y="9062"/>
                    <a:pt x="21042" y="5912"/>
                    <a:pt x="20912" y="6103"/>
                  </a:cubicBezTo>
                  <a:cubicBezTo>
                    <a:pt x="20753" y="8086"/>
                    <a:pt x="20629" y="4569"/>
                    <a:pt x="20444" y="6103"/>
                  </a:cubicBezTo>
                  <a:cubicBezTo>
                    <a:pt x="20223" y="7939"/>
                    <a:pt x="19624" y="3648"/>
                    <a:pt x="19328" y="6103"/>
                  </a:cubicBezTo>
                  <a:cubicBezTo>
                    <a:pt x="18985" y="3378"/>
                    <a:pt x="18345" y="10614"/>
                    <a:pt x="17997" y="6103"/>
                  </a:cubicBezTo>
                  <a:cubicBezTo>
                    <a:pt x="17664" y="5199"/>
                    <a:pt x="17516" y="3360"/>
                    <a:pt x="17313" y="6103"/>
                  </a:cubicBezTo>
                  <a:cubicBezTo>
                    <a:pt x="17106" y="16621"/>
                    <a:pt x="16495" y="8898"/>
                    <a:pt x="15981" y="6103"/>
                  </a:cubicBezTo>
                  <a:cubicBezTo>
                    <a:pt x="15529" y="6983"/>
                    <a:pt x="15357" y="9209"/>
                    <a:pt x="15081" y="6103"/>
                  </a:cubicBezTo>
                  <a:cubicBezTo>
                    <a:pt x="14820" y="4350"/>
                    <a:pt x="14324" y="7201"/>
                    <a:pt x="13750" y="6103"/>
                  </a:cubicBezTo>
                  <a:cubicBezTo>
                    <a:pt x="13236" y="6790"/>
                    <a:pt x="13010" y="7446"/>
                    <a:pt x="12418" y="6103"/>
                  </a:cubicBezTo>
                  <a:cubicBezTo>
                    <a:pt x="11882" y="9093"/>
                    <a:pt x="12114" y="7893"/>
                    <a:pt x="11950" y="6103"/>
                  </a:cubicBezTo>
                  <a:cubicBezTo>
                    <a:pt x="11819" y="4969"/>
                    <a:pt x="11436" y="5658"/>
                    <a:pt x="11266" y="6103"/>
                  </a:cubicBezTo>
                  <a:cubicBezTo>
                    <a:pt x="11118" y="4264"/>
                    <a:pt x="10774" y="6026"/>
                    <a:pt x="10367" y="6103"/>
                  </a:cubicBezTo>
                  <a:cubicBezTo>
                    <a:pt x="10000" y="5317"/>
                    <a:pt x="9916" y="4930"/>
                    <a:pt x="9467" y="6103"/>
                  </a:cubicBezTo>
                  <a:cubicBezTo>
                    <a:pt x="9071" y="2656"/>
                    <a:pt x="8651" y="7256"/>
                    <a:pt x="8351" y="6103"/>
                  </a:cubicBezTo>
                  <a:cubicBezTo>
                    <a:pt x="8042" y="3191"/>
                    <a:pt x="8054" y="6426"/>
                    <a:pt x="7883" y="6103"/>
                  </a:cubicBezTo>
                  <a:cubicBezTo>
                    <a:pt x="7724" y="4998"/>
                    <a:pt x="7555" y="5092"/>
                    <a:pt x="7415" y="6103"/>
                  </a:cubicBezTo>
                  <a:cubicBezTo>
                    <a:pt x="7168" y="5566"/>
                    <a:pt x="6641" y="3141"/>
                    <a:pt x="6084" y="6103"/>
                  </a:cubicBezTo>
                  <a:cubicBezTo>
                    <a:pt x="5537" y="9145"/>
                    <a:pt x="5046" y="9332"/>
                    <a:pt x="4752" y="6103"/>
                  </a:cubicBezTo>
                  <a:cubicBezTo>
                    <a:pt x="4399" y="7960"/>
                    <a:pt x="4153" y="6162"/>
                    <a:pt x="3852" y="6103"/>
                  </a:cubicBezTo>
                  <a:cubicBezTo>
                    <a:pt x="3519" y="5485"/>
                    <a:pt x="3667" y="7704"/>
                    <a:pt x="3600" y="6103"/>
                  </a:cubicBezTo>
                  <a:cubicBezTo>
                    <a:pt x="3511" y="5634"/>
                    <a:pt x="3456" y="6604"/>
                    <a:pt x="3348" y="6103"/>
                  </a:cubicBezTo>
                  <a:cubicBezTo>
                    <a:pt x="3312" y="4769"/>
                    <a:pt x="2351" y="2271"/>
                    <a:pt x="2017" y="6103"/>
                  </a:cubicBezTo>
                  <a:cubicBezTo>
                    <a:pt x="1731" y="6643"/>
                    <a:pt x="1489" y="9911"/>
                    <a:pt x="1333" y="6103"/>
                  </a:cubicBezTo>
                  <a:cubicBezTo>
                    <a:pt x="1183" y="4253"/>
                    <a:pt x="358" y="9551"/>
                    <a:pt x="1" y="6103"/>
                  </a:cubicBezTo>
                  <a:cubicBezTo>
                    <a:pt x="-2" y="4951"/>
                    <a:pt x="3" y="4171"/>
                    <a:pt x="1" y="3445"/>
                  </a:cubicBez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853250" y="6365295"/>
            <a:ext cx="354379" cy="344060"/>
          </a:xfrm>
          <a:prstGeom prst="rect">
            <a:avLst/>
          </a:prstGeom>
        </p:spPr>
        <p:txBody>
          <a:bodyPr lIns="93597" tIns="93597" rIns="93597" bIns="93597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 копия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167" y="6039274"/>
            <a:ext cx="876989" cy="745804"/>
          </a:xfrm>
          <a:prstGeom prst="rect">
            <a:avLst/>
          </a:prstGeom>
          <a:ln w="12700">
            <a:miter lim="400000"/>
          </a:ln>
          <a:effectLst>
            <a:outerShdw blurRad="228600" dist="76200" dir="16200000" rotWithShape="0">
              <a:srgbClr val="000000"/>
            </a:outerShdw>
          </a:effectLst>
        </p:spPr>
      </p:pic>
      <p:sp>
        <p:nvSpPr>
          <p:cNvPr id="117" name="КомЮнити"/>
          <p:cNvSpPr txBox="1"/>
          <p:nvPr/>
        </p:nvSpPr>
        <p:spPr>
          <a:xfrm rot="16215905">
            <a:off x="-1141155" y="3223717"/>
            <a:ext cx="3053488" cy="41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2400">
                <a:solidFill>
                  <a:srgbClr val="DDDDD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КомЮнити</a:t>
            </a:r>
          </a:p>
        </p:txBody>
      </p:sp>
      <p:sp>
        <p:nvSpPr>
          <p:cNvPr id="1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5272" y="310497"/>
            <a:ext cx="11548548" cy="469848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119" name="Линия Линия" descr="Линия Лини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05" y="917918"/>
            <a:ext cx="11676483" cy="63502"/>
          </a:xfrm>
          <a:prstGeom prst="rect">
            <a:avLst/>
          </a:prstGeom>
          <a:ln w="12700">
            <a:miter lim="400000"/>
          </a:ln>
          <a:effectLst>
            <a:outerShdw blurRad="190500" dist="50800" rotWithShape="0">
              <a:srgbClr val="000000">
                <a:alpha val="75000"/>
              </a:srgbClr>
            </a:outerShdw>
          </a:effectLst>
        </p:spPr>
      </p:pic>
      <p:sp>
        <p:nvSpPr>
          <p:cNvPr id="12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64610" y="1578127"/>
            <a:ext cx="10585868" cy="4419602"/>
          </a:xfrm>
          <a:prstGeom prst="rect">
            <a:avLst/>
          </a:prstGeom>
        </p:spPr>
        <p:txBody>
          <a:bodyPr lIns="25400" tIns="25400" rIns="25400" bIns="25400"/>
          <a:lstStyle>
            <a:lvl1pPr marL="304800" indent="-304800" defTabSz="1219168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304800" defTabSz="1219168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24000" indent="-304800" defTabSz="1219168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33600" indent="-304800" defTabSz="1219168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43200" indent="-304800" defTabSz="1219168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grpSp>
        <p:nvGrpSpPr>
          <p:cNvPr id="123" name="sketch line"/>
          <p:cNvGrpSpPr/>
          <p:nvPr/>
        </p:nvGrpSpPr>
        <p:grpSpPr>
          <a:xfrm>
            <a:off x="699642" y="910614"/>
            <a:ext cx="10999394" cy="78107"/>
            <a:chOff x="0" y="0"/>
            <a:chExt cx="10999392" cy="78106"/>
          </a:xfrm>
        </p:grpSpPr>
        <p:sp>
          <p:nvSpPr>
            <p:cNvPr id="121" name="Фигура"/>
            <p:cNvSpPr/>
            <p:nvPr/>
          </p:nvSpPr>
          <p:spPr>
            <a:xfrm>
              <a:off x="249283" y="7366"/>
              <a:ext cx="10750110" cy="63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10792" extrusionOk="0">
                  <a:moveTo>
                    <a:pt x="0" y="3497"/>
                  </a:moveTo>
                  <a:cubicBezTo>
                    <a:pt x="174" y="216"/>
                    <a:pt x="428" y="4542"/>
                    <a:pt x="684" y="3497"/>
                  </a:cubicBezTo>
                  <a:cubicBezTo>
                    <a:pt x="983" y="3371"/>
                    <a:pt x="835" y="4759"/>
                    <a:pt x="936" y="3497"/>
                  </a:cubicBezTo>
                  <a:cubicBezTo>
                    <a:pt x="980" y="5492"/>
                    <a:pt x="1587" y="-4911"/>
                    <a:pt x="2268" y="3497"/>
                  </a:cubicBezTo>
                  <a:cubicBezTo>
                    <a:pt x="2906" y="129"/>
                    <a:pt x="2653" y="1713"/>
                    <a:pt x="2952" y="3497"/>
                  </a:cubicBezTo>
                  <a:cubicBezTo>
                    <a:pt x="3267" y="3981"/>
                    <a:pt x="3428" y="2074"/>
                    <a:pt x="3635" y="3497"/>
                  </a:cubicBezTo>
                  <a:cubicBezTo>
                    <a:pt x="3861" y="1539"/>
                    <a:pt x="4435" y="-2030"/>
                    <a:pt x="4967" y="3497"/>
                  </a:cubicBezTo>
                  <a:cubicBezTo>
                    <a:pt x="5497" y="5179"/>
                    <a:pt x="5228" y="90"/>
                    <a:pt x="5435" y="3497"/>
                  </a:cubicBezTo>
                  <a:cubicBezTo>
                    <a:pt x="5669" y="3482"/>
                    <a:pt x="6320" y="3001"/>
                    <a:pt x="6767" y="3497"/>
                  </a:cubicBezTo>
                  <a:cubicBezTo>
                    <a:pt x="7292" y="7833"/>
                    <a:pt x="7727" y="9476"/>
                    <a:pt x="8099" y="3497"/>
                  </a:cubicBezTo>
                  <a:cubicBezTo>
                    <a:pt x="8483" y="3259"/>
                    <a:pt x="8545" y="3137"/>
                    <a:pt x="8999" y="3497"/>
                  </a:cubicBezTo>
                  <a:cubicBezTo>
                    <a:pt x="9406" y="4371"/>
                    <a:pt x="9772" y="7131"/>
                    <a:pt x="10331" y="3497"/>
                  </a:cubicBezTo>
                  <a:cubicBezTo>
                    <a:pt x="10948" y="2524"/>
                    <a:pt x="10722" y="-1555"/>
                    <a:pt x="11015" y="3497"/>
                  </a:cubicBezTo>
                  <a:cubicBezTo>
                    <a:pt x="11294" y="5530"/>
                    <a:pt x="11499" y="4707"/>
                    <a:pt x="11698" y="3497"/>
                  </a:cubicBezTo>
                  <a:cubicBezTo>
                    <a:pt x="11971" y="7521"/>
                    <a:pt x="12449" y="8950"/>
                    <a:pt x="12814" y="3497"/>
                  </a:cubicBezTo>
                  <a:cubicBezTo>
                    <a:pt x="13141" y="1028"/>
                    <a:pt x="13228" y="1107"/>
                    <a:pt x="13498" y="3497"/>
                  </a:cubicBezTo>
                  <a:cubicBezTo>
                    <a:pt x="13726" y="1182"/>
                    <a:pt x="14272" y="-3054"/>
                    <a:pt x="14830" y="3497"/>
                  </a:cubicBezTo>
                  <a:cubicBezTo>
                    <a:pt x="15447" y="5737"/>
                    <a:pt x="15792" y="11965"/>
                    <a:pt x="16162" y="3497"/>
                  </a:cubicBezTo>
                  <a:cubicBezTo>
                    <a:pt x="16507" y="467"/>
                    <a:pt x="16816" y="8215"/>
                    <a:pt x="17062" y="3497"/>
                  </a:cubicBezTo>
                  <a:cubicBezTo>
                    <a:pt x="17304" y="1025"/>
                    <a:pt x="17528" y="2244"/>
                    <a:pt x="17746" y="3497"/>
                  </a:cubicBezTo>
                  <a:cubicBezTo>
                    <a:pt x="17971" y="3750"/>
                    <a:pt x="17902" y="2696"/>
                    <a:pt x="17998" y="3497"/>
                  </a:cubicBezTo>
                  <a:cubicBezTo>
                    <a:pt x="18107" y="5962"/>
                    <a:pt x="18252" y="2310"/>
                    <a:pt x="18466" y="3497"/>
                  </a:cubicBezTo>
                  <a:cubicBezTo>
                    <a:pt x="18684" y="5534"/>
                    <a:pt x="18733" y="4247"/>
                    <a:pt x="18934" y="3497"/>
                  </a:cubicBezTo>
                  <a:cubicBezTo>
                    <a:pt x="19161" y="5208"/>
                    <a:pt x="19384" y="3492"/>
                    <a:pt x="19618" y="3497"/>
                  </a:cubicBezTo>
                  <a:cubicBezTo>
                    <a:pt x="19938" y="5573"/>
                    <a:pt x="20766" y="5507"/>
                    <a:pt x="21597" y="3497"/>
                  </a:cubicBezTo>
                  <a:cubicBezTo>
                    <a:pt x="21598" y="4789"/>
                    <a:pt x="21599" y="5042"/>
                    <a:pt x="21597" y="6582"/>
                  </a:cubicBezTo>
                  <a:cubicBezTo>
                    <a:pt x="21420" y="5779"/>
                    <a:pt x="21112" y="1730"/>
                    <a:pt x="20697" y="6582"/>
                  </a:cubicBezTo>
                  <a:cubicBezTo>
                    <a:pt x="20303" y="6459"/>
                    <a:pt x="20234" y="6213"/>
                    <a:pt x="19798" y="6582"/>
                  </a:cubicBezTo>
                  <a:cubicBezTo>
                    <a:pt x="19371" y="6841"/>
                    <a:pt x="19463" y="8575"/>
                    <a:pt x="19330" y="6582"/>
                  </a:cubicBezTo>
                  <a:cubicBezTo>
                    <a:pt x="19100" y="5408"/>
                    <a:pt x="18701" y="13863"/>
                    <a:pt x="18214" y="6582"/>
                  </a:cubicBezTo>
                  <a:cubicBezTo>
                    <a:pt x="17788" y="4819"/>
                    <a:pt x="17883" y="6777"/>
                    <a:pt x="17746" y="6582"/>
                  </a:cubicBezTo>
                  <a:cubicBezTo>
                    <a:pt x="17592" y="8095"/>
                    <a:pt x="17176" y="12859"/>
                    <a:pt x="16630" y="6582"/>
                  </a:cubicBezTo>
                  <a:cubicBezTo>
                    <a:pt x="16079" y="9693"/>
                    <a:pt x="16465" y="5538"/>
                    <a:pt x="16378" y="6582"/>
                  </a:cubicBezTo>
                  <a:cubicBezTo>
                    <a:pt x="16225" y="8"/>
                    <a:pt x="15730" y="9994"/>
                    <a:pt x="15262" y="6582"/>
                  </a:cubicBezTo>
                  <a:cubicBezTo>
                    <a:pt x="14786" y="2711"/>
                    <a:pt x="14972" y="5106"/>
                    <a:pt x="14794" y="6582"/>
                  </a:cubicBezTo>
                  <a:cubicBezTo>
                    <a:pt x="14575" y="6815"/>
                    <a:pt x="14644" y="6246"/>
                    <a:pt x="14542" y="6582"/>
                  </a:cubicBezTo>
                  <a:cubicBezTo>
                    <a:pt x="14428" y="8012"/>
                    <a:pt x="14288" y="5342"/>
                    <a:pt x="14074" y="6582"/>
                  </a:cubicBezTo>
                  <a:cubicBezTo>
                    <a:pt x="13812" y="5300"/>
                    <a:pt x="13256" y="3848"/>
                    <a:pt x="12958" y="6582"/>
                  </a:cubicBezTo>
                  <a:cubicBezTo>
                    <a:pt x="12668" y="8287"/>
                    <a:pt x="12620" y="6054"/>
                    <a:pt x="12490" y="6582"/>
                  </a:cubicBezTo>
                  <a:cubicBezTo>
                    <a:pt x="12362" y="6748"/>
                    <a:pt x="12338" y="6949"/>
                    <a:pt x="12238" y="6582"/>
                  </a:cubicBezTo>
                  <a:cubicBezTo>
                    <a:pt x="12120" y="6861"/>
                    <a:pt x="11950" y="6045"/>
                    <a:pt x="11770" y="6582"/>
                  </a:cubicBezTo>
                  <a:cubicBezTo>
                    <a:pt x="11560" y="5274"/>
                    <a:pt x="11414" y="8361"/>
                    <a:pt x="11087" y="6582"/>
                  </a:cubicBezTo>
                  <a:cubicBezTo>
                    <a:pt x="10789" y="6510"/>
                    <a:pt x="10400" y="2086"/>
                    <a:pt x="10187" y="6582"/>
                  </a:cubicBezTo>
                  <a:cubicBezTo>
                    <a:pt x="9986" y="9853"/>
                    <a:pt x="9927" y="7926"/>
                    <a:pt x="9719" y="6582"/>
                  </a:cubicBezTo>
                  <a:cubicBezTo>
                    <a:pt x="9542" y="7818"/>
                    <a:pt x="8940" y="7651"/>
                    <a:pt x="8387" y="6582"/>
                  </a:cubicBezTo>
                  <a:cubicBezTo>
                    <a:pt x="7865" y="3324"/>
                    <a:pt x="7852" y="3294"/>
                    <a:pt x="7487" y="6582"/>
                  </a:cubicBezTo>
                  <a:cubicBezTo>
                    <a:pt x="7139" y="9541"/>
                    <a:pt x="6735" y="-411"/>
                    <a:pt x="6155" y="6582"/>
                  </a:cubicBezTo>
                  <a:cubicBezTo>
                    <a:pt x="5616" y="6978"/>
                    <a:pt x="5580" y="5362"/>
                    <a:pt x="5039" y="6582"/>
                  </a:cubicBezTo>
                  <a:cubicBezTo>
                    <a:pt x="4509" y="8024"/>
                    <a:pt x="4578" y="6194"/>
                    <a:pt x="4355" y="6582"/>
                  </a:cubicBezTo>
                  <a:cubicBezTo>
                    <a:pt x="4100" y="5250"/>
                    <a:pt x="3625" y="16689"/>
                    <a:pt x="3239" y="6582"/>
                  </a:cubicBezTo>
                  <a:cubicBezTo>
                    <a:pt x="2790" y="2949"/>
                    <a:pt x="2961" y="7370"/>
                    <a:pt x="2772" y="6582"/>
                  </a:cubicBezTo>
                  <a:cubicBezTo>
                    <a:pt x="2531" y="12030"/>
                    <a:pt x="2100" y="5211"/>
                    <a:pt x="1872" y="6582"/>
                  </a:cubicBezTo>
                  <a:cubicBezTo>
                    <a:pt x="1593" y="5397"/>
                    <a:pt x="1675" y="6064"/>
                    <a:pt x="1620" y="6582"/>
                  </a:cubicBezTo>
                  <a:cubicBezTo>
                    <a:pt x="1531" y="1936"/>
                    <a:pt x="442" y="1105"/>
                    <a:pt x="0" y="6582"/>
                  </a:cubicBezTo>
                  <a:cubicBezTo>
                    <a:pt x="0" y="5660"/>
                    <a:pt x="-1" y="4844"/>
                    <a:pt x="0" y="349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09600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" name="Фигура"/>
            <p:cNvSpPr/>
            <p:nvPr/>
          </p:nvSpPr>
          <p:spPr>
            <a:xfrm>
              <a:off x="-1" y="0"/>
              <a:ext cx="10750656" cy="78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11463" extrusionOk="0">
                  <a:moveTo>
                    <a:pt x="1" y="3445"/>
                  </a:moveTo>
                  <a:cubicBezTo>
                    <a:pt x="532" y="6910"/>
                    <a:pt x="674" y="28"/>
                    <a:pt x="1117" y="3445"/>
                  </a:cubicBezTo>
                  <a:cubicBezTo>
                    <a:pt x="1544" y="7225"/>
                    <a:pt x="2001" y="688"/>
                    <a:pt x="2233" y="3445"/>
                  </a:cubicBezTo>
                  <a:cubicBezTo>
                    <a:pt x="2439" y="5376"/>
                    <a:pt x="2763" y="9769"/>
                    <a:pt x="3132" y="3445"/>
                  </a:cubicBezTo>
                  <a:cubicBezTo>
                    <a:pt x="3461" y="1654"/>
                    <a:pt x="3586" y="7035"/>
                    <a:pt x="4032" y="3445"/>
                  </a:cubicBezTo>
                  <a:cubicBezTo>
                    <a:pt x="4467" y="731"/>
                    <a:pt x="4542" y="4632"/>
                    <a:pt x="4932" y="3445"/>
                  </a:cubicBezTo>
                  <a:cubicBezTo>
                    <a:pt x="5330" y="2540"/>
                    <a:pt x="5052" y="3257"/>
                    <a:pt x="5184" y="3445"/>
                  </a:cubicBezTo>
                  <a:cubicBezTo>
                    <a:pt x="5312" y="-1122"/>
                    <a:pt x="6031" y="1657"/>
                    <a:pt x="6300" y="3445"/>
                  </a:cubicBezTo>
                  <a:cubicBezTo>
                    <a:pt x="6356" y="2756"/>
                    <a:pt x="6464" y="2869"/>
                    <a:pt x="6552" y="3445"/>
                  </a:cubicBezTo>
                  <a:cubicBezTo>
                    <a:pt x="6628" y="8845"/>
                    <a:pt x="7012" y="2334"/>
                    <a:pt x="7451" y="3445"/>
                  </a:cubicBezTo>
                  <a:cubicBezTo>
                    <a:pt x="7870" y="2697"/>
                    <a:pt x="8516" y="3886"/>
                    <a:pt x="8783" y="3445"/>
                  </a:cubicBezTo>
                  <a:cubicBezTo>
                    <a:pt x="9110" y="-1222"/>
                    <a:pt x="9484" y="9637"/>
                    <a:pt x="10115" y="3445"/>
                  </a:cubicBezTo>
                  <a:cubicBezTo>
                    <a:pt x="10774" y="1158"/>
                    <a:pt x="10759" y="1095"/>
                    <a:pt x="11230" y="3445"/>
                  </a:cubicBezTo>
                  <a:cubicBezTo>
                    <a:pt x="11710" y="4633"/>
                    <a:pt x="11640" y="1576"/>
                    <a:pt x="11914" y="3445"/>
                  </a:cubicBezTo>
                  <a:cubicBezTo>
                    <a:pt x="12201" y="4675"/>
                    <a:pt x="12052" y="3601"/>
                    <a:pt x="12166" y="3445"/>
                  </a:cubicBezTo>
                  <a:cubicBezTo>
                    <a:pt x="12299" y="451"/>
                    <a:pt x="12571" y="1178"/>
                    <a:pt x="12850" y="3445"/>
                  </a:cubicBezTo>
                  <a:cubicBezTo>
                    <a:pt x="13130" y="9115"/>
                    <a:pt x="13542" y="6805"/>
                    <a:pt x="13966" y="3445"/>
                  </a:cubicBezTo>
                  <a:cubicBezTo>
                    <a:pt x="14376" y="-4979"/>
                    <a:pt x="14975" y="4878"/>
                    <a:pt x="15297" y="3445"/>
                  </a:cubicBezTo>
                  <a:cubicBezTo>
                    <a:pt x="15567" y="-1033"/>
                    <a:pt x="15493" y="3346"/>
                    <a:pt x="15549" y="3445"/>
                  </a:cubicBezTo>
                  <a:cubicBezTo>
                    <a:pt x="15632" y="3887"/>
                    <a:pt x="15707" y="2780"/>
                    <a:pt x="15801" y="3445"/>
                  </a:cubicBezTo>
                  <a:cubicBezTo>
                    <a:pt x="15973" y="7705"/>
                    <a:pt x="16648" y="4620"/>
                    <a:pt x="17133" y="3445"/>
                  </a:cubicBezTo>
                  <a:cubicBezTo>
                    <a:pt x="17610" y="4929"/>
                    <a:pt x="17325" y="2423"/>
                    <a:pt x="17385" y="3445"/>
                  </a:cubicBezTo>
                  <a:cubicBezTo>
                    <a:pt x="17417" y="1850"/>
                    <a:pt x="17985" y="3062"/>
                    <a:pt x="18285" y="3445"/>
                  </a:cubicBezTo>
                  <a:cubicBezTo>
                    <a:pt x="18588" y="5759"/>
                    <a:pt x="18610" y="3195"/>
                    <a:pt x="18752" y="3445"/>
                  </a:cubicBezTo>
                  <a:cubicBezTo>
                    <a:pt x="18898" y="3233"/>
                    <a:pt x="19085" y="4367"/>
                    <a:pt x="19220" y="3445"/>
                  </a:cubicBezTo>
                  <a:cubicBezTo>
                    <a:pt x="19351" y="3558"/>
                    <a:pt x="19569" y="5428"/>
                    <a:pt x="19688" y="3445"/>
                  </a:cubicBezTo>
                  <a:cubicBezTo>
                    <a:pt x="19824" y="2850"/>
                    <a:pt x="20062" y="3039"/>
                    <a:pt x="20156" y="3445"/>
                  </a:cubicBezTo>
                  <a:cubicBezTo>
                    <a:pt x="20206" y="-3629"/>
                    <a:pt x="21090" y="7338"/>
                    <a:pt x="21596" y="3445"/>
                  </a:cubicBezTo>
                  <a:cubicBezTo>
                    <a:pt x="21598" y="4208"/>
                    <a:pt x="21592" y="4943"/>
                    <a:pt x="21596" y="6103"/>
                  </a:cubicBezTo>
                  <a:cubicBezTo>
                    <a:pt x="21355" y="9062"/>
                    <a:pt x="21042" y="5912"/>
                    <a:pt x="20912" y="6103"/>
                  </a:cubicBezTo>
                  <a:cubicBezTo>
                    <a:pt x="20753" y="8086"/>
                    <a:pt x="20629" y="4569"/>
                    <a:pt x="20444" y="6103"/>
                  </a:cubicBezTo>
                  <a:cubicBezTo>
                    <a:pt x="20223" y="7939"/>
                    <a:pt x="19624" y="3648"/>
                    <a:pt x="19328" y="6103"/>
                  </a:cubicBezTo>
                  <a:cubicBezTo>
                    <a:pt x="18985" y="3378"/>
                    <a:pt x="18345" y="10614"/>
                    <a:pt x="17997" y="6103"/>
                  </a:cubicBezTo>
                  <a:cubicBezTo>
                    <a:pt x="17664" y="5199"/>
                    <a:pt x="17516" y="3360"/>
                    <a:pt x="17313" y="6103"/>
                  </a:cubicBezTo>
                  <a:cubicBezTo>
                    <a:pt x="17106" y="16621"/>
                    <a:pt x="16495" y="8898"/>
                    <a:pt x="15981" y="6103"/>
                  </a:cubicBezTo>
                  <a:cubicBezTo>
                    <a:pt x="15529" y="6983"/>
                    <a:pt x="15357" y="9209"/>
                    <a:pt x="15081" y="6103"/>
                  </a:cubicBezTo>
                  <a:cubicBezTo>
                    <a:pt x="14820" y="4350"/>
                    <a:pt x="14324" y="7201"/>
                    <a:pt x="13750" y="6103"/>
                  </a:cubicBezTo>
                  <a:cubicBezTo>
                    <a:pt x="13236" y="6790"/>
                    <a:pt x="13010" y="7446"/>
                    <a:pt x="12418" y="6103"/>
                  </a:cubicBezTo>
                  <a:cubicBezTo>
                    <a:pt x="11882" y="9093"/>
                    <a:pt x="12114" y="7893"/>
                    <a:pt x="11950" y="6103"/>
                  </a:cubicBezTo>
                  <a:cubicBezTo>
                    <a:pt x="11819" y="4969"/>
                    <a:pt x="11436" y="5658"/>
                    <a:pt x="11266" y="6103"/>
                  </a:cubicBezTo>
                  <a:cubicBezTo>
                    <a:pt x="11118" y="4264"/>
                    <a:pt x="10774" y="6026"/>
                    <a:pt x="10367" y="6103"/>
                  </a:cubicBezTo>
                  <a:cubicBezTo>
                    <a:pt x="10000" y="5317"/>
                    <a:pt x="9916" y="4930"/>
                    <a:pt x="9467" y="6103"/>
                  </a:cubicBezTo>
                  <a:cubicBezTo>
                    <a:pt x="9071" y="2656"/>
                    <a:pt x="8651" y="7256"/>
                    <a:pt x="8351" y="6103"/>
                  </a:cubicBezTo>
                  <a:cubicBezTo>
                    <a:pt x="8042" y="3191"/>
                    <a:pt x="8054" y="6426"/>
                    <a:pt x="7883" y="6103"/>
                  </a:cubicBezTo>
                  <a:cubicBezTo>
                    <a:pt x="7724" y="4998"/>
                    <a:pt x="7555" y="5092"/>
                    <a:pt x="7415" y="6103"/>
                  </a:cubicBezTo>
                  <a:cubicBezTo>
                    <a:pt x="7168" y="5566"/>
                    <a:pt x="6641" y="3141"/>
                    <a:pt x="6084" y="6103"/>
                  </a:cubicBezTo>
                  <a:cubicBezTo>
                    <a:pt x="5537" y="9145"/>
                    <a:pt x="5046" y="9332"/>
                    <a:pt x="4752" y="6103"/>
                  </a:cubicBezTo>
                  <a:cubicBezTo>
                    <a:pt x="4399" y="7960"/>
                    <a:pt x="4153" y="6162"/>
                    <a:pt x="3852" y="6103"/>
                  </a:cubicBezTo>
                  <a:cubicBezTo>
                    <a:pt x="3519" y="5485"/>
                    <a:pt x="3667" y="7704"/>
                    <a:pt x="3600" y="6103"/>
                  </a:cubicBezTo>
                  <a:cubicBezTo>
                    <a:pt x="3511" y="5634"/>
                    <a:pt x="3456" y="6604"/>
                    <a:pt x="3348" y="6103"/>
                  </a:cubicBezTo>
                  <a:cubicBezTo>
                    <a:pt x="3312" y="4769"/>
                    <a:pt x="2351" y="2271"/>
                    <a:pt x="2017" y="6103"/>
                  </a:cubicBezTo>
                  <a:cubicBezTo>
                    <a:pt x="1731" y="6643"/>
                    <a:pt x="1489" y="9911"/>
                    <a:pt x="1333" y="6103"/>
                  </a:cubicBezTo>
                  <a:cubicBezTo>
                    <a:pt x="1183" y="4253"/>
                    <a:pt x="358" y="9551"/>
                    <a:pt x="1" y="6103"/>
                  </a:cubicBezTo>
                  <a:cubicBezTo>
                    <a:pt x="-2" y="4951"/>
                    <a:pt x="3" y="4171"/>
                    <a:pt x="1" y="3445"/>
                  </a:cubicBezTo>
                  <a:close/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09600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946846" y="6412094"/>
            <a:ext cx="260782" cy="250462"/>
          </a:xfrm>
          <a:prstGeom prst="rect">
            <a:avLst/>
          </a:prstGeom>
        </p:spPr>
        <p:txBody>
          <a:bodyPr lIns="46798" tIns="46798" rIns="46798" bIns="46798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3822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ad.arbitr.ru/Card/cfc33257-7b61-4647-9d2f-a0935ef44d4b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microsoft.com/office/2017/06/relationships/model3d" Target="../media/model3d3.glb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17/06/relationships/model3d" Target="../media/model3d2.glb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17/06/relationships/model3d" Target="../media/model3d4.glb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17/06/relationships/model3d" Target="../media/model3d5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85CDF9-684F-4AAA-8C13-B9E5B5FB0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8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3" r="20584"/>
          <a:stretch/>
        </p:blipFill>
        <p:spPr>
          <a:xfrm>
            <a:off x="3068320" y="0"/>
            <a:ext cx="9123680" cy="6858000"/>
          </a:xfrm>
          <a:prstGeom prst="rect">
            <a:avLst/>
          </a:prstGeom>
        </p:spPr>
      </p:pic>
      <p:sp>
        <p:nvSpPr>
          <p:cNvPr id="136" name="Замещающее содержимое 2"/>
          <p:cNvSpPr txBox="1">
            <a:spLocks noGrp="1"/>
          </p:cNvSpPr>
          <p:nvPr>
            <p:ph type="body" sz="half" idx="1"/>
          </p:nvPr>
        </p:nvSpPr>
        <p:spPr>
          <a:xfrm>
            <a:off x="4834255" y="3595684"/>
            <a:ext cx="7054206" cy="18491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 defTabSz="676655">
              <a:spcBef>
                <a:spcPts val="700"/>
              </a:spcBef>
              <a:buSzTx/>
              <a:buNone/>
              <a:defRPr sz="3996">
                <a:solidFill>
                  <a:srgbClr val="FF0000"/>
                </a:solidFill>
                <a:latin typeface="system-ui"/>
                <a:ea typeface="system-ui"/>
                <a:cs typeface="system-ui"/>
                <a:sym typeface="system-ui"/>
              </a:defRPr>
            </a:pPr>
            <a:endParaRPr lang="ru-RU" sz="5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 defTabSz="676655">
              <a:spcBef>
                <a:spcPts val="700"/>
              </a:spcBef>
              <a:buSzTx/>
              <a:buNone/>
              <a:defRPr sz="3996">
                <a:solidFill>
                  <a:srgbClr val="FF0000"/>
                </a:solidFill>
                <a:latin typeface="system-ui"/>
                <a:ea typeface="system-ui"/>
                <a:cs typeface="system-ui"/>
                <a:sym typeface="system-ui"/>
              </a:defRPr>
            </a:pPr>
            <a:r>
              <a:rPr lang="ru-RU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НЮАНСЫ ДОГОВОРНОЙ РАБОТЫ, КОТОРЫЕ ТРУДНО АВТОМАТИЗИРОВАТЬ</a:t>
            </a:r>
          </a:p>
          <a:p>
            <a:pPr marL="0" indent="0" algn="r" defTabSz="676655">
              <a:spcBef>
                <a:spcPts val="700"/>
              </a:spcBef>
              <a:buSzTx/>
              <a:buNone/>
              <a:defRPr sz="3996">
                <a:solidFill>
                  <a:srgbClr val="FF0000"/>
                </a:solidFill>
                <a:latin typeface="system-ui"/>
                <a:ea typeface="system-ui"/>
                <a:cs typeface="system-ui"/>
                <a:sym typeface="system-ui"/>
              </a:defRPr>
            </a:pPr>
            <a:endParaRPr lang="ru-RU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 defTabSz="676655">
              <a:spcBef>
                <a:spcPts val="700"/>
              </a:spcBef>
              <a:buSzTx/>
              <a:buNone/>
              <a:defRPr sz="3996">
                <a:solidFill>
                  <a:srgbClr val="FF0000"/>
                </a:solidFill>
                <a:latin typeface="system-ui"/>
                <a:ea typeface="system-ui"/>
                <a:cs typeface="system-ui"/>
                <a:sym typeface="system-ui"/>
              </a:defRPr>
            </a:pPr>
            <a:br>
              <a:rPr lang="ru-RU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</a:br>
            <a:endParaRPr lang="ru-RU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238C7-1E4A-4392-9E99-E360E2B4EB0B}"/>
              </a:ext>
            </a:extLst>
          </p:cNvPr>
          <p:cNvSpPr txBox="1"/>
          <p:nvPr/>
        </p:nvSpPr>
        <p:spPr>
          <a:xfrm>
            <a:off x="5830246" y="5549523"/>
            <a:ext cx="6094428" cy="1105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r" defTabSz="676655">
              <a:lnSpc>
                <a:spcPct val="100000"/>
              </a:lnSpc>
              <a:spcBef>
                <a:spcPts val="700"/>
              </a:spcBef>
              <a:buSzTx/>
              <a:buNone/>
              <a:defRPr sz="1332" b="1">
                <a:solidFill>
                  <a:srgbClr val="DD2E18"/>
                </a:solidFill>
              </a:defRPr>
            </a:pPr>
            <a:r>
              <a:rPr lang="ru-RU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Павел Самсонов</a:t>
            </a:r>
          </a:p>
          <a:p>
            <a:pPr marL="0" indent="0" algn="r" defTabSz="676655">
              <a:spcBef>
                <a:spcPts val="700"/>
              </a:spcBef>
              <a:buSzTx/>
              <a:buNone/>
              <a:defRPr sz="1332" b="1">
                <a:solidFill>
                  <a:srgbClr val="3A4946"/>
                </a:solidFill>
              </a:defRPr>
            </a:pP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Управляющий Партнёр юридической консалтинговой группы «Ком-Юнити»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2A7802-4729-4E3D-8883-91D6C1753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7" y="615838"/>
            <a:ext cx="1499048" cy="1121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25E9DD-8F2B-44CD-917B-9DD1FD392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3" y="2259716"/>
            <a:ext cx="1817687" cy="1375120"/>
          </a:xfrm>
          <a:prstGeom prst="rect">
            <a:avLst/>
          </a:prstGeom>
        </p:spPr>
      </p:pic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660B252F-AA28-48A7-86E4-EC42B2B4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36608"/>
            <a:ext cx="3068320" cy="92139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«10» декабря 2024</a:t>
            </a:r>
            <a:endParaRPr lang="ru-RU" altLang="en-US" sz="2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6D5E836-38E5-4A2C-8CE5-50CA5F30D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82"/>
          <a:stretch/>
        </p:blipFill>
        <p:spPr>
          <a:xfrm>
            <a:off x="0" y="0"/>
            <a:ext cx="7402759" cy="685800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 bwMode="auto">
          <a:xfrm>
            <a:off x="8339537" y="1468247"/>
            <a:ext cx="3611162" cy="4223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defTabSz="457200">
              <a:lnSpc>
                <a:spcPts val="3325"/>
              </a:lnSpc>
              <a:defRPr/>
            </a:pPr>
            <a:r>
              <a:rPr lang="en-US" sz="2000" dirty="0">
                <a:solidFill>
                  <a:srgbClr val="272525"/>
                </a:solidFill>
                <a:latin typeface="Cambria"/>
                <a:ea typeface="Cambria"/>
                <a:cs typeface="Eudoxus Sans"/>
              </a:rPr>
              <a:t>  samsonov_p@com-unity.ru</a:t>
            </a:r>
            <a:endParaRPr lang="en-US" sz="2000" dirty="0">
              <a:solidFill>
                <a:prstClr val="black"/>
              </a:solidFill>
              <a:latin typeface="Cambria"/>
              <a:ea typeface="Cambria"/>
            </a:endParaRPr>
          </a:p>
        </p:txBody>
      </p:sp>
      <p:sp>
        <p:nvSpPr>
          <p:cNvPr id="5" name="Text 4"/>
          <p:cNvSpPr/>
          <p:nvPr/>
        </p:nvSpPr>
        <p:spPr bwMode="auto">
          <a:xfrm>
            <a:off x="8940799" y="1980916"/>
            <a:ext cx="3009900" cy="4223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defTabSz="457200">
              <a:lnSpc>
                <a:spcPts val="3325"/>
              </a:lnSpc>
              <a:defRPr/>
            </a:pPr>
            <a:r>
              <a:rPr lang="en-US" sz="2000" dirty="0">
                <a:solidFill>
                  <a:srgbClr val="272525"/>
                </a:solidFill>
                <a:latin typeface="Cambria"/>
                <a:ea typeface="Cambria"/>
                <a:cs typeface="Eudoxus Sans"/>
              </a:rPr>
              <a:t>+7-968-517-37-77</a:t>
            </a:r>
            <a:endParaRPr lang="en-US" sz="2000" dirty="0">
              <a:solidFill>
                <a:prstClr val="black"/>
              </a:solidFill>
              <a:latin typeface="Cambria"/>
              <a:ea typeface="Cambria"/>
            </a:endParaRPr>
          </a:p>
        </p:txBody>
      </p:sp>
      <p:pic>
        <p:nvPicPr>
          <p:cNvPr id="6" name="Рисунок 5" descr="Электронная почта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10735" y="1498791"/>
            <a:ext cx="361962" cy="361962"/>
          </a:xfrm>
          <a:prstGeom prst="rect">
            <a:avLst/>
          </a:prstGeom>
        </p:spPr>
      </p:pic>
      <p:pic>
        <p:nvPicPr>
          <p:cNvPr id="7" name="Рисунок 6" descr="Телефонная трубка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71086" y="2092329"/>
            <a:ext cx="301610" cy="301610"/>
          </a:xfrm>
          <a:prstGeom prst="rect">
            <a:avLst/>
          </a:prstGeom>
        </p:spPr>
      </p:pic>
      <p:pic>
        <p:nvPicPr>
          <p:cNvPr id="8" name="Рисунок 7" descr="Интернет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97953" y="2462005"/>
            <a:ext cx="517399" cy="5173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776468" y="2360153"/>
            <a:ext cx="1863365" cy="2192863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 bwMode="auto">
          <a:xfrm>
            <a:off x="8331883" y="2470876"/>
            <a:ext cx="3611162" cy="4223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defTabSz="457200">
              <a:lnSpc>
                <a:spcPts val="3325"/>
              </a:lnSpc>
              <a:defRPr/>
            </a:pPr>
            <a:r>
              <a:rPr lang="en-US" sz="2000" dirty="0">
                <a:solidFill>
                  <a:srgbClr val="272525"/>
                </a:solidFill>
                <a:latin typeface="Cambria"/>
                <a:ea typeface="Cambria"/>
                <a:cs typeface="Eudoxus Sans"/>
              </a:rPr>
              <a:t>com-unity.ru</a:t>
            </a:r>
            <a:endParaRPr lang="en-US" sz="2000" dirty="0">
              <a:solidFill>
                <a:prstClr val="black"/>
              </a:solidFill>
              <a:latin typeface="Cambria"/>
              <a:ea typeface="Cambria"/>
            </a:endParaRPr>
          </a:p>
        </p:txBody>
      </p:sp>
      <p:sp>
        <p:nvSpPr>
          <p:cNvPr id="21" name="Google Shape;18;p3"/>
          <p:cNvSpPr/>
          <p:nvPr/>
        </p:nvSpPr>
        <p:spPr bwMode="auto">
          <a:xfrm>
            <a:off x="685771" y="-69587"/>
            <a:ext cx="8449924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008DFF"/>
              </a:buClr>
              <a:buSzPts val="3500"/>
              <a:buFont typeface="Montserrat"/>
              <a:buNone/>
              <a:defRPr/>
            </a:pPr>
            <a:endParaRPr lang="ru-RU" sz="3500" b="1" i="1" u="none" strike="noStrike" cap="none" dirty="0">
              <a:solidFill>
                <a:srgbClr val="C00000"/>
              </a:solidFill>
              <a:latin typeface="Cambria"/>
              <a:ea typeface="Cambria"/>
              <a:cs typeface="Montserrat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008DFF"/>
              </a:buClr>
              <a:buSzPts val="3500"/>
              <a:buFont typeface="Montserrat"/>
              <a:buNone/>
              <a:defRPr/>
            </a:pPr>
            <a:r>
              <a:rPr lang="ru-RU" sz="3500" b="1" dirty="0">
                <a:solidFill>
                  <a:srgbClr val="C00000"/>
                </a:solidFill>
                <a:latin typeface="Cambria"/>
                <a:ea typeface="Cambria"/>
                <a:cs typeface="Montserrat"/>
              </a:rPr>
              <a:t>БЛАГОДАРЮ ЗА ВНИМАНИЕ!</a:t>
            </a:r>
            <a:endParaRPr dirty="0"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008DFF"/>
              </a:buClr>
              <a:buSzPts val="3500"/>
              <a:buFont typeface="Montserrat"/>
              <a:buNone/>
              <a:defRPr/>
            </a:pPr>
            <a:endParaRPr lang="ru-RU" sz="3500" b="1" dirty="0">
              <a:solidFill>
                <a:srgbClr val="C00000"/>
              </a:solidFill>
              <a:latin typeface="Cambria"/>
              <a:ea typeface="Cambria"/>
              <a:cs typeface="Montserrat"/>
            </a:endParaRPr>
          </a:p>
        </p:txBody>
      </p:sp>
      <p:sp>
        <p:nvSpPr>
          <p:cNvPr id="23" name="Google Shape;32;p4"/>
          <p:cNvSpPr/>
          <p:nvPr/>
        </p:nvSpPr>
        <p:spPr bwMode="auto">
          <a:xfrm>
            <a:off x="7402759" y="473905"/>
            <a:ext cx="4478623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012440"/>
              </a:buClr>
              <a:buSzPts val="3000"/>
              <a:defRPr/>
            </a:pPr>
            <a:r>
              <a:rPr lang="ru-RU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Calibri"/>
              </a:rPr>
              <a:t>ПАВЕЛ САМСОНОВ</a:t>
            </a:r>
          </a:p>
        </p:txBody>
      </p:sp>
      <p:sp>
        <p:nvSpPr>
          <p:cNvPr id="33" name="Прямоугольник 32"/>
          <p:cNvSpPr/>
          <p:nvPr/>
        </p:nvSpPr>
        <p:spPr bwMode="auto">
          <a:xfrm flipH="1">
            <a:off x="7402756" y="1"/>
            <a:ext cx="45719" cy="6857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49815F2D-B6DB-4715-A483-855751D23318}"/>
              </a:ext>
            </a:extLst>
          </p:cNvPr>
          <p:cNvSpPr txBox="1"/>
          <p:nvPr/>
        </p:nvSpPr>
        <p:spPr>
          <a:xfrm>
            <a:off x="723274" y="4949817"/>
            <a:ext cx="5969754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767171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Компания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сотрудники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признаны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международными и российскими Рейтингами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767171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solidFill>
                  <a:srgbClr val="DD2E18"/>
                </a:solidFill>
              </a:rPr>
              <a:t>Best Lawyers</a:t>
            </a:r>
          </a:p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767171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1400" dirty="0">
                <a:solidFill>
                  <a:srgbClr val="DD2E18"/>
                </a:solidFill>
                <a:latin typeface="Cambria"/>
                <a:ea typeface="Cambria"/>
              </a:rPr>
              <a:t>Право 300</a:t>
            </a:r>
          </a:p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767171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«</a:t>
            </a:r>
            <a:r>
              <a:rPr dirty="0" err="1"/>
              <a:t>Лидеры</a:t>
            </a:r>
            <a:r>
              <a:rPr dirty="0"/>
              <a:t> </a:t>
            </a:r>
            <a:r>
              <a:rPr dirty="0" err="1"/>
              <a:t>рынка</a:t>
            </a:r>
            <a:r>
              <a:rPr dirty="0"/>
              <a:t> </a:t>
            </a:r>
            <a:r>
              <a:rPr dirty="0" err="1"/>
              <a:t>юридических</a:t>
            </a:r>
            <a:r>
              <a:rPr dirty="0"/>
              <a:t> </a:t>
            </a:r>
            <a:r>
              <a:rPr dirty="0" err="1"/>
              <a:t>услуг</a:t>
            </a:r>
            <a:r>
              <a:rPr dirty="0"/>
              <a:t> </a:t>
            </a:r>
            <a:r>
              <a:rPr sz="1400" dirty="0">
                <a:solidFill>
                  <a:srgbClr val="DD2E18"/>
                </a:solidFill>
                <a:latin typeface="Cambria"/>
                <a:ea typeface="Cambria"/>
              </a:rPr>
              <a:t>ИД</a:t>
            </a:r>
            <a:r>
              <a:rPr dirty="0"/>
              <a:t> </a:t>
            </a:r>
            <a:r>
              <a:rPr dirty="0" err="1">
                <a:solidFill>
                  <a:srgbClr val="DD2E18"/>
                </a:solidFill>
              </a:rPr>
              <a:t>КоммерсантЪ</a:t>
            </a:r>
            <a:endParaRPr dirty="0">
              <a:solidFill>
                <a:srgbClr val="DD2E1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400">
                <a:solidFill>
                  <a:srgbClr val="767171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«</a:t>
            </a:r>
            <a:r>
              <a:rPr dirty="0" err="1"/>
              <a:t>Юристы</a:t>
            </a:r>
            <a:r>
              <a:rPr dirty="0"/>
              <a:t> и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компании</a:t>
            </a:r>
            <a:r>
              <a:rPr dirty="0"/>
              <a:t> </a:t>
            </a:r>
            <a:r>
              <a:rPr dirty="0" err="1">
                <a:solidFill>
                  <a:srgbClr val="DD2E18"/>
                </a:solidFill>
              </a:rPr>
              <a:t>Российской</a:t>
            </a:r>
            <a:r>
              <a:rPr dirty="0">
                <a:solidFill>
                  <a:srgbClr val="DD2E18"/>
                </a:solidFill>
              </a:rPr>
              <a:t> </a:t>
            </a:r>
            <a:r>
              <a:rPr dirty="0" err="1">
                <a:solidFill>
                  <a:srgbClr val="DD2E18"/>
                </a:solidFill>
              </a:rPr>
              <a:t>Газеты</a:t>
            </a:r>
            <a:r>
              <a:rPr lang="ru-RU" dirty="0">
                <a:solidFill>
                  <a:srgbClr val="DD2E18"/>
                </a:solidFill>
              </a:rPr>
              <a:t> </a:t>
            </a:r>
            <a:r>
              <a:rPr lang="en-US" dirty="0">
                <a:solidFill>
                  <a:srgbClr val="DD2E18"/>
                </a:solidFill>
              </a:rPr>
              <a:t>RGRU</a:t>
            </a:r>
            <a:endParaRPr dirty="0">
              <a:solidFill>
                <a:srgbClr val="DD2E18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392F6-1E6E-4F92-AEDE-5CDB5F75F737}"/>
              </a:ext>
            </a:extLst>
          </p:cNvPr>
          <p:cNvSpPr txBox="1"/>
          <p:nvPr/>
        </p:nvSpPr>
        <p:spPr>
          <a:xfrm>
            <a:off x="621971" y="1249329"/>
            <a:ext cx="699468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Подписывайтесь на канал и получайте обзор правовых новостей для бизнеса</a:t>
            </a:r>
          </a:p>
        </p:txBody>
      </p:sp>
      <p:pic>
        <p:nvPicPr>
          <p:cNvPr id="37" name="Рисунок 2" descr="Рисунок 2">
            <a:extLst>
              <a:ext uri="{FF2B5EF4-FFF2-40B4-BE49-F238E27FC236}">
                <a16:creationId xmlns:a16="http://schemas.microsoft.com/office/drawing/2014/main" id="{69701CBE-CA45-4828-BAB5-2F5EF49CD7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79" t="26600" r="16361" b="19810"/>
          <a:stretch/>
        </p:blipFill>
        <p:spPr>
          <a:xfrm>
            <a:off x="8339537" y="4578159"/>
            <a:ext cx="3852463" cy="2128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0E3F3F-0E53-4B83-83ED-20CB4BF51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928868" y="2512553"/>
            <a:ext cx="1863365" cy="21928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B3D699-88E6-47AA-950F-FC35A65F8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799" y="107464"/>
            <a:ext cx="6644641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САМСОНОВ ПАВЕЛ</a:t>
            </a:r>
            <a:b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</a:br>
            <a:endParaRPr lang="ru-RU" alt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CE3B6-0989-42D3-BDB4-56655849264B}"/>
              </a:ext>
            </a:extLst>
          </p:cNvPr>
          <p:cNvSpPr txBox="1"/>
          <p:nvPr/>
        </p:nvSpPr>
        <p:spPr>
          <a:xfrm>
            <a:off x="227614" y="931672"/>
            <a:ext cx="812590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Управляющий Партнёр.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Отмечен международным рейтингом </a:t>
            </a:r>
            <a:r>
              <a:rPr lang="ru-RU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Best </a:t>
            </a:r>
            <a:r>
              <a:rPr lang="ru-RU" sz="1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Lawyers</a:t>
            </a:r>
            <a:r>
              <a:rPr lang="en-US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«</a:t>
            </a:r>
            <a:r>
              <a:rPr lang="ru-RU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Litigation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(Судебные споры)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Арбитражный управляющий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Член СРО «Стратегия».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 algn="just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Специализации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Судебные споры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Налоговые споры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Банкротство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Корпоративные отношения</a:t>
            </a:r>
            <a:endParaRPr lang="en-US" sz="200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 algn="just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sz="14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курса «Корпоративное управление» программы MBA и «Правовая среда бизнеса» программы DBA в </a:t>
            </a:r>
            <a:r>
              <a:rPr lang="ru-RU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РАНХиГС и ВШЭ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Партнер IT-компании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Soft-</a:t>
            </a:r>
            <a:r>
              <a:rPr lang="ru-RU" sz="1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Unity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Со-основатель Ассоциации </a:t>
            </a:r>
            <a:r>
              <a:rPr lang="ru-RU" sz="14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Forensic</a:t>
            </a: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Alliance</a:t>
            </a:r>
            <a:r>
              <a:rPr lang="ru-RU" sz="14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Финансовые расследования и защита бизнеса.</a:t>
            </a:r>
            <a:endParaRPr lang="ru-RU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Автор множественных публикаций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отраслевых изданиях</a:t>
            </a:r>
            <a:r>
              <a:rPr lang="ru-RU" sz="1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приглашенный эксперт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отраслевых мероприятиях.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000" algn="just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Дополнительное бизнес-образование: </a:t>
            </a:r>
            <a:r>
              <a:rPr lang="en-US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MBA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при РАНХиГС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«Международное налогообложение от основ до налогового планирования» Школа Статут, Академия BEPS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11111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Курс повышения квалификации Европейского учебного института при МГИМО (У) МИД России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solidFill>
                  <a:srgbClr val="11111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«Финансовый анализ» при РЭА им. Плеханова 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Истории Успеха</a:t>
            </a:r>
            <a:endParaRPr lang="ru-RU" sz="14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Участие в проекте по реорганизации государственной монополии 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Руководство проектом по постановке документооборота для компании, </a:t>
            </a:r>
          </a:p>
          <a:p>
            <a:pPr marL="360000" lvl="1" indent="0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имеющей более 25 филиалов и представительств в РФ с точки зрения </a:t>
            </a:r>
          </a:p>
          <a:p>
            <a:pPr marL="360000" lvl="1" indent="0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требований налогового, трудового, корпоративного законодательства. 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Оспаривание результатов налоговой проверки с суммой </a:t>
            </a:r>
          </a:p>
          <a:p>
            <a:pPr marL="360000" lvl="1" indent="0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доначислений налогов 1 млрд+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Банкротство компаний с активами более 1 млрд. рублей</a:t>
            </a:r>
          </a:p>
          <a:p>
            <a:pPr marL="493200" lvl="1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ru-RU" sz="1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73E040-4D43-4D4E-960A-C8B6FBA95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r="9238" b="3387"/>
          <a:stretch/>
        </p:blipFill>
        <p:spPr>
          <a:xfrm>
            <a:off x="8522144" y="0"/>
            <a:ext cx="3649536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3B326C-63FA-4144-957F-7B6D00DF1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928" y="194066"/>
            <a:ext cx="774127" cy="5791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11A7A1-BE66-4344-B24E-457BE566E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49440" y="5094373"/>
            <a:ext cx="1277809" cy="15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9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157D7C-65D2-443D-91C4-5270953C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4" name="Налог на прибыль"/>
          <p:cNvSpPr txBox="1">
            <a:spLocks noGrp="1"/>
          </p:cNvSpPr>
          <p:nvPr>
            <p:ph type="title" idx="4294967295"/>
          </p:nvPr>
        </p:nvSpPr>
        <p:spPr>
          <a:xfrm>
            <a:off x="642938" y="311150"/>
            <a:ext cx="11549062" cy="469900"/>
          </a:xfrm>
          <a:prstGeom prst="rect">
            <a:avLst/>
          </a:prstGeom>
        </p:spPr>
        <p:txBody>
          <a:bodyPr>
            <a:noAutofit/>
          </a:bodyPr>
          <a:lstStyle>
            <a:lvl1pPr defTabSz="1170401">
              <a:defRPr sz="2400" spc="-150">
                <a:solidFill>
                  <a:srgbClr val="0070C0"/>
                </a:solidFill>
                <a:latin typeface="system-ui"/>
                <a:ea typeface="system-ui"/>
                <a:cs typeface="system-ui"/>
                <a:sym typeface="system-ui"/>
              </a:defRPr>
            </a:lvl1pPr>
          </a:lstStyle>
          <a:p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Calibri Light"/>
              </a:rPr>
              <a:t>1. ЧТО ТАКОЕ ДОГОВОР И ДОГОВОРНЫЕ ОТНОШЕНИЯ?</a:t>
            </a:r>
          </a:p>
        </p:txBody>
      </p:sp>
      <p:sp>
        <p:nvSpPr>
          <p:cNvPr id="156" name="По общему правилу письменная форма договора должна быть соблюдена в случаях:…"/>
          <p:cNvSpPr txBox="1"/>
          <p:nvPr/>
        </p:nvSpPr>
        <p:spPr>
          <a:xfrm>
            <a:off x="1250086" y="3727348"/>
            <a:ext cx="9773063" cy="211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spcBef>
                <a:spcPts val="1300"/>
              </a:spcBef>
              <a:defRPr sz="1750">
                <a:solidFill>
                  <a:srgbClr val="22272F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общему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правилу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письменная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форма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договора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должна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быть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соблюдена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случаях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если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хотя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бы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одна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из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сторон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является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юридическим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лицом</a:t>
            </a:r>
            <a:r>
              <a:rPr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457200">
              <a:spcBef>
                <a:spcPts val="1300"/>
              </a:spcBef>
              <a:defRPr sz="1750">
                <a:solidFill>
                  <a:srgbClr val="22272F"/>
                </a:solidFill>
                <a:latin typeface="PT Serif"/>
                <a:ea typeface="PT Serif"/>
                <a:cs typeface="PT Serif"/>
                <a:sym typeface="PT Serif"/>
              </a:defRPr>
            </a:pPr>
            <a:endParaRPr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457200">
              <a:spcBef>
                <a:spcPts val="1300"/>
              </a:spcBef>
              <a:defRPr sz="1750">
                <a:solidFill>
                  <a:srgbClr val="22272F"/>
                </a:solidFill>
                <a:latin typeface="PT Serif"/>
                <a:ea typeface="PT Serif"/>
                <a:cs typeface="PT Serif"/>
                <a:sym typeface="PT Serif"/>
              </a:defRPr>
            </a:pP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 ЕСЛИ НЕТ? </a:t>
            </a:r>
            <a:b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Отсутствие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письменной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формы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договора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означает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отсутствие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договорных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отношений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DB87E1-12B8-4117-AD13-01296963B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  <p:grpSp>
        <p:nvGrpSpPr>
          <p:cNvPr id="15" name="Схема 5">
            <a:extLst>
              <a:ext uri="{FF2B5EF4-FFF2-40B4-BE49-F238E27FC236}">
                <a16:creationId xmlns:a16="http://schemas.microsoft.com/office/drawing/2014/main" id="{1F190AA2-D69A-4E1A-A273-11141063033C}"/>
              </a:ext>
            </a:extLst>
          </p:cNvPr>
          <p:cNvGrpSpPr/>
          <p:nvPr/>
        </p:nvGrpSpPr>
        <p:grpSpPr>
          <a:xfrm>
            <a:off x="735555" y="1246332"/>
            <a:ext cx="10290736" cy="2061911"/>
            <a:chOff x="-2" y="-4"/>
            <a:chExt cx="15240579" cy="3996057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076BCD5-0EFC-473C-8A9D-51C690196518}"/>
                </a:ext>
              </a:extLst>
            </p:cNvPr>
            <p:cNvSpPr/>
            <p:nvPr/>
          </p:nvSpPr>
          <p:spPr>
            <a:xfrm>
              <a:off x="-2" y="738011"/>
              <a:ext cx="15240579" cy="1260013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50800" cap="flat">
              <a:solidFill>
                <a:srgbClr val="9F293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7" name="Группа">
              <a:extLst>
                <a:ext uri="{FF2B5EF4-FFF2-40B4-BE49-F238E27FC236}">
                  <a16:creationId xmlns:a16="http://schemas.microsoft.com/office/drawing/2014/main" id="{A7FF7D1D-8F65-41EE-B48D-3B92B06B94B0}"/>
                </a:ext>
              </a:extLst>
            </p:cNvPr>
            <p:cNvGrpSpPr/>
            <p:nvPr/>
          </p:nvGrpSpPr>
          <p:grpSpPr>
            <a:xfrm>
              <a:off x="762018" y="-4"/>
              <a:ext cx="10668421" cy="1476037"/>
              <a:chOff x="-1" y="-2"/>
              <a:chExt cx="10668419" cy="1476035"/>
            </a:xfrm>
          </p:grpSpPr>
          <p:sp>
            <p:nvSpPr>
              <p:cNvPr id="30" name="Сквиркл">
                <a:extLst>
                  <a:ext uri="{FF2B5EF4-FFF2-40B4-BE49-F238E27FC236}">
                    <a16:creationId xmlns:a16="http://schemas.microsoft.com/office/drawing/2014/main" id="{5427AC43-1155-4794-8EA2-EA4EEE3E3AEC}"/>
                  </a:ext>
                </a:extLst>
              </p:cNvPr>
              <p:cNvSpPr/>
              <p:nvPr/>
            </p:nvSpPr>
            <p:spPr>
              <a:xfrm>
                <a:off x="-1" y="-2"/>
                <a:ext cx="10668419" cy="1476035"/>
              </a:xfrm>
              <a:prstGeom prst="roundRect">
                <a:avLst>
                  <a:gd name="adj" fmla="val 16667"/>
                </a:avLst>
              </a:prstGeom>
              <a:solidFill>
                <a:srgbClr val="9F2936"/>
              </a:solidFill>
              <a:ln w="50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600200">
                  <a:lnSpc>
                    <a:spcPct val="90000"/>
                  </a:lnSpc>
                  <a:spcBef>
                    <a:spcPts val="14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" name="Единоличный исполнительный орган">
                <a:extLst>
                  <a:ext uri="{FF2B5EF4-FFF2-40B4-BE49-F238E27FC236}">
                    <a16:creationId xmlns:a16="http://schemas.microsoft.com/office/drawing/2014/main" id="{41D39A7E-7526-4C72-9BF5-F287F7A94F7A}"/>
                  </a:ext>
                </a:extLst>
              </p:cNvPr>
              <p:cNvSpPr txBox="1"/>
              <p:nvPr/>
            </p:nvSpPr>
            <p:spPr>
              <a:xfrm>
                <a:off x="475291" y="261704"/>
                <a:ext cx="9717832" cy="952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l" defTabSz="1600200">
                  <a:lnSpc>
                    <a:spcPct val="90000"/>
                  </a:lnSpc>
                  <a:spcBef>
                    <a:spcPts val="14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ru-RU" dirty="0"/>
                  <a:t>Бизнес-процессы сделки</a:t>
                </a:r>
                <a:endParaRPr dirty="0"/>
              </a:p>
            </p:txBody>
          </p:sp>
        </p:grpSp>
        <p:sp>
          <p:nvSpPr>
            <p:cNvPr id="22" name="Прямоугольник">
              <a:extLst>
                <a:ext uri="{FF2B5EF4-FFF2-40B4-BE49-F238E27FC236}">
                  <a16:creationId xmlns:a16="http://schemas.microsoft.com/office/drawing/2014/main" id="{2E226930-6834-45BA-BB01-4463F07BC69B}"/>
                </a:ext>
              </a:extLst>
            </p:cNvPr>
            <p:cNvSpPr/>
            <p:nvPr/>
          </p:nvSpPr>
          <p:spPr>
            <a:xfrm>
              <a:off x="-2" y="2736041"/>
              <a:ext cx="15240579" cy="1260012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50800" cap="flat">
              <a:solidFill>
                <a:srgbClr val="1B587C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3" name="Группа">
              <a:extLst>
                <a:ext uri="{FF2B5EF4-FFF2-40B4-BE49-F238E27FC236}">
                  <a16:creationId xmlns:a16="http://schemas.microsoft.com/office/drawing/2014/main" id="{8906FD48-C7EC-4D10-8C03-D039BDF0BE7C}"/>
                </a:ext>
              </a:extLst>
            </p:cNvPr>
            <p:cNvGrpSpPr/>
            <p:nvPr/>
          </p:nvGrpSpPr>
          <p:grpSpPr>
            <a:xfrm>
              <a:off x="762018" y="2231597"/>
              <a:ext cx="10668421" cy="1476033"/>
              <a:chOff x="-1" y="-4572408"/>
              <a:chExt cx="10668419" cy="1476032"/>
            </a:xfrm>
          </p:grpSpPr>
          <p:sp>
            <p:nvSpPr>
              <p:cNvPr id="24" name="Сквиркл">
                <a:extLst>
                  <a:ext uri="{FF2B5EF4-FFF2-40B4-BE49-F238E27FC236}">
                    <a16:creationId xmlns:a16="http://schemas.microsoft.com/office/drawing/2014/main" id="{ADE969E5-DA53-4533-8925-3227885E2634}"/>
                  </a:ext>
                </a:extLst>
              </p:cNvPr>
              <p:cNvSpPr/>
              <p:nvPr/>
            </p:nvSpPr>
            <p:spPr>
              <a:xfrm>
                <a:off x="-1" y="-4572408"/>
                <a:ext cx="10668419" cy="1476032"/>
              </a:xfrm>
              <a:prstGeom prst="roundRect">
                <a:avLst>
                  <a:gd name="adj" fmla="val 16667"/>
                </a:avLst>
              </a:prstGeom>
              <a:solidFill>
                <a:srgbClr val="1B587C"/>
              </a:solidFill>
              <a:ln w="50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1600200">
                  <a:lnSpc>
                    <a:spcPct val="90000"/>
                  </a:lnSpc>
                  <a:spcBef>
                    <a:spcPts val="14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" name="Участие третьих лиц">
                <a:extLst>
                  <a:ext uri="{FF2B5EF4-FFF2-40B4-BE49-F238E27FC236}">
                    <a16:creationId xmlns:a16="http://schemas.microsoft.com/office/drawing/2014/main" id="{37D837F2-BC32-4D8D-BD0B-EC67C4434FD8}"/>
                  </a:ext>
                </a:extLst>
              </p:cNvPr>
              <p:cNvSpPr txBox="1"/>
              <p:nvPr/>
            </p:nvSpPr>
            <p:spPr>
              <a:xfrm>
                <a:off x="475290" y="-4272032"/>
                <a:ext cx="9717832" cy="952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l" defTabSz="1600200">
                  <a:lnSpc>
                    <a:spcPct val="90000"/>
                  </a:lnSpc>
                  <a:spcBef>
                    <a:spcPts val="14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ru-RU" dirty="0"/>
                  <a:t>Защита от рисков</a:t>
                </a:r>
                <a:endParaRPr dirty="0"/>
              </a:p>
            </p:txBody>
          </p:sp>
        </p:grp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2B3268-22BD-4110-B95C-016B2F2BD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8" name="2. Договор - больше чем подписанные соглашения. Конклюдентные действия"/>
          <p:cNvSpPr txBox="1">
            <a:spLocks noGrp="1"/>
          </p:cNvSpPr>
          <p:nvPr>
            <p:ph type="title" idx="4294967295"/>
          </p:nvPr>
        </p:nvSpPr>
        <p:spPr>
          <a:xfrm>
            <a:off x="642938" y="311150"/>
            <a:ext cx="11549062" cy="79629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Autofit/>
          </a:bodyPr>
          <a:lstStyle>
            <a:lvl1pPr defTabSz="707117">
              <a:defRPr sz="2435" spc="-49"/>
            </a:lvl1pPr>
          </a:lstStyle>
          <a:p>
            <a:pPr defTabSz="1170401"/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ДОГОВОР - БОЛЬШЕ ЧЕМ ПОДПИСАННЫЕ СОГЛАШЕНИЯ. </a:t>
            </a:r>
            <a:b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КОНКЛЮДЕНТНЫЕ ДЕЙСТВИЯ</a:t>
            </a:r>
          </a:p>
        </p:txBody>
      </p:sp>
      <p:sp>
        <p:nvSpPr>
          <p:cNvPr id="159" name="О наличии договорных отношений могут свидетельствовать различные документы и факты, например:…"/>
          <p:cNvSpPr txBox="1">
            <a:spLocks noGrp="1"/>
          </p:cNvSpPr>
          <p:nvPr>
            <p:ph type="body" idx="4294967295"/>
          </p:nvPr>
        </p:nvSpPr>
        <p:spPr>
          <a:xfrm>
            <a:off x="642938" y="1320800"/>
            <a:ext cx="11102860" cy="441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816843">
              <a:spcBef>
                <a:spcPts val="1400"/>
              </a:spcBef>
              <a:buNone/>
              <a:defRPr sz="1608"/>
            </a:pP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наличии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договорных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отношений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могут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свидетельствовать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различные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документы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факты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апример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1" defTabSz="816843">
              <a:spcBef>
                <a:spcPts val="1400"/>
              </a:spcBef>
              <a:buSzPct val="80000"/>
              <a:buFont typeface="Wingdings" panose="05000000000000000000" pitchFamily="2" charset="2"/>
              <a:buChar char="§"/>
              <a:defRPr sz="1608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Обмен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письмами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телеграммами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телефонограммами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 defTabSz="816843">
              <a:spcBef>
                <a:spcPts val="1400"/>
              </a:spcBef>
              <a:buSzPct val="80000"/>
              <a:buFont typeface="Wingdings" panose="05000000000000000000" pitchFamily="2" charset="2"/>
              <a:buChar char="§"/>
              <a:defRPr sz="1608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Счета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акты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платёжные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поручения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письма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816843">
              <a:spcBef>
                <a:spcPts val="1400"/>
              </a:spcBef>
              <a:buSzPct val="80000"/>
              <a:buFont typeface="Wingdings" panose="05000000000000000000" pitchFamily="2" charset="2"/>
              <a:buChar char="§"/>
              <a:defRPr sz="1608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Электронная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переписка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816843">
              <a:spcBef>
                <a:spcPts val="1400"/>
              </a:spcBef>
              <a:buSzPct val="80000"/>
              <a:buFont typeface="Wingdings" panose="05000000000000000000" pitchFamily="2" charset="2"/>
              <a:buChar char="§"/>
              <a:defRPr sz="1608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Наличие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накладной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Наличие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ней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сведений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о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наименовании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количестве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стоимости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товаров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а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также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подписание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этого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документа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другой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стороной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дают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основание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считать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такие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действия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разовой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сделкой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купли-продажи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lvl="1" defTabSz="816843">
              <a:spcBef>
                <a:spcPts val="1400"/>
              </a:spcBef>
              <a:buSzPct val="80000"/>
              <a:buFont typeface="Wingdings" panose="05000000000000000000" pitchFamily="2" charset="2"/>
              <a:buChar char="§"/>
              <a:defRPr sz="1608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Заполненные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путевые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листы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816843">
              <a:spcBef>
                <a:spcPts val="1400"/>
              </a:spcBef>
              <a:buSzPct val="80000"/>
              <a:buFont typeface="Wingdings" panose="05000000000000000000" pitchFamily="2" charset="2"/>
              <a:buChar char="§"/>
              <a:defRPr sz="1608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Показания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свидетелей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816843">
              <a:spcBef>
                <a:spcPts val="1400"/>
              </a:spcBef>
              <a:buSzTx/>
              <a:buFontTx/>
              <a:buNone/>
              <a:defRPr sz="1608"/>
            </a:pPr>
            <a:endParaRPr lang="ru-RU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816843">
              <a:spcBef>
                <a:spcPts val="1400"/>
              </a:spcBef>
              <a:buSzTx/>
              <a:buFontTx/>
              <a:buNone/>
              <a:defRPr sz="1608"/>
            </a:pP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наличии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спора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заключённости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договора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оценивает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обстоятельства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дела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их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взаимосвязи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пользу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сохранения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а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аннулирования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обязательств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0255C4-52D8-4DF9-B3AD-FE8A62AE4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F3C7E20-C076-43D8-AB6E-286B4057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1" name="3. Что кроме подписи может свидетельствовать о подписании договора"/>
          <p:cNvSpPr txBox="1">
            <a:spLocks noGrp="1"/>
          </p:cNvSpPr>
          <p:nvPr>
            <p:ph type="title" idx="4294967295"/>
          </p:nvPr>
        </p:nvSpPr>
        <p:spPr>
          <a:xfrm>
            <a:off x="642938" y="311150"/>
            <a:ext cx="11549062" cy="796708"/>
          </a:xfrm>
          <a:prstGeom prst="rect">
            <a:avLst/>
          </a:prstGeom>
        </p:spPr>
        <p:txBody>
          <a:bodyPr>
            <a:noAutofit/>
          </a:bodyPr>
          <a:lstStyle>
            <a:lvl1pPr defTabSz="707117">
              <a:defRPr sz="2435" spc="-49"/>
            </a:lvl1pPr>
          </a:lstStyle>
          <a:p>
            <a:r>
              <a:rPr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ЧТО, КРОМЕ ПОДПИСИ, МОЖЕТ СВИДЕТЕЛЬСТВОВАТЬ О ПОДПИСАНИИ ДОГОВОРА</a:t>
            </a:r>
            <a:endParaRPr sz="2800" b="1" spc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2" name="⚖️Арбитражный суд Краснодарского края признал эмодзи (👍) одобрением при согласовании условий договора."/>
          <p:cNvSpPr txBox="1"/>
          <p:nvPr/>
        </p:nvSpPr>
        <p:spPr>
          <a:xfrm>
            <a:off x="695696" y="3520168"/>
            <a:ext cx="514151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chemeClr val="accent1">
                    <a:satOff val="-3547"/>
                    <a:lumOff val="-1035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⚖️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Арбитражный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Краснодарского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края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признал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эмодзи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(👍)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одобрением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согласовании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условий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договора</a:t>
            </a:r>
            <a:endParaRPr sz="20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3" name="08 июня 2022 года в Канаде, провинции Саскатчеван было рассмотрено дело South West Terminal Ltd vs Achter Land &amp; Cattle Ltd связанное с исполнением обязательств сторон по договору купли-продажи, а также использованием эмодзи при согласовании существенных"/>
          <p:cNvSpPr txBox="1"/>
          <p:nvPr/>
        </p:nvSpPr>
        <p:spPr>
          <a:xfrm>
            <a:off x="694076" y="1271861"/>
            <a:ext cx="7353989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700">
                <a:solidFill>
                  <a:schemeClr val="accent5">
                    <a:satOff val="-19091"/>
                    <a:lumOff val="-11921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08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июня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2022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Канаде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провинции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Саскатчеван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было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рассмотрено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дело</a:t>
            </a:r>
            <a:r>
              <a:rPr sz="20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 West Terminal Ltd vs Achter Land &amp; Cattle Ltd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связанное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исполнением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обязательств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сторон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договору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купли-продажи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а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также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использованием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эмодзи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согласовании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существенных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условий</a:t>
            </a:r>
            <a:r>
              <a:rPr sz="20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grpSp>
        <p:nvGrpSpPr>
          <p:cNvPr id="203" name="Сгруппировать"/>
          <p:cNvGrpSpPr/>
          <p:nvPr/>
        </p:nvGrpSpPr>
        <p:grpSpPr>
          <a:xfrm>
            <a:off x="8579557" y="1304030"/>
            <a:ext cx="2088982" cy="1774763"/>
            <a:chOff x="0" y="0"/>
            <a:chExt cx="2088981" cy="1774762"/>
          </a:xfrm>
        </p:grpSpPr>
        <p:pic>
          <p:nvPicPr>
            <p:cNvPr id="164" name="Canada.jpg" descr="Canada.jpg"/>
            <p:cNvPicPr>
              <a:picLocks noChangeAspect="1"/>
            </p:cNvPicPr>
            <p:nvPr/>
          </p:nvPicPr>
          <p:blipFill>
            <a:blip r:embed="rId3"/>
            <a:srcRect l="10289" t="2" r="10299" b="296"/>
            <a:stretch>
              <a:fillRect/>
            </a:stretch>
          </p:blipFill>
          <p:spPr>
            <a:xfrm>
              <a:off x="28765" y="387900"/>
              <a:ext cx="1894682" cy="1386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6" extrusionOk="0">
                  <a:moveTo>
                    <a:pt x="2959" y="0"/>
                  </a:moveTo>
                  <a:lnTo>
                    <a:pt x="140" y="4314"/>
                  </a:lnTo>
                  <a:lnTo>
                    <a:pt x="0" y="4529"/>
                  </a:lnTo>
                  <a:lnTo>
                    <a:pt x="113" y="4640"/>
                  </a:lnTo>
                  <a:lnTo>
                    <a:pt x="145" y="4762"/>
                  </a:lnTo>
                  <a:lnTo>
                    <a:pt x="271" y="4836"/>
                  </a:lnTo>
                  <a:lnTo>
                    <a:pt x="389" y="4904"/>
                  </a:lnTo>
                  <a:lnTo>
                    <a:pt x="276" y="4977"/>
                  </a:lnTo>
                  <a:lnTo>
                    <a:pt x="276" y="4996"/>
                  </a:lnTo>
                  <a:lnTo>
                    <a:pt x="276" y="5836"/>
                  </a:lnTo>
                  <a:lnTo>
                    <a:pt x="235" y="5965"/>
                  </a:lnTo>
                  <a:cubicBezTo>
                    <a:pt x="235" y="5965"/>
                    <a:pt x="447" y="5984"/>
                    <a:pt x="448" y="5984"/>
                  </a:cubicBezTo>
                  <a:cubicBezTo>
                    <a:pt x="506" y="5988"/>
                    <a:pt x="581" y="5899"/>
                    <a:pt x="638" y="5879"/>
                  </a:cubicBezTo>
                  <a:cubicBezTo>
                    <a:pt x="737" y="5845"/>
                    <a:pt x="974" y="5897"/>
                    <a:pt x="891" y="6113"/>
                  </a:cubicBezTo>
                  <a:cubicBezTo>
                    <a:pt x="881" y="6140"/>
                    <a:pt x="849" y="6146"/>
                    <a:pt x="837" y="6174"/>
                  </a:cubicBezTo>
                  <a:cubicBezTo>
                    <a:pt x="823" y="6208"/>
                    <a:pt x="828" y="6260"/>
                    <a:pt x="828" y="6297"/>
                  </a:cubicBezTo>
                  <a:cubicBezTo>
                    <a:pt x="830" y="6464"/>
                    <a:pt x="850" y="6635"/>
                    <a:pt x="869" y="6800"/>
                  </a:cubicBezTo>
                  <a:cubicBezTo>
                    <a:pt x="878" y="6883"/>
                    <a:pt x="925" y="6988"/>
                    <a:pt x="914" y="7070"/>
                  </a:cubicBezTo>
                  <a:cubicBezTo>
                    <a:pt x="826" y="7070"/>
                    <a:pt x="869" y="7860"/>
                    <a:pt x="864" y="7984"/>
                  </a:cubicBezTo>
                  <a:cubicBezTo>
                    <a:pt x="864" y="7982"/>
                    <a:pt x="789" y="7993"/>
                    <a:pt x="783" y="8003"/>
                  </a:cubicBezTo>
                  <a:cubicBezTo>
                    <a:pt x="760" y="8038"/>
                    <a:pt x="782" y="8057"/>
                    <a:pt x="783" y="8101"/>
                  </a:cubicBezTo>
                  <a:cubicBezTo>
                    <a:pt x="783" y="8194"/>
                    <a:pt x="773" y="8285"/>
                    <a:pt x="769" y="8377"/>
                  </a:cubicBezTo>
                  <a:cubicBezTo>
                    <a:pt x="768" y="8399"/>
                    <a:pt x="823" y="8534"/>
                    <a:pt x="833" y="8555"/>
                  </a:cubicBezTo>
                  <a:cubicBezTo>
                    <a:pt x="844" y="8582"/>
                    <a:pt x="869" y="8604"/>
                    <a:pt x="882" y="8629"/>
                  </a:cubicBezTo>
                  <a:cubicBezTo>
                    <a:pt x="901" y="8663"/>
                    <a:pt x="1074" y="9050"/>
                    <a:pt x="1059" y="9065"/>
                  </a:cubicBezTo>
                  <a:cubicBezTo>
                    <a:pt x="1007" y="9114"/>
                    <a:pt x="957" y="9153"/>
                    <a:pt x="900" y="9194"/>
                  </a:cubicBezTo>
                  <a:cubicBezTo>
                    <a:pt x="897" y="9239"/>
                    <a:pt x="892" y="9380"/>
                    <a:pt x="864" y="9408"/>
                  </a:cubicBezTo>
                  <a:lnTo>
                    <a:pt x="710" y="9562"/>
                  </a:lnTo>
                  <a:cubicBezTo>
                    <a:pt x="710" y="9562"/>
                    <a:pt x="760" y="9648"/>
                    <a:pt x="760" y="9648"/>
                  </a:cubicBezTo>
                  <a:cubicBezTo>
                    <a:pt x="742" y="9636"/>
                    <a:pt x="521" y="9854"/>
                    <a:pt x="507" y="9887"/>
                  </a:cubicBezTo>
                  <a:cubicBezTo>
                    <a:pt x="475" y="9962"/>
                    <a:pt x="517" y="10578"/>
                    <a:pt x="534" y="10574"/>
                  </a:cubicBezTo>
                  <a:cubicBezTo>
                    <a:pt x="620" y="10556"/>
                    <a:pt x="698" y="10542"/>
                    <a:pt x="787" y="10550"/>
                  </a:cubicBezTo>
                  <a:cubicBezTo>
                    <a:pt x="785" y="10550"/>
                    <a:pt x="684" y="10674"/>
                    <a:pt x="674" y="10685"/>
                  </a:cubicBezTo>
                  <a:cubicBezTo>
                    <a:pt x="561" y="10808"/>
                    <a:pt x="622" y="10936"/>
                    <a:pt x="633" y="11096"/>
                  </a:cubicBezTo>
                  <a:cubicBezTo>
                    <a:pt x="643" y="11251"/>
                    <a:pt x="489" y="11513"/>
                    <a:pt x="597" y="11655"/>
                  </a:cubicBezTo>
                  <a:cubicBezTo>
                    <a:pt x="604" y="11664"/>
                    <a:pt x="604" y="11661"/>
                    <a:pt x="611" y="11673"/>
                  </a:cubicBezTo>
                  <a:cubicBezTo>
                    <a:pt x="681" y="11688"/>
                    <a:pt x="741" y="11649"/>
                    <a:pt x="805" y="11630"/>
                  </a:cubicBezTo>
                  <a:cubicBezTo>
                    <a:pt x="810" y="11765"/>
                    <a:pt x="806" y="11796"/>
                    <a:pt x="706" y="11826"/>
                  </a:cubicBezTo>
                  <a:cubicBezTo>
                    <a:pt x="629" y="11850"/>
                    <a:pt x="547" y="11843"/>
                    <a:pt x="475" y="11888"/>
                  </a:cubicBezTo>
                  <a:cubicBezTo>
                    <a:pt x="478" y="11928"/>
                    <a:pt x="465" y="11978"/>
                    <a:pt x="471" y="12017"/>
                  </a:cubicBezTo>
                  <a:cubicBezTo>
                    <a:pt x="493" y="12163"/>
                    <a:pt x="249" y="12668"/>
                    <a:pt x="547" y="12606"/>
                  </a:cubicBezTo>
                  <a:cubicBezTo>
                    <a:pt x="555" y="12602"/>
                    <a:pt x="678" y="12801"/>
                    <a:pt x="683" y="12839"/>
                  </a:cubicBezTo>
                  <a:cubicBezTo>
                    <a:pt x="698" y="12947"/>
                    <a:pt x="690" y="13044"/>
                    <a:pt x="742" y="13134"/>
                  </a:cubicBezTo>
                  <a:cubicBezTo>
                    <a:pt x="798" y="13229"/>
                    <a:pt x="913" y="13169"/>
                    <a:pt x="928" y="13312"/>
                  </a:cubicBezTo>
                  <a:cubicBezTo>
                    <a:pt x="1083" y="13469"/>
                    <a:pt x="842" y="13605"/>
                    <a:pt x="973" y="13778"/>
                  </a:cubicBezTo>
                  <a:cubicBezTo>
                    <a:pt x="1027" y="13850"/>
                    <a:pt x="1036" y="13929"/>
                    <a:pt x="1072" y="13993"/>
                  </a:cubicBezTo>
                  <a:cubicBezTo>
                    <a:pt x="1096" y="14035"/>
                    <a:pt x="1064" y="14105"/>
                    <a:pt x="1109" y="14146"/>
                  </a:cubicBezTo>
                  <a:cubicBezTo>
                    <a:pt x="1136" y="14172"/>
                    <a:pt x="1203" y="14122"/>
                    <a:pt x="1226" y="14165"/>
                  </a:cubicBezTo>
                  <a:cubicBezTo>
                    <a:pt x="1261" y="14228"/>
                    <a:pt x="1230" y="14414"/>
                    <a:pt x="1222" y="14490"/>
                  </a:cubicBezTo>
                  <a:cubicBezTo>
                    <a:pt x="1222" y="14490"/>
                    <a:pt x="2338" y="15287"/>
                    <a:pt x="3982" y="15987"/>
                  </a:cubicBezTo>
                  <a:cubicBezTo>
                    <a:pt x="4376" y="16156"/>
                    <a:pt x="4801" y="16322"/>
                    <a:pt x="5248" y="16466"/>
                  </a:cubicBezTo>
                  <a:cubicBezTo>
                    <a:pt x="5541" y="16561"/>
                    <a:pt x="5844" y="16643"/>
                    <a:pt x="6153" y="16718"/>
                  </a:cubicBezTo>
                  <a:cubicBezTo>
                    <a:pt x="6839" y="16884"/>
                    <a:pt x="7485" y="16997"/>
                    <a:pt x="8045" y="17074"/>
                  </a:cubicBezTo>
                  <a:cubicBezTo>
                    <a:pt x="9240" y="17237"/>
                    <a:pt x="10049" y="17239"/>
                    <a:pt x="10049" y="17239"/>
                  </a:cubicBezTo>
                  <a:lnTo>
                    <a:pt x="10049" y="16969"/>
                  </a:lnTo>
                  <a:lnTo>
                    <a:pt x="10067" y="16969"/>
                  </a:lnTo>
                  <a:lnTo>
                    <a:pt x="10162" y="16969"/>
                  </a:lnTo>
                  <a:cubicBezTo>
                    <a:pt x="10179" y="17089"/>
                    <a:pt x="10225" y="17424"/>
                    <a:pt x="10225" y="17424"/>
                  </a:cubicBezTo>
                  <a:lnTo>
                    <a:pt x="10560" y="17534"/>
                  </a:lnTo>
                  <a:cubicBezTo>
                    <a:pt x="10560" y="17534"/>
                    <a:pt x="10673" y="17355"/>
                    <a:pt x="10818" y="17460"/>
                  </a:cubicBezTo>
                  <a:cubicBezTo>
                    <a:pt x="10884" y="17509"/>
                    <a:pt x="10917" y="17594"/>
                    <a:pt x="10986" y="17638"/>
                  </a:cubicBezTo>
                  <a:cubicBezTo>
                    <a:pt x="11034" y="17670"/>
                    <a:pt x="11088" y="17615"/>
                    <a:pt x="11153" y="17694"/>
                  </a:cubicBezTo>
                  <a:cubicBezTo>
                    <a:pt x="11316" y="17890"/>
                    <a:pt x="11302" y="17690"/>
                    <a:pt x="11438" y="17663"/>
                  </a:cubicBezTo>
                  <a:cubicBezTo>
                    <a:pt x="11581" y="17634"/>
                    <a:pt x="11837" y="17859"/>
                    <a:pt x="11958" y="17730"/>
                  </a:cubicBezTo>
                  <a:cubicBezTo>
                    <a:pt x="12018" y="17667"/>
                    <a:pt x="12095" y="17555"/>
                    <a:pt x="12139" y="17473"/>
                  </a:cubicBezTo>
                  <a:cubicBezTo>
                    <a:pt x="12161" y="17432"/>
                    <a:pt x="12170" y="17278"/>
                    <a:pt x="12212" y="17276"/>
                  </a:cubicBezTo>
                  <a:cubicBezTo>
                    <a:pt x="12268" y="17274"/>
                    <a:pt x="12232" y="17454"/>
                    <a:pt x="12289" y="17399"/>
                  </a:cubicBezTo>
                  <a:cubicBezTo>
                    <a:pt x="12353" y="17335"/>
                    <a:pt x="12252" y="17153"/>
                    <a:pt x="12347" y="17104"/>
                  </a:cubicBezTo>
                  <a:cubicBezTo>
                    <a:pt x="12437" y="17058"/>
                    <a:pt x="12560" y="17227"/>
                    <a:pt x="12660" y="17203"/>
                  </a:cubicBezTo>
                  <a:cubicBezTo>
                    <a:pt x="12751" y="17180"/>
                    <a:pt x="12857" y="17123"/>
                    <a:pt x="12931" y="17227"/>
                  </a:cubicBezTo>
                  <a:cubicBezTo>
                    <a:pt x="13012" y="17340"/>
                    <a:pt x="13034" y="17509"/>
                    <a:pt x="13130" y="17614"/>
                  </a:cubicBezTo>
                  <a:cubicBezTo>
                    <a:pt x="13224" y="17716"/>
                    <a:pt x="13332" y="17613"/>
                    <a:pt x="13438" y="17601"/>
                  </a:cubicBezTo>
                  <a:cubicBezTo>
                    <a:pt x="13515" y="17830"/>
                    <a:pt x="13556" y="18044"/>
                    <a:pt x="13619" y="18264"/>
                  </a:cubicBezTo>
                  <a:cubicBezTo>
                    <a:pt x="13668" y="18438"/>
                    <a:pt x="13798" y="18552"/>
                    <a:pt x="13935" y="18602"/>
                  </a:cubicBezTo>
                  <a:cubicBezTo>
                    <a:pt x="14184" y="18691"/>
                    <a:pt x="14565" y="18605"/>
                    <a:pt x="14822" y="18583"/>
                  </a:cubicBezTo>
                  <a:cubicBezTo>
                    <a:pt x="14882" y="18579"/>
                    <a:pt x="14938" y="18512"/>
                    <a:pt x="14994" y="18510"/>
                  </a:cubicBezTo>
                  <a:cubicBezTo>
                    <a:pt x="15053" y="18508"/>
                    <a:pt x="15082" y="18572"/>
                    <a:pt x="15121" y="18626"/>
                  </a:cubicBezTo>
                  <a:cubicBezTo>
                    <a:pt x="15215" y="18759"/>
                    <a:pt x="15320" y="18869"/>
                    <a:pt x="15401" y="19019"/>
                  </a:cubicBezTo>
                  <a:cubicBezTo>
                    <a:pt x="15445" y="19101"/>
                    <a:pt x="15512" y="19245"/>
                    <a:pt x="15456" y="19344"/>
                  </a:cubicBezTo>
                  <a:cubicBezTo>
                    <a:pt x="15405" y="19434"/>
                    <a:pt x="15296" y="19408"/>
                    <a:pt x="15229" y="19375"/>
                  </a:cubicBezTo>
                  <a:cubicBezTo>
                    <a:pt x="15091" y="19307"/>
                    <a:pt x="14976" y="19100"/>
                    <a:pt x="14818" y="19099"/>
                  </a:cubicBezTo>
                  <a:cubicBezTo>
                    <a:pt x="14831" y="19212"/>
                    <a:pt x="14932" y="19241"/>
                    <a:pt x="14963" y="19344"/>
                  </a:cubicBezTo>
                  <a:cubicBezTo>
                    <a:pt x="14986" y="19423"/>
                    <a:pt x="14992" y="19521"/>
                    <a:pt x="14972" y="19602"/>
                  </a:cubicBezTo>
                  <a:cubicBezTo>
                    <a:pt x="14880" y="19963"/>
                    <a:pt x="15024" y="20294"/>
                    <a:pt x="14836" y="20596"/>
                  </a:cubicBezTo>
                  <a:cubicBezTo>
                    <a:pt x="14806" y="20644"/>
                    <a:pt x="14603" y="21378"/>
                    <a:pt x="14605" y="21382"/>
                  </a:cubicBezTo>
                  <a:cubicBezTo>
                    <a:pt x="14759" y="21600"/>
                    <a:pt x="14933" y="21200"/>
                    <a:pt x="15030" y="21112"/>
                  </a:cubicBezTo>
                  <a:cubicBezTo>
                    <a:pt x="15120" y="21031"/>
                    <a:pt x="15153" y="20853"/>
                    <a:pt x="15257" y="20793"/>
                  </a:cubicBezTo>
                  <a:cubicBezTo>
                    <a:pt x="15377" y="20723"/>
                    <a:pt x="15527" y="20837"/>
                    <a:pt x="15650" y="20756"/>
                  </a:cubicBezTo>
                  <a:cubicBezTo>
                    <a:pt x="15632" y="20724"/>
                    <a:pt x="15564" y="20652"/>
                    <a:pt x="15569" y="20609"/>
                  </a:cubicBezTo>
                  <a:cubicBezTo>
                    <a:pt x="15594" y="20403"/>
                    <a:pt x="16015" y="20517"/>
                    <a:pt x="16048" y="20345"/>
                  </a:cubicBezTo>
                  <a:cubicBezTo>
                    <a:pt x="16061" y="20279"/>
                    <a:pt x="15989" y="20145"/>
                    <a:pt x="15940" y="20136"/>
                  </a:cubicBezTo>
                  <a:cubicBezTo>
                    <a:pt x="15903" y="20129"/>
                    <a:pt x="15720" y="20301"/>
                    <a:pt x="15691" y="20204"/>
                  </a:cubicBezTo>
                  <a:cubicBezTo>
                    <a:pt x="15614" y="19943"/>
                    <a:pt x="16059" y="19638"/>
                    <a:pt x="16193" y="19565"/>
                  </a:cubicBezTo>
                  <a:cubicBezTo>
                    <a:pt x="16254" y="19532"/>
                    <a:pt x="16308" y="19497"/>
                    <a:pt x="16374" y="19486"/>
                  </a:cubicBezTo>
                  <a:cubicBezTo>
                    <a:pt x="16440" y="19474"/>
                    <a:pt x="16511" y="19483"/>
                    <a:pt x="16569" y="19430"/>
                  </a:cubicBezTo>
                  <a:cubicBezTo>
                    <a:pt x="16655" y="19351"/>
                    <a:pt x="16584" y="19286"/>
                    <a:pt x="16510" y="19283"/>
                  </a:cubicBezTo>
                  <a:cubicBezTo>
                    <a:pt x="16509" y="19269"/>
                    <a:pt x="16508" y="19259"/>
                    <a:pt x="16510" y="19246"/>
                  </a:cubicBezTo>
                  <a:cubicBezTo>
                    <a:pt x="16613" y="19239"/>
                    <a:pt x="16622" y="19225"/>
                    <a:pt x="16700" y="19148"/>
                  </a:cubicBezTo>
                  <a:cubicBezTo>
                    <a:pt x="16767" y="19082"/>
                    <a:pt x="16832" y="19017"/>
                    <a:pt x="16899" y="18952"/>
                  </a:cubicBezTo>
                  <a:lnTo>
                    <a:pt x="17107" y="18436"/>
                  </a:lnTo>
                  <a:lnTo>
                    <a:pt x="17365" y="18313"/>
                  </a:lnTo>
                  <a:cubicBezTo>
                    <a:pt x="17365" y="18313"/>
                    <a:pt x="18297" y="17865"/>
                    <a:pt x="18297" y="17865"/>
                  </a:cubicBezTo>
                  <a:cubicBezTo>
                    <a:pt x="18310" y="17865"/>
                    <a:pt x="18292" y="17707"/>
                    <a:pt x="18293" y="17694"/>
                  </a:cubicBezTo>
                  <a:cubicBezTo>
                    <a:pt x="18293" y="17690"/>
                    <a:pt x="18495" y="17443"/>
                    <a:pt x="18514" y="17368"/>
                  </a:cubicBezTo>
                  <a:cubicBezTo>
                    <a:pt x="18617" y="16972"/>
                    <a:pt x="18427" y="16525"/>
                    <a:pt x="18514" y="16116"/>
                  </a:cubicBezTo>
                  <a:cubicBezTo>
                    <a:pt x="18533" y="16025"/>
                    <a:pt x="18569" y="15949"/>
                    <a:pt x="18578" y="15852"/>
                  </a:cubicBezTo>
                  <a:cubicBezTo>
                    <a:pt x="18592" y="15866"/>
                    <a:pt x="18679" y="15958"/>
                    <a:pt x="18691" y="15951"/>
                  </a:cubicBezTo>
                  <a:lnTo>
                    <a:pt x="18741" y="15920"/>
                  </a:lnTo>
                  <a:cubicBezTo>
                    <a:pt x="18765" y="15905"/>
                    <a:pt x="18777" y="15895"/>
                    <a:pt x="18777" y="15895"/>
                  </a:cubicBezTo>
                  <a:lnTo>
                    <a:pt x="18935" y="15797"/>
                  </a:lnTo>
                  <a:lnTo>
                    <a:pt x="19152" y="15895"/>
                  </a:lnTo>
                  <a:cubicBezTo>
                    <a:pt x="19217" y="16087"/>
                    <a:pt x="19269" y="16310"/>
                    <a:pt x="19347" y="16491"/>
                  </a:cubicBezTo>
                  <a:cubicBezTo>
                    <a:pt x="19385" y="16579"/>
                    <a:pt x="19462" y="16616"/>
                    <a:pt x="19501" y="16693"/>
                  </a:cubicBezTo>
                  <a:cubicBezTo>
                    <a:pt x="19533" y="16757"/>
                    <a:pt x="19538" y="16865"/>
                    <a:pt x="19573" y="16920"/>
                  </a:cubicBezTo>
                  <a:cubicBezTo>
                    <a:pt x="19700" y="17121"/>
                    <a:pt x="20047" y="16722"/>
                    <a:pt x="20134" y="16601"/>
                  </a:cubicBezTo>
                  <a:cubicBezTo>
                    <a:pt x="20224" y="16475"/>
                    <a:pt x="20291" y="16091"/>
                    <a:pt x="20369" y="16012"/>
                  </a:cubicBezTo>
                  <a:cubicBezTo>
                    <a:pt x="20396" y="15985"/>
                    <a:pt x="20431" y="15965"/>
                    <a:pt x="20464" y="15975"/>
                  </a:cubicBezTo>
                  <a:cubicBezTo>
                    <a:pt x="20469" y="16099"/>
                    <a:pt x="20437" y="16178"/>
                    <a:pt x="20406" y="16288"/>
                  </a:cubicBezTo>
                  <a:cubicBezTo>
                    <a:pt x="20542" y="16239"/>
                    <a:pt x="20657" y="16071"/>
                    <a:pt x="20799" y="16049"/>
                  </a:cubicBezTo>
                  <a:cubicBezTo>
                    <a:pt x="20807" y="16150"/>
                    <a:pt x="20663" y="16300"/>
                    <a:pt x="20609" y="16350"/>
                  </a:cubicBezTo>
                  <a:cubicBezTo>
                    <a:pt x="20562" y="16160"/>
                    <a:pt x="20416" y="16566"/>
                    <a:pt x="20396" y="16632"/>
                  </a:cubicBezTo>
                  <a:cubicBezTo>
                    <a:pt x="20348" y="16792"/>
                    <a:pt x="20212" y="16949"/>
                    <a:pt x="20193" y="17117"/>
                  </a:cubicBezTo>
                  <a:cubicBezTo>
                    <a:pt x="20214" y="17120"/>
                    <a:pt x="20229" y="17132"/>
                    <a:pt x="20252" y="17129"/>
                  </a:cubicBezTo>
                  <a:cubicBezTo>
                    <a:pt x="20181" y="17140"/>
                    <a:pt x="20318" y="17467"/>
                    <a:pt x="20338" y="17491"/>
                  </a:cubicBezTo>
                  <a:cubicBezTo>
                    <a:pt x="20342" y="17496"/>
                    <a:pt x="20606" y="17622"/>
                    <a:pt x="20564" y="17657"/>
                  </a:cubicBezTo>
                  <a:cubicBezTo>
                    <a:pt x="20681" y="17558"/>
                    <a:pt x="20756" y="17260"/>
                    <a:pt x="20790" y="17092"/>
                  </a:cubicBezTo>
                  <a:cubicBezTo>
                    <a:pt x="20812" y="16981"/>
                    <a:pt x="20799" y="16658"/>
                    <a:pt x="20853" y="16601"/>
                  </a:cubicBezTo>
                  <a:cubicBezTo>
                    <a:pt x="20899" y="16553"/>
                    <a:pt x="20973" y="16554"/>
                    <a:pt x="21012" y="16491"/>
                  </a:cubicBezTo>
                  <a:cubicBezTo>
                    <a:pt x="21171" y="16232"/>
                    <a:pt x="21312" y="15964"/>
                    <a:pt x="21482" y="15717"/>
                  </a:cubicBezTo>
                  <a:cubicBezTo>
                    <a:pt x="21544" y="15629"/>
                    <a:pt x="21592" y="15594"/>
                    <a:pt x="21600" y="15472"/>
                  </a:cubicBezTo>
                  <a:cubicBezTo>
                    <a:pt x="21512" y="15506"/>
                    <a:pt x="21495" y="15448"/>
                    <a:pt x="21428" y="15398"/>
                  </a:cubicBezTo>
                  <a:cubicBezTo>
                    <a:pt x="21363" y="15350"/>
                    <a:pt x="21265" y="15355"/>
                    <a:pt x="21202" y="15404"/>
                  </a:cubicBezTo>
                  <a:cubicBezTo>
                    <a:pt x="21166" y="15432"/>
                    <a:pt x="20877" y="15736"/>
                    <a:pt x="20876" y="15730"/>
                  </a:cubicBezTo>
                  <a:cubicBezTo>
                    <a:pt x="20781" y="15737"/>
                    <a:pt x="20686" y="15725"/>
                    <a:pt x="20591" y="15717"/>
                  </a:cubicBezTo>
                  <a:lnTo>
                    <a:pt x="20587" y="15668"/>
                  </a:lnTo>
                  <a:lnTo>
                    <a:pt x="20587" y="15656"/>
                  </a:lnTo>
                  <a:cubicBezTo>
                    <a:pt x="20551" y="15785"/>
                    <a:pt x="20101" y="15460"/>
                    <a:pt x="20062" y="15404"/>
                  </a:cubicBezTo>
                  <a:cubicBezTo>
                    <a:pt x="20006" y="15326"/>
                    <a:pt x="19980" y="15321"/>
                    <a:pt x="19899" y="15331"/>
                  </a:cubicBezTo>
                  <a:cubicBezTo>
                    <a:pt x="19905" y="15221"/>
                    <a:pt x="19917" y="15103"/>
                    <a:pt x="19903" y="14993"/>
                  </a:cubicBezTo>
                  <a:cubicBezTo>
                    <a:pt x="19902" y="14980"/>
                    <a:pt x="19901" y="14963"/>
                    <a:pt x="19899" y="14950"/>
                  </a:cubicBezTo>
                  <a:cubicBezTo>
                    <a:pt x="19885" y="14879"/>
                    <a:pt x="19858" y="14820"/>
                    <a:pt x="19795" y="14852"/>
                  </a:cubicBezTo>
                  <a:cubicBezTo>
                    <a:pt x="19755" y="14872"/>
                    <a:pt x="19737" y="14930"/>
                    <a:pt x="19713" y="14975"/>
                  </a:cubicBezTo>
                  <a:cubicBezTo>
                    <a:pt x="19703" y="14995"/>
                    <a:pt x="19689" y="15014"/>
                    <a:pt x="19673" y="15024"/>
                  </a:cubicBezTo>
                  <a:cubicBezTo>
                    <a:pt x="19633" y="15049"/>
                    <a:pt x="19587" y="15018"/>
                    <a:pt x="19546" y="14999"/>
                  </a:cubicBezTo>
                  <a:cubicBezTo>
                    <a:pt x="19539" y="14996"/>
                    <a:pt x="19535" y="14989"/>
                    <a:pt x="19528" y="14987"/>
                  </a:cubicBezTo>
                  <a:cubicBezTo>
                    <a:pt x="19457" y="14968"/>
                    <a:pt x="19390" y="14986"/>
                    <a:pt x="19324" y="15024"/>
                  </a:cubicBezTo>
                  <a:cubicBezTo>
                    <a:pt x="19363" y="14961"/>
                    <a:pt x="19399" y="14864"/>
                    <a:pt x="19455" y="14827"/>
                  </a:cubicBezTo>
                  <a:cubicBezTo>
                    <a:pt x="19514" y="14790"/>
                    <a:pt x="19582" y="14836"/>
                    <a:pt x="19641" y="14803"/>
                  </a:cubicBezTo>
                  <a:cubicBezTo>
                    <a:pt x="19710" y="14764"/>
                    <a:pt x="19721" y="14666"/>
                    <a:pt x="19745" y="14582"/>
                  </a:cubicBezTo>
                  <a:cubicBezTo>
                    <a:pt x="19783" y="14448"/>
                    <a:pt x="19856" y="14338"/>
                    <a:pt x="19831" y="14183"/>
                  </a:cubicBezTo>
                  <a:cubicBezTo>
                    <a:pt x="19811" y="14063"/>
                    <a:pt x="19722" y="13982"/>
                    <a:pt x="19632" y="13981"/>
                  </a:cubicBezTo>
                  <a:cubicBezTo>
                    <a:pt x="19343" y="13976"/>
                    <a:pt x="19137" y="14280"/>
                    <a:pt x="18931" y="14508"/>
                  </a:cubicBezTo>
                  <a:cubicBezTo>
                    <a:pt x="18837" y="14612"/>
                    <a:pt x="18780" y="14771"/>
                    <a:pt x="18704" y="14895"/>
                  </a:cubicBezTo>
                  <a:cubicBezTo>
                    <a:pt x="18440" y="15330"/>
                    <a:pt x="18460" y="15869"/>
                    <a:pt x="18274" y="16337"/>
                  </a:cubicBezTo>
                  <a:cubicBezTo>
                    <a:pt x="18238" y="16429"/>
                    <a:pt x="18177" y="16491"/>
                    <a:pt x="18139" y="16583"/>
                  </a:cubicBezTo>
                  <a:cubicBezTo>
                    <a:pt x="18067" y="16754"/>
                    <a:pt x="17920" y="16825"/>
                    <a:pt x="17827" y="16969"/>
                  </a:cubicBezTo>
                  <a:cubicBezTo>
                    <a:pt x="17987" y="16723"/>
                    <a:pt x="18154" y="16473"/>
                    <a:pt x="18238" y="16159"/>
                  </a:cubicBezTo>
                  <a:cubicBezTo>
                    <a:pt x="18345" y="15763"/>
                    <a:pt x="18348" y="15320"/>
                    <a:pt x="18433" y="14913"/>
                  </a:cubicBezTo>
                  <a:cubicBezTo>
                    <a:pt x="18476" y="14706"/>
                    <a:pt x="18564" y="14500"/>
                    <a:pt x="18722" y="14435"/>
                  </a:cubicBezTo>
                  <a:cubicBezTo>
                    <a:pt x="18735" y="14268"/>
                    <a:pt x="18703" y="14098"/>
                    <a:pt x="18731" y="13931"/>
                  </a:cubicBezTo>
                  <a:cubicBezTo>
                    <a:pt x="18759" y="13770"/>
                    <a:pt x="18837" y="13605"/>
                    <a:pt x="18949" y="13533"/>
                  </a:cubicBezTo>
                  <a:cubicBezTo>
                    <a:pt x="19171" y="13388"/>
                    <a:pt x="19398" y="13259"/>
                    <a:pt x="19623" y="13121"/>
                  </a:cubicBezTo>
                  <a:cubicBezTo>
                    <a:pt x="19879" y="12964"/>
                    <a:pt x="20159" y="12822"/>
                    <a:pt x="20378" y="12575"/>
                  </a:cubicBezTo>
                  <a:cubicBezTo>
                    <a:pt x="20449" y="12496"/>
                    <a:pt x="20550" y="12458"/>
                    <a:pt x="20609" y="12360"/>
                  </a:cubicBezTo>
                  <a:cubicBezTo>
                    <a:pt x="20759" y="12113"/>
                    <a:pt x="20650" y="11834"/>
                    <a:pt x="20704" y="11569"/>
                  </a:cubicBezTo>
                  <a:cubicBezTo>
                    <a:pt x="20759" y="11300"/>
                    <a:pt x="20962" y="11178"/>
                    <a:pt x="21089" y="11004"/>
                  </a:cubicBezTo>
                  <a:cubicBezTo>
                    <a:pt x="21109" y="10976"/>
                    <a:pt x="21127" y="10943"/>
                    <a:pt x="21143" y="10912"/>
                  </a:cubicBezTo>
                  <a:cubicBezTo>
                    <a:pt x="21209" y="10781"/>
                    <a:pt x="21238" y="10546"/>
                    <a:pt x="21234" y="10390"/>
                  </a:cubicBezTo>
                  <a:cubicBezTo>
                    <a:pt x="21230" y="10256"/>
                    <a:pt x="21157" y="10182"/>
                    <a:pt x="21084" y="10108"/>
                  </a:cubicBezTo>
                  <a:cubicBezTo>
                    <a:pt x="20995" y="10017"/>
                    <a:pt x="20992" y="9935"/>
                    <a:pt x="20930" y="9820"/>
                  </a:cubicBezTo>
                  <a:cubicBezTo>
                    <a:pt x="20881" y="9727"/>
                    <a:pt x="20814" y="9661"/>
                    <a:pt x="20731" y="9635"/>
                  </a:cubicBezTo>
                  <a:cubicBezTo>
                    <a:pt x="20577" y="9588"/>
                    <a:pt x="20472" y="9681"/>
                    <a:pt x="20487" y="9893"/>
                  </a:cubicBezTo>
                  <a:cubicBezTo>
                    <a:pt x="20392" y="9919"/>
                    <a:pt x="20412" y="9769"/>
                    <a:pt x="20383" y="9697"/>
                  </a:cubicBezTo>
                  <a:cubicBezTo>
                    <a:pt x="20342" y="9595"/>
                    <a:pt x="20237" y="9562"/>
                    <a:pt x="20166" y="9617"/>
                  </a:cubicBezTo>
                  <a:cubicBezTo>
                    <a:pt x="20092" y="9674"/>
                    <a:pt x="19745" y="10594"/>
                    <a:pt x="19804" y="10660"/>
                  </a:cubicBezTo>
                  <a:cubicBezTo>
                    <a:pt x="19727" y="10575"/>
                    <a:pt x="19767" y="10388"/>
                    <a:pt x="19781" y="10274"/>
                  </a:cubicBezTo>
                  <a:cubicBezTo>
                    <a:pt x="19799" y="10134"/>
                    <a:pt x="19871" y="10049"/>
                    <a:pt x="19917" y="9930"/>
                  </a:cubicBezTo>
                  <a:cubicBezTo>
                    <a:pt x="19957" y="9828"/>
                    <a:pt x="19973" y="9710"/>
                    <a:pt x="20021" y="9611"/>
                  </a:cubicBezTo>
                  <a:cubicBezTo>
                    <a:pt x="20056" y="9538"/>
                    <a:pt x="20145" y="9497"/>
                    <a:pt x="20148" y="9421"/>
                  </a:cubicBezTo>
                  <a:cubicBezTo>
                    <a:pt x="20154" y="9234"/>
                    <a:pt x="19894" y="9287"/>
                    <a:pt x="19835" y="9359"/>
                  </a:cubicBezTo>
                  <a:cubicBezTo>
                    <a:pt x="19791" y="9414"/>
                    <a:pt x="19775" y="9439"/>
                    <a:pt x="19709" y="9457"/>
                  </a:cubicBezTo>
                  <a:cubicBezTo>
                    <a:pt x="19682" y="9465"/>
                    <a:pt x="19213" y="9440"/>
                    <a:pt x="19234" y="9556"/>
                  </a:cubicBezTo>
                  <a:cubicBezTo>
                    <a:pt x="19213" y="9444"/>
                    <a:pt x="19198" y="9333"/>
                    <a:pt x="19157" y="9230"/>
                  </a:cubicBezTo>
                  <a:cubicBezTo>
                    <a:pt x="19141" y="9257"/>
                    <a:pt x="19121" y="9281"/>
                    <a:pt x="19107" y="9304"/>
                  </a:cubicBezTo>
                  <a:cubicBezTo>
                    <a:pt x="19074" y="9358"/>
                    <a:pt x="18971" y="9342"/>
                    <a:pt x="18926" y="9341"/>
                  </a:cubicBezTo>
                  <a:cubicBezTo>
                    <a:pt x="18829" y="9338"/>
                    <a:pt x="18702" y="9309"/>
                    <a:pt x="18636" y="9206"/>
                  </a:cubicBezTo>
                  <a:cubicBezTo>
                    <a:pt x="18559" y="9084"/>
                    <a:pt x="18618" y="8859"/>
                    <a:pt x="18555" y="8752"/>
                  </a:cubicBezTo>
                  <a:cubicBezTo>
                    <a:pt x="18500" y="8658"/>
                    <a:pt x="18392" y="8677"/>
                    <a:pt x="18324" y="8604"/>
                  </a:cubicBezTo>
                  <a:cubicBezTo>
                    <a:pt x="18225" y="8497"/>
                    <a:pt x="18176" y="8320"/>
                    <a:pt x="18071" y="8224"/>
                  </a:cubicBezTo>
                  <a:cubicBezTo>
                    <a:pt x="18015" y="8173"/>
                    <a:pt x="17965" y="8192"/>
                    <a:pt x="17908" y="8162"/>
                  </a:cubicBezTo>
                  <a:cubicBezTo>
                    <a:pt x="17839" y="8126"/>
                    <a:pt x="17815" y="8037"/>
                    <a:pt x="17763" y="7972"/>
                  </a:cubicBezTo>
                  <a:cubicBezTo>
                    <a:pt x="17707" y="7901"/>
                    <a:pt x="17631" y="7856"/>
                    <a:pt x="17564" y="7807"/>
                  </a:cubicBezTo>
                  <a:cubicBezTo>
                    <a:pt x="17446" y="7719"/>
                    <a:pt x="17330" y="7697"/>
                    <a:pt x="17243" y="7536"/>
                  </a:cubicBezTo>
                  <a:cubicBezTo>
                    <a:pt x="17226" y="7506"/>
                    <a:pt x="17197" y="7450"/>
                    <a:pt x="17166" y="7414"/>
                  </a:cubicBezTo>
                  <a:cubicBezTo>
                    <a:pt x="17140" y="7383"/>
                    <a:pt x="17115" y="7366"/>
                    <a:pt x="17089" y="7395"/>
                  </a:cubicBezTo>
                  <a:cubicBezTo>
                    <a:pt x="17048" y="7442"/>
                    <a:pt x="17043" y="7739"/>
                    <a:pt x="17048" y="7807"/>
                  </a:cubicBezTo>
                  <a:cubicBezTo>
                    <a:pt x="17055" y="7888"/>
                    <a:pt x="17099" y="7931"/>
                    <a:pt x="17112" y="8009"/>
                  </a:cubicBezTo>
                  <a:cubicBezTo>
                    <a:pt x="17137" y="8161"/>
                    <a:pt x="17127" y="8374"/>
                    <a:pt x="17121" y="8531"/>
                  </a:cubicBezTo>
                  <a:cubicBezTo>
                    <a:pt x="17093" y="8535"/>
                    <a:pt x="17070" y="8549"/>
                    <a:pt x="17044" y="8561"/>
                  </a:cubicBezTo>
                  <a:cubicBezTo>
                    <a:pt x="17044" y="8562"/>
                    <a:pt x="16892" y="9035"/>
                    <a:pt x="16881" y="9071"/>
                  </a:cubicBezTo>
                  <a:cubicBezTo>
                    <a:pt x="16781" y="8998"/>
                    <a:pt x="16640" y="8841"/>
                    <a:pt x="16524" y="8838"/>
                  </a:cubicBezTo>
                  <a:cubicBezTo>
                    <a:pt x="16450" y="8836"/>
                    <a:pt x="16387" y="8964"/>
                    <a:pt x="16347" y="9028"/>
                  </a:cubicBezTo>
                  <a:cubicBezTo>
                    <a:pt x="16318" y="9075"/>
                    <a:pt x="16229" y="9139"/>
                    <a:pt x="16229" y="9009"/>
                  </a:cubicBezTo>
                  <a:cubicBezTo>
                    <a:pt x="16230" y="8937"/>
                    <a:pt x="16307" y="8884"/>
                    <a:pt x="16311" y="8801"/>
                  </a:cubicBezTo>
                  <a:cubicBezTo>
                    <a:pt x="16316" y="8698"/>
                    <a:pt x="16276" y="8692"/>
                    <a:pt x="16220" y="8641"/>
                  </a:cubicBezTo>
                  <a:cubicBezTo>
                    <a:pt x="16020" y="8455"/>
                    <a:pt x="16079" y="7894"/>
                    <a:pt x="15881" y="7782"/>
                  </a:cubicBezTo>
                  <a:cubicBezTo>
                    <a:pt x="15849" y="7764"/>
                    <a:pt x="15807" y="7709"/>
                    <a:pt x="15772" y="7708"/>
                  </a:cubicBezTo>
                  <a:cubicBezTo>
                    <a:pt x="15719" y="7708"/>
                    <a:pt x="15679" y="7787"/>
                    <a:pt x="15623" y="7788"/>
                  </a:cubicBezTo>
                  <a:cubicBezTo>
                    <a:pt x="15569" y="7789"/>
                    <a:pt x="15473" y="7813"/>
                    <a:pt x="15424" y="7788"/>
                  </a:cubicBezTo>
                  <a:cubicBezTo>
                    <a:pt x="15374" y="7763"/>
                    <a:pt x="15376" y="7700"/>
                    <a:pt x="15343" y="7641"/>
                  </a:cubicBezTo>
                  <a:cubicBezTo>
                    <a:pt x="15293" y="7552"/>
                    <a:pt x="15220" y="7484"/>
                    <a:pt x="15148" y="7432"/>
                  </a:cubicBezTo>
                  <a:cubicBezTo>
                    <a:pt x="15047" y="7360"/>
                    <a:pt x="14897" y="7214"/>
                    <a:pt x="14777" y="7260"/>
                  </a:cubicBezTo>
                  <a:cubicBezTo>
                    <a:pt x="14643" y="7312"/>
                    <a:pt x="14583" y="7519"/>
                    <a:pt x="14433" y="7549"/>
                  </a:cubicBezTo>
                  <a:cubicBezTo>
                    <a:pt x="14275" y="7580"/>
                    <a:pt x="14095" y="7436"/>
                    <a:pt x="13945" y="7549"/>
                  </a:cubicBezTo>
                  <a:cubicBezTo>
                    <a:pt x="13890" y="7589"/>
                    <a:pt x="13856" y="7736"/>
                    <a:pt x="13868" y="7813"/>
                  </a:cubicBezTo>
                  <a:cubicBezTo>
                    <a:pt x="13884" y="7922"/>
                    <a:pt x="13956" y="8005"/>
                    <a:pt x="13994" y="8101"/>
                  </a:cubicBezTo>
                  <a:cubicBezTo>
                    <a:pt x="14043" y="8224"/>
                    <a:pt x="14064" y="8334"/>
                    <a:pt x="14062" y="8475"/>
                  </a:cubicBezTo>
                  <a:cubicBezTo>
                    <a:pt x="14056" y="8861"/>
                    <a:pt x="14310" y="9034"/>
                    <a:pt x="14270" y="9427"/>
                  </a:cubicBezTo>
                  <a:cubicBezTo>
                    <a:pt x="14254" y="9586"/>
                    <a:pt x="14201" y="9739"/>
                    <a:pt x="14193" y="9899"/>
                  </a:cubicBezTo>
                  <a:cubicBezTo>
                    <a:pt x="14184" y="10122"/>
                    <a:pt x="14307" y="10164"/>
                    <a:pt x="14438" y="10225"/>
                  </a:cubicBezTo>
                  <a:cubicBezTo>
                    <a:pt x="14512" y="10259"/>
                    <a:pt x="14577" y="10324"/>
                    <a:pt x="14632" y="10396"/>
                  </a:cubicBezTo>
                  <a:cubicBezTo>
                    <a:pt x="14720" y="10510"/>
                    <a:pt x="14859" y="10670"/>
                    <a:pt x="14904" y="10826"/>
                  </a:cubicBezTo>
                  <a:cubicBezTo>
                    <a:pt x="15078" y="11434"/>
                    <a:pt x="14950" y="12035"/>
                    <a:pt x="14628" y="12501"/>
                  </a:cubicBezTo>
                  <a:cubicBezTo>
                    <a:pt x="14532" y="12640"/>
                    <a:pt x="14485" y="12693"/>
                    <a:pt x="14347" y="12729"/>
                  </a:cubicBezTo>
                  <a:cubicBezTo>
                    <a:pt x="14352" y="12812"/>
                    <a:pt x="14412" y="12843"/>
                    <a:pt x="14447" y="12900"/>
                  </a:cubicBezTo>
                  <a:cubicBezTo>
                    <a:pt x="14474" y="12945"/>
                    <a:pt x="14486" y="12987"/>
                    <a:pt x="14524" y="13017"/>
                  </a:cubicBezTo>
                  <a:cubicBezTo>
                    <a:pt x="14563" y="13049"/>
                    <a:pt x="14607" y="13030"/>
                    <a:pt x="14632" y="13097"/>
                  </a:cubicBezTo>
                  <a:cubicBezTo>
                    <a:pt x="14680" y="13224"/>
                    <a:pt x="14674" y="13375"/>
                    <a:pt x="14714" y="13502"/>
                  </a:cubicBezTo>
                  <a:cubicBezTo>
                    <a:pt x="14749" y="13614"/>
                    <a:pt x="14827" y="13697"/>
                    <a:pt x="14858" y="13809"/>
                  </a:cubicBezTo>
                  <a:cubicBezTo>
                    <a:pt x="14887" y="13910"/>
                    <a:pt x="14871" y="13997"/>
                    <a:pt x="14953" y="14060"/>
                  </a:cubicBezTo>
                  <a:cubicBezTo>
                    <a:pt x="15026" y="14203"/>
                    <a:pt x="14927" y="14415"/>
                    <a:pt x="14981" y="14576"/>
                  </a:cubicBezTo>
                  <a:cubicBezTo>
                    <a:pt x="14998" y="14627"/>
                    <a:pt x="15072" y="14816"/>
                    <a:pt x="14972" y="14815"/>
                  </a:cubicBezTo>
                  <a:cubicBezTo>
                    <a:pt x="14914" y="14815"/>
                    <a:pt x="14886" y="14627"/>
                    <a:pt x="14822" y="14674"/>
                  </a:cubicBezTo>
                  <a:cubicBezTo>
                    <a:pt x="14782" y="14703"/>
                    <a:pt x="14796" y="14787"/>
                    <a:pt x="14795" y="14864"/>
                  </a:cubicBezTo>
                  <a:cubicBezTo>
                    <a:pt x="14795" y="14922"/>
                    <a:pt x="14783" y="14976"/>
                    <a:pt x="14736" y="14999"/>
                  </a:cubicBezTo>
                  <a:cubicBezTo>
                    <a:pt x="14609" y="15063"/>
                    <a:pt x="14483" y="14795"/>
                    <a:pt x="14397" y="14711"/>
                  </a:cubicBezTo>
                  <a:cubicBezTo>
                    <a:pt x="14259" y="14577"/>
                    <a:pt x="14140" y="14413"/>
                    <a:pt x="14017" y="14257"/>
                  </a:cubicBezTo>
                  <a:cubicBezTo>
                    <a:pt x="13961" y="14186"/>
                    <a:pt x="13867" y="14147"/>
                    <a:pt x="13831" y="14048"/>
                  </a:cubicBezTo>
                  <a:cubicBezTo>
                    <a:pt x="13796" y="13949"/>
                    <a:pt x="13837" y="13885"/>
                    <a:pt x="13836" y="13784"/>
                  </a:cubicBezTo>
                  <a:cubicBezTo>
                    <a:pt x="13833" y="13490"/>
                    <a:pt x="13624" y="13287"/>
                    <a:pt x="13669" y="12968"/>
                  </a:cubicBezTo>
                  <a:cubicBezTo>
                    <a:pt x="13684" y="12855"/>
                    <a:pt x="13619" y="12636"/>
                    <a:pt x="13619" y="12636"/>
                  </a:cubicBezTo>
                  <a:cubicBezTo>
                    <a:pt x="13619" y="12636"/>
                    <a:pt x="13131" y="12676"/>
                    <a:pt x="13012" y="12686"/>
                  </a:cubicBezTo>
                  <a:cubicBezTo>
                    <a:pt x="12938" y="12692"/>
                    <a:pt x="12831" y="12720"/>
                    <a:pt x="12759" y="12692"/>
                  </a:cubicBezTo>
                  <a:cubicBezTo>
                    <a:pt x="12690" y="12665"/>
                    <a:pt x="12646" y="12578"/>
                    <a:pt x="12583" y="12544"/>
                  </a:cubicBezTo>
                  <a:cubicBezTo>
                    <a:pt x="12533" y="12518"/>
                    <a:pt x="12490" y="12572"/>
                    <a:pt x="12442" y="12551"/>
                  </a:cubicBezTo>
                  <a:cubicBezTo>
                    <a:pt x="12416" y="12538"/>
                    <a:pt x="12396" y="12479"/>
                    <a:pt x="12365" y="12465"/>
                  </a:cubicBezTo>
                  <a:cubicBezTo>
                    <a:pt x="12342" y="12363"/>
                    <a:pt x="12255" y="12400"/>
                    <a:pt x="12198" y="12397"/>
                  </a:cubicBezTo>
                  <a:cubicBezTo>
                    <a:pt x="12104" y="12392"/>
                    <a:pt x="12120" y="12389"/>
                    <a:pt x="12067" y="12305"/>
                  </a:cubicBezTo>
                  <a:cubicBezTo>
                    <a:pt x="12040" y="12264"/>
                    <a:pt x="11706" y="11853"/>
                    <a:pt x="11678" y="11894"/>
                  </a:cubicBezTo>
                  <a:cubicBezTo>
                    <a:pt x="11444" y="11712"/>
                    <a:pt x="11166" y="11595"/>
                    <a:pt x="11004" y="11710"/>
                  </a:cubicBezTo>
                  <a:cubicBezTo>
                    <a:pt x="10933" y="11760"/>
                    <a:pt x="10814" y="11911"/>
                    <a:pt x="10746" y="11771"/>
                  </a:cubicBezTo>
                  <a:cubicBezTo>
                    <a:pt x="10700" y="11678"/>
                    <a:pt x="10734" y="11495"/>
                    <a:pt x="10714" y="11385"/>
                  </a:cubicBezTo>
                  <a:cubicBezTo>
                    <a:pt x="10672" y="11152"/>
                    <a:pt x="10599" y="10960"/>
                    <a:pt x="10565" y="10728"/>
                  </a:cubicBezTo>
                  <a:cubicBezTo>
                    <a:pt x="10566" y="10737"/>
                    <a:pt x="10272" y="10753"/>
                    <a:pt x="10234" y="10716"/>
                  </a:cubicBezTo>
                  <a:cubicBezTo>
                    <a:pt x="10130" y="10612"/>
                    <a:pt x="10133" y="10451"/>
                    <a:pt x="10135" y="10298"/>
                  </a:cubicBezTo>
                  <a:cubicBezTo>
                    <a:pt x="10136" y="10166"/>
                    <a:pt x="10144" y="10037"/>
                    <a:pt x="10153" y="9918"/>
                  </a:cubicBezTo>
                  <a:cubicBezTo>
                    <a:pt x="10213" y="9156"/>
                    <a:pt x="10442" y="8625"/>
                    <a:pt x="10895" y="8064"/>
                  </a:cubicBezTo>
                  <a:cubicBezTo>
                    <a:pt x="10988" y="7950"/>
                    <a:pt x="11091" y="7757"/>
                    <a:pt x="10954" y="7622"/>
                  </a:cubicBezTo>
                  <a:cubicBezTo>
                    <a:pt x="10870" y="7540"/>
                    <a:pt x="10772" y="7551"/>
                    <a:pt x="10678" y="7512"/>
                  </a:cubicBezTo>
                  <a:cubicBezTo>
                    <a:pt x="10595" y="7478"/>
                    <a:pt x="10548" y="7363"/>
                    <a:pt x="10461" y="7340"/>
                  </a:cubicBezTo>
                  <a:cubicBezTo>
                    <a:pt x="10438" y="7334"/>
                    <a:pt x="10483" y="7293"/>
                    <a:pt x="10488" y="7291"/>
                  </a:cubicBezTo>
                  <a:cubicBezTo>
                    <a:pt x="10509" y="7280"/>
                    <a:pt x="10558" y="7318"/>
                    <a:pt x="10578" y="7328"/>
                  </a:cubicBezTo>
                  <a:cubicBezTo>
                    <a:pt x="10673" y="7375"/>
                    <a:pt x="10760" y="7463"/>
                    <a:pt x="10859" y="7494"/>
                  </a:cubicBezTo>
                  <a:cubicBezTo>
                    <a:pt x="10894" y="7505"/>
                    <a:pt x="11093" y="7517"/>
                    <a:pt x="11117" y="7469"/>
                  </a:cubicBezTo>
                  <a:cubicBezTo>
                    <a:pt x="11158" y="7385"/>
                    <a:pt x="11149" y="7275"/>
                    <a:pt x="11221" y="7223"/>
                  </a:cubicBezTo>
                  <a:cubicBezTo>
                    <a:pt x="11385" y="7107"/>
                    <a:pt x="11558" y="7101"/>
                    <a:pt x="11664" y="6849"/>
                  </a:cubicBezTo>
                  <a:cubicBezTo>
                    <a:pt x="11728" y="6699"/>
                    <a:pt x="11747" y="6382"/>
                    <a:pt x="11547" y="6377"/>
                  </a:cubicBezTo>
                  <a:cubicBezTo>
                    <a:pt x="11426" y="6373"/>
                    <a:pt x="11310" y="6378"/>
                    <a:pt x="11216" y="6260"/>
                  </a:cubicBezTo>
                  <a:cubicBezTo>
                    <a:pt x="11182" y="6216"/>
                    <a:pt x="11160" y="6158"/>
                    <a:pt x="11121" y="6119"/>
                  </a:cubicBezTo>
                  <a:cubicBezTo>
                    <a:pt x="11084" y="6081"/>
                    <a:pt x="10976" y="6066"/>
                    <a:pt x="11004" y="5978"/>
                  </a:cubicBezTo>
                  <a:cubicBezTo>
                    <a:pt x="11142" y="5961"/>
                    <a:pt x="11257" y="6041"/>
                    <a:pt x="11366" y="6149"/>
                  </a:cubicBezTo>
                  <a:cubicBezTo>
                    <a:pt x="11469" y="6253"/>
                    <a:pt x="11624" y="6313"/>
                    <a:pt x="11728" y="6180"/>
                  </a:cubicBezTo>
                  <a:cubicBezTo>
                    <a:pt x="11796" y="6093"/>
                    <a:pt x="11944" y="5776"/>
                    <a:pt x="11845" y="5658"/>
                  </a:cubicBezTo>
                  <a:cubicBezTo>
                    <a:pt x="11799" y="5604"/>
                    <a:pt x="11696" y="5634"/>
                    <a:pt x="11705" y="5511"/>
                  </a:cubicBezTo>
                  <a:cubicBezTo>
                    <a:pt x="11827" y="5462"/>
                    <a:pt x="11919" y="5522"/>
                    <a:pt x="12031" y="5579"/>
                  </a:cubicBezTo>
                  <a:cubicBezTo>
                    <a:pt x="12075" y="5601"/>
                    <a:pt x="12129" y="5630"/>
                    <a:pt x="12171" y="5591"/>
                  </a:cubicBezTo>
                  <a:cubicBezTo>
                    <a:pt x="12205" y="5559"/>
                    <a:pt x="12204" y="5488"/>
                    <a:pt x="12234" y="5450"/>
                  </a:cubicBezTo>
                  <a:cubicBezTo>
                    <a:pt x="12276" y="5398"/>
                    <a:pt x="12355" y="5431"/>
                    <a:pt x="12406" y="5388"/>
                  </a:cubicBezTo>
                  <a:cubicBezTo>
                    <a:pt x="12501" y="5310"/>
                    <a:pt x="12496" y="4938"/>
                    <a:pt x="12628" y="4971"/>
                  </a:cubicBezTo>
                  <a:cubicBezTo>
                    <a:pt x="12624" y="4970"/>
                    <a:pt x="12619" y="4661"/>
                    <a:pt x="12614" y="4634"/>
                  </a:cubicBezTo>
                  <a:cubicBezTo>
                    <a:pt x="12601" y="4562"/>
                    <a:pt x="12587" y="4554"/>
                    <a:pt x="12542" y="4511"/>
                  </a:cubicBezTo>
                  <a:cubicBezTo>
                    <a:pt x="12454" y="4427"/>
                    <a:pt x="12346" y="4256"/>
                    <a:pt x="12343" y="4106"/>
                  </a:cubicBezTo>
                  <a:cubicBezTo>
                    <a:pt x="12327" y="4110"/>
                    <a:pt x="12304" y="4101"/>
                    <a:pt x="12289" y="4106"/>
                  </a:cubicBezTo>
                  <a:cubicBezTo>
                    <a:pt x="12285" y="4079"/>
                    <a:pt x="12285" y="4041"/>
                    <a:pt x="12289" y="4014"/>
                  </a:cubicBezTo>
                  <a:cubicBezTo>
                    <a:pt x="12305" y="4013"/>
                    <a:pt x="12426" y="4031"/>
                    <a:pt x="12429" y="4008"/>
                  </a:cubicBezTo>
                  <a:cubicBezTo>
                    <a:pt x="12435" y="3955"/>
                    <a:pt x="12458" y="3910"/>
                    <a:pt x="12470" y="3860"/>
                  </a:cubicBezTo>
                  <a:cubicBezTo>
                    <a:pt x="12488" y="3776"/>
                    <a:pt x="12477" y="3795"/>
                    <a:pt x="12456" y="3738"/>
                  </a:cubicBezTo>
                  <a:cubicBezTo>
                    <a:pt x="12443" y="3702"/>
                    <a:pt x="12436" y="3692"/>
                    <a:pt x="12429" y="3645"/>
                  </a:cubicBezTo>
                  <a:cubicBezTo>
                    <a:pt x="12422" y="3605"/>
                    <a:pt x="12436" y="3564"/>
                    <a:pt x="12411" y="3529"/>
                  </a:cubicBezTo>
                  <a:cubicBezTo>
                    <a:pt x="12368" y="3469"/>
                    <a:pt x="12229" y="3502"/>
                    <a:pt x="12171" y="3492"/>
                  </a:cubicBezTo>
                  <a:cubicBezTo>
                    <a:pt x="12163" y="3421"/>
                    <a:pt x="12182" y="3348"/>
                    <a:pt x="12175" y="3277"/>
                  </a:cubicBezTo>
                  <a:cubicBezTo>
                    <a:pt x="12021" y="3266"/>
                    <a:pt x="11860" y="3260"/>
                    <a:pt x="11705" y="3271"/>
                  </a:cubicBezTo>
                  <a:cubicBezTo>
                    <a:pt x="11700" y="3392"/>
                    <a:pt x="11700" y="3518"/>
                    <a:pt x="11705" y="3639"/>
                  </a:cubicBezTo>
                  <a:cubicBezTo>
                    <a:pt x="11859" y="3711"/>
                    <a:pt x="11841" y="3817"/>
                    <a:pt x="11841" y="4014"/>
                  </a:cubicBezTo>
                  <a:cubicBezTo>
                    <a:pt x="11841" y="3989"/>
                    <a:pt x="11771" y="4017"/>
                    <a:pt x="11764" y="4026"/>
                  </a:cubicBezTo>
                  <a:cubicBezTo>
                    <a:pt x="11740" y="4054"/>
                    <a:pt x="11735" y="4116"/>
                    <a:pt x="11732" y="4155"/>
                  </a:cubicBezTo>
                  <a:cubicBezTo>
                    <a:pt x="11724" y="4249"/>
                    <a:pt x="11755" y="4359"/>
                    <a:pt x="11741" y="4449"/>
                  </a:cubicBezTo>
                  <a:cubicBezTo>
                    <a:pt x="11732" y="4509"/>
                    <a:pt x="11705" y="4533"/>
                    <a:pt x="11687" y="4591"/>
                  </a:cubicBezTo>
                  <a:cubicBezTo>
                    <a:pt x="11652" y="4701"/>
                    <a:pt x="11674" y="4837"/>
                    <a:pt x="11669" y="4953"/>
                  </a:cubicBezTo>
                  <a:cubicBezTo>
                    <a:pt x="11633" y="4954"/>
                    <a:pt x="11600" y="4950"/>
                    <a:pt x="11565" y="4953"/>
                  </a:cubicBezTo>
                  <a:cubicBezTo>
                    <a:pt x="11567" y="5031"/>
                    <a:pt x="11556" y="5069"/>
                    <a:pt x="11501" y="5106"/>
                  </a:cubicBezTo>
                  <a:cubicBezTo>
                    <a:pt x="11508" y="5101"/>
                    <a:pt x="11492" y="4956"/>
                    <a:pt x="11488" y="4940"/>
                  </a:cubicBezTo>
                  <a:cubicBezTo>
                    <a:pt x="11468" y="4875"/>
                    <a:pt x="11419" y="4847"/>
                    <a:pt x="11384" y="4799"/>
                  </a:cubicBezTo>
                  <a:cubicBezTo>
                    <a:pt x="11289" y="4671"/>
                    <a:pt x="11278" y="4490"/>
                    <a:pt x="11284" y="4321"/>
                  </a:cubicBezTo>
                  <a:cubicBezTo>
                    <a:pt x="11285" y="4297"/>
                    <a:pt x="11340" y="4394"/>
                    <a:pt x="11334" y="4394"/>
                  </a:cubicBezTo>
                  <a:cubicBezTo>
                    <a:pt x="11366" y="4407"/>
                    <a:pt x="11381" y="4388"/>
                    <a:pt x="11393" y="4333"/>
                  </a:cubicBezTo>
                  <a:cubicBezTo>
                    <a:pt x="11413" y="4236"/>
                    <a:pt x="11348" y="4107"/>
                    <a:pt x="11298" y="4044"/>
                  </a:cubicBezTo>
                  <a:cubicBezTo>
                    <a:pt x="11232" y="3963"/>
                    <a:pt x="11133" y="3675"/>
                    <a:pt x="11035" y="3885"/>
                  </a:cubicBezTo>
                  <a:cubicBezTo>
                    <a:pt x="10961" y="4044"/>
                    <a:pt x="11028" y="4247"/>
                    <a:pt x="10990" y="4413"/>
                  </a:cubicBezTo>
                  <a:cubicBezTo>
                    <a:pt x="10850" y="4359"/>
                    <a:pt x="10934" y="4125"/>
                    <a:pt x="10886" y="3989"/>
                  </a:cubicBezTo>
                  <a:cubicBezTo>
                    <a:pt x="10857" y="3905"/>
                    <a:pt x="10813" y="3856"/>
                    <a:pt x="10818" y="3756"/>
                  </a:cubicBezTo>
                  <a:cubicBezTo>
                    <a:pt x="10822" y="3678"/>
                    <a:pt x="10864" y="3624"/>
                    <a:pt x="10800" y="3578"/>
                  </a:cubicBezTo>
                  <a:cubicBezTo>
                    <a:pt x="10747" y="3540"/>
                    <a:pt x="10659" y="3580"/>
                    <a:pt x="10619" y="3633"/>
                  </a:cubicBezTo>
                  <a:cubicBezTo>
                    <a:pt x="10474" y="3487"/>
                    <a:pt x="10619" y="3405"/>
                    <a:pt x="10628" y="3228"/>
                  </a:cubicBezTo>
                  <a:cubicBezTo>
                    <a:pt x="10637" y="3045"/>
                    <a:pt x="10488" y="2971"/>
                    <a:pt x="10461" y="2805"/>
                  </a:cubicBezTo>
                  <a:cubicBezTo>
                    <a:pt x="10433" y="2636"/>
                    <a:pt x="10426" y="2503"/>
                    <a:pt x="10352" y="2351"/>
                  </a:cubicBezTo>
                  <a:cubicBezTo>
                    <a:pt x="10309" y="2261"/>
                    <a:pt x="10265" y="2252"/>
                    <a:pt x="10207" y="2197"/>
                  </a:cubicBezTo>
                  <a:cubicBezTo>
                    <a:pt x="10174" y="2165"/>
                    <a:pt x="10133" y="2037"/>
                    <a:pt x="10090" y="2062"/>
                  </a:cubicBezTo>
                  <a:cubicBezTo>
                    <a:pt x="10034" y="2095"/>
                    <a:pt x="10064" y="2253"/>
                    <a:pt x="9977" y="2283"/>
                  </a:cubicBezTo>
                  <a:cubicBezTo>
                    <a:pt x="10087" y="2371"/>
                    <a:pt x="9992" y="2514"/>
                    <a:pt x="9940" y="2418"/>
                  </a:cubicBezTo>
                  <a:cubicBezTo>
                    <a:pt x="9891" y="2509"/>
                    <a:pt x="9893" y="2612"/>
                    <a:pt x="9882" y="2719"/>
                  </a:cubicBezTo>
                  <a:cubicBezTo>
                    <a:pt x="9868" y="2844"/>
                    <a:pt x="9876" y="2879"/>
                    <a:pt x="9963" y="2927"/>
                  </a:cubicBezTo>
                  <a:cubicBezTo>
                    <a:pt x="9821" y="2995"/>
                    <a:pt x="9838" y="3222"/>
                    <a:pt x="9891" y="3369"/>
                  </a:cubicBezTo>
                  <a:cubicBezTo>
                    <a:pt x="9978" y="3472"/>
                    <a:pt x="10037" y="3633"/>
                    <a:pt x="10171" y="3547"/>
                  </a:cubicBezTo>
                  <a:cubicBezTo>
                    <a:pt x="10180" y="3623"/>
                    <a:pt x="10209" y="3689"/>
                    <a:pt x="10221" y="3762"/>
                  </a:cubicBezTo>
                  <a:cubicBezTo>
                    <a:pt x="10235" y="3848"/>
                    <a:pt x="10214" y="3877"/>
                    <a:pt x="10189" y="3952"/>
                  </a:cubicBezTo>
                  <a:cubicBezTo>
                    <a:pt x="10134" y="4121"/>
                    <a:pt x="10266" y="4250"/>
                    <a:pt x="10284" y="4032"/>
                  </a:cubicBezTo>
                  <a:cubicBezTo>
                    <a:pt x="10295" y="4028"/>
                    <a:pt x="10319" y="4028"/>
                    <a:pt x="10329" y="4032"/>
                  </a:cubicBezTo>
                  <a:cubicBezTo>
                    <a:pt x="10326" y="4106"/>
                    <a:pt x="10344" y="4176"/>
                    <a:pt x="10343" y="4247"/>
                  </a:cubicBezTo>
                  <a:cubicBezTo>
                    <a:pt x="10342" y="4343"/>
                    <a:pt x="10306" y="4330"/>
                    <a:pt x="10271" y="4400"/>
                  </a:cubicBezTo>
                  <a:cubicBezTo>
                    <a:pt x="10237" y="4469"/>
                    <a:pt x="10249" y="4529"/>
                    <a:pt x="10194" y="4584"/>
                  </a:cubicBezTo>
                  <a:cubicBezTo>
                    <a:pt x="10153" y="4625"/>
                    <a:pt x="10070" y="4614"/>
                    <a:pt x="10040" y="4652"/>
                  </a:cubicBezTo>
                  <a:cubicBezTo>
                    <a:pt x="9992" y="4715"/>
                    <a:pt x="10018" y="4931"/>
                    <a:pt x="10026" y="5002"/>
                  </a:cubicBezTo>
                  <a:cubicBezTo>
                    <a:pt x="10033" y="5058"/>
                    <a:pt x="10051" y="5167"/>
                    <a:pt x="10022" y="5210"/>
                  </a:cubicBezTo>
                  <a:cubicBezTo>
                    <a:pt x="9967" y="5108"/>
                    <a:pt x="9889" y="5184"/>
                    <a:pt x="9863" y="5057"/>
                  </a:cubicBezTo>
                  <a:cubicBezTo>
                    <a:pt x="9843" y="4955"/>
                    <a:pt x="9865" y="4818"/>
                    <a:pt x="9868" y="4713"/>
                  </a:cubicBezTo>
                  <a:cubicBezTo>
                    <a:pt x="9870" y="4631"/>
                    <a:pt x="9910" y="4553"/>
                    <a:pt x="9854" y="4486"/>
                  </a:cubicBezTo>
                  <a:cubicBezTo>
                    <a:pt x="9818" y="4443"/>
                    <a:pt x="9763" y="4455"/>
                    <a:pt x="9723" y="4425"/>
                  </a:cubicBezTo>
                  <a:cubicBezTo>
                    <a:pt x="9678" y="4391"/>
                    <a:pt x="9561" y="4212"/>
                    <a:pt x="9578" y="4407"/>
                  </a:cubicBezTo>
                  <a:cubicBezTo>
                    <a:pt x="9532" y="4401"/>
                    <a:pt x="9485" y="4389"/>
                    <a:pt x="9438" y="4394"/>
                  </a:cubicBezTo>
                  <a:cubicBezTo>
                    <a:pt x="9526" y="4384"/>
                    <a:pt x="9458" y="4769"/>
                    <a:pt x="9402" y="4812"/>
                  </a:cubicBezTo>
                  <a:cubicBezTo>
                    <a:pt x="9340" y="4858"/>
                    <a:pt x="9283" y="4756"/>
                    <a:pt x="9235" y="4726"/>
                  </a:cubicBezTo>
                  <a:cubicBezTo>
                    <a:pt x="9166" y="4684"/>
                    <a:pt x="9140" y="4716"/>
                    <a:pt x="9076" y="4744"/>
                  </a:cubicBezTo>
                  <a:cubicBezTo>
                    <a:pt x="8916" y="4816"/>
                    <a:pt x="8790" y="4767"/>
                    <a:pt x="8678" y="4609"/>
                  </a:cubicBezTo>
                  <a:cubicBezTo>
                    <a:pt x="8649" y="4569"/>
                    <a:pt x="8631" y="4508"/>
                    <a:pt x="8597" y="4474"/>
                  </a:cubicBezTo>
                  <a:cubicBezTo>
                    <a:pt x="8548" y="4426"/>
                    <a:pt x="8481" y="4491"/>
                    <a:pt x="8429" y="4443"/>
                  </a:cubicBezTo>
                  <a:cubicBezTo>
                    <a:pt x="8313" y="4337"/>
                    <a:pt x="8305" y="4230"/>
                    <a:pt x="8275" y="4063"/>
                  </a:cubicBezTo>
                  <a:cubicBezTo>
                    <a:pt x="8254" y="3942"/>
                    <a:pt x="8221" y="3811"/>
                    <a:pt x="8108" y="3836"/>
                  </a:cubicBezTo>
                  <a:cubicBezTo>
                    <a:pt x="8026" y="3854"/>
                    <a:pt x="7948" y="3917"/>
                    <a:pt x="7868" y="3946"/>
                  </a:cubicBezTo>
                  <a:cubicBezTo>
                    <a:pt x="7809" y="3968"/>
                    <a:pt x="7677" y="3995"/>
                    <a:pt x="7692" y="4112"/>
                  </a:cubicBezTo>
                  <a:cubicBezTo>
                    <a:pt x="7718" y="4318"/>
                    <a:pt x="7916" y="4149"/>
                    <a:pt x="7999" y="4112"/>
                  </a:cubicBezTo>
                  <a:cubicBezTo>
                    <a:pt x="8041" y="4093"/>
                    <a:pt x="8099" y="4043"/>
                    <a:pt x="8144" y="4063"/>
                  </a:cubicBezTo>
                  <a:cubicBezTo>
                    <a:pt x="8263" y="4114"/>
                    <a:pt x="8066" y="4262"/>
                    <a:pt x="8026" y="4278"/>
                  </a:cubicBezTo>
                  <a:cubicBezTo>
                    <a:pt x="7946" y="4308"/>
                    <a:pt x="7830" y="4274"/>
                    <a:pt x="7778" y="4382"/>
                  </a:cubicBezTo>
                  <a:cubicBezTo>
                    <a:pt x="7718" y="4504"/>
                    <a:pt x="7743" y="4721"/>
                    <a:pt x="7760" y="4855"/>
                  </a:cubicBezTo>
                  <a:cubicBezTo>
                    <a:pt x="7771" y="4947"/>
                    <a:pt x="7805" y="5034"/>
                    <a:pt x="7782" y="5131"/>
                  </a:cubicBezTo>
                  <a:cubicBezTo>
                    <a:pt x="7716" y="5061"/>
                    <a:pt x="7700" y="5050"/>
                    <a:pt x="7683" y="5161"/>
                  </a:cubicBezTo>
                  <a:cubicBezTo>
                    <a:pt x="7680" y="5179"/>
                    <a:pt x="7643" y="5128"/>
                    <a:pt x="7642" y="5125"/>
                  </a:cubicBezTo>
                  <a:cubicBezTo>
                    <a:pt x="7628" y="5095"/>
                    <a:pt x="7635" y="5046"/>
                    <a:pt x="7637" y="5014"/>
                  </a:cubicBezTo>
                  <a:cubicBezTo>
                    <a:pt x="7643" y="4919"/>
                    <a:pt x="7650" y="4852"/>
                    <a:pt x="7633" y="4756"/>
                  </a:cubicBezTo>
                  <a:cubicBezTo>
                    <a:pt x="7603" y="4590"/>
                    <a:pt x="7549" y="4533"/>
                    <a:pt x="7470" y="4413"/>
                  </a:cubicBezTo>
                  <a:cubicBezTo>
                    <a:pt x="7434" y="4358"/>
                    <a:pt x="7412" y="4266"/>
                    <a:pt x="7348" y="4265"/>
                  </a:cubicBezTo>
                  <a:cubicBezTo>
                    <a:pt x="7297" y="4265"/>
                    <a:pt x="7256" y="4293"/>
                    <a:pt x="7203" y="4290"/>
                  </a:cubicBezTo>
                  <a:cubicBezTo>
                    <a:pt x="7107" y="4285"/>
                    <a:pt x="6308" y="4105"/>
                    <a:pt x="6484" y="3823"/>
                  </a:cubicBezTo>
                  <a:cubicBezTo>
                    <a:pt x="6551" y="3715"/>
                    <a:pt x="6653" y="3839"/>
                    <a:pt x="6714" y="3781"/>
                  </a:cubicBezTo>
                  <a:cubicBezTo>
                    <a:pt x="6811" y="3689"/>
                    <a:pt x="6675" y="3380"/>
                    <a:pt x="6633" y="3296"/>
                  </a:cubicBezTo>
                  <a:cubicBezTo>
                    <a:pt x="6576" y="3182"/>
                    <a:pt x="6470" y="3233"/>
                    <a:pt x="6389" y="3204"/>
                  </a:cubicBezTo>
                  <a:cubicBezTo>
                    <a:pt x="6158" y="3121"/>
                    <a:pt x="6024" y="2712"/>
                    <a:pt x="5868" y="2418"/>
                  </a:cubicBezTo>
                  <a:cubicBezTo>
                    <a:pt x="5782" y="2255"/>
                    <a:pt x="5686" y="2129"/>
                    <a:pt x="5565" y="2111"/>
                  </a:cubicBezTo>
                  <a:cubicBezTo>
                    <a:pt x="5479" y="2098"/>
                    <a:pt x="5493" y="2201"/>
                    <a:pt x="5443" y="2265"/>
                  </a:cubicBezTo>
                  <a:cubicBezTo>
                    <a:pt x="5392" y="2328"/>
                    <a:pt x="5296" y="2308"/>
                    <a:pt x="5267" y="2216"/>
                  </a:cubicBezTo>
                  <a:cubicBezTo>
                    <a:pt x="5239" y="2130"/>
                    <a:pt x="5297" y="2066"/>
                    <a:pt x="5321" y="1995"/>
                  </a:cubicBezTo>
                  <a:cubicBezTo>
                    <a:pt x="5346" y="1919"/>
                    <a:pt x="5449" y="1701"/>
                    <a:pt x="5321" y="1780"/>
                  </a:cubicBezTo>
                  <a:cubicBezTo>
                    <a:pt x="5255" y="1820"/>
                    <a:pt x="5157" y="2040"/>
                    <a:pt x="5090" y="2044"/>
                  </a:cubicBezTo>
                  <a:cubicBezTo>
                    <a:pt x="4993" y="2048"/>
                    <a:pt x="5001" y="1701"/>
                    <a:pt x="5004" y="1614"/>
                  </a:cubicBezTo>
                  <a:cubicBezTo>
                    <a:pt x="5007" y="1544"/>
                    <a:pt x="5057" y="1144"/>
                    <a:pt x="4968" y="1172"/>
                  </a:cubicBezTo>
                  <a:cubicBezTo>
                    <a:pt x="4931" y="1184"/>
                    <a:pt x="4899" y="1321"/>
                    <a:pt x="4873" y="1356"/>
                  </a:cubicBezTo>
                  <a:cubicBezTo>
                    <a:pt x="4827" y="1419"/>
                    <a:pt x="4773" y="1427"/>
                    <a:pt x="4710" y="1424"/>
                  </a:cubicBezTo>
                  <a:cubicBezTo>
                    <a:pt x="4499" y="1414"/>
                    <a:pt x="4306" y="1374"/>
                    <a:pt x="4095" y="1430"/>
                  </a:cubicBezTo>
                  <a:cubicBezTo>
                    <a:pt x="4037" y="1445"/>
                    <a:pt x="3956" y="1485"/>
                    <a:pt x="3896" y="1473"/>
                  </a:cubicBezTo>
                  <a:cubicBezTo>
                    <a:pt x="3843" y="1462"/>
                    <a:pt x="3816" y="1445"/>
                    <a:pt x="3850" y="1381"/>
                  </a:cubicBezTo>
                  <a:cubicBezTo>
                    <a:pt x="3893" y="1302"/>
                    <a:pt x="4037" y="1292"/>
                    <a:pt x="4099" y="1283"/>
                  </a:cubicBezTo>
                  <a:cubicBezTo>
                    <a:pt x="4245" y="1262"/>
                    <a:pt x="4387" y="1262"/>
                    <a:pt x="4534" y="1258"/>
                  </a:cubicBezTo>
                  <a:cubicBezTo>
                    <a:pt x="4596" y="1257"/>
                    <a:pt x="4772" y="1237"/>
                    <a:pt x="4633" y="1142"/>
                  </a:cubicBezTo>
                  <a:cubicBezTo>
                    <a:pt x="4584" y="1107"/>
                    <a:pt x="4512" y="1086"/>
                    <a:pt x="4457" y="1092"/>
                  </a:cubicBezTo>
                  <a:cubicBezTo>
                    <a:pt x="4290" y="1111"/>
                    <a:pt x="4127" y="1060"/>
                    <a:pt x="3968" y="1117"/>
                  </a:cubicBezTo>
                  <a:cubicBezTo>
                    <a:pt x="3818" y="1171"/>
                    <a:pt x="3627" y="1292"/>
                    <a:pt x="3475" y="1197"/>
                  </a:cubicBezTo>
                  <a:cubicBezTo>
                    <a:pt x="3434" y="1171"/>
                    <a:pt x="3393" y="1118"/>
                    <a:pt x="3353" y="1049"/>
                  </a:cubicBezTo>
                  <a:cubicBezTo>
                    <a:pt x="3273" y="916"/>
                    <a:pt x="3202" y="734"/>
                    <a:pt x="3181" y="620"/>
                  </a:cubicBezTo>
                  <a:cubicBezTo>
                    <a:pt x="3156" y="482"/>
                    <a:pt x="3195" y="327"/>
                    <a:pt x="3131" y="203"/>
                  </a:cubicBezTo>
                  <a:cubicBezTo>
                    <a:pt x="3123" y="188"/>
                    <a:pt x="3064" y="70"/>
                    <a:pt x="3031" y="0"/>
                  </a:cubicBezTo>
                  <a:lnTo>
                    <a:pt x="2959" y="0"/>
                  </a:lnTo>
                  <a:close/>
                </a:path>
              </a:pathLst>
            </a:custGeom>
            <a:ln w="6350" cap="flat">
              <a:solidFill>
                <a:schemeClr val="accent3">
                  <a:lumOff val="10616"/>
                </a:schemeClr>
              </a:solidFill>
              <a:prstDash val="solid"/>
              <a:miter lim="400000"/>
            </a:ln>
            <a:effectLst/>
          </p:spPr>
        </p:pic>
        <p:grpSp>
          <p:nvGrpSpPr>
            <p:cNvPr id="185" name="Сгруппировать"/>
            <p:cNvGrpSpPr/>
            <p:nvPr/>
          </p:nvGrpSpPr>
          <p:grpSpPr>
            <a:xfrm>
              <a:off x="532164" y="0"/>
              <a:ext cx="945094" cy="1610759"/>
              <a:chOff x="0" y="0"/>
              <a:chExt cx="945092" cy="1610758"/>
            </a:xfrm>
          </p:grpSpPr>
          <p:sp>
            <p:nvSpPr>
              <p:cNvPr id="165" name="Фигура"/>
              <p:cNvSpPr/>
              <p:nvPr/>
            </p:nvSpPr>
            <p:spPr>
              <a:xfrm>
                <a:off x="747907" y="1598114"/>
                <a:ext cx="41772" cy="12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2" h="13750" extrusionOk="0">
                    <a:moveTo>
                      <a:pt x="18693" y="8"/>
                    </a:moveTo>
                    <a:cubicBezTo>
                      <a:pt x="17933" y="-114"/>
                      <a:pt x="13743" y="1079"/>
                      <a:pt x="9520" y="2648"/>
                    </a:cubicBezTo>
                    <a:cubicBezTo>
                      <a:pt x="4811" y="4412"/>
                      <a:pt x="59" y="6624"/>
                      <a:pt x="3" y="8000"/>
                    </a:cubicBezTo>
                    <a:cubicBezTo>
                      <a:pt x="-152" y="11823"/>
                      <a:pt x="6281" y="10661"/>
                      <a:pt x="7256" y="10803"/>
                    </a:cubicBezTo>
                    <a:cubicBezTo>
                      <a:pt x="12361" y="11568"/>
                      <a:pt x="21448" y="21486"/>
                      <a:pt x="18693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6" name="Фигура"/>
              <p:cNvSpPr/>
              <p:nvPr/>
            </p:nvSpPr>
            <p:spPr>
              <a:xfrm>
                <a:off x="67119" y="427123"/>
                <a:ext cx="236602" cy="22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0" h="21283" extrusionOk="0">
                    <a:moveTo>
                      <a:pt x="17103" y="13663"/>
                    </a:moveTo>
                    <a:lnTo>
                      <a:pt x="17220" y="13948"/>
                    </a:lnTo>
                    <a:cubicBezTo>
                      <a:pt x="17057" y="13676"/>
                      <a:pt x="16926" y="13405"/>
                      <a:pt x="16825" y="13136"/>
                    </a:cubicBezTo>
                    <a:cubicBezTo>
                      <a:pt x="16727" y="12919"/>
                      <a:pt x="16660" y="12709"/>
                      <a:pt x="16631" y="12512"/>
                    </a:cubicBezTo>
                    <a:lnTo>
                      <a:pt x="16642" y="12538"/>
                    </a:lnTo>
                    <a:cubicBezTo>
                      <a:pt x="16231" y="10821"/>
                      <a:pt x="16779" y="9129"/>
                      <a:pt x="16648" y="7232"/>
                    </a:cubicBezTo>
                    <a:cubicBezTo>
                      <a:pt x="16545" y="5779"/>
                      <a:pt x="16074" y="2954"/>
                      <a:pt x="14627" y="2253"/>
                    </a:cubicBezTo>
                    <a:cubicBezTo>
                      <a:pt x="14388" y="2136"/>
                      <a:pt x="14121" y="2078"/>
                      <a:pt x="13824" y="2094"/>
                    </a:cubicBezTo>
                    <a:cubicBezTo>
                      <a:pt x="13795" y="2202"/>
                      <a:pt x="13767" y="2311"/>
                      <a:pt x="13742" y="2420"/>
                    </a:cubicBezTo>
                    <a:cubicBezTo>
                      <a:pt x="13259" y="4451"/>
                      <a:pt x="13334" y="6654"/>
                      <a:pt x="13201" y="8840"/>
                    </a:cubicBezTo>
                    <a:cubicBezTo>
                      <a:pt x="13024" y="8898"/>
                      <a:pt x="12710" y="8895"/>
                      <a:pt x="12530" y="8840"/>
                    </a:cubicBezTo>
                    <a:cubicBezTo>
                      <a:pt x="12446" y="7866"/>
                      <a:pt x="12413" y="3732"/>
                      <a:pt x="11384" y="2874"/>
                    </a:cubicBezTo>
                    <a:lnTo>
                      <a:pt x="11384" y="2873"/>
                    </a:lnTo>
                    <a:cubicBezTo>
                      <a:pt x="11381" y="2870"/>
                      <a:pt x="11379" y="2867"/>
                      <a:pt x="11376" y="2865"/>
                    </a:cubicBezTo>
                    <a:cubicBezTo>
                      <a:pt x="11203" y="2724"/>
                      <a:pt x="11002" y="2676"/>
                      <a:pt x="10767" y="2750"/>
                    </a:cubicBezTo>
                    <a:cubicBezTo>
                      <a:pt x="10657" y="2785"/>
                      <a:pt x="10474" y="4011"/>
                      <a:pt x="10396" y="4183"/>
                    </a:cubicBezTo>
                    <a:cubicBezTo>
                      <a:pt x="10151" y="4722"/>
                      <a:pt x="9817" y="4880"/>
                      <a:pt x="9274" y="4900"/>
                    </a:cubicBezTo>
                    <a:cubicBezTo>
                      <a:pt x="9419" y="4156"/>
                      <a:pt x="9534" y="3189"/>
                      <a:pt x="9152" y="2501"/>
                    </a:cubicBezTo>
                    <a:cubicBezTo>
                      <a:pt x="8526" y="1376"/>
                      <a:pt x="7371" y="2879"/>
                      <a:pt x="6646" y="3099"/>
                    </a:cubicBezTo>
                    <a:cubicBezTo>
                      <a:pt x="7405" y="2216"/>
                      <a:pt x="7977" y="346"/>
                      <a:pt x="6435" y="36"/>
                    </a:cubicBezTo>
                    <a:cubicBezTo>
                      <a:pt x="5378" y="-175"/>
                      <a:pt x="4268" y="576"/>
                      <a:pt x="3366" y="1064"/>
                    </a:cubicBezTo>
                    <a:cubicBezTo>
                      <a:pt x="2644" y="1455"/>
                      <a:pt x="1640" y="2015"/>
                      <a:pt x="1668" y="3100"/>
                    </a:cubicBezTo>
                    <a:cubicBezTo>
                      <a:pt x="1067" y="3217"/>
                      <a:pt x="313" y="3912"/>
                      <a:pt x="276" y="4638"/>
                    </a:cubicBezTo>
                    <a:cubicBezTo>
                      <a:pt x="280" y="4559"/>
                      <a:pt x="755" y="5138"/>
                      <a:pt x="787" y="5222"/>
                    </a:cubicBezTo>
                    <a:cubicBezTo>
                      <a:pt x="898" y="5509"/>
                      <a:pt x="814" y="5827"/>
                      <a:pt x="1059" y="6050"/>
                    </a:cubicBezTo>
                    <a:cubicBezTo>
                      <a:pt x="1671" y="6608"/>
                      <a:pt x="2699" y="6105"/>
                      <a:pt x="3343" y="6905"/>
                    </a:cubicBezTo>
                    <a:cubicBezTo>
                      <a:pt x="2263" y="6896"/>
                      <a:pt x="-717" y="6552"/>
                      <a:pt x="182" y="8568"/>
                    </a:cubicBezTo>
                    <a:cubicBezTo>
                      <a:pt x="588" y="9479"/>
                      <a:pt x="1532" y="9561"/>
                      <a:pt x="2299" y="9834"/>
                    </a:cubicBezTo>
                    <a:cubicBezTo>
                      <a:pt x="3726" y="10344"/>
                      <a:pt x="6612" y="10904"/>
                      <a:pt x="6610" y="13015"/>
                    </a:cubicBezTo>
                    <a:cubicBezTo>
                      <a:pt x="5285" y="12840"/>
                      <a:pt x="4066" y="12021"/>
                      <a:pt x="2760" y="11731"/>
                    </a:cubicBezTo>
                    <a:cubicBezTo>
                      <a:pt x="2112" y="11587"/>
                      <a:pt x="993" y="11352"/>
                      <a:pt x="368" y="11619"/>
                    </a:cubicBezTo>
                    <a:cubicBezTo>
                      <a:pt x="219" y="11683"/>
                      <a:pt x="131" y="11774"/>
                      <a:pt x="81" y="11881"/>
                    </a:cubicBezTo>
                    <a:lnTo>
                      <a:pt x="94" y="11885"/>
                    </a:lnTo>
                    <a:cubicBezTo>
                      <a:pt x="-146" y="12379"/>
                      <a:pt x="143" y="13309"/>
                      <a:pt x="206" y="13726"/>
                    </a:cubicBezTo>
                    <a:cubicBezTo>
                      <a:pt x="346" y="14643"/>
                      <a:pt x="406" y="14991"/>
                      <a:pt x="1218" y="15423"/>
                    </a:cubicBezTo>
                    <a:cubicBezTo>
                      <a:pt x="1796" y="15730"/>
                      <a:pt x="2694" y="16157"/>
                      <a:pt x="3050" y="16790"/>
                    </a:cubicBezTo>
                    <a:cubicBezTo>
                      <a:pt x="3463" y="17524"/>
                      <a:pt x="3318" y="18358"/>
                      <a:pt x="3551" y="19131"/>
                    </a:cubicBezTo>
                    <a:cubicBezTo>
                      <a:pt x="3820" y="20021"/>
                      <a:pt x="4625" y="20045"/>
                      <a:pt x="5359" y="20145"/>
                    </a:cubicBezTo>
                    <a:cubicBezTo>
                      <a:pt x="5937" y="20223"/>
                      <a:pt x="6490" y="20482"/>
                      <a:pt x="7082" y="20460"/>
                    </a:cubicBezTo>
                    <a:cubicBezTo>
                      <a:pt x="7677" y="20439"/>
                      <a:pt x="8285" y="20191"/>
                      <a:pt x="8850" y="19999"/>
                    </a:cubicBezTo>
                    <a:cubicBezTo>
                      <a:pt x="9293" y="19849"/>
                      <a:pt x="9807" y="19607"/>
                      <a:pt x="10268" y="19631"/>
                    </a:cubicBezTo>
                    <a:cubicBezTo>
                      <a:pt x="10696" y="19651"/>
                      <a:pt x="11152" y="19952"/>
                      <a:pt x="11559" y="19656"/>
                    </a:cubicBezTo>
                    <a:cubicBezTo>
                      <a:pt x="11661" y="19582"/>
                      <a:pt x="12551" y="17972"/>
                      <a:pt x="12747" y="18240"/>
                    </a:cubicBezTo>
                    <a:cubicBezTo>
                      <a:pt x="13896" y="19803"/>
                      <a:pt x="14431" y="20974"/>
                      <a:pt x="16377" y="21221"/>
                    </a:cubicBezTo>
                    <a:cubicBezTo>
                      <a:pt x="17266" y="21334"/>
                      <a:pt x="18202" y="21425"/>
                      <a:pt x="18416" y="20214"/>
                    </a:cubicBezTo>
                    <a:cubicBezTo>
                      <a:pt x="18568" y="19351"/>
                      <a:pt x="18051" y="18493"/>
                      <a:pt x="17341" y="19313"/>
                    </a:cubicBezTo>
                    <a:cubicBezTo>
                      <a:pt x="16238" y="18487"/>
                      <a:pt x="17481" y="18207"/>
                      <a:pt x="18201" y="18136"/>
                    </a:cubicBezTo>
                    <a:cubicBezTo>
                      <a:pt x="18888" y="18068"/>
                      <a:pt x="20883" y="18542"/>
                      <a:pt x="20567" y="16979"/>
                    </a:cubicBezTo>
                    <a:cubicBezTo>
                      <a:pt x="20453" y="16417"/>
                      <a:pt x="19907" y="16174"/>
                      <a:pt x="19496" y="15941"/>
                    </a:cubicBezTo>
                    <a:cubicBezTo>
                      <a:pt x="18581" y="15425"/>
                      <a:pt x="17690" y="14639"/>
                      <a:pt x="17103" y="13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7" name="Фигура"/>
              <p:cNvSpPr/>
              <p:nvPr/>
            </p:nvSpPr>
            <p:spPr>
              <a:xfrm>
                <a:off x="239713" y="431922"/>
                <a:ext cx="30040" cy="35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654"/>
                    </a:moveTo>
                    <a:lnTo>
                      <a:pt x="15594" y="0"/>
                    </a:lnTo>
                    <a:lnTo>
                      <a:pt x="5508" y="0"/>
                    </a:lnTo>
                    <a:lnTo>
                      <a:pt x="0" y="4010"/>
                    </a:lnTo>
                    <a:lnTo>
                      <a:pt x="11015" y="21600"/>
                    </a:lnTo>
                    <a:cubicBezTo>
                      <a:pt x="11015" y="21600"/>
                      <a:pt x="21600" y="8654"/>
                      <a:pt x="21600" y="86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8" name="Фигура"/>
              <p:cNvSpPr/>
              <p:nvPr/>
            </p:nvSpPr>
            <p:spPr>
              <a:xfrm>
                <a:off x="0" y="340739"/>
                <a:ext cx="139596" cy="133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78" extrusionOk="0">
                    <a:moveTo>
                      <a:pt x="1558" y="19504"/>
                    </a:moveTo>
                    <a:cubicBezTo>
                      <a:pt x="1647" y="21595"/>
                      <a:pt x="3326" y="20260"/>
                      <a:pt x="4374" y="20201"/>
                    </a:cubicBezTo>
                    <a:cubicBezTo>
                      <a:pt x="5749" y="20124"/>
                      <a:pt x="6867" y="21556"/>
                      <a:pt x="8035" y="19798"/>
                    </a:cubicBezTo>
                    <a:cubicBezTo>
                      <a:pt x="8833" y="18595"/>
                      <a:pt x="8682" y="17508"/>
                      <a:pt x="10167" y="16862"/>
                    </a:cubicBezTo>
                    <a:cubicBezTo>
                      <a:pt x="10770" y="16600"/>
                      <a:pt x="11255" y="16542"/>
                      <a:pt x="11727" y="16039"/>
                    </a:cubicBezTo>
                    <a:cubicBezTo>
                      <a:pt x="12208" y="15525"/>
                      <a:pt x="12364" y="15012"/>
                      <a:pt x="13028" y="14657"/>
                    </a:cubicBezTo>
                    <a:cubicBezTo>
                      <a:pt x="15169" y="13510"/>
                      <a:pt x="18428" y="11821"/>
                      <a:pt x="20879" y="11821"/>
                    </a:cubicBezTo>
                    <a:lnTo>
                      <a:pt x="20789" y="11728"/>
                    </a:lnTo>
                    <a:cubicBezTo>
                      <a:pt x="20532" y="10239"/>
                      <a:pt x="20294" y="8641"/>
                      <a:pt x="19469" y="7357"/>
                    </a:cubicBezTo>
                    <a:cubicBezTo>
                      <a:pt x="18740" y="6225"/>
                      <a:pt x="18001" y="5780"/>
                      <a:pt x="16853" y="5433"/>
                    </a:cubicBezTo>
                    <a:cubicBezTo>
                      <a:pt x="15664" y="5074"/>
                      <a:pt x="14623" y="4130"/>
                      <a:pt x="14329" y="2840"/>
                    </a:cubicBezTo>
                    <a:cubicBezTo>
                      <a:pt x="14198" y="2267"/>
                      <a:pt x="14386" y="1242"/>
                      <a:pt x="13841" y="889"/>
                    </a:cubicBezTo>
                    <a:cubicBezTo>
                      <a:pt x="12624" y="101"/>
                      <a:pt x="10800" y="2391"/>
                      <a:pt x="9900" y="193"/>
                    </a:cubicBezTo>
                    <a:cubicBezTo>
                      <a:pt x="9326" y="200"/>
                      <a:pt x="8788" y="21"/>
                      <a:pt x="8225" y="0"/>
                    </a:cubicBezTo>
                    <a:cubicBezTo>
                      <a:pt x="7819" y="-5"/>
                      <a:pt x="7346" y="3404"/>
                      <a:pt x="7237" y="3770"/>
                    </a:cubicBezTo>
                    <a:cubicBezTo>
                      <a:pt x="6713" y="5532"/>
                      <a:pt x="4950" y="7389"/>
                      <a:pt x="3625" y="8535"/>
                    </a:cubicBezTo>
                    <a:cubicBezTo>
                      <a:pt x="2621" y="9404"/>
                      <a:pt x="1865" y="10392"/>
                      <a:pt x="915" y="11353"/>
                    </a:cubicBezTo>
                    <a:cubicBezTo>
                      <a:pt x="-721" y="13010"/>
                      <a:pt x="168" y="13469"/>
                      <a:pt x="1029" y="15206"/>
                    </a:cubicBezTo>
                    <a:cubicBezTo>
                      <a:pt x="1765" y="16691"/>
                      <a:pt x="1490" y="17925"/>
                      <a:pt x="1558" y="195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69" name="Фигура"/>
              <p:cNvSpPr/>
              <p:nvPr/>
            </p:nvSpPr>
            <p:spPr>
              <a:xfrm>
                <a:off x="373953" y="427123"/>
                <a:ext cx="65187" cy="90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4" h="19489" extrusionOk="0">
                    <a:moveTo>
                      <a:pt x="20372" y="1817"/>
                    </a:moveTo>
                    <a:cubicBezTo>
                      <a:pt x="20154" y="1632"/>
                      <a:pt x="19899" y="1457"/>
                      <a:pt x="19546" y="1303"/>
                    </a:cubicBezTo>
                    <a:lnTo>
                      <a:pt x="19943" y="1738"/>
                    </a:lnTo>
                    <a:cubicBezTo>
                      <a:pt x="19151" y="1641"/>
                      <a:pt x="18139" y="1745"/>
                      <a:pt x="17212" y="1712"/>
                    </a:cubicBezTo>
                    <a:cubicBezTo>
                      <a:pt x="14791" y="1625"/>
                      <a:pt x="14318" y="1171"/>
                      <a:pt x="12256" y="475"/>
                    </a:cubicBezTo>
                    <a:cubicBezTo>
                      <a:pt x="8654" y="-741"/>
                      <a:pt x="4604" y="527"/>
                      <a:pt x="2190" y="2606"/>
                    </a:cubicBezTo>
                    <a:cubicBezTo>
                      <a:pt x="3116" y="2988"/>
                      <a:pt x="3304" y="3477"/>
                      <a:pt x="3587" y="3989"/>
                    </a:cubicBezTo>
                    <a:cubicBezTo>
                      <a:pt x="302" y="4481"/>
                      <a:pt x="-208" y="6097"/>
                      <a:pt x="62" y="8074"/>
                    </a:cubicBezTo>
                    <a:cubicBezTo>
                      <a:pt x="319" y="9951"/>
                      <a:pt x="1189" y="11761"/>
                      <a:pt x="1415" y="13649"/>
                    </a:cubicBezTo>
                    <a:cubicBezTo>
                      <a:pt x="1605" y="15233"/>
                      <a:pt x="2684" y="20859"/>
                      <a:pt x="6488" y="19179"/>
                    </a:cubicBezTo>
                    <a:cubicBezTo>
                      <a:pt x="9009" y="18067"/>
                      <a:pt x="8615" y="14409"/>
                      <a:pt x="7634" y="12851"/>
                    </a:cubicBezTo>
                    <a:cubicBezTo>
                      <a:pt x="9910" y="12439"/>
                      <a:pt x="12614" y="13473"/>
                      <a:pt x="14762" y="12624"/>
                    </a:cubicBezTo>
                    <a:cubicBezTo>
                      <a:pt x="16477" y="11947"/>
                      <a:pt x="17045" y="10533"/>
                      <a:pt x="17414" y="9331"/>
                    </a:cubicBezTo>
                    <a:cubicBezTo>
                      <a:pt x="17949" y="7590"/>
                      <a:pt x="21231" y="4867"/>
                      <a:pt x="20994" y="2890"/>
                    </a:cubicBezTo>
                    <a:lnTo>
                      <a:pt x="21314" y="3242"/>
                    </a:lnTo>
                    <a:cubicBezTo>
                      <a:pt x="21392" y="2376"/>
                      <a:pt x="20998" y="1986"/>
                      <a:pt x="20372" y="18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0" name="Фигура"/>
              <p:cNvSpPr/>
              <p:nvPr/>
            </p:nvSpPr>
            <p:spPr>
              <a:xfrm>
                <a:off x="292450" y="431922"/>
                <a:ext cx="74530" cy="109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173" extrusionOk="0">
                    <a:moveTo>
                      <a:pt x="6751" y="15768"/>
                    </a:moveTo>
                    <a:cubicBezTo>
                      <a:pt x="8424" y="17359"/>
                      <a:pt x="7928" y="20911"/>
                      <a:pt x="11574" y="21150"/>
                    </a:cubicBezTo>
                    <a:cubicBezTo>
                      <a:pt x="14619" y="21350"/>
                      <a:pt x="12273" y="20162"/>
                      <a:pt x="13377" y="19334"/>
                    </a:cubicBezTo>
                    <a:cubicBezTo>
                      <a:pt x="14042" y="18835"/>
                      <a:pt x="15393" y="18976"/>
                      <a:pt x="16222" y="18673"/>
                    </a:cubicBezTo>
                    <a:cubicBezTo>
                      <a:pt x="18095" y="17990"/>
                      <a:pt x="19098" y="16324"/>
                      <a:pt x="19798" y="14874"/>
                    </a:cubicBezTo>
                    <a:cubicBezTo>
                      <a:pt x="20674" y="13062"/>
                      <a:pt x="19748" y="11373"/>
                      <a:pt x="18386" y="9841"/>
                    </a:cubicBezTo>
                    <a:cubicBezTo>
                      <a:pt x="16673" y="7915"/>
                      <a:pt x="16053" y="7672"/>
                      <a:pt x="17063" y="5694"/>
                    </a:cubicBezTo>
                    <a:cubicBezTo>
                      <a:pt x="17106" y="5608"/>
                      <a:pt x="17154" y="5518"/>
                      <a:pt x="17205" y="5424"/>
                    </a:cubicBezTo>
                    <a:cubicBezTo>
                      <a:pt x="17630" y="4634"/>
                      <a:pt x="19492" y="1492"/>
                      <a:pt x="17888" y="912"/>
                    </a:cubicBezTo>
                    <a:cubicBezTo>
                      <a:pt x="15016" y="-126"/>
                      <a:pt x="10590" y="4633"/>
                      <a:pt x="10098" y="38"/>
                    </a:cubicBezTo>
                    <a:cubicBezTo>
                      <a:pt x="8391" y="-250"/>
                      <a:pt x="8131" y="1193"/>
                      <a:pt x="6279" y="910"/>
                    </a:cubicBezTo>
                    <a:cubicBezTo>
                      <a:pt x="6033" y="1935"/>
                      <a:pt x="5716" y="2392"/>
                      <a:pt x="5114" y="3184"/>
                    </a:cubicBezTo>
                    <a:cubicBezTo>
                      <a:pt x="4418" y="4097"/>
                      <a:pt x="3512" y="3663"/>
                      <a:pt x="4327" y="4846"/>
                    </a:cubicBezTo>
                    <a:cubicBezTo>
                      <a:pt x="4923" y="5710"/>
                      <a:pt x="5949" y="5437"/>
                      <a:pt x="6279" y="6804"/>
                    </a:cubicBezTo>
                    <a:cubicBezTo>
                      <a:pt x="6521" y="7812"/>
                      <a:pt x="6415" y="9828"/>
                      <a:pt x="4735" y="9523"/>
                    </a:cubicBezTo>
                    <a:cubicBezTo>
                      <a:pt x="3431" y="9286"/>
                      <a:pt x="3386" y="7424"/>
                      <a:pt x="2408" y="6994"/>
                    </a:cubicBezTo>
                    <a:cubicBezTo>
                      <a:pt x="-926" y="5527"/>
                      <a:pt x="-21" y="8961"/>
                      <a:pt x="597" y="10022"/>
                    </a:cubicBezTo>
                    <a:cubicBezTo>
                      <a:pt x="1951" y="12339"/>
                      <a:pt x="4706" y="13823"/>
                      <a:pt x="6751" y="15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1" name="Фигура"/>
              <p:cNvSpPr/>
              <p:nvPr/>
            </p:nvSpPr>
            <p:spPr>
              <a:xfrm>
                <a:off x="369159" y="302345"/>
                <a:ext cx="187310" cy="101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9" h="20888" extrusionOk="0">
                    <a:moveTo>
                      <a:pt x="14173" y="20573"/>
                    </a:moveTo>
                    <a:cubicBezTo>
                      <a:pt x="15436" y="20186"/>
                      <a:pt x="16663" y="19047"/>
                      <a:pt x="17940" y="18928"/>
                    </a:cubicBezTo>
                    <a:cubicBezTo>
                      <a:pt x="18793" y="18849"/>
                      <a:pt x="19176" y="19106"/>
                      <a:pt x="19942" y="18009"/>
                    </a:cubicBezTo>
                    <a:cubicBezTo>
                      <a:pt x="20512" y="17194"/>
                      <a:pt x="21231" y="15769"/>
                      <a:pt x="21091" y="14364"/>
                    </a:cubicBezTo>
                    <a:cubicBezTo>
                      <a:pt x="21031" y="13768"/>
                      <a:pt x="20592" y="13658"/>
                      <a:pt x="20522" y="13082"/>
                    </a:cubicBezTo>
                    <a:cubicBezTo>
                      <a:pt x="20429" y="12316"/>
                      <a:pt x="20814" y="11447"/>
                      <a:pt x="20734" y="10656"/>
                    </a:cubicBezTo>
                    <a:cubicBezTo>
                      <a:pt x="20647" y="9811"/>
                      <a:pt x="20438" y="9447"/>
                      <a:pt x="20072" y="8936"/>
                    </a:cubicBezTo>
                    <a:cubicBezTo>
                      <a:pt x="19127" y="7616"/>
                      <a:pt x="17636" y="7460"/>
                      <a:pt x="16529" y="8028"/>
                    </a:cubicBezTo>
                    <a:cubicBezTo>
                      <a:pt x="16267" y="8164"/>
                      <a:pt x="13062" y="11140"/>
                      <a:pt x="13066" y="10850"/>
                    </a:cubicBezTo>
                    <a:cubicBezTo>
                      <a:pt x="13057" y="11499"/>
                      <a:pt x="13046" y="12181"/>
                      <a:pt x="13036" y="12830"/>
                    </a:cubicBezTo>
                    <a:cubicBezTo>
                      <a:pt x="12385" y="13105"/>
                      <a:pt x="11350" y="12042"/>
                      <a:pt x="10659" y="11831"/>
                    </a:cubicBezTo>
                    <a:cubicBezTo>
                      <a:pt x="9429" y="11453"/>
                      <a:pt x="9885" y="11976"/>
                      <a:pt x="8908" y="13019"/>
                    </a:cubicBezTo>
                    <a:cubicBezTo>
                      <a:pt x="8767" y="12118"/>
                      <a:pt x="8945" y="10292"/>
                      <a:pt x="8661" y="9581"/>
                    </a:cubicBezTo>
                    <a:cubicBezTo>
                      <a:pt x="8380" y="8876"/>
                      <a:pt x="6982" y="9077"/>
                      <a:pt x="6947" y="8062"/>
                    </a:cubicBezTo>
                    <a:cubicBezTo>
                      <a:pt x="6922" y="7342"/>
                      <a:pt x="7803" y="7081"/>
                      <a:pt x="7879" y="6461"/>
                    </a:cubicBezTo>
                    <a:cubicBezTo>
                      <a:pt x="7987" y="5594"/>
                      <a:pt x="6830" y="4516"/>
                      <a:pt x="6538" y="4000"/>
                    </a:cubicBezTo>
                    <a:cubicBezTo>
                      <a:pt x="5986" y="3023"/>
                      <a:pt x="5963" y="2475"/>
                      <a:pt x="5037" y="3144"/>
                    </a:cubicBezTo>
                    <a:cubicBezTo>
                      <a:pt x="3631" y="4159"/>
                      <a:pt x="4017" y="2680"/>
                      <a:pt x="3041" y="1042"/>
                    </a:cubicBezTo>
                    <a:cubicBezTo>
                      <a:pt x="2363" y="-97"/>
                      <a:pt x="880" y="-558"/>
                      <a:pt x="266" y="996"/>
                    </a:cubicBezTo>
                    <a:cubicBezTo>
                      <a:pt x="-369" y="2606"/>
                      <a:pt x="228" y="5206"/>
                      <a:pt x="1041" y="6197"/>
                    </a:cubicBezTo>
                    <a:cubicBezTo>
                      <a:pt x="1971" y="7332"/>
                      <a:pt x="3008" y="6710"/>
                      <a:pt x="3919" y="5845"/>
                    </a:cubicBezTo>
                    <a:cubicBezTo>
                      <a:pt x="4593" y="8466"/>
                      <a:pt x="4851" y="10909"/>
                      <a:pt x="4958" y="13779"/>
                    </a:cubicBezTo>
                    <a:cubicBezTo>
                      <a:pt x="5170" y="19489"/>
                      <a:pt x="6530" y="20957"/>
                      <a:pt x="9543" y="20878"/>
                    </a:cubicBezTo>
                    <a:cubicBezTo>
                      <a:pt x="11091" y="20838"/>
                      <a:pt x="12639" y="21042"/>
                      <a:pt x="14173" y="205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2" name="Фигура"/>
              <p:cNvSpPr/>
              <p:nvPr/>
            </p:nvSpPr>
            <p:spPr>
              <a:xfrm>
                <a:off x="369159" y="359935"/>
                <a:ext cx="34505" cy="44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6" h="20950" extrusionOk="0">
                    <a:moveTo>
                      <a:pt x="11805" y="20849"/>
                    </a:moveTo>
                    <a:cubicBezTo>
                      <a:pt x="20069" y="18951"/>
                      <a:pt x="13866" y="711"/>
                      <a:pt x="7633" y="426"/>
                    </a:cubicBezTo>
                    <a:lnTo>
                      <a:pt x="6810" y="0"/>
                    </a:lnTo>
                    <a:cubicBezTo>
                      <a:pt x="4925" y="2312"/>
                      <a:pt x="4964" y="5613"/>
                      <a:pt x="3241" y="8011"/>
                    </a:cubicBezTo>
                    <a:cubicBezTo>
                      <a:pt x="1219" y="10825"/>
                      <a:pt x="-1531" y="10832"/>
                      <a:pt x="1044" y="15290"/>
                    </a:cubicBezTo>
                    <a:cubicBezTo>
                      <a:pt x="2627" y="18031"/>
                      <a:pt x="8530" y="21600"/>
                      <a:pt x="11805" y="208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3" name="Фигура"/>
              <p:cNvSpPr/>
              <p:nvPr/>
            </p:nvSpPr>
            <p:spPr>
              <a:xfrm>
                <a:off x="373953" y="105581"/>
                <a:ext cx="90677" cy="139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078" extrusionOk="0">
                    <a:moveTo>
                      <a:pt x="697" y="11532"/>
                    </a:moveTo>
                    <a:cubicBezTo>
                      <a:pt x="1171" y="12488"/>
                      <a:pt x="2241" y="13204"/>
                      <a:pt x="2701" y="14192"/>
                    </a:cubicBezTo>
                    <a:cubicBezTo>
                      <a:pt x="2766" y="14334"/>
                      <a:pt x="7297" y="12725"/>
                      <a:pt x="7800" y="13699"/>
                    </a:cubicBezTo>
                    <a:cubicBezTo>
                      <a:pt x="8203" y="14478"/>
                      <a:pt x="5309" y="15286"/>
                      <a:pt x="4888" y="15927"/>
                    </a:cubicBezTo>
                    <a:cubicBezTo>
                      <a:pt x="4324" y="16791"/>
                      <a:pt x="5420" y="17799"/>
                      <a:pt x="6023" y="18541"/>
                    </a:cubicBezTo>
                    <a:cubicBezTo>
                      <a:pt x="6064" y="18591"/>
                      <a:pt x="7135" y="18629"/>
                      <a:pt x="7336" y="18725"/>
                    </a:cubicBezTo>
                    <a:cubicBezTo>
                      <a:pt x="7752" y="18920"/>
                      <a:pt x="7771" y="19220"/>
                      <a:pt x="7996" y="19491"/>
                    </a:cubicBezTo>
                    <a:cubicBezTo>
                      <a:pt x="8737" y="20380"/>
                      <a:pt x="9215" y="20993"/>
                      <a:pt x="10963" y="21071"/>
                    </a:cubicBezTo>
                    <a:cubicBezTo>
                      <a:pt x="14577" y="21234"/>
                      <a:pt x="16634" y="18600"/>
                      <a:pt x="17536" y="16671"/>
                    </a:cubicBezTo>
                    <a:cubicBezTo>
                      <a:pt x="18130" y="15407"/>
                      <a:pt x="20987" y="14838"/>
                      <a:pt x="20904" y="13303"/>
                    </a:cubicBezTo>
                    <a:cubicBezTo>
                      <a:pt x="20902" y="13273"/>
                      <a:pt x="20900" y="13243"/>
                      <a:pt x="20895" y="13214"/>
                    </a:cubicBezTo>
                    <a:cubicBezTo>
                      <a:pt x="20700" y="11780"/>
                      <a:pt x="17733" y="11272"/>
                      <a:pt x="17243" y="9978"/>
                    </a:cubicBezTo>
                    <a:cubicBezTo>
                      <a:pt x="16914" y="9110"/>
                      <a:pt x="16011" y="8270"/>
                      <a:pt x="15833" y="7376"/>
                    </a:cubicBezTo>
                    <a:cubicBezTo>
                      <a:pt x="15724" y="6820"/>
                      <a:pt x="16299" y="5958"/>
                      <a:pt x="15132" y="5720"/>
                    </a:cubicBezTo>
                    <a:cubicBezTo>
                      <a:pt x="13584" y="5405"/>
                      <a:pt x="14194" y="6635"/>
                      <a:pt x="13309" y="6811"/>
                    </a:cubicBezTo>
                    <a:cubicBezTo>
                      <a:pt x="13280" y="6670"/>
                      <a:pt x="13219" y="6457"/>
                      <a:pt x="13070" y="6328"/>
                    </a:cubicBezTo>
                    <a:cubicBezTo>
                      <a:pt x="12500" y="5836"/>
                      <a:pt x="12681" y="5713"/>
                      <a:pt x="11761" y="5455"/>
                    </a:cubicBezTo>
                    <a:cubicBezTo>
                      <a:pt x="11040" y="5253"/>
                      <a:pt x="10740" y="5469"/>
                      <a:pt x="10157" y="5006"/>
                    </a:cubicBezTo>
                    <a:cubicBezTo>
                      <a:pt x="8449" y="3651"/>
                      <a:pt x="9057" y="843"/>
                      <a:pt x="6052" y="100"/>
                    </a:cubicBezTo>
                    <a:cubicBezTo>
                      <a:pt x="4172" y="-366"/>
                      <a:pt x="3087" y="923"/>
                      <a:pt x="5148" y="1420"/>
                    </a:cubicBezTo>
                    <a:cubicBezTo>
                      <a:pt x="5681" y="2474"/>
                      <a:pt x="3100" y="2346"/>
                      <a:pt x="2292" y="2051"/>
                    </a:cubicBezTo>
                    <a:cubicBezTo>
                      <a:pt x="1873" y="3361"/>
                      <a:pt x="3077" y="3298"/>
                      <a:pt x="3521" y="4292"/>
                    </a:cubicBezTo>
                    <a:cubicBezTo>
                      <a:pt x="3990" y="5343"/>
                      <a:pt x="1911" y="5336"/>
                      <a:pt x="1121" y="5974"/>
                    </a:cubicBezTo>
                    <a:cubicBezTo>
                      <a:pt x="831" y="6209"/>
                      <a:pt x="232" y="6801"/>
                      <a:pt x="244" y="7102"/>
                    </a:cubicBezTo>
                    <a:cubicBezTo>
                      <a:pt x="253" y="7276"/>
                      <a:pt x="689" y="7639"/>
                      <a:pt x="691" y="7637"/>
                    </a:cubicBezTo>
                    <a:cubicBezTo>
                      <a:pt x="-613" y="8430"/>
                      <a:pt x="248" y="10624"/>
                      <a:pt x="697" y="11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4" name="Фигура"/>
              <p:cNvSpPr/>
              <p:nvPr/>
            </p:nvSpPr>
            <p:spPr>
              <a:xfrm>
                <a:off x="412307" y="0"/>
                <a:ext cx="170565" cy="32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098" extrusionOk="0">
                    <a:moveTo>
                      <a:pt x="6223" y="8915"/>
                    </a:moveTo>
                    <a:cubicBezTo>
                      <a:pt x="7368" y="8833"/>
                      <a:pt x="10192" y="7371"/>
                      <a:pt x="11133" y="7652"/>
                    </a:cubicBezTo>
                    <a:cubicBezTo>
                      <a:pt x="11818" y="7857"/>
                      <a:pt x="8190" y="9415"/>
                      <a:pt x="8442" y="10148"/>
                    </a:cubicBezTo>
                    <a:cubicBezTo>
                      <a:pt x="7184" y="10013"/>
                      <a:pt x="3769" y="9522"/>
                      <a:pt x="5162" y="10892"/>
                    </a:cubicBezTo>
                    <a:cubicBezTo>
                      <a:pt x="5629" y="11352"/>
                      <a:pt x="6661" y="11589"/>
                      <a:pt x="7182" y="12043"/>
                    </a:cubicBezTo>
                    <a:cubicBezTo>
                      <a:pt x="7643" y="12443"/>
                      <a:pt x="7821" y="12929"/>
                      <a:pt x="8134" y="13364"/>
                    </a:cubicBezTo>
                    <a:cubicBezTo>
                      <a:pt x="8589" y="13353"/>
                      <a:pt x="8820" y="13477"/>
                      <a:pt x="8777" y="13716"/>
                    </a:cubicBezTo>
                    <a:cubicBezTo>
                      <a:pt x="8801" y="13584"/>
                      <a:pt x="6083" y="14185"/>
                      <a:pt x="5816" y="14369"/>
                    </a:cubicBezTo>
                    <a:cubicBezTo>
                      <a:pt x="5084" y="14872"/>
                      <a:pt x="5020" y="15608"/>
                      <a:pt x="4988" y="16212"/>
                    </a:cubicBezTo>
                    <a:cubicBezTo>
                      <a:pt x="5723" y="16240"/>
                      <a:pt x="6866" y="15687"/>
                      <a:pt x="7548" y="15903"/>
                    </a:cubicBezTo>
                    <a:cubicBezTo>
                      <a:pt x="8199" y="16109"/>
                      <a:pt x="7637" y="16917"/>
                      <a:pt x="8089" y="17235"/>
                    </a:cubicBezTo>
                    <a:cubicBezTo>
                      <a:pt x="8720" y="17678"/>
                      <a:pt x="9503" y="17300"/>
                      <a:pt x="10213" y="17128"/>
                    </a:cubicBezTo>
                    <a:cubicBezTo>
                      <a:pt x="10056" y="17349"/>
                      <a:pt x="10045" y="17559"/>
                      <a:pt x="10024" y="17798"/>
                    </a:cubicBezTo>
                    <a:cubicBezTo>
                      <a:pt x="9991" y="18176"/>
                      <a:pt x="8210" y="17930"/>
                      <a:pt x="7798" y="17858"/>
                    </a:cubicBezTo>
                    <a:cubicBezTo>
                      <a:pt x="7427" y="17427"/>
                      <a:pt x="6675" y="16492"/>
                      <a:pt x="5479" y="16796"/>
                    </a:cubicBezTo>
                    <a:cubicBezTo>
                      <a:pt x="4306" y="17094"/>
                      <a:pt x="5546" y="17832"/>
                      <a:pt x="5574" y="18264"/>
                    </a:cubicBezTo>
                    <a:cubicBezTo>
                      <a:pt x="5605" y="18726"/>
                      <a:pt x="5278" y="18732"/>
                      <a:pt x="4731" y="19028"/>
                    </a:cubicBezTo>
                    <a:cubicBezTo>
                      <a:pt x="3496" y="19699"/>
                      <a:pt x="3068" y="20874"/>
                      <a:pt x="5318" y="21021"/>
                    </a:cubicBezTo>
                    <a:cubicBezTo>
                      <a:pt x="6025" y="21067"/>
                      <a:pt x="6251" y="20714"/>
                      <a:pt x="6808" y="20671"/>
                    </a:cubicBezTo>
                    <a:cubicBezTo>
                      <a:pt x="7318" y="20633"/>
                      <a:pt x="7858" y="20823"/>
                      <a:pt x="8314" y="20918"/>
                    </a:cubicBezTo>
                    <a:cubicBezTo>
                      <a:pt x="9353" y="21135"/>
                      <a:pt x="10156" y="21302"/>
                      <a:pt x="10055" y="20506"/>
                    </a:cubicBezTo>
                    <a:cubicBezTo>
                      <a:pt x="10849" y="20338"/>
                      <a:pt x="11706" y="20357"/>
                      <a:pt x="12501" y="20487"/>
                    </a:cubicBezTo>
                    <a:cubicBezTo>
                      <a:pt x="12552" y="19924"/>
                      <a:pt x="13819" y="20113"/>
                      <a:pt x="14532" y="20037"/>
                    </a:cubicBezTo>
                    <a:cubicBezTo>
                      <a:pt x="14358" y="21600"/>
                      <a:pt x="16910" y="20327"/>
                      <a:pt x="17612" y="19665"/>
                    </a:cubicBezTo>
                    <a:cubicBezTo>
                      <a:pt x="17935" y="19360"/>
                      <a:pt x="18513" y="18667"/>
                      <a:pt x="17739" y="18424"/>
                    </a:cubicBezTo>
                    <a:cubicBezTo>
                      <a:pt x="17252" y="18271"/>
                      <a:pt x="16213" y="18548"/>
                      <a:pt x="15584" y="18442"/>
                    </a:cubicBezTo>
                    <a:cubicBezTo>
                      <a:pt x="15805" y="17503"/>
                      <a:pt x="13746" y="18013"/>
                      <a:pt x="12425" y="17975"/>
                    </a:cubicBezTo>
                    <a:cubicBezTo>
                      <a:pt x="12231" y="17702"/>
                      <a:pt x="12288" y="17406"/>
                      <a:pt x="12309" y="17118"/>
                    </a:cubicBezTo>
                    <a:cubicBezTo>
                      <a:pt x="13458" y="17080"/>
                      <a:pt x="13334" y="17707"/>
                      <a:pt x="14639" y="17512"/>
                    </a:cubicBezTo>
                    <a:cubicBezTo>
                      <a:pt x="15328" y="17409"/>
                      <a:pt x="16482" y="17060"/>
                      <a:pt x="16448" y="16652"/>
                    </a:cubicBezTo>
                    <a:cubicBezTo>
                      <a:pt x="15945" y="16509"/>
                      <a:pt x="15579" y="15923"/>
                      <a:pt x="15694" y="15613"/>
                    </a:cubicBezTo>
                    <a:cubicBezTo>
                      <a:pt x="17095" y="15473"/>
                      <a:pt x="18129" y="15366"/>
                      <a:pt x="18463" y="14580"/>
                    </a:cubicBezTo>
                    <a:cubicBezTo>
                      <a:pt x="18727" y="13960"/>
                      <a:pt x="18977" y="12674"/>
                      <a:pt x="17164" y="12720"/>
                    </a:cubicBezTo>
                    <a:cubicBezTo>
                      <a:pt x="17080" y="12585"/>
                      <a:pt x="16871" y="12525"/>
                      <a:pt x="16786" y="12390"/>
                    </a:cubicBezTo>
                    <a:cubicBezTo>
                      <a:pt x="16428" y="12398"/>
                      <a:pt x="16045" y="12434"/>
                      <a:pt x="15694" y="12491"/>
                    </a:cubicBezTo>
                    <a:cubicBezTo>
                      <a:pt x="15511" y="12521"/>
                      <a:pt x="16068" y="12067"/>
                      <a:pt x="16258" y="12014"/>
                    </a:cubicBezTo>
                    <a:cubicBezTo>
                      <a:pt x="16750" y="11875"/>
                      <a:pt x="17484" y="12014"/>
                      <a:pt x="18027" y="11904"/>
                    </a:cubicBezTo>
                    <a:cubicBezTo>
                      <a:pt x="18189" y="11126"/>
                      <a:pt x="15337" y="11905"/>
                      <a:pt x="14758" y="11624"/>
                    </a:cubicBezTo>
                    <a:cubicBezTo>
                      <a:pt x="15061" y="11466"/>
                      <a:pt x="15438" y="11230"/>
                      <a:pt x="15829" y="11114"/>
                    </a:cubicBezTo>
                    <a:cubicBezTo>
                      <a:pt x="16201" y="11004"/>
                      <a:pt x="16638" y="11002"/>
                      <a:pt x="16982" y="10902"/>
                    </a:cubicBezTo>
                    <a:cubicBezTo>
                      <a:pt x="17667" y="10703"/>
                      <a:pt x="18305" y="10376"/>
                      <a:pt x="18177" y="9936"/>
                    </a:cubicBezTo>
                    <a:cubicBezTo>
                      <a:pt x="20428" y="9528"/>
                      <a:pt x="19516" y="8259"/>
                      <a:pt x="19899" y="7298"/>
                    </a:cubicBezTo>
                    <a:cubicBezTo>
                      <a:pt x="20156" y="6654"/>
                      <a:pt x="20383" y="5989"/>
                      <a:pt x="20739" y="5358"/>
                    </a:cubicBezTo>
                    <a:cubicBezTo>
                      <a:pt x="21039" y="4824"/>
                      <a:pt x="21573" y="4265"/>
                      <a:pt x="21156" y="3708"/>
                    </a:cubicBezTo>
                    <a:cubicBezTo>
                      <a:pt x="20225" y="3633"/>
                      <a:pt x="19891" y="4010"/>
                      <a:pt x="19447" y="4344"/>
                    </a:cubicBezTo>
                    <a:cubicBezTo>
                      <a:pt x="19584" y="4241"/>
                      <a:pt x="19342" y="3803"/>
                      <a:pt x="19433" y="3636"/>
                    </a:cubicBezTo>
                    <a:cubicBezTo>
                      <a:pt x="19583" y="3359"/>
                      <a:pt x="20178" y="2981"/>
                      <a:pt x="20491" y="2738"/>
                    </a:cubicBezTo>
                    <a:cubicBezTo>
                      <a:pt x="20955" y="2381"/>
                      <a:pt x="21365" y="2026"/>
                      <a:pt x="21356" y="1723"/>
                    </a:cubicBezTo>
                    <a:cubicBezTo>
                      <a:pt x="21337" y="1122"/>
                      <a:pt x="20933" y="564"/>
                      <a:pt x="19726" y="364"/>
                    </a:cubicBezTo>
                    <a:cubicBezTo>
                      <a:pt x="19252" y="285"/>
                      <a:pt x="18338" y="0"/>
                      <a:pt x="17880" y="0"/>
                    </a:cubicBezTo>
                    <a:cubicBezTo>
                      <a:pt x="17578" y="0"/>
                      <a:pt x="17238" y="236"/>
                      <a:pt x="16862" y="248"/>
                    </a:cubicBezTo>
                    <a:cubicBezTo>
                      <a:pt x="16453" y="262"/>
                      <a:pt x="16102" y="71"/>
                      <a:pt x="15694" y="72"/>
                    </a:cubicBezTo>
                    <a:cubicBezTo>
                      <a:pt x="13981" y="76"/>
                      <a:pt x="12070" y="736"/>
                      <a:pt x="10417" y="947"/>
                    </a:cubicBezTo>
                    <a:cubicBezTo>
                      <a:pt x="9361" y="1081"/>
                      <a:pt x="8649" y="1295"/>
                      <a:pt x="8096" y="1802"/>
                    </a:cubicBezTo>
                    <a:cubicBezTo>
                      <a:pt x="5923" y="2049"/>
                      <a:pt x="6448" y="3015"/>
                      <a:pt x="6385" y="3887"/>
                    </a:cubicBezTo>
                    <a:cubicBezTo>
                      <a:pt x="5511" y="3879"/>
                      <a:pt x="4314" y="3288"/>
                      <a:pt x="3575" y="3461"/>
                    </a:cubicBezTo>
                    <a:cubicBezTo>
                      <a:pt x="2322" y="3753"/>
                      <a:pt x="3215" y="4534"/>
                      <a:pt x="4040" y="4722"/>
                    </a:cubicBezTo>
                    <a:cubicBezTo>
                      <a:pt x="2590" y="4391"/>
                      <a:pt x="50" y="5275"/>
                      <a:pt x="1" y="6074"/>
                    </a:cubicBezTo>
                    <a:cubicBezTo>
                      <a:pt x="-27" y="6505"/>
                      <a:pt x="865" y="7007"/>
                      <a:pt x="1228" y="7372"/>
                    </a:cubicBezTo>
                    <a:cubicBezTo>
                      <a:pt x="2342" y="8495"/>
                      <a:pt x="3527" y="9108"/>
                      <a:pt x="6223" y="89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5" name="Фигура"/>
              <p:cNvSpPr/>
              <p:nvPr/>
            </p:nvSpPr>
            <p:spPr>
              <a:xfrm>
                <a:off x="302039" y="316743"/>
                <a:ext cx="54859" cy="70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2" h="20666" extrusionOk="0">
                    <a:moveTo>
                      <a:pt x="14938" y="2083"/>
                    </a:moveTo>
                    <a:cubicBezTo>
                      <a:pt x="14108" y="1774"/>
                      <a:pt x="13768" y="67"/>
                      <a:pt x="12757" y="25"/>
                    </a:cubicBezTo>
                    <a:cubicBezTo>
                      <a:pt x="11882" y="-10"/>
                      <a:pt x="10967" y="-7"/>
                      <a:pt x="10092" y="26"/>
                    </a:cubicBezTo>
                    <a:cubicBezTo>
                      <a:pt x="9402" y="573"/>
                      <a:pt x="8680" y="1218"/>
                      <a:pt x="8693" y="2002"/>
                    </a:cubicBezTo>
                    <a:cubicBezTo>
                      <a:pt x="8704" y="2712"/>
                      <a:pt x="10360" y="3669"/>
                      <a:pt x="9742" y="4411"/>
                    </a:cubicBezTo>
                    <a:cubicBezTo>
                      <a:pt x="8648" y="5726"/>
                      <a:pt x="6839" y="1994"/>
                      <a:pt x="4865" y="2308"/>
                    </a:cubicBezTo>
                    <a:cubicBezTo>
                      <a:pt x="4750" y="3436"/>
                      <a:pt x="4697" y="4585"/>
                      <a:pt x="4807" y="5714"/>
                    </a:cubicBezTo>
                    <a:cubicBezTo>
                      <a:pt x="4872" y="6385"/>
                      <a:pt x="5761" y="8300"/>
                      <a:pt x="5427" y="8809"/>
                    </a:cubicBezTo>
                    <a:cubicBezTo>
                      <a:pt x="4940" y="9555"/>
                      <a:pt x="3096" y="9454"/>
                      <a:pt x="2233" y="9955"/>
                    </a:cubicBezTo>
                    <a:cubicBezTo>
                      <a:pt x="1560" y="10347"/>
                      <a:pt x="129" y="11783"/>
                      <a:pt x="0" y="12457"/>
                    </a:cubicBezTo>
                    <a:cubicBezTo>
                      <a:pt x="2128" y="12533"/>
                      <a:pt x="9502" y="10502"/>
                      <a:pt x="10771" y="11961"/>
                    </a:cubicBezTo>
                    <a:cubicBezTo>
                      <a:pt x="11791" y="13135"/>
                      <a:pt x="9377" y="14819"/>
                      <a:pt x="8730" y="15742"/>
                    </a:cubicBezTo>
                    <a:cubicBezTo>
                      <a:pt x="7576" y="17387"/>
                      <a:pt x="7637" y="18686"/>
                      <a:pt x="8713" y="20373"/>
                    </a:cubicBezTo>
                    <a:cubicBezTo>
                      <a:pt x="11428" y="20699"/>
                      <a:pt x="14429" y="20972"/>
                      <a:pt x="16952" y="19921"/>
                    </a:cubicBezTo>
                    <a:cubicBezTo>
                      <a:pt x="21571" y="17997"/>
                      <a:pt x="20703" y="13883"/>
                      <a:pt x="20762" y="10496"/>
                    </a:cubicBezTo>
                    <a:cubicBezTo>
                      <a:pt x="20807" y="7998"/>
                      <a:pt x="21600" y="3689"/>
                      <a:pt x="19326" y="1571"/>
                    </a:cubicBezTo>
                    <a:cubicBezTo>
                      <a:pt x="16964" y="-628"/>
                      <a:pt x="16961" y="2835"/>
                      <a:pt x="14938" y="20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6" name="Фигура"/>
              <p:cNvSpPr/>
              <p:nvPr/>
            </p:nvSpPr>
            <p:spPr>
              <a:xfrm>
                <a:off x="143827" y="292747"/>
                <a:ext cx="132773" cy="90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9" h="20993" extrusionOk="0">
                    <a:moveTo>
                      <a:pt x="3100" y="2691"/>
                    </a:moveTo>
                    <a:cubicBezTo>
                      <a:pt x="2102" y="4574"/>
                      <a:pt x="-804" y="7697"/>
                      <a:pt x="212" y="10409"/>
                    </a:cubicBezTo>
                    <a:cubicBezTo>
                      <a:pt x="751" y="11850"/>
                      <a:pt x="2599" y="13769"/>
                      <a:pt x="3706" y="13658"/>
                    </a:cubicBezTo>
                    <a:cubicBezTo>
                      <a:pt x="4531" y="13576"/>
                      <a:pt x="5737" y="11506"/>
                      <a:pt x="5470" y="14278"/>
                    </a:cubicBezTo>
                    <a:cubicBezTo>
                      <a:pt x="6547" y="14368"/>
                      <a:pt x="8087" y="13771"/>
                      <a:pt x="9087" y="14616"/>
                    </a:cubicBezTo>
                    <a:cubicBezTo>
                      <a:pt x="9868" y="15277"/>
                      <a:pt x="9529" y="16238"/>
                      <a:pt x="8615" y="16460"/>
                    </a:cubicBezTo>
                    <a:cubicBezTo>
                      <a:pt x="7237" y="16795"/>
                      <a:pt x="5215" y="15702"/>
                      <a:pt x="4412" y="18127"/>
                    </a:cubicBezTo>
                    <a:cubicBezTo>
                      <a:pt x="3291" y="21516"/>
                      <a:pt x="8244" y="21214"/>
                      <a:pt x="9227" y="20628"/>
                    </a:cubicBezTo>
                    <a:cubicBezTo>
                      <a:pt x="9862" y="20251"/>
                      <a:pt x="10433" y="19576"/>
                      <a:pt x="11045" y="19095"/>
                    </a:cubicBezTo>
                    <a:cubicBezTo>
                      <a:pt x="11279" y="18911"/>
                      <a:pt x="11520" y="18755"/>
                      <a:pt x="11772" y="18655"/>
                    </a:cubicBezTo>
                    <a:cubicBezTo>
                      <a:pt x="12677" y="18297"/>
                      <a:pt x="13517" y="18797"/>
                      <a:pt x="14369" y="19233"/>
                    </a:cubicBezTo>
                    <a:cubicBezTo>
                      <a:pt x="16629" y="20385"/>
                      <a:pt x="17865" y="19734"/>
                      <a:pt x="19021" y="16373"/>
                    </a:cubicBezTo>
                    <a:cubicBezTo>
                      <a:pt x="19692" y="14420"/>
                      <a:pt x="20796" y="9573"/>
                      <a:pt x="18339" y="9251"/>
                    </a:cubicBezTo>
                    <a:cubicBezTo>
                      <a:pt x="17288" y="9112"/>
                      <a:pt x="16640" y="10367"/>
                      <a:pt x="16098" y="8348"/>
                    </a:cubicBezTo>
                    <a:cubicBezTo>
                      <a:pt x="15785" y="7179"/>
                      <a:pt x="16141" y="6650"/>
                      <a:pt x="16106" y="5561"/>
                    </a:cubicBezTo>
                    <a:cubicBezTo>
                      <a:pt x="16073" y="4586"/>
                      <a:pt x="15751" y="3822"/>
                      <a:pt x="15790" y="2695"/>
                    </a:cubicBezTo>
                    <a:cubicBezTo>
                      <a:pt x="15827" y="1604"/>
                      <a:pt x="16096" y="408"/>
                      <a:pt x="15095" y="492"/>
                    </a:cubicBezTo>
                    <a:cubicBezTo>
                      <a:pt x="14204" y="567"/>
                      <a:pt x="13302" y="2879"/>
                      <a:pt x="13195" y="4088"/>
                    </a:cubicBezTo>
                    <a:cubicBezTo>
                      <a:pt x="13071" y="5519"/>
                      <a:pt x="13355" y="5956"/>
                      <a:pt x="13887" y="7058"/>
                    </a:cubicBezTo>
                    <a:cubicBezTo>
                      <a:pt x="14076" y="7451"/>
                      <a:pt x="13355" y="7764"/>
                      <a:pt x="13316" y="7875"/>
                    </a:cubicBezTo>
                    <a:cubicBezTo>
                      <a:pt x="13062" y="8574"/>
                      <a:pt x="13201" y="8478"/>
                      <a:pt x="13228" y="9201"/>
                    </a:cubicBezTo>
                    <a:cubicBezTo>
                      <a:pt x="13265" y="10214"/>
                      <a:pt x="13769" y="12093"/>
                      <a:pt x="12736" y="12319"/>
                    </a:cubicBezTo>
                    <a:cubicBezTo>
                      <a:pt x="12512" y="12367"/>
                      <a:pt x="12290" y="12353"/>
                      <a:pt x="12072" y="12288"/>
                    </a:cubicBezTo>
                    <a:cubicBezTo>
                      <a:pt x="11048" y="11973"/>
                      <a:pt x="10146" y="10514"/>
                      <a:pt x="9957" y="9079"/>
                    </a:cubicBezTo>
                    <a:cubicBezTo>
                      <a:pt x="9792" y="7830"/>
                      <a:pt x="9771" y="6323"/>
                      <a:pt x="9380" y="5184"/>
                    </a:cubicBezTo>
                    <a:cubicBezTo>
                      <a:pt x="8907" y="3809"/>
                      <a:pt x="8167" y="3893"/>
                      <a:pt x="7449" y="3103"/>
                    </a:cubicBezTo>
                    <a:cubicBezTo>
                      <a:pt x="7375" y="1476"/>
                      <a:pt x="7362" y="-84"/>
                      <a:pt x="6076" y="4"/>
                    </a:cubicBezTo>
                    <a:cubicBezTo>
                      <a:pt x="5026" y="75"/>
                      <a:pt x="3747" y="1472"/>
                      <a:pt x="3100" y="2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7" name="Фигура"/>
              <p:cNvSpPr/>
              <p:nvPr/>
            </p:nvSpPr>
            <p:spPr>
              <a:xfrm>
                <a:off x="105474" y="249555"/>
                <a:ext cx="81466" cy="47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6" h="20802" extrusionOk="0">
                    <a:moveTo>
                      <a:pt x="6115" y="20763"/>
                    </a:moveTo>
                    <a:cubicBezTo>
                      <a:pt x="8609" y="20197"/>
                      <a:pt x="10615" y="15290"/>
                      <a:pt x="12281" y="12360"/>
                    </a:cubicBezTo>
                    <a:cubicBezTo>
                      <a:pt x="12270" y="17330"/>
                      <a:pt x="13316" y="20933"/>
                      <a:pt x="15994" y="16963"/>
                    </a:cubicBezTo>
                    <a:cubicBezTo>
                      <a:pt x="16807" y="15761"/>
                      <a:pt x="21360" y="1752"/>
                      <a:pt x="19540" y="834"/>
                    </a:cubicBezTo>
                    <a:cubicBezTo>
                      <a:pt x="17667" y="-110"/>
                      <a:pt x="15213" y="-429"/>
                      <a:pt x="13359" y="821"/>
                    </a:cubicBezTo>
                    <a:cubicBezTo>
                      <a:pt x="10719" y="2599"/>
                      <a:pt x="8598" y="6082"/>
                      <a:pt x="5927" y="7838"/>
                    </a:cubicBezTo>
                    <a:cubicBezTo>
                      <a:pt x="4180" y="8984"/>
                      <a:pt x="-240" y="9906"/>
                      <a:pt x="10" y="14493"/>
                    </a:cubicBezTo>
                    <a:cubicBezTo>
                      <a:pt x="217" y="18309"/>
                      <a:pt x="4315" y="21171"/>
                      <a:pt x="6115" y="20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8" name="Фигура"/>
              <p:cNvSpPr/>
              <p:nvPr/>
            </p:nvSpPr>
            <p:spPr>
              <a:xfrm>
                <a:off x="215742" y="235157"/>
                <a:ext cx="36513" cy="30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73" h="17036" extrusionOk="0">
                    <a:moveTo>
                      <a:pt x="13034" y="9915"/>
                    </a:moveTo>
                    <a:cubicBezTo>
                      <a:pt x="13891" y="4334"/>
                      <a:pt x="15065" y="5629"/>
                      <a:pt x="19759" y="4074"/>
                    </a:cubicBezTo>
                    <a:cubicBezTo>
                      <a:pt x="20291" y="-1371"/>
                      <a:pt x="6376" y="-370"/>
                      <a:pt x="3612" y="1435"/>
                    </a:cubicBezTo>
                    <a:cubicBezTo>
                      <a:pt x="-399" y="4057"/>
                      <a:pt x="-1309" y="10852"/>
                      <a:pt x="2101" y="14420"/>
                    </a:cubicBezTo>
                    <a:cubicBezTo>
                      <a:pt x="7654" y="20229"/>
                      <a:pt x="12208" y="15306"/>
                      <a:pt x="13034" y="99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79" name="Овал"/>
              <p:cNvSpPr/>
              <p:nvPr/>
            </p:nvSpPr>
            <p:spPr>
              <a:xfrm>
                <a:off x="373953" y="268752"/>
                <a:ext cx="27099" cy="14708"/>
              </a:xfrm>
              <a:prstGeom prst="ellipse">
                <a:avLst/>
              </a:pr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0" name="Фигура"/>
              <p:cNvSpPr/>
              <p:nvPr/>
            </p:nvSpPr>
            <p:spPr>
              <a:xfrm>
                <a:off x="230124" y="215961"/>
                <a:ext cx="34775" cy="15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95" h="15659" extrusionOk="0">
                    <a:moveTo>
                      <a:pt x="5046" y="11190"/>
                    </a:moveTo>
                    <a:cubicBezTo>
                      <a:pt x="7188" y="12148"/>
                      <a:pt x="11291" y="18022"/>
                      <a:pt x="12983" y="14597"/>
                    </a:cubicBezTo>
                    <a:cubicBezTo>
                      <a:pt x="19052" y="2306"/>
                      <a:pt x="5137" y="-3578"/>
                      <a:pt x="1523" y="2286"/>
                    </a:cubicBezTo>
                    <a:cubicBezTo>
                      <a:pt x="-2548" y="8889"/>
                      <a:pt x="2559" y="10080"/>
                      <a:pt x="5046" y="111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1" name="Фигура"/>
              <p:cNvSpPr/>
              <p:nvPr/>
            </p:nvSpPr>
            <p:spPr>
              <a:xfrm>
                <a:off x="297245" y="191965"/>
                <a:ext cx="48603" cy="71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9" h="20604" extrusionOk="0">
                    <a:moveTo>
                      <a:pt x="2165" y="9508"/>
                    </a:moveTo>
                    <a:cubicBezTo>
                      <a:pt x="-2170" y="14685"/>
                      <a:pt x="8879" y="12323"/>
                      <a:pt x="12299" y="15148"/>
                    </a:cubicBezTo>
                    <a:cubicBezTo>
                      <a:pt x="13728" y="16329"/>
                      <a:pt x="13761" y="19845"/>
                      <a:pt x="15831" y="20459"/>
                    </a:cubicBezTo>
                    <a:cubicBezTo>
                      <a:pt x="18463" y="21242"/>
                      <a:pt x="18907" y="18660"/>
                      <a:pt x="19019" y="17247"/>
                    </a:cubicBezTo>
                    <a:cubicBezTo>
                      <a:pt x="19430" y="12011"/>
                      <a:pt x="18769" y="9523"/>
                      <a:pt x="13286" y="6403"/>
                    </a:cubicBezTo>
                    <a:cubicBezTo>
                      <a:pt x="10542" y="4840"/>
                      <a:pt x="10450" y="2188"/>
                      <a:pt x="7886" y="787"/>
                    </a:cubicBezTo>
                    <a:cubicBezTo>
                      <a:pt x="6109" y="-182"/>
                      <a:pt x="2523" y="-358"/>
                      <a:pt x="850" y="834"/>
                    </a:cubicBezTo>
                    <a:cubicBezTo>
                      <a:pt x="-1511" y="2521"/>
                      <a:pt x="1676" y="4688"/>
                      <a:pt x="2816" y="6040"/>
                    </a:cubicBezTo>
                    <a:cubicBezTo>
                      <a:pt x="4676" y="8247"/>
                      <a:pt x="3550" y="7853"/>
                      <a:pt x="2165" y="95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2" name="Фигура"/>
              <p:cNvSpPr/>
              <p:nvPr/>
            </p:nvSpPr>
            <p:spPr>
              <a:xfrm>
                <a:off x="354776" y="220760"/>
                <a:ext cx="29557" cy="4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2" h="18813" extrusionOk="0">
                    <a:moveTo>
                      <a:pt x="6241" y="13953"/>
                    </a:moveTo>
                    <a:cubicBezTo>
                      <a:pt x="5458" y="14078"/>
                      <a:pt x="4895" y="14320"/>
                      <a:pt x="4118" y="14470"/>
                    </a:cubicBezTo>
                    <a:cubicBezTo>
                      <a:pt x="3873" y="15601"/>
                      <a:pt x="3807" y="17070"/>
                      <a:pt x="4106" y="18200"/>
                    </a:cubicBezTo>
                    <a:cubicBezTo>
                      <a:pt x="4672" y="20337"/>
                      <a:pt x="17277" y="16339"/>
                      <a:pt x="18402" y="14650"/>
                    </a:cubicBezTo>
                    <a:cubicBezTo>
                      <a:pt x="20350" y="11727"/>
                      <a:pt x="17816" y="7267"/>
                      <a:pt x="15209" y="4833"/>
                    </a:cubicBezTo>
                    <a:cubicBezTo>
                      <a:pt x="13185" y="2945"/>
                      <a:pt x="5225" y="-1263"/>
                      <a:pt x="1333" y="369"/>
                    </a:cubicBezTo>
                    <a:cubicBezTo>
                      <a:pt x="-1250" y="1452"/>
                      <a:pt x="589" y="5863"/>
                      <a:pt x="1309" y="7894"/>
                    </a:cubicBezTo>
                    <a:cubicBezTo>
                      <a:pt x="2101" y="10126"/>
                      <a:pt x="6008" y="11721"/>
                      <a:pt x="6241" y="139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3" name="Фигура"/>
              <p:cNvSpPr/>
              <p:nvPr/>
            </p:nvSpPr>
            <p:spPr>
              <a:xfrm>
                <a:off x="450662" y="431922"/>
                <a:ext cx="494431" cy="389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0890" extrusionOk="0">
                    <a:moveTo>
                      <a:pt x="6637" y="1463"/>
                    </a:moveTo>
                    <a:cubicBezTo>
                      <a:pt x="6576" y="1566"/>
                      <a:pt x="6248" y="2335"/>
                      <a:pt x="6199" y="2378"/>
                    </a:cubicBezTo>
                    <a:cubicBezTo>
                      <a:pt x="5909" y="2627"/>
                      <a:pt x="5515" y="2297"/>
                      <a:pt x="5226" y="2694"/>
                    </a:cubicBezTo>
                    <a:cubicBezTo>
                      <a:pt x="5049" y="2333"/>
                      <a:pt x="5005" y="1917"/>
                      <a:pt x="4876" y="1518"/>
                    </a:cubicBezTo>
                    <a:cubicBezTo>
                      <a:pt x="4492" y="340"/>
                      <a:pt x="3724" y="-627"/>
                      <a:pt x="2789" y="503"/>
                    </a:cubicBezTo>
                    <a:cubicBezTo>
                      <a:pt x="2363" y="1017"/>
                      <a:pt x="2514" y="4182"/>
                      <a:pt x="2270" y="4192"/>
                    </a:cubicBezTo>
                    <a:cubicBezTo>
                      <a:pt x="1474" y="4226"/>
                      <a:pt x="1985" y="735"/>
                      <a:pt x="2123" y="245"/>
                    </a:cubicBezTo>
                    <a:cubicBezTo>
                      <a:pt x="2115" y="273"/>
                      <a:pt x="1017" y="468"/>
                      <a:pt x="863" y="601"/>
                    </a:cubicBezTo>
                    <a:cubicBezTo>
                      <a:pt x="549" y="870"/>
                      <a:pt x="448" y="1220"/>
                      <a:pt x="342" y="1654"/>
                    </a:cubicBezTo>
                    <a:cubicBezTo>
                      <a:pt x="177" y="2324"/>
                      <a:pt x="18" y="3053"/>
                      <a:pt x="0" y="3756"/>
                    </a:cubicBezTo>
                    <a:cubicBezTo>
                      <a:pt x="-7" y="4019"/>
                      <a:pt x="238" y="6020"/>
                      <a:pt x="340" y="6012"/>
                    </a:cubicBezTo>
                    <a:cubicBezTo>
                      <a:pt x="1164" y="5951"/>
                      <a:pt x="648" y="7523"/>
                      <a:pt x="1097" y="8112"/>
                    </a:cubicBezTo>
                    <a:cubicBezTo>
                      <a:pt x="1556" y="8714"/>
                      <a:pt x="2280" y="7695"/>
                      <a:pt x="2550" y="8472"/>
                    </a:cubicBezTo>
                    <a:cubicBezTo>
                      <a:pt x="3001" y="8691"/>
                      <a:pt x="3233" y="8577"/>
                      <a:pt x="3667" y="8493"/>
                    </a:cubicBezTo>
                    <a:cubicBezTo>
                      <a:pt x="4313" y="8369"/>
                      <a:pt x="4968" y="8468"/>
                      <a:pt x="5618" y="8366"/>
                    </a:cubicBezTo>
                    <a:cubicBezTo>
                      <a:pt x="5956" y="8314"/>
                      <a:pt x="6354" y="8369"/>
                      <a:pt x="6560" y="7953"/>
                    </a:cubicBezTo>
                    <a:cubicBezTo>
                      <a:pt x="6715" y="7640"/>
                      <a:pt x="6455" y="7072"/>
                      <a:pt x="6659" y="6821"/>
                    </a:cubicBezTo>
                    <a:cubicBezTo>
                      <a:pt x="7166" y="6196"/>
                      <a:pt x="7851" y="7677"/>
                      <a:pt x="8210" y="7955"/>
                    </a:cubicBezTo>
                    <a:cubicBezTo>
                      <a:pt x="8753" y="8376"/>
                      <a:pt x="9900" y="9339"/>
                      <a:pt x="10537" y="8980"/>
                    </a:cubicBezTo>
                    <a:cubicBezTo>
                      <a:pt x="11387" y="9988"/>
                      <a:pt x="12790" y="11156"/>
                      <a:pt x="12770" y="12788"/>
                    </a:cubicBezTo>
                    <a:cubicBezTo>
                      <a:pt x="12760" y="13581"/>
                      <a:pt x="12295" y="14096"/>
                      <a:pt x="12219" y="14773"/>
                    </a:cubicBezTo>
                    <a:cubicBezTo>
                      <a:pt x="12139" y="15480"/>
                      <a:pt x="12754" y="15723"/>
                      <a:pt x="13125" y="16047"/>
                    </a:cubicBezTo>
                    <a:cubicBezTo>
                      <a:pt x="12822" y="16308"/>
                      <a:pt x="12705" y="16725"/>
                      <a:pt x="12378" y="16960"/>
                    </a:cubicBezTo>
                    <a:cubicBezTo>
                      <a:pt x="12014" y="17220"/>
                      <a:pt x="11533" y="17184"/>
                      <a:pt x="11130" y="17219"/>
                    </a:cubicBezTo>
                    <a:cubicBezTo>
                      <a:pt x="10356" y="17287"/>
                      <a:pt x="9977" y="18588"/>
                      <a:pt x="10266" y="19346"/>
                    </a:cubicBezTo>
                    <a:cubicBezTo>
                      <a:pt x="10756" y="20631"/>
                      <a:pt x="11709" y="19672"/>
                      <a:pt x="12337" y="19141"/>
                    </a:cubicBezTo>
                    <a:cubicBezTo>
                      <a:pt x="12774" y="18772"/>
                      <a:pt x="13410" y="18331"/>
                      <a:pt x="13958" y="18547"/>
                    </a:cubicBezTo>
                    <a:cubicBezTo>
                      <a:pt x="14375" y="18712"/>
                      <a:pt x="14476" y="19151"/>
                      <a:pt x="14777" y="19414"/>
                    </a:cubicBezTo>
                    <a:cubicBezTo>
                      <a:pt x="15151" y="19741"/>
                      <a:pt x="15324" y="19597"/>
                      <a:pt x="15784" y="19591"/>
                    </a:cubicBezTo>
                    <a:cubicBezTo>
                      <a:pt x="15602" y="19594"/>
                      <a:pt x="15975" y="20516"/>
                      <a:pt x="16070" y="20595"/>
                    </a:cubicBezTo>
                    <a:cubicBezTo>
                      <a:pt x="16410" y="20880"/>
                      <a:pt x="17180" y="20775"/>
                      <a:pt x="17570" y="20825"/>
                    </a:cubicBezTo>
                    <a:cubicBezTo>
                      <a:pt x="18729" y="20973"/>
                      <a:pt x="19935" y="20827"/>
                      <a:pt x="21098" y="20800"/>
                    </a:cubicBezTo>
                    <a:cubicBezTo>
                      <a:pt x="21244" y="19958"/>
                      <a:pt x="20091" y="19793"/>
                      <a:pt x="19713" y="19504"/>
                    </a:cubicBezTo>
                    <a:cubicBezTo>
                      <a:pt x="19346" y="19223"/>
                      <a:pt x="18263" y="18938"/>
                      <a:pt x="18373" y="18286"/>
                    </a:cubicBezTo>
                    <a:cubicBezTo>
                      <a:pt x="19092" y="18388"/>
                      <a:pt x="21593" y="19351"/>
                      <a:pt x="21340" y="17649"/>
                    </a:cubicBezTo>
                    <a:cubicBezTo>
                      <a:pt x="21125" y="16207"/>
                      <a:pt x="19688" y="15349"/>
                      <a:pt x="18741" y="14825"/>
                    </a:cubicBezTo>
                    <a:cubicBezTo>
                      <a:pt x="18218" y="14536"/>
                      <a:pt x="15865" y="12908"/>
                      <a:pt x="17207" y="12074"/>
                    </a:cubicBezTo>
                    <a:cubicBezTo>
                      <a:pt x="17758" y="11732"/>
                      <a:pt x="19271" y="13232"/>
                      <a:pt x="20021" y="13422"/>
                    </a:cubicBezTo>
                    <a:cubicBezTo>
                      <a:pt x="20367" y="13510"/>
                      <a:pt x="20551" y="13319"/>
                      <a:pt x="20402" y="12537"/>
                    </a:cubicBezTo>
                    <a:cubicBezTo>
                      <a:pt x="20277" y="11879"/>
                      <a:pt x="20521" y="11226"/>
                      <a:pt x="20509" y="10468"/>
                    </a:cubicBezTo>
                    <a:cubicBezTo>
                      <a:pt x="20485" y="8943"/>
                      <a:pt x="20327" y="8997"/>
                      <a:pt x="19183" y="9070"/>
                    </a:cubicBezTo>
                    <a:cubicBezTo>
                      <a:pt x="18443" y="9117"/>
                      <a:pt x="17843" y="8395"/>
                      <a:pt x="17170" y="8334"/>
                    </a:cubicBezTo>
                    <a:cubicBezTo>
                      <a:pt x="16614" y="8285"/>
                      <a:pt x="16268" y="8519"/>
                      <a:pt x="15694" y="8256"/>
                    </a:cubicBezTo>
                    <a:cubicBezTo>
                      <a:pt x="15216" y="8038"/>
                      <a:pt x="14831" y="7750"/>
                      <a:pt x="14285" y="7749"/>
                    </a:cubicBezTo>
                    <a:cubicBezTo>
                      <a:pt x="14263" y="7254"/>
                      <a:pt x="14584" y="7085"/>
                      <a:pt x="14666" y="6661"/>
                    </a:cubicBezTo>
                    <a:cubicBezTo>
                      <a:pt x="14824" y="5838"/>
                      <a:pt x="14477" y="6209"/>
                      <a:pt x="14190" y="5872"/>
                    </a:cubicBezTo>
                    <a:cubicBezTo>
                      <a:pt x="13904" y="5536"/>
                      <a:pt x="14170" y="5343"/>
                      <a:pt x="13946" y="4925"/>
                    </a:cubicBezTo>
                    <a:cubicBezTo>
                      <a:pt x="13793" y="4641"/>
                      <a:pt x="13302" y="4579"/>
                      <a:pt x="13059" y="4486"/>
                    </a:cubicBezTo>
                    <a:cubicBezTo>
                      <a:pt x="12958" y="3394"/>
                      <a:pt x="11773" y="4037"/>
                      <a:pt x="11217" y="3711"/>
                    </a:cubicBezTo>
                    <a:cubicBezTo>
                      <a:pt x="10851" y="3497"/>
                      <a:pt x="9836" y="2071"/>
                      <a:pt x="9897" y="3624"/>
                    </a:cubicBezTo>
                    <a:cubicBezTo>
                      <a:pt x="9799" y="3320"/>
                      <a:pt x="9453" y="3177"/>
                      <a:pt x="9242" y="2995"/>
                    </a:cubicBezTo>
                    <a:cubicBezTo>
                      <a:pt x="8964" y="2757"/>
                      <a:pt x="8869" y="2515"/>
                      <a:pt x="8629" y="2250"/>
                    </a:cubicBezTo>
                    <a:cubicBezTo>
                      <a:pt x="8072" y="1635"/>
                      <a:pt x="7347" y="1411"/>
                      <a:pt x="6637" y="1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4" name="Фигура"/>
              <p:cNvSpPr/>
              <p:nvPr/>
            </p:nvSpPr>
            <p:spPr>
              <a:xfrm>
                <a:off x="556136" y="422324"/>
                <a:ext cx="63281" cy="40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19109" extrusionOk="0">
                    <a:moveTo>
                      <a:pt x="30" y="1175"/>
                    </a:moveTo>
                    <a:cubicBezTo>
                      <a:pt x="-412" y="6152"/>
                      <a:pt x="4119" y="20435"/>
                      <a:pt x="8474" y="19009"/>
                    </a:cubicBezTo>
                    <a:cubicBezTo>
                      <a:pt x="9124" y="13093"/>
                      <a:pt x="21136" y="10613"/>
                      <a:pt x="21110" y="12571"/>
                    </a:cubicBezTo>
                    <a:cubicBezTo>
                      <a:pt x="21188" y="7011"/>
                      <a:pt x="16804" y="1747"/>
                      <a:pt x="13369" y="479"/>
                    </a:cubicBezTo>
                    <a:cubicBezTo>
                      <a:pt x="13366" y="478"/>
                      <a:pt x="13363" y="476"/>
                      <a:pt x="13360" y="475"/>
                    </a:cubicBezTo>
                    <a:cubicBezTo>
                      <a:pt x="8892" y="-1165"/>
                      <a:pt x="4635" y="2034"/>
                      <a:pt x="30" y="1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186" name="Фигура"/>
            <p:cNvSpPr/>
            <p:nvPr/>
          </p:nvSpPr>
          <p:spPr>
            <a:xfrm>
              <a:off x="1807441" y="1362956"/>
              <a:ext cx="65754" cy="2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0260" extrusionOk="0">
                  <a:moveTo>
                    <a:pt x="6859" y="20002"/>
                  </a:moveTo>
                  <a:cubicBezTo>
                    <a:pt x="7936" y="19766"/>
                    <a:pt x="21062" y="20721"/>
                    <a:pt x="21071" y="19352"/>
                  </a:cubicBezTo>
                  <a:cubicBezTo>
                    <a:pt x="21110" y="13584"/>
                    <a:pt x="16327" y="6854"/>
                    <a:pt x="20249" y="2616"/>
                  </a:cubicBezTo>
                  <a:lnTo>
                    <a:pt x="20249" y="26"/>
                  </a:lnTo>
                  <a:cubicBezTo>
                    <a:pt x="17062" y="-539"/>
                    <a:pt x="13884" y="8166"/>
                    <a:pt x="11024" y="11105"/>
                  </a:cubicBezTo>
                  <a:cubicBezTo>
                    <a:pt x="9134" y="13053"/>
                    <a:pt x="6982" y="15848"/>
                    <a:pt x="4851" y="14085"/>
                  </a:cubicBezTo>
                  <a:cubicBezTo>
                    <a:pt x="2973" y="12535"/>
                    <a:pt x="2250" y="8149"/>
                    <a:pt x="77" y="7247"/>
                  </a:cubicBezTo>
                  <a:cubicBezTo>
                    <a:pt x="-490" y="19241"/>
                    <a:pt x="2082" y="21061"/>
                    <a:pt x="6859" y="20002"/>
                  </a:cubicBezTo>
                  <a:close/>
                </a:path>
              </a:pathLst>
            </a:custGeom>
            <a:solidFill>
              <a:srgbClr val="F80A17"/>
            </a:solidFill>
            <a:ln w="6350" cap="flat">
              <a:solidFill>
                <a:schemeClr val="accent3">
                  <a:lumOff val="1061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02" name="Сгруппировать"/>
            <p:cNvGrpSpPr/>
            <p:nvPr/>
          </p:nvGrpSpPr>
          <p:grpSpPr>
            <a:xfrm>
              <a:off x="0" y="614290"/>
              <a:ext cx="2088982" cy="761103"/>
              <a:chOff x="0" y="0"/>
              <a:chExt cx="2088981" cy="761102"/>
            </a:xfrm>
          </p:grpSpPr>
          <p:sp>
            <p:nvSpPr>
              <p:cNvPr id="187" name="Овал"/>
              <p:cNvSpPr/>
              <p:nvPr/>
            </p:nvSpPr>
            <p:spPr>
              <a:xfrm>
                <a:off x="67119" y="479914"/>
                <a:ext cx="11420" cy="24657"/>
              </a:xfrm>
              <a:prstGeom prst="ellipse">
                <a:avLst/>
              </a:prstGeom>
              <a:solidFill>
                <a:srgbClr val="F80A17"/>
              </a:solidFill>
              <a:ln w="6350" cap="flat">
                <a:solidFill>
                  <a:srgbClr val="D6D6D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8" name="Фигура"/>
              <p:cNvSpPr/>
              <p:nvPr/>
            </p:nvSpPr>
            <p:spPr>
              <a:xfrm>
                <a:off x="52737" y="447254"/>
                <a:ext cx="14384" cy="19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0" h="21088" extrusionOk="0">
                    <a:moveTo>
                      <a:pt x="4713" y="11"/>
                    </a:moveTo>
                    <a:cubicBezTo>
                      <a:pt x="188" y="284"/>
                      <a:pt x="-1337" y="5210"/>
                      <a:pt x="1274" y="11027"/>
                    </a:cubicBezTo>
                    <a:cubicBezTo>
                      <a:pt x="3885" y="16845"/>
                      <a:pt x="9676" y="21344"/>
                      <a:pt x="14201" y="21077"/>
                    </a:cubicBezTo>
                    <a:cubicBezTo>
                      <a:pt x="18725" y="20809"/>
                      <a:pt x="20263" y="15874"/>
                      <a:pt x="17639" y="10061"/>
                    </a:cubicBezTo>
                    <a:cubicBezTo>
                      <a:pt x="15028" y="4243"/>
                      <a:pt x="9237" y="-256"/>
                      <a:pt x="4713" y="11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rgbClr val="D6D6D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89" name="Фигура"/>
              <p:cNvSpPr/>
              <p:nvPr/>
            </p:nvSpPr>
            <p:spPr>
              <a:xfrm>
                <a:off x="38354" y="575897"/>
                <a:ext cx="78042" cy="149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4" h="20785" extrusionOk="0">
                    <a:moveTo>
                      <a:pt x="15712" y="10208"/>
                    </a:moveTo>
                    <a:cubicBezTo>
                      <a:pt x="15719" y="7881"/>
                      <a:pt x="14000" y="6700"/>
                      <a:pt x="10512" y="5365"/>
                    </a:cubicBezTo>
                    <a:cubicBezTo>
                      <a:pt x="7192" y="4095"/>
                      <a:pt x="6739" y="1934"/>
                      <a:pt x="3808" y="541"/>
                    </a:cubicBezTo>
                    <a:cubicBezTo>
                      <a:pt x="2667" y="-2"/>
                      <a:pt x="768" y="-377"/>
                      <a:pt x="153" y="634"/>
                    </a:cubicBezTo>
                    <a:cubicBezTo>
                      <a:pt x="-207" y="1229"/>
                      <a:pt x="435" y="1911"/>
                      <a:pt x="1385" y="2187"/>
                    </a:cubicBezTo>
                    <a:cubicBezTo>
                      <a:pt x="2079" y="2389"/>
                      <a:pt x="3561" y="2149"/>
                      <a:pt x="3049" y="2766"/>
                    </a:cubicBezTo>
                    <a:cubicBezTo>
                      <a:pt x="2522" y="3402"/>
                      <a:pt x="260" y="3075"/>
                      <a:pt x="24" y="4123"/>
                    </a:cubicBezTo>
                    <a:cubicBezTo>
                      <a:pt x="-199" y="5116"/>
                      <a:pt x="1181" y="4858"/>
                      <a:pt x="2378" y="5203"/>
                    </a:cubicBezTo>
                    <a:cubicBezTo>
                      <a:pt x="4058" y="5687"/>
                      <a:pt x="3005" y="6070"/>
                      <a:pt x="3521" y="6841"/>
                    </a:cubicBezTo>
                    <a:cubicBezTo>
                      <a:pt x="4117" y="7730"/>
                      <a:pt x="7014" y="8094"/>
                      <a:pt x="6082" y="9367"/>
                    </a:cubicBezTo>
                    <a:cubicBezTo>
                      <a:pt x="5643" y="9966"/>
                      <a:pt x="4203" y="10182"/>
                      <a:pt x="5050" y="10876"/>
                    </a:cubicBezTo>
                    <a:cubicBezTo>
                      <a:pt x="5805" y="11495"/>
                      <a:pt x="7333" y="11236"/>
                      <a:pt x="7669" y="12141"/>
                    </a:cubicBezTo>
                    <a:cubicBezTo>
                      <a:pt x="7919" y="12819"/>
                      <a:pt x="7596" y="13510"/>
                      <a:pt x="8126" y="14184"/>
                    </a:cubicBezTo>
                    <a:cubicBezTo>
                      <a:pt x="8722" y="14944"/>
                      <a:pt x="10055" y="14983"/>
                      <a:pt x="10801" y="15583"/>
                    </a:cubicBezTo>
                    <a:cubicBezTo>
                      <a:pt x="11374" y="16044"/>
                      <a:pt x="10906" y="16470"/>
                      <a:pt x="11255" y="16967"/>
                    </a:cubicBezTo>
                    <a:cubicBezTo>
                      <a:pt x="11896" y="17880"/>
                      <a:pt x="14146" y="18989"/>
                      <a:pt x="15246" y="19812"/>
                    </a:cubicBezTo>
                    <a:cubicBezTo>
                      <a:pt x="16679" y="20884"/>
                      <a:pt x="18388" y="21223"/>
                      <a:pt x="20239" y="20041"/>
                    </a:cubicBezTo>
                    <a:lnTo>
                      <a:pt x="21053" y="19538"/>
                    </a:lnTo>
                    <a:cubicBezTo>
                      <a:pt x="21393" y="17941"/>
                      <a:pt x="20688" y="16449"/>
                      <a:pt x="18441" y="15292"/>
                    </a:cubicBezTo>
                    <a:cubicBezTo>
                      <a:pt x="15468" y="13760"/>
                      <a:pt x="15705" y="12271"/>
                      <a:pt x="15712" y="10208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rgbClr val="D6D6D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0" name="Фигура"/>
              <p:cNvSpPr/>
              <p:nvPr/>
            </p:nvSpPr>
            <p:spPr>
              <a:xfrm>
                <a:off x="0" y="388730"/>
                <a:ext cx="42053" cy="4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22" extrusionOk="0">
                    <a:moveTo>
                      <a:pt x="14104" y="9516"/>
                    </a:moveTo>
                    <a:cubicBezTo>
                      <a:pt x="17228" y="6339"/>
                      <a:pt x="11428" y="1273"/>
                      <a:pt x="8292" y="246"/>
                    </a:cubicBezTo>
                    <a:cubicBezTo>
                      <a:pt x="5166" y="-778"/>
                      <a:pt x="4350" y="1568"/>
                      <a:pt x="3684" y="4138"/>
                    </a:cubicBezTo>
                    <a:cubicBezTo>
                      <a:pt x="2934" y="7012"/>
                      <a:pt x="2770" y="8523"/>
                      <a:pt x="0" y="10358"/>
                    </a:cubicBezTo>
                    <a:cubicBezTo>
                      <a:pt x="4978" y="11719"/>
                      <a:pt x="250" y="15512"/>
                      <a:pt x="952" y="18187"/>
                    </a:cubicBezTo>
                    <a:cubicBezTo>
                      <a:pt x="3675" y="18776"/>
                      <a:pt x="4867" y="19734"/>
                      <a:pt x="7308" y="20822"/>
                    </a:cubicBezTo>
                    <a:cubicBezTo>
                      <a:pt x="11437" y="16106"/>
                      <a:pt x="17228" y="13257"/>
                      <a:pt x="21600" y="8887"/>
                    </a:cubicBezTo>
                    <a:cubicBezTo>
                      <a:pt x="18849" y="7115"/>
                      <a:pt x="16836" y="8760"/>
                      <a:pt x="14104" y="9516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rgbClr val="D6D6D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1" name="Фигура"/>
              <p:cNvSpPr/>
              <p:nvPr/>
            </p:nvSpPr>
            <p:spPr>
              <a:xfrm>
                <a:off x="-1" y="436722"/>
                <a:ext cx="17046" cy="48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13" h="20781" extrusionOk="0">
                    <a:moveTo>
                      <a:pt x="11373" y="289"/>
                    </a:moveTo>
                    <a:cubicBezTo>
                      <a:pt x="3308" y="-819"/>
                      <a:pt x="-221" y="1395"/>
                      <a:pt x="10" y="4660"/>
                    </a:cubicBezTo>
                    <a:cubicBezTo>
                      <a:pt x="278" y="8414"/>
                      <a:pt x="509" y="13172"/>
                      <a:pt x="1938" y="16809"/>
                    </a:cubicBezTo>
                    <a:cubicBezTo>
                      <a:pt x="2936" y="19363"/>
                      <a:pt x="6129" y="20487"/>
                      <a:pt x="11953" y="20781"/>
                    </a:cubicBezTo>
                    <a:cubicBezTo>
                      <a:pt x="8393" y="17149"/>
                      <a:pt x="6610" y="13046"/>
                      <a:pt x="6601" y="9076"/>
                    </a:cubicBezTo>
                    <a:cubicBezTo>
                      <a:pt x="6601" y="7470"/>
                      <a:pt x="7200" y="5198"/>
                      <a:pt x="10112" y="4005"/>
                    </a:cubicBezTo>
                    <a:cubicBezTo>
                      <a:pt x="14439" y="2237"/>
                      <a:pt x="21379" y="1669"/>
                      <a:pt x="11373" y="289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rgbClr val="D6D6D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2" name="Фигура"/>
              <p:cNvSpPr/>
              <p:nvPr/>
            </p:nvSpPr>
            <p:spPr>
              <a:xfrm>
                <a:off x="848587" y="-1"/>
                <a:ext cx="65277" cy="55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3" h="18928" extrusionOk="0">
                    <a:moveTo>
                      <a:pt x="369" y="11981"/>
                    </a:moveTo>
                    <a:cubicBezTo>
                      <a:pt x="938" y="12940"/>
                      <a:pt x="2001" y="12233"/>
                      <a:pt x="2687" y="12748"/>
                    </a:cubicBezTo>
                    <a:cubicBezTo>
                      <a:pt x="3063" y="13028"/>
                      <a:pt x="3300" y="13513"/>
                      <a:pt x="3572" y="13992"/>
                    </a:cubicBezTo>
                    <a:cubicBezTo>
                      <a:pt x="4355" y="15369"/>
                      <a:pt x="5958" y="16222"/>
                      <a:pt x="7232" y="16862"/>
                    </a:cubicBezTo>
                    <a:cubicBezTo>
                      <a:pt x="10420" y="18467"/>
                      <a:pt x="13042" y="20151"/>
                      <a:pt x="16189" y="17669"/>
                    </a:cubicBezTo>
                    <a:cubicBezTo>
                      <a:pt x="16660" y="17296"/>
                      <a:pt x="19344" y="15743"/>
                      <a:pt x="19482" y="15265"/>
                    </a:cubicBezTo>
                    <a:cubicBezTo>
                      <a:pt x="20095" y="13117"/>
                      <a:pt x="18401" y="14004"/>
                      <a:pt x="17560" y="13346"/>
                    </a:cubicBezTo>
                    <a:cubicBezTo>
                      <a:pt x="16224" y="12303"/>
                      <a:pt x="17211" y="10783"/>
                      <a:pt x="16357" y="9181"/>
                    </a:cubicBezTo>
                    <a:cubicBezTo>
                      <a:pt x="15081" y="6783"/>
                      <a:pt x="12479" y="5211"/>
                      <a:pt x="10885" y="2940"/>
                    </a:cubicBezTo>
                    <a:cubicBezTo>
                      <a:pt x="9466" y="918"/>
                      <a:pt x="7381" y="-1449"/>
                      <a:pt x="5263" y="1132"/>
                    </a:cubicBezTo>
                    <a:cubicBezTo>
                      <a:pt x="3878" y="2821"/>
                      <a:pt x="4101" y="5520"/>
                      <a:pt x="4323" y="7625"/>
                    </a:cubicBezTo>
                    <a:cubicBezTo>
                      <a:pt x="4376" y="8142"/>
                      <a:pt x="-1505" y="8822"/>
                      <a:pt x="369" y="11981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3" name="Фигура"/>
              <p:cNvSpPr/>
              <p:nvPr/>
            </p:nvSpPr>
            <p:spPr>
              <a:xfrm>
                <a:off x="1212952" y="273550"/>
                <a:ext cx="14421" cy="34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3" y="0"/>
                    </a:moveTo>
                    <a:cubicBezTo>
                      <a:pt x="4832" y="0"/>
                      <a:pt x="0" y="4837"/>
                      <a:pt x="0" y="10800"/>
                    </a:cubicBezTo>
                    <a:cubicBezTo>
                      <a:pt x="0" y="16763"/>
                      <a:pt x="4832" y="21600"/>
                      <a:pt x="10793" y="21600"/>
                    </a:cubicBezTo>
                    <a:cubicBezTo>
                      <a:pt x="16754" y="21600"/>
                      <a:pt x="21600" y="16763"/>
                      <a:pt x="21600" y="10800"/>
                    </a:cubicBezTo>
                    <a:cubicBezTo>
                      <a:pt x="21600" y="4837"/>
                      <a:pt x="16754" y="0"/>
                      <a:pt x="10793" y="0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4" name="Фигура"/>
              <p:cNvSpPr/>
              <p:nvPr/>
            </p:nvSpPr>
            <p:spPr>
              <a:xfrm>
                <a:off x="1064329" y="153572"/>
                <a:ext cx="123347" cy="113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7" h="20399" extrusionOk="0">
                    <a:moveTo>
                      <a:pt x="18206" y="15127"/>
                    </a:moveTo>
                    <a:cubicBezTo>
                      <a:pt x="18870" y="14739"/>
                      <a:pt x="19283" y="13858"/>
                      <a:pt x="19740" y="13232"/>
                    </a:cubicBezTo>
                    <a:cubicBezTo>
                      <a:pt x="20828" y="11741"/>
                      <a:pt x="18954" y="10811"/>
                      <a:pt x="17748" y="11105"/>
                    </a:cubicBezTo>
                    <a:cubicBezTo>
                      <a:pt x="17043" y="11277"/>
                      <a:pt x="16329" y="11626"/>
                      <a:pt x="15680" y="11515"/>
                    </a:cubicBezTo>
                    <a:cubicBezTo>
                      <a:pt x="15946" y="10239"/>
                      <a:pt x="15738" y="9347"/>
                      <a:pt x="14855" y="8468"/>
                    </a:cubicBezTo>
                    <a:cubicBezTo>
                      <a:pt x="13223" y="6844"/>
                      <a:pt x="11027" y="5654"/>
                      <a:pt x="9095" y="4539"/>
                    </a:cubicBezTo>
                    <a:cubicBezTo>
                      <a:pt x="7224" y="3459"/>
                      <a:pt x="5750" y="2095"/>
                      <a:pt x="5473" y="5222"/>
                    </a:cubicBezTo>
                    <a:cubicBezTo>
                      <a:pt x="5565" y="4175"/>
                      <a:pt x="4846" y="2893"/>
                      <a:pt x="4339" y="2078"/>
                    </a:cubicBezTo>
                    <a:cubicBezTo>
                      <a:pt x="4293" y="2004"/>
                      <a:pt x="2240" y="-671"/>
                      <a:pt x="2121" y="160"/>
                    </a:cubicBezTo>
                    <a:cubicBezTo>
                      <a:pt x="1873" y="1913"/>
                      <a:pt x="1807" y="3817"/>
                      <a:pt x="1871" y="5593"/>
                    </a:cubicBezTo>
                    <a:cubicBezTo>
                      <a:pt x="1972" y="8392"/>
                      <a:pt x="2511" y="11234"/>
                      <a:pt x="1842" y="14003"/>
                    </a:cubicBezTo>
                    <a:cubicBezTo>
                      <a:pt x="1628" y="14887"/>
                      <a:pt x="-772" y="17575"/>
                      <a:pt x="255" y="18371"/>
                    </a:cubicBezTo>
                    <a:cubicBezTo>
                      <a:pt x="534" y="18587"/>
                      <a:pt x="3151" y="16777"/>
                      <a:pt x="3981" y="17002"/>
                    </a:cubicBezTo>
                    <a:cubicBezTo>
                      <a:pt x="5449" y="17403"/>
                      <a:pt x="4996" y="20195"/>
                      <a:pt x="5318" y="20308"/>
                    </a:cubicBezTo>
                    <a:cubicBezTo>
                      <a:pt x="7089" y="20929"/>
                      <a:pt x="7658" y="18210"/>
                      <a:pt x="8253" y="17016"/>
                    </a:cubicBezTo>
                    <a:cubicBezTo>
                      <a:pt x="8533" y="16455"/>
                      <a:pt x="8543" y="16447"/>
                      <a:pt x="8967" y="16099"/>
                    </a:cubicBezTo>
                    <a:cubicBezTo>
                      <a:pt x="9662" y="15527"/>
                      <a:pt x="10177" y="15308"/>
                      <a:pt x="10282" y="14220"/>
                    </a:cubicBezTo>
                    <a:cubicBezTo>
                      <a:pt x="10365" y="13360"/>
                      <a:pt x="9875" y="13112"/>
                      <a:pt x="10798" y="12744"/>
                    </a:cubicBezTo>
                    <a:cubicBezTo>
                      <a:pt x="11489" y="12468"/>
                      <a:pt x="13454" y="12497"/>
                      <a:pt x="13850" y="13160"/>
                    </a:cubicBezTo>
                    <a:cubicBezTo>
                      <a:pt x="14152" y="13664"/>
                      <a:pt x="13738" y="14071"/>
                      <a:pt x="14287" y="14489"/>
                    </a:cubicBezTo>
                    <a:cubicBezTo>
                      <a:pt x="14741" y="14834"/>
                      <a:pt x="15356" y="14586"/>
                      <a:pt x="15843" y="14719"/>
                    </a:cubicBezTo>
                    <a:cubicBezTo>
                      <a:pt x="16770" y="14970"/>
                      <a:pt x="17216" y="15707"/>
                      <a:pt x="18206" y="15127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5" name="Фигура"/>
              <p:cNvSpPr/>
              <p:nvPr/>
            </p:nvSpPr>
            <p:spPr>
              <a:xfrm>
                <a:off x="1136243" y="263952"/>
                <a:ext cx="33558" cy="37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40" h="19906" extrusionOk="0">
                    <a:moveTo>
                      <a:pt x="9865" y="2855"/>
                    </a:moveTo>
                    <a:cubicBezTo>
                      <a:pt x="6803" y="4711"/>
                      <a:pt x="6749" y="3618"/>
                      <a:pt x="3807" y="2457"/>
                    </a:cubicBezTo>
                    <a:cubicBezTo>
                      <a:pt x="2002" y="6704"/>
                      <a:pt x="-3551" y="17131"/>
                      <a:pt x="3416" y="19581"/>
                    </a:cubicBezTo>
                    <a:cubicBezTo>
                      <a:pt x="7971" y="21178"/>
                      <a:pt x="11458" y="16529"/>
                      <a:pt x="14052" y="13628"/>
                    </a:cubicBezTo>
                    <a:cubicBezTo>
                      <a:pt x="17835" y="9395"/>
                      <a:pt x="18049" y="6135"/>
                      <a:pt x="17743" y="446"/>
                    </a:cubicBezTo>
                    <a:cubicBezTo>
                      <a:pt x="16899" y="333"/>
                      <a:pt x="15958" y="373"/>
                      <a:pt x="15234" y="719"/>
                    </a:cubicBezTo>
                    <a:lnTo>
                      <a:pt x="16192" y="77"/>
                    </a:lnTo>
                    <a:cubicBezTo>
                      <a:pt x="13529" y="-422"/>
                      <a:pt x="11901" y="1622"/>
                      <a:pt x="9865" y="2855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6" name="Овал"/>
              <p:cNvSpPr/>
              <p:nvPr/>
            </p:nvSpPr>
            <p:spPr>
              <a:xfrm>
                <a:off x="1227334" y="225559"/>
                <a:ext cx="23944" cy="11727"/>
              </a:xfrm>
              <a:prstGeom prst="ellipse">
                <a:avLst/>
              </a:pr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7" name="Фигура"/>
              <p:cNvSpPr/>
              <p:nvPr/>
            </p:nvSpPr>
            <p:spPr>
              <a:xfrm>
                <a:off x="1898532" y="700675"/>
                <a:ext cx="46172" cy="60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9" h="19742" extrusionOk="0">
                    <a:moveTo>
                      <a:pt x="17909" y="6229"/>
                    </a:moveTo>
                    <a:cubicBezTo>
                      <a:pt x="14085" y="6358"/>
                      <a:pt x="12151" y="9240"/>
                      <a:pt x="8041" y="8332"/>
                    </a:cubicBezTo>
                    <a:cubicBezTo>
                      <a:pt x="8111" y="6016"/>
                      <a:pt x="7334" y="3562"/>
                      <a:pt x="7185" y="1224"/>
                    </a:cubicBezTo>
                    <a:cubicBezTo>
                      <a:pt x="5309" y="723"/>
                      <a:pt x="3483" y="-197"/>
                      <a:pt x="1343" y="37"/>
                    </a:cubicBezTo>
                    <a:cubicBezTo>
                      <a:pt x="1071" y="5298"/>
                      <a:pt x="-1271" y="10768"/>
                      <a:pt x="943" y="15960"/>
                    </a:cubicBezTo>
                    <a:cubicBezTo>
                      <a:pt x="3264" y="21403"/>
                      <a:pt x="10500" y="20235"/>
                      <a:pt x="15167" y="17059"/>
                    </a:cubicBezTo>
                    <a:cubicBezTo>
                      <a:pt x="17934" y="15177"/>
                      <a:pt x="19294" y="12565"/>
                      <a:pt x="20329" y="9950"/>
                    </a:cubicBezTo>
                    <a:cubicBezTo>
                      <a:pt x="19871" y="9850"/>
                      <a:pt x="18940" y="9120"/>
                      <a:pt x="18037" y="9079"/>
                    </a:cubicBezTo>
                    <a:cubicBezTo>
                      <a:pt x="18127" y="8172"/>
                      <a:pt x="17806" y="7140"/>
                      <a:pt x="17909" y="6229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8" name="Фигура"/>
              <p:cNvSpPr/>
              <p:nvPr/>
            </p:nvSpPr>
            <p:spPr>
              <a:xfrm>
                <a:off x="1888944" y="460718"/>
                <a:ext cx="200038" cy="192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0" h="19087" extrusionOk="0">
                    <a:moveTo>
                      <a:pt x="20878" y="10059"/>
                    </a:moveTo>
                    <a:cubicBezTo>
                      <a:pt x="20694" y="9222"/>
                      <a:pt x="19389" y="7353"/>
                      <a:pt x="18752" y="9008"/>
                    </a:cubicBezTo>
                    <a:cubicBezTo>
                      <a:pt x="18347" y="8632"/>
                      <a:pt x="18248" y="7470"/>
                      <a:pt x="17591" y="7469"/>
                    </a:cubicBezTo>
                    <a:cubicBezTo>
                      <a:pt x="16735" y="7469"/>
                      <a:pt x="17041" y="8873"/>
                      <a:pt x="17027" y="9378"/>
                    </a:cubicBezTo>
                    <a:cubicBezTo>
                      <a:pt x="14384" y="9882"/>
                      <a:pt x="16660" y="6680"/>
                      <a:pt x="15913" y="6025"/>
                    </a:cubicBezTo>
                    <a:cubicBezTo>
                      <a:pt x="14185" y="8559"/>
                      <a:pt x="13789" y="5270"/>
                      <a:pt x="12583" y="4712"/>
                    </a:cubicBezTo>
                    <a:cubicBezTo>
                      <a:pt x="11026" y="3991"/>
                      <a:pt x="9152" y="5700"/>
                      <a:pt x="9227" y="7092"/>
                    </a:cubicBezTo>
                    <a:cubicBezTo>
                      <a:pt x="8718" y="7274"/>
                      <a:pt x="7135" y="7372"/>
                      <a:pt x="6643" y="7128"/>
                    </a:cubicBezTo>
                    <a:cubicBezTo>
                      <a:pt x="5788" y="6702"/>
                      <a:pt x="5946" y="6372"/>
                      <a:pt x="6101" y="5390"/>
                    </a:cubicBezTo>
                    <a:cubicBezTo>
                      <a:pt x="3593" y="5441"/>
                      <a:pt x="4862" y="7180"/>
                      <a:pt x="3887" y="8311"/>
                    </a:cubicBezTo>
                    <a:cubicBezTo>
                      <a:pt x="3085" y="7217"/>
                      <a:pt x="3166" y="5429"/>
                      <a:pt x="2998" y="4139"/>
                    </a:cubicBezTo>
                    <a:cubicBezTo>
                      <a:pt x="2875" y="3195"/>
                      <a:pt x="2051" y="-1922"/>
                      <a:pt x="610" y="779"/>
                    </a:cubicBezTo>
                    <a:cubicBezTo>
                      <a:pt x="-518" y="2890"/>
                      <a:pt x="177" y="5955"/>
                      <a:pt x="639" y="8156"/>
                    </a:cubicBezTo>
                    <a:cubicBezTo>
                      <a:pt x="1125" y="10475"/>
                      <a:pt x="1361" y="12871"/>
                      <a:pt x="2031" y="15148"/>
                    </a:cubicBezTo>
                    <a:cubicBezTo>
                      <a:pt x="2134" y="16025"/>
                      <a:pt x="1814" y="18134"/>
                      <a:pt x="2495" y="18781"/>
                    </a:cubicBezTo>
                    <a:cubicBezTo>
                      <a:pt x="3440" y="19678"/>
                      <a:pt x="4249" y="18380"/>
                      <a:pt x="5007" y="17776"/>
                    </a:cubicBezTo>
                    <a:cubicBezTo>
                      <a:pt x="6012" y="16974"/>
                      <a:pt x="6808" y="16936"/>
                      <a:pt x="7983" y="16518"/>
                    </a:cubicBezTo>
                    <a:cubicBezTo>
                      <a:pt x="9302" y="16049"/>
                      <a:pt x="9724" y="15211"/>
                      <a:pt x="10630" y="14300"/>
                    </a:cubicBezTo>
                    <a:cubicBezTo>
                      <a:pt x="11570" y="13355"/>
                      <a:pt x="12550" y="13097"/>
                      <a:pt x="13906" y="12910"/>
                    </a:cubicBezTo>
                    <a:cubicBezTo>
                      <a:pt x="14023" y="14248"/>
                      <a:pt x="13168" y="15210"/>
                      <a:pt x="13381" y="16494"/>
                    </a:cubicBezTo>
                    <a:cubicBezTo>
                      <a:pt x="13668" y="16539"/>
                      <a:pt x="14077" y="16480"/>
                      <a:pt x="14329" y="16357"/>
                    </a:cubicBezTo>
                    <a:cubicBezTo>
                      <a:pt x="14594" y="14928"/>
                      <a:pt x="15204" y="12400"/>
                      <a:pt x="16056" y="11265"/>
                    </a:cubicBezTo>
                    <a:cubicBezTo>
                      <a:pt x="16151" y="11371"/>
                      <a:pt x="16455" y="11669"/>
                      <a:pt x="16502" y="11795"/>
                    </a:cubicBezTo>
                    <a:cubicBezTo>
                      <a:pt x="17584" y="11921"/>
                      <a:pt x="18980" y="15073"/>
                      <a:pt x="19213" y="12507"/>
                    </a:cubicBezTo>
                    <a:cubicBezTo>
                      <a:pt x="19607" y="12853"/>
                      <a:pt x="20046" y="13213"/>
                      <a:pt x="20569" y="13405"/>
                    </a:cubicBezTo>
                    <a:cubicBezTo>
                      <a:pt x="21062" y="12567"/>
                      <a:pt x="21082" y="10990"/>
                      <a:pt x="20878" y="10059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199" name="Фигура"/>
              <p:cNvSpPr/>
              <p:nvPr/>
            </p:nvSpPr>
            <p:spPr>
              <a:xfrm>
                <a:off x="1251306" y="667080"/>
                <a:ext cx="39918" cy="21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01" h="19836" extrusionOk="0">
                    <a:moveTo>
                      <a:pt x="941" y="13802"/>
                    </a:moveTo>
                    <a:cubicBezTo>
                      <a:pt x="3212" y="17368"/>
                      <a:pt x="6738" y="14017"/>
                      <a:pt x="9291" y="14965"/>
                    </a:cubicBezTo>
                    <a:cubicBezTo>
                      <a:pt x="11334" y="15725"/>
                      <a:pt x="14423" y="21600"/>
                      <a:pt x="16520" y="19308"/>
                    </a:cubicBezTo>
                    <a:cubicBezTo>
                      <a:pt x="18451" y="17197"/>
                      <a:pt x="17633" y="11759"/>
                      <a:pt x="16744" y="8330"/>
                    </a:cubicBezTo>
                    <a:cubicBezTo>
                      <a:pt x="16570" y="7648"/>
                      <a:pt x="16391" y="7047"/>
                      <a:pt x="16234" y="6571"/>
                    </a:cubicBezTo>
                    <a:cubicBezTo>
                      <a:pt x="14614" y="1700"/>
                      <a:pt x="12368" y="0"/>
                      <a:pt x="9499" y="0"/>
                    </a:cubicBezTo>
                    <a:cubicBezTo>
                      <a:pt x="7290" y="0"/>
                      <a:pt x="-3149" y="7377"/>
                      <a:pt x="941" y="13802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0" name="Фигура"/>
              <p:cNvSpPr/>
              <p:nvPr/>
            </p:nvSpPr>
            <p:spPr>
              <a:xfrm>
                <a:off x="1745115" y="633486"/>
                <a:ext cx="76092" cy="19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1" h="15378" extrusionOk="0">
                    <a:moveTo>
                      <a:pt x="20771" y="8669"/>
                    </a:moveTo>
                    <a:cubicBezTo>
                      <a:pt x="20960" y="7856"/>
                      <a:pt x="21061" y="6947"/>
                      <a:pt x="21061" y="5939"/>
                    </a:cubicBezTo>
                    <a:cubicBezTo>
                      <a:pt x="21043" y="-4403"/>
                      <a:pt x="11876" y="1904"/>
                      <a:pt x="10030" y="1904"/>
                    </a:cubicBezTo>
                    <a:cubicBezTo>
                      <a:pt x="8628" y="1904"/>
                      <a:pt x="620" y="2897"/>
                      <a:pt x="55" y="8112"/>
                    </a:cubicBezTo>
                    <a:cubicBezTo>
                      <a:pt x="-539" y="13565"/>
                      <a:pt x="3901" y="14481"/>
                      <a:pt x="5085" y="14811"/>
                    </a:cubicBezTo>
                    <a:cubicBezTo>
                      <a:pt x="7213" y="15398"/>
                      <a:pt x="18788" y="17197"/>
                      <a:pt x="20771" y="8669"/>
                    </a:cubicBezTo>
                    <a:close/>
                  </a:path>
                </a:pathLst>
              </a:cu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1" name="Овал"/>
              <p:cNvSpPr/>
              <p:nvPr/>
            </p:nvSpPr>
            <p:spPr>
              <a:xfrm>
                <a:off x="1275277" y="508709"/>
                <a:ext cx="20446" cy="32283"/>
              </a:xfrm>
              <a:prstGeom prst="ellipse">
                <a:avLst/>
              </a:prstGeom>
              <a:solidFill>
                <a:srgbClr val="F80A17"/>
              </a:solidFill>
              <a:ln w="6350" cap="flat">
                <a:solidFill>
                  <a:schemeClr val="accent3">
                    <a:lumOff val="10616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204" name="i.jpeg" descr="i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37" y="3593048"/>
            <a:ext cx="1708301" cy="960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qr-code.gif" descr="qr-cod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322" y="3520168"/>
            <a:ext cx="1107479" cy="110748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( 20 апреля 2023 дело № А32-36944/2022)"/>
          <p:cNvSpPr txBox="1"/>
          <p:nvPr/>
        </p:nvSpPr>
        <p:spPr>
          <a:xfrm>
            <a:off x="642938" y="4627648"/>
            <a:ext cx="535499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chemeClr val="accent1">
                    <a:satOff val="-3547"/>
                    <a:lumOff val="-1035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(20 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апреля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 2023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.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Д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ело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№ А32-36944/2022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 Neue"/>
                <a:sym typeface="Helvetica Neue"/>
              </a:rPr>
              <a:t>)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6D6394A-95AD-4015-A0D3-35398679F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Эмодзи «Палец вверх»">
                <a:extLst>
                  <a:ext uri="{FF2B5EF4-FFF2-40B4-BE49-F238E27FC236}">
                    <a16:creationId xmlns:a16="http://schemas.microsoft.com/office/drawing/2014/main" id="{9834588B-9578-4244-A0F5-AC7926C733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5927466"/>
                  </p:ext>
                </p:extLst>
              </p:nvPr>
            </p:nvGraphicFramePr>
            <p:xfrm>
              <a:off x="10266673" y="3183326"/>
              <a:ext cx="1461233" cy="153137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61233" cy="1531373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2171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Эмодзи «Палец вверх»">
                <a:extLst>
                  <a:ext uri="{FF2B5EF4-FFF2-40B4-BE49-F238E27FC236}">
                    <a16:creationId xmlns:a16="http://schemas.microsoft.com/office/drawing/2014/main" id="{9834588B-9578-4244-A0F5-AC7926C733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66673" y="3183326"/>
                <a:ext cx="1461233" cy="153137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40CDB4-F6AD-47E2-9228-8A00DBE94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9" name="4. Слово не воробей????"/>
          <p:cNvSpPr txBox="1">
            <a:spLocks noGrp="1"/>
          </p:cNvSpPr>
          <p:nvPr>
            <p:ph type="title" idx="4294967295"/>
          </p:nvPr>
        </p:nvSpPr>
        <p:spPr>
          <a:xfrm>
            <a:off x="642938" y="311150"/>
            <a:ext cx="11549062" cy="469900"/>
          </a:xfrm>
          <a:prstGeom prst="rect">
            <a:avLst/>
          </a:prstGeom>
        </p:spPr>
        <p:txBody>
          <a:bodyPr>
            <a:noAutofit/>
          </a:bodyPr>
          <a:lstStyle>
            <a:lvl1pPr defTabSz="707117">
              <a:defRPr sz="2435" spc="-49"/>
            </a:lvl1pPr>
          </a:lstStyle>
          <a:p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СЛОВО НЕ ВОРОБЕЙ????</a:t>
            </a:r>
          </a:p>
        </p:txBody>
      </p:sp>
      <p:sp>
        <p:nvSpPr>
          <p:cNvPr id="210" name="Аудиозапись - допустимое доказательство в суде…"/>
          <p:cNvSpPr txBox="1">
            <a:spLocks noGrp="1"/>
          </p:cNvSpPr>
          <p:nvPr>
            <p:ph type="body" idx="4294967295"/>
          </p:nvPr>
        </p:nvSpPr>
        <p:spPr>
          <a:xfrm>
            <a:off x="642939" y="1317625"/>
            <a:ext cx="7121238" cy="2266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1036293">
              <a:spcBef>
                <a:spcPts val="1800"/>
              </a:spcBef>
              <a:buSzTx/>
              <a:buFontTx/>
              <a:buNone/>
              <a:defRPr sz="2040">
                <a:solidFill>
                  <a:schemeClr val="accent2">
                    <a:satOff val="-18194"/>
                    <a:lumOff val="-11215"/>
                  </a:schemeClr>
                </a:solidFill>
              </a:defRPr>
            </a:pP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Аудиозапись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допустимое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доказательство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суде</a:t>
            </a:r>
            <a:endParaRPr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1036293">
              <a:spcBef>
                <a:spcPts val="1800"/>
              </a:spcBef>
              <a:buSzTx/>
              <a:buFontTx/>
              <a:buNone/>
              <a:defRPr sz="2040"/>
            </a:pP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Записанная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диктофон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без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согласия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второй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стороны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беседа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теперь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может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являться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допустимым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суде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доказательством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должна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рассматриваться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наравне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с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другими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доказательствами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делу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3" name="Несоблюдение устных договоренностей, исходя из которых подписано мировое соглашение, может стать основанием для пересмотра судебного акта по вновь открывшимся обстоятельствам…"/>
          <p:cNvSpPr txBox="1"/>
          <p:nvPr/>
        </p:nvSpPr>
        <p:spPr>
          <a:xfrm>
            <a:off x="642939" y="4121150"/>
            <a:ext cx="753952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1219168">
              <a:lnSpc>
                <a:spcPct val="9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Несоблюдение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устных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договоренностей</a:t>
            </a:r>
            <a:r>
              <a:rPr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исходя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из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которых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подписано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мировое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соглашение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может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стать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основанием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для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пересмотра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судебного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акта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вновь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открывшимся</a:t>
            </a:r>
            <a:r>
              <a:rPr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обстоятельствам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Верховный суд РФ определением от 6 декабря 2016 года по делу №35-КГ16-18"/>
          <p:cNvSpPr txBox="1"/>
          <p:nvPr/>
        </p:nvSpPr>
        <p:spPr>
          <a:xfrm>
            <a:off x="642938" y="3242943"/>
            <a:ext cx="8630487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1219168">
              <a:lnSpc>
                <a:spcPct val="90000"/>
              </a:lnSpc>
              <a:spcBef>
                <a:spcPts val="2200"/>
              </a:spcBef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Верховный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суд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РФ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определением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от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декабря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2016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года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делу</a:t>
            </a:r>
            <a:r>
              <a:rPr sz="1800" i="1" dirty="0">
                <a:latin typeface="Cambria" panose="02040503050406030204" pitchFamily="18" charset="0"/>
                <a:ea typeface="Cambria" panose="02040503050406030204" pitchFamily="18" charset="0"/>
              </a:rPr>
              <a:t> №35-КГ16-18</a:t>
            </a:r>
          </a:p>
        </p:txBody>
      </p:sp>
      <p:pic>
        <p:nvPicPr>
          <p:cNvPr id="215" name="Negotiation Single.pdf" descr="Negotiation Singl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150" y="4242062"/>
            <a:ext cx="3192690" cy="1555107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8050A7-883E-49EF-8DB7-BBDDA20A5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9850-4B1A-42D0-BA42-985046719456}"/>
              </a:ext>
            </a:extLst>
          </p:cNvPr>
          <p:cNvSpPr txBox="1"/>
          <p:nvPr/>
        </p:nvSpPr>
        <p:spPr>
          <a:xfrm>
            <a:off x="642938" y="5455537"/>
            <a:ext cx="7426406" cy="34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8">
              <a:lnSpc>
                <a:spcPct val="90000"/>
              </a:lnSpc>
              <a:spcBef>
                <a:spcPts val="22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ru-RU" sz="1800" i="1" dirty="0">
                <a:latin typeface="Cambria" panose="02040503050406030204" pitchFamily="18" charset="0"/>
                <a:ea typeface="Cambria" panose="02040503050406030204" pitchFamily="18" charset="0"/>
              </a:rPr>
              <a:t>ВС РФ в Определении от 14.09.2015 по делу № А07-1736/2013.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Настольный микрофон">
                <a:extLst>
                  <a:ext uri="{FF2B5EF4-FFF2-40B4-BE49-F238E27FC236}">
                    <a16:creationId xmlns:a16="http://schemas.microsoft.com/office/drawing/2014/main" id="{0CCDCA6D-CEB8-434F-A197-34D5D01B87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113543"/>
                  </p:ext>
                </p:extLst>
              </p:nvPr>
            </p:nvGraphicFramePr>
            <p:xfrm>
              <a:off x="8668680" y="1136243"/>
              <a:ext cx="964334" cy="188535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64334" cy="1885359"/>
                    </a:xfrm>
                    <a:prstGeom prst="rect">
                      <a:avLst/>
                    </a:prstGeom>
                  </am3d:spPr>
                  <am3d:camera>
                    <am3d:pos x="0" y="0" z="574659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7058" d="1000000"/>
                    <am3d:preTrans dx="0" dy="-148889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y="3600000" az="5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2898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Настольный микрофон">
                <a:extLst>
                  <a:ext uri="{FF2B5EF4-FFF2-40B4-BE49-F238E27FC236}">
                    <a16:creationId xmlns:a16="http://schemas.microsoft.com/office/drawing/2014/main" id="{0CCDCA6D-CEB8-434F-A197-34D5D01B87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68680" y="1136243"/>
                <a:ext cx="964334" cy="1885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Наушники">
                <a:extLst>
                  <a:ext uri="{FF2B5EF4-FFF2-40B4-BE49-F238E27FC236}">
                    <a16:creationId xmlns:a16="http://schemas.microsoft.com/office/drawing/2014/main" id="{794094DA-32CA-43A9-A766-609F89D9FA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6076400"/>
                  </p:ext>
                </p:extLst>
              </p:nvPr>
            </p:nvGraphicFramePr>
            <p:xfrm>
              <a:off x="10100718" y="1397211"/>
              <a:ext cx="1570894" cy="171138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570894" cy="1711380"/>
                    </a:xfrm>
                    <a:prstGeom prst="rect">
                      <a:avLst/>
                    </a:prstGeom>
                  </am3d:spPr>
                  <am3d:camera>
                    <am3d:pos x="0" y="0" z="673601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3828" d="1000000"/>
                    <am3d:preTrans dx="0" dy="-16933449" dz="-44633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401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Наушники">
                <a:extLst>
                  <a:ext uri="{FF2B5EF4-FFF2-40B4-BE49-F238E27FC236}">
                    <a16:creationId xmlns:a16="http://schemas.microsoft.com/office/drawing/2014/main" id="{794094DA-32CA-43A9-A766-609F89D9F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00718" y="1397211"/>
                <a:ext cx="1570894" cy="17113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3D3A42B9-BB5E-4B20-BD2D-8B0A9FCC6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970"/>
            <a:ext cx="12191999" cy="6858000"/>
          </a:xfrm>
          <a:prstGeom prst="rect">
            <a:avLst/>
          </a:prstGeom>
        </p:spPr>
      </p:pic>
      <p:sp>
        <p:nvSpPr>
          <p:cNvPr id="217" name="5. Исполнение договора и оплаты"/>
          <p:cNvSpPr txBox="1">
            <a:spLocks noGrp="1"/>
          </p:cNvSpPr>
          <p:nvPr>
            <p:ph type="title" idx="4294967295"/>
          </p:nvPr>
        </p:nvSpPr>
        <p:spPr>
          <a:xfrm>
            <a:off x="642938" y="311150"/>
            <a:ext cx="11549062" cy="469900"/>
          </a:xfrm>
          <a:prstGeom prst="rect">
            <a:avLst/>
          </a:prstGeom>
        </p:spPr>
        <p:txBody>
          <a:bodyPr>
            <a:noAutofit/>
          </a:bodyPr>
          <a:lstStyle>
            <a:lvl1pPr defTabSz="707117">
              <a:defRPr sz="2435" spc="-49"/>
            </a:lvl1pPr>
          </a:lstStyle>
          <a:p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5. ИСПОЛНЕНИЕ ДОГОВОРА И ОПЛАТЫ</a:t>
            </a:r>
          </a:p>
        </p:txBody>
      </p:sp>
      <p:sp>
        <p:nvSpPr>
          <p:cNvPr id="301" name="Можно ли не выполнять обязательства, если не получить аванс?"/>
          <p:cNvSpPr txBox="1">
            <a:spLocks noGrp="1"/>
          </p:cNvSpPr>
          <p:nvPr>
            <p:ph type="body" sz="quarter" idx="4294967295"/>
          </p:nvPr>
        </p:nvSpPr>
        <p:spPr>
          <a:xfrm>
            <a:off x="711390" y="1116354"/>
            <a:ext cx="10585450" cy="7445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Можно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ли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выполнять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обязательства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если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получить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аванс</a:t>
            </a:r>
            <a:r>
              <a:rPr sz="2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0" name="Сгруппировать"/>
          <p:cNvGrpSpPr/>
          <p:nvPr/>
        </p:nvGrpSpPr>
        <p:grpSpPr>
          <a:xfrm>
            <a:off x="3357437" y="2027731"/>
            <a:ext cx="2117990" cy="1822972"/>
            <a:chOff x="0" y="86"/>
            <a:chExt cx="1924035" cy="1713525"/>
          </a:xfrm>
        </p:grpSpPr>
        <p:grpSp>
          <p:nvGrpSpPr>
            <p:cNvPr id="240" name="Сгруппировать"/>
            <p:cNvGrpSpPr/>
            <p:nvPr/>
          </p:nvGrpSpPr>
          <p:grpSpPr>
            <a:xfrm>
              <a:off x="619164" y="296027"/>
              <a:ext cx="875852" cy="976919"/>
              <a:chOff x="0" y="0"/>
              <a:chExt cx="875850" cy="976917"/>
            </a:xfrm>
          </p:grpSpPr>
          <p:grpSp>
            <p:nvGrpSpPr>
              <p:cNvPr id="225" name="Сгруппировать"/>
              <p:cNvGrpSpPr/>
              <p:nvPr/>
            </p:nvGrpSpPr>
            <p:grpSpPr>
              <a:xfrm>
                <a:off x="-1" y="459672"/>
                <a:ext cx="469495" cy="517182"/>
                <a:chOff x="0" y="0"/>
                <a:chExt cx="469493" cy="517181"/>
              </a:xfrm>
            </p:grpSpPr>
            <p:grpSp>
              <p:nvGrpSpPr>
                <p:cNvPr id="221" name="Сгруппировать"/>
                <p:cNvGrpSpPr/>
                <p:nvPr/>
              </p:nvGrpSpPr>
              <p:grpSpPr>
                <a:xfrm>
                  <a:off x="34492" y="446036"/>
                  <a:ext cx="435002" cy="71146"/>
                  <a:chOff x="0" y="0"/>
                  <a:chExt cx="435001" cy="71145"/>
                </a:xfrm>
              </p:grpSpPr>
              <p:sp>
                <p:nvSpPr>
                  <p:cNvPr id="219" name="Фигура"/>
                  <p:cNvSpPr/>
                  <p:nvPr/>
                </p:nvSpPr>
                <p:spPr>
                  <a:xfrm>
                    <a:off x="0" y="12679"/>
                    <a:ext cx="435002" cy="584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172" y="0"/>
                        </a:moveTo>
                        <a:lnTo>
                          <a:pt x="428" y="0"/>
                        </a:lnTo>
                        <a:cubicBezTo>
                          <a:pt x="192" y="0"/>
                          <a:pt x="0" y="1614"/>
                          <a:pt x="0" y="3606"/>
                        </a:cubicBezTo>
                        <a:lnTo>
                          <a:pt x="0" y="17994"/>
                        </a:lnTo>
                        <a:cubicBezTo>
                          <a:pt x="0" y="19986"/>
                          <a:pt x="192" y="21600"/>
                          <a:pt x="428" y="21600"/>
                        </a:cubicBezTo>
                        <a:lnTo>
                          <a:pt x="21172" y="21600"/>
                        </a:lnTo>
                        <a:cubicBezTo>
                          <a:pt x="21408" y="21600"/>
                          <a:pt x="21600" y="19986"/>
                          <a:pt x="21600" y="17994"/>
                        </a:cubicBezTo>
                        <a:lnTo>
                          <a:pt x="21600" y="3606"/>
                        </a:lnTo>
                        <a:cubicBezTo>
                          <a:pt x="21600" y="1614"/>
                          <a:pt x="21408" y="0"/>
                          <a:pt x="211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20" name="Фигура"/>
                  <p:cNvSpPr/>
                  <p:nvPr/>
                </p:nvSpPr>
                <p:spPr>
                  <a:xfrm>
                    <a:off x="17244" y="0"/>
                    <a:ext cx="338623" cy="133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10" y="0"/>
                        </a:moveTo>
                        <a:cubicBezTo>
                          <a:pt x="49" y="0"/>
                          <a:pt x="0" y="1417"/>
                          <a:pt x="0" y="3167"/>
                        </a:cubicBezTo>
                        <a:lnTo>
                          <a:pt x="0" y="21600"/>
                        </a:lnTo>
                        <a:lnTo>
                          <a:pt x="3394" y="21600"/>
                        </a:lnTo>
                        <a:lnTo>
                          <a:pt x="3394" y="3167"/>
                        </a:lnTo>
                        <a:cubicBezTo>
                          <a:pt x="3394" y="1417"/>
                          <a:pt x="3345" y="0"/>
                          <a:pt x="3284" y="0"/>
                        </a:cubicBezTo>
                        <a:lnTo>
                          <a:pt x="110" y="0"/>
                        </a:lnTo>
                        <a:close/>
                        <a:moveTo>
                          <a:pt x="4069" y="0"/>
                        </a:moveTo>
                        <a:cubicBezTo>
                          <a:pt x="4009" y="0"/>
                          <a:pt x="3959" y="1417"/>
                          <a:pt x="3959" y="3167"/>
                        </a:cubicBezTo>
                        <a:lnTo>
                          <a:pt x="3959" y="21600"/>
                        </a:lnTo>
                        <a:lnTo>
                          <a:pt x="7353" y="21600"/>
                        </a:lnTo>
                        <a:lnTo>
                          <a:pt x="7353" y="3167"/>
                        </a:lnTo>
                        <a:cubicBezTo>
                          <a:pt x="7353" y="1417"/>
                          <a:pt x="7304" y="0"/>
                          <a:pt x="7243" y="0"/>
                        </a:cubicBezTo>
                        <a:lnTo>
                          <a:pt x="4069" y="0"/>
                        </a:lnTo>
                        <a:close/>
                        <a:moveTo>
                          <a:pt x="14357" y="0"/>
                        </a:moveTo>
                        <a:cubicBezTo>
                          <a:pt x="14296" y="0"/>
                          <a:pt x="14247" y="1417"/>
                          <a:pt x="14247" y="3167"/>
                        </a:cubicBezTo>
                        <a:lnTo>
                          <a:pt x="14247" y="21600"/>
                        </a:lnTo>
                        <a:lnTo>
                          <a:pt x="17641" y="21600"/>
                        </a:lnTo>
                        <a:lnTo>
                          <a:pt x="17641" y="3167"/>
                        </a:lnTo>
                        <a:cubicBezTo>
                          <a:pt x="17641" y="1417"/>
                          <a:pt x="17591" y="0"/>
                          <a:pt x="17531" y="0"/>
                        </a:cubicBezTo>
                        <a:lnTo>
                          <a:pt x="14357" y="0"/>
                        </a:lnTo>
                        <a:close/>
                        <a:moveTo>
                          <a:pt x="18316" y="0"/>
                        </a:moveTo>
                        <a:cubicBezTo>
                          <a:pt x="18255" y="0"/>
                          <a:pt x="18206" y="1417"/>
                          <a:pt x="18206" y="3167"/>
                        </a:cubicBezTo>
                        <a:lnTo>
                          <a:pt x="18206" y="21600"/>
                        </a:lnTo>
                        <a:lnTo>
                          <a:pt x="21600" y="21600"/>
                        </a:lnTo>
                        <a:lnTo>
                          <a:pt x="21600" y="3167"/>
                        </a:lnTo>
                        <a:cubicBezTo>
                          <a:pt x="21600" y="1417"/>
                          <a:pt x="21551" y="0"/>
                          <a:pt x="21490" y="0"/>
                        </a:cubicBezTo>
                        <a:lnTo>
                          <a:pt x="18316" y="0"/>
                        </a:lnTo>
                        <a:close/>
                      </a:path>
                    </a:pathLst>
                  </a:custGeom>
                  <a:solidFill>
                    <a:srgbClr val="E2F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24" name="Сгруппировать"/>
                <p:cNvGrpSpPr/>
                <p:nvPr/>
              </p:nvGrpSpPr>
              <p:grpSpPr>
                <a:xfrm>
                  <a:off x="0" y="0"/>
                  <a:ext cx="442795" cy="517156"/>
                  <a:chOff x="0" y="0"/>
                  <a:chExt cx="442794" cy="517155"/>
                </a:xfrm>
              </p:grpSpPr>
              <p:sp>
                <p:nvSpPr>
                  <p:cNvPr id="222" name="Фигура"/>
                  <p:cNvSpPr/>
                  <p:nvPr/>
                </p:nvSpPr>
                <p:spPr>
                  <a:xfrm>
                    <a:off x="0" y="0"/>
                    <a:ext cx="442795" cy="5171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759" y="0"/>
                        </a:moveTo>
                        <a:lnTo>
                          <a:pt x="841" y="0"/>
                        </a:lnTo>
                        <a:cubicBezTo>
                          <a:pt x="377" y="0"/>
                          <a:pt x="0" y="365"/>
                          <a:pt x="0" y="815"/>
                        </a:cubicBezTo>
                        <a:lnTo>
                          <a:pt x="0" y="14429"/>
                        </a:lnTo>
                        <a:cubicBezTo>
                          <a:pt x="0" y="14880"/>
                          <a:pt x="377" y="15245"/>
                          <a:pt x="841" y="15245"/>
                        </a:cubicBezTo>
                        <a:lnTo>
                          <a:pt x="8880" y="15245"/>
                        </a:lnTo>
                        <a:lnTo>
                          <a:pt x="8880" y="15763"/>
                        </a:lnTo>
                        <a:cubicBezTo>
                          <a:pt x="8880" y="18090"/>
                          <a:pt x="7604" y="20241"/>
                          <a:pt x="5530" y="21412"/>
                        </a:cubicBezTo>
                        <a:lnTo>
                          <a:pt x="5198" y="21600"/>
                        </a:lnTo>
                        <a:lnTo>
                          <a:pt x="8880" y="21600"/>
                        </a:lnTo>
                        <a:lnTo>
                          <a:pt x="12720" y="21600"/>
                        </a:lnTo>
                        <a:lnTo>
                          <a:pt x="16402" y="21600"/>
                        </a:lnTo>
                        <a:lnTo>
                          <a:pt x="16070" y="21412"/>
                        </a:lnTo>
                        <a:cubicBezTo>
                          <a:pt x="13996" y="20241"/>
                          <a:pt x="12720" y="18090"/>
                          <a:pt x="12720" y="15763"/>
                        </a:cubicBezTo>
                        <a:lnTo>
                          <a:pt x="12720" y="15245"/>
                        </a:lnTo>
                        <a:lnTo>
                          <a:pt x="20759" y="15245"/>
                        </a:lnTo>
                        <a:cubicBezTo>
                          <a:pt x="21223" y="15245"/>
                          <a:pt x="21600" y="14880"/>
                          <a:pt x="21600" y="14429"/>
                        </a:cubicBezTo>
                        <a:lnTo>
                          <a:pt x="21600" y="815"/>
                        </a:lnTo>
                        <a:cubicBezTo>
                          <a:pt x="21600" y="365"/>
                          <a:pt x="21223" y="0"/>
                          <a:pt x="20759" y="0"/>
                        </a:cubicBezTo>
                        <a:close/>
                      </a:path>
                    </a:pathLst>
                  </a:custGeom>
                  <a:solidFill>
                    <a:srgbClr val="E2F5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23" name="Овал"/>
                  <p:cNvSpPr/>
                  <p:nvPr/>
                </p:nvSpPr>
                <p:spPr>
                  <a:xfrm>
                    <a:off x="157803" y="110286"/>
                    <a:ext cx="127203" cy="14397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239" name="Сгруппировать"/>
              <p:cNvGrpSpPr/>
              <p:nvPr/>
            </p:nvGrpSpPr>
            <p:grpSpPr>
              <a:xfrm>
                <a:off x="377693" y="-1"/>
                <a:ext cx="498158" cy="976919"/>
                <a:chOff x="0" y="0"/>
                <a:chExt cx="498157" cy="976917"/>
              </a:xfrm>
            </p:grpSpPr>
            <p:grpSp>
              <p:nvGrpSpPr>
                <p:cNvPr id="231" name="Сгруппировать"/>
                <p:cNvGrpSpPr/>
                <p:nvPr/>
              </p:nvGrpSpPr>
              <p:grpSpPr>
                <a:xfrm>
                  <a:off x="83644" y="-1"/>
                  <a:ext cx="414514" cy="544519"/>
                  <a:chOff x="0" y="0"/>
                  <a:chExt cx="414513" cy="544517"/>
                </a:xfrm>
              </p:grpSpPr>
              <p:sp>
                <p:nvSpPr>
                  <p:cNvPr id="226" name="Фигура"/>
                  <p:cNvSpPr/>
                  <p:nvPr/>
                </p:nvSpPr>
                <p:spPr>
                  <a:xfrm>
                    <a:off x="72434" y="101484"/>
                    <a:ext cx="274839" cy="4430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20" h="20953" extrusionOk="0">
                        <a:moveTo>
                          <a:pt x="11986" y="117"/>
                        </a:moveTo>
                        <a:cubicBezTo>
                          <a:pt x="6669" y="-647"/>
                          <a:pt x="1408" y="2419"/>
                          <a:pt x="234" y="6965"/>
                        </a:cubicBezTo>
                        <a:cubicBezTo>
                          <a:pt x="-940" y="11510"/>
                          <a:pt x="2418" y="15815"/>
                          <a:pt x="7734" y="16579"/>
                        </a:cubicBezTo>
                        <a:cubicBezTo>
                          <a:pt x="7857" y="16597"/>
                          <a:pt x="7980" y="16612"/>
                          <a:pt x="8103" y="16625"/>
                        </a:cubicBezTo>
                        <a:cubicBezTo>
                          <a:pt x="8099" y="16625"/>
                          <a:pt x="8095" y="16625"/>
                          <a:pt x="8091" y="16625"/>
                        </a:cubicBezTo>
                        <a:lnTo>
                          <a:pt x="8091" y="19356"/>
                        </a:lnTo>
                        <a:cubicBezTo>
                          <a:pt x="8070" y="19438"/>
                          <a:pt x="8058" y="19522"/>
                          <a:pt x="8058" y="19609"/>
                        </a:cubicBezTo>
                        <a:cubicBezTo>
                          <a:pt x="8058" y="20351"/>
                          <a:pt x="8865" y="20953"/>
                          <a:pt x="9860" y="20953"/>
                        </a:cubicBezTo>
                        <a:cubicBezTo>
                          <a:pt x="10855" y="20953"/>
                          <a:pt x="11661" y="20351"/>
                          <a:pt x="11661" y="19609"/>
                        </a:cubicBezTo>
                        <a:cubicBezTo>
                          <a:pt x="11661" y="19522"/>
                          <a:pt x="11650" y="19438"/>
                          <a:pt x="11629" y="19356"/>
                        </a:cubicBezTo>
                        <a:lnTo>
                          <a:pt x="11629" y="16475"/>
                        </a:lnTo>
                        <a:cubicBezTo>
                          <a:pt x="11628" y="16475"/>
                          <a:pt x="11628" y="16475"/>
                          <a:pt x="11627" y="16475"/>
                        </a:cubicBezTo>
                        <a:cubicBezTo>
                          <a:pt x="15414" y="15727"/>
                          <a:pt x="18604" y="13147"/>
                          <a:pt x="19486" y="9732"/>
                        </a:cubicBezTo>
                        <a:cubicBezTo>
                          <a:pt x="20660" y="5186"/>
                          <a:pt x="17302" y="881"/>
                          <a:pt x="11986" y="117"/>
                        </a:cubicBezTo>
                        <a:close/>
                      </a:path>
                    </a:pathLst>
                  </a:custGeom>
                  <a:solidFill>
                    <a:srgbClr val="F9D9D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27" name="Фигура"/>
                  <p:cNvSpPr/>
                  <p:nvPr/>
                </p:nvSpPr>
                <p:spPr>
                  <a:xfrm>
                    <a:off x="120715" y="314263"/>
                    <a:ext cx="161645" cy="900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395" y="0"/>
                        </a:moveTo>
                        <a:cubicBezTo>
                          <a:pt x="1075" y="0"/>
                          <a:pt x="0" y="2167"/>
                          <a:pt x="0" y="4848"/>
                        </a:cubicBezTo>
                        <a:cubicBezTo>
                          <a:pt x="0" y="7530"/>
                          <a:pt x="1075" y="9713"/>
                          <a:pt x="2395" y="9713"/>
                        </a:cubicBezTo>
                        <a:cubicBezTo>
                          <a:pt x="3714" y="9713"/>
                          <a:pt x="4781" y="7530"/>
                          <a:pt x="4781" y="4848"/>
                        </a:cubicBezTo>
                        <a:cubicBezTo>
                          <a:pt x="4781" y="2167"/>
                          <a:pt x="3714" y="0"/>
                          <a:pt x="2395" y="0"/>
                        </a:cubicBezTo>
                        <a:close/>
                        <a:moveTo>
                          <a:pt x="9529" y="267"/>
                        </a:moveTo>
                        <a:cubicBezTo>
                          <a:pt x="9284" y="129"/>
                          <a:pt x="9029" y="421"/>
                          <a:pt x="8961" y="920"/>
                        </a:cubicBezTo>
                        <a:cubicBezTo>
                          <a:pt x="8798" y="2109"/>
                          <a:pt x="8868" y="3356"/>
                          <a:pt x="9167" y="4430"/>
                        </a:cubicBezTo>
                        <a:cubicBezTo>
                          <a:pt x="9466" y="5505"/>
                          <a:pt x="9955" y="6273"/>
                          <a:pt x="10541" y="6604"/>
                        </a:cubicBezTo>
                        <a:cubicBezTo>
                          <a:pt x="10743" y="6718"/>
                          <a:pt x="10945" y="6771"/>
                          <a:pt x="11150" y="6771"/>
                        </a:cubicBezTo>
                        <a:cubicBezTo>
                          <a:pt x="11537" y="6771"/>
                          <a:pt x="11923" y="6567"/>
                          <a:pt x="12269" y="6169"/>
                        </a:cubicBezTo>
                        <a:cubicBezTo>
                          <a:pt x="12798" y="5561"/>
                          <a:pt x="13176" y="4583"/>
                          <a:pt x="13339" y="3394"/>
                        </a:cubicBezTo>
                        <a:cubicBezTo>
                          <a:pt x="13407" y="2895"/>
                          <a:pt x="13263" y="2379"/>
                          <a:pt x="13018" y="2240"/>
                        </a:cubicBezTo>
                        <a:cubicBezTo>
                          <a:pt x="12772" y="2102"/>
                          <a:pt x="12518" y="2394"/>
                          <a:pt x="12450" y="2892"/>
                        </a:cubicBezTo>
                        <a:cubicBezTo>
                          <a:pt x="12353" y="3600"/>
                          <a:pt x="12131" y="4186"/>
                          <a:pt x="11816" y="4547"/>
                        </a:cubicBezTo>
                        <a:cubicBezTo>
                          <a:pt x="11502" y="4908"/>
                          <a:pt x="11136" y="4994"/>
                          <a:pt x="10788" y="4798"/>
                        </a:cubicBezTo>
                        <a:cubicBezTo>
                          <a:pt x="10440" y="4602"/>
                          <a:pt x="10151" y="4150"/>
                          <a:pt x="9973" y="3511"/>
                        </a:cubicBezTo>
                        <a:cubicBezTo>
                          <a:pt x="9795" y="2872"/>
                          <a:pt x="9753" y="2128"/>
                          <a:pt x="9850" y="1421"/>
                        </a:cubicBezTo>
                        <a:cubicBezTo>
                          <a:pt x="9918" y="923"/>
                          <a:pt x="9774" y="406"/>
                          <a:pt x="9529" y="267"/>
                        </a:cubicBezTo>
                        <a:close/>
                        <a:moveTo>
                          <a:pt x="19214" y="6554"/>
                        </a:moveTo>
                        <a:cubicBezTo>
                          <a:pt x="17894" y="6554"/>
                          <a:pt x="16827" y="8721"/>
                          <a:pt x="16827" y="11402"/>
                        </a:cubicBezTo>
                        <a:cubicBezTo>
                          <a:pt x="16827" y="14083"/>
                          <a:pt x="17894" y="16267"/>
                          <a:pt x="19214" y="16267"/>
                        </a:cubicBezTo>
                        <a:cubicBezTo>
                          <a:pt x="20533" y="16267"/>
                          <a:pt x="21600" y="14083"/>
                          <a:pt x="21600" y="11402"/>
                        </a:cubicBezTo>
                        <a:cubicBezTo>
                          <a:pt x="21600" y="8721"/>
                          <a:pt x="20533" y="6554"/>
                          <a:pt x="19214" y="6554"/>
                        </a:cubicBezTo>
                        <a:close/>
                        <a:moveTo>
                          <a:pt x="12005" y="12907"/>
                        </a:moveTo>
                        <a:cubicBezTo>
                          <a:pt x="11888" y="12835"/>
                          <a:pt x="11768" y="12873"/>
                          <a:pt x="11660" y="12990"/>
                        </a:cubicBezTo>
                        <a:lnTo>
                          <a:pt x="7620" y="17387"/>
                        </a:lnTo>
                        <a:cubicBezTo>
                          <a:pt x="7395" y="17631"/>
                          <a:pt x="7310" y="18185"/>
                          <a:pt x="7430" y="18641"/>
                        </a:cubicBezTo>
                        <a:cubicBezTo>
                          <a:pt x="7926" y="20520"/>
                          <a:pt x="8876" y="21600"/>
                          <a:pt x="9858" y="21600"/>
                        </a:cubicBezTo>
                        <a:cubicBezTo>
                          <a:pt x="10296" y="21600"/>
                          <a:pt x="10746" y="21380"/>
                          <a:pt x="11158" y="20931"/>
                        </a:cubicBezTo>
                        <a:cubicBezTo>
                          <a:pt x="12495" y="19476"/>
                          <a:pt x="12993" y="16091"/>
                          <a:pt x="12277" y="13375"/>
                        </a:cubicBezTo>
                        <a:cubicBezTo>
                          <a:pt x="12219" y="13156"/>
                          <a:pt x="12123" y="12978"/>
                          <a:pt x="12005" y="12907"/>
                        </a:cubicBezTo>
                        <a:close/>
                        <a:moveTo>
                          <a:pt x="11635" y="15130"/>
                        </a:moveTo>
                        <a:cubicBezTo>
                          <a:pt x="11826" y="16735"/>
                          <a:pt x="11471" y="18461"/>
                          <a:pt x="10722" y="19276"/>
                        </a:cubicBezTo>
                        <a:cubicBezTo>
                          <a:pt x="10291" y="19745"/>
                          <a:pt x="9791" y="19848"/>
                          <a:pt x="9323" y="19560"/>
                        </a:cubicBezTo>
                        <a:cubicBezTo>
                          <a:pt x="9006" y="19366"/>
                          <a:pt x="8727" y="19005"/>
                          <a:pt x="8508" y="18524"/>
                        </a:cubicBezTo>
                        <a:lnTo>
                          <a:pt x="11635" y="15130"/>
                        </a:lnTo>
                        <a:close/>
                      </a:path>
                    </a:pathLst>
                  </a:custGeom>
                  <a:solidFill>
                    <a:srgbClr val="F7C3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28" name="Фигура"/>
                  <p:cNvSpPr/>
                  <p:nvPr/>
                </p:nvSpPr>
                <p:spPr>
                  <a:xfrm>
                    <a:off x="133635" y="249846"/>
                    <a:ext cx="156435" cy="672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4" h="20937" extrusionOk="0">
                        <a:moveTo>
                          <a:pt x="830" y="49"/>
                        </a:moveTo>
                        <a:cubicBezTo>
                          <a:pt x="470" y="-174"/>
                          <a:pt x="105" y="384"/>
                          <a:pt x="19" y="1308"/>
                        </a:cubicBezTo>
                        <a:cubicBezTo>
                          <a:pt x="-68" y="2231"/>
                          <a:pt x="158" y="3169"/>
                          <a:pt x="517" y="3392"/>
                        </a:cubicBezTo>
                        <a:lnTo>
                          <a:pt x="1683" y="4108"/>
                        </a:lnTo>
                        <a:cubicBezTo>
                          <a:pt x="1489" y="4677"/>
                          <a:pt x="1343" y="5383"/>
                          <a:pt x="1269" y="6170"/>
                        </a:cubicBezTo>
                        <a:cubicBezTo>
                          <a:pt x="1026" y="8763"/>
                          <a:pt x="1646" y="11362"/>
                          <a:pt x="2655" y="11988"/>
                        </a:cubicBezTo>
                        <a:cubicBezTo>
                          <a:pt x="3664" y="12613"/>
                          <a:pt x="4676" y="11021"/>
                          <a:pt x="4919" y="8428"/>
                        </a:cubicBezTo>
                        <a:cubicBezTo>
                          <a:pt x="4993" y="7641"/>
                          <a:pt x="4991" y="6861"/>
                          <a:pt x="4919" y="6127"/>
                        </a:cubicBezTo>
                        <a:lnTo>
                          <a:pt x="6085" y="6843"/>
                        </a:lnTo>
                        <a:cubicBezTo>
                          <a:pt x="6445" y="7066"/>
                          <a:pt x="6801" y="6486"/>
                          <a:pt x="6888" y="5562"/>
                        </a:cubicBezTo>
                        <a:cubicBezTo>
                          <a:pt x="6974" y="4639"/>
                          <a:pt x="6757" y="3723"/>
                          <a:pt x="6398" y="3500"/>
                        </a:cubicBezTo>
                        <a:lnTo>
                          <a:pt x="830" y="49"/>
                        </a:lnTo>
                        <a:close/>
                        <a:moveTo>
                          <a:pt x="15379" y="8862"/>
                        </a:moveTo>
                        <a:cubicBezTo>
                          <a:pt x="15019" y="8639"/>
                          <a:pt x="14663" y="9197"/>
                          <a:pt x="14576" y="10121"/>
                        </a:cubicBezTo>
                        <a:cubicBezTo>
                          <a:pt x="14490" y="11045"/>
                          <a:pt x="14707" y="11982"/>
                          <a:pt x="15066" y="12205"/>
                        </a:cubicBezTo>
                        <a:lnTo>
                          <a:pt x="16232" y="12921"/>
                        </a:lnTo>
                        <a:cubicBezTo>
                          <a:pt x="16038" y="13490"/>
                          <a:pt x="15892" y="14196"/>
                          <a:pt x="15818" y="14983"/>
                        </a:cubicBezTo>
                        <a:cubicBezTo>
                          <a:pt x="15575" y="17576"/>
                          <a:pt x="16195" y="20175"/>
                          <a:pt x="17204" y="20801"/>
                        </a:cubicBezTo>
                        <a:cubicBezTo>
                          <a:pt x="18213" y="21426"/>
                          <a:pt x="19233" y="19834"/>
                          <a:pt x="19477" y="17241"/>
                        </a:cubicBezTo>
                        <a:cubicBezTo>
                          <a:pt x="19551" y="16454"/>
                          <a:pt x="19540" y="15674"/>
                          <a:pt x="19468" y="14940"/>
                        </a:cubicBezTo>
                        <a:lnTo>
                          <a:pt x="20634" y="15656"/>
                        </a:lnTo>
                        <a:cubicBezTo>
                          <a:pt x="20994" y="15879"/>
                          <a:pt x="21359" y="15299"/>
                          <a:pt x="21445" y="14375"/>
                        </a:cubicBezTo>
                        <a:cubicBezTo>
                          <a:pt x="21532" y="13452"/>
                          <a:pt x="21306" y="12536"/>
                          <a:pt x="20947" y="12313"/>
                        </a:cubicBezTo>
                        <a:lnTo>
                          <a:pt x="15379" y="8862"/>
                        </a:lnTo>
                        <a:close/>
                      </a:path>
                    </a:pathLst>
                  </a:custGeom>
                  <a:solidFill>
                    <a:srgbClr val="3391E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29" name="Фигура"/>
                  <p:cNvSpPr/>
                  <p:nvPr/>
                </p:nvSpPr>
                <p:spPr>
                  <a:xfrm>
                    <a:off x="0" y="74156"/>
                    <a:ext cx="414029" cy="3367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9" h="20670" extrusionOk="0">
                        <a:moveTo>
                          <a:pt x="19883" y="13602"/>
                        </a:moveTo>
                        <a:lnTo>
                          <a:pt x="19868" y="13597"/>
                        </a:lnTo>
                        <a:cubicBezTo>
                          <a:pt x="19789" y="12733"/>
                          <a:pt x="19453" y="11947"/>
                          <a:pt x="18943" y="11423"/>
                        </a:cubicBezTo>
                        <a:cubicBezTo>
                          <a:pt x="18944" y="11424"/>
                          <a:pt x="18945" y="11425"/>
                          <a:pt x="18946" y="11426"/>
                        </a:cubicBezTo>
                        <a:cubicBezTo>
                          <a:pt x="18815" y="5878"/>
                          <a:pt x="16258" y="1141"/>
                          <a:pt x="12550" y="175"/>
                        </a:cubicBezTo>
                        <a:cubicBezTo>
                          <a:pt x="9199" y="-698"/>
                          <a:pt x="5874" y="1761"/>
                          <a:pt x="4050" y="5995"/>
                        </a:cubicBezTo>
                        <a:cubicBezTo>
                          <a:pt x="3287" y="6105"/>
                          <a:pt x="2611" y="6711"/>
                          <a:pt x="2234" y="7602"/>
                        </a:cubicBezTo>
                        <a:lnTo>
                          <a:pt x="2218" y="7598"/>
                        </a:lnTo>
                        <a:cubicBezTo>
                          <a:pt x="1227" y="7380"/>
                          <a:pt x="292" y="8290"/>
                          <a:pt x="130" y="9631"/>
                        </a:cubicBezTo>
                        <a:lnTo>
                          <a:pt x="24" y="10507"/>
                        </a:lnTo>
                        <a:cubicBezTo>
                          <a:pt x="-137" y="11847"/>
                          <a:pt x="536" y="13111"/>
                          <a:pt x="1528" y="13330"/>
                        </a:cubicBezTo>
                        <a:lnTo>
                          <a:pt x="1543" y="13334"/>
                        </a:lnTo>
                        <a:cubicBezTo>
                          <a:pt x="1731" y="14616"/>
                          <a:pt x="2490" y="15667"/>
                          <a:pt x="3500" y="15889"/>
                        </a:cubicBezTo>
                        <a:lnTo>
                          <a:pt x="3995" y="15998"/>
                        </a:lnTo>
                        <a:cubicBezTo>
                          <a:pt x="3686" y="14356"/>
                          <a:pt x="3635" y="12555"/>
                          <a:pt x="3896" y="10724"/>
                        </a:cubicBezTo>
                        <a:cubicBezTo>
                          <a:pt x="4139" y="9014"/>
                          <a:pt x="4629" y="7465"/>
                          <a:pt x="5295" y="6151"/>
                        </a:cubicBezTo>
                        <a:cubicBezTo>
                          <a:pt x="6925" y="2934"/>
                          <a:pt x="9610" y="1132"/>
                          <a:pt x="12313" y="1836"/>
                        </a:cubicBezTo>
                        <a:cubicBezTo>
                          <a:pt x="15343" y="2625"/>
                          <a:pt x="17485" y="6324"/>
                          <a:pt x="17810" y="10775"/>
                        </a:cubicBezTo>
                        <a:cubicBezTo>
                          <a:pt x="17894" y="11918"/>
                          <a:pt x="17858" y="13111"/>
                          <a:pt x="17686" y="14316"/>
                        </a:cubicBezTo>
                        <a:cubicBezTo>
                          <a:pt x="17348" y="16683"/>
                          <a:pt x="16540" y="18741"/>
                          <a:pt x="15446" y="20293"/>
                        </a:cubicBezTo>
                        <a:lnTo>
                          <a:pt x="16333" y="20580"/>
                        </a:lnTo>
                        <a:cubicBezTo>
                          <a:pt x="17329" y="20902"/>
                          <a:pt x="18328" y="20329"/>
                          <a:pt x="18868" y="19244"/>
                        </a:cubicBezTo>
                        <a:lnTo>
                          <a:pt x="18884" y="19249"/>
                        </a:lnTo>
                        <a:cubicBezTo>
                          <a:pt x="19861" y="19565"/>
                          <a:pt x="20843" y="18750"/>
                          <a:pt x="21076" y="17429"/>
                        </a:cubicBezTo>
                        <a:lnTo>
                          <a:pt x="21229" y="16567"/>
                        </a:lnTo>
                        <a:cubicBezTo>
                          <a:pt x="21463" y="15245"/>
                          <a:pt x="20860" y="13918"/>
                          <a:pt x="19883" y="13602"/>
                        </a:cubicBezTo>
                        <a:close/>
                      </a:path>
                    </a:pathLst>
                  </a:custGeom>
                  <a:solidFill>
                    <a:srgbClr val="3391E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30" name="Фигура"/>
                  <p:cNvSpPr/>
                  <p:nvPr/>
                </p:nvSpPr>
                <p:spPr>
                  <a:xfrm>
                    <a:off x="129366" y="-1"/>
                    <a:ext cx="285148" cy="2773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1" h="21501" extrusionOk="0">
                        <a:moveTo>
                          <a:pt x="6759" y="0"/>
                        </a:moveTo>
                        <a:cubicBezTo>
                          <a:pt x="6284" y="-12"/>
                          <a:pt x="5987" y="599"/>
                          <a:pt x="6246" y="1064"/>
                        </a:cubicBezTo>
                        <a:cubicBezTo>
                          <a:pt x="6574" y="1655"/>
                          <a:pt x="6736" y="2311"/>
                          <a:pt x="6820" y="2858"/>
                        </a:cubicBezTo>
                        <a:cubicBezTo>
                          <a:pt x="6900" y="3387"/>
                          <a:pt x="6460" y="3806"/>
                          <a:pt x="6028" y="3620"/>
                        </a:cubicBezTo>
                        <a:cubicBezTo>
                          <a:pt x="3088" y="2356"/>
                          <a:pt x="1093" y="4321"/>
                          <a:pt x="137" y="5663"/>
                        </a:cubicBezTo>
                        <a:cubicBezTo>
                          <a:pt x="-153" y="6069"/>
                          <a:pt x="43" y="6689"/>
                          <a:pt x="488" y="6787"/>
                        </a:cubicBezTo>
                        <a:cubicBezTo>
                          <a:pt x="827" y="6861"/>
                          <a:pt x="1091" y="6986"/>
                          <a:pt x="1266" y="7089"/>
                        </a:cubicBezTo>
                        <a:cubicBezTo>
                          <a:pt x="1432" y="7187"/>
                          <a:pt x="1627" y="7185"/>
                          <a:pt x="1794" y="7089"/>
                        </a:cubicBezTo>
                        <a:cubicBezTo>
                          <a:pt x="3898" y="5881"/>
                          <a:pt x="6254" y="5433"/>
                          <a:pt x="8620" y="5965"/>
                        </a:cubicBezTo>
                        <a:cubicBezTo>
                          <a:pt x="12400" y="6816"/>
                          <a:pt x="15364" y="9983"/>
                          <a:pt x="16876" y="14195"/>
                        </a:cubicBezTo>
                        <a:cubicBezTo>
                          <a:pt x="16985" y="14498"/>
                          <a:pt x="17256" y="14667"/>
                          <a:pt x="17534" y="14611"/>
                        </a:cubicBezTo>
                        <a:cubicBezTo>
                          <a:pt x="18785" y="14358"/>
                          <a:pt x="19814" y="14922"/>
                          <a:pt x="20495" y="15487"/>
                        </a:cubicBezTo>
                        <a:cubicBezTo>
                          <a:pt x="20894" y="15817"/>
                          <a:pt x="21447" y="15473"/>
                          <a:pt x="21430" y="14903"/>
                        </a:cubicBezTo>
                        <a:cubicBezTo>
                          <a:pt x="21291" y="10152"/>
                          <a:pt x="18661" y="8955"/>
                          <a:pt x="17487" y="8656"/>
                        </a:cubicBezTo>
                        <a:cubicBezTo>
                          <a:pt x="17167" y="8575"/>
                          <a:pt x="16958" y="8209"/>
                          <a:pt x="17029" y="7835"/>
                        </a:cubicBezTo>
                        <a:cubicBezTo>
                          <a:pt x="17320" y="6300"/>
                          <a:pt x="18044" y="5338"/>
                          <a:pt x="18635" y="4787"/>
                        </a:cubicBezTo>
                        <a:cubicBezTo>
                          <a:pt x="18999" y="4448"/>
                          <a:pt x="18909" y="3782"/>
                          <a:pt x="18473" y="3593"/>
                        </a:cubicBezTo>
                        <a:cubicBezTo>
                          <a:pt x="16248" y="2628"/>
                          <a:pt x="14399" y="3398"/>
                          <a:pt x="13540" y="3901"/>
                        </a:cubicBezTo>
                        <a:cubicBezTo>
                          <a:pt x="13258" y="4066"/>
                          <a:pt x="12909" y="3942"/>
                          <a:pt x="12757" y="3620"/>
                        </a:cubicBezTo>
                        <a:cubicBezTo>
                          <a:pt x="11331" y="592"/>
                          <a:pt x="8456" y="41"/>
                          <a:pt x="6759" y="0"/>
                        </a:cubicBezTo>
                        <a:close/>
                        <a:moveTo>
                          <a:pt x="6824" y="7873"/>
                        </a:moveTo>
                        <a:cubicBezTo>
                          <a:pt x="5382" y="7823"/>
                          <a:pt x="3968" y="8181"/>
                          <a:pt x="2659" y="8872"/>
                        </a:cubicBezTo>
                        <a:cubicBezTo>
                          <a:pt x="2514" y="8949"/>
                          <a:pt x="2400" y="9083"/>
                          <a:pt x="2344" y="9256"/>
                        </a:cubicBezTo>
                        <a:cubicBezTo>
                          <a:pt x="2133" y="9909"/>
                          <a:pt x="1729" y="11662"/>
                          <a:pt x="2640" y="13628"/>
                        </a:cubicBezTo>
                        <a:cubicBezTo>
                          <a:pt x="2849" y="14077"/>
                          <a:pt x="3390" y="14124"/>
                          <a:pt x="3645" y="13709"/>
                        </a:cubicBezTo>
                        <a:cubicBezTo>
                          <a:pt x="3893" y="13306"/>
                          <a:pt x="4257" y="12848"/>
                          <a:pt x="4769" y="12515"/>
                        </a:cubicBezTo>
                        <a:cubicBezTo>
                          <a:pt x="5181" y="12247"/>
                          <a:pt x="5693" y="12609"/>
                          <a:pt x="5658" y="13158"/>
                        </a:cubicBezTo>
                        <a:cubicBezTo>
                          <a:pt x="5594" y="14164"/>
                          <a:pt x="5838" y="15698"/>
                          <a:pt x="7514" y="16973"/>
                        </a:cubicBezTo>
                        <a:cubicBezTo>
                          <a:pt x="7881" y="17252"/>
                          <a:pt x="8371" y="16978"/>
                          <a:pt x="8421" y="16470"/>
                        </a:cubicBezTo>
                        <a:cubicBezTo>
                          <a:pt x="8489" y="15780"/>
                          <a:pt x="8693" y="14862"/>
                          <a:pt x="9259" y="14028"/>
                        </a:cubicBezTo>
                        <a:cubicBezTo>
                          <a:pt x="9571" y="13566"/>
                          <a:pt x="10203" y="13754"/>
                          <a:pt x="10305" y="14330"/>
                        </a:cubicBezTo>
                        <a:cubicBezTo>
                          <a:pt x="10453" y="15176"/>
                          <a:pt x="10909" y="16248"/>
                          <a:pt x="12174" y="17043"/>
                        </a:cubicBezTo>
                        <a:cubicBezTo>
                          <a:pt x="12580" y="17298"/>
                          <a:pt x="13073" y="16932"/>
                          <a:pt x="13044" y="16394"/>
                        </a:cubicBezTo>
                        <a:cubicBezTo>
                          <a:pt x="13041" y="16337"/>
                          <a:pt x="13041" y="16281"/>
                          <a:pt x="13040" y="16221"/>
                        </a:cubicBezTo>
                        <a:cubicBezTo>
                          <a:pt x="13023" y="15536"/>
                          <a:pt x="13766" y="15242"/>
                          <a:pt x="14113" y="15795"/>
                        </a:cubicBezTo>
                        <a:cubicBezTo>
                          <a:pt x="14122" y="15808"/>
                          <a:pt x="14132" y="15824"/>
                          <a:pt x="14141" y="15838"/>
                        </a:cubicBezTo>
                        <a:cubicBezTo>
                          <a:pt x="14399" y="16233"/>
                          <a:pt x="14923" y="16197"/>
                          <a:pt x="15127" y="15762"/>
                        </a:cubicBezTo>
                        <a:cubicBezTo>
                          <a:pt x="15156" y="15701"/>
                          <a:pt x="15189" y="15639"/>
                          <a:pt x="15229" y="15578"/>
                        </a:cubicBezTo>
                        <a:cubicBezTo>
                          <a:pt x="15361" y="15375"/>
                          <a:pt x="15392" y="15103"/>
                          <a:pt x="15303" y="14871"/>
                        </a:cubicBezTo>
                        <a:cubicBezTo>
                          <a:pt x="13963" y="11379"/>
                          <a:pt x="11456" y="8772"/>
                          <a:pt x="8277" y="8057"/>
                        </a:cubicBezTo>
                        <a:cubicBezTo>
                          <a:pt x="7793" y="7948"/>
                          <a:pt x="7305" y="7889"/>
                          <a:pt x="6824" y="7873"/>
                        </a:cubicBezTo>
                        <a:close/>
                        <a:moveTo>
                          <a:pt x="1710" y="16886"/>
                        </a:moveTo>
                        <a:cubicBezTo>
                          <a:pt x="1397" y="16950"/>
                          <a:pt x="1134" y="17225"/>
                          <a:pt x="1058" y="17610"/>
                        </a:cubicBezTo>
                        <a:cubicBezTo>
                          <a:pt x="957" y="18124"/>
                          <a:pt x="1229" y="18638"/>
                          <a:pt x="1669" y="18756"/>
                        </a:cubicBezTo>
                        <a:lnTo>
                          <a:pt x="3492" y="19248"/>
                        </a:lnTo>
                        <a:cubicBezTo>
                          <a:pt x="3932" y="19366"/>
                          <a:pt x="4372" y="19042"/>
                          <a:pt x="4473" y="18529"/>
                        </a:cubicBezTo>
                        <a:cubicBezTo>
                          <a:pt x="4574" y="18016"/>
                          <a:pt x="4297" y="17507"/>
                          <a:pt x="3858" y="17389"/>
                        </a:cubicBezTo>
                        <a:lnTo>
                          <a:pt x="2034" y="16897"/>
                        </a:lnTo>
                        <a:cubicBezTo>
                          <a:pt x="1924" y="16867"/>
                          <a:pt x="1815" y="16865"/>
                          <a:pt x="1710" y="16886"/>
                        </a:cubicBezTo>
                        <a:close/>
                        <a:moveTo>
                          <a:pt x="9606" y="19161"/>
                        </a:moveTo>
                        <a:cubicBezTo>
                          <a:pt x="9293" y="19232"/>
                          <a:pt x="9028" y="19515"/>
                          <a:pt x="8958" y="19901"/>
                        </a:cubicBezTo>
                        <a:cubicBezTo>
                          <a:pt x="8865" y="20417"/>
                          <a:pt x="9150" y="20922"/>
                          <a:pt x="9592" y="21031"/>
                        </a:cubicBezTo>
                        <a:lnTo>
                          <a:pt x="11420" y="21479"/>
                        </a:lnTo>
                        <a:cubicBezTo>
                          <a:pt x="11861" y="21588"/>
                          <a:pt x="12294" y="21260"/>
                          <a:pt x="12387" y="20744"/>
                        </a:cubicBezTo>
                        <a:cubicBezTo>
                          <a:pt x="12480" y="20229"/>
                          <a:pt x="12199" y="19724"/>
                          <a:pt x="11758" y="19615"/>
                        </a:cubicBezTo>
                        <a:lnTo>
                          <a:pt x="9930" y="19161"/>
                        </a:lnTo>
                        <a:cubicBezTo>
                          <a:pt x="9819" y="19134"/>
                          <a:pt x="9710" y="19137"/>
                          <a:pt x="9606" y="19161"/>
                        </a:cubicBezTo>
                        <a:close/>
                      </a:path>
                    </a:pathLst>
                  </a:custGeom>
                  <a:solidFill>
                    <a:srgbClr val="39BC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38" name="Сгруппировать"/>
                <p:cNvGrpSpPr/>
                <p:nvPr/>
              </p:nvGrpSpPr>
              <p:grpSpPr>
                <a:xfrm>
                  <a:off x="0" y="515303"/>
                  <a:ext cx="465291" cy="461615"/>
                  <a:chOff x="0" y="0"/>
                  <a:chExt cx="465290" cy="461613"/>
                </a:xfrm>
              </p:grpSpPr>
              <p:grpSp>
                <p:nvGrpSpPr>
                  <p:cNvPr id="234" name="Сгруппировать"/>
                  <p:cNvGrpSpPr/>
                  <p:nvPr/>
                </p:nvGrpSpPr>
                <p:grpSpPr>
                  <a:xfrm>
                    <a:off x="156078" y="0"/>
                    <a:ext cx="308753" cy="461302"/>
                    <a:chOff x="0" y="0"/>
                    <a:chExt cx="308751" cy="461301"/>
                  </a:xfrm>
                </p:grpSpPr>
                <p:sp>
                  <p:nvSpPr>
                    <p:cNvPr id="232" name="Фигура"/>
                    <p:cNvSpPr/>
                    <p:nvPr/>
                  </p:nvSpPr>
                  <p:spPr>
                    <a:xfrm>
                      <a:off x="-1" y="0"/>
                      <a:ext cx="308753" cy="4613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1797"/>
                          </a:move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4027"/>
                          </a:lnTo>
                          <a:cubicBezTo>
                            <a:pt x="0" y="1803"/>
                            <a:pt x="2380" y="0"/>
                            <a:pt x="5316" y="0"/>
                          </a:cubicBezTo>
                          <a:lnTo>
                            <a:pt x="7857" y="0"/>
                          </a:lnTo>
                          <a:cubicBezTo>
                            <a:pt x="7857" y="735"/>
                            <a:pt x="8644" y="1330"/>
                            <a:pt x="9614" y="1330"/>
                          </a:cubicBezTo>
                          <a:cubicBezTo>
                            <a:pt x="10584" y="1330"/>
                            <a:pt x="11370" y="735"/>
                            <a:pt x="11370" y="0"/>
                          </a:cubicBezTo>
                          <a:lnTo>
                            <a:pt x="19228" y="0"/>
                          </a:lnTo>
                          <a:cubicBezTo>
                            <a:pt x="20538" y="0"/>
                            <a:pt x="21600" y="804"/>
                            <a:pt x="21600" y="1797"/>
                          </a:cubicBezTo>
                          <a:close/>
                        </a:path>
                      </a:pathLst>
                    </a:custGeom>
                    <a:solidFill>
                      <a:srgbClr val="39BC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33" name="Фигура"/>
                    <p:cNvSpPr/>
                    <p:nvPr/>
                  </p:nvSpPr>
                  <p:spPr>
                    <a:xfrm>
                      <a:off x="145760" y="71264"/>
                      <a:ext cx="39288" cy="7917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lnTo>
                            <a:pt x="0" y="2624"/>
                          </a:lnTo>
                          <a:lnTo>
                            <a:pt x="21600" y="2624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0" y="0"/>
                            <a:pt x="0" y="0"/>
                          </a:cubicBezTo>
                          <a:close/>
                          <a:moveTo>
                            <a:pt x="0" y="4259"/>
                          </a:moveTo>
                          <a:cubicBezTo>
                            <a:pt x="0" y="4259"/>
                            <a:pt x="0" y="15534"/>
                            <a:pt x="0" y="15535"/>
                          </a:cubicBezTo>
                          <a:cubicBezTo>
                            <a:pt x="0" y="18887"/>
                            <a:pt x="4831" y="21600"/>
                            <a:pt x="10800" y="21600"/>
                          </a:cubicBezTo>
                          <a:cubicBezTo>
                            <a:pt x="16769" y="21600"/>
                            <a:pt x="21600" y="18887"/>
                            <a:pt x="21600" y="15535"/>
                          </a:cubicBezTo>
                          <a:lnTo>
                            <a:pt x="21600" y="4259"/>
                          </a:lnTo>
                          <a:lnTo>
                            <a:pt x="0" y="4259"/>
                          </a:lnTo>
                          <a:close/>
                        </a:path>
                      </a:pathLst>
                    </a:custGeom>
                    <a:solidFill>
                      <a:srgbClr val="3391E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7" name="Сгруппировать"/>
                  <p:cNvGrpSpPr/>
                  <p:nvPr/>
                </p:nvGrpSpPr>
                <p:grpSpPr>
                  <a:xfrm>
                    <a:off x="0" y="0"/>
                    <a:ext cx="465291" cy="461614"/>
                    <a:chOff x="0" y="0"/>
                    <a:chExt cx="465290" cy="461613"/>
                  </a:xfrm>
                </p:grpSpPr>
                <p:sp>
                  <p:nvSpPr>
                    <p:cNvPr id="235" name="Фигура"/>
                    <p:cNvSpPr/>
                    <p:nvPr/>
                  </p:nvSpPr>
                  <p:spPr>
                    <a:xfrm>
                      <a:off x="125897" y="0"/>
                      <a:ext cx="339394" cy="4613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7284" y="1797"/>
                          </a:moveTo>
                          <a:lnTo>
                            <a:pt x="17284" y="18006"/>
                          </a:lnTo>
                          <a:lnTo>
                            <a:pt x="0" y="18006"/>
                          </a:lnTo>
                          <a:lnTo>
                            <a:pt x="0" y="21600"/>
                          </a:lnTo>
                          <a:lnTo>
                            <a:pt x="16735" y="21600"/>
                          </a:lnTo>
                          <a:lnTo>
                            <a:pt x="21600" y="21600"/>
                          </a:lnTo>
                          <a:lnTo>
                            <a:pt x="21600" y="17549"/>
                          </a:lnTo>
                          <a:lnTo>
                            <a:pt x="21600" y="1797"/>
                          </a:lnTo>
                          <a:cubicBezTo>
                            <a:pt x="21600" y="805"/>
                            <a:pt x="20634" y="0"/>
                            <a:pt x="19442" y="0"/>
                          </a:cubicBezTo>
                          <a:lnTo>
                            <a:pt x="19442" y="0"/>
                          </a:lnTo>
                          <a:cubicBezTo>
                            <a:pt x="18250" y="0"/>
                            <a:pt x="17284" y="805"/>
                            <a:pt x="17284" y="1797"/>
                          </a:cubicBezTo>
                          <a:close/>
                        </a:path>
                      </a:pathLst>
                    </a:custGeom>
                    <a:solidFill>
                      <a:srgbClr val="3391E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36" name="Фигура"/>
                    <p:cNvSpPr/>
                    <p:nvPr/>
                  </p:nvSpPr>
                  <p:spPr>
                    <a:xfrm>
                      <a:off x="0" y="350380"/>
                      <a:ext cx="126114" cy="1112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6696"/>
                          </a:moveTo>
                          <a:lnTo>
                            <a:pt x="21584" y="6696"/>
                          </a:lnTo>
                          <a:lnTo>
                            <a:pt x="21584" y="21600"/>
                          </a:lnTo>
                          <a:lnTo>
                            <a:pt x="1124" y="21600"/>
                          </a:lnTo>
                          <a:cubicBezTo>
                            <a:pt x="402" y="19642"/>
                            <a:pt x="0" y="17453"/>
                            <a:pt x="0" y="15145"/>
                          </a:cubicBezTo>
                          <a:cubicBezTo>
                            <a:pt x="0" y="6781"/>
                            <a:pt x="5284" y="0"/>
                            <a:pt x="11804" y="0"/>
                          </a:cubicBezTo>
                          <a:cubicBezTo>
                            <a:pt x="15884" y="0"/>
                            <a:pt x="19481" y="2657"/>
                            <a:pt x="21600" y="6696"/>
                          </a:cubicBezTo>
                          <a:close/>
                        </a:path>
                      </a:pathLst>
                    </a:custGeom>
                    <a:solidFill>
                      <a:srgbClr val="F9D9D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</p:grpSp>
        </p:grpSp>
        <p:grpSp>
          <p:nvGrpSpPr>
            <p:cNvPr id="258" name="Сгруппировать"/>
            <p:cNvGrpSpPr/>
            <p:nvPr/>
          </p:nvGrpSpPr>
          <p:grpSpPr>
            <a:xfrm>
              <a:off x="214739" y="1100257"/>
              <a:ext cx="1393762" cy="613329"/>
              <a:chOff x="0" y="0"/>
              <a:chExt cx="1393761" cy="613328"/>
            </a:xfrm>
          </p:grpSpPr>
          <p:grpSp>
            <p:nvGrpSpPr>
              <p:cNvPr id="245" name="Сгруппировать"/>
              <p:cNvGrpSpPr/>
              <p:nvPr/>
            </p:nvGrpSpPr>
            <p:grpSpPr>
              <a:xfrm>
                <a:off x="29318" y="172716"/>
                <a:ext cx="1346604" cy="440388"/>
                <a:chOff x="0" y="0"/>
                <a:chExt cx="1346602" cy="440387"/>
              </a:xfrm>
            </p:grpSpPr>
            <p:sp>
              <p:nvSpPr>
                <p:cNvPr id="241" name="Фигура"/>
                <p:cNvSpPr/>
                <p:nvPr/>
              </p:nvSpPr>
              <p:spPr>
                <a:xfrm>
                  <a:off x="124173" y="101502"/>
                  <a:ext cx="1093866" cy="33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ubicBezTo>
                        <a:pt x="21600" y="0"/>
                        <a:pt x="21600" y="2160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244C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6672" tIns="16672" rIns="16672" bIns="16672" numCol="1" anchor="ctr">
                  <a:noAutofit/>
                </a:bodyPr>
                <a:lstStyle/>
                <a:p>
                  <a:pPr algn="ctr" defTabSz="225083">
                    <a:defRPr sz="1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244" name="Сгруппировать"/>
                <p:cNvGrpSpPr/>
                <p:nvPr/>
              </p:nvGrpSpPr>
              <p:grpSpPr>
                <a:xfrm>
                  <a:off x="-1" y="-1"/>
                  <a:ext cx="1346604" cy="101188"/>
                  <a:chOff x="0" y="0"/>
                  <a:chExt cx="1346602" cy="101186"/>
                </a:xfrm>
              </p:grpSpPr>
              <p:sp>
                <p:nvSpPr>
                  <p:cNvPr id="242" name="Фигура"/>
                  <p:cNvSpPr/>
                  <p:nvPr/>
                </p:nvSpPr>
                <p:spPr>
                  <a:xfrm>
                    <a:off x="-1" y="-1"/>
                    <a:ext cx="1346604" cy="1011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323" y="21600"/>
                        </a:moveTo>
                        <a:lnTo>
                          <a:pt x="277" y="21600"/>
                        </a:lnTo>
                        <a:cubicBezTo>
                          <a:pt x="124" y="21600"/>
                          <a:pt x="0" y="19734"/>
                          <a:pt x="0" y="17433"/>
                        </a:cubicBezTo>
                        <a:lnTo>
                          <a:pt x="0" y="4167"/>
                        </a:lnTo>
                        <a:cubicBezTo>
                          <a:pt x="0" y="1866"/>
                          <a:pt x="124" y="0"/>
                          <a:pt x="277" y="0"/>
                        </a:cubicBezTo>
                        <a:lnTo>
                          <a:pt x="21323" y="0"/>
                        </a:lnTo>
                        <a:cubicBezTo>
                          <a:pt x="21476" y="0"/>
                          <a:pt x="21600" y="1866"/>
                          <a:pt x="21600" y="4167"/>
                        </a:cubicBezTo>
                        <a:lnTo>
                          <a:pt x="21600" y="17433"/>
                        </a:lnTo>
                        <a:cubicBezTo>
                          <a:pt x="21600" y="19734"/>
                          <a:pt x="21476" y="21600"/>
                          <a:pt x="21323" y="21600"/>
                        </a:cubicBezTo>
                        <a:close/>
                      </a:path>
                    </a:pathLst>
                  </a:custGeom>
                  <a:solidFill>
                    <a:srgbClr val="16306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43" name="Фигура"/>
                  <p:cNvSpPr/>
                  <p:nvPr/>
                </p:nvSpPr>
                <p:spPr>
                  <a:xfrm>
                    <a:off x="45732" y="36094"/>
                    <a:ext cx="1268524" cy="380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3" y="0"/>
                        </a:moveTo>
                        <a:cubicBezTo>
                          <a:pt x="33" y="0"/>
                          <a:pt x="0" y="1239"/>
                          <a:pt x="0" y="2769"/>
                        </a:cubicBezTo>
                        <a:cubicBezTo>
                          <a:pt x="0" y="4299"/>
                          <a:pt x="33" y="5539"/>
                          <a:pt x="73" y="5538"/>
                        </a:cubicBezTo>
                        <a:lnTo>
                          <a:pt x="1646" y="5538"/>
                        </a:lnTo>
                        <a:cubicBezTo>
                          <a:pt x="1687" y="5538"/>
                          <a:pt x="1720" y="4299"/>
                          <a:pt x="1720" y="2769"/>
                        </a:cubicBezTo>
                        <a:cubicBezTo>
                          <a:pt x="1720" y="1239"/>
                          <a:pt x="1687" y="0"/>
                          <a:pt x="1646" y="0"/>
                        </a:cubicBezTo>
                        <a:lnTo>
                          <a:pt x="73" y="0"/>
                        </a:lnTo>
                        <a:close/>
                        <a:moveTo>
                          <a:pt x="4728" y="0"/>
                        </a:moveTo>
                        <a:cubicBezTo>
                          <a:pt x="4687" y="0"/>
                          <a:pt x="4654" y="1239"/>
                          <a:pt x="4654" y="2769"/>
                        </a:cubicBezTo>
                        <a:cubicBezTo>
                          <a:pt x="4654" y="4299"/>
                          <a:pt x="4687" y="5539"/>
                          <a:pt x="4728" y="5538"/>
                        </a:cubicBezTo>
                        <a:lnTo>
                          <a:pt x="14024" y="5538"/>
                        </a:lnTo>
                        <a:cubicBezTo>
                          <a:pt x="14065" y="5538"/>
                          <a:pt x="14098" y="4299"/>
                          <a:pt x="14098" y="2769"/>
                        </a:cubicBezTo>
                        <a:cubicBezTo>
                          <a:pt x="14098" y="1239"/>
                          <a:pt x="14065" y="0"/>
                          <a:pt x="14024" y="0"/>
                        </a:cubicBezTo>
                        <a:lnTo>
                          <a:pt x="4728" y="0"/>
                        </a:lnTo>
                        <a:close/>
                        <a:moveTo>
                          <a:pt x="19954" y="0"/>
                        </a:moveTo>
                        <a:cubicBezTo>
                          <a:pt x="19913" y="0"/>
                          <a:pt x="19880" y="1239"/>
                          <a:pt x="19880" y="2769"/>
                        </a:cubicBezTo>
                        <a:cubicBezTo>
                          <a:pt x="19880" y="4299"/>
                          <a:pt x="19913" y="5539"/>
                          <a:pt x="19954" y="5538"/>
                        </a:cubicBezTo>
                        <a:lnTo>
                          <a:pt x="21527" y="5538"/>
                        </a:lnTo>
                        <a:cubicBezTo>
                          <a:pt x="21567" y="5538"/>
                          <a:pt x="21600" y="4299"/>
                          <a:pt x="21600" y="2769"/>
                        </a:cubicBezTo>
                        <a:cubicBezTo>
                          <a:pt x="21600" y="1239"/>
                          <a:pt x="21567" y="0"/>
                          <a:pt x="21527" y="0"/>
                        </a:cubicBezTo>
                        <a:lnTo>
                          <a:pt x="19954" y="0"/>
                        </a:lnTo>
                        <a:close/>
                        <a:moveTo>
                          <a:pt x="5741" y="16062"/>
                        </a:moveTo>
                        <a:cubicBezTo>
                          <a:pt x="5700" y="16062"/>
                          <a:pt x="5667" y="17301"/>
                          <a:pt x="5667" y="18831"/>
                        </a:cubicBezTo>
                        <a:cubicBezTo>
                          <a:pt x="5667" y="20361"/>
                          <a:pt x="5700" y="21600"/>
                          <a:pt x="5741" y="21600"/>
                        </a:cubicBezTo>
                        <a:lnTo>
                          <a:pt x="10742" y="21600"/>
                        </a:lnTo>
                        <a:cubicBezTo>
                          <a:pt x="10783" y="21600"/>
                          <a:pt x="10816" y="20361"/>
                          <a:pt x="10816" y="18831"/>
                        </a:cubicBezTo>
                        <a:cubicBezTo>
                          <a:pt x="10816" y="17301"/>
                          <a:pt x="10783" y="16062"/>
                          <a:pt x="10742" y="16062"/>
                        </a:cubicBezTo>
                        <a:lnTo>
                          <a:pt x="5741" y="16062"/>
                        </a:lnTo>
                        <a:close/>
                        <a:moveTo>
                          <a:pt x="16929" y="16062"/>
                        </a:moveTo>
                        <a:cubicBezTo>
                          <a:pt x="16888" y="16062"/>
                          <a:pt x="16855" y="17301"/>
                          <a:pt x="16855" y="18831"/>
                        </a:cubicBezTo>
                        <a:cubicBezTo>
                          <a:pt x="16855" y="20361"/>
                          <a:pt x="16888" y="21600"/>
                          <a:pt x="16929" y="21600"/>
                        </a:cubicBezTo>
                        <a:lnTo>
                          <a:pt x="21526" y="21600"/>
                        </a:lnTo>
                        <a:cubicBezTo>
                          <a:pt x="21566" y="21600"/>
                          <a:pt x="21599" y="20361"/>
                          <a:pt x="21599" y="18831"/>
                        </a:cubicBezTo>
                        <a:cubicBezTo>
                          <a:pt x="21599" y="17301"/>
                          <a:pt x="21566" y="16062"/>
                          <a:pt x="21526" y="16062"/>
                        </a:cubicBezTo>
                        <a:lnTo>
                          <a:pt x="16929" y="16062"/>
                        </a:lnTo>
                        <a:close/>
                      </a:path>
                    </a:pathLst>
                  </a:custGeom>
                  <a:solidFill>
                    <a:srgbClr val="034D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248" name="Сгруппировать"/>
              <p:cNvGrpSpPr/>
              <p:nvPr/>
            </p:nvGrpSpPr>
            <p:grpSpPr>
              <a:xfrm>
                <a:off x="268161" y="-1"/>
                <a:ext cx="103331" cy="172500"/>
                <a:chOff x="0" y="0"/>
                <a:chExt cx="103329" cy="172498"/>
              </a:xfrm>
            </p:grpSpPr>
            <p:sp>
              <p:nvSpPr>
                <p:cNvPr id="246" name="Фигура"/>
                <p:cNvSpPr/>
                <p:nvPr/>
              </p:nvSpPr>
              <p:spPr>
                <a:xfrm>
                  <a:off x="0" y="0"/>
                  <a:ext cx="103330" cy="172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323" y="0"/>
                      </a:moveTo>
                      <a:cubicBezTo>
                        <a:pt x="11711" y="1220"/>
                        <a:pt x="10880" y="2623"/>
                        <a:pt x="10504" y="3962"/>
                      </a:cubicBezTo>
                      <a:cubicBezTo>
                        <a:pt x="9704" y="3193"/>
                        <a:pt x="8394" y="2697"/>
                        <a:pt x="6900" y="2697"/>
                      </a:cubicBezTo>
                      <a:cubicBezTo>
                        <a:pt x="5263" y="2697"/>
                        <a:pt x="3830" y="3301"/>
                        <a:pt x="3064" y="4198"/>
                      </a:cubicBezTo>
                      <a:cubicBezTo>
                        <a:pt x="3830" y="5094"/>
                        <a:pt x="5263" y="5699"/>
                        <a:pt x="6900" y="5699"/>
                      </a:cubicBezTo>
                      <a:cubicBezTo>
                        <a:pt x="8310" y="5699"/>
                        <a:pt x="9566" y="5252"/>
                        <a:pt x="10375" y="4556"/>
                      </a:cubicBezTo>
                      <a:cubicBezTo>
                        <a:pt x="10205" y="5446"/>
                        <a:pt x="10213" y="6283"/>
                        <a:pt x="10298" y="6999"/>
                      </a:cubicBezTo>
                      <a:cubicBezTo>
                        <a:pt x="4573" y="7181"/>
                        <a:pt x="0" y="10360"/>
                        <a:pt x="0" y="14287"/>
                      </a:cubicBezTo>
                      <a:cubicBezTo>
                        <a:pt x="0" y="18330"/>
                        <a:pt x="4836" y="21600"/>
                        <a:pt x="10800" y="21600"/>
                      </a:cubicBezTo>
                      <a:cubicBezTo>
                        <a:pt x="16764" y="21600"/>
                        <a:pt x="21600" y="18330"/>
                        <a:pt x="21600" y="14287"/>
                      </a:cubicBezTo>
                      <a:cubicBezTo>
                        <a:pt x="21600" y="10255"/>
                        <a:pt x="16791" y="6983"/>
                        <a:pt x="10851" y="6964"/>
                      </a:cubicBezTo>
                      <a:cubicBezTo>
                        <a:pt x="10984" y="5461"/>
                        <a:pt x="11375" y="4289"/>
                        <a:pt x="11843" y="3395"/>
                      </a:cubicBezTo>
                      <a:cubicBezTo>
                        <a:pt x="12641" y="4154"/>
                        <a:pt x="13942" y="4648"/>
                        <a:pt x="15421" y="4652"/>
                      </a:cubicBezTo>
                      <a:cubicBezTo>
                        <a:pt x="17060" y="4655"/>
                        <a:pt x="18486" y="4054"/>
                        <a:pt x="19257" y="3159"/>
                      </a:cubicBezTo>
                      <a:cubicBezTo>
                        <a:pt x="18497" y="2261"/>
                        <a:pt x="17084" y="1653"/>
                        <a:pt x="15447" y="1649"/>
                      </a:cubicBezTo>
                      <a:cubicBezTo>
                        <a:pt x="14287" y="1647"/>
                        <a:pt x="13224" y="1950"/>
                        <a:pt x="12435" y="2444"/>
                      </a:cubicBezTo>
                      <a:cubicBezTo>
                        <a:pt x="13329" y="1230"/>
                        <a:pt x="14263" y="794"/>
                        <a:pt x="14263" y="794"/>
                      </a:cubicBezTo>
                      <a:lnTo>
                        <a:pt x="13323" y="0"/>
                      </a:lnTo>
                      <a:close/>
                    </a:path>
                  </a:pathLst>
                </a:custGeom>
                <a:solidFill>
                  <a:srgbClr val="034D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6672" tIns="16672" rIns="16672" bIns="16672" numCol="1" anchor="ctr">
                  <a:noAutofit/>
                </a:bodyPr>
                <a:lstStyle/>
                <a:p>
                  <a:pPr algn="ctr" defTabSz="225083">
                    <a:defRPr sz="1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247" name="Фигура"/>
                <p:cNvSpPr/>
                <p:nvPr/>
              </p:nvSpPr>
              <p:spPr>
                <a:xfrm>
                  <a:off x="56930" y="105373"/>
                  <a:ext cx="29439" cy="3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63" h="18916" extrusionOk="0">
                      <a:moveTo>
                        <a:pt x="16948" y="1285"/>
                      </a:moveTo>
                      <a:cubicBezTo>
                        <a:pt x="20481" y="3912"/>
                        <a:pt x="20091" y="9700"/>
                        <a:pt x="16077" y="14214"/>
                      </a:cubicBezTo>
                      <a:cubicBezTo>
                        <a:pt x="12064" y="18728"/>
                        <a:pt x="5946" y="20258"/>
                        <a:pt x="2414" y="17631"/>
                      </a:cubicBezTo>
                      <a:cubicBezTo>
                        <a:pt x="-1119" y="15004"/>
                        <a:pt x="-729" y="9216"/>
                        <a:pt x="3285" y="4702"/>
                      </a:cubicBezTo>
                      <a:cubicBezTo>
                        <a:pt x="7298" y="188"/>
                        <a:pt x="13416" y="-1342"/>
                        <a:pt x="16948" y="1285"/>
                      </a:cubicBezTo>
                      <a:close/>
                    </a:path>
                  </a:pathLst>
                </a:custGeom>
                <a:solidFill>
                  <a:srgbClr val="1773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6672" tIns="16672" rIns="16672" bIns="16672" numCol="1" anchor="ctr">
                  <a:noAutofit/>
                </a:bodyPr>
                <a:lstStyle/>
                <a:p>
                  <a:pPr algn="ctr" defTabSz="225083">
                    <a:defRPr sz="1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249" name="Фигура"/>
              <p:cNvSpPr/>
              <p:nvPr/>
            </p:nvSpPr>
            <p:spPr>
              <a:xfrm>
                <a:off x="1195169" y="50739"/>
                <a:ext cx="198593" cy="54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86" y="0"/>
                    </a:moveTo>
                    <a:cubicBezTo>
                      <a:pt x="4954" y="0"/>
                      <a:pt x="3228" y="718"/>
                      <a:pt x="3228" y="1606"/>
                    </a:cubicBezTo>
                    <a:cubicBezTo>
                      <a:pt x="3228" y="1673"/>
                      <a:pt x="3236" y="1739"/>
                      <a:pt x="3255" y="1804"/>
                    </a:cubicBezTo>
                    <a:lnTo>
                      <a:pt x="824" y="1929"/>
                    </a:lnTo>
                    <a:cubicBezTo>
                      <a:pt x="354" y="1953"/>
                      <a:pt x="0" y="2120"/>
                      <a:pt x="0" y="2317"/>
                    </a:cubicBezTo>
                    <a:lnTo>
                      <a:pt x="0" y="4893"/>
                    </a:lnTo>
                    <a:lnTo>
                      <a:pt x="15110" y="4893"/>
                    </a:lnTo>
                    <a:lnTo>
                      <a:pt x="17762" y="4893"/>
                    </a:lnTo>
                    <a:cubicBezTo>
                      <a:pt x="18799" y="4893"/>
                      <a:pt x="19638" y="5242"/>
                      <a:pt x="19638" y="5673"/>
                    </a:cubicBezTo>
                    <a:lnTo>
                      <a:pt x="19638" y="8160"/>
                    </a:lnTo>
                    <a:cubicBezTo>
                      <a:pt x="19638" y="8380"/>
                      <a:pt x="19422" y="8579"/>
                      <a:pt x="19068" y="8720"/>
                    </a:cubicBezTo>
                    <a:lnTo>
                      <a:pt x="19068" y="14996"/>
                    </a:lnTo>
                    <a:cubicBezTo>
                      <a:pt x="19068" y="15280"/>
                      <a:pt x="19618" y="15509"/>
                      <a:pt x="20301" y="15509"/>
                    </a:cubicBezTo>
                    <a:cubicBezTo>
                      <a:pt x="20983" y="15509"/>
                      <a:pt x="21540" y="15280"/>
                      <a:pt x="21540" y="14996"/>
                    </a:cubicBezTo>
                    <a:lnTo>
                      <a:pt x="21540" y="5104"/>
                    </a:lnTo>
                    <a:cubicBezTo>
                      <a:pt x="21540" y="4673"/>
                      <a:pt x="20700" y="4324"/>
                      <a:pt x="19664" y="4324"/>
                    </a:cubicBezTo>
                    <a:lnTo>
                      <a:pt x="15110" y="4324"/>
                    </a:lnTo>
                    <a:lnTo>
                      <a:pt x="15110" y="1634"/>
                    </a:lnTo>
                    <a:cubicBezTo>
                      <a:pt x="15110" y="1399"/>
                      <a:pt x="14618" y="1217"/>
                      <a:pt x="14058" y="1246"/>
                    </a:cubicBezTo>
                    <a:lnTo>
                      <a:pt x="10917" y="1408"/>
                    </a:lnTo>
                    <a:cubicBezTo>
                      <a:pt x="10683" y="614"/>
                      <a:pt x="9057" y="0"/>
                      <a:pt x="7086" y="0"/>
                    </a:cubicBezTo>
                    <a:close/>
                    <a:moveTo>
                      <a:pt x="7086" y="881"/>
                    </a:moveTo>
                    <a:cubicBezTo>
                      <a:pt x="7974" y="881"/>
                      <a:pt x="8710" y="1159"/>
                      <a:pt x="8814" y="1517"/>
                    </a:cubicBezTo>
                    <a:cubicBezTo>
                      <a:pt x="8814" y="1517"/>
                      <a:pt x="5365" y="1695"/>
                      <a:pt x="5365" y="1695"/>
                    </a:cubicBezTo>
                    <a:cubicBezTo>
                      <a:pt x="5356" y="1666"/>
                      <a:pt x="5351" y="1636"/>
                      <a:pt x="5351" y="1606"/>
                    </a:cubicBezTo>
                    <a:cubicBezTo>
                      <a:pt x="5351" y="1206"/>
                      <a:pt x="6126" y="881"/>
                      <a:pt x="7086" y="881"/>
                    </a:cubicBezTo>
                    <a:close/>
                    <a:moveTo>
                      <a:pt x="20274" y="16629"/>
                    </a:moveTo>
                    <a:cubicBezTo>
                      <a:pt x="19591" y="16629"/>
                      <a:pt x="19041" y="16861"/>
                      <a:pt x="19041" y="17145"/>
                    </a:cubicBezTo>
                    <a:lnTo>
                      <a:pt x="19041" y="19027"/>
                    </a:lnTo>
                    <a:cubicBezTo>
                      <a:pt x="19041" y="19311"/>
                      <a:pt x="19591" y="19543"/>
                      <a:pt x="20274" y="19543"/>
                    </a:cubicBezTo>
                    <a:cubicBezTo>
                      <a:pt x="20956" y="19543"/>
                      <a:pt x="21513" y="19311"/>
                      <a:pt x="21513" y="19027"/>
                    </a:cubicBezTo>
                    <a:lnTo>
                      <a:pt x="21513" y="17145"/>
                    </a:lnTo>
                    <a:cubicBezTo>
                      <a:pt x="21513" y="16861"/>
                      <a:pt x="20956" y="16629"/>
                      <a:pt x="20274" y="16629"/>
                    </a:cubicBezTo>
                    <a:close/>
                    <a:moveTo>
                      <a:pt x="20321" y="20532"/>
                    </a:moveTo>
                    <a:cubicBezTo>
                      <a:pt x="19614" y="20532"/>
                      <a:pt x="19042" y="20773"/>
                      <a:pt x="19041" y="21068"/>
                    </a:cubicBezTo>
                    <a:cubicBezTo>
                      <a:pt x="19041" y="21362"/>
                      <a:pt x="19614" y="21600"/>
                      <a:pt x="20321" y="21600"/>
                    </a:cubicBezTo>
                    <a:cubicBezTo>
                      <a:pt x="21028" y="21600"/>
                      <a:pt x="21600" y="21362"/>
                      <a:pt x="21600" y="21068"/>
                    </a:cubicBezTo>
                    <a:cubicBezTo>
                      <a:pt x="21600" y="20773"/>
                      <a:pt x="21028" y="20532"/>
                      <a:pt x="20321" y="20532"/>
                    </a:cubicBezTo>
                    <a:close/>
                  </a:path>
                </a:pathLst>
              </a:custGeom>
              <a:solidFill>
                <a:srgbClr val="034D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6672" tIns="16672" rIns="16672" bIns="16672" numCol="1" anchor="ctr">
                <a:noAutofit/>
              </a:bodyPr>
              <a:lstStyle/>
              <a:p>
                <a:pPr algn="ctr" defTabSz="225083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57" name="Сгруппировать"/>
              <p:cNvGrpSpPr/>
              <p:nvPr/>
            </p:nvGrpSpPr>
            <p:grpSpPr>
              <a:xfrm>
                <a:off x="-1" y="213675"/>
                <a:ext cx="550274" cy="399654"/>
                <a:chOff x="0" y="0"/>
                <a:chExt cx="550272" cy="399652"/>
              </a:xfrm>
            </p:grpSpPr>
            <p:grpSp>
              <p:nvGrpSpPr>
                <p:cNvPr id="252" name="Сгруппировать"/>
                <p:cNvGrpSpPr/>
                <p:nvPr/>
              </p:nvGrpSpPr>
              <p:grpSpPr>
                <a:xfrm>
                  <a:off x="326816" y="121055"/>
                  <a:ext cx="223457" cy="206348"/>
                  <a:chOff x="0" y="0"/>
                  <a:chExt cx="223455" cy="206347"/>
                </a:xfrm>
              </p:grpSpPr>
              <p:sp>
                <p:nvSpPr>
                  <p:cNvPr id="250" name="Фигура"/>
                  <p:cNvSpPr/>
                  <p:nvPr/>
                </p:nvSpPr>
                <p:spPr>
                  <a:xfrm>
                    <a:off x="-1" y="-1"/>
                    <a:ext cx="223457" cy="2063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17" h="20582" extrusionOk="0">
                        <a:moveTo>
                          <a:pt x="3442" y="7106"/>
                        </a:moveTo>
                        <a:lnTo>
                          <a:pt x="3843" y="4227"/>
                        </a:lnTo>
                        <a:cubicBezTo>
                          <a:pt x="4076" y="2548"/>
                          <a:pt x="5741" y="1847"/>
                          <a:pt x="6776" y="2992"/>
                        </a:cubicBezTo>
                        <a:lnTo>
                          <a:pt x="6811" y="3031"/>
                        </a:lnTo>
                        <a:cubicBezTo>
                          <a:pt x="7846" y="4175"/>
                          <a:pt x="9511" y="3475"/>
                          <a:pt x="9745" y="1796"/>
                        </a:cubicBezTo>
                        <a:lnTo>
                          <a:pt x="9745" y="1796"/>
                        </a:lnTo>
                        <a:cubicBezTo>
                          <a:pt x="9971" y="169"/>
                          <a:pt x="11554" y="-556"/>
                          <a:pt x="12605" y="485"/>
                        </a:cubicBezTo>
                        <a:lnTo>
                          <a:pt x="15101" y="2958"/>
                        </a:lnTo>
                        <a:cubicBezTo>
                          <a:pt x="15526" y="3379"/>
                          <a:pt x="16088" y="3537"/>
                          <a:pt x="16622" y="3383"/>
                        </a:cubicBezTo>
                        <a:lnTo>
                          <a:pt x="18537" y="2835"/>
                        </a:lnTo>
                        <a:cubicBezTo>
                          <a:pt x="20046" y="2402"/>
                          <a:pt x="21249" y="4372"/>
                          <a:pt x="20475" y="6007"/>
                        </a:cubicBezTo>
                        <a:lnTo>
                          <a:pt x="19390" y="8300"/>
                        </a:lnTo>
                        <a:cubicBezTo>
                          <a:pt x="19149" y="8810"/>
                          <a:pt x="19089" y="9418"/>
                          <a:pt x="19225" y="9983"/>
                        </a:cubicBezTo>
                        <a:lnTo>
                          <a:pt x="20059" y="13438"/>
                        </a:lnTo>
                        <a:cubicBezTo>
                          <a:pt x="20462" y="15113"/>
                          <a:pt x="19148" y="16647"/>
                          <a:pt x="17792" y="16085"/>
                        </a:cubicBezTo>
                        <a:lnTo>
                          <a:pt x="16040" y="15359"/>
                        </a:lnTo>
                        <a:cubicBezTo>
                          <a:pt x="15030" y="14941"/>
                          <a:pt x="13949" y="15697"/>
                          <a:pt x="13737" y="16970"/>
                        </a:cubicBezTo>
                        <a:lnTo>
                          <a:pt x="13422" y="18855"/>
                        </a:lnTo>
                        <a:cubicBezTo>
                          <a:pt x="13178" y="20320"/>
                          <a:pt x="11814" y="21044"/>
                          <a:pt x="10766" y="20265"/>
                        </a:cubicBezTo>
                        <a:lnTo>
                          <a:pt x="8838" y="18831"/>
                        </a:lnTo>
                        <a:cubicBezTo>
                          <a:pt x="8099" y="18281"/>
                          <a:pt x="7142" y="18463"/>
                          <a:pt x="6576" y="19263"/>
                        </a:cubicBezTo>
                        <a:lnTo>
                          <a:pt x="6433" y="19465"/>
                        </a:lnTo>
                        <a:cubicBezTo>
                          <a:pt x="5362" y="20978"/>
                          <a:pt x="3324" y="20056"/>
                          <a:pt x="3324" y="18059"/>
                        </a:cubicBezTo>
                        <a:lnTo>
                          <a:pt x="3324" y="16716"/>
                        </a:lnTo>
                        <a:cubicBezTo>
                          <a:pt x="3324" y="15892"/>
                          <a:pt x="2937" y="15140"/>
                          <a:pt x="2329" y="14779"/>
                        </a:cubicBezTo>
                        <a:lnTo>
                          <a:pt x="995" y="13989"/>
                        </a:lnTo>
                        <a:cubicBezTo>
                          <a:pt x="-198" y="13282"/>
                          <a:pt x="-351" y="11288"/>
                          <a:pt x="713" y="10324"/>
                        </a:cubicBezTo>
                        <a:lnTo>
                          <a:pt x="2754" y="8475"/>
                        </a:lnTo>
                        <a:cubicBezTo>
                          <a:pt x="3120" y="8143"/>
                          <a:pt x="3366" y="7653"/>
                          <a:pt x="3442" y="7106"/>
                        </a:cubicBezTo>
                        <a:close/>
                      </a:path>
                    </a:pathLst>
                  </a:custGeom>
                  <a:solidFill>
                    <a:srgbClr val="3391E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51" name="Фигура"/>
                  <p:cNvSpPr/>
                  <p:nvPr/>
                </p:nvSpPr>
                <p:spPr>
                  <a:xfrm>
                    <a:off x="48262" y="56593"/>
                    <a:ext cx="126590" cy="848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0" h="21548" extrusionOk="0">
                        <a:moveTo>
                          <a:pt x="19818" y="41"/>
                        </a:moveTo>
                        <a:cubicBezTo>
                          <a:pt x="19735" y="95"/>
                          <a:pt x="19662" y="202"/>
                          <a:pt x="19608" y="359"/>
                        </a:cubicBezTo>
                        <a:cubicBezTo>
                          <a:pt x="19554" y="516"/>
                          <a:pt x="19539" y="714"/>
                          <a:pt x="19555" y="944"/>
                        </a:cubicBezTo>
                        <a:lnTo>
                          <a:pt x="20731" y="6786"/>
                        </a:lnTo>
                        <a:cubicBezTo>
                          <a:pt x="20801" y="7024"/>
                          <a:pt x="20885" y="7176"/>
                          <a:pt x="20993" y="7247"/>
                        </a:cubicBezTo>
                        <a:cubicBezTo>
                          <a:pt x="21100" y="7318"/>
                          <a:pt x="21201" y="7325"/>
                          <a:pt x="21297" y="7264"/>
                        </a:cubicBezTo>
                        <a:cubicBezTo>
                          <a:pt x="21393" y="7203"/>
                          <a:pt x="21474" y="7086"/>
                          <a:pt x="21528" y="6910"/>
                        </a:cubicBezTo>
                        <a:cubicBezTo>
                          <a:pt x="21582" y="6734"/>
                          <a:pt x="21582" y="6507"/>
                          <a:pt x="21539" y="6255"/>
                        </a:cubicBezTo>
                        <a:lnTo>
                          <a:pt x="20363" y="412"/>
                        </a:lnTo>
                        <a:cubicBezTo>
                          <a:pt x="20280" y="221"/>
                          <a:pt x="20191" y="96"/>
                          <a:pt x="20091" y="41"/>
                        </a:cubicBezTo>
                        <a:cubicBezTo>
                          <a:pt x="19990" y="-15"/>
                          <a:pt x="19900" y="-13"/>
                          <a:pt x="19818" y="41"/>
                        </a:cubicBezTo>
                        <a:close/>
                        <a:moveTo>
                          <a:pt x="18254" y="271"/>
                        </a:moveTo>
                        <a:cubicBezTo>
                          <a:pt x="18093" y="250"/>
                          <a:pt x="17933" y="253"/>
                          <a:pt x="17772" y="288"/>
                        </a:cubicBezTo>
                        <a:cubicBezTo>
                          <a:pt x="17611" y="324"/>
                          <a:pt x="17477" y="359"/>
                          <a:pt x="17383" y="412"/>
                        </a:cubicBezTo>
                        <a:cubicBezTo>
                          <a:pt x="17163" y="539"/>
                          <a:pt x="16981" y="722"/>
                          <a:pt x="16827" y="961"/>
                        </a:cubicBezTo>
                        <a:cubicBezTo>
                          <a:pt x="16674" y="1200"/>
                          <a:pt x="16552" y="1494"/>
                          <a:pt x="16471" y="1811"/>
                        </a:cubicBezTo>
                        <a:cubicBezTo>
                          <a:pt x="16389" y="2129"/>
                          <a:pt x="16350" y="2475"/>
                          <a:pt x="16345" y="2856"/>
                        </a:cubicBezTo>
                        <a:cubicBezTo>
                          <a:pt x="16339" y="3237"/>
                          <a:pt x="16370" y="3612"/>
                          <a:pt x="16450" y="4007"/>
                        </a:cubicBezTo>
                        <a:lnTo>
                          <a:pt x="16838" y="5919"/>
                        </a:lnTo>
                        <a:lnTo>
                          <a:pt x="16659" y="6025"/>
                        </a:lnTo>
                        <a:cubicBezTo>
                          <a:pt x="16505" y="6113"/>
                          <a:pt x="16401" y="6254"/>
                          <a:pt x="16355" y="6450"/>
                        </a:cubicBezTo>
                        <a:cubicBezTo>
                          <a:pt x="16309" y="6647"/>
                          <a:pt x="16302" y="6823"/>
                          <a:pt x="16334" y="6981"/>
                        </a:cubicBezTo>
                        <a:cubicBezTo>
                          <a:pt x="16366" y="7139"/>
                          <a:pt x="16425" y="7258"/>
                          <a:pt x="16523" y="7353"/>
                        </a:cubicBezTo>
                        <a:cubicBezTo>
                          <a:pt x="16621" y="7448"/>
                          <a:pt x="16747" y="7474"/>
                          <a:pt x="16901" y="7424"/>
                        </a:cubicBezTo>
                        <a:lnTo>
                          <a:pt x="17121" y="7300"/>
                        </a:lnTo>
                        <a:lnTo>
                          <a:pt x="18086" y="12115"/>
                        </a:lnTo>
                        <a:cubicBezTo>
                          <a:pt x="18157" y="12352"/>
                          <a:pt x="18245" y="12504"/>
                          <a:pt x="18349" y="12576"/>
                        </a:cubicBezTo>
                        <a:cubicBezTo>
                          <a:pt x="18453" y="12649"/>
                          <a:pt x="18549" y="12665"/>
                          <a:pt x="18643" y="12611"/>
                        </a:cubicBezTo>
                        <a:cubicBezTo>
                          <a:pt x="18743" y="12554"/>
                          <a:pt x="18826" y="12434"/>
                          <a:pt x="18884" y="12257"/>
                        </a:cubicBezTo>
                        <a:cubicBezTo>
                          <a:pt x="18941" y="12079"/>
                          <a:pt x="18940" y="11848"/>
                          <a:pt x="18894" y="11584"/>
                        </a:cubicBezTo>
                        <a:lnTo>
                          <a:pt x="17929" y="6804"/>
                        </a:lnTo>
                        <a:cubicBezTo>
                          <a:pt x="18067" y="6712"/>
                          <a:pt x="18230" y="6601"/>
                          <a:pt x="18412" y="6503"/>
                        </a:cubicBezTo>
                        <a:cubicBezTo>
                          <a:pt x="18594" y="6406"/>
                          <a:pt x="18765" y="6297"/>
                          <a:pt x="18926" y="6167"/>
                        </a:cubicBezTo>
                        <a:cubicBezTo>
                          <a:pt x="19086" y="6037"/>
                          <a:pt x="19210" y="5891"/>
                          <a:pt x="19304" y="5724"/>
                        </a:cubicBezTo>
                        <a:cubicBezTo>
                          <a:pt x="19397" y="5557"/>
                          <a:pt x="19423" y="5366"/>
                          <a:pt x="19377" y="5140"/>
                        </a:cubicBezTo>
                        <a:cubicBezTo>
                          <a:pt x="19348" y="4993"/>
                          <a:pt x="19296" y="4863"/>
                          <a:pt x="19209" y="4768"/>
                        </a:cubicBezTo>
                        <a:cubicBezTo>
                          <a:pt x="19123" y="4673"/>
                          <a:pt x="19001" y="4645"/>
                          <a:pt x="18863" y="4662"/>
                        </a:cubicBezTo>
                        <a:cubicBezTo>
                          <a:pt x="18671" y="4784"/>
                          <a:pt x="18471" y="4903"/>
                          <a:pt x="18254" y="5033"/>
                        </a:cubicBezTo>
                        <a:cubicBezTo>
                          <a:pt x="18038" y="5164"/>
                          <a:pt x="17841" y="5287"/>
                          <a:pt x="17656" y="5405"/>
                        </a:cubicBezTo>
                        <a:lnTo>
                          <a:pt x="17258" y="3422"/>
                        </a:lnTo>
                        <a:cubicBezTo>
                          <a:pt x="17211" y="2970"/>
                          <a:pt x="17218" y="2621"/>
                          <a:pt x="17289" y="2360"/>
                        </a:cubicBezTo>
                        <a:cubicBezTo>
                          <a:pt x="17360" y="2099"/>
                          <a:pt x="17482" y="1911"/>
                          <a:pt x="17656" y="1811"/>
                        </a:cubicBezTo>
                        <a:cubicBezTo>
                          <a:pt x="17737" y="1765"/>
                          <a:pt x="17821" y="1740"/>
                          <a:pt x="17919" y="1740"/>
                        </a:cubicBezTo>
                        <a:cubicBezTo>
                          <a:pt x="18016" y="1742"/>
                          <a:pt x="18110" y="1748"/>
                          <a:pt x="18202" y="1758"/>
                        </a:cubicBezTo>
                        <a:cubicBezTo>
                          <a:pt x="18294" y="1769"/>
                          <a:pt x="18391" y="1784"/>
                          <a:pt x="18475" y="1793"/>
                        </a:cubicBezTo>
                        <a:cubicBezTo>
                          <a:pt x="18558" y="1802"/>
                          <a:pt x="18628" y="1779"/>
                          <a:pt x="18695" y="1740"/>
                        </a:cubicBezTo>
                        <a:cubicBezTo>
                          <a:pt x="18809" y="1675"/>
                          <a:pt x="18888" y="1571"/>
                          <a:pt x="18936" y="1404"/>
                        </a:cubicBezTo>
                        <a:cubicBezTo>
                          <a:pt x="18985" y="1237"/>
                          <a:pt x="18994" y="1054"/>
                          <a:pt x="18957" y="873"/>
                        </a:cubicBezTo>
                        <a:cubicBezTo>
                          <a:pt x="18917" y="670"/>
                          <a:pt x="18829" y="523"/>
                          <a:pt x="18695" y="430"/>
                        </a:cubicBezTo>
                        <a:cubicBezTo>
                          <a:pt x="18560" y="338"/>
                          <a:pt x="18415" y="292"/>
                          <a:pt x="18254" y="271"/>
                        </a:cubicBezTo>
                        <a:close/>
                        <a:moveTo>
                          <a:pt x="14257" y="6715"/>
                        </a:moveTo>
                        <a:cubicBezTo>
                          <a:pt x="13916" y="6634"/>
                          <a:pt x="13566" y="6789"/>
                          <a:pt x="13207" y="7158"/>
                        </a:cubicBezTo>
                        <a:cubicBezTo>
                          <a:pt x="12991" y="7383"/>
                          <a:pt x="12812" y="7642"/>
                          <a:pt x="12662" y="7955"/>
                        </a:cubicBezTo>
                        <a:cubicBezTo>
                          <a:pt x="12512" y="8267"/>
                          <a:pt x="12395" y="8615"/>
                          <a:pt x="12305" y="8982"/>
                        </a:cubicBezTo>
                        <a:cubicBezTo>
                          <a:pt x="12215" y="9349"/>
                          <a:pt x="12143" y="9727"/>
                          <a:pt x="12106" y="10132"/>
                        </a:cubicBezTo>
                        <a:cubicBezTo>
                          <a:pt x="12068" y="10539"/>
                          <a:pt x="12054" y="10950"/>
                          <a:pt x="12053" y="11354"/>
                        </a:cubicBezTo>
                        <a:lnTo>
                          <a:pt x="12064" y="11584"/>
                        </a:lnTo>
                        <a:cubicBezTo>
                          <a:pt x="12089" y="11897"/>
                          <a:pt x="12130" y="12206"/>
                          <a:pt x="12179" y="12505"/>
                        </a:cubicBezTo>
                        <a:cubicBezTo>
                          <a:pt x="12228" y="12805"/>
                          <a:pt x="12304" y="13104"/>
                          <a:pt x="12399" y="13390"/>
                        </a:cubicBezTo>
                        <a:cubicBezTo>
                          <a:pt x="12551" y="13845"/>
                          <a:pt x="12731" y="14224"/>
                          <a:pt x="12956" y="14523"/>
                        </a:cubicBezTo>
                        <a:cubicBezTo>
                          <a:pt x="13180" y="14823"/>
                          <a:pt x="13421" y="15028"/>
                          <a:pt x="13680" y="15143"/>
                        </a:cubicBezTo>
                        <a:cubicBezTo>
                          <a:pt x="13938" y="15259"/>
                          <a:pt x="14213" y="15261"/>
                          <a:pt x="14487" y="15161"/>
                        </a:cubicBezTo>
                        <a:cubicBezTo>
                          <a:pt x="14762" y="15059"/>
                          <a:pt x="15025" y="14828"/>
                          <a:pt x="15274" y="14470"/>
                        </a:cubicBezTo>
                        <a:cubicBezTo>
                          <a:pt x="15610" y="13987"/>
                          <a:pt x="15839" y="13386"/>
                          <a:pt x="15977" y="12664"/>
                        </a:cubicBezTo>
                        <a:cubicBezTo>
                          <a:pt x="16116" y="11942"/>
                          <a:pt x="16169" y="11229"/>
                          <a:pt x="16135" y="10504"/>
                        </a:cubicBezTo>
                        <a:cubicBezTo>
                          <a:pt x="16112" y="9912"/>
                          <a:pt x="16017" y="9329"/>
                          <a:pt x="15841" y="8769"/>
                        </a:cubicBezTo>
                        <a:cubicBezTo>
                          <a:pt x="15664" y="8208"/>
                          <a:pt x="15437" y="7751"/>
                          <a:pt x="15170" y="7388"/>
                        </a:cubicBezTo>
                        <a:cubicBezTo>
                          <a:pt x="14902" y="7025"/>
                          <a:pt x="14598" y="6797"/>
                          <a:pt x="14257" y="6715"/>
                        </a:cubicBezTo>
                        <a:close/>
                        <a:moveTo>
                          <a:pt x="14120" y="8185"/>
                        </a:moveTo>
                        <a:cubicBezTo>
                          <a:pt x="14327" y="8211"/>
                          <a:pt x="14510" y="8342"/>
                          <a:pt x="14676" y="8574"/>
                        </a:cubicBezTo>
                        <a:cubicBezTo>
                          <a:pt x="14842" y="8806"/>
                          <a:pt x="14978" y="9111"/>
                          <a:pt x="15086" y="9477"/>
                        </a:cubicBezTo>
                        <a:cubicBezTo>
                          <a:pt x="15193" y="9845"/>
                          <a:pt x="15260" y="10206"/>
                          <a:pt x="15274" y="10575"/>
                        </a:cubicBezTo>
                        <a:cubicBezTo>
                          <a:pt x="15292" y="11032"/>
                          <a:pt x="15269" y="11484"/>
                          <a:pt x="15211" y="11921"/>
                        </a:cubicBezTo>
                        <a:cubicBezTo>
                          <a:pt x="15154" y="12357"/>
                          <a:pt x="15030" y="12754"/>
                          <a:pt x="14855" y="13107"/>
                        </a:cubicBezTo>
                        <a:cubicBezTo>
                          <a:pt x="14721" y="13372"/>
                          <a:pt x="14577" y="13556"/>
                          <a:pt x="14414" y="13656"/>
                        </a:cubicBezTo>
                        <a:cubicBezTo>
                          <a:pt x="14251" y="13755"/>
                          <a:pt x="14092" y="13780"/>
                          <a:pt x="13931" y="13727"/>
                        </a:cubicBezTo>
                        <a:cubicBezTo>
                          <a:pt x="13772" y="13674"/>
                          <a:pt x="13623" y="13544"/>
                          <a:pt x="13480" y="13355"/>
                        </a:cubicBezTo>
                        <a:cubicBezTo>
                          <a:pt x="13337" y="13166"/>
                          <a:pt x="13226" y="12922"/>
                          <a:pt x="13144" y="12629"/>
                        </a:cubicBezTo>
                        <a:cubicBezTo>
                          <a:pt x="13074" y="12392"/>
                          <a:pt x="13017" y="12177"/>
                          <a:pt x="12987" y="11974"/>
                        </a:cubicBezTo>
                        <a:cubicBezTo>
                          <a:pt x="12957" y="11770"/>
                          <a:pt x="12935" y="11536"/>
                          <a:pt x="12914" y="11283"/>
                        </a:cubicBezTo>
                        <a:cubicBezTo>
                          <a:pt x="12912" y="10793"/>
                          <a:pt x="12952" y="10321"/>
                          <a:pt x="13029" y="9849"/>
                        </a:cubicBezTo>
                        <a:cubicBezTo>
                          <a:pt x="13106" y="9377"/>
                          <a:pt x="13251" y="8973"/>
                          <a:pt x="13480" y="8628"/>
                        </a:cubicBezTo>
                        <a:cubicBezTo>
                          <a:pt x="13694" y="8316"/>
                          <a:pt x="13913" y="8159"/>
                          <a:pt x="14120" y="8185"/>
                        </a:cubicBezTo>
                        <a:close/>
                        <a:moveTo>
                          <a:pt x="9409" y="9442"/>
                        </a:moveTo>
                        <a:cubicBezTo>
                          <a:pt x="9068" y="9361"/>
                          <a:pt x="8718" y="9515"/>
                          <a:pt x="8360" y="9885"/>
                        </a:cubicBezTo>
                        <a:cubicBezTo>
                          <a:pt x="8144" y="10110"/>
                          <a:pt x="7964" y="10369"/>
                          <a:pt x="7814" y="10681"/>
                        </a:cubicBezTo>
                        <a:cubicBezTo>
                          <a:pt x="7664" y="10994"/>
                          <a:pt x="7548" y="11342"/>
                          <a:pt x="7457" y="11708"/>
                        </a:cubicBezTo>
                        <a:cubicBezTo>
                          <a:pt x="7367" y="12076"/>
                          <a:pt x="7296" y="12453"/>
                          <a:pt x="7258" y="12859"/>
                        </a:cubicBezTo>
                        <a:cubicBezTo>
                          <a:pt x="7220" y="13266"/>
                          <a:pt x="7206" y="13677"/>
                          <a:pt x="7206" y="14081"/>
                        </a:cubicBezTo>
                        <a:lnTo>
                          <a:pt x="7216" y="14311"/>
                        </a:lnTo>
                        <a:cubicBezTo>
                          <a:pt x="7242" y="14624"/>
                          <a:pt x="7283" y="14933"/>
                          <a:pt x="7332" y="15232"/>
                        </a:cubicBezTo>
                        <a:cubicBezTo>
                          <a:pt x="7381" y="15531"/>
                          <a:pt x="7457" y="15831"/>
                          <a:pt x="7552" y="16117"/>
                        </a:cubicBezTo>
                        <a:cubicBezTo>
                          <a:pt x="7703" y="16572"/>
                          <a:pt x="7883" y="16951"/>
                          <a:pt x="8108" y="17250"/>
                        </a:cubicBezTo>
                        <a:cubicBezTo>
                          <a:pt x="8332" y="17549"/>
                          <a:pt x="8573" y="17754"/>
                          <a:pt x="8832" y="17870"/>
                        </a:cubicBezTo>
                        <a:cubicBezTo>
                          <a:pt x="9091" y="17986"/>
                          <a:pt x="9365" y="17988"/>
                          <a:pt x="9640" y="17887"/>
                        </a:cubicBezTo>
                        <a:cubicBezTo>
                          <a:pt x="9914" y="17786"/>
                          <a:pt x="10167" y="17554"/>
                          <a:pt x="10416" y="17197"/>
                        </a:cubicBezTo>
                        <a:cubicBezTo>
                          <a:pt x="10752" y="16714"/>
                          <a:pt x="10991" y="16113"/>
                          <a:pt x="11130" y="15391"/>
                        </a:cubicBezTo>
                        <a:cubicBezTo>
                          <a:pt x="11268" y="14669"/>
                          <a:pt x="11321" y="13955"/>
                          <a:pt x="11287" y="13231"/>
                        </a:cubicBezTo>
                        <a:cubicBezTo>
                          <a:pt x="11265" y="12639"/>
                          <a:pt x="11170" y="12056"/>
                          <a:pt x="10993" y="11496"/>
                        </a:cubicBezTo>
                        <a:cubicBezTo>
                          <a:pt x="10817" y="10935"/>
                          <a:pt x="10589" y="10477"/>
                          <a:pt x="10322" y="10115"/>
                        </a:cubicBezTo>
                        <a:cubicBezTo>
                          <a:pt x="10054" y="9751"/>
                          <a:pt x="9750" y="9524"/>
                          <a:pt x="9409" y="9442"/>
                        </a:cubicBezTo>
                        <a:close/>
                        <a:moveTo>
                          <a:pt x="9262" y="10911"/>
                        </a:moveTo>
                        <a:cubicBezTo>
                          <a:pt x="9469" y="10938"/>
                          <a:pt x="9662" y="11069"/>
                          <a:pt x="9829" y="11301"/>
                        </a:cubicBezTo>
                        <a:cubicBezTo>
                          <a:pt x="9995" y="11533"/>
                          <a:pt x="10131" y="11837"/>
                          <a:pt x="10238" y="12204"/>
                        </a:cubicBezTo>
                        <a:cubicBezTo>
                          <a:pt x="10346" y="12571"/>
                          <a:pt x="10402" y="12932"/>
                          <a:pt x="10416" y="13302"/>
                        </a:cubicBezTo>
                        <a:cubicBezTo>
                          <a:pt x="10434" y="13759"/>
                          <a:pt x="10422" y="14211"/>
                          <a:pt x="10364" y="14647"/>
                        </a:cubicBezTo>
                        <a:cubicBezTo>
                          <a:pt x="10306" y="15084"/>
                          <a:pt x="10182" y="15481"/>
                          <a:pt x="10007" y="15833"/>
                        </a:cubicBezTo>
                        <a:cubicBezTo>
                          <a:pt x="9874" y="16099"/>
                          <a:pt x="9729" y="16283"/>
                          <a:pt x="9566" y="16382"/>
                        </a:cubicBezTo>
                        <a:cubicBezTo>
                          <a:pt x="9403" y="16482"/>
                          <a:pt x="9244" y="16506"/>
                          <a:pt x="9084" y="16453"/>
                        </a:cubicBezTo>
                        <a:cubicBezTo>
                          <a:pt x="8924" y="16401"/>
                          <a:pt x="8775" y="16270"/>
                          <a:pt x="8633" y="16081"/>
                        </a:cubicBezTo>
                        <a:cubicBezTo>
                          <a:pt x="8490" y="15893"/>
                          <a:pt x="8378" y="15649"/>
                          <a:pt x="8297" y="15355"/>
                        </a:cubicBezTo>
                        <a:cubicBezTo>
                          <a:pt x="8227" y="15119"/>
                          <a:pt x="8169" y="14904"/>
                          <a:pt x="8139" y="14700"/>
                        </a:cubicBezTo>
                        <a:cubicBezTo>
                          <a:pt x="8110" y="14497"/>
                          <a:pt x="8087" y="14263"/>
                          <a:pt x="8066" y="14010"/>
                        </a:cubicBezTo>
                        <a:cubicBezTo>
                          <a:pt x="8064" y="13520"/>
                          <a:pt x="8105" y="13048"/>
                          <a:pt x="8181" y="12576"/>
                        </a:cubicBezTo>
                        <a:cubicBezTo>
                          <a:pt x="8258" y="12104"/>
                          <a:pt x="8403" y="11699"/>
                          <a:pt x="8633" y="11354"/>
                        </a:cubicBezTo>
                        <a:cubicBezTo>
                          <a:pt x="8846" y="11043"/>
                          <a:pt x="9055" y="10886"/>
                          <a:pt x="9262" y="10911"/>
                        </a:cubicBezTo>
                        <a:close/>
                        <a:moveTo>
                          <a:pt x="5674" y="11407"/>
                        </a:moveTo>
                        <a:cubicBezTo>
                          <a:pt x="5582" y="11416"/>
                          <a:pt x="5500" y="11471"/>
                          <a:pt x="5422" y="11584"/>
                        </a:cubicBezTo>
                        <a:cubicBezTo>
                          <a:pt x="5344" y="11698"/>
                          <a:pt x="5293" y="11886"/>
                          <a:pt x="5264" y="12115"/>
                        </a:cubicBezTo>
                        <a:cubicBezTo>
                          <a:pt x="5281" y="13013"/>
                          <a:pt x="5297" y="13911"/>
                          <a:pt x="5317" y="14807"/>
                        </a:cubicBezTo>
                        <a:cubicBezTo>
                          <a:pt x="5337" y="15702"/>
                          <a:pt x="5335" y="16600"/>
                          <a:pt x="5306" y="17498"/>
                        </a:cubicBezTo>
                        <a:cubicBezTo>
                          <a:pt x="5138" y="17179"/>
                          <a:pt x="4969" y="16850"/>
                          <a:pt x="4803" y="16524"/>
                        </a:cubicBezTo>
                        <a:cubicBezTo>
                          <a:pt x="4636" y="16198"/>
                          <a:pt x="4463" y="15866"/>
                          <a:pt x="4299" y="15532"/>
                        </a:cubicBezTo>
                        <a:cubicBezTo>
                          <a:pt x="4151" y="15240"/>
                          <a:pt x="4001" y="14944"/>
                          <a:pt x="3848" y="14647"/>
                        </a:cubicBezTo>
                        <a:cubicBezTo>
                          <a:pt x="3695" y="14351"/>
                          <a:pt x="3551" y="14036"/>
                          <a:pt x="3418" y="13709"/>
                        </a:cubicBezTo>
                        <a:cubicBezTo>
                          <a:pt x="3348" y="13548"/>
                          <a:pt x="3273" y="13448"/>
                          <a:pt x="3187" y="13390"/>
                        </a:cubicBezTo>
                        <a:cubicBezTo>
                          <a:pt x="3101" y="13332"/>
                          <a:pt x="3016" y="13309"/>
                          <a:pt x="2935" y="13337"/>
                        </a:cubicBezTo>
                        <a:cubicBezTo>
                          <a:pt x="2855" y="13364"/>
                          <a:pt x="2789" y="13438"/>
                          <a:pt x="2725" y="13550"/>
                        </a:cubicBezTo>
                        <a:cubicBezTo>
                          <a:pt x="2662" y="13661"/>
                          <a:pt x="2610" y="13803"/>
                          <a:pt x="2589" y="13992"/>
                        </a:cubicBezTo>
                        <a:cubicBezTo>
                          <a:pt x="2575" y="14517"/>
                          <a:pt x="2562" y="15002"/>
                          <a:pt x="2547" y="15426"/>
                        </a:cubicBezTo>
                        <a:cubicBezTo>
                          <a:pt x="2532" y="15851"/>
                          <a:pt x="2526" y="16241"/>
                          <a:pt x="2515" y="16613"/>
                        </a:cubicBezTo>
                        <a:cubicBezTo>
                          <a:pt x="2504" y="16985"/>
                          <a:pt x="2484" y="17357"/>
                          <a:pt x="2473" y="17728"/>
                        </a:cubicBezTo>
                        <a:cubicBezTo>
                          <a:pt x="2462" y="18100"/>
                          <a:pt x="2454" y="18491"/>
                          <a:pt x="2442" y="18914"/>
                        </a:cubicBezTo>
                        <a:cubicBezTo>
                          <a:pt x="2138" y="18257"/>
                          <a:pt x="1847" y="17599"/>
                          <a:pt x="1571" y="16913"/>
                        </a:cubicBezTo>
                        <a:cubicBezTo>
                          <a:pt x="1295" y="16228"/>
                          <a:pt x="1042" y="15522"/>
                          <a:pt x="816" y="14807"/>
                        </a:cubicBezTo>
                        <a:cubicBezTo>
                          <a:pt x="728" y="14592"/>
                          <a:pt x="628" y="14475"/>
                          <a:pt x="511" y="14435"/>
                        </a:cubicBezTo>
                        <a:cubicBezTo>
                          <a:pt x="395" y="14394"/>
                          <a:pt x="294" y="14418"/>
                          <a:pt x="207" y="14506"/>
                        </a:cubicBezTo>
                        <a:cubicBezTo>
                          <a:pt x="120" y="14593"/>
                          <a:pt x="54" y="14722"/>
                          <a:pt x="18" y="14913"/>
                        </a:cubicBezTo>
                        <a:cubicBezTo>
                          <a:pt x="-18" y="15104"/>
                          <a:pt x="1" y="15313"/>
                          <a:pt x="71" y="15550"/>
                        </a:cubicBezTo>
                        <a:cubicBezTo>
                          <a:pt x="197" y="15957"/>
                          <a:pt x="341" y="16367"/>
                          <a:pt x="490" y="16754"/>
                        </a:cubicBezTo>
                        <a:cubicBezTo>
                          <a:pt x="639" y="17141"/>
                          <a:pt x="796" y="17522"/>
                          <a:pt x="963" y="17905"/>
                        </a:cubicBezTo>
                        <a:cubicBezTo>
                          <a:pt x="1206" y="18484"/>
                          <a:pt x="1443" y="19045"/>
                          <a:pt x="1687" y="19605"/>
                        </a:cubicBezTo>
                        <a:cubicBezTo>
                          <a:pt x="1930" y="20165"/>
                          <a:pt x="2194" y="20719"/>
                          <a:pt x="2473" y="21251"/>
                        </a:cubicBezTo>
                        <a:cubicBezTo>
                          <a:pt x="2611" y="21487"/>
                          <a:pt x="2760" y="21585"/>
                          <a:pt x="2914" y="21535"/>
                        </a:cubicBezTo>
                        <a:cubicBezTo>
                          <a:pt x="3068" y="21484"/>
                          <a:pt x="3179" y="21285"/>
                          <a:pt x="3250" y="20968"/>
                        </a:cubicBezTo>
                        <a:cubicBezTo>
                          <a:pt x="3264" y="20481"/>
                          <a:pt x="3280" y="20027"/>
                          <a:pt x="3292" y="19605"/>
                        </a:cubicBezTo>
                        <a:cubicBezTo>
                          <a:pt x="3304" y="19182"/>
                          <a:pt x="3315" y="18768"/>
                          <a:pt x="3323" y="18365"/>
                        </a:cubicBezTo>
                        <a:cubicBezTo>
                          <a:pt x="3332" y="17964"/>
                          <a:pt x="3333" y="17569"/>
                          <a:pt x="3344" y="17179"/>
                        </a:cubicBezTo>
                        <a:cubicBezTo>
                          <a:pt x="3355" y="16789"/>
                          <a:pt x="3372" y="16387"/>
                          <a:pt x="3386" y="15975"/>
                        </a:cubicBezTo>
                        <a:cubicBezTo>
                          <a:pt x="3427" y="16065"/>
                          <a:pt x="3470" y="16159"/>
                          <a:pt x="3512" y="16241"/>
                        </a:cubicBezTo>
                        <a:cubicBezTo>
                          <a:pt x="3555" y="16323"/>
                          <a:pt x="3593" y="16396"/>
                          <a:pt x="3638" y="16471"/>
                        </a:cubicBezTo>
                        <a:cubicBezTo>
                          <a:pt x="3924" y="17037"/>
                          <a:pt x="4219" y="17601"/>
                          <a:pt x="4509" y="18153"/>
                        </a:cubicBezTo>
                        <a:cubicBezTo>
                          <a:pt x="4799" y="18704"/>
                          <a:pt x="5096" y="19239"/>
                          <a:pt x="5411" y="19764"/>
                        </a:cubicBezTo>
                        <a:cubicBezTo>
                          <a:pt x="5564" y="19890"/>
                          <a:pt x="5703" y="19916"/>
                          <a:pt x="5821" y="19835"/>
                        </a:cubicBezTo>
                        <a:cubicBezTo>
                          <a:pt x="5939" y="19755"/>
                          <a:pt x="6023" y="19582"/>
                          <a:pt x="6083" y="19321"/>
                        </a:cubicBezTo>
                        <a:cubicBezTo>
                          <a:pt x="6168" y="18114"/>
                          <a:pt x="6205" y="16910"/>
                          <a:pt x="6188" y="15692"/>
                        </a:cubicBezTo>
                        <a:cubicBezTo>
                          <a:pt x="6170" y="14474"/>
                          <a:pt x="6151" y="13251"/>
                          <a:pt x="6125" y="12045"/>
                        </a:cubicBezTo>
                        <a:cubicBezTo>
                          <a:pt x="6088" y="11827"/>
                          <a:pt x="6022" y="11676"/>
                          <a:pt x="5936" y="11567"/>
                        </a:cubicBezTo>
                        <a:cubicBezTo>
                          <a:pt x="5851" y="11458"/>
                          <a:pt x="5766" y="11399"/>
                          <a:pt x="5674" y="11407"/>
                        </a:cubicBezTo>
                        <a:close/>
                      </a:path>
                    </a:pathLst>
                  </a:custGeom>
                  <a:solidFill>
                    <a:srgbClr val="1773B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56" name="Сгруппировать"/>
                <p:cNvGrpSpPr/>
                <p:nvPr/>
              </p:nvGrpSpPr>
              <p:grpSpPr>
                <a:xfrm>
                  <a:off x="-1" y="0"/>
                  <a:ext cx="313441" cy="399653"/>
                  <a:chOff x="0" y="0"/>
                  <a:chExt cx="313439" cy="399652"/>
                </a:xfrm>
              </p:grpSpPr>
              <p:sp>
                <p:nvSpPr>
                  <p:cNvPr id="253" name="Фигура"/>
                  <p:cNvSpPr/>
                  <p:nvPr/>
                </p:nvSpPr>
                <p:spPr>
                  <a:xfrm>
                    <a:off x="0" y="8816"/>
                    <a:ext cx="304861" cy="3908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85" h="20373" extrusionOk="0">
                        <a:moveTo>
                          <a:pt x="15510" y="11150"/>
                        </a:moveTo>
                        <a:cubicBezTo>
                          <a:pt x="15500" y="11159"/>
                          <a:pt x="15489" y="11169"/>
                          <a:pt x="15479" y="11179"/>
                        </a:cubicBezTo>
                        <a:cubicBezTo>
                          <a:pt x="15489" y="11169"/>
                          <a:pt x="15500" y="11159"/>
                          <a:pt x="15510" y="11150"/>
                        </a:cubicBezTo>
                        <a:close/>
                        <a:moveTo>
                          <a:pt x="15616" y="11048"/>
                        </a:moveTo>
                        <a:cubicBezTo>
                          <a:pt x="15606" y="11058"/>
                          <a:pt x="15595" y="11068"/>
                          <a:pt x="15584" y="11078"/>
                        </a:cubicBezTo>
                        <a:cubicBezTo>
                          <a:pt x="15595" y="11068"/>
                          <a:pt x="15606" y="11058"/>
                          <a:pt x="15616" y="11048"/>
                        </a:cubicBezTo>
                        <a:close/>
                        <a:moveTo>
                          <a:pt x="15720" y="10943"/>
                        </a:moveTo>
                        <a:cubicBezTo>
                          <a:pt x="15709" y="10954"/>
                          <a:pt x="15699" y="10965"/>
                          <a:pt x="15688" y="10976"/>
                        </a:cubicBezTo>
                        <a:cubicBezTo>
                          <a:pt x="15699" y="10965"/>
                          <a:pt x="15709" y="10954"/>
                          <a:pt x="15720" y="10943"/>
                        </a:cubicBezTo>
                        <a:close/>
                        <a:moveTo>
                          <a:pt x="15820" y="10837"/>
                        </a:moveTo>
                        <a:cubicBezTo>
                          <a:pt x="15810" y="10848"/>
                          <a:pt x="15800" y="10860"/>
                          <a:pt x="15789" y="10871"/>
                        </a:cubicBezTo>
                        <a:cubicBezTo>
                          <a:pt x="15800" y="10860"/>
                          <a:pt x="15810" y="10848"/>
                          <a:pt x="15820" y="10837"/>
                        </a:cubicBezTo>
                        <a:close/>
                        <a:moveTo>
                          <a:pt x="15918" y="10729"/>
                        </a:moveTo>
                        <a:cubicBezTo>
                          <a:pt x="15908" y="10741"/>
                          <a:pt x="15898" y="10752"/>
                          <a:pt x="15888" y="10763"/>
                        </a:cubicBezTo>
                        <a:cubicBezTo>
                          <a:pt x="15898" y="10752"/>
                          <a:pt x="15908" y="10741"/>
                          <a:pt x="15918" y="10729"/>
                        </a:cubicBezTo>
                        <a:close/>
                        <a:moveTo>
                          <a:pt x="16013" y="10620"/>
                        </a:moveTo>
                        <a:cubicBezTo>
                          <a:pt x="16003" y="10631"/>
                          <a:pt x="15994" y="10642"/>
                          <a:pt x="15984" y="10653"/>
                        </a:cubicBezTo>
                        <a:cubicBezTo>
                          <a:pt x="15994" y="10642"/>
                          <a:pt x="16003" y="10631"/>
                          <a:pt x="16013" y="10620"/>
                        </a:cubicBezTo>
                        <a:close/>
                        <a:moveTo>
                          <a:pt x="16104" y="10508"/>
                        </a:moveTo>
                        <a:cubicBezTo>
                          <a:pt x="16095" y="10519"/>
                          <a:pt x="16087" y="10530"/>
                          <a:pt x="16078" y="10541"/>
                        </a:cubicBezTo>
                        <a:cubicBezTo>
                          <a:pt x="16087" y="10530"/>
                          <a:pt x="16095" y="10519"/>
                          <a:pt x="16104" y="10508"/>
                        </a:cubicBezTo>
                        <a:close/>
                        <a:moveTo>
                          <a:pt x="16192" y="10396"/>
                        </a:moveTo>
                        <a:cubicBezTo>
                          <a:pt x="16184" y="10406"/>
                          <a:pt x="16177" y="10416"/>
                          <a:pt x="16169" y="10426"/>
                        </a:cubicBezTo>
                        <a:cubicBezTo>
                          <a:pt x="16177" y="10416"/>
                          <a:pt x="16184" y="10406"/>
                          <a:pt x="16192" y="10396"/>
                        </a:cubicBezTo>
                        <a:close/>
                        <a:moveTo>
                          <a:pt x="16277" y="10282"/>
                        </a:moveTo>
                        <a:cubicBezTo>
                          <a:pt x="16270" y="10291"/>
                          <a:pt x="16264" y="10300"/>
                          <a:pt x="16257" y="10309"/>
                        </a:cubicBezTo>
                        <a:cubicBezTo>
                          <a:pt x="16264" y="10300"/>
                          <a:pt x="16270" y="10291"/>
                          <a:pt x="16277" y="10282"/>
                        </a:cubicBezTo>
                        <a:close/>
                        <a:moveTo>
                          <a:pt x="16358" y="10168"/>
                        </a:moveTo>
                        <a:cubicBezTo>
                          <a:pt x="16353" y="10175"/>
                          <a:pt x="16347" y="10183"/>
                          <a:pt x="16342" y="10190"/>
                        </a:cubicBezTo>
                        <a:cubicBezTo>
                          <a:pt x="16347" y="10183"/>
                          <a:pt x="16353" y="10175"/>
                          <a:pt x="16358" y="10168"/>
                        </a:cubicBezTo>
                        <a:close/>
                        <a:moveTo>
                          <a:pt x="16435" y="10053"/>
                        </a:moveTo>
                        <a:cubicBezTo>
                          <a:pt x="16432" y="10059"/>
                          <a:pt x="16428" y="10064"/>
                          <a:pt x="16425" y="10069"/>
                        </a:cubicBezTo>
                        <a:cubicBezTo>
                          <a:pt x="16428" y="10064"/>
                          <a:pt x="16432" y="10059"/>
                          <a:pt x="16435" y="10053"/>
                        </a:cubicBezTo>
                        <a:close/>
                        <a:moveTo>
                          <a:pt x="16508" y="9939"/>
                        </a:moveTo>
                        <a:cubicBezTo>
                          <a:pt x="16507" y="9942"/>
                          <a:pt x="16505" y="9944"/>
                          <a:pt x="16504" y="9946"/>
                        </a:cubicBezTo>
                        <a:cubicBezTo>
                          <a:pt x="16505" y="9944"/>
                          <a:pt x="16507" y="9942"/>
                          <a:pt x="16508" y="9939"/>
                        </a:cubicBezTo>
                        <a:close/>
                        <a:moveTo>
                          <a:pt x="15371" y="11276"/>
                        </a:moveTo>
                        <a:cubicBezTo>
                          <a:pt x="15381" y="11267"/>
                          <a:pt x="15391" y="11258"/>
                          <a:pt x="15401" y="11249"/>
                        </a:cubicBezTo>
                        <a:cubicBezTo>
                          <a:pt x="15391" y="11258"/>
                          <a:pt x="15381" y="11267"/>
                          <a:pt x="15371" y="11276"/>
                        </a:cubicBezTo>
                        <a:close/>
                        <a:moveTo>
                          <a:pt x="15263" y="11370"/>
                        </a:moveTo>
                        <a:cubicBezTo>
                          <a:pt x="15272" y="11362"/>
                          <a:pt x="15281" y="11355"/>
                          <a:pt x="15290" y="11347"/>
                        </a:cubicBezTo>
                        <a:cubicBezTo>
                          <a:pt x="15281" y="11355"/>
                          <a:pt x="15272" y="11362"/>
                          <a:pt x="15263" y="11370"/>
                        </a:cubicBezTo>
                        <a:close/>
                        <a:moveTo>
                          <a:pt x="15153" y="11460"/>
                        </a:moveTo>
                        <a:cubicBezTo>
                          <a:pt x="15160" y="11454"/>
                          <a:pt x="15168" y="11448"/>
                          <a:pt x="15175" y="11442"/>
                        </a:cubicBezTo>
                        <a:cubicBezTo>
                          <a:pt x="15168" y="11448"/>
                          <a:pt x="15160" y="11454"/>
                          <a:pt x="15153" y="11460"/>
                        </a:cubicBezTo>
                        <a:close/>
                        <a:moveTo>
                          <a:pt x="15043" y="11547"/>
                        </a:moveTo>
                        <a:cubicBezTo>
                          <a:pt x="15048" y="11543"/>
                          <a:pt x="15054" y="11539"/>
                          <a:pt x="15059" y="11535"/>
                        </a:cubicBezTo>
                        <a:cubicBezTo>
                          <a:pt x="15054" y="11539"/>
                          <a:pt x="15048" y="11543"/>
                          <a:pt x="15043" y="11547"/>
                        </a:cubicBezTo>
                        <a:close/>
                        <a:moveTo>
                          <a:pt x="14936" y="11629"/>
                        </a:moveTo>
                        <a:cubicBezTo>
                          <a:pt x="14937" y="11628"/>
                          <a:pt x="14938" y="11627"/>
                          <a:pt x="14940" y="11626"/>
                        </a:cubicBezTo>
                        <a:cubicBezTo>
                          <a:pt x="14938" y="11627"/>
                          <a:pt x="14937" y="11628"/>
                          <a:pt x="14936" y="11629"/>
                        </a:cubicBezTo>
                        <a:close/>
                        <a:moveTo>
                          <a:pt x="13371" y="12490"/>
                        </a:moveTo>
                        <a:cubicBezTo>
                          <a:pt x="13371" y="12490"/>
                          <a:pt x="13371" y="12490"/>
                          <a:pt x="13371" y="12490"/>
                        </a:cubicBezTo>
                        <a:cubicBezTo>
                          <a:pt x="13371" y="12490"/>
                          <a:pt x="13371" y="12490"/>
                          <a:pt x="13371" y="12490"/>
                        </a:cubicBezTo>
                        <a:close/>
                        <a:moveTo>
                          <a:pt x="13227" y="12544"/>
                        </a:moveTo>
                        <a:cubicBezTo>
                          <a:pt x="13228" y="12544"/>
                          <a:pt x="13229" y="12543"/>
                          <a:pt x="13231" y="12543"/>
                        </a:cubicBezTo>
                        <a:cubicBezTo>
                          <a:pt x="13229" y="12543"/>
                          <a:pt x="13228" y="12544"/>
                          <a:pt x="13227" y="12544"/>
                        </a:cubicBezTo>
                        <a:close/>
                        <a:moveTo>
                          <a:pt x="13082" y="12595"/>
                        </a:moveTo>
                        <a:cubicBezTo>
                          <a:pt x="13083" y="12595"/>
                          <a:pt x="13085" y="12594"/>
                          <a:pt x="13086" y="12594"/>
                        </a:cubicBezTo>
                        <a:cubicBezTo>
                          <a:pt x="13085" y="12594"/>
                          <a:pt x="13083" y="12595"/>
                          <a:pt x="13082" y="12595"/>
                        </a:cubicBezTo>
                        <a:close/>
                        <a:moveTo>
                          <a:pt x="14553" y="16396"/>
                        </a:moveTo>
                        <a:cubicBezTo>
                          <a:pt x="14563" y="16399"/>
                          <a:pt x="14573" y="16402"/>
                          <a:pt x="14582" y="16405"/>
                        </a:cubicBezTo>
                        <a:cubicBezTo>
                          <a:pt x="14573" y="16402"/>
                          <a:pt x="14563" y="16399"/>
                          <a:pt x="14553" y="16396"/>
                        </a:cubicBezTo>
                        <a:close/>
                        <a:moveTo>
                          <a:pt x="14454" y="16363"/>
                        </a:moveTo>
                        <a:cubicBezTo>
                          <a:pt x="14464" y="16366"/>
                          <a:pt x="14473" y="16370"/>
                          <a:pt x="14483" y="16373"/>
                        </a:cubicBezTo>
                        <a:cubicBezTo>
                          <a:pt x="14473" y="16370"/>
                          <a:pt x="14464" y="16366"/>
                          <a:pt x="14454" y="16363"/>
                        </a:cubicBezTo>
                        <a:close/>
                        <a:moveTo>
                          <a:pt x="14372" y="16332"/>
                        </a:moveTo>
                        <a:cubicBezTo>
                          <a:pt x="14376" y="16334"/>
                          <a:pt x="14381" y="16336"/>
                          <a:pt x="14385" y="16337"/>
                        </a:cubicBezTo>
                        <a:cubicBezTo>
                          <a:pt x="14381" y="16336"/>
                          <a:pt x="14376" y="16334"/>
                          <a:pt x="14372" y="16332"/>
                        </a:cubicBezTo>
                        <a:close/>
                        <a:moveTo>
                          <a:pt x="14202" y="16258"/>
                        </a:moveTo>
                        <a:cubicBezTo>
                          <a:pt x="14213" y="16263"/>
                          <a:pt x="14225" y="16268"/>
                          <a:pt x="14236" y="16274"/>
                        </a:cubicBezTo>
                        <a:cubicBezTo>
                          <a:pt x="14225" y="16268"/>
                          <a:pt x="14213" y="16263"/>
                          <a:pt x="14202" y="16258"/>
                        </a:cubicBezTo>
                        <a:close/>
                        <a:moveTo>
                          <a:pt x="14108" y="16209"/>
                        </a:moveTo>
                        <a:cubicBezTo>
                          <a:pt x="14122" y="16217"/>
                          <a:pt x="14137" y="16224"/>
                          <a:pt x="14151" y="16232"/>
                        </a:cubicBezTo>
                        <a:cubicBezTo>
                          <a:pt x="14137" y="16224"/>
                          <a:pt x="14122" y="16217"/>
                          <a:pt x="14108" y="16209"/>
                        </a:cubicBezTo>
                        <a:close/>
                        <a:moveTo>
                          <a:pt x="14015" y="16157"/>
                        </a:moveTo>
                        <a:cubicBezTo>
                          <a:pt x="14031" y="16166"/>
                          <a:pt x="14046" y="16175"/>
                          <a:pt x="14061" y="16183"/>
                        </a:cubicBezTo>
                        <a:cubicBezTo>
                          <a:pt x="14046" y="16175"/>
                          <a:pt x="14031" y="16166"/>
                          <a:pt x="14015" y="16157"/>
                        </a:cubicBezTo>
                        <a:close/>
                        <a:moveTo>
                          <a:pt x="13925" y="16100"/>
                        </a:moveTo>
                        <a:cubicBezTo>
                          <a:pt x="13941" y="16110"/>
                          <a:pt x="13956" y="16121"/>
                          <a:pt x="13973" y="16131"/>
                        </a:cubicBezTo>
                        <a:cubicBezTo>
                          <a:pt x="13956" y="16121"/>
                          <a:pt x="13941" y="16110"/>
                          <a:pt x="13925" y="16100"/>
                        </a:cubicBezTo>
                        <a:close/>
                        <a:moveTo>
                          <a:pt x="13832" y="16036"/>
                        </a:moveTo>
                        <a:cubicBezTo>
                          <a:pt x="13850" y="16049"/>
                          <a:pt x="13868" y="16062"/>
                          <a:pt x="13887" y="16075"/>
                        </a:cubicBezTo>
                        <a:cubicBezTo>
                          <a:pt x="13868" y="16062"/>
                          <a:pt x="13850" y="16049"/>
                          <a:pt x="13832" y="16036"/>
                        </a:cubicBezTo>
                        <a:close/>
                        <a:moveTo>
                          <a:pt x="13723" y="15952"/>
                        </a:moveTo>
                        <a:cubicBezTo>
                          <a:pt x="13749" y="15974"/>
                          <a:pt x="13776" y="15995"/>
                          <a:pt x="13803" y="16015"/>
                        </a:cubicBezTo>
                        <a:cubicBezTo>
                          <a:pt x="13776" y="15995"/>
                          <a:pt x="13749" y="15974"/>
                          <a:pt x="13723" y="15952"/>
                        </a:cubicBezTo>
                        <a:close/>
                        <a:moveTo>
                          <a:pt x="14656" y="16425"/>
                        </a:moveTo>
                        <a:cubicBezTo>
                          <a:pt x="14664" y="16428"/>
                          <a:pt x="14672" y="16430"/>
                          <a:pt x="14681" y="16432"/>
                        </a:cubicBezTo>
                        <a:cubicBezTo>
                          <a:pt x="14672" y="16430"/>
                          <a:pt x="14664" y="16428"/>
                          <a:pt x="14656" y="16425"/>
                        </a:cubicBezTo>
                        <a:close/>
                        <a:moveTo>
                          <a:pt x="13645" y="15885"/>
                        </a:moveTo>
                        <a:cubicBezTo>
                          <a:pt x="13666" y="15904"/>
                          <a:pt x="13687" y="15922"/>
                          <a:pt x="13708" y="15940"/>
                        </a:cubicBezTo>
                        <a:cubicBezTo>
                          <a:pt x="13687" y="15922"/>
                          <a:pt x="13666" y="15904"/>
                          <a:pt x="13645" y="15885"/>
                        </a:cubicBezTo>
                        <a:close/>
                        <a:moveTo>
                          <a:pt x="13570" y="15814"/>
                        </a:moveTo>
                        <a:cubicBezTo>
                          <a:pt x="13586" y="15831"/>
                          <a:pt x="13603" y="15847"/>
                          <a:pt x="13621" y="15863"/>
                        </a:cubicBezTo>
                        <a:cubicBezTo>
                          <a:pt x="13603" y="15847"/>
                          <a:pt x="13586" y="15831"/>
                          <a:pt x="13570" y="15814"/>
                        </a:cubicBezTo>
                        <a:close/>
                        <a:moveTo>
                          <a:pt x="13497" y="15740"/>
                        </a:moveTo>
                        <a:cubicBezTo>
                          <a:pt x="13513" y="15756"/>
                          <a:pt x="13528" y="15773"/>
                          <a:pt x="13544" y="15789"/>
                        </a:cubicBezTo>
                        <a:cubicBezTo>
                          <a:pt x="13528" y="15773"/>
                          <a:pt x="13513" y="15756"/>
                          <a:pt x="13497" y="15740"/>
                        </a:cubicBezTo>
                        <a:close/>
                        <a:moveTo>
                          <a:pt x="13427" y="15660"/>
                        </a:moveTo>
                        <a:cubicBezTo>
                          <a:pt x="13442" y="15678"/>
                          <a:pt x="13458" y="15696"/>
                          <a:pt x="13474" y="15714"/>
                        </a:cubicBezTo>
                        <a:cubicBezTo>
                          <a:pt x="13458" y="15696"/>
                          <a:pt x="13442" y="15678"/>
                          <a:pt x="13427" y="15660"/>
                        </a:cubicBezTo>
                        <a:close/>
                        <a:moveTo>
                          <a:pt x="13352" y="15567"/>
                        </a:moveTo>
                        <a:cubicBezTo>
                          <a:pt x="13370" y="15591"/>
                          <a:pt x="13388" y="15614"/>
                          <a:pt x="13407" y="15637"/>
                        </a:cubicBezTo>
                        <a:cubicBezTo>
                          <a:pt x="13388" y="15614"/>
                          <a:pt x="13370" y="15591"/>
                          <a:pt x="13352" y="15567"/>
                        </a:cubicBezTo>
                        <a:close/>
                        <a:moveTo>
                          <a:pt x="13285" y="15473"/>
                        </a:moveTo>
                        <a:cubicBezTo>
                          <a:pt x="13304" y="15501"/>
                          <a:pt x="13324" y="15530"/>
                          <a:pt x="13345" y="15557"/>
                        </a:cubicBezTo>
                        <a:cubicBezTo>
                          <a:pt x="13324" y="15530"/>
                          <a:pt x="13304" y="15501"/>
                          <a:pt x="13285" y="15473"/>
                        </a:cubicBezTo>
                        <a:close/>
                        <a:moveTo>
                          <a:pt x="13231" y="15388"/>
                        </a:moveTo>
                        <a:cubicBezTo>
                          <a:pt x="13246" y="15413"/>
                          <a:pt x="13261" y="15437"/>
                          <a:pt x="13278" y="15461"/>
                        </a:cubicBezTo>
                        <a:cubicBezTo>
                          <a:pt x="13261" y="15437"/>
                          <a:pt x="13246" y="15413"/>
                          <a:pt x="13231" y="15388"/>
                        </a:cubicBezTo>
                        <a:close/>
                        <a:moveTo>
                          <a:pt x="13181" y="15300"/>
                        </a:moveTo>
                        <a:cubicBezTo>
                          <a:pt x="13192" y="15321"/>
                          <a:pt x="13204" y="15342"/>
                          <a:pt x="13216" y="15363"/>
                        </a:cubicBezTo>
                        <a:cubicBezTo>
                          <a:pt x="13204" y="15342"/>
                          <a:pt x="13192" y="15321"/>
                          <a:pt x="13181" y="15300"/>
                        </a:cubicBezTo>
                        <a:close/>
                        <a:moveTo>
                          <a:pt x="13134" y="15209"/>
                        </a:moveTo>
                        <a:cubicBezTo>
                          <a:pt x="13144" y="15230"/>
                          <a:pt x="13154" y="15250"/>
                          <a:pt x="13165" y="15271"/>
                        </a:cubicBezTo>
                        <a:cubicBezTo>
                          <a:pt x="13154" y="15250"/>
                          <a:pt x="13144" y="15230"/>
                          <a:pt x="13134" y="15209"/>
                        </a:cubicBezTo>
                        <a:close/>
                        <a:moveTo>
                          <a:pt x="13091" y="15112"/>
                        </a:moveTo>
                        <a:cubicBezTo>
                          <a:pt x="13100" y="15135"/>
                          <a:pt x="13110" y="15157"/>
                          <a:pt x="13120" y="15179"/>
                        </a:cubicBezTo>
                        <a:cubicBezTo>
                          <a:pt x="13110" y="15157"/>
                          <a:pt x="13100" y="15135"/>
                          <a:pt x="13091" y="15112"/>
                        </a:cubicBezTo>
                        <a:close/>
                        <a:moveTo>
                          <a:pt x="13047" y="14997"/>
                        </a:moveTo>
                        <a:cubicBezTo>
                          <a:pt x="13057" y="15027"/>
                          <a:pt x="13068" y="15057"/>
                          <a:pt x="13080" y="15086"/>
                        </a:cubicBezTo>
                        <a:cubicBezTo>
                          <a:pt x="13068" y="15057"/>
                          <a:pt x="13057" y="15027"/>
                          <a:pt x="13047" y="14997"/>
                        </a:cubicBezTo>
                        <a:close/>
                        <a:moveTo>
                          <a:pt x="13014" y="14894"/>
                        </a:moveTo>
                        <a:cubicBezTo>
                          <a:pt x="13023" y="14927"/>
                          <a:pt x="13034" y="14959"/>
                          <a:pt x="13045" y="14992"/>
                        </a:cubicBezTo>
                        <a:cubicBezTo>
                          <a:pt x="13034" y="14959"/>
                          <a:pt x="13023" y="14927"/>
                          <a:pt x="13014" y="14894"/>
                        </a:cubicBezTo>
                        <a:close/>
                        <a:moveTo>
                          <a:pt x="12989" y="14796"/>
                        </a:moveTo>
                        <a:cubicBezTo>
                          <a:pt x="12994" y="14821"/>
                          <a:pt x="13001" y="14845"/>
                          <a:pt x="13007" y="14869"/>
                        </a:cubicBezTo>
                        <a:cubicBezTo>
                          <a:pt x="13001" y="14845"/>
                          <a:pt x="12994" y="14821"/>
                          <a:pt x="12989" y="14796"/>
                        </a:cubicBezTo>
                        <a:close/>
                        <a:moveTo>
                          <a:pt x="12968" y="14696"/>
                        </a:moveTo>
                        <a:cubicBezTo>
                          <a:pt x="12972" y="14718"/>
                          <a:pt x="12977" y="14740"/>
                          <a:pt x="12981" y="14762"/>
                        </a:cubicBezTo>
                        <a:cubicBezTo>
                          <a:pt x="12977" y="14740"/>
                          <a:pt x="12972" y="14718"/>
                          <a:pt x="12968" y="14696"/>
                        </a:cubicBezTo>
                        <a:close/>
                        <a:moveTo>
                          <a:pt x="12953" y="14594"/>
                        </a:moveTo>
                        <a:cubicBezTo>
                          <a:pt x="12956" y="14615"/>
                          <a:pt x="12959" y="14637"/>
                          <a:pt x="12962" y="14658"/>
                        </a:cubicBezTo>
                        <a:cubicBezTo>
                          <a:pt x="12959" y="14637"/>
                          <a:pt x="12956" y="14615"/>
                          <a:pt x="12953" y="14594"/>
                        </a:cubicBezTo>
                        <a:close/>
                        <a:moveTo>
                          <a:pt x="12942" y="14486"/>
                        </a:moveTo>
                        <a:cubicBezTo>
                          <a:pt x="12944" y="14509"/>
                          <a:pt x="12946" y="14532"/>
                          <a:pt x="12948" y="14556"/>
                        </a:cubicBezTo>
                        <a:cubicBezTo>
                          <a:pt x="12946" y="14532"/>
                          <a:pt x="12944" y="14509"/>
                          <a:pt x="12942" y="14486"/>
                        </a:cubicBezTo>
                        <a:close/>
                        <a:moveTo>
                          <a:pt x="12940" y="14453"/>
                        </a:moveTo>
                        <a:cubicBezTo>
                          <a:pt x="12938" y="14418"/>
                          <a:pt x="12937" y="14383"/>
                          <a:pt x="12937" y="14348"/>
                        </a:cubicBezTo>
                        <a:cubicBezTo>
                          <a:pt x="12937" y="14383"/>
                          <a:pt x="12938" y="14418"/>
                          <a:pt x="12940" y="14453"/>
                        </a:cubicBezTo>
                        <a:close/>
                        <a:moveTo>
                          <a:pt x="12936" y="12643"/>
                        </a:moveTo>
                        <a:cubicBezTo>
                          <a:pt x="12937" y="12643"/>
                          <a:pt x="12939" y="12642"/>
                          <a:pt x="12940" y="12642"/>
                        </a:cubicBezTo>
                        <a:cubicBezTo>
                          <a:pt x="12939" y="12642"/>
                          <a:pt x="12938" y="12642"/>
                          <a:pt x="12937" y="12643"/>
                        </a:cubicBezTo>
                        <a:cubicBezTo>
                          <a:pt x="12937" y="12643"/>
                          <a:pt x="12936" y="12643"/>
                          <a:pt x="12936" y="12643"/>
                        </a:cubicBezTo>
                        <a:close/>
                        <a:moveTo>
                          <a:pt x="12671" y="12721"/>
                        </a:moveTo>
                        <a:cubicBezTo>
                          <a:pt x="12675" y="12720"/>
                          <a:pt x="12680" y="12719"/>
                          <a:pt x="12684" y="12718"/>
                        </a:cubicBezTo>
                        <a:cubicBezTo>
                          <a:pt x="12680" y="12719"/>
                          <a:pt x="12675" y="12720"/>
                          <a:pt x="12671" y="12721"/>
                        </a:cubicBezTo>
                        <a:close/>
                        <a:moveTo>
                          <a:pt x="12134" y="12846"/>
                        </a:moveTo>
                        <a:cubicBezTo>
                          <a:pt x="12147" y="12843"/>
                          <a:pt x="12159" y="12841"/>
                          <a:pt x="12172" y="12838"/>
                        </a:cubicBezTo>
                        <a:cubicBezTo>
                          <a:pt x="12159" y="12841"/>
                          <a:pt x="12147" y="12843"/>
                          <a:pt x="12134" y="12846"/>
                        </a:cubicBezTo>
                        <a:close/>
                        <a:moveTo>
                          <a:pt x="11855" y="12893"/>
                        </a:moveTo>
                        <a:cubicBezTo>
                          <a:pt x="11868" y="12891"/>
                          <a:pt x="11881" y="12889"/>
                          <a:pt x="11895" y="12887"/>
                        </a:cubicBezTo>
                        <a:cubicBezTo>
                          <a:pt x="11881" y="12889"/>
                          <a:pt x="11868" y="12891"/>
                          <a:pt x="11855" y="12893"/>
                        </a:cubicBezTo>
                        <a:close/>
                        <a:moveTo>
                          <a:pt x="11604" y="12927"/>
                        </a:moveTo>
                        <a:cubicBezTo>
                          <a:pt x="11606" y="12927"/>
                          <a:pt x="11608" y="12927"/>
                          <a:pt x="11609" y="12926"/>
                        </a:cubicBezTo>
                        <a:cubicBezTo>
                          <a:pt x="11608" y="12927"/>
                          <a:pt x="11606" y="12927"/>
                          <a:pt x="11604" y="12927"/>
                        </a:cubicBezTo>
                        <a:close/>
                        <a:moveTo>
                          <a:pt x="11308" y="12955"/>
                        </a:moveTo>
                        <a:cubicBezTo>
                          <a:pt x="11323" y="12954"/>
                          <a:pt x="11339" y="12952"/>
                          <a:pt x="11355" y="12951"/>
                        </a:cubicBezTo>
                        <a:cubicBezTo>
                          <a:pt x="11339" y="12952"/>
                          <a:pt x="11323" y="12954"/>
                          <a:pt x="11308" y="12955"/>
                        </a:cubicBezTo>
                        <a:close/>
                        <a:moveTo>
                          <a:pt x="11017" y="12970"/>
                        </a:moveTo>
                        <a:cubicBezTo>
                          <a:pt x="11033" y="12970"/>
                          <a:pt x="11048" y="12970"/>
                          <a:pt x="11064" y="12969"/>
                        </a:cubicBezTo>
                        <a:cubicBezTo>
                          <a:pt x="11048" y="12970"/>
                          <a:pt x="11033" y="12970"/>
                          <a:pt x="11017" y="12970"/>
                        </a:cubicBezTo>
                        <a:close/>
                        <a:moveTo>
                          <a:pt x="10525" y="12971"/>
                        </a:moveTo>
                        <a:cubicBezTo>
                          <a:pt x="10543" y="12972"/>
                          <a:pt x="10561" y="12973"/>
                          <a:pt x="10580" y="12973"/>
                        </a:cubicBezTo>
                        <a:cubicBezTo>
                          <a:pt x="10561" y="12973"/>
                          <a:pt x="10543" y="12972"/>
                          <a:pt x="10525" y="12971"/>
                        </a:cubicBezTo>
                        <a:close/>
                        <a:moveTo>
                          <a:pt x="10337" y="12963"/>
                        </a:moveTo>
                        <a:cubicBezTo>
                          <a:pt x="10358" y="12964"/>
                          <a:pt x="10378" y="12965"/>
                          <a:pt x="10398" y="12966"/>
                        </a:cubicBezTo>
                        <a:cubicBezTo>
                          <a:pt x="10378" y="12965"/>
                          <a:pt x="10358" y="12964"/>
                          <a:pt x="10337" y="12963"/>
                        </a:cubicBezTo>
                        <a:close/>
                        <a:moveTo>
                          <a:pt x="10156" y="12950"/>
                        </a:moveTo>
                        <a:cubicBezTo>
                          <a:pt x="10177" y="12952"/>
                          <a:pt x="10197" y="12954"/>
                          <a:pt x="10217" y="12955"/>
                        </a:cubicBezTo>
                        <a:cubicBezTo>
                          <a:pt x="10197" y="12954"/>
                          <a:pt x="10177" y="12952"/>
                          <a:pt x="10156" y="12950"/>
                        </a:cubicBezTo>
                        <a:close/>
                        <a:moveTo>
                          <a:pt x="9978" y="12933"/>
                        </a:moveTo>
                        <a:cubicBezTo>
                          <a:pt x="9997" y="12935"/>
                          <a:pt x="10016" y="12937"/>
                          <a:pt x="10036" y="12939"/>
                        </a:cubicBezTo>
                        <a:cubicBezTo>
                          <a:pt x="10016" y="12937"/>
                          <a:pt x="9997" y="12935"/>
                          <a:pt x="9978" y="12933"/>
                        </a:cubicBezTo>
                        <a:close/>
                        <a:moveTo>
                          <a:pt x="9802" y="12913"/>
                        </a:moveTo>
                        <a:cubicBezTo>
                          <a:pt x="9819" y="12915"/>
                          <a:pt x="9836" y="12917"/>
                          <a:pt x="9853" y="12919"/>
                        </a:cubicBezTo>
                        <a:cubicBezTo>
                          <a:pt x="9836" y="12917"/>
                          <a:pt x="9819" y="12915"/>
                          <a:pt x="9802" y="12913"/>
                        </a:cubicBezTo>
                        <a:close/>
                        <a:moveTo>
                          <a:pt x="9087" y="12781"/>
                        </a:moveTo>
                        <a:cubicBezTo>
                          <a:pt x="9093" y="12783"/>
                          <a:pt x="9099" y="12784"/>
                          <a:pt x="9105" y="12786"/>
                        </a:cubicBezTo>
                        <a:cubicBezTo>
                          <a:pt x="9099" y="12784"/>
                          <a:pt x="9093" y="12783"/>
                          <a:pt x="9087" y="12781"/>
                        </a:cubicBezTo>
                        <a:close/>
                        <a:moveTo>
                          <a:pt x="8888" y="12731"/>
                        </a:moveTo>
                        <a:cubicBezTo>
                          <a:pt x="8905" y="12736"/>
                          <a:pt x="8922" y="12740"/>
                          <a:pt x="8939" y="12745"/>
                        </a:cubicBezTo>
                        <a:cubicBezTo>
                          <a:pt x="8922" y="12740"/>
                          <a:pt x="8905" y="12736"/>
                          <a:pt x="8888" y="12731"/>
                        </a:cubicBezTo>
                        <a:close/>
                        <a:moveTo>
                          <a:pt x="8714" y="12682"/>
                        </a:moveTo>
                        <a:cubicBezTo>
                          <a:pt x="8735" y="12688"/>
                          <a:pt x="8755" y="12694"/>
                          <a:pt x="8775" y="12700"/>
                        </a:cubicBezTo>
                        <a:cubicBezTo>
                          <a:pt x="8755" y="12694"/>
                          <a:pt x="8735" y="12688"/>
                          <a:pt x="8714" y="12682"/>
                        </a:cubicBezTo>
                        <a:close/>
                        <a:moveTo>
                          <a:pt x="8548" y="12631"/>
                        </a:moveTo>
                        <a:cubicBezTo>
                          <a:pt x="8569" y="12638"/>
                          <a:pt x="8591" y="12645"/>
                          <a:pt x="8612" y="12652"/>
                        </a:cubicBezTo>
                        <a:cubicBezTo>
                          <a:pt x="8591" y="12645"/>
                          <a:pt x="8569" y="12638"/>
                          <a:pt x="8548" y="12631"/>
                        </a:cubicBezTo>
                        <a:close/>
                        <a:moveTo>
                          <a:pt x="8385" y="12577"/>
                        </a:moveTo>
                        <a:cubicBezTo>
                          <a:pt x="8407" y="12584"/>
                          <a:pt x="8429" y="12592"/>
                          <a:pt x="8451" y="12599"/>
                        </a:cubicBezTo>
                        <a:cubicBezTo>
                          <a:pt x="8429" y="12592"/>
                          <a:pt x="8407" y="12584"/>
                          <a:pt x="8385" y="12577"/>
                        </a:cubicBezTo>
                        <a:close/>
                        <a:moveTo>
                          <a:pt x="8226" y="12519"/>
                        </a:moveTo>
                        <a:cubicBezTo>
                          <a:pt x="8248" y="12527"/>
                          <a:pt x="8270" y="12535"/>
                          <a:pt x="8292" y="12543"/>
                        </a:cubicBezTo>
                        <a:cubicBezTo>
                          <a:pt x="8270" y="12535"/>
                          <a:pt x="8248" y="12527"/>
                          <a:pt x="8226" y="12519"/>
                        </a:cubicBezTo>
                        <a:close/>
                        <a:moveTo>
                          <a:pt x="8069" y="12458"/>
                        </a:moveTo>
                        <a:cubicBezTo>
                          <a:pt x="8091" y="12466"/>
                          <a:pt x="8112" y="12475"/>
                          <a:pt x="8133" y="12483"/>
                        </a:cubicBezTo>
                        <a:cubicBezTo>
                          <a:pt x="8112" y="12475"/>
                          <a:pt x="8091" y="12466"/>
                          <a:pt x="8069" y="12458"/>
                        </a:cubicBezTo>
                        <a:close/>
                        <a:moveTo>
                          <a:pt x="7915" y="12393"/>
                        </a:moveTo>
                        <a:cubicBezTo>
                          <a:pt x="7935" y="12402"/>
                          <a:pt x="7955" y="12410"/>
                          <a:pt x="7975" y="12419"/>
                        </a:cubicBezTo>
                        <a:cubicBezTo>
                          <a:pt x="7955" y="12410"/>
                          <a:pt x="7935" y="12402"/>
                          <a:pt x="7915" y="12393"/>
                        </a:cubicBezTo>
                        <a:close/>
                        <a:moveTo>
                          <a:pt x="7764" y="12325"/>
                        </a:moveTo>
                        <a:cubicBezTo>
                          <a:pt x="7780" y="12333"/>
                          <a:pt x="7796" y="12340"/>
                          <a:pt x="7813" y="12347"/>
                        </a:cubicBezTo>
                        <a:cubicBezTo>
                          <a:pt x="7796" y="12340"/>
                          <a:pt x="7780" y="12333"/>
                          <a:pt x="7764" y="12325"/>
                        </a:cubicBezTo>
                        <a:close/>
                        <a:moveTo>
                          <a:pt x="7593" y="12243"/>
                        </a:moveTo>
                        <a:cubicBezTo>
                          <a:pt x="7600" y="12247"/>
                          <a:pt x="7607" y="12251"/>
                          <a:pt x="7615" y="12255"/>
                        </a:cubicBezTo>
                        <a:cubicBezTo>
                          <a:pt x="7607" y="12251"/>
                          <a:pt x="7600" y="12247"/>
                          <a:pt x="7593" y="12243"/>
                        </a:cubicBezTo>
                        <a:close/>
                        <a:moveTo>
                          <a:pt x="7416" y="12152"/>
                        </a:moveTo>
                        <a:cubicBezTo>
                          <a:pt x="7433" y="12162"/>
                          <a:pt x="7451" y="12171"/>
                          <a:pt x="7468" y="12180"/>
                        </a:cubicBezTo>
                        <a:cubicBezTo>
                          <a:pt x="7451" y="12171"/>
                          <a:pt x="7433" y="12162"/>
                          <a:pt x="7416" y="12152"/>
                        </a:cubicBezTo>
                        <a:close/>
                        <a:moveTo>
                          <a:pt x="9278" y="12824"/>
                        </a:moveTo>
                        <a:cubicBezTo>
                          <a:pt x="9279" y="12824"/>
                          <a:pt x="9279" y="12824"/>
                          <a:pt x="9280" y="12824"/>
                        </a:cubicBezTo>
                        <a:cubicBezTo>
                          <a:pt x="9279" y="12824"/>
                          <a:pt x="9280" y="12824"/>
                          <a:pt x="9279" y="12824"/>
                        </a:cubicBezTo>
                        <a:cubicBezTo>
                          <a:pt x="9279" y="12824"/>
                          <a:pt x="9279" y="12824"/>
                          <a:pt x="9278" y="12824"/>
                        </a:cubicBezTo>
                        <a:close/>
                        <a:moveTo>
                          <a:pt x="6200" y="11320"/>
                        </a:moveTo>
                        <a:cubicBezTo>
                          <a:pt x="6197" y="11317"/>
                          <a:pt x="6193" y="11314"/>
                          <a:pt x="6190" y="11311"/>
                        </a:cubicBezTo>
                        <a:cubicBezTo>
                          <a:pt x="6193" y="11314"/>
                          <a:pt x="6197" y="11317"/>
                          <a:pt x="6200" y="11320"/>
                        </a:cubicBezTo>
                        <a:close/>
                        <a:moveTo>
                          <a:pt x="6485" y="11552"/>
                        </a:moveTo>
                        <a:cubicBezTo>
                          <a:pt x="6475" y="11544"/>
                          <a:pt x="6464" y="11536"/>
                          <a:pt x="6453" y="11528"/>
                        </a:cubicBezTo>
                        <a:cubicBezTo>
                          <a:pt x="6464" y="11536"/>
                          <a:pt x="6475" y="11544"/>
                          <a:pt x="6485" y="11552"/>
                        </a:cubicBezTo>
                        <a:close/>
                        <a:moveTo>
                          <a:pt x="6627" y="11658"/>
                        </a:moveTo>
                        <a:cubicBezTo>
                          <a:pt x="6612" y="11647"/>
                          <a:pt x="6596" y="11636"/>
                          <a:pt x="6581" y="11625"/>
                        </a:cubicBezTo>
                        <a:cubicBezTo>
                          <a:pt x="6596" y="11636"/>
                          <a:pt x="6612" y="11647"/>
                          <a:pt x="6627" y="11658"/>
                        </a:cubicBezTo>
                        <a:close/>
                        <a:moveTo>
                          <a:pt x="6764" y="11756"/>
                        </a:moveTo>
                        <a:cubicBezTo>
                          <a:pt x="6747" y="11744"/>
                          <a:pt x="6729" y="11732"/>
                          <a:pt x="6712" y="11720"/>
                        </a:cubicBezTo>
                        <a:cubicBezTo>
                          <a:pt x="6729" y="11732"/>
                          <a:pt x="6747" y="11744"/>
                          <a:pt x="6764" y="11756"/>
                        </a:cubicBezTo>
                        <a:close/>
                        <a:moveTo>
                          <a:pt x="6901" y="11848"/>
                        </a:moveTo>
                        <a:cubicBezTo>
                          <a:pt x="6883" y="11836"/>
                          <a:pt x="6864" y="11823"/>
                          <a:pt x="6845" y="11811"/>
                        </a:cubicBezTo>
                        <a:cubicBezTo>
                          <a:pt x="6864" y="11823"/>
                          <a:pt x="6883" y="11836"/>
                          <a:pt x="6901" y="11848"/>
                        </a:cubicBezTo>
                        <a:close/>
                        <a:moveTo>
                          <a:pt x="7040" y="11936"/>
                        </a:moveTo>
                        <a:cubicBezTo>
                          <a:pt x="7021" y="11924"/>
                          <a:pt x="7001" y="11912"/>
                          <a:pt x="6982" y="11900"/>
                        </a:cubicBezTo>
                        <a:cubicBezTo>
                          <a:pt x="7001" y="11912"/>
                          <a:pt x="7021" y="11924"/>
                          <a:pt x="7040" y="11936"/>
                        </a:cubicBezTo>
                        <a:close/>
                        <a:moveTo>
                          <a:pt x="7181" y="12021"/>
                        </a:moveTo>
                        <a:cubicBezTo>
                          <a:pt x="7161" y="12009"/>
                          <a:pt x="7141" y="11998"/>
                          <a:pt x="7122" y="11986"/>
                        </a:cubicBezTo>
                        <a:cubicBezTo>
                          <a:pt x="7141" y="11998"/>
                          <a:pt x="7161" y="12009"/>
                          <a:pt x="7181" y="12021"/>
                        </a:cubicBezTo>
                        <a:close/>
                        <a:moveTo>
                          <a:pt x="7323" y="12102"/>
                        </a:moveTo>
                        <a:cubicBezTo>
                          <a:pt x="7304" y="12091"/>
                          <a:pt x="7285" y="12081"/>
                          <a:pt x="7266" y="12070"/>
                        </a:cubicBezTo>
                        <a:cubicBezTo>
                          <a:pt x="7285" y="12081"/>
                          <a:pt x="7304" y="12091"/>
                          <a:pt x="7323" y="12102"/>
                        </a:cubicBezTo>
                        <a:close/>
                        <a:moveTo>
                          <a:pt x="5934" y="11076"/>
                        </a:moveTo>
                        <a:cubicBezTo>
                          <a:pt x="5943" y="11085"/>
                          <a:pt x="5952" y="11093"/>
                          <a:pt x="5961" y="11102"/>
                        </a:cubicBezTo>
                        <a:cubicBezTo>
                          <a:pt x="5952" y="11093"/>
                          <a:pt x="5943" y="11085"/>
                          <a:pt x="5934" y="11076"/>
                        </a:cubicBezTo>
                        <a:close/>
                        <a:moveTo>
                          <a:pt x="5819" y="10961"/>
                        </a:moveTo>
                        <a:cubicBezTo>
                          <a:pt x="5828" y="10970"/>
                          <a:pt x="5837" y="10979"/>
                          <a:pt x="5845" y="10988"/>
                        </a:cubicBezTo>
                        <a:cubicBezTo>
                          <a:pt x="5837" y="10979"/>
                          <a:pt x="5828" y="10970"/>
                          <a:pt x="5819" y="10961"/>
                        </a:cubicBezTo>
                        <a:close/>
                        <a:moveTo>
                          <a:pt x="5709" y="10845"/>
                        </a:moveTo>
                        <a:cubicBezTo>
                          <a:pt x="5716" y="10853"/>
                          <a:pt x="5724" y="10861"/>
                          <a:pt x="5731" y="10869"/>
                        </a:cubicBezTo>
                        <a:cubicBezTo>
                          <a:pt x="5724" y="10861"/>
                          <a:pt x="5716" y="10853"/>
                          <a:pt x="5709" y="10845"/>
                        </a:cubicBezTo>
                        <a:close/>
                        <a:moveTo>
                          <a:pt x="5602" y="10727"/>
                        </a:moveTo>
                        <a:cubicBezTo>
                          <a:pt x="5607" y="10734"/>
                          <a:pt x="5613" y="10740"/>
                          <a:pt x="5618" y="10746"/>
                        </a:cubicBezTo>
                        <a:cubicBezTo>
                          <a:pt x="5612" y="10740"/>
                          <a:pt x="5607" y="10734"/>
                          <a:pt x="5602" y="10727"/>
                        </a:cubicBezTo>
                        <a:close/>
                        <a:moveTo>
                          <a:pt x="5499" y="10608"/>
                        </a:moveTo>
                        <a:cubicBezTo>
                          <a:pt x="5500" y="10609"/>
                          <a:pt x="5502" y="10611"/>
                          <a:pt x="5503" y="10613"/>
                        </a:cubicBezTo>
                        <a:cubicBezTo>
                          <a:pt x="5502" y="10611"/>
                          <a:pt x="5500" y="10609"/>
                          <a:pt x="5499" y="10608"/>
                        </a:cubicBezTo>
                        <a:close/>
                        <a:moveTo>
                          <a:pt x="6056" y="11191"/>
                        </a:moveTo>
                        <a:cubicBezTo>
                          <a:pt x="6064" y="11198"/>
                          <a:pt x="6072" y="11205"/>
                          <a:pt x="6080" y="11213"/>
                        </a:cubicBezTo>
                        <a:cubicBezTo>
                          <a:pt x="6072" y="11205"/>
                          <a:pt x="6064" y="11198"/>
                          <a:pt x="6056" y="11191"/>
                        </a:cubicBezTo>
                        <a:close/>
                        <a:moveTo>
                          <a:pt x="3084" y="12114"/>
                        </a:moveTo>
                        <a:cubicBezTo>
                          <a:pt x="3127" y="12105"/>
                          <a:pt x="3169" y="12094"/>
                          <a:pt x="3212" y="12083"/>
                        </a:cubicBezTo>
                        <a:cubicBezTo>
                          <a:pt x="3169" y="12094"/>
                          <a:pt x="3127" y="12105"/>
                          <a:pt x="3084" y="12114"/>
                        </a:cubicBezTo>
                        <a:close/>
                        <a:moveTo>
                          <a:pt x="2941" y="12141"/>
                        </a:moveTo>
                        <a:cubicBezTo>
                          <a:pt x="2969" y="12137"/>
                          <a:pt x="2998" y="12131"/>
                          <a:pt x="3028" y="12125"/>
                        </a:cubicBezTo>
                        <a:cubicBezTo>
                          <a:pt x="2998" y="12131"/>
                          <a:pt x="2969" y="12137"/>
                          <a:pt x="2941" y="12141"/>
                        </a:cubicBezTo>
                        <a:close/>
                        <a:moveTo>
                          <a:pt x="2800" y="12161"/>
                        </a:moveTo>
                        <a:cubicBezTo>
                          <a:pt x="2813" y="12160"/>
                          <a:pt x="2827" y="12157"/>
                          <a:pt x="2841" y="12155"/>
                        </a:cubicBezTo>
                        <a:cubicBezTo>
                          <a:pt x="2827" y="12157"/>
                          <a:pt x="2813" y="12160"/>
                          <a:pt x="2800" y="12161"/>
                        </a:cubicBezTo>
                        <a:close/>
                        <a:moveTo>
                          <a:pt x="3231" y="12079"/>
                        </a:moveTo>
                        <a:cubicBezTo>
                          <a:pt x="3330" y="12052"/>
                          <a:pt x="3431" y="12020"/>
                          <a:pt x="3533" y="11983"/>
                        </a:cubicBezTo>
                        <a:cubicBezTo>
                          <a:pt x="3431" y="12021"/>
                          <a:pt x="3330" y="12052"/>
                          <a:pt x="3231" y="12079"/>
                        </a:cubicBezTo>
                        <a:close/>
                        <a:moveTo>
                          <a:pt x="4172" y="7311"/>
                        </a:moveTo>
                        <a:cubicBezTo>
                          <a:pt x="4169" y="7269"/>
                          <a:pt x="4168" y="7226"/>
                          <a:pt x="4166" y="7184"/>
                        </a:cubicBezTo>
                        <a:cubicBezTo>
                          <a:pt x="4168" y="7226"/>
                          <a:pt x="4169" y="7269"/>
                          <a:pt x="4172" y="7311"/>
                        </a:cubicBezTo>
                        <a:close/>
                        <a:moveTo>
                          <a:pt x="4182" y="7457"/>
                        </a:moveTo>
                        <a:cubicBezTo>
                          <a:pt x="4179" y="7420"/>
                          <a:pt x="4176" y="7382"/>
                          <a:pt x="4174" y="7344"/>
                        </a:cubicBezTo>
                        <a:cubicBezTo>
                          <a:pt x="4176" y="7382"/>
                          <a:pt x="4179" y="7420"/>
                          <a:pt x="4182" y="7457"/>
                        </a:cubicBezTo>
                        <a:close/>
                        <a:moveTo>
                          <a:pt x="4177" y="6624"/>
                        </a:moveTo>
                        <a:cubicBezTo>
                          <a:pt x="4174" y="6667"/>
                          <a:pt x="4172" y="6710"/>
                          <a:pt x="4170" y="6753"/>
                        </a:cubicBezTo>
                        <a:cubicBezTo>
                          <a:pt x="4172" y="6710"/>
                          <a:pt x="4174" y="6667"/>
                          <a:pt x="4177" y="6624"/>
                        </a:cubicBezTo>
                        <a:close/>
                        <a:moveTo>
                          <a:pt x="4194" y="6434"/>
                        </a:moveTo>
                        <a:cubicBezTo>
                          <a:pt x="4190" y="6473"/>
                          <a:pt x="4186" y="6511"/>
                          <a:pt x="4183" y="6550"/>
                        </a:cubicBezTo>
                        <a:cubicBezTo>
                          <a:pt x="4186" y="6511"/>
                          <a:pt x="4190" y="6473"/>
                          <a:pt x="4194" y="6434"/>
                        </a:cubicBezTo>
                        <a:close/>
                        <a:moveTo>
                          <a:pt x="4217" y="6245"/>
                        </a:moveTo>
                        <a:cubicBezTo>
                          <a:pt x="4212" y="6282"/>
                          <a:pt x="4207" y="6319"/>
                          <a:pt x="4203" y="6357"/>
                        </a:cubicBezTo>
                        <a:cubicBezTo>
                          <a:pt x="4207" y="6319"/>
                          <a:pt x="4212" y="6282"/>
                          <a:pt x="4217" y="6245"/>
                        </a:cubicBezTo>
                        <a:close/>
                        <a:moveTo>
                          <a:pt x="4247" y="6058"/>
                        </a:moveTo>
                        <a:cubicBezTo>
                          <a:pt x="4240" y="6094"/>
                          <a:pt x="4234" y="6131"/>
                          <a:pt x="4229" y="6168"/>
                        </a:cubicBezTo>
                        <a:cubicBezTo>
                          <a:pt x="4234" y="6131"/>
                          <a:pt x="4240" y="6094"/>
                          <a:pt x="4247" y="6058"/>
                        </a:cubicBezTo>
                        <a:close/>
                        <a:moveTo>
                          <a:pt x="4284" y="5870"/>
                        </a:moveTo>
                        <a:cubicBezTo>
                          <a:pt x="4276" y="5907"/>
                          <a:pt x="4268" y="5944"/>
                          <a:pt x="4261" y="5981"/>
                        </a:cubicBezTo>
                        <a:cubicBezTo>
                          <a:pt x="4268" y="5944"/>
                          <a:pt x="4276" y="5907"/>
                          <a:pt x="4284" y="5870"/>
                        </a:cubicBezTo>
                        <a:close/>
                        <a:moveTo>
                          <a:pt x="4327" y="5682"/>
                        </a:moveTo>
                        <a:cubicBezTo>
                          <a:pt x="4318" y="5720"/>
                          <a:pt x="4308" y="5759"/>
                          <a:pt x="4299" y="5797"/>
                        </a:cubicBezTo>
                        <a:cubicBezTo>
                          <a:pt x="4308" y="5759"/>
                          <a:pt x="4318" y="5720"/>
                          <a:pt x="4327" y="5682"/>
                        </a:cubicBezTo>
                        <a:close/>
                        <a:moveTo>
                          <a:pt x="4381" y="5482"/>
                        </a:moveTo>
                        <a:cubicBezTo>
                          <a:pt x="4368" y="5526"/>
                          <a:pt x="4356" y="5571"/>
                          <a:pt x="4344" y="5616"/>
                        </a:cubicBezTo>
                        <a:cubicBezTo>
                          <a:pt x="4356" y="5571"/>
                          <a:pt x="4368" y="5526"/>
                          <a:pt x="4381" y="5482"/>
                        </a:cubicBezTo>
                        <a:close/>
                        <a:moveTo>
                          <a:pt x="4451" y="5259"/>
                        </a:moveTo>
                        <a:cubicBezTo>
                          <a:pt x="4431" y="5318"/>
                          <a:pt x="4412" y="5377"/>
                          <a:pt x="4394" y="5437"/>
                        </a:cubicBezTo>
                        <a:cubicBezTo>
                          <a:pt x="4412" y="5377"/>
                          <a:pt x="4431" y="5318"/>
                          <a:pt x="4451" y="5259"/>
                        </a:cubicBezTo>
                        <a:close/>
                        <a:moveTo>
                          <a:pt x="4514" y="5084"/>
                        </a:moveTo>
                        <a:cubicBezTo>
                          <a:pt x="4495" y="5133"/>
                          <a:pt x="4478" y="5182"/>
                          <a:pt x="4461" y="5231"/>
                        </a:cubicBezTo>
                        <a:cubicBezTo>
                          <a:pt x="4478" y="5182"/>
                          <a:pt x="4495" y="5133"/>
                          <a:pt x="4514" y="5084"/>
                        </a:cubicBezTo>
                        <a:close/>
                        <a:moveTo>
                          <a:pt x="4582" y="4912"/>
                        </a:moveTo>
                        <a:cubicBezTo>
                          <a:pt x="4566" y="4950"/>
                          <a:pt x="4551" y="4988"/>
                          <a:pt x="4536" y="5026"/>
                        </a:cubicBezTo>
                        <a:cubicBezTo>
                          <a:pt x="4551" y="4988"/>
                          <a:pt x="4566" y="4950"/>
                          <a:pt x="4582" y="4912"/>
                        </a:cubicBezTo>
                        <a:close/>
                        <a:moveTo>
                          <a:pt x="4656" y="4742"/>
                        </a:moveTo>
                        <a:cubicBezTo>
                          <a:pt x="4640" y="4776"/>
                          <a:pt x="4625" y="4811"/>
                          <a:pt x="4610" y="4846"/>
                        </a:cubicBezTo>
                        <a:cubicBezTo>
                          <a:pt x="4625" y="4811"/>
                          <a:pt x="4640" y="4776"/>
                          <a:pt x="4656" y="4742"/>
                        </a:cubicBezTo>
                        <a:close/>
                        <a:moveTo>
                          <a:pt x="4736" y="4574"/>
                        </a:moveTo>
                        <a:cubicBezTo>
                          <a:pt x="4719" y="4607"/>
                          <a:pt x="4703" y="4640"/>
                          <a:pt x="4688" y="4674"/>
                        </a:cubicBezTo>
                        <a:cubicBezTo>
                          <a:pt x="4703" y="4640"/>
                          <a:pt x="4719" y="4607"/>
                          <a:pt x="4736" y="4574"/>
                        </a:cubicBezTo>
                        <a:close/>
                        <a:moveTo>
                          <a:pt x="4821" y="4408"/>
                        </a:moveTo>
                        <a:cubicBezTo>
                          <a:pt x="4804" y="4440"/>
                          <a:pt x="4787" y="4473"/>
                          <a:pt x="4770" y="4506"/>
                        </a:cubicBezTo>
                        <a:cubicBezTo>
                          <a:pt x="4787" y="4473"/>
                          <a:pt x="4804" y="4440"/>
                          <a:pt x="4821" y="4408"/>
                        </a:cubicBezTo>
                        <a:close/>
                        <a:moveTo>
                          <a:pt x="4913" y="4243"/>
                        </a:moveTo>
                        <a:cubicBezTo>
                          <a:pt x="4894" y="4276"/>
                          <a:pt x="4875" y="4308"/>
                          <a:pt x="4857" y="4341"/>
                        </a:cubicBezTo>
                        <a:cubicBezTo>
                          <a:pt x="4875" y="4308"/>
                          <a:pt x="4894" y="4276"/>
                          <a:pt x="4913" y="4243"/>
                        </a:cubicBezTo>
                        <a:close/>
                        <a:moveTo>
                          <a:pt x="5012" y="4078"/>
                        </a:moveTo>
                        <a:cubicBezTo>
                          <a:pt x="4991" y="4112"/>
                          <a:pt x="4970" y="4146"/>
                          <a:pt x="4950" y="4180"/>
                        </a:cubicBezTo>
                        <a:cubicBezTo>
                          <a:pt x="4970" y="4146"/>
                          <a:pt x="4991" y="4112"/>
                          <a:pt x="5012" y="4078"/>
                        </a:cubicBezTo>
                        <a:close/>
                        <a:moveTo>
                          <a:pt x="5128" y="3900"/>
                        </a:moveTo>
                        <a:cubicBezTo>
                          <a:pt x="5100" y="3940"/>
                          <a:pt x="5073" y="3981"/>
                          <a:pt x="5047" y="4022"/>
                        </a:cubicBezTo>
                        <a:cubicBezTo>
                          <a:pt x="5073" y="3981"/>
                          <a:pt x="5100" y="3940"/>
                          <a:pt x="5128" y="3900"/>
                        </a:cubicBezTo>
                        <a:close/>
                        <a:moveTo>
                          <a:pt x="5256" y="3717"/>
                        </a:moveTo>
                        <a:cubicBezTo>
                          <a:pt x="5220" y="3766"/>
                          <a:pt x="5184" y="3816"/>
                          <a:pt x="5150" y="3867"/>
                        </a:cubicBezTo>
                        <a:cubicBezTo>
                          <a:pt x="5184" y="3816"/>
                          <a:pt x="5220" y="3766"/>
                          <a:pt x="5256" y="3717"/>
                        </a:cubicBezTo>
                        <a:close/>
                        <a:moveTo>
                          <a:pt x="5368" y="3569"/>
                        </a:moveTo>
                        <a:cubicBezTo>
                          <a:pt x="5343" y="3601"/>
                          <a:pt x="5318" y="3634"/>
                          <a:pt x="5293" y="3667"/>
                        </a:cubicBezTo>
                        <a:cubicBezTo>
                          <a:pt x="5318" y="3634"/>
                          <a:pt x="5343" y="3601"/>
                          <a:pt x="5368" y="3569"/>
                        </a:cubicBezTo>
                        <a:close/>
                        <a:moveTo>
                          <a:pt x="4167" y="6815"/>
                        </a:moveTo>
                        <a:cubicBezTo>
                          <a:pt x="4164" y="6879"/>
                          <a:pt x="4163" y="6943"/>
                          <a:pt x="4163" y="7008"/>
                        </a:cubicBezTo>
                        <a:cubicBezTo>
                          <a:pt x="4163" y="7059"/>
                          <a:pt x="4164" y="7109"/>
                          <a:pt x="4165" y="7160"/>
                        </a:cubicBezTo>
                        <a:cubicBezTo>
                          <a:pt x="4164" y="7109"/>
                          <a:pt x="4163" y="7059"/>
                          <a:pt x="4163" y="7008"/>
                        </a:cubicBezTo>
                        <a:cubicBezTo>
                          <a:pt x="4163" y="6943"/>
                          <a:pt x="4164" y="6879"/>
                          <a:pt x="4167" y="6815"/>
                        </a:cubicBezTo>
                        <a:close/>
                        <a:moveTo>
                          <a:pt x="5485" y="3424"/>
                        </a:moveTo>
                        <a:cubicBezTo>
                          <a:pt x="5462" y="3452"/>
                          <a:pt x="5440" y="3480"/>
                          <a:pt x="5417" y="3508"/>
                        </a:cubicBezTo>
                        <a:cubicBezTo>
                          <a:pt x="5440" y="3480"/>
                          <a:pt x="5462" y="3452"/>
                          <a:pt x="5485" y="3424"/>
                        </a:cubicBezTo>
                        <a:close/>
                        <a:moveTo>
                          <a:pt x="5606" y="3283"/>
                        </a:moveTo>
                        <a:cubicBezTo>
                          <a:pt x="5584" y="3309"/>
                          <a:pt x="5562" y="3334"/>
                          <a:pt x="5540" y="3360"/>
                        </a:cubicBezTo>
                        <a:cubicBezTo>
                          <a:pt x="5562" y="3334"/>
                          <a:pt x="5584" y="3309"/>
                          <a:pt x="5606" y="3283"/>
                        </a:cubicBezTo>
                        <a:close/>
                        <a:moveTo>
                          <a:pt x="5732" y="3146"/>
                        </a:moveTo>
                        <a:cubicBezTo>
                          <a:pt x="5709" y="3170"/>
                          <a:pt x="5687" y="3193"/>
                          <a:pt x="5665" y="3218"/>
                        </a:cubicBezTo>
                        <a:cubicBezTo>
                          <a:pt x="5687" y="3193"/>
                          <a:pt x="5709" y="3170"/>
                          <a:pt x="5732" y="3146"/>
                        </a:cubicBezTo>
                        <a:close/>
                        <a:moveTo>
                          <a:pt x="5861" y="3012"/>
                        </a:moveTo>
                        <a:cubicBezTo>
                          <a:pt x="5839" y="3035"/>
                          <a:pt x="5816" y="3057"/>
                          <a:pt x="5795" y="3080"/>
                        </a:cubicBezTo>
                        <a:cubicBezTo>
                          <a:pt x="5816" y="3057"/>
                          <a:pt x="5839" y="3035"/>
                          <a:pt x="5861" y="3012"/>
                        </a:cubicBezTo>
                        <a:close/>
                        <a:moveTo>
                          <a:pt x="5995" y="2882"/>
                        </a:moveTo>
                        <a:cubicBezTo>
                          <a:pt x="5972" y="2903"/>
                          <a:pt x="5950" y="2925"/>
                          <a:pt x="5928" y="2946"/>
                        </a:cubicBezTo>
                        <a:cubicBezTo>
                          <a:pt x="5950" y="2925"/>
                          <a:pt x="5972" y="2903"/>
                          <a:pt x="5995" y="2882"/>
                        </a:cubicBezTo>
                        <a:close/>
                        <a:moveTo>
                          <a:pt x="4660" y="9283"/>
                        </a:moveTo>
                        <a:cubicBezTo>
                          <a:pt x="4661" y="9284"/>
                          <a:pt x="4662" y="9286"/>
                          <a:pt x="4662" y="9288"/>
                        </a:cubicBezTo>
                        <a:cubicBezTo>
                          <a:pt x="4662" y="9286"/>
                          <a:pt x="4661" y="9284"/>
                          <a:pt x="4660" y="9283"/>
                        </a:cubicBezTo>
                        <a:close/>
                        <a:moveTo>
                          <a:pt x="4597" y="9140"/>
                        </a:moveTo>
                        <a:cubicBezTo>
                          <a:pt x="4600" y="9146"/>
                          <a:pt x="4602" y="9152"/>
                          <a:pt x="4605" y="9158"/>
                        </a:cubicBezTo>
                        <a:cubicBezTo>
                          <a:pt x="4602" y="9152"/>
                          <a:pt x="4600" y="9146"/>
                          <a:pt x="4597" y="9140"/>
                        </a:cubicBezTo>
                        <a:close/>
                        <a:moveTo>
                          <a:pt x="4539" y="8996"/>
                        </a:moveTo>
                        <a:cubicBezTo>
                          <a:pt x="4543" y="9006"/>
                          <a:pt x="4546" y="9016"/>
                          <a:pt x="4550" y="9026"/>
                        </a:cubicBezTo>
                        <a:cubicBezTo>
                          <a:pt x="4546" y="9016"/>
                          <a:pt x="4543" y="9006"/>
                          <a:pt x="4539" y="8996"/>
                        </a:cubicBezTo>
                        <a:close/>
                        <a:moveTo>
                          <a:pt x="4484" y="8851"/>
                        </a:moveTo>
                        <a:cubicBezTo>
                          <a:pt x="4489" y="8864"/>
                          <a:pt x="4494" y="8878"/>
                          <a:pt x="4499" y="8892"/>
                        </a:cubicBezTo>
                        <a:cubicBezTo>
                          <a:pt x="4494" y="8878"/>
                          <a:pt x="4489" y="8864"/>
                          <a:pt x="4484" y="8851"/>
                        </a:cubicBezTo>
                        <a:close/>
                        <a:moveTo>
                          <a:pt x="4434" y="8705"/>
                        </a:moveTo>
                        <a:cubicBezTo>
                          <a:pt x="4440" y="8722"/>
                          <a:pt x="4445" y="8739"/>
                          <a:pt x="4451" y="8756"/>
                        </a:cubicBezTo>
                        <a:cubicBezTo>
                          <a:pt x="4445" y="8739"/>
                          <a:pt x="4440" y="8722"/>
                          <a:pt x="4434" y="8705"/>
                        </a:cubicBezTo>
                        <a:close/>
                        <a:moveTo>
                          <a:pt x="4388" y="8558"/>
                        </a:moveTo>
                        <a:cubicBezTo>
                          <a:pt x="4394" y="8578"/>
                          <a:pt x="4400" y="8598"/>
                          <a:pt x="4406" y="8618"/>
                        </a:cubicBezTo>
                        <a:cubicBezTo>
                          <a:pt x="4400" y="8598"/>
                          <a:pt x="4394" y="8578"/>
                          <a:pt x="4388" y="8558"/>
                        </a:cubicBezTo>
                        <a:close/>
                        <a:moveTo>
                          <a:pt x="4347" y="8412"/>
                        </a:moveTo>
                        <a:cubicBezTo>
                          <a:pt x="4353" y="8434"/>
                          <a:pt x="4359" y="8456"/>
                          <a:pt x="4365" y="8478"/>
                        </a:cubicBezTo>
                        <a:cubicBezTo>
                          <a:pt x="4359" y="8456"/>
                          <a:pt x="4353" y="8434"/>
                          <a:pt x="4347" y="8412"/>
                        </a:cubicBezTo>
                        <a:close/>
                        <a:moveTo>
                          <a:pt x="4311" y="8266"/>
                        </a:moveTo>
                        <a:cubicBezTo>
                          <a:pt x="4316" y="8290"/>
                          <a:pt x="4322" y="8313"/>
                          <a:pt x="4327" y="8336"/>
                        </a:cubicBezTo>
                        <a:cubicBezTo>
                          <a:pt x="4322" y="8313"/>
                          <a:pt x="4316" y="8290"/>
                          <a:pt x="4311" y="8266"/>
                        </a:cubicBezTo>
                        <a:close/>
                        <a:moveTo>
                          <a:pt x="4278" y="8122"/>
                        </a:moveTo>
                        <a:cubicBezTo>
                          <a:pt x="4283" y="8145"/>
                          <a:pt x="4288" y="8169"/>
                          <a:pt x="4293" y="8192"/>
                        </a:cubicBezTo>
                        <a:cubicBezTo>
                          <a:pt x="4288" y="8169"/>
                          <a:pt x="4283" y="8145"/>
                          <a:pt x="4278" y="8122"/>
                        </a:cubicBezTo>
                        <a:close/>
                        <a:moveTo>
                          <a:pt x="4251" y="7979"/>
                        </a:moveTo>
                        <a:cubicBezTo>
                          <a:pt x="4255" y="8001"/>
                          <a:pt x="4259" y="8024"/>
                          <a:pt x="4263" y="8046"/>
                        </a:cubicBezTo>
                        <a:cubicBezTo>
                          <a:pt x="4259" y="8024"/>
                          <a:pt x="4255" y="8001"/>
                          <a:pt x="4251" y="7979"/>
                        </a:cubicBezTo>
                        <a:close/>
                        <a:moveTo>
                          <a:pt x="4227" y="7837"/>
                        </a:moveTo>
                        <a:cubicBezTo>
                          <a:pt x="4230" y="7857"/>
                          <a:pt x="4233" y="7878"/>
                          <a:pt x="4236" y="7898"/>
                        </a:cubicBezTo>
                        <a:cubicBezTo>
                          <a:pt x="4233" y="7878"/>
                          <a:pt x="4230" y="7857"/>
                          <a:pt x="4227" y="7837"/>
                        </a:cubicBezTo>
                        <a:close/>
                        <a:moveTo>
                          <a:pt x="4207" y="7698"/>
                        </a:moveTo>
                        <a:cubicBezTo>
                          <a:pt x="4209" y="7714"/>
                          <a:pt x="4211" y="7731"/>
                          <a:pt x="4214" y="7747"/>
                        </a:cubicBezTo>
                        <a:cubicBezTo>
                          <a:pt x="4211" y="7731"/>
                          <a:pt x="4209" y="7714"/>
                          <a:pt x="4207" y="7698"/>
                        </a:cubicBezTo>
                        <a:close/>
                        <a:moveTo>
                          <a:pt x="4194" y="7588"/>
                        </a:moveTo>
                        <a:cubicBezTo>
                          <a:pt x="4192" y="7572"/>
                          <a:pt x="4191" y="7556"/>
                          <a:pt x="4190" y="7540"/>
                        </a:cubicBezTo>
                        <a:cubicBezTo>
                          <a:pt x="4191" y="7558"/>
                          <a:pt x="4193" y="7577"/>
                          <a:pt x="4195" y="7595"/>
                        </a:cubicBezTo>
                        <a:cubicBezTo>
                          <a:pt x="4195" y="7593"/>
                          <a:pt x="4194" y="7590"/>
                          <a:pt x="4194" y="7588"/>
                        </a:cubicBezTo>
                        <a:close/>
                        <a:moveTo>
                          <a:pt x="6258" y="2647"/>
                        </a:moveTo>
                        <a:cubicBezTo>
                          <a:pt x="6241" y="2661"/>
                          <a:pt x="6223" y="2676"/>
                          <a:pt x="6207" y="2690"/>
                        </a:cubicBezTo>
                        <a:cubicBezTo>
                          <a:pt x="6223" y="2676"/>
                          <a:pt x="6241" y="2661"/>
                          <a:pt x="6258" y="2647"/>
                        </a:cubicBezTo>
                        <a:close/>
                        <a:moveTo>
                          <a:pt x="6489" y="2460"/>
                        </a:moveTo>
                        <a:cubicBezTo>
                          <a:pt x="6477" y="2469"/>
                          <a:pt x="6465" y="2479"/>
                          <a:pt x="6454" y="2488"/>
                        </a:cubicBezTo>
                        <a:cubicBezTo>
                          <a:pt x="6465" y="2479"/>
                          <a:pt x="6477" y="2469"/>
                          <a:pt x="6489" y="2460"/>
                        </a:cubicBezTo>
                        <a:close/>
                        <a:moveTo>
                          <a:pt x="6640" y="2348"/>
                        </a:moveTo>
                        <a:cubicBezTo>
                          <a:pt x="6622" y="2360"/>
                          <a:pt x="6605" y="2374"/>
                          <a:pt x="6587" y="2387"/>
                        </a:cubicBezTo>
                        <a:cubicBezTo>
                          <a:pt x="6605" y="2374"/>
                          <a:pt x="6622" y="2360"/>
                          <a:pt x="6640" y="2348"/>
                        </a:cubicBezTo>
                        <a:close/>
                        <a:moveTo>
                          <a:pt x="6130" y="2758"/>
                        </a:moveTo>
                        <a:cubicBezTo>
                          <a:pt x="6109" y="2777"/>
                          <a:pt x="6087" y="2796"/>
                          <a:pt x="6065" y="2816"/>
                        </a:cubicBezTo>
                        <a:cubicBezTo>
                          <a:pt x="6087" y="2796"/>
                          <a:pt x="6109" y="2777"/>
                          <a:pt x="6130" y="2758"/>
                        </a:cubicBezTo>
                        <a:close/>
                        <a:moveTo>
                          <a:pt x="9477" y="12862"/>
                        </a:moveTo>
                        <a:cubicBezTo>
                          <a:pt x="9469" y="12861"/>
                          <a:pt x="9462" y="12860"/>
                          <a:pt x="9455" y="12858"/>
                        </a:cubicBezTo>
                        <a:cubicBezTo>
                          <a:pt x="9462" y="12860"/>
                          <a:pt x="9469" y="12861"/>
                          <a:pt x="9477" y="12862"/>
                        </a:cubicBezTo>
                        <a:close/>
                        <a:moveTo>
                          <a:pt x="9669" y="12894"/>
                        </a:moveTo>
                        <a:cubicBezTo>
                          <a:pt x="9655" y="12891"/>
                          <a:pt x="9641" y="12890"/>
                          <a:pt x="9628" y="12887"/>
                        </a:cubicBezTo>
                        <a:cubicBezTo>
                          <a:pt x="9641" y="12890"/>
                          <a:pt x="9655" y="12891"/>
                          <a:pt x="9669" y="12894"/>
                        </a:cubicBezTo>
                        <a:close/>
                        <a:moveTo>
                          <a:pt x="10231" y="1060"/>
                        </a:moveTo>
                        <a:cubicBezTo>
                          <a:pt x="10205" y="1062"/>
                          <a:pt x="10179" y="1064"/>
                          <a:pt x="10154" y="1066"/>
                        </a:cubicBezTo>
                        <a:cubicBezTo>
                          <a:pt x="10179" y="1064"/>
                          <a:pt x="10205" y="1062"/>
                          <a:pt x="10231" y="1060"/>
                        </a:cubicBezTo>
                        <a:close/>
                        <a:moveTo>
                          <a:pt x="10497" y="1045"/>
                        </a:moveTo>
                        <a:cubicBezTo>
                          <a:pt x="10472" y="1046"/>
                          <a:pt x="10447" y="1048"/>
                          <a:pt x="10422" y="1049"/>
                        </a:cubicBezTo>
                        <a:cubicBezTo>
                          <a:pt x="10447" y="1048"/>
                          <a:pt x="10472" y="1046"/>
                          <a:pt x="10497" y="1045"/>
                        </a:cubicBezTo>
                        <a:close/>
                        <a:moveTo>
                          <a:pt x="9953" y="1085"/>
                        </a:moveTo>
                        <a:cubicBezTo>
                          <a:pt x="9935" y="1088"/>
                          <a:pt x="9916" y="1089"/>
                          <a:pt x="9897" y="1092"/>
                        </a:cubicBezTo>
                        <a:cubicBezTo>
                          <a:pt x="9916" y="1089"/>
                          <a:pt x="9935" y="1088"/>
                          <a:pt x="9953" y="1085"/>
                        </a:cubicBezTo>
                        <a:close/>
                        <a:moveTo>
                          <a:pt x="11251" y="1057"/>
                        </a:moveTo>
                        <a:cubicBezTo>
                          <a:pt x="11182" y="1052"/>
                          <a:pt x="11112" y="1049"/>
                          <a:pt x="11042" y="1046"/>
                        </a:cubicBezTo>
                        <a:cubicBezTo>
                          <a:pt x="11112" y="1049"/>
                          <a:pt x="11182" y="1052"/>
                          <a:pt x="11251" y="1057"/>
                        </a:cubicBezTo>
                        <a:close/>
                        <a:moveTo>
                          <a:pt x="11483" y="1076"/>
                        </a:moveTo>
                        <a:cubicBezTo>
                          <a:pt x="11411" y="1069"/>
                          <a:pt x="11338" y="1062"/>
                          <a:pt x="11264" y="1057"/>
                        </a:cubicBezTo>
                        <a:cubicBezTo>
                          <a:pt x="11338" y="1062"/>
                          <a:pt x="11411" y="1069"/>
                          <a:pt x="11483" y="1076"/>
                        </a:cubicBezTo>
                        <a:close/>
                        <a:moveTo>
                          <a:pt x="11735" y="1105"/>
                        </a:moveTo>
                        <a:cubicBezTo>
                          <a:pt x="11670" y="1096"/>
                          <a:pt x="11604" y="1089"/>
                          <a:pt x="11538" y="1082"/>
                        </a:cubicBezTo>
                        <a:cubicBezTo>
                          <a:pt x="11604" y="1089"/>
                          <a:pt x="11670" y="1096"/>
                          <a:pt x="11735" y="1105"/>
                        </a:cubicBezTo>
                        <a:close/>
                        <a:moveTo>
                          <a:pt x="11971" y="1141"/>
                        </a:moveTo>
                        <a:cubicBezTo>
                          <a:pt x="11900" y="1129"/>
                          <a:pt x="11829" y="1118"/>
                          <a:pt x="11758" y="1108"/>
                        </a:cubicBezTo>
                        <a:cubicBezTo>
                          <a:pt x="11829" y="1118"/>
                          <a:pt x="11900" y="1129"/>
                          <a:pt x="11971" y="1141"/>
                        </a:cubicBezTo>
                        <a:close/>
                        <a:moveTo>
                          <a:pt x="12210" y="1185"/>
                        </a:moveTo>
                        <a:cubicBezTo>
                          <a:pt x="12148" y="1172"/>
                          <a:pt x="12086" y="1161"/>
                          <a:pt x="12023" y="1150"/>
                        </a:cubicBezTo>
                        <a:cubicBezTo>
                          <a:pt x="12086" y="1161"/>
                          <a:pt x="12148" y="1172"/>
                          <a:pt x="12210" y="1185"/>
                        </a:cubicBezTo>
                        <a:close/>
                        <a:moveTo>
                          <a:pt x="12447" y="1237"/>
                        </a:moveTo>
                        <a:cubicBezTo>
                          <a:pt x="12378" y="1221"/>
                          <a:pt x="12309" y="1205"/>
                          <a:pt x="12239" y="1191"/>
                        </a:cubicBezTo>
                        <a:cubicBezTo>
                          <a:pt x="12309" y="1205"/>
                          <a:pt x="12378" y="1221"/>
                          <a:pt x="12447" y="1237"/>
                        </a:cubicBezTo>
                        <a:close/>
                        <a:moveTo>
                          <a:pt x="12674" y="1295"/>
                        </a:moveTo>
                        <a:cubicBezTo>
                          <a:pt x="12615" y="1279"/>
                          <a:pt x="12556" y="1264"/>
                          <a:pt x="12496" y="1249"/>
                        </a:cubicBezTo>
                        <a:cubicBezTo>
                          <a:pt x="12556" y="1264"/>
                          <a:pt x="12615" y="1279"/>
                          <a:pt x="12674" y="1295"/>
                        </a:cubicBezTo>
                        <a:close/>
                        <a:moveTo>
                          <a:pt x="12909" y="1364"/>
                        </a:moveTo>
                        <a:cubicBezTo>
                          <a:pt x="12842" y="1343"/>
                          <a:pt x="12775" y="1323"/>
                          <a:pt x="12707" y="1304"/>
                        </a:cubicBezTo>
                        <a:cubicBezTo>
                          <a:pt x="12775" y="1323"/>
                          <a:pt x="12842" y="1343"/>
                          <a:pt x="12909" y="1364"/>
                        </a:cubicBezTo>
                        <a:close/>
                        <a:moveTo>
                          <a:pt x="13126" y="1435"/>
                        </a:moveTo>
                        <a:cubicBezTo>
                          <a:pt x="13069" y="1416"/>
                          <a:pt x="13011" y="1397"/>
                          <a:pt x="12954" y="1378"/>
                        </a:cubicBezTo>
                        <a:cubicBezTo>
                          <a:pt x="13011" y="1397"/>
                          <a:pt x="13069" y="1416"/>
                          <a:pt x="13126" y="1435"/>
                        </a:cubicBezTo>
                        <a:close/>
                        <a:moveTo>
                          <a:pt x="13356" y="1520"/>
                        </a:moveTo>
                        <a:cubicBezTo>
                          <a:pt x="13292" y="1495"/>
                          <a:pt x="13226" y="1471"/>
                          <a:pt x="13160" y="1447"/>
                        </a:cubicBezTo>
                        <a:cubicBezTo>
                          <a:pt x="13226" y="1471"/>
                          <a:pt x="13292" y="1495"/>
                          <a:pt x="13356" y="1520"/>
                        </a:cubicBezTo>
                        <a:close/>
                        <a:moveTo>
                          <a:pt x="13563" y="1604"/>
                        </a:moveTo>
                        <a:cubicBezTo>
                          <a:pt x="13507" y="1581"/>
                          <a:pt x="13452" y="1558"/>
                          <a:pt x="13396" y="1536"/>
                        </a:cubicBezTo>
                        <a:cubicBezTo>
                          <a:pt x="13452" y="1558"/>
                          <a:pt x="13507" y="1581"/>
                          <a:pt x="13563" y="1604"/>
                        </a:cubicBezTo>
                        <a:close/>
                        <a:moveTo>
                          <a:pt x="13788" y="1704"/>
                        </a:moveTo>
                        <a:cubicBezTo>
                          <a:pt x="13725" y="1675"/>
                          <a:pt x="13662" y="1646"/>
                          <a:pt x="13598" y="1619"/>
                        </a:cubicBezTo>
                        <a:cubicBezTo>
                          <a:pt x="13662" y="1646"/>
                          <a:pt x="13725" y="1675"/>
                          <a:pt x="13788" y="1704"/>
                        </a:cubicBezTo>
                        <a:close/>
                        <a:moveTo>
                          <a:pt x="13984" y="1800"/>
                        </a:moveTo>
                        <a:cubicBezTo>
                          <a:pt x="13930" y="1773"/>
                          <a:pt x="13876" y="1746"/>
                          <a:pt x="13821" y="1720"/>
                        </a:cubicBezTo>
                        <a:cubicBezTo>
                          <a:pt x="13876" y="1746"/>
                          <a:pt x="13930" y="1773"/>
                          <a:pt x="13984" y="1800"/>
                        </a:cubicBezTo>
                        <a:close/>
                        <a:moveTo>
                          <a:pt x="14201" y="1915"/>
                        </a:moveTo>
                        <a:cubicBezTo>
                          <a:pt x="14141" y="1882"/>
                          <a:pt x="14080" y="1849"/>
                          <a:pt x="14018" y="1817"/>
                        </a:cubicBezTo>
                        <a:cubicBezTo>
                          <a:pt x="14080" y="1849"/>
                          <a:pt x="14141" y="1882"/>
                          <a:pt x="14201" y="1915"/>
                        </a:cubicBezTo>
                        <a:close/>
                        <a:moveTo>
                          <a:pt x="14387" y="2022"/>
                        </a:moveTo>
                        <a:cubicBezTo>
                          <a:pt x="14334" y="1991"/>
                          <a:pt x="14281" y="1960"/>
                          <a:pt x="14227" y="1930"/>
                        </a:cubicBezTo>
                        <a:cubicBezTo>
                          <a:pt x="14281" y="1960"/>
                          <a:pt x="14334" y="1991"/>
                          <a:pt x="14387" y="2022"/>
                        </a:cubicBezTo>
                        <a:close/>
                        <a:moveTo>
                          <a:pt x="14596" y="2152"/>
                        </a:moveTo>
                        <a:cubicBezTo>
                          <a:pt x="14538" y="2114"/>
                          <a:pt x="14479" y="2077"/>
                          <a:pt x="14419" y="2041"/>
                        </a:cubicBezTo>
                        <a:cubicBezTo>
                          <a:pt x="14479" y="2077"/>
                          <a:pt x="14538" y="2114"/>
                          <a:pt x="14596" y="2152"/>
                        </a:cubicBezTo>
                        <a:close/>
                        <a:moveTo>
                          <a:pt x="14772" y="2270"/>
                        </a:moveTo>
                        <a:cubicBezTo>
                          <a:pt x="14719" y="2233"/>
                          <a:pt x="14667" y="2198"/>
                          <a:pt x="14613" y="2163"/>
                        </a:cubicBezTo>
                        <a:cubicBezTo>
                          <a:pt x="14667" y="2198"/>
                          <a:pt x="14719" y="2233"/>
                          <a:pt x="14772" y="2270"/>
                        </a:cubicBezTo>
                        <a:close/>
                        <a:moveTo>
                          <a:pt x="14970" y="2413"/>
                        </a:moveTo>
                        <a:cubicBezTo>
                          <a:pt x="14915" y="2371"/>
                          <a:pt x="14858" y="2330"/>
                          <a:pt x="14801" y="2290"/>
                        </a:cubicBezTo>
                        <a:cubicBezTo>
                          <a:pt x="14858" y="2330"/>
                          <a:pt x="14915" y="2371"/>
                          <a:pt x="14970" y="2413"/>
                        </a:cubicBezTo>
                        <a:close/>
                        <a:moveTo>
                          <a:pt x="15135" y="2541"/>
                        </a:moveTo>
                        <a:cubicBezTo>
                          <a:pt x="15083" y="2499"/>
                          <a:pt x="15031" y="2458"/>
                          <a:pt x="14977" y="2418"/>
                        </a:cubicBezTo>
                        <a:cubicBezTo>
                          <a:pt x="15031" y="2458"/>
                          <a:pt x="15083" y="2499"/>
                          <a:pt x="15135" y="2541"/>
                        </a:cubicBezTo>
                        <a:close/>
                        <a:moveTo>
                          <a:pt x="10985" y="1044"/>
                        </a:moveTo>
                        <a:cubicBezTo>
                          <a:pt x="10910" y="1042"/>
                          <a:pt x="10836" y="1040"/>
                          <a:pt x="10761" y="1040"/>
                        </a:cubicBezTo>
                        <a:cubicBezTo>
                          <a:pt x="10836" y="1040"/>
                          <a:pt x="10910" y="1042"/>
                          <a:pt x="10985" y="1044"/>
                        </a:cubicBezTo>
                        <a:close/>
                        <a:moveTo>
                          <a:pt x="15477" y="2835"/>
                        </a:moveTo>
                        <a:cubicBezTo>
                          <a:pt x="15375" y="2741"/>
                          <a:pt x="15269" y="2649"/>
                          <a:pt x="15160" y="2561"/>
                        </a:cubicBezTo>
                        <a:cubicBezTo>
                          <a:pt x="15269" y="2649"/>
                          <a:pt x="15375" y="2741"/>
                          <a:pt x="15477" y="2835"/>
                        </a:cubicBezTo>
                        <a:close/>
                        <a:moveTo>
                          <a:pt x="15795" y="3151"/>
                        </a:moveTo>
                        <a:cubicBezTo>
                          <a:pt x="15699" y="3049"/>
                          <a:pt x="15600" y="2950"/>
                          <a:pt x="15497" y="2854"/>
                        </a:cubicBezTo>
                        <a:cubicBezTo>
                          <a:pt x="15600" y="2950"/>
                          <a:pt x="15699" y="3049"/>
                          <a:pt x="15795" y="3151"/>
                        </a:cubicBezTo>
                        <a:close/>
                        <a:moveTo>
                          <a:pt x="16088" y="3487"/>
                        </a:moveTo>
                        <a:cubicBezTo>
                          <a:pt x="15999" y="3378"/>
                          <a:pt x="15907" y="3271"/>
                          <a:pt x="15810" y="3167"/>
                        </a:cubicBezTo>
                        <a:cubicBezTo>
                          <a:pt x="15907" y="3271"/>
                          <a:pt x="15999" y="3378"/>
                          <a:pt x="16088" y="3487"/>
                        </a:cubicBezTo>
                        <a:close/>
                        <a:moveTo>
                          <a:pt x="16355" y="3843"/>
                        </a:moveTo>
                        <a:cubicBezTo>
                          <a:pt x="16273" y="3725"/>
                          <a:pt x="16187" y="3611"/>
                          <a:pt x="16097" y="3499"/>
                        </a:cubicBezTo>
                        <a:cubicBezTo>
                          <a:pt x="16187" y="3611"/>
                          <a:pt x="16273" y="3725"/>
                          <a:pt x="16355" y="3843"/>
                        </a:cubicBezTo>
                        <a:close/>
                        <a:moveTo>
                          <a:pt x="17349" y="6695"/>
                        </a:moveTo>
                        <a:cubicBezTo>
                          <a:pt x="17351" y="6729"/>
                          <a:pt x="17352" y="6763"/>
                          <a:pt x="17354" y="6798"/>
                        </a:cubicBezTo>
                        <a:cubicBezTo>
                          <a:pt x="17352" y="6763"/>
                          <a:pt x="17351" y="6729"/>
                          <a:pt x="17349" y="6695"/>
                        </a:cubicBezTo>
                        <a:close/>
                        <a:moveTo>
                          <a:pt x="17338" y="6540"/>
                        </a:moveTo>
                        <a:cubicBezTo>
                          <a:pt x="17341" y="6570"/>
                          <a:pt x="17343" y="6601"/>
                          <a:pt x="17345" y="6632"/>
                        </a:cubicBezTo>
                        <a:cubicBezTo>
                          <a:pt x="17343" y="6601"/>
                          <a:pt x="17341" y="6570"/>
                          <a:pt x="17338" y="6540"/>
                        </a:cubicBezTo>
                        <a:close/>
                        <a:moveTo>
                          <a:pt x="17323" y="6386"/>
                        </a:moveTo>
                        <a:cubicBezTo>
                          <a:pt x="17326" y="6414"/>
                          <a:pt x="17329" y="6443"/>
                          <a:pt x="17331" y="6472"/>
                        </a:cubicBezTo>
                        <a:cubicBezTo>
                          <a:pt x="17329" y="6443"/>
                          <a:pt x="17326" y="6414"/>
                          <a:pt x="17323" y="6386"/>
                        </a:cubicBezTo>
                        <a:close/>
                        <a:moveTo>
                          <a:pt x="17303" y="6233"/>
                        </a:moveTo>
                        <a:cubicBezTo>
                          <a:pt x="17307" y="6260"/>
                          <a:pt x="17310" y="6288"/>
                          <a:pt x="17314" y="6315"/>
                        </a:cubicBezTo>
                        <a:cubicBezTo>
                          <a:pt x="17310" y="6288"/>
                          <a:pt x="17307" y="6260"/>
                          <a:pt x="17303" y="6233"/>
                        </a:cubicBezTo>
                        <a:close/>
                        <a:moveTo>
                          <a:pt x="17279" y="6081"/>
                        </a:moveTo>
                        <a:cubicBezTo>
                          <a:pt x="17284" y="6108"/>
                          <a:pt x="17288" y="6135"/>
                          <a:pt x="17292" y="6162"/>
                        </a:cubicBezTo>
                        <a:cubicBezTo>
                          <a:pt x="17288" y="6135"/>
                          <a:pt x="17284" y="6108"/>
                          <a:pt x="17279" y="6081"/>
                        </a:cubicBezTo>
                        <a:close/>
                        <a:moveTo>
                          <a:pt x="17251" y="5931"/>
                        </a:moveTo>
                        <a:cubicBezTo>
                          <a:pt x="17256" y="5957"/>
                          <a:pt x="17261" y="5984"/>
                          <a:pt x="17266" y="6010"/>
                        </a:cubicBezTo>
                        <a:cubicBezTo>
                          <a:pt x="17261" y="5984"/>
                          <a:pt x="17256" y="5957"/>
                          <a:pt x="17251" y="5931"/>
                        </a:cubicBezTo>
                        <a:close/>
                        <a:moveTo>
                          <a:pt x="17219" y="5782"/>
                        </a:moveTo>
                        <a:cubicBezTo>
                          <a:pt x="17225" y="5808"/>
                          <a:pt x="17230" y="5834"/>
                          <a:pt x="17236" y="5860"/>
                        </a:cubicBezTo>
                        <a:cubicBezTo>
                          <a:pt x="17230" y="5834"/>
                          <a:pt x="17225" y="5808"/>
                          <a:pt x="17219" y="5782"/>
                        </a:cubicBezTo>
                        <a:close/>
                        <a:moveTo>
                          <a:pt x="17182" y="5634"/>
                        </a:moveTo>
                        <a:cubicBezTo>
                          <a:pt x="17189" y="5659"/>
                          <a:pt x="17195" y="5685"/>
                          <a:pt x="17202" y="5711"/>
                        </a:cubicBezTo>
                        <a:cubicBezTo>
                          <a:pt x="17195" y="5685"/>
                          <a:pt x="17189" y="5659"/>
                          <a:pt x="17182" y="5634"/>
                        </a:cubicBezTo>
                        <a:close/>
                        <a:moveTo>
                          <a:pt x="17142" y="5487"/>
                        </a:moveTo>
                        <a:cubicBezTo>
                          <a:pt x="17149" y="5513"/>
                          <a:pt x="17156" y="5538"/>
                          <a:pt x="17163" y="5564"/>
                        </a:cubicBezTo>
                        <a:cubicBezTo>
                          <a:pt x="17156" y="5538"/>
                          <a:pt x="17149" y="5513"/>
                          <a:pt x="17142" y="5487"/>
                        </a:cubicBezTo>
                        <a:close/>
                        <a:moveTo>
                          <a:pt x="17097" y="5341"/>
                        </a:moveTo>
                        <a:cubicBezTo>
                          <a:pt x="17105" y="5367"/>
                          <a:pt x="17113" y="5393"/>
                          <a:pt x="17121" y="5419"/>
                        </a:cubicBezTo>
                        <a:cubicBezTo>
                          <a:pt x="17113" y="5393"/>
                          <a:pt x="17105" y="5367"/>
                          <a:pt x="17097" y="5341"/>
                        </a:cubicBezTo>
                        <a:close/>
                        <a:moveTo>
                          <a:pt x="17049" y="5197"/>
                        </a:moveTo>
                        <a:cubicBezTo>
                          <a:pt x="17058" y="5223"/>
                          <a:pt x="17067" y="5249"/>
                          <a:pt x="17076" y="5275"/>
                        </a:cubicBezTo>
                        <a:cubicBezTo>
                          <a:pt x="17067" y="5249"/>
                          <a:pt x="17058" y="5223"/>
                          <a:pt x="17049" y="5197"/>
                        </a:cubicBezTo>
                        <a:close/>
                        <a:moveTo>
                          <a:pt x="16996" y="5054"/>
                        </a:moveTo>
                        <a:cubicBezTo>
                          <a:pt x="17006" y="5080"/>
                          <a:pt x="17016" y="5107"/>
                          <a:pt x="17026" y="5134"/>
                        </a:cubicBezTo>
                        <a:cubicBezTo>
                          <a:pt x="17016" y="5107"/>
                          <a:pt x="17006" y="5080"/>
                          <a:pt x="16996" y="5054"/>
                        </a:cubicBezTo>
                        <a:close/>
                        <a:moveTo>
                          <a:pt x="16939" y="4912"/>
                        </a:moveTo>
                        <a:cubicBezTo>
                          <a:pt x="16951" y="4939"/>
                          <a:pt x="16962" y="4966"/>
                          <a:pt x="16972" y="4993"/>
                        </a:cubicBezTo>
                        <a:cubicBezTo>
                          <a:pt x="16962" y="4966"/>
                          <a:pt x="16951" y="4939"/>
                          <a:pt x="16939" y="4912"/>
                        </a:cubicBezTo>
                        <a:close/>
                        <a:moveTo>
                          <a:pt x="16879" y="4771"/>
                        </a:moveTo>
                        <a:cubicBezTo>
                          <a:pt x="16891" y="4799"/>
                          <a:pt x="16903" y="4827"/>
                          <a:pt x="16915" y="4855"/>
                        </a:cubicBezTo>
                        <a:cubicBezTo>
                          <a:pt x="16903" y="4827"/>
                          <a:pt x="16891" y="4799"/>
                          <a:pt x="16879" y="4771"/>
                        </a:cubicBezTo>
                        <a:close/>
                        <a:moveTo>
                          <a:pt x="16814" y="4631"/>
                        </a:moveTo>
                        <a:cubicBezTo>
                          <a:pt x="16828" y="4660"/>
                          <a:pt x="16841" y="4689"/>
                          <a:pt x="16855" y="4718"/>
                        </a:cubicBezTo>
                        <a:cubicBezTo>
                          <a:pt x="16841" y="4689"/>
                          <a:pt x="16828" y="4660"/>
                          <a:pt x="16814" y="4631"/>
                        </a:cubicBezTo>
                        <a:close/>
                        <a:moveTo>
                          <a:pt x="16799" y="4600"/>
                        </a:moveTo>
                        <a:cubicBezTo>
                          <a:pt x="16671" y="4339"/>
                          <a:pt x="16524" y="4088"/>
                          <a:pt x="16358" y="3848"/>
                        </a:cubicBezTo>
                        <a:cubicBezTo>
                          <a:pt x="16524" y="4088"/>
                          <a:pt x="16671" y="4339"/>
                          <a:pt x="16799" y="4600"/>
                        </a:cubicBezTo>
                        <a:cubicBezTo>
                          <a:pt x="16799" y="4600"/>
                          <a:pt x="16799" y="4600"/>
                          <a:pt x="16799" y="4600"/>
                        </a:cubicBezTo>
                        <a:close/>
                        <a:moveTo>
                          <a:pt x="17356" y="6851"/>
                        </a:moveTo>
                        <a:cubicBezTo>
                          <a:pt x="17357" y="6903"/>
                          <a:pt x="17358" y="6955"/>
                          <a:pt x="17358" y="7008"/>
                        </a:cubicBezTo>
                        <a:cubicBezTo>
                          <a:pt x="17358" y="6955"/>
                          <a:pt x="17357" y="6903"/>
                          <a:pt x="17356" y="6851"/>
                        </a:cubicBezTo>
                        <a:close/>
                        <a:moveTo>
                          <a:pt x="17353" y="7238"/>
                        </a:moveTo>
                        <a:cubicBezTo>
                          <a:pt x="17354" y="7220"/>
                          <a:pt x="17355" y="7202"/>
                          <a:pt x="17355" y="7184"/>
                        </a:cubicBezTo>
                        <a:cubicBezTo>
                          <a:pt x="17355" y="7202"/>
                          <a:pt x="17354" y="7220"/>
                          <a:pt x="17353" y="7238"/>
                        </a:cubicBezTo>
                        <a:close/>
                        <a:moveTo>
                          <a:pt x="17342" y="7421"/>
                        </a:moveTo>
                        <a:cubicBezTo>
                          <a:pt x="17344" y="7401"/>
                          <a:pt x="17345" y="7382"/>
                          <a:pt x="17346" y="7362"/>
                        </a:cubicBezTo>
                        <a:cubicBezTo>
                          <a:pt x="17345" y="7382"/>
                          <a:pt x="17344" y="7401"/>
                          <a:pt x="17342" y="7421"/>
                        </a:cubicBezTo>
                        <a:close/>
                        <a:moveTo>
                          <a:pt x="17326" y="7597"/>
                        </a:moveTo>
                        <a:cubicBezTo>
                          <a:pt x="17328" y="7579"/>
                          <a:pt x="17330" y="7562"/>
                          <a:pt x="17331" y="7545"/>
                        </a:cubicBezTo>
                        <a:cubicBezTo>
                          <a:pt x="17330" y="7562"/>
                          <a:pt x="17328" y="7579"/>
                          <a:pt x="17326" y="7597"/>
                        </a:cubicBezTo>
                        <a:close/>
                        <a:moveTo>
                          <a:pt x="17305" y="7770"/>
                        </a:moveTo>
                        <a:cubicBezTo>
                          <a:pt x="17305" y="7770"/>
                          <a:pt x="17305" y="7769"/>
                          <a:pt x="17305" y="7769"/>
                        </a:cubicBezTo>
                        <a:cubicBezTo>
                          <a:pt x="17305" y="7769"/>
                          <a:pt x="17305" y="7770"/>
                          <a:pt x="17305" y="7770"/>
                        </a:cubicBezTo>
                        <a:close/>
                        <a:moveTo>
                          <a:pt x="17269" y="7989"/>
                        </a:moveTo>
                        <a:cubicBezTo>
                          <a:pt x="17272" y="7973"/>
                          <a:pt x="17275" y="7957"/>
                          <a:pt x="17278" y="7940"/>
                        </a:cubicBezTo>
                        <a:cubicBezTo>
                          <a:pt x="17275" y="7957"/>
                          <a:pt x="17272" y="7973"/>
                          <a:pt x="17269" y="7989"/>
                        </a:cubicBezTo>
                        <a:close/>
                        <a:moveTo>
                          <a:pt x="17234" y="8166"/>
                        </a:moveTo>
                        <a:cubicBezTo>
                          <a:pt x="17237" y="8148"/>
                          <a:pt x="17241" y="8130"/>
                          <a:pt x="17245" y="8112"/>
                        </a:cubicBezTo>
                        <a:cubicBezTo>
                          <a:pt x="17241" y="8130"/>
                          <a:pt x="17237" y="8148"/>
                          <a:pt x="17234" y="8166"/>
                        </a:cubicBezTo>
                        <a:close/>
                        <a:moveTo>
                          <a:pt x="17194" y="8335"/>
                        </a:moveTo>
                        <a:cubicBezTo>
                          <a:pt x="17198" y="8320"/>
                          <a:pt x="17202" y="8304"/>
                          <a:pt x="17205" y="8289"/>
                        </a:cubicBezTo>
                        <a:cubicBezTo>
                          <a:pt x="17202" y="8304"/>
                          <a:pt x="17198" y="8320"/>
                          <a:pt x="17194" y="8335"/>
                        </a:cubicBezTo>
                        <a:close/>
                        <a:moveTo>
                          <a:pt x="17149" y="8503"/>
                        </a:moveTo>
                        <a:cubicBezTo>
                          <a:pt x="17149" y="8503"/>
                          <a:pt x="17150" y="8502"/>
                          <a:pt x="17150" y="8502"/>
                        </a:cubicBezTo>
                        <a:cubicBezTo>
                          <a:pt x="17150" y="8502"/>
                          <a:pt x="17149" y="8503"/>
                          <a:pt x="17149" y="8503"/>
                        </a:cubicBezTo>
                        <a:close/>
                        <a:moveTo>
                          <a:pt x="17085" y="8712"/>
                        </a:moveTo>
                        <a:cubicBezTo>
                          <a:pt x="17090" y="8696"/>
                          <a:pt x="17095" y="8681"/>
                          <a:pt x="17100" y="8665"/>
                        </a:cubicBezTo>
                        <a:cubicBezTo>
                          <a:pt x="17095" y="8681"/>
                          <a:pt x="17090" y="8696"/>
                          <a:pt x="17085" y="8712"/>
                        </a:cubicBezTo>
                        <a:close/>
                        <a:moveTo>
                          <a:pt x="17026" y="8881"/>
                        </a:moveTo>
                        <a:cubicBezTo>
                          <a:pt x="17033" y="8863"/>
                          <a:pt x="17039" y="8846"/>
                          <a:pt x="17045" y="8829"/>
                        </a:cubicBezTo>
                        <a:cubicBezTo>
                          <a:pt x="17039" y="8846"/>
                          <a:pt x="17033" y="8863"/>
                          <a:pt x="17026" y="8881"/>
                        </a:cubicBezTo>
                        <a:close/>
                        <a:moveTo>
                          <a:pt x="16965" y="9041"/>
                        </a:moveTo>
                        <a:cubicBezTo>
                          <a:pt x="16971" y="9027"/>
                          <a:pt x="16976" y="9012"/>
                          <a:pt x="16982" y="8998"/>
                        </a:cubicBezTo>
                        <a:cubicBezTo>
                          <a:pt x="16976" y="9012"/>
                          <a:pt x="16971" y="9027"/>
                          <a:pt x="16965" y="9041"/>
                        </a:cubicBezTo>
                        <a:close/>
                        <a:moveTo>
                          <a:pt x="16895" y="9208"/>
                        </a:moveTo>
                        <a:cubicBezTo>
                          <a:pt x="16896" y="9205"/>
                          <a:pt x="16898" y="9202"/>
                          <a:pt x="16899" y="9199"/>
                        </a:cubicBezTo>
                        <a:cubicBezTo>
                          <a:pt x="16898" y="9202"/>
                          <a:pt x="16896" y="9205"/>
                          <a:pt x="16895" y="9208"/>
                        </a:cubicBezTo>
                        <a:close/>
                        <a:moveTo>
                          <a:pt x="16806" y="9400"/>
                        </a:moveTo>
                        <a:cubicBezTo>
                          <a:pt x="16814" y="9384"/>
                          <a:pt x="16822" y="9369"/>
                          <a:pt x="16829" y="9353"/>
                        </a:cubicBezTo>
                        <a:cubicBezTo>
                          <a:pt x="16822" y="9369"/>
                          <a:pt x="16814" y="9384"/>
                          <a:pt x="16806" y="9400"/>
                        </a:cubicBezTo>
                        <a:close/>
                        <a:moveTo>
                          <a:pt x="16727" y="9558"/>
                        </a:moveTo>
                        <a:cubicBezTo>
                          <a:pt x="16736" y="9541"/>
                          <a:pt x="16744" y="9524"/>
                          <a:pt x="16753" y="9507"/>
                        </a:cubicBezTo>
                        <a:cubicBezTo>
                          <a:pt x="16744" y="9524"/>
                          <a:pt x="16736" y="9541"/>
                          <a:pt x="16727" y="9558"/>
                        </a:cubicBezTo>
                        <a:close/>
                        <a:moveTo>
                          <a:pt x="16645" y="9709"/>
                        </a:moveTo>
                        <a:cubicBezTo>
                          <a:pt x="16653" y="9694"/>
                          <a:pt x="16661" y="9680"/>
                          <a:pt x="16669" y="9666"/>
                        </a:cubicBezTo>
                        <a:cubicBezTo>
                          <a:pt x="16661" y="9680"/>
                          <a:pt x="16653" y="9694"/>
                          <a:pt x="16645" y="9709"/>
                        </a:cubicBezTo>
                        <a:close/>
                        <a:moveTo>
                          <a:pt x="16560" y="9856"/>
                        </a:moveTo>
                        <a:cubicBezTo>
                          <a:pt x="16560" y="9856"/>
                          <a:pt x="16560" y="9856"/>
                          <a:pt x="16560" y="9856"/>
                        </a:cubicBezTo>
                        <a:cubicBezTo>
                          <a:pt x="16560" y="9856"/>
                          <a:pt x="16559" y="9856"/>
                          <a:pt x="16559" y="9856"/>
                        </a:cubicBezTo>
                        <a:cubicBezTo>
                          <a:pt x="16560" y="9856"/>
                          <a:pt x="16560" y="9856"/>
                          <a:pt x="16560" y="9856"/>
                        </a:cubicBezTo>
                        <a:close/>
                        <a:moveTo>
                          <a:pt x="19234" y="877"/>
                        </a:moveTo>
                        <a:cubicBezTo>
                          <a:pt x="17165" y="-1227"/>
                          <a:pt x="9671" y="1117"/>
                          <a:pt x="9642" y="1126"/>
                        </a:cubicBezTo>
                        <a:cubicBezTo>
                          <a:pt x="8816" y="1254"/>
                          <a:pt x="8042" y="1520"/>
                          <a:pt x="7351" y="1898"/>
                        </a:cubicBezTo>
                        <a:lnTo>
                          <a:pt x="7350" y="1899"/>
                        </a:lnTo>
                        <a:cubicBezTo>
                          <a:pt x="7138" y="2015"/>
                          <a:pt x="6934" y="2142"/>
                          <a:pt x="6738" y="2278"/>
                        </a:cubicBezTo>
                        <a:cubicBezTo>
                          <a:pt x="6752" y="2269"/>
                          <a:pt x="6765" y="2259"/>
                          <a:pt x="6778" y="2250"/>
                        </a:cubicBezTo>
                        <a:cubicBezTo>
                          <a:pt x="6778" y="2250"/>
                          <a:pt x="1903" y="922"/>
                          <a:pt x="438" y="5901"/>
                        </a:cubicBezTo>
                        <a:cubicBezTo>
                          <a:pt x="-49" y="7558"/>
                          <a:pt x="-106" y="8955"/>
                          <a:pt x="149" y="10007"/>
                        </a:cubicBezTo>
                        <a:cubicBezTo>
                          <a:pt x="473" y="11347"/>
                          <a:pt x="1302" y="12127"/>
                          <a:pt x="2390" y="12176"/>
                        </a:cubicBezTo>
                        <a:lnTo>
                          <a:pt x="2390" y="20373"/>
                        </a:lnTo>
                        <a:lnTo>
                          <a:pt x="14764" y="20373"/>
                        </a:lnTo>
                        <a:lnTo>
                          <a:pt x="14764" y="16452"/>
                        </a:lnTo>
                        <a:cubicBezTo>
                          <a:pt x="14763" y="16451"/>
                          <a:pt x="14762" y="16451"/>
                          <a:pt x="14761" y="16451"/>
                        </a:cubicBezTo>
                        <a:cubicBezTo>
                          <a:pt x="14943" y="16491"/>
                          <a:pt x="15134" y="16513"/>
                          <a:pt x="15330" y="16513"/>
                        </a:cubicBezTo>
                        <a:cubicBezTo>
                          <a:pt x="15582" y="16513"/>
                          <a:pt x="15825" y="16478"/>
                          <a:pt x="16053" y="16412"/>
                        </a:cubicBezTo>
                        <a:lnTo>
                          <a:pt x="16054" y="16412"/>
                        </a:lnTo>
                        <a:cubicBezTo>
                          <a:pt x="17023" y="16135"/>
                          <a:pt x="17724" y="15316"/>
                          <a:pt x="17724" y="14348"/>
                        </a:cubicBezTo>
                        <a:lnTo>
                          <a:pt x="17724" y="8179"/>
                        </a:lnTo>
                        <a:cubicBezTo>
                          <a:pt x="17218" y="8976"/>
                          <a:pt x="16779" y="9569"/>
                          <a:pt x="16621" y="9776"/>
                        </a:cubicBezTo>
                        <a:cubicBezTo>
                          <a:pt x="17193" y="9022"/>
                          <a:pt x="21494" y="3174"/>
                          <a:pt x="19234" y="877"/>
                        </a:cubicBezTo>
                        <a:close/>
                      </a:path>
                    </a:pathLst>
                  </a:custGeom>
                  <a:solidFill>
                    <a:srgbClr val="39BC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54" name="Фигура"/>
                  <p:cNvSpPr/>
                  <p:nvPr/>
                </p:nvSpPr>
                <p:spPr>
                  <a:xfrm>
                    <a:off x="63781" y="-1"/>
                    <a:ext cx="249659" cy="2870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85" h="21568" extrusionOk="0">
                        <a:moveTo>
                          <a:pt x="19743" y="6"/>
                        </a:moveTo>
                        <a:cubicBezTo>
                          <a:pt x="19287" y="44"/>
                          <a:pt x="18818" y="260"/>
                          <a:pt x="18441" y="635"/>
                        </a:cubicBezTo>
                        <a:cubicBezTo>
                          <a:pt x="17685" y="1385"/>
                          <a:pt x="17586" y="2504"/>
                          <a:pt x="18224" y="3138"/>
                        </a:cubicBezTo>
                        <a:cubicBezTo>
                          <a:pt x="18862" y="3772"/>
                          <a:pt x="19995" y="3679"/>
                          <a:pt x="20751" y="2929"/>
                        </a:cubicBezTo>
                        <a:cubicBezTo>
                          <a:pt x="21507" y="2178"/>
                          <a:pt x="21600" y="1054"/>
                          <a:pt x="20962" y="420"/>
                        </a:cubicBezTo>
                        <a:cubicBezTo>
                          <a:pt x="20643" y="103"/>
                          <a:pt x="20200" y="-32"/>
                          <a:pt x="19743" y="6"/>
                        </a:cubicBezTo>
                        <a:close/>
                        <a:moveTo>
                          <a:pt x="11367" y="1907"/>
                        </a:moveTo>
                        <a:cubicBezTo>
                          <a:pt x="10998" y="1907"/>
                          <a:pt x="10663" y="2054"/>
                          <a:pt x="10418" y="2290"/>
                        </a:cubicBezTo>
                        <a:cubicBezTo>
                          <a:pt x="11232" y="2451"/>
                          <a:pt x="12003" y="2726"/>
                          <a:pt x="12717" y="3096"/>
                        </a:cubicBezTo>
                        <a:cubicBezTo>
                          <a:pt x="12636" y="2427"/>
                          <a:pt x="12063" y="1907"/>
                          <a:pt x="11367" y="1907"/>
                        </a:cubicBezTo>
                        <a:close/>
                        <a:moveTo>
                          <a:pt x="16842" y="7925"/>
                        </a:moveTo>
                        <a:cubicBezTo>
                          <a:pt x="17111" y="8693"/>
                          <a:pt x="17274" y="9510"/>
                          <a:pt x="17312" y="10360"/>
                        </a:cubicBezTo>
                        <a:cubicBezTo>
                          <a:pt x="17671" y="10118"/>
                          <a:pt x="17908" y="9709"/>
                          <a:pt x="17908" y="9245"/>
                        </a:cubicBezTo>
                        <a:cubicBezTo>
                          <a:pt x="17908" y="8599"/>
                          <a:pt x="17451" y="8060"/>
                          <a:pt x="16842" y="7925"/>
                        </a:cubicBezTo>
                        <a:close/>
                        <a:moveTo>
                          <a:pt x="1044" y="14744"/>
                        </a:moveTo>
                        <a:cubicBezTo>
                          <a:pt x="869" y="15664"/>
                          <a:pt x="561" y="16652"/>
                          <a:pt x="0" y="17300"/>
                        </a:cubicBezTo>
                        <a:cubicBezTo>
                          <a:pt x="1998" y="19896"/>
                          <a:pt x="5153" y="21568"/>
                          <a:pt x="8698" y="21568"/>
                        </a:cubicBezTo>
                        <a:cubicBezTo>
                          <a:pt x="9687" y="21568"/>
                          <a:pt x="10641" y="21440"/>
                          <a:pt x="11552" y="21196"/>
                        </a:cubicBezTo>
                        <a:lnTo>
                          <a:pt x="11552" y="18834"/>
                        </a:lnTo>
                        <a:cubicBezTo>
                          <a:pt x="10657" y="19145"/>
                          <a:pt x="9700" y="19316"/>
                          <a:pt x="8698" y="19316"/>
                        </a:cubicBezTo>
                        <a:cubicBezTo>
                          <a:pt x="5380" y="19316"/>
                          <a:pt x="2500" y="17463"/>
                          <a:pt x="1044" y="14744"/>
                        </a:cubicBezTo>
                        <a:close/>
                      </a:path>
                    </a:pathLst>
                  </a:custGeom>
                  <a:solidFill>
                    <a:srgbClr val="034D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55" name="Фигура"/>
                  <p:cNvSpPr/>
                  <p:nvPr/>
                </p:nvSpPr>
                <p:spPr>
                  <a:xfrm>
                    <a:off x="2572" y="28311"/>
                    <a:ext cx="269224" cy="3710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3028" y="0"/>
                        </a:moveTo>
                        <a:cubicBezTo>
                          <a:pt x="11493" y="0"/>
                          <a:pt x="10058" y="350"/>
                          <a:pt x="8834" y="957"/>
                        </a:cubicBezTo>
                        <a:cubicBezTo>
                          <a:pt x="8833" y="958"/>
                          <a:pt x="7871" y="3383"/>
                          <a:pt x="10345" y="4463"/>
                        </a:cubicBezTo>
                        <a:cubicBezTo>
                          <a:pt x="12819" y="5542"/>
                          <a:pt x="12842" y="3288"/>
                          <a:pt x="15706" y="4017"/>
                        </a:cubicBezTo>
                        <a:cubicBezTo>
                          <a:pt x="17621" y="4504"/>
                          <a:pt x="19029" y="4563"/>
                          <a:pt x="20459" y="3976"/>
                        </a:cubicBezTo>
                        <a:cubicBezTo>
                          <a:pt x="19201" y="1635"/>
                          <a:pt x="16345" y="0"/>
                          <a:pt x="13028" y="0"/>
                        </a:cubicBezTo>
                        <a:close/>
                        <a:moveTo>
                          <a:pt x="4975" y="7331"/>
                        </a:moveTo>
                        <a:cubicBezTo>
                          <a:pt x="2691" y="7297"/>
                          <a:pt x="3582" y="9328"/>
                          <a:pt x="2969" y="10127"/>
                        </a:cubicBezTo>
                        <a:cubicBezTo>
                          <a:pt x="2356" y="10925"/>
                          <a:pt x="1825" y="10422"/>
                          <a:pt x="1191" y="10033"/>
                        </a:cubicBezTo>
                        <a:cubicBezTo>
                          <a:pt x="556" y="9645"/>
                          <a:pt x="0" y="10033"/>
                          <a:pt x="0" y="10033"/>
                        </a:cubicBezTo>
                        <a:cubicBezTo>
                          <a:pt x="529" y="12018"/>
                          <a:pt x="2154" y="12905"/>
                          <a:pt x="4165" y="12240"/>
                        </a:cubicBezTo>
                        <a:cubicBezTo>
                          <a:pt x="5195" y="11900"/>
                          <a:pt x="5655" y="10801"/>
                          <a:pt x="5884" y="9806"/>
                        </a:cubicBezTo>
                        <a:cubicBezTo>
                          <a:pt x="5397" y="9054"/>
                          <a:pt x="5079" y="8219"/>
                          <a:pt x="4975" y="7331"/>
                        </a:cubicBezTo>
                        <a:close/>
                        <a:moveTo>
                          <a:pt x="14229" y="8013"/>
                        </a:moveTo>
                        <a:cubicBezTo>
                          <a:pt x="13363" y="8013"/>
                          <a:pt x="12663" y="8513"/>
                          <a:pt x="12663" y="9133"/>
                        </a:cubicBezTo>
                        <a:cubicBezTo>
                          <a:pt x="12663" y="9752"/>
                          <a:pt x="13363" y="10252"/>
                          <a:pt x="14229" y="10252"/>
                        </a:cubicBezTo>
                        <a:cubicBezTo>
                          <a:pt x="15094" y="10252"/>
                          <a:pt x="15795" y="9752"/>
                          <a:pt x="15795" y="9133"/>
                        </a:cubicBezTo>
                        <a:cubicBezTo>
                          <a:pt x="15795" y="8513"/>
                          <a:pt x="15094" y="8013"/>
                          <a:pt x="14229" y="8013"/>
                        </a:cubicBezTo>
                        <a:close/>
                        <a:moveTo>
                          <a:pt x="21304" y="12614"/>
                        </a:moveTo>
                        <a:cubicBezTo>
                          <a:pt x="20593" y="12650"/>
                          <a:pt x="19798" y="13422"/>
                          <a:pt x="19945" y="14265"/>
                        </a:cubicBezTo>
                        <a:cubicBezTo>
                          <a:pt x="20113" y="15229"/>
                          <a:pt x="18272" y="15116"/>
                          <a:pt x="18339" y="16135"/>
                        </a:cubicBezTo>
                        <a:cubicBezTo>
                          <a:pt x="18406" y="17154"/>
                          <a:pt x="19545" y="17186"/>
                          <a:pt x="19545" y="17186"/>
                        </a:cubicBezTo>
                        <a:cubicBezTo>
                          <a:pt x="20737" y="16876"/>
                          <a:pt x="21600" y="15962"/>
                          <a:pt x="21600" y="14881"/>
                        </a:cubicBezTo>
                        <a:lnTo>
                          <a:pt x="21600" y="12646"/>
                        </a:lnTo>
                        <a:cubicBezTo>
                          <a:pt x="21505" y="12619"/>
                          <a:pt x="21405" y="12608"/>
                          <a:pt x="21304" y="12614"/>
                        </a:cubicBezTo>
                        <a:close/>
                        <a:moveTo>
                          <a:pt x="15726" y="12954"/>
                        </a:moveTo>
                        <a:cubicBezTo>
                          <a:pt x="14888" y="13195"/>
                          <a:pt x="13986" y="13328"/>
                          <a:pt x="13048" y="13328"/>
                        </a:cubicBezTo>
                        <a:cubicBezTo>
                          <a:pt x="12422" y="13328"/>
                          <a:pt x="11815" y="13267"/>
                          <a:pt x="11230" y="13157"/>
                        </a:cubicBezTo>
                        <a:cubicBezTo>
                          <a:pt x="11191" y="13184"/>
                          <a:pt x="10078" y="13983"/>
                          <a:pt x="10874" y="15685"/>
                        </a:cubicBezTo>
                        <a:cubicBezTo>
                          <a:pt x="11683" y="17416"/>
                          <a:pt x="12985" y="16105"/>
                          <a:pt x="13794" y="17279"/>
                        </a:cubicBezTo>
                        <a:cubicBezTo>
                          <a:pt x="14603" y="18453"/>
                          <a:pt x="12758" y="19373"/>
                          <a:pt x="14915" y="21588"/>
                        </a:cubicBezTo>
                        <a:lnTo>
                          <a:pt x="17974" y="21588"/>
                        </a:lnTo>
                        <a:lnTo>
                          <a:pt x="17974" y="17210"/>
                        </a:lnTo>
                        <a:cubicBezTo>
                          <a:pt x="16684" y="16953"/>
                          <a:pt x="15726" y="15999"/>
                          <a:pt x="15726" y="14861"/>
                        </a:cubicBezTo>
                        <a:lnTo>
                          <a:pt x="15726" y="12954"/>
                        </a:lnTo>
                        <a:close/>
                        <a:moveTo>
                          <a:pt x="4945" y="14273"/>
                        </a:moveTo>
                        <a:cubicBezTo>
                          <a:pt x="3495" y="14389"/>
                          <a:pt x="2767" y="15385"/>
                          <a:pt x="2767" y="15385"/>
                        </a:cubicBezTo>
                        <a:lnTo>
                          <a:pt x="2767" y="21600"/>
                        </a:lnTo>
                        <a:lnTo>
                          <a:pt x="7505" y="21600"/>
                        </a:lnTo>
                        <a:cubicBezTo>
                          <a:pt x="7746" y="20915"/>
                          <a:pt x="6682" y="20021"/>
                          <a:pt x="6131" y="19851"/>
                        </a:cubicBezTo>
                        <a:cubicBezTo>
                          <a:pt x="5580" y="19682"/>
                          <a:pt x="5405" y="18242"/>
                          <a:pt x="6368" y="17478"/>
                        </a:cubicBezTo>
                        <a:cubicBezTo>
                          <a:pt x="7333" y="16714"/>
                          <a:pt x="7507" y="14479"/>
                          <a:pt x="5612" y="14281"/>
                        </a:cubicBezTo>
                        <a:cubicBezTo>
                          <a:pt x="5376" y="14256"/>
                          <a:pt x="5153" y="14256"/>
                          <a:pt x="4945" y="14273"/>
                        </a:cubicBezTo>
                        <a:close/>
                      </a:path>
                    </a:pathLst>
                  </a:custGeom>
                  <a:solidFill>
                    <a:srgbClr val="3391E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296" name="Сгруппировать"/>
            <p:cNvGrpSpPr/>
            <p:nvPr/>
          </p:nvGrpSpPr>
          <p:grpSpPr>
            <a:xfrm>
              <a:off x="-1" y="313592"/>
              <a:ext cx="1924037" cy="1400021"/>
              <a:chOff x="0" y="0"/>
              <a:chExt cx="1924035" cy="1400019"/>
            </a:xfrm>
          </p:grpSpPr>
          <p:sp>
            <p:nvSpPr>
              <p:cNvPr id="259" name="Фигура"/>
              <p:cNvSpPr/>
              <p:nvPr/>
            </p:nvSpPr>
            <p:spPr>
              <a:xfrm>
                <a:off x="0" y="0"/>
                <a:ext cx="832115" cy="87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95" y="0"/>
                    </a:moveTo>
                    <a:cubicBezTo>
                      <a:pt x="11533" y="0"/>
                      <a:pt x="11483" y="54"/>
                      <a:pt x="11483" y="120"/>
                    </a:cubicBezTo>
                    <a:cubicBezTo>
                      <a:pt x="11483" y="186"/>
                      <a:pt x="11533" y="240"/>
                      <a:pt x="11595" y="240"/>
                    </a:cubicBezTo>
                    <a:lnTo>
                      <a:pt x="14811" y="240"/>
                    </a:lnTo>
                    <a:lnTo>
                      <a:pt x="14811" y="2066"/>
                    </a:lnTo>
                    <a:lnTo>
                      <a:pt x="11595" y="2066"/>
                    </a:lnTo>
                    <a:cubicBezTo>
                      <a:pt x="11533" y="2066"/>
                      <a:pt x="11483" y="2120"/>
                      <a:pt x="11483" y="2186"/>
                    </a:cubicBezTo>
                    <a:cubicBezTo>
                      <a:pt x="11483" y="2252"/>
                      <a:pt x="11533" y="2306"/>
                      <a:pt x="11595" y="2306"/>
                    </a:cubicBezTo>
                    <a:lnTo>
                      <a:pt x="19252" y="2306"/>
                    </a:lnTo>
                    <a:cubicBezTo>
                      <a:pt x="19314" y="2306"/>
                      <a:pt x="19364" y="2252"/>
                      <a:pt x="19364" y="2186"/>
                    </a:cubicBezTo>
                    <a:cubicBezTo>
                      <a:pt x="19364" y="2120"/>
                      <a:pt x="19314" y="2066"/>
                      <a:pt x="19252" y="2066"/>
                    </a:cubicBezTo>
                    <a:lnTo>
                      <a:pt x="18162" y="2066"/>
                    </a:lnTo>
                    <a:lnTo>
                      <a:pt x="18162" y="240"/>
                    </a:lnTo>
                    <a:lnTo>
                      <a:pt x="21488" y="240"/>
                    </a:lnTo>
                    <a:cubicBezTo>
                      <a:pt x="21550" y="240"/>
                      <a:pt x="21600" y="186"/>
                      <a:pt x="21600" y="120"/>
                    </a:cubicBezTo>
                    <a:cubicBezTo>
                      <a:pt x="21600" y="54"/>
                      <a:pt x="21550" y="0"/>
                      <a:pt x="21488" y="0"/>
                    </a:cubicBezTo>
                    <a:lnTo>
                      <a:pt x="11595" y="0"/>
                    </a:lnTo>
                    <a:close/>
                    <a:moveTo>
                      <a:pt x="15035" y="240"/>
                    </a:moveTo>
                    <a:lnTo>
                      <a:pt x="17938" y="240"/>
                    </a:lnTo>
                    <a:cubicBezTo>
                      <a:pt x="17938" y="240"/>
                      <a:pt x="17938" y="2066"/>
                      <a:pt x="17938" y="2066"/>
                    </a:cubicBezTo>
                    <a:lnTo>
                      <a:pt x="15035" y="2066"/>
                    </a:lnTo>
                    <a:lnTo>
                      <a:pt x="15035" y="240"/>
                    </a:lnTo>
                    <a:close/>
                    <a:moveTo>
                      <a:pt x="134" y="3115"/>
                    </a:moveTo>
                    <a:cubicBezTo>
                      <a:pt x="72" y="3115"/>
                      <a:pt x="22" y="3169"/>
                      <a:pt x="22" y="3235"/>
                    </a:cubicBezTo>
                    <a:cubicBezTo>
                      <a:pt x="22" y="3301"/>
                      <a:pt x="72" y="3355"/>
                      <a:pt x="134" y="3355"/>
                    </a:cubicBezTo>
                    <a:lnTo>
                      <a:pt x="2078" y="3355"/>
                    </a:lnTo>
                    <a:lnTo>
                      <a:pt x="2078" y="5181"/>
                    </a:lnTo>
                    <a:lnTo>
                      <a:pt x="134" y="5181"/>
                    </a:lnTo>
                    <a:cubicBezTo>
                      <a:pt x="72" y="5181"/>
                      <a:pt x="22" y="5235"/>
                      <a:pt x="22" y="5301"/>
                    </a:cubicBezTo>
                    <a:cubicBezTo>
                      <a:pt x="22" y="5367"/>
                      <a:pt x="72" y="5421"/>
                      <a:pt x="134" y="5421"/>
                    </a:cubicBezTo>
                    <a:lnTo>
                      <a:pt x="16365" y="5421"/>
                    </a:lnTo>
                    <a:cubicBezTo>
                      <a:pt x="16427" y="5421"/>
                      <a:pt x="16477" y="5367"/>
                      <a:pt x="16477" y="5301"/>
                    </a:cubicBezTo>
                    <a:cubicBezTo>
                      <a:pt x="16477" y="5235"/>
                      <a:pt x="16427" y="5181"/>
                      <a:pt x="16365" y="5181"/>
                    </a:cubicBezTo>
                    <a:lnTo>
                      <a:pt x="2302" y="5181"/>
                    </a:lnTo>
                    <a:lnTo>
                      <a:pt x="2302" y="3355"/>
                    </a:lnTo>
                    <a:lnTo>
                      <a:pt x="3804" y="3355"/>
                    </a:lnTo>
                    <a:cubicBezTo>
                      <a:pt x="3866" y="3355"/>
                      <a:pt x="3916" y="3301"/>
                      <a:pt x="3916" y="3235"/>
                    </a:cubicBezTo>
                    <a:cubicBezTo>
                      <a:pt x="3916" y="3169"/>
                      <a:pt x="3866" y="3115"/>
                      <a:pt x="3804" y="3115"/>
                    </a:cubicBezTo>
                    <a:lnTo>
                      <a:pt x="134" y="3115"/>
                    </a:lnTo>
                    <a:close/>
                    <a:moveTo>
                      <a:pt x="112" y="6975"/>
                    </a:moveTo>
                    <a:cubicBezTo>
                      <a:pt x="50" y="6975"/>
                      <a:pt x="0" y="7029"/>
                      <a:pt x="0" y="7095"/>
                    </a:cubicBezTo>
                    <a:cubicBezTo>
                      <a:pt x="0" y="7161"/>
                      <a:pt x="50" y="7215"/>
                      <a:pt x="112" y="7215"/>
                    </a:cubicBezTo>
                    <a:lnTo>
                      <a:pt x="3691" y="7215"/>
                    </a:lnTo>
                    <a:lnTo>
                      <a:pt x="3691" y="9041"/>
                    </a:lnTo>
                    <a:lnTo>
                      <a:pt x="134" y="9041"/>
                    </a:lnTo>
                    <a:cubicBezTo>
                      <a:pt x="72" y="9041"/>
                      <a:pt x="22" y="9095"/>
                      <a:pt x="22" y="9161"/>
                    </a:cubicBezTo>
                    <a:cubicBezTo>
                      <a:pt x="22" y="9227"/>
                      <a:pt x="72" y="9281"/>
                      <a:pt x="134" y="9281"/>
                    </a:cubicBezTo>
                    <a:lnTo>
                      <a:pt x="16363" y="9281"/>
                    </a:lnTo>
                    <a:cubicBezTo>
                      <a:pt x="16425" y="9281"/>
                      <a:pt x="16475" y="9227"/>
                      <a:pt x="16475" y="9161"/>
                    </a:cubicBezTo>
                    <a:cubicBezTo>
                      <a:pt x="16475" y="9095"/>
                      <a:pt x="16425" y="9041"/>
                      <a:pt x="16363" y="9041"/>
                    </a:cubicBezTo>
                    <a:lnTo>
                      <a:pt x="14421" y="9041"/>
                    </a:lnTo>
                    <a:lnTo>
                      <a:pt x="14421" y="7215"/>
                    </a:lnTo>
                    <a:cubicBezTo>
                      <a:pt x="14421" y="7215"/>
                      <a:pt x="16363" y="7215"/>
                      <a:pt x="16363" y="7215"/>
                    </a:cubicBezTo>
                    <a:cubicBezTo>
                      <a:pt x="16425" y="7215"/>
                      <a:pt x="16475" y="7161"/>
                      <a:pt x="16475" y="7095"/>
                    </a:cubicBezTo>
                    <a:cubicBezTo>
                      <a:pt x="16475" y="7029"/>
                      <a:pt x="16425" y="6975"/>
                      <a:pt x="16363" y="6975"/>
                    </a:cubicBezTo>
                    <a:lnTo>
                      <a:pt x="12695" y="6975"/>
                    </a:lnTo>
                    <a:cubicBezTo>
                      <a:pt x="12633" y="6975"/>
                      <a:pt x="12583" y="7029"/>
                      <a:pt x="12583" y="7095"/>
                    </a:cubicBezTo>
                    <a:cubicBezTo>
                      <a:pt x="12583" y="7161"/>
                      <a:pt x="12633" y="7215"/>
                      <a:pt x="12695" y="7215"/>
                    </a:cubicBezTo>
                    <a:lnTo>
                      <a:pt x="14196" y="7215"/>
                    </a:lnTo>
                    <a:lnTo>
                      <a:pt x="14196" y="9041"/>
                    </a:lnTo>
                    <a:lnTo>
                      <a:pt x="3915" y="9041"/>
                    </a:lnTo>
                    <a:lnTo>
                      <a:pt x="3915" y="7215"/>
                    </a:lnTo>
                    <a:lnTo>
                      <a:pt x="5537" y="7215"/>
                    </a:lnTo>
                    <a:cubicBezTo>
                      <a:pt x="5599" y="7215"/>
                      <a:pt x="5649" y="7161"/>
                      <a:pt x="5649" y="7095"/>
                    </a:cubicBezTo>
                    <a:cubicBezTo>
                      <a:pt x="5649" y="7029"/>
                      <a:pt x="5599" y="6975"/>
                      <a:pt x="5537" y="6975"/>
                    </a:cubicBezTo>
                    <a:lnTo>
                      <a:pt x="112" y="6975"/>
                    </a:lnTo>
                    <a:close/>
                    <a:moveTo>
                      <a:pt x="11349" y="11313"/>
                    </a:moveTo>
                    <a:cubicBezTo>
                      <a:pt x="11287" y="11313"/>
                      <a:pt x="11237" y="11366"/>
                      <a:pt x="11237" y="11432"/>
                    </a:cubicBezTo>
                    <a:cubicBezTo>
                      <a:pt x="11237" y="11499"/>
                      <a:pt x="11287" y="11552"/>
                      <a:pt x="11349" y="11552"/>
                    </a:cubicBezTo>
                    <a:lnTo>
                      <a:pt x="13072" y="11552"/>
                    </a:lnTo>
                    <a:lnTo>
                      <a:pt x="13072" y="13379"/>
                    </a:lnTo>
                    <a:lnTo>
                      <a:pt x="11349" y="13379"/>
                    </a:lnTo>
                    <a:cubicBezTo>
                      <a:pt x="11287" y="13379"/>
                      <a:pt x="11237" y="13432"/>
                      <a:pt x="11237" y="13499"/>
                    </a:cubicBezTo>
                    <a:cubicBezTo>
                      <a:pt x="11237" y="13565"/>
                      <a:pt x="11287" y="13618"/>
                      <a:pt x="11349" y="13618"/>
                    </a:cubicBezTo>
                    <a:lnTo>
                      <a:pt x="15019" y="13618"/>
                    </a:lnTo>
                    <a:cubicBezTo>
                      <a:pt x="15081" y="13618"/>
                      <a:pt x="15131" y="13565"/>
                      <a:pt x="15131" y="13499"/>
                    </a:cubicBezTo>
                    <a:cubicBezTo>
                      <a:pt x="15131" y="13432"/>
                      <a:pt x="15081" y="13379"/>
                      <a:pt x="15019" y="13379"/>
                    </a:cubicBezTo>
                    <a:lnTo>
                      <a:pt x="13296" y="13379"/>
                    </a:lnTo>
                    <a:lnTo>
                      <a:pt x="13296" y="11552"/>
                    </a:lnTo>
                    <a:cubicBezTo>
                      <a:pt x="13296" y="11552"/>
                      <a:pt x="15019" y="11552"/>
                      <a:pt x="15019" y="11552"/>
                    </a:cubicBezTo>
                    <a:cubicBezTo>
                      <a:pt x="15081" y="11552"/>
                      <a:pt x="15131" y="11499"/>
                      <a:pt x="15131" y="11432"/>
                    </a:cubicBezTo>
                    <a:cubicBezTo>
                      <a:pt x="15131" y="11366"/>
                      <a:pt x="15081" y="11313"/>
                      <a:pt x="15019" y="11313"/>
                    </a:cubicBezTo>
                    <a:lnTo>
                      <a:pt x="11349" y="11313"/>
                    </a:lnTo>
                    <a:close/>
                    <a:moveTo>
                      <a:pt x="112" y="14430"/>
                    </a:moveTo>
                    <a:cubicBezTo>
                      <a:pt x="50" y="14430"/>
                      <a:pt x="0" y="14483"/>
                      <a:pt x="0" y="14549"/>
                    </a:cubicBezTo>
                    <a:cubicBezTo>
                      <a:pt x="0" y="14616"/>
                      <a:pt x="50" y="14669"/>
                      <a:pt x="112" y="14669"/>
                    </a:cubicBezTo>
                    <a:lnTo>
                      <a:pt x="1835" y="14669"/>
                    </a:lnTo>
                    <a:lnTo>
                      <a:pt x="1835" y="16496"/>
                    </a:lnTo>
                    <a:lnTo>
                      <a:pt x="112" y="16496"/>
                    </a:lnTo>
                    <a:cubicBezTo>
                      <a:pt x="50" y="16496"/>
                      <a:pt x="0" y="16549"/>
                      <a:pt x="0" y="16616"/>
                    </a:cubicBezTo>
                    <a:cubicBezTo>
                      <a:pt x="0" y="16682"/>
                      <a:pt x="50" y="16735"/>
                      <a:pt x="112" y="16735"/>
                    </a:cubicBezTo>
                    <a:lnTo>
                      <a:pt x="3782" y="16735"/>
                    </a:lnTo>
                    <a:cubicBezTo>
                      <a:pt x="3844" y="16735"/>
                      <a:pt x="3894" y="16682"/>
                      <a:pt x="3894" y="16616"/>
                    </a:cubicBezTo>
                    <a:cubicBezTo>
                      <a:pt x="3894" y="16549"/>
                      <a:pt x="3844" y="16496"/>
                      <a:pt x="3782" y="16496"/>
                    </a:cubicBezTo>
                    <a:lnTo>
                      <a:pt x="2059" y="16496"/>
                    </a:lnTo>
                    <a:lnTo>
                      <a:pt x="2059" y="14669"/>
                    </a:lnTo>
                    <a:cubicBezTo>
                      <a:pt x="2059" y="14669"/>
                      <a:pt x="3782" y="14669"/>
                      <a:pt x="3782" y="14669"/>
                    </a:cubicBezTo>
                    <a:cubicBezTo>
                      <a:pt x="3844" y="14669"/>
                      <a:pt x="3894" y="14616"/>
                      <a:pt x="3894" y="14549"/>
                    </a:cubicBezTo>
                    <a:cubicBezTo>
                      <a:pt x="3894" y="14483"/>
                      <a:pt x="3844" y="14430"/>
                      <a:pt x="3782" y="14430"/>
                    </a:cubicBezTo>
                    <a:lnTo>
                      <a:pt x="112" y="14430"/>
                    </a:lnTo>
                    <a:close/>
                    <a:moveTo>
                      <a:pt x="9736" y="19296"/>
                    </a:moveTo>
                    <a:cubicBezTo>
                      <a:pt x="9674" y="19296"/>
                      <a:pt x="9624" y="19350"/>
                      <a:pt x="9624" y="19416"/>
                    </a:cubicBezTo>
                    <a:lnTo>
                      <a:pt x="9624" y="21360"/>
                    </a:lnTo>
                    <a:lnTo>
                      <a:pt x="7903" y="21360"/>
                    </a:lnTo>
                    <a:cubicBezTo>
                      <a:pt x="7841" y="21360"/>
                      <a:pt x="7791" y="21414"/>
                      <a:pt x="7791" y="21480"/>
                    </a:cubicBezTo>
                    <a:cubicBezTo>
                      <a:pt x="7791" y="21546"/>
                      <a:pt x="7841" y="21600"/>
                      <a:pt x="7903" y="21600"/>
                    </a:cubicBezTo>
                    <a:lnTo>
                      <a:pt x="11571" y="21600"/>
                    </a:lnTo>
                    <a:cubicBezTo>
                      <a:pt x="11633" y="21600"/>
                      <a:pt x="11683" y="21546"/>
                      <a:pt x="11683" y="21480"/>
                    </a:cubicBezTo>
                    <a:cubicBezTo>
                      <a:pt x="11683" y="21414"/>
                      <a:pt x="11633" y="21360"/>
                      <a:pt x="11571" y="21360"/>
                    </a:cubicBezTo>
                    <a:lnTo>
                      <a:pt x="9848" y="21360"/>
                    </a:lnTo>
                    <a:lnTo>
                      <a:pt x="9848" y="19416"/>
                    </a:lnTo>
                    <a:cubicBezTo>
                      <a:pt x="9848" y="19350"/>
                      <a:pt x="9798" y="19296"/>
                      <a:pt x="9736" y="19296"/>
                    </a:cubicBezTo>
                    <a:close/>
                  </a:path>
                </a:pathLst>
              </a:custGeom>
              <a:solidFill>
                <a:srgbClr val="034D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6672" tIns="16672" rIns="16672" bIns="16672" numCol="1" anchor="ctr">
                <a:noAutofit/>
              </a:bodyPr>
              <a:lstStyle/>
              <a:p>
                <a:pPr algn="ctr" defTabSz="225083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64" name="Сгруппировать"/>
              <p:cNvGrpSpPr/>
              <p:nvPr/>
            </p:nvGrpSpPr>
            <p:grpSpPr>
              <a:xfrm>
                <a:off x="213014" y="18527"/>
                <a:ext cx="283158" cy="320486"/>
                <a:chOff x="0" y="0"/>
                <a:chExt cx="283157" cy="320485"/>
              </a:xfrm>
            </p:grpSpPr>
            <p:sp>
              <p:nvSpPr>
                <p:cNvPr id="260" name="Овал"/>
                <p:cNvSpPr/>
                <p:nvPr/>
              </p:nvSpPr>
              <p:spPr>
                <a:xfrm>
                  <a:off x="-1" y="0"/>
                  <a:ext cx="283159" cy="320486"/>
                </a:xfrm>
                <a:prstGeom prst="ellipse">
                  <a:avLst/>
                </a:prstGeom>
                <a:solidFill>
                  <a:srgbClr val="034D8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6672" tIns="16672" rIns="16672" bIns="16672" numCol="1" anchor="ctr">
                  <a:noAutofit/>
                </a:bodyPr>
                <a:lstStyle/>
                <a:p>
                  <a:pPr algn="ctr" defTabSz="225083">
                    <a:defRPr sz="14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263" name="Сгруппировать"/>
                <p:cNvGrpSpPr/>
                <p:nvPr/>
              </p:nvGrpSpPr>
              <p:grpSpPr>
                <a:xfrm>
                  <a:off x="25796" y="28284"/>
                  <a:ext cx="232593" cy="263384"/>
                  <a:chOff x="-53" y="-19"/>
                  <a:chExt cx="232591" cy="263383"/>
                </a:xfrm>
              </p:grpSpPr>
              <p:sp>
                <p:nvSpPr>
                  <p:cNvPr id="261" name="Овал"/>
                  <p:cNvSpPr/>
                  <p:nvPr/>
                </p:nvSpPr>
                <p:spPr>
                  <a:xfrm>
                    <a:off x="-54" y="0"/>
                    <a:ext cx="232593" cy="263254"/>
                  </a:xfrm>
                  <a:prstGeom prst="ellipse">
                    <a:avLst/>
                  </a:prstGeom>
                  <a:solidFill>
                    <a:srgbClr val="1773B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62" name="Фигура"/>
                  <p:cNvSpPr/>
                  <p:nvPr/>
                </p:nvSpPr>
                <p:spPr>
                  <a:xfrm>
                    <a:off x="0" y="-20"/>
                    <a:ext cx="231906" cy="2633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23" y="0"/>
                        </a:moveTo>
                        <a:cubicBezTo>
                          <a:pt x="10587" y="0"/>
                          <a:pt x="10355" y="8"/>
                          <a:pt x="10123" y="23"/>
                        </a:cubicBezTo>
                        <a:lnTo>
                          <a:pt x="10123" y="1852"/>
                        </a:lnTo>
                        <a:cubicBezTo>
                          <a:pt x="10123" y="2239"/>
                          <a:pt x="10435" y="2555"/>
                          <a:pt x="10823" y="2555"/>
                        </a:cubicBezTo>
                        <a:cubicBezTo>
                          <a:pt x="11211" y="2555"/>
                          <a:pt x="11528" y="2239"/>
                          <a:pt x="11528" y="1852"/>
                        </a:cubicBezTo>
                        <a:lnTo>
                          <a:pt x="11528" y="23"/>
                        </a:lnTo>
                        <a:cubicBezTo>
                          <a:pt x="11296" y="8"/>
                          <a:pt x="11059" y="0"/>
                          <a:pt x="10823" y="0"/>
                        </a:cubicBezTo>
                        <a:close/>
                        <a:moveTo>
                          <a:pt x="3648" y="2641"/>
                        </a:moveTo>
                        <a:cubicBezTo>
                          <a:pt x="3473" y="2794"/>
                          <a:pt x="3299" y="2954"/>
                          <a:pt x="3132" y="3121"/>
                        </a:cubicBezTo>
                        <a:cubicBezTo>
                          <a:pt x="2965" y="3287"/>
                          <a:pt x="2803" y="3455"/>
                          <a:pt x="2650" y="3630"/>
                        </a:cubicBezTo>
                        <a:lnTo>
                          <a:pt x="3952" y="4927"/>
                        </a:lnTo>
                        <a:cubicBezTo>
                          <a:pt x="4226" y="5200"/>
                          <a:pt x="4670" y="5200"/>
                          <a:pt x="4944" y="4927"/>
                        </a:cubicBezTo>
                        <a:cubicBezTo>
                          <a:pt x="5218" y="4654"/>
                          <a:pt x="5218" y="4206"/>
                          <a:pt x="4944" y="3932"/>
                        </a:cubicBezTo>
                        <a:cubicBezTo>
                          <a:pt x="4944" y="3932"/>
                          <a:pt x="3648" y="2641"/>
                          <a:pt x="3648" y="2641"/>
                        </a:cubicBezTo>
                        <a:close/>
                        <a:moveTo>
                          <a:pt x="17969" y="2641"/>
                        </a:moveTo>
                        <a:lnTo>
                          <a:pt x="16673" y="3932"/>
                        </a:lnTo>
                        <a:cubicBezTo>
                          <a:pt x="16399" y="4206"/>
                          <a:pt x="16399" y="4654"/>
                          <a:pt x="16673" y="4927"/>
                        </a:cubicBezTo>
                        <a:cubicBezTo>
                          <a:pt x="16947" y="5200"/>
                          <a:pt x="17391" y="5200"/>
                          <a:pt x="17665" y="4927"/>
                        </a:cubicBezTo>
                        <a:lnTo>
                          <a:pt x="18967" y="3630"/>
                        </a:lnTo>
                        <a:cubicBezTo>
                          <a:pt x="18814" y="3455"/>
                          <a:pt x="18653" y="3287"/>
                          <a:pt x="18486" y="3121"/>
                        </a:cubicBezTo>
                        <a:cubicBezTo>
                          <a:pt x="18319" y="2954"/>
                          <a:pt x="18144" y="2794"/>
                          <a:pt x="17969" y="2641"/>
                        </a:cubicBezTo>
                        <a:close/>
                        <a:moveTo>
                          <a:pt x="10817" y="3201"/>
                        </a:moveTo>
                        <a:cubicBezTo>
                          <a:pt x="10546" y="3201"/>
                          <a:pt x="10330" y="3422"/>
                          <a:pt x="10330" y="3692"/>
                        </a:cubicBezTo>
                        <a:lnTo>
                          <a:pt x="10330" y="9745"/>
                        </a:lnTo>
                        <a:cubicBezTo>
                          <a:pt x="9925" y="9931"/>
                          <a:pt x="9641" y="10341"/>
                          <a:pt x="9641" y="10814"/>
                        </a:cubicBezTo>
                        <a:cubicBezTo>
                          <a:pt x="9641" y="11463"/>
                          <a:pt x="10166" y="11986"/>
                          <a:pt x="10817" y="11986"/>
                        </a:cubicBezTo>
                        <a:cubicBezTo>
                          <a:pt x="11293" y="11986"/>
                          <a:pt x="11703" y="11710"/>
                          <a:pt x="11890" y="11306"/>
                        </a:cubicBezTo>
                        <a:lnTo>
                          <a:pt x="16633" y="11306"/>
                        </a:lnTo>
                        <a:cubicBezTo>
                          <a:pt x="16905" y="11306"/>
                          <a:pt x="17126" y="11085"/>
                          <a:pt x="17126" y="10814"/>
                        </a:cubicBezTo>
                        <a:cubicBezTo>
                          <a:pt x="17126" y="10544"/>
                          <a:pt x="16905" y="10323"/>
                          <a:pt x="16633" y="10323"/>
                        </a:cubicBezTo>
                        <a:lnTo>
                          <a:pt x="11890" y="10323"/>
                        </a:lnTo>
                        <a:cubicBezTo>
                          <a:pt x="11772" y="10068"/>
                          <a:pt x="11566" y="9863"/>
                          <a:pt x="11310" y="9745"/>
                        </a:cubicBezTo>
                        <a:lnTo>
                          <a:pt x="11310" y="3692"/>
                        </a:lnTo>
                        <a:cubicBezTo>
                          <a:pt x="11310" y="3422"/>
                          <a:pt x="11089" y="3201"/>
                          <a:pt x="10817" y="3201"/>
                        </a:cubicBezTo>
                        <a:close/>
                        <a:moveTo>
                          <a:pt x="23" y="10083"/>
                        </a:moveTo>
                        <a:cubicBezTo>
                          <a:pt x="8" y="10314"/>
                          <a:pt x="0" y="10550"/>
                          <a:pt x="0" y="10786"/>
                        </a:cubicBezTo>
                        <a:cubicBezTo>
                          <a:pt x="0" y="11021"/>
                          <a:pt x="8" y="11252"/>
                          <a:pt x="23" y="11483"/>
                        </a:cubicBezTo>
                        <a:lnTo>
                          <a:pt x="1858" y="11483"/>
                        </a:lnTo>
                        <a:cubicBezTo>
                          <a:pt x="2246" y="11483"/>
                          <a:pt x="2564" y="11172"/>
                          <a:pt x="2564" y="10786"/>
                        </a:cubicBezTo>
                        <a:cubicBezTo>
                          <a:pt x="2564" y="10399"/>
                          <a:pt x="2246" y="10083"/>
                          <a:pt x="1858" y="10083"/>
                        </a:cubicBezTo>
                        <a:lnTo>
                          <a:pt x="23" y="10083"/>
                        </a:lnTo>
                        <a:close/>
                        <a:moveTo>
                          <a:pt x="19742" y="10083"/>
                        </a:moveTo>
                        <a:cubicBezTo>
                          <a:pt x="19354" y="10083"/>
                          <a:pt x="19036" y="10399"/>
                          <a:pt x="19036" y="10786"/>
                        </a:cubicBezTo>
                        <a:cubicBezTo>
                          <a:pt x="19036" y="11172"/>
                          <a:pt x="19354" y="11483"/>
                          <a:pt x="19742" y="11483"/>
                        </a:cubicBezTo>
                        <a:lnTo>
                          <a:pt x="21577" y="11483"/>
                        </a:lnTo>
                        <a:cubicBezTo>
                          <a:pt x="21592" y="11252"/>
                          <a:pt x="21600" y="11021"/>
                          <a:pt x="21600" y="10786"/>
                        </a:cubicBezTo>
                        <a:cubicBezTo>
                          <a:pt x="21600" y="10550"/>
                          <a:pt x="21592" y="10314"/>
                          <a:pt x="21577" y="10083"/>
                        </a:cubicBezTo>
                        <a:lnTo>
                          <a:pt x="19742" y="10083"/>
                        </a:lnTo>
                        <a:close/>
                        <a:moveTo>
                          <a:pt x="4451" y="16410"/>
                        </a:moveTo>
                        <a:cubicBezTo>
                          <a:pt x="4271" y="16410"/>
                          <a:pt x="4089" y="16473"/>
                          <a:pt x="3952" y="16610"/>
                        </a:cubicBezTo>
                        <a:lnTo>
                          <a:pt x="2650" y="17908"/>
                        </a:lnTo>
                        <a:cubicBezTo>
                          <a:pt x="2803" y="18082"/>
                          <a:pt x="2965" y="18250"/>
                          <a:pt x="3132" y="18416"/>
                        </a:cubicBezTo>
                        <a:cubicBezTo>
                          <a:pt x="3299" y="18583"/>
                          <a:pt x="3473" y="18744"/>
                          <a:pt x="3648" y="18896"/>
                        </a:cubicBezTo>
                        <a:lnTo>
                          <a:pt x="4944" y="17605"/>
                        </a:lnTo>
                        <a:cubicBezTo>
                          <a:pt x="5218" y="17331"/>
                          <a:pt x="5218" y="16883"/>
                          <a:pt x="4944" y="16610"/>
                        </a:cubicBezTo>
                        <a:cubicBezTo>
                          <a:pt x="4807" y="16473"/>
                          <a:pt x="4631" y="16410"/>
                          <a:pt x="4451" y="16410"/>
                        </a:cubicBezTo>
                        <a:close/>
                        <a:moveTo>
                          <a:pt x="17172" y="16410"/>
                        </a:moveTo>
                        <a:cubicBezTo>
                          <a:pt x="16992" y="16410"/>
                          <a:pt x="16810" y="16473"/>
                          <a:pt x="16673" y="16610"/>
                        </a:cubicBezTo>
                        <a:cubicBezTo>
                          <a:pt x="16399" y="16883"/>
                          <a:pt x="16399" y="17331"/>
                          <a:pt x="16673" y="17605"/>
                        </a:cubicBezTo>
                        <a:lnTo>
                          <a:pt x="17969" y="18896"/>
                        </a:lnTo>
                        <a:cubicBezTo>
                          <a:pt x="18144" y="18744"/>
                          <a:pt x="18319" y="18583"/>
                          <a:pt x="18486" y="18416"/>
                        </a:cubicBezTo>
                        <a:cubicBezTo>
                          <a:pt x="18653" y="18250"/>
                          <a:pt x="18814" y="18082"/>
                          <a:pt x="18967" y="17908"/>
                        </a:cubicBezTo>
                        <a:lnTo>
                          <a:pt x="17665" y="16610"/>
                        </a:lnTo>
                        <a:cubicBezTo>
                          <a:pt x="17528" y="16473"/>
                          <a:pt x="17352" y="16410"/>
                          <a:pt x="17172" y="16410"/>
                        </a:cubicBezTo>
                        <a:close/>
                        <a:moveTo>
                          <a:pt x="10823" y="19051"/>
                        </a:moveTo>
                        <a:cubicBezTo>
                          <a:pt x="10435" y="19051"/>
                          <a:pt x="10123" y="19361"/>
                          <a:pt x="10123" y="19748"/>
                        </a:cubicBezTo>
                        <a:lnTo>
                          <a:pt x="10123" y="21583"/>
                        </a:lnTo>
                        <a:cubicBezTo>
                          <a:pt x="10355" y="21598"/>
                          <a:pt x="10587" y="21600"/>
                          <a:pt x="10823" y="21600"/>
                        </a:cubicBezTo>
                        <a:cubicBezTo>
                          <a:pt x="11059" y="21600"/>
                          <a:pt x="11296" y="21598"/>
                          <a:pt x="11528" y="21583"/>
                        </a:cubicBezTo>
                        <a:lnTo>
                          <a:pt x="11528" y="19748"/>
                        </a:lnTo>
                        <a:cubicBezTo>
                          <a:pt x="11528" y="19361"/>
                          <a:pt x="11211" y="19051"/>
                          <a:pt x="10823" y="19051"/>
                        </a:cubicBezTo>
                        <a:close/>
                      </a:path>
                    </a:pathLst>
                  </a:custGeom>
                  <a:solidFill>
                    <a:srgbClr val="034D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grpSp>
            <p:nvGrpSpPr>
              <p:cNvPr id="279" name="Сгруппировать"/>
              <p:cNvGrpSpPr/>
              <p:nvPr/>
            </p:nvGrpSpPr>
            <p:grpSpPr>
              <a:xfrm>
                <a:off x="84529" y="381595"/>
                <a:ext cx="353346" cy="425766"/>
                <a:chOff x="0" y="0"/>
                <a:chExt cx="353344" cy="425765"/>
              </a:xfrm>
            </p:grpSpPr>
            <p:grpSp>
              <p:nvGrpSpPr>
                <p:cNvPr id="267" name="Сгруппировать"/>
                <p:cNvGrpSpPr/>
                <p:nvPr/>
              </p:nvGrpSpPr>
              <p:grpSpPr>
                <a:xfrm>
                  <a:off x="0" y="364044"/>
                  <a:ext cx="353345" cy="61722"/>
                  <a:chOff x="0" y="0"/>
                  <a:chExt cx="353344" cy="61721"/>
                </a:xfrm>
              </p:grpSpPr>
              <p:sp>
                <p:nvSpPr>
                  <p:cNvPr id="265" name="Фигура"/>
                  <p:cNvSpPr/>
                  <p:nvPr/>
                </p:nvSpPr>
                <p:spPr>
                  <a:xfrm>
                    <a:off x="0" y="-1"/>
                    <a:ext cx="353345" cy="617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546" y="21600"/>
                        </a:moveTo>
                        <a:lnTo>
                          <a:pt x="1054" y="21600"/>
                        </a:lnTo>
                        <a:cubicBezTo>
                          <a:pt x="472" y="21600"/>
                          <a:pt x="0" y="18542"/>
                          <a:pt x="0" y="14769"/>
                        </a:cubicBezTo>
                        <a:lnTo>
                          <a:pt x="0" y="6831"/>
                        </a:lnTo>
                        <a:cubicBezTo>
                          <a:pt x="0" y="3058"/>
                          <a:pt x="472" y="0"/>
                          <a:pt x="1054" y="0"/>
                        </a:cubicBezTo>
                        <a:lnTo>
                          <a:pt x="20546" y="0"/>
                        </a:lnTo>
                        <a:cubicBezTo>
                          <a:pt x="21128" y="0"/>
                          <a:pt x="21600" y="3058"/>
                          <a:pt x="21600" y="6831"/>
                        </a:cubicBezTo>
                        <a:lnTo>
                          <a:pt x="21600" y="14769"/>
                        </a:lnTo>
                        <a:cubicBezTo>
                          <a:pt x="21600" y="18542"/>
                          <a:pt x="21128" y="21600"/>
                          <a:pt x="20546" y="21600"/>
                        </a:cubicBezTo>
                        <a:close/>
                      </a:path>
                    </a:pathLst>
                  </a:custGeom>
                  <a:solidFill>
                    <a:srgbClr val="034D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66" name="Фигура"/>
                  <p:cNvSpPr/>
                  <p:nvPr/>
                </p:nvSpPr>
                <p:spPr>
                  <a:xfrm>
                    <a:off x="17260" y="20464"/>
                    <a:ext cx="318609" cy="200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597" y="0"/>
                        </a:moveTo>
                        <a:cubicBezTo>
                          <a:pt x="266" y="0"/>
                          <a:pt x="0" y="4872"/>
                          <a:pt x="0" y="10838"/>
                        </a:cubicBezTo>
                        <a:cubicBezTo>
                          <a:pt x="0" y="16803"/>
                          <a:pt x="266" y="21600"/>
                          <a:pt x="597" y="21600"/>
                        </a:cubicBezTo>
                        <a:cubicBezTo>
                          <a:pt x="928" y="21600"/>
                          <a:pt x="1198" y="16803"/>
                          <a:pt x="1198" y="10838"/>
                        </a:cubicBezTo>
                        <a:cubicBezTo>
                          <a:pt x="1198" y="4872"/>
                          <a:pt x="928" y="0"/>
                          <a:pt x="597" y="0"/>
                        </a:cubicBezTo>
                        <a:close/>
                        <a:moveTo>
                          <a:pt x="20999" y="0"/>
                        </a:moveTo>
                        <a:cubicBezTo>
                          <a:pt x="20668" y="0"/>
                          <a:pt x="20402" y="4872"/>
                          <a:pt x="20402" y="10838"/>
                        </a:cubicBezTo>
                        <a:cubicBezTo>
                          <a:pt x="20402" y="16803"/>
                          <a:pt x="20668" y="21600"/>
                          <a:pt x="20999" y="21600"/>
                        </a:cubicBezTo>
                        <a:cubicBezTo>
                          <a:pt x="21330" y="21600"/>
                          <a:pt x="21600" y="16803"/>
                          <a:pt x="21600" y="10838"/>
                        </a:cubicBezTo>
                        <a:cubicBezTo>
                          <a:pt x="21600" y="4872"/>
                          <a:pt x="21330" y="0"/>
                          <a:pt x="20999" y="0"/>
                        </a:cubicBezTo>
                        <a:close/>
                      </a:path>
                    </a:pathLst>
                  </a:custGeom>
                  <a:solidFill>
                    <a:srgbClr val="1773B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75" name="Сгруппировать"/>
                <p:cNvGrpSpPr/>
                <p:nvPr/>
              </p:nvGrpSpPr>
              <p:grpSpPr>
                <a:xfrm>
                  <a:off x="66398" y="106382"/>
                  <a:ext cx="254367" cy="257993"/>
                  <a:chOff x="0" y="0"/>
                  <a:chExt cx="254366" cy="257991"/>
                </a:xfrm>
              </p:grpSpPr>
              <p:sp>
                <p:nvSpPr>
                  <p:cNvPr id="268" name="Фигура"/>
                  <p:cNvSpPr/>
                  <p:nvPr/>
                </p:nvSpPr>
                <p:spPr>
                  <a:xfrm>
                    <a:off x="0" y="179582"/>
                    <a:ext cx="254367" cy="784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0" y="21600"/>
                        </a:lnTo>
                        <a:lnTo>
                          <a:pt x="0" y="0"/>
                        </a:lnTo>
                        <a:lnTo>
                          <a:pt x="21600" y="0"/>
                        </a:lnTo>
                        <a:cubicBezTo>
                          <a:pt x="21600" y="0"/>
                          <a:pt x="21600" y="21600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1773B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grpSp>
                <p:nvGrpSpPr>
                  <p:cNvPr id="271" name="Сгруппировать"/>
                  <p:cNvGrpSpPr/>
                  <p:nvPr/>
                </p:nvGrpSpPr>
                <p:grpSpPr>
                  <a:xfrm>
                    <a:off x="17246" y="100526"/>
                    <a:ext cx="219875" cy="78422"/>
                    <a:chOff x="0" y="0"/>
                    <a:chExt cx="219873" cy="78420"/>
                  </a:xfrm>
                </p:grpSpPr>
                <p:sp>
                  <p:nvSpPr>
                    <p:cNvPr id="269" name="Фигура"/>
                    <p:cNvSpPr/>
                    <p:nvPr/>
                  </p:nvSpPr>
                  <p:spPr>
                    <a:xfrm>
                      <a:off x="-1" y="0"/>
                      <a:ext cx="219875" cy="784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21600"/>
                          </a:moveTo>
                          <a:lnTo>
                            <a:pt x="0" y="21600"/>
                          </a:lnTo>
                          <a:lnTo>
                            <a:pt x="0" y="0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21600" y="21600"/>
                            <a:pt x="21600" y="21600"/>
                          </a:cubicBezTo>
                          <a:close/>
                        </a:path>
                      </a:pathLst>
                    </a:custGeom>
                    <a:solidFill>
                      <a:srgbClr val="034D8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70" name="Фигура"/>
                    <p:cNvSpPr/>
                    <p:nvPr/>
                  </p:nvSpPr>
                  <p:spPr>
                    <a:xfrm>
                      <a:off x="34481" y="12"/>
                      <a:ext cx="151116" cy="784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0" y="0"/>
                            <a:pt x="0" y="21600"/>
                            <a:pt x="0" y="21600"/>
                          </a:cubicBezTo>
                          <a:lnTo>
                            <a:pt x="3855" y="21600"/>
                          </a:lnTo>
                          <a:lnTo>
                            <a:pt x="3855" y="0"/>
                          </a:lnTo>
                          <a:lnTo>
                            <a:pt x="0" y="0"/>
                          </a:lnTo>
                          <a:close/>
                          <a:moveTo>
                            <a:pt x="17754" y="0"/>
                          </a:moveTo>
                          <a:lnTo>
                            <a:pt x="17754" y="21600"/>
                          </a:lnTo>
                          <a:lnTo>
                            <a:pt x="21600" y="21600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17754" y="0"/>
                            <a:pt x="17754" y="0"/>
                          </a:cubicBezTo>
                          <a:close/>
                        </a:path>
                      </a:pathLst>
                    </a:custGeom>
                    <a:solidFill>
                      <a:srgbClr val="1773B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4" name="Сгруппировать"/>
                  <p:cNvGrpSpPr/>
                  <p:nvPr/>
                </p:nvGrpSpPr>
                <p:grpSpPr>
                  <a:xfrm>
                    <a:off x="17234" y="0"/>
                    <a:ext cx="219908" cy="101148"/>
                    <a:chOff x="-9" y="0"/>
                    <a:chExt cx="219906" cy="101147"/>
                  </a:xfrm>
                </p:grpSpPr>
                <p:sp>
                  <p:nvSpPr>
                    <p:cNvPr id="272" name="Фигура"/>
                    <p:cNvSpPr/>
                    <p:nvPr/>
                  </p:nvSpPr>
                  <p:spPr>
                    <a:xfrm>
                      <a:off x="-10" y="-1"/>
                      <a:ext cx="219875" cy="1011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21600"/>
                          </a:moveTo>
                          <a:lnTo>
                            <a:pt x="0" y="21600"/>
                          </a:lnTo>
                          <a:lnTo>
                            <a:pt x="0" y="0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21600" y="21600"/>
                            <a:pt x="21600" y="21600"/>
                          </a:cubicBezTo>
                          <a:close/>
                        </a:path>
                      </a:pathLst>
                    </a:custGeom>
                    <a:solidFill>
                      <a:srgbClr val="1773B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73" name="Фигура"/>
                    <p:cNvSpPr/>
                    <p:nvPr/>
                  </p:nvSpPr>
                  <p:spPr>
                    <a:xfrm>
                      <a:off x="0" y="15648"/>
                      <a:ext cx="219898" cy="6635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lnTo>
                            <a:pt x="0" y="2541"/>
                          </a:lnTo>
                          <a:lnTo>
                            <a:pt x="21600" y="2541"/>
                          </a:lnTo>
                          <a:lnTo>
                            <a:pt x="21600" y="0"/>
                          </a:lnTo>
                          <a:cubicBezTo>
                            <a:pt x="21600" y="0"/>
                            <a:pt x="0" y="0"/>
                            <a:pt x="0" y="0"/>
                          </a:cubicBezTo>
                          <a:close/>
                          <a:moveTo>
                            <a:pt x="0" y="6353"/>
                          </a:moveTo>
                          <a:cubicBezTo>
                            <a:pt x="0" y="6353"/>
                            <a:pt x="0" y="8894"/>
                            <a:pt x="0" y="8894"/>
                          </a:cubicBezTo>
                          <a:lnTo>
                            <a:pt x="21600" y="8894"/>
                          </a:lnTo>
                          <a:lnTo>
                            <a:pt x="21600" y="6353"/>
                          </a:lnTo>
                          <a:lnTo>
                            <a:pt x="0" y="6353"/>
                          </a:lnTo>
                          <a:close/>
                          <a:moveTo>
                            <a:pt x="0" y="12706"/>
                          </a:moveTo>
                          <a:cubicBezTo>
                            <a:pt x="0" y="12706"/>
                            <a:pt x="0" y="15247"/>
                            <a:pt x="0" y="15247"/>
                          </a:cubicBezTo>
                          <a:lnTo>
                            <a:pt x="21600" y="15247"/>
                          </a:lnTo>
                          <a:lnTo>
                            <a:pt x="21600" y="12706"/>
                          </a:lnTo>
                          <a:lnTo>
                            <a:pt x="0" y="12706"/>
                          </a:lnTo>
                          <a:close/>
                          <a:moveTo>
                            <a:pt x="0" y="19059"/>
                          </a:moveTo>
                          <a:cubicBezTo>
                            <a:pt x="0" y="19059"/>
                            <a:pt x="0" y="21600"/>
                            <a:pt x="0" y="21600"/>
                          </a:cubicBezTo>
                          <a:lnTo>
                            <a:pt x="21600" y="21600"/>
                          </a:lnTo>
                          <a:lnTo>
                            <a:pt x="21600" y="19059"/>
                          </a:lnTo>
                          <a:lnTo>
                            <a:pt x="0" y="19059"/>
                          </a:lnTo>
                          <a:close/>
                        </a:path>
                      </a:pathLst>
                    </a:custGeom>
                    <a:solidFill>
                      <a:srgbClr val="1D294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78" name="Сгруппировать"/>
                <p:cNvGrpSpPr/>
                <p:nvPr/>
              </p:nvGrpSpPr>
              <p:grpSpPr>
                <a:xfrm>
                  <a:off x="38804" y="-1"/>
                  <a:ext cx="299859" cy="105961"/>
                  <a:chOff x="0" y="0"/>
                  <a:chExt cx="299858" cy="105959"/>
                </a:xfrm>
              </p:grpSpPr>
              <p:sp>
                <p:nvSpPr>
                  <p:cNvPr id="276" name="Фигура"/>
                  <p:cNvSpPr/>
                  <p:nvPr/>
                </p:nvSpPr>
                <p:spPr>
                  <a:xfrm>
                    <a:off x="-1" y="0"/>
                    <a:ext cx="299860" cy="1059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48" h="21600" extrusionOk="0">
                        <a:moveTo>
                          <a:pt x="11816" y="14217"/>
                        </a:moveTo>
                        <a:cubicBezTo>
                          <a:pt x="11815" y="14242"/>
                          <a:pt x="11815" y="14267"/>
                          <a:pt x="11814" y="14292"/>
                        </a:cubicBezTo>
                        <a:cubicBezTo>
                          <a:pt x="11815" y="14267"/>
                          <a:pt x="11815" y="14242"/>
                          <a:pt x="11816" y="14217"/>
                        </a:cubicBezTo>
                        <a:close/>
                        <a:moveTo>
                          <a:pt x="9736" y="14231"/>
                        </a:moveTo>
                        <a:cubicBezTo>
                          <a:pt x="9736" y="14247"/>
                          <a:pt x="9737" y="14262"/>
                          <a:pt x="9737" y="14278"/>
                        </a:cubicBezTo>
                        <a:cubicBezTo>
                          <a:pt x="9737" y="14262"/>
                          <a:pt x="9736" y="14247"/>
                          <a:pt x="9736" y="14231"/>
                        </a:cubicBezTo>
                        <a:close/>
                        <a:moveTo>
                          <a:pt x="5513" y="13656"/>
                        </a:moveTo>
                        <a:cubicBezTo>
                          <a:pt x="5511" y="13697"/>
                          <a:pt x="5509" y="13737"/>
                          <a:pt x="5507" y="13778"/>
                        </a:cubicBezTo>
                        <a:cubicBezTo>
                          <a:pt x="5509" y="13737"/>
                          <a:pt x="5511" y="13697"/>
                          <a:pt x="5513" y="13656"/>
                        </a:cubicBezTo>
                        <a:close/>
                        <a:moveTo>
                          <a:pt x="5545" y="13142"/>
                        </a:moveTo>
                        <a:cubicBezTo>
                          <a:pt x="5541" y="13193"/>
                          <a:pt x="5538" y="13244"/>
                          <a:pt x="5534" y="13295"/>
                        </a:cubicBezTo>
                        <a:cubicBezTo>
                          <a:pt x="5538" y="13244"/>
                          <a:pt x="5541" y="13193"/>
                          <a:pt x="5545" y="13142"/>
                        </a:cubicBezTo>
                        <a:close/>
                        <a:moveTo>
                          <a:pt x="5493" y="14163"/>
                        </a:moveTo>
                        <a:cubicBezTo>
                          <a:pt x="5492" y="14212"/>
                          <a:pt x="5491" y="14261"/>
                          <a:pt x="5490" y="14311"/>
                        </a:cubicBezTo>
                        <a:cubicBezTo>
                          <a:pt x="5491" y="14261"/>
                          <a:pt x="5492" y="14212"/>
                          <a:pt x="5493" y="14163"/>
                        </a:cubicBezTo>
                        <a:close/>
                        <a:moveTo>
                          <a:pt x="21470" y="4940"/>
                        </a:moveTo>
                        <a:lnTo>
                          <a:pt x="20309" y="1215"/>
                        </a:lnTo>
                        <a:lnTo>
                          <a:pt x="20310" y="1214"/>
                        </a:lnTo>
                        <a:lnTo>
                          <a:pt x="19932" y="0"/>
                        </a:lnTo>
                        <a:lnTo>
                          <a:pt x="19931" y="1"/>
                        </a:lnTo>
                        <a:lnTo>
                          <a:pt x="19931" y="0"/>
                        </a:lnTo>
                        <a:lnTo>
                          <a:pt x="19553" y="1214"/>
                        </a:lnTo>
                        <a:lnTo>
                          <a:pt x="19553" y="1215"/>
                        </a:lnTo>
                        <a:lnTo>
                          <a:pt x="15970" y="12720"/>
                        </a:lnTo>
                        <a:cubicBezTo>
                          <a:pt x="15699" y="9943"/>
                          <a:pt x="14892" y="7927"/>
                          <a:pt x="13938" y="7927"/>
                        </a:cubicBezTo>
                        <a:cubicBezTo>
                          <a:pt x="12868" y="7927"/>
                          <a:pt x="11983" y="10458"/>
                          <a:pt x="11832" y="13756"/>
                        </a:cubicBezTo>
                        <a:lnTo>
                          <a:pt x="9720" y="13756"/>
                        </a:lnTo>
                        <a:cubicBezTo>
                          <a:pt x="9568" y="10458"/>
                          <a:pt x="8683" y="7927"/>
                          <a:pt x="7614" y="7927"/>
                        </a:cubicBezTo>
                        <a:cubicBezTo>
                          <a:pt x="6654" y="7927"/>
                          <a:pt x="5843" y="9966"/>
                          <a:pt x="5577" y="12769"/>
                        </a:cubicBezTo>
                        <a:cubicBezTo>
                          <a:pt x="5578" y="12755"/>
                          <a:pt x="5579" y="12741"/>
                          <a:pt x="5580" y="12727"/>
                        </a:cubicBezTo>
                        <a:lnTo>
                          <a:pt x="1995" y="1215"/>
                        </a:lnTo>
                        <a:lnTo>
                          <a:pt x="1995" y="1214"/>
                        </a:lnTo>
                        <a:lnTo>
                          <a:pt x="1617" y="0"/>
                        </a:lnTo>
                        <a:lnTo>
                          <a:pt x="1617" y="1"/>
                        </a:lnTo>
                        <a:lnTo>
                          <a:pt x="1616" y="0"/>
                        </a:lnTo>
                        <a:lnTo>
                          <a:pt x="1238" y="1214"/>
                        </a:lnTo>
                        <a:lnTo>
                          <a:pt x="1239" y="1215"/>
                        </a:lnTo>
                        <a:lnTo>
                          <a:pt x="78" y="4940"/>
                        </a:lnTo>
                        <a:cubicBezTo>
                          <a:pt x="-26" y="5275"/>
                          <a:pt x="-26" y="5819"/>
                          <a:pt x="78" y="6154"/>
                        </a:cubicBezTo>
                        <a:cubicBezTo>
                          <a:pt x="183" y="6489"/>
                          <a:pt x="352" y="6489"/>
                          <a:pt x="456" y="6154"/>
                        </a:cubicBezTo>
                        <a:lnTo>
                          <a:pt x="1617" y="2428"/>
                        </a:lnTo>
                        <a:lnTo>
                          <a:pt x="5484" y="14846"/>
                        </a:lnTo>
                        <a:lnTo>
                          <a:pt x="5484" y="14765"/>
                        </a:lnTo>
                        <a:cubicBezTo>
                          <a:pt x="5484" y="14750"/>
                          <a:pt x="5485" y="14737"/>
                          <a:pt x="5485" y="14723"/>
                        </a:cubicBezTo>
                        <a:cubicBezTo>
                          <a:pt x="5485" y="14736"/>
                          <a:pt x="5484" y="14750"/>
                          <a:pt x="5484" y="14764"/>
                        </a:cubicBezTo>
                        <a:cubicBezTo>
                          <a:pt x="5484" y="18539"/>
                          <a:pt x="6438" y="21600"/>
                          <a:pt x="7614" y="21600"/>
                        </a:cubicBezTo>
                        <a:cubicBezTo>
                          <a:pt x="8715" y="21600"/>
                          <a:pt x="9621" y="18915"/>
                          <a:pt x="9731" y="15473"/>
                        </a:cubicBezTo>
                        <a:lnTo>
                          <a:pt x="11820" y="15473"/>
                        </a:lnTo>
                        <a:cubicBezTo>
                          <a:pt x="11930" y="18915"/>
                          <a:pt x="12836" y="21600"/>
                          <a:pt x="13938" y="21600"/>
                        </a:cubicBezTo>
                        <a:cubicBezTo>
                          <a:pt x="15106" y="21600"/>
                          <a:pt x="16054" y="18579"/>
                          <a:pt x="16066" y="14838"/>
                        </a:cubicBezTo>
                        <a:lnTo>
                          <a:pt x="19931" y="2428"/>
                        </a:lnTo>
                        <a:lnTo>
                          <a:pt x="21092" y="6154"/>
                        </a:lnTo>
                        <a:cubicBezTo>
                          <a:pt x="21196" y="6489"/>
                          <a:pt x="21365" y="6489"/>
                          <a:pt x="21470" y="6154"/>
                        </a:cubicBezTo>
                        <a:cubicBezTo>
                          <a:pt x="21574" y="5819"/>
                          <a:pt x="21574" y="5275"/>
                          <a:pt x="21470" y="4940"/>
                        </a:cubicBezTo>
                        <a:close/>
                      </a:path>
                    </a:pathLst>
                  </a:custGeom>
                  <a:solidFill>
                    <a:srgbClr val="034D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  <p:sp>
                <p:nvSpPr>
                  <p:cNvPr id="277" name="Фигура"/>
                  <p:cNvSpPr/>
                  <p:nvPr/>
                </p:nvSpPr>
                <p:spPr>
                  <a:xfrm>
                    <a:off x="91391" y="55610"/>
                    <a:ext cx="117678" cy="336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724" y="0"/>
                        </a:moveTo>
                        <a:cubicBezTo>
                          <a:pt x="1219" y="0"/>
                          <a:pt x="0" y="4821"/>
                          <a:pt x="0" y="10778"/>
                        </a:cubicBezTo>
                        <a:cubicBezTo>
                          <a:pt x="0" y="16734"/>
                          <a:pt x="1219" y="21600"/>
                          <a:pt x="2724" y="21600"/>
                        </a:cubicBezTo>
                        <a:cubicBezTo>
                          <a:pt x="4230" y="21600"/>
                          <a:pt x="5459" y="16734"/>
                          <a:pt x="5459" y="10778"/>
                        </a:cubicBezTo>
                        <a:cubicBezTo>
                          <a:pt x="5459" y="4821"/>
                          <a:pt x="4230" y="0"/>
                          <a:pt x="2724" y="0"/>
                        </a:cubicBezTo>
                        <a:close/>
                        <a:moveTo>
                          <a:pt x="18876" y="0"/>
                        </a:moveTo>
                        <a:cubicBezTo>
                          <a:pt x="17370" y="0"/>
                          <a:pt x="16152" y="4821"/>
                          <a:pt x="16152" y="10778"/>
                        </a:cubicBezTo>
                        <a:cubicBezTo>
                          <a:pt x="16152" y="16734"/>
                          <a:pt x="17370" y="21600"/>
                          <a:pt x="18876" y="21600"/>
                        </a:cubicBezTo>
                        <a:cubicBezTo>
                          <a:pt x="20382" y="21600"/>
                          <a:pt x="21600" y="16734"/>
                          <a:pt x="21600" y="10778"/>
                        </a:cubicBezTo>
                        <a:cubicBezTo>
                          <a:pt x="21600" y="4821"/>
                          <a:pt x="20382" y="0"/>
                          <a:pt x="18876" y="0"/>
                        </a:cubicBezTo>
                        <a:close/>
                      </a:path>
                    </a:pathLst>
                  </a:custGeom>
                  <a:solidFill>
                    <a:srgbClr val="1773B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6672" tIns="16672" rIns="16672" bIns="16672" numCol="1" anchor="ctr">
                    <a:noAutofit/>
                  </a:bodyPr>
                  <a:lstStyle/>
                  <a:p>
                    <a:pPr algn="ctr" defTabSz="225083">
                      <a:defRPr sz="1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280" name="Фигура"/>
              <p:cNvSpPr/>
              <p:nvPr/>
            </p:nvSpPr>
            <p:spPr>
              <a:xfrm>
                <a:off x="1703092" y="942789"/>
                <a:ext cx="220944" cy="457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098"/>
                    </a:moveTo>
                    <a:cubicBezTo>
                      <a:pt x="19943" y="5098"/>
                      <a:pt x="18330" y="5200"/>
                      <a:pt x="16780" y="5393"/>
                    </a:cubicBezTo>
                    <a:cubicBezTo>
                      <a:pt x="16786" y="5393"/>
                      <a:pt x="16792" y="5392"/>
                      <a:pt x="16797" y="5391"/>
                    </a:cubicBezTo>
                    <a:cubicBezTo>
                      <a:pt x="16777" y="5295"/>
                      <a:pt x="16767" y="5197"/>
                      <a:pt x="16767" y="5098"/>
                    </a:cubicBezTo>
                    <a:cubicBezTo>
                      <a:pt x="16767" y="3641"/>
                      <a:pt x="18923" y="2459"/>
                      <a:pt x="21586" y="2455"/>
                    </a:cubicBezTo>
                    <a:lnTo>
                      <a:pt x="21586" y="0"/>
                    </a:lnTo>
                    <a:cubicBezTo>
                      <a:pt x="16444" y="4"/>
                      <a:pt x="12279" y="2285"/>
                      <a:pt x="12279" y="5098"/>
                    </a:cubicBezTo>
                    <a:cubicBezTo>
                      <a:pt x="12279" y="5475"/>
                      <a:pt x="12354" y="5842"/>
                      <a:pt x="12496" y="6195"/>
                    </a:cubicBezTo>
                    <a:cubicBezTo>
                      <a:pt x="12529" y="6187"/>
                      <a:pt x="12563" y="6179"/>
                      <a:pt x="12596" y="6171"/>
                    </a:cubicBezTo>
                    <a:cubicBezTo>
                      <a:pt x="5162" y="8038"/>
                      <a:pt x="0" y="12145"/>
                      <a:pt x="0" y="1691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5098"/>
                    </a:lnTo>
                    <a:cubicBezTo>
                      <a:pt x="21600" y="5098"/>
                      <a:pt x="21600" y="5098"/>
                      <a:pt x="21600" y="5098"/>
                    </a:cubicBezTo>
                    <a:close/>
                  </a:path>
                </a:pathLst>
              </a:custGeom>
              <a:solidFill>
                <a:srgbClr val="034D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6672" tIns="16672" rIns="16672" bIns="16672" numCol="1" anchor="ctr">
                <a:noAutofit/>
              </a:bodyPr>
              <a:lstStyle/>
              <a:p>
                <a:pPr algn="ctr" defTabSz="225083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295" name="Сгруппировать"/>
              <p:cNvGrpSpPr/>
              <p:nvPr/>
            </p:nvGrpSpPr>
            <p:grpSpPr>
              <a:xfrm>
                <a:off x="5196" y="758327"/>
                <a:ext cx="1795820" cy="428030"/>
                <a:chOff x="0" y="0"/>
                <a:chExt cx="1795819" cy="428028"/>
              </a:xfrm>
            </p:grpSpPr>
            <p:grpSp>
              <p:nvGrpSpPr>
                <p:cNvPr id="287" name="Сгруппировать"/>
                <p:cNvGrpSpPr/>
                <p:nvPr/>
              </p:nvGrpSpPr>
              <p:grpSpPr>
                <a:xfrm>
                  <a:off x="1681512" y="-1"/>
                  <a:ext cx="114308" cy="129377"/>
                  <a:chOff x="0" y="0"/>
                  <a:chExt cx="114307" cy="129375"/>
                </a:xfrm>
              </p:grpSpPr>
              <p:grpSp>
                <p:nvGrpSpPr>
                  <p:cNvPr id="283" name="Сгруппировать"/>
                  <p:cNvGrpSpPr/>
                  <p:nvPr/>
                </p:nvGrpSpPr>
                <p:grpSpPr>
                  <a:xfrm>
                    <a:off x="0" y="-1"/>
                    <a:ext cx="114308" cy="129377"/>
                    <a:chOff x="0" y="0"/>
                    <a:chExt cx="114307" cy="129375"/>
                  </a:xfrm>
                </p:grpSpPr>
                <p:sp>
                  <p:nvSpPr>
                    <p:cNvPr id="281" name="Фигура"/>
                    <p:cNvSpPr/>
                    <p:nvPr/>
                  </p:nvSpPr>
                  <p:spPr>
                    <a:xfrm>
                      <a:off x="0" y="-1"/>
                      <a:ext cx="114308" cy="1293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8341" y="21600"/>
                          </a:moveTo>
                          <a:lnTo>
                            <a:pt x="3259" y="21600"/>
                          </a:lnTo>
                          <a:cubicBezTo>
                            <a:pt x="1459" y="21600"/>
                            <a:pt x="0" y="20141"/>
                            <a:pt x="0" y="18341"/>
                          </a:cubicBezTo>
                          <a:lnTo>
                            <a:pt x="0" y="3259"/>
                          </a:lnTo>
                          <a:cubicBezTo>
                            <a:pt x="0" y="1459"/>
                            <a:pt x="1459" y="0"/>
                            <a:pt x="3259" y="0"/>
                          </a:cubicBezTo>
                          <a:lnTo>
                            <a:pt x="18341" y="0"/>
                          </a:lnTo>
                          <a:cubicBezTo>
                            <a:pt x="20141" y="0"/>
                            <a:pt x="21600" y="1459"/>
                            <a:pt x="21600" y="3259"/>
                          </a:cubicBezTo>
                          <a:lnTo>
                            <a:pt x="21600" y="18341"/>
                          </a:lnTo>
                          <a:cubicBezTo>
                            <a:pt x="21600" y="20141"/>
                            <a:pt x="20141" y="21600"/>
                            <a:pt x="18341" y="21600"/>
                          </a:cubicBezTo>
                          <a:close/>
                        </a:path>
                      </a:pathLst>
                    </a:custGeom>
                    <a:solidFill>
                      <a:srgbClr val="034D8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82" name="Фигура"/>
                    <p:cNvSpPr/>
                    <p:nvPr/>
                  </p:nvSpPr>
                  <p:spPr>
                    <a:xfrm>
                      <a:off x="10341" y="10703"/>
                      <a:ext cx="94709" cy="1072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362" y="0"/>
                          </a:moveTo>
                          <a:cubicBezTo>
                            <a:pt x="610" y="0"/>
                            <a:pt x="0" y="609"/>
                            <a:pt x="0" y="1361"/>
                          </a:cubicBezTo>
                          <a:cubicBezTo>
                            <a:pt x="0" y="2113"/>
                            <a:pt x="610" y="2737"/>
                            <a:pt x="1362" y="2737"/>
                          </a:cubicBezTo>
                          <a:cubicBezTo>
                            <a:pt x="2115" y="2737"/>
                            <a:pt x="2725" y="2113"/>
                            <a:pt x="2725" y="1361"/>
                          </a:cubicBezTo>
                          <a:cubicBezTo>
                            <a:pt x="2725" y="609"/>
                            <a:pt x="2115" y="0"/>
                            <a:pt x="1362" y="0"/>
                          </a:cubicBezTo>
                          <a:close/>
                          <a:moveTo>
                            <a:pt x="20238" y="0"/>
                          </a:moveTo>
                          <a:cubicBezTo>
                            <a:pt x="19485" y="0"/>
                            <a:pt x="18875" y="609"/>
                            <a:pt x="18875" y="1361"/>
                          </a:cubicBezTo>
                          <a:cubicBezTo>
                            <a:pt x="18875" y="2113"/>
                            <a:pt x="19485" y="2737"/>
                            <a:pt x="20238" y="2737"/>
                          </a:cubicBezTo>
                          <a:cubicBezTo>
                            <a:pt x="20990" y="2737"/>
                            <a:pt x="21600" y="2113"/>
                            <a:pt x="21600" y="1361"/>
                          </a:cubicBezTo>
                          <a:cubicBezTo>
                            <a:pt x="21600" y="609"/>
                            <a:pt x="20990" y="0"/>
                            <a:pt x="20238" y="0"/>
                          </a:cubicBezTo>
                          <a:close/>
                          <a:moveTo>
                            <a:pt x="1362" y="18877"/>
                          </a:moveTo>
                          <a:cubicBezTo>
                            <a:pt x="610" y="18877"/>
                            <a:pt x="0" y="19487"/>
                            <a:pt x="0" y="20239"/>
                          </a:cubicBezTo>
                          <a:cubicBezTo>
                            <a:pt x="0" y="20991"/>
                            <a:pt x="610" y="21600"/>
                            <a:pt x="1362" y="21600"/>
                          </a:cubicBezTo>
                          <a:cubicBezTo>
                            <a:pt x="2115" y="21600"/>
                            <a:pt x="2725" y="20991"/>
                            <a:pt x="2725" y="20239"/>
                          </a:cubicBezTo>
                          <a:cubicBezTo>
                            <a:pt x="2725" y="19486"/>
                            <a:pt x="2115" y="18877"/>
                            <a:pt x="1362" y="18877"/>
                          </a:cubicBezTo>
                          <a:close/>
                          <a:moveTo>
                            <a:pt x="20238" y="18877"/>
                          </a:moveTo>
                          <a:cubicBezTo>
                            <a:pt x="19485" y="18877"/>
                            <a:pt x="18875" y="19487"/>
                            <a:pt x="18875" y="20239"/>
                          </a:cubicBezTo>
                          <a:cubicBezTo>
                            <a:pt x="18875" y="20991"/>
                            <a:pt x="19485" y="21600"/>
                            <a:pt x="20238" y="21600"/>
                          </a:cubicBezTo>
                          <a:cubicBezTo>
                            <a:pt x="20990" y="21600"/>
                            <a:pt x="21600" y="20991"/>
                            <a:pt x="21600" y="20239"/>
                          </a:cubicBezTo>
                          <a:cubicBezTo>
                            <a:pt x="21600" y="19486"/>
                            <a:pt x="20990" y="18877"/>
                            <a:pt x="20238" y="18877"/>
                          </a:cubicBezTo>
                          <a:close/>
                        </a:path>
                      </a:pathLst>
                    </a:custGeom>
                    <a:solidFill>
                      <a:srgbClr val="1773B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6" name="Сгруппировать"/>
                  <p:cNvGrpSpPr/>
                  <p:nvPr/>
                </p:nvGrpSpPr>
                <p:grpSpPr>
                  <a:xfrm>
                    <a:off x="22420" y="24399"/>
                    <a:ext cx="70564" cy="79867"/>
                    <a:chOff x="0" y="0"/>
                    <a:chExt cx="70563" cy="79865"/>
                  </a:xfrm>
                </p:grpSpPr>
                <p:sp>
                  <p:nvSpPr>
                    <p:cNvPr id="284" name="Кружок"/>
                    <p:cNvSpPr/>
                    <p:nvPr/>
                  </p:nvSpPr>
                  <p:spPr>
                    <a:xfrm>
                      <a:off x="-1" y="-1"/>
                      <a:ext cx="70565" cy="79867"/>
                    </a:xfrm>
                    <a:prstGeom prst="ellipse">
                      <a:avLst/>
                    </a:prstGeom>
                    <a:solidFill>
                      <a:srgbClr val="1773B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85" name="Фигура"/>
                    <p:cNvSpPr/>
                    <p:nvPr/>
                  </p:nvSpPr>
                  <p:spPr>
                    <a:xfrm>
                      <a:off x="16370" y="33209"/>
                      <a:ext cx="37811" cy="135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3412" y="0"/>
                          </a:moveTo>
                          <a:cubicBezTo>
                            <a:pt x="1527" y="0"/>
                            <a:pt x="0" y="4834"/>
                            <a:pt x="0" y="10800"/>
                          </a:cubicBezTo>
                          <a:cubicBezTo>
                            <a:pt x="0" y="16767"/>
                            <a:pt x="1527" y="21600"/>
                            <a:pt x="3412" y="21600"/>
                          </a:cubicBezTo>
                          <a:cubicBezTo>
                            <a:pt x="5297" y="21600"/>
                            <a:pt x="6825" y="16766"/>
                            <a:pt x="6825" y="10800"/>
                          </a:cubicBezTo>
                          <a:cubicBezTo>
                            <a:pt x="6825" y="4834"/>
                            <a:pt x="5297" y="0"/>
                            <a:pt x="3412" y="0"/>
                          </a:cubicBezTo>
                          <a:close/>
                          <a:moveTo>
                            <a:pt x="18188" y="0"/>
                          </a:moveTo>
                          <a:cubicBezTo>
                            <a:pt x="16303" y="0"/>
                            <a:pt x="14775" y="4834"/>
                            <a:pt x="14775" y="10800"/>
                          </a:cubicBezTo>
                          <a:cubicBezTo>
                            <a:pt x="14775" y="16767"/>
                            <a:pt x="16303" y="21600"/>
                            <a:pt x="18188" y="21600"/>
                          </a:cubicBezTo>
                          <a:cubicBezTo>
                            <a:pt x="20073" y="21600"/>
                            <a:pt x="21600" y="16766"/>
                            <a:pt x="21600" y="10800"/>
                          </a:cubicBezTo>
                          <a:cubicBezTo>
                            <a:pt x="21600" y="4834"/>
                            <a:pt x="20073" y="0"/>
                            <a:pt x="18188" y="0"/>
                          </a:cubicBezTo>
                          <a:close/>
                        </a:path>
                      </a:pathLst>
                    </a:custGeom>
                    <a:solidFill>
                      <a:srgbClr val="034D8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94" name="Сгруппировать"/>
                <p:cNvGrpSpPr/>
                <p:nvPr/>
              </p:nvGrpSpPr>
              <p:grpSpPr>
                <a:xfrm>
                  <a:off x="0" y="298652"/>
                  <a:ext cx="114308" cy="129377"/>
                  <a:chOff x="0" y="0"/>
                  <a:chExt cx="114307" cy="129375"/>
                </a:xfrm>
              </p:grpSpPr>
              <p:grpSp>
                <p:nvGrpSpPr>
                  <p:cNvPr id="290" name="Сгруппировать"/>
                  <p:cNvGrpSpPr/>
                  <p:nvPr/>
                </p:nvGrpSpPr>
                <p:grpSpPr>
                  <a:xfrm>
                    <a:off x="0" y="0"/>
                    <a:ext cx="114308" cy="129376"/>
                    <a:chOff x="0" y="0"/>
                    <a:chExt cx="114307" cy="129375"/>
                  </a:xfrm>
                </p:grpSpPr>
                <p:sp>
                  <p:nvSpPr>
                    <p:cNvPr id="288" name="Фигура"/>
                    <p:cNvSpPr/>
                    <p:nvPr/>
                  </p:nvSpPr>
                  <p:spPr>
                    <a:xfrm>
                      <a:off x="-1" y="0"/>
                      <a:ext cx="114309" cy="12937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8341" y="21600"/>
                          </a:moveTo>
                          <a:lnTo>
                            <a:pt x="3259" y="21600"/>
                          </a:lnTo>
                          <a:cubicBezTo>
                            <a:pt x="1459" y="21600"/>
                            <a:pt x="0" y="20141"/>
                            <a:pt x="0" y="18341"/>
                          </a:cubicBezTo>
                          <a:lnTo>
                            <a:pt x="0" y="3259"/>
                          </a:lnTo>
                          <a:cubicBezTo>
                            <a:pt x="0" y="1459"/>
                            <a:pt x="1459" y="0"/>
                            <a:pt x="3259" y="0"/>
                          </a:cubicBezTo>
                          <a:lnTo>
                            <a:pt x="18341" y="0"/>
                          </a:lnTo>
                          <a:cubicBezTo>
                            <a:pt x="20141" y="0"/>
                            <a:pt x="21600" y="1459"/>
                            <a:pt x="21600" y="3259"/>
                          </a:cubicBezTo>
                          <a:lnTo>
                            <a:pt x="21600" y="18341"/>
                          </a:lnTo>
                          <a:cubicBezTo>
                            <a:pt x="21600" y="20141"/>
                            <a:pt x="20141" y="21600"/>
                            <a:pt x="18341" y="21600"/>
                          </a:cubicBezTo>
                          <a:close/>
                        </a:path>
                      </a:pathLst>
                    </a:custGeom>
                    <a:solidFill>
                      <a:srgbClr val="034D8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89" name="Фигура"/>
                    <p:cNvSpPr/>
                    <p:nvPr/>
                  </p:nvSpPr>
                  <p:spPr>
                    <a:xfrm>
                      <a:off x="9458" y="11746"/>
                      <a:ext cx="94771" cy="1062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361" y="0"/>
                          </a:moveTo>
                          <a:cubicBezTo>
                            <a:pt x="609" y="0"/>
                            <a:pt x="0" y="615"/>
                            <a:pt x="0" y="1375"/>
                          </a:cubicBezTo>
                          <a:cubicBezTo>
                            <a:pt x="0" y="2134"/>
                            <a:pt x="609" y="2750"/>
                            <a:pt x="1361" y="2750"/>
                          </a:cubicBezTo>
                          <a:cubicBezTo>
                            <a:pt x="2114" y="2750"/>
                            <a:pt x="2723" y="2134"/>
                            <a:pt x="2723" y="1375"/>
                          </a:cubicBezTo>
                          <a:cubicBezTo>
                            <a:pt x="2723" y="615"/>
                            <a:pt x="2114" y="0"/>
                            <a:pt x="1361" y="0"/>
                          </a:cubicBezTo>
                          <a:close/>
                          <a:moveTo>
                            <a:pt x="20239" y="0"/>
                          </a:moveTo>
                          <a:cubicBezTo>
                            <a:pt x="19486" y="0"/>
                            <a:pt x="18877" y="615"/>
                            <a:pt x="18877" y="1375"/>
                          </a:cubicBezTo>
                          <a:cubicBezTo>
                            <a:pt x="18877" y="2134"/>
                            <a:pt x="19486" y="2750"/>
                            <a:pt x="20239" y="2750"/>
                          </a:cubicBezTo>
                          <a:cubicBezTo>
                            <a:pt x="20991" y="2750"/>
                            <a:pt x="21600" y="2134"/>
                            <a:pt x="21600" y="1375"/>
                          </a:cubicBezTo>
                          <a:cubicBezTo>
                            <a:pt x="21600" y="615"/>
                            <a:pt x="20991" y="0"/>
                            <a:pt x="20239" y="0"/>
                          </a:cubicBezTo>
                          <a:close/>
                          <a:moveTo>
                            <a:pt x="1361" y="18850"/>
                          </a:moveTo>
                          <a:cubicBezTo>
                            <a:pt x="609" y="18850"/>
                            <a:pt x="0" y="19466"/>
                            <a:pt x="0" y="20225"/>
                          </a:cubicBezTo>
                          <a:cubicBezTo>
                            <a:pt x="0" y="20985"/>
                            <a:pt x="609" y="21600"/>
                            <a:pt x="1361" y="21600"/>
                          </a:cubicBezTo>
                          <a:cubicBezTo>
                            <a:pt x="2114" y="21600"/>
                            <a:pt x="2723" y="20985"/>
                            <a:pt x="2723" y="20225"/>
                          </a:cubicBezTo>
                          <a:cubicBezTo>
                            <a:pt x="2723" y="19466"/>
                            <a:pt x="2114" y="18850"/>
                            <a:pt x="1361" y="18850"/>
                          </a:cubicBezTo>
                          <a:close/>
                          <a:moveTo>
                            <a:pt x="20239" y="18850"/>
                          </a:moveTo>
                          <a:cubicBezTo>
                            <a:pt x="19486" y="18850"/>
                            <a:pt x="18877" y="19466"/>
                            <a:pt x="18877" y="20225"/>
                          </a:cubicBezTo>
                          <a:cubicBezTo>
                            <a:pt x="18877" y="20985"/>
                            <a:pt x="19486" y="21600"/>
                            <a:pt x="20239" y="21600"/>
                          </a:cubicBezTo>
                          <a:cubicBezTo>
                            <a:pt x="20991" y="21600"/>
                            <a:pt x="21600" y="20985"/>
                            <a:pt x="21600" y="20225"/>
                          </a:cubicBezTo>
                          <a:cubicBezTo>
                            <a:pt x="21600" y="19466"/>
                            <a:pt x="20991" y="18850"/>
                            <a:pt x="20239" y="18850"/>
                          </a:cubicBezTo>
                          <a:close/>
                        </a:path>
                      </a:pathLst>
                    </a:custGeom>
                    <a:solidFill>
                      <a:srgbClr val="1773B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3" name="Сгруппировать"/>
                  <p:cNvGrpSpPr/>
                  <p:nvPr/>
                </p:nvGrpSpPr>
                <p:grpSpPr>
                  <a:xfrm>
                    <a:off x="21557" y="25375"/>
                    <a:ext cx="70565" cy="79867"/>
                    <a:chOff x="0" y="0"/>
                    <a:chExt cx="70563" cy="79865"/>
                  </a:xfrm>
                </p:grpSpPr>
                <p:sp>
                  <p:nvSpPr>
                    <p:cNvPr id="291" name="Кружок"/>
                    <p:cNvSpPr/>
                    <p:nvPr/>
                  </p:nvSpPr>
                  <p:spPr>
                    <a:xfrm>
                      <a:off x="-1" y="0"/>
                      <a:ext cx="70565" cy="79866"/>
                    </a:xfrm>
                    <a:prstGeom prst="ellipse">
                      <a:avLst/>
                    </a:prstGeom>
                    <a:solidFill>
                      <a:srgbClr val="1773B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  <p:sp>
                  <p:nvSpPr>
                    <p:cNvPr id="292" name="Фигура"/>
                    <p:cNvSpPr/>
                    <p:nvPr/>
                  </p:nvSpPr>
                  <p:spPr>
                    <a:xfrm>
                      <a:off x="16412" y="33206"/>
                      <a:ext cx="37810" cy="135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3412" y="0"/>
                          </a:moveTo>
                          <a:cubicBezTo>
                            <a:pt x="1527" y="0"/>
                            <a:pt x="0" y="4834"/>
                            <a:pt x="0" y="10800"/>
                          </a:cubicBezTo>
                          <a:cubicBezTo>
                            <a:pt x="0" y="16767"/>
                            <a:pt x="1527" y="21600"/>
                            <a:pt x="3412" y="21600"/>
                          </a:cubicBezTo>
                          <a:cubicBezTo>
                            <a:pt x="5298" y="21600"/>
                            <a:pt x="6825" y="16767"/>
                            <a:pt x="6825" y="10800"/>
                          </a:cubicBezTo>
                          <a:cubicBezTo>
                            <a:pt x="6825" y="4834"/>
                            <a:pt x="5298" y="0"/>
                            <a:pt x="3412" y="0"/>
                          </a:cubicBezTo>
                          <a:close/>
                          <a:moveTo>
                            <a:pt x="18188" y="0"/>
                          </a:moveTo>
                          <a:cubicBezTo>
                            <a:pt x="16302" y="0"/>
                            <a:pt x="14775" y="4834"/>
                            <a:pt x="14775" y="10800"/>
                          </a:cubicBezTo>
                          <a:cubicBezTo>
                            <a:pt x="14775" y="16767"/>
                            <a:pt x="16303" y="21600"/>
                            <a:pt x="18188" y="21600"/>
                          </a:cubicBezTo>
                          <a:cubicBezTo>
                            <a:pt x="20073" y="21600"/>
                            <a:pt x="21600" y="16767"/>
                            <a:pt x="21600" y="10800"/>
                          </a:cubicBezTo>
                          <a:cubicBezTo>
                            <a:pt x="21600" y="4834"/>
                            <a:pt x="20073" y="0"/>
                            <a:pt x="18188" y="0"/>
                          </a:cubicBezTo>
                          <a:close/>
                        </a:path>
                      </a:pathLst>
                    </a:custGeom>
                    <a:solidFill>
                      <a:srgbClr val="034D8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6672" tIns="16672" rIns="16672" bIns="16672" numCol="1" anchor="ctr">
                      <a:noAutofit/>
                    </a:bodyPr>
                    <a:lstStyle/>
                    <a:p>
                      <a:pPr algn="ctr" defTabSz="225083">
                        <a:defRPr sz="14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p:txBody>
                </p:sp>
              </p:grpSp>
            </p:grpSp>
          </p:grpSp>
        </p:grpSp>
        <p:grpSp>
          <p:nvGrpSpPr>
            <p:cNvPr id="299" name="Сгруппировать"/>
            <p:cNvGrpSpPr/>
            <p:nvPr/>
          </p:nvGrpSpPr>
          <p:grpSpPr>
            <a:xfrm>
              <a:off x="621535" y="86"/>
              <a:ext cx="1301017" cy="1120050"/>
              <a:chOff x="0" y="-628"/>
              <a:chExt cx="1301016" cy="1120048"/>
            </a:xfrm>
          </p:grpSpPr>
          <p:sp>
            <p:nvSpPr>
              <p:cNvPr id="297" name="Фигура"/>
              <p:cNvSpPr/>
              <p:nvPr/>
            </p:nvSpPr>
            <p:spPr>
              <a:xfrm>
                <a:off x="0" y="-629"/>
                <a:ext cx="1301016" cy="1120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17953"/>
                    </a:lnTo>
                    <a:lnTo>
                      <a:pt x="7109" y="21600"/>
                    </a:lnTo>
                    <a:cubicBezTo>
                      <a:pt x="7162" y="21572"/>
                      <a:pt x="7207" y="21525"/>
                      <a:pt x="7239" y="21464"/>
                    </a:cubicBezTo>
                    <a:cubicBezTo>
                      <a:pt x="7271" y="21403"/>
                      <a:pt x="7290" y="21329"/>
                      <a:pt x="7290" y="21250"/>
                    </a:cubicBezTo>
                    <a:lnTo>
                      <a:pt x="7290" y="14964"/>
                    </a:lnTo>
                    <a:cubicBezTo>
                      <a:pt x="7290" y="14860"/>
                      <a:pt x="7258" y="14766"/>
                      <a:pt x="7206" y="14698"/>
                    </a:cubicBezTo>
                    <a:cubicBezTo>
                      <a:pt x="7154" y="14630"/>
                      <a:pt x="7083" y="14588"/>
                      <a:pt x="7003" y="14588"/>
                    </a:cubicBezTo>
                    <a:lnTo>
                      <a:pt x="225" y="14588"/>
                    </a:lnTo>
                    <a:cubicBezTo>
                      <a:pt x="179" y="14588"/>
                      <a:pt x="136" y="14602"/>
                      <a:pt x="98" y="14626"/>
                    </a:cubicBezTo>
                    <a:cubicBezTo>
                      <a:pt x="60" y="14651"/>
                      <a:pt x="26" y="14687"/>
                      <a:pt x="0" y="14731"/>
                    </a:cubicBezTo>
                    <a:lnTo>
                      <a:pt x="5531" y="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2072977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6672" tIns="16672" rIns="16672" bIns="16672" numCol="1" anchor="ctr">
                <a:noAutofit/>
              </a:bodyPr>
              <a:lstStyle/>
              <a:p>
                <a:pPr algn="ctr" defTabSz="225083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8" name="Фигура"/>
              <p:cNvSpPr/>
              <p:nvPr/>
            </p:nvSpPr>
            <p:spPr>
              <a:xfrm>
                <a:off x="156941" y="142808"/>
                <a:ext cx="1109579" cy="657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596" extrusionOk="0">
                    <a:moveTo>
                      <a:pt x="4798" y="0"/>
                    </a:moveTo>
                    <a:cubicBezTo>
                      <a:pt x="4770" y="2"/>
                      <a:pt x="4743" y="25"/>
                      <a:pt x="4718" y="67"/>
                    </a:cubicBezTo>
                    <a:cubicBezTo>
                      <a:pt x="4692" y="110"/>
                      <a:pt x="4674" y="172"/>
                      <a:pt x="4666" y="253"/>
                    </a:cubicBezTo>
                    <a:lnTo>
                      <a:pt x="4666" y="3802"/>
                    </a:lnTo>
                    <a:cubicBezTo>
                      <a:pt x="4672" y="3895"/>
                      <a:pt x="4690" y="3964"/>
                      <a:pt x="4718" y="4009"/>
                    </a:cubicBezTo>
                    <a:cubicBezTo>
                      <a:pt x="4745" y="4054"/>
                      <a:pt x="4775" y="4074"/>
                      <a:pt x="4808" y="4072"/>
                    </a:cubicBezTo>
                    <a:cubicBezTo>
                      <a:pt x="4840" y="4070"/>
                      <a:pt x="4870" y="4045"/>
                      <a:pt x="4896" y="3996"/>
                    </a:cubicBezTo>
                    <a:cubicBezTo>
                      <a:pt x="4923" y="3947"/>
                      <a:pt x="4937" y="3876"/>
                      <a:pt x="4939" y="3783"/>
                    </a:cubicBezTo>
                    <a:lnTo>
                      <a:pt x="4939" y="2544"/>
                    </a:lnTo>
                    <a:cubicBezTo>
                      <a:pt x="4944" y="2535"/>
                      <a:pt x="4950" y="2525"/>
                      <a:pt x="4956" y="2515"/>
                    </a:cubicBezTo>
                    <a:cubicBezTo>
                      <a:pt x="4963" y="2504"/>
                      <a:pt x="4968" y="2493"/>
                      <a:pt x="4973" y="2481"/>
                    </a:cubicBezTo>
                    <a:cubicBezTo>
                      <a:pt x="5004" y="2404"/>
                      <a:pt x="5037" y="2325"/>
                      <a:pt x="5070" y="2244"/>
                    </a:cubicBezTo>
                    <a:cubicBezTo>
                      <a:pt x="5103" y="2163"/>
                      <a:pt x="5140" y="2092"/>
                      <a:pt x="5179" y="2031"/>
                    </a:cubicBezTo>
                    <a:cubicBezTo>
                      <a:pt x="5218" y="1969"/>
                      <a:pt x="5260" y="1923"/>
                      <a:pt x="5307" y="1893"/>
                    </a:cubicBezTo>
                    <a:cubicBezTo>
                      <a:pt x="5354" y="1864"/>
                      <a:pt x="5406" y="1864"/>
                      <a:pt x="5464" y="1893"/>
                    </a:cubicBezTo>
                    <a:cubicBezTo>
                      <a:pt x="5533" y="1979"/>
                      <a:pt x="5581" y="2083"/>
                      <a:pt x="5609" y="2206"/>
                    </a:cubicBezTo>
                    <a:cubicBezTo>
                      <a:pt x="5637" y="2330"/>
                      <a:pt x="5652" y="2468"/>
                      <a:pt x="5654" y="2621"/>
                    </a:cubicBezTo>
                    <a:cubicBezTo>
                      <a:pt x="5656" y="2825"/>
                      <a:pt x="5658" y="3025"/>
                      <a:pt x="5658" y="3223"/>
                    </a:cubicBezTo>
                    <a:cubicBezTo>
                      <a:pt x="5658" y="3421"/>
                      <a:pt x="5658" y="3622"/>
                      <a:pt x="5658" y="3827"/>
                    </a:cubicBezTo>
                    <a:cubicBezTo>
                      <a:pt x="5665" y="3920"/>
                      <a:pt x="5682" y="3989"/>
                      <a:pt x="5709" y="4034"/>
                    </a:cubicBezTo>
                    <a:cubicBezTo>
                      <a:pt x="5737" y="4079"/>
                      <a:pt x="5767" y="4100"/>
                      <a:pt x="5800" y="4098"/>
                    </a:cubicBezTo>
                    <a:cubicBezTo>
                      <a:pt x="5832" y="4096"/>
                      <a:pt x="5861" y="4071"/>
                      <a:pt x="5888" y="4022"/>
                    </a:cubicBezTo>
                    <a:cubicBezTo>
                      <a:pt x="5915" y="3973"/>
                      <a:pt x="5930" y="3901"/>
                      <a:pt x="5932" y="3808"/>
                    </a:cubicBezTo>
                    <a:cubicBezTo>
                      <a:pt x="5930" y="3603"/>
                      <a:pt x="5929" y="3402"/>
                      <a:pt x="5930" y="3204"/>
                    </a:cubicBezTo>
                    <a:cubicBezTo>
                      <a:pt x="5931" y="3006"/>
                      <a:pt x="5931" y="2806"/>
                      <a:pt x="5929" y="2602"/>
                    </a:cubicBezTo>
                    <a:cubicBezTo>
                      <a:pt x="5926" y="2483"/>
                      <a:pt x="5917" y="2359"/>
                      <a:pt x="5902" y="2231"/>
                    </a:cubicBezTo>
                    <a:cubicBezTo>
                      <a:pt x="5886" y="2103"/>
                      <a:pt x="5862" y="1983"/>
                      <a:pt x="5830" y="1870"/>
                    </a:cubicBezTo>
                    <a:cubicBezTo>
                      <a:pt x="5798" y="1758"/>
                      <a:pt x="5757" y="1659"/>
                      <a:pt x="5709" y="1574"/>
                    </a:cubicBezTo>
                    <a:cubicBezTo>
                      <a:pt x="5661" y="1489"/>
                      <a:pt x="5604" y="1427"/>
                      <a:pt x="5537" y="1388"/>
                    </a:cubicBezTo>
                    <a:cubicBezTo>
                      <a:pt x="5497" y="1367"/>
                      <a:pt x="5457" y="1350"/>
                      <a:pt x="5416" y="1337"/>
                    </a:cubicBezTo>
                    <a:cubicBezTo>
                      <a:pt x="5374" y="1324"/>
                      <a:pt x="5334" y="1329"/>
                      <a:pt x="5293" y="1350"/>
                    </a:cubicBezTo>
                    <a:cubicBezTo>
                      <a:pt x="5242" y="1372"/>
                      <a:pt x="5197" y="1400"/>
                      <a:pt x="5158" y="1436"/>
                    </a:cubicBezTo>
                    <a:cubicBezTo>
                      <a:pt x="5119" y="1473"/>
                      <a:pt x="5078" y="1520"/>
                      <a:pt x="5033" y="1580"/>
                    </a:cubicBezTo>
                    <a:cubicBezTo>
                      <a:pt x="5004" y="1618"/>
                      <a:pt x="4973" y="1669"/>
                      <a:pt x="4939" y="1733"/>
                    </a:cubicBezTo>
                    <a:lnTo>
                      <a:pt x="4939" y="234"/>
                    </a:lnTo>
                    <a:cubicBezTo>
                      <a:pt x="4926" y="153"/>
                      <a:pt x="4906" y="93"/>
                      <a:pt x="4880" y="54"/>
                    </a:cubicBezTo>
                    <a:cubicBezTo>
                      <a:pt x="4853" y="16"/>
                      <a:pt x="4826" y="-2"/>
                      <a:pt x="4798" y="0"/>
                    </a:cubicBezTo>
                    <a:close/>
                    <a:moveTo>
                      <a:pt x="6651" y="129"/>
                    </a:moveTo>
                    <a:cubicBezTo>
                      <a:pt x="6631" y="129"/>
                      <a:pt x="6606" y="139"/>
                      <a:pt x="6577" y="161"/>
                    </a:cubicBezTo>
                    <a:lnTo>
                      <a:pt x="6347" y="447"/>
                    </a:lnTo>
                    <a:cubicBezTo>
                      <a:pt x="6325" y="481"/>
                      <a:pt x="6308" y="520"/>
                      <a:pt x="6298" y="562"/>
                    </a:cubicBezTo>
                    <a:cubicBezTo>
                      <a:pt x="6288" y="605"/>
                      <a:pt x="6284" y="645"/>
                      <a:pt x="6284" y="684"/>
                    </a:cubicBezTo>
                    <a:cubicBezTo>
                      <a:pt x="6284" y="748"/>
                      <a:pt x="6295" y="804"/>
                      <a:pt x="6318" y="853"/>
                    </a:cubicBezTo>
                    <a:cubicBezTo>
                      <a:pt x="6342" y="902"/>
                      <a:pt x="6373" y="926"/>
                      <a:pt x="6411" y="926"/>
                    </a:cubicBezTo>
                    <a:cubicBezTo>
                      <a:pt x="6446" y="926"/>
                      <a:pt x="6479" y="905"/>
                      <a:pt x="6511" y="862"/>
                    </a:cubicBezTo>
                    <a:lnTo>
                      <a:pt x="6511" y="3499"/>
                    </a:lnTo>
                    <a:lnTo>
                      <a:pt x="6414" y="3499"/>
                    </a:lnTo>
                    <a:cubicBezTo>
                      <a:pt x="6362" y="3499"/>
                      <a:pt x="6324" y="3528"/>
                      <a:pt x="6298" y="3585"/>
                    </a:cubicBezTo>
                    <a:cubicBezTo>
                      <a:pt x="6273" y="3643"/>
                      <a:pt x="6260" y="3701"/>
                      <a:pt x="6260" y="3760"/>
                    </a:cubicBezTo>
                    <a:cubicBezTo>
                      <a:pt x="6260" y="3820"/>
                      <a:pt x="6272" y="3877"/>
                      <a:pt x="6295" y="3930"/>
                    </a:cubicBezTo>
                    <a:cubicBezTo>
                      <a:pt x="6318" y="3983"/>
                      <a:pt x="6355" y="4013"/>
                      <a:pt x="6404" y="4022"/>
                    </a:cubicBezTo>
                    <a:lnTo>
                      <a:pt x="6918" y="4022"/>
                    </a:lnTo>
                    <a:cubicBezTo>
                      <a:pt x="6963" y="4001"/>
                      <a:pt x="6996" y="3967"/>
                      <a:pt x="7018" y="3920"/>
                    </a:cubicBezTo>
                    <a:cubicBezTo>
                      <a:pt x="7041" y="3873"/>
                      <a:pt x="7051" y="3820"/>
                      <a:pt x="7051" y="3760"/>
                    </a:cubicBezTo>
                    <a:cubicBezTo>
                      <a:pt x="7051" y="3705"/>
                      <a:pt x="7042" y="3653"/>
                      <a:pt x="7022" y="3604"/>
                    </a:cubicBezTo>
                    <a:cubicBezTo>
                      <a:pt x="7001" y="3555"/>
                      <a:pt x="6970" y="3520"/>
                      <a:pt x="6928" y="3499"/>
                    </a:cubicBezTo>
                    <a:lnTo>
                      <a:pt x="6784" y="3499"/>
                    </a:lnTo>
                    <a:lnTo>
                      <a:pt x="6784" y="352"/>
                    </a:lnTo>
                    <a:cubicBezTo>
                      <a:pt x="6764" y="203"/>
                      <a:pt x="6720" y="129"/>
                      <a:pt x="6651" y="129"/>
                    </a:cubicBezTo>
                    <a:close/>
                    <a:moveTo>
                      <a:pt x="17747" y="449"/>
                    </a:moveTo>
                    <a:cubicBezTo>
                      <a:pt x="17719" y="450"/>
                      <a:pt x="17694" y="469"/>
                      <a:pt x="17672" y="508"/>
                    </a:cubicBezTo>
                    <a:cubicBezTo>
                      <a:pt x="17650" y="547"/>
                      <a:pt x="17634" y="605"/>
                      <a:pt x="17624" y="683"/>
                    </a:cubicBezTo>
                    <a:lnTo>
                      <a:pt x="17628" y="1599"/>
                    </a:lnTo>
                    <a:lnTo>
                      <a:pt x="17458" y="1602"/>
                    </a:lnTo>
                    <a:cubicBezTo>
                      <a:pt x="17412" y="1603"/>
                      <a:pt x="17377" y="1629"/>
                      <a:pt x="17354" y="1682"/>
                    </a:cubicBezTo>
                    <a:cubicBezTo>
                      <a:pt x="17331" y="1734"/>
                      <a:pt x="17320" y="1787"/>
                      <a:pt x="17320" y="1841"/>
                    </a:cubicBezTo>
                    <a:cubicBezTo>
                      <a:pt x="17320" y="1895"/>
                      <a:pt x="17331" y="1946"/>
                      <a:pt x="17352" y="1992"/>
                    </a:cubicBezTo>
                    <a:cubicBezTo>
                      <a:pt x="17374" y="2038"/>
                      <a:pt x="17407" y="2066"/>
                      <a:pt x="17452" y="2077"/>
                    </a:cubicBezTo>
                    <a:lnTo>
                      <a:pt x="17630" y="2074"/>
                    </a:lnTo>
                    <a:cubicBezTo>
                      <a:pt x="17632" y="2375"/>
                      <a:pt x="17634" y="2685"/>
                      <a:pt x="17636" y="3002"/>
                    </a:cubicBezTo>
                    <a:cubicBezTo>
                      <a:pt x="17639" y="3319"/>
                      <a:pt x="17641" y="3627"/>
                      <a:pt x="17642" y="3929"/>
                    </a:cubicBezTo>
                    <a:cubicBezTo>
                      <a:pt x="17648" y="4014"/>
                      <a:pt x="17664" y="4076"/>
                      <a:pt x="17688" y="4116"/>
                    </a:cubicBezTo>
                    <a:cubicBezTo>
                      <a:pt x="17713" y="4156"/>
                      <a:pt x="17739" y="4177"/>
                      <a:pt x="17767" y="4176"/>
                    </a:cubicBezTo>
                    <a:cubicBezTo>
                      <a:pt x="17795" y="4176"/>
                      <a:pt x="17824" y="4153"/>
                      <a:pt x="17851" y="4108"/>
                    </a:cubicBezTo>
                    <a:cubicBezTo>
                      <a:pt x="17878" y="4063"/>
                      <a:pt x="17891" y="3997"/>
                      <a:pt x="17891" y="3908"/>
                    </a:cubicBezTo>
                    <a:cubicBezTo>
                      <a:pt x="17889" y="3610"/>
                      <a:pt x="17887" y="3304"/>
                      <a:pt x="17883" y="2989"/>
                    </a:cubicBezTo>
                    <a:cubicBezTo>
                      <a:pt x="17880" y="2674"/>
                      <a:pt x="17878" y="2367"/>
                      <a:pt x="17879" y="2070"/>
                    </a:cubicBezTo>
                    <a:lnTo>
                      <a:pt x="18161" y="2066"/>
                    </a:lnTo>
                    <a:cubicBezTo>
                      <a:pt x="18202" y="2046"/>
                      <a:pt x="18232" y="2014"/>
                      <a:pt x="18252" y="1972"/>
                    </a:cubicBezTo>
                    <a:cubicBezTo>
                      <a:pt x="18272" y="1929"/>
                      <a:pt x="18281" y="1879"/>
                      <a:pt x="18281" y="1825"/>
                    </a:cubicBezTo>
                    <a:cubicBezTo>
                      <a:pt x="18281" y="1775"/>
                      <a:pt x="18272" y="1728"/>
                      <a:pt x="18253" y="1684"/>
                    </a:cubicBezTo>
                    <a:cubicBezTo>
                      <a:pt x="18235" y="1640"/>
                      <a:pt x="18206" y="1608"/>
                      <a:pt x="18168" y="1590"/>
                    </a:cubicBezTo>
                    <a:lnTo>
                      <a:pt x="17877" y="1595"/>
                    </a:lnTo>
                    <a:lnTo>
                      <a:pt x="17873" y="662"/>
                    </a:lnTo>
                    <a:cubicBezTo>
                      <a:pt x="17862" y="589"/>
                      <a:pt x="17845" y="535"/>
                      <a:pt x="17822" y="500"/>
                    </a:cubicBezTo>
                    <a:cubicBezTo>
                      <a:pt x="17798" y="466"/>
                      <a:pt x="17774" y="449"/>
                      <a:pt x="17747" y="449"/>
                    </a:cubicBezTo>
                    <a:close/>
                    <a:moveTo>
                      <a:pt x="18680" y="449"/>
                    </a:moveTo>
                    <a:cubicBezTo>
                      <a:pt x="18655" y="452"/>
                      <a:pt x="18631" y="472"/>
                      <a:pt x="18608" y="511"/>
                    </a:cubicBezTo>
                    <a:cubicBezTo>
                      <a:pt x="18585" y="550"/>
                      <a:pt x="18570" y="607"/>
                      <a:pt x="18562" y="681"/>
                    </a:cubicBezTo>
                    <a:lnTo>
                      <a:pt x="18577" y="3897"/>
                    </a:lnTo>
                    <a:cubicBezTo>
                      <a:pt x="18581" y="3947"/>
                      <a:pt x="18586" y="3986"/>
                      <a:pt x="18592" y="4013"/>
                    </a:cubicBezTo>
                    <a:cubicBezTo>
                      <a:pt x="18598" y="4040"/>
                      <a:pt x="18611" y="4069"/>
                      <a:pt x="18629" y="4099"/>
                    </a:cubicBezTo>
                    <a:cubicBezTo>
                      <a:pt x="18649" y="4122"/>
                      <a:pt x="18668" y="4144"/>
                      <a:pt x="18687" y="4167"/>
                    </a:cubicBezTo>
                    <a:cubicBezTo>
                      <a:pt x="18705" y="4190"/>
                      <a:pt x="18723" y="4214"/>
                      <a:pt x="18742" y="4237"/>
                    </a:cubicBezTo>
                    <a:cubicBezTo>
                      <a:pt x="18782" y="4274"/>
                      <a:pt x="18818" y="4283"/>
                      <a:pt x="18850" y="4264"/>
                    </a:cubicBezTo>
                    <a:cubicBezTo>
                      <a:pt x="18881" y="4244"/>
                      <a:pt x="18904" y="4211"/>
                      <a:pt x="18919" y="4164"/>
                    </a:cubicBezTo>
                    <a:cubicBezTo>
                      <a:pt x="18934" y="4118"/>
                      <a:pt x="18938" y="4063"/>
                      <a:pt x="18932" y="3999"/>
                    </a:cubicBezTo>
                    <a:cubicBezTo>
                      <a:pt x="18925" y="3935"/>
                      <a:pt x="18904" y="3878"/>
                      <a:pt x="18867" y="3829"/>
                    </a:cubicBezTo>
                    <a:cubicBezTo>
                      <a:pt x="18859" y="3821"/>
                      <a:pt x="18852" y="3812"/>
                      <a:pt x="18845" y="3803"/>
                    </a:cubicBezTo>
                    <a:cubicBezTo>
                      <a:pt x="18837" y="3793"/>
                      <a:pt x="18831" y="3785"/>
                      <a:pt x="18825" y="3778"/>
                    </a:cubicBezTo>
                    <a:lnTo>
                      <a:pt x="18810" y="659"/>
                    </a:lnTo>
                    <a:cubicBezTo>
                      <a:pt x="18798" y="586"/>
                      <a:pt x="18780" y="532"/>
                      <a:pt x="18755" y="497"/>
                    </a:cubicBezTo>
                    <a:cubicBezTo>
                      <a:pt x="18731" y="463"/>
                      <a:pt x="18706" y="447"/>
                      <a:pt x="18680" y="449"/>
                    </a:cubicBezTo>
                    <a:close/>
                    <a:moveTo>
                      <a:pt x="15985" y="481"/>
                    </a:moveTo>
                    <a:cubicBezTo>
                      <a:pt x="15957" y="482"/>
                      <a:pt x="15932" y="501"/>
                      <a:pt x="15910" y="540"/>
                    </a:cubicBezTo>
                    <a:cubicBezTo>
                      <a:pt x="15888" y="579"/>
                      <a:pt x="15872" y="637"/>
                      <a:pt x="15862" y="715"/>
                    </a:cubicBezTo>
                    <a:lnTo>
                      <a:pt x="15866" y="1631"/>
                    </a:lnTo>
                    <a:lnTo>
                      <a:pt x="15696" y="1634"/>
                    </a:lnTo>
                    <a:cubicBezTo>
                      <a:pt x="15650" y="1635"/>
                      <a:pt x="15615" y="1661"/>
                      <a:pt x="15592" y="1714"/>
                    </a:cubicBezTo>
                    <a:cubicBezTo>
                      <a:pt x="15569" y="1767"/>
                      <a:pt x="15557" y="1819"/>
                      <a:pt x="15558" y="1873"/>
                    </a:cubicBezTo>
                    <a:cubicBezTo>
                      <a:pt x="15558" y="1928"/>
                      <a:pt x="15569" y="1978"/>
                      <a:pt x="15590" y="2024"/>
                    </a:cubicBezTo>
                    <a:cubicBezTo>
                      <a:pt x="15612" y="2070"/>
                      <a:pt x="15645" y="2098"/>
                      <a:pt x="15689" y="2109"/>
                    </a:cubicBezTo>
                    <a:lnTo>
                      <a:pt x="15868" y="2106"/>
                    </a:lnTo>
                    <a:cubicBezTo>
                      <a:pt x="15870" y="2407"/>
                      <a:pt x="15872" y="2717"/>
                      <a:pt x="15874" y="3034"/>
                    </a:cubicBezTo>
                    <a:cubicBezTo>
                      <a:pt x="15876" y="3351"/>
                      <a:pt x="15878" y="3659"/>
                      <a:pt x="15880" y="3961"/>
                    </a:cubicBezTo>
                    <a:cubicBezTo>
                      <a:pt x="15886" y="4046"/>
                      <a:pt x="15901" y="4108"/>
                      <a:pt x="15926" y="4148"/>
                    </a:cubicBezTo>
                    <a:cubicBezTo>
                      <a:pt x="15950" y="4188"/>
                      <a:pt x="15977" y="4209"/>
                      <a:pt x="16005" y="4208"/>
                    </a:cubicBezTo>
                    <a:cubicBezTo>
                      <a:pt x="16033" y="4208"/>
                      <a:pt x="16061" y="4185"/>
                      <a:pt x="16088" y="4140"/>
                    </a:cubicBezTo>
                    <a:cubicBezTo>
                      <a:pt x="16115" y="4095"/>
                      <a:pt x="16129" y="4029"/>
                      <a:pt x="16128" y="3940"/>
                    </a:cubicBezTo>
                    <a:cubicBezTo>
                      <a:pt x="16127" y="3642"/>
                      <a:pt x="16124" y="3336"/>
                      <a:pt x="16121" y="3021"/>
                    </a:cubicBezTo>
                    <a:cubicBezTo>
                      <a:pt x="16118" y="2706"/>
                      <a:pt x="16116" y="2400"/>
                      <a:pt x="16117" y="2102"/>
                    </a:cubicBezTo>
                    <a:lnTo>
                      <a:pt x="16399" y="2098"/>
                    </a:lnTo>
                    <a:cubicBezTo>
                      <a:pt x="16439" y="2078"/>
                      <a:pt x="16470" y="2047"/>
                      <a:pt x="16490" y="2004"/>
                    </a:cubicBezTo>
                    <a:cubicBezTo>
                      <a:pt x="16510" y="1961"/>
                      <a:pt x="16519" y="1911"/>
                      <a:pt x="16519" y="1857"/>
                    </a:cubicBezTo>
                    <a:cubicBezTo>
                      <a:pt x="16519" y="1807"/>
                      <a:pt x="16510" y="1760"/>
                      <a:pt x="16491" y="1716"/>
                    </a:cubicBezTo>
                    <a:cubicBezTo>
                      <a:pt x="16473" y="1672"/>
                      <a:pt x="16444" y="1641"/>
                      <a:pt x="16406" y="1622"/>
                    </a:cubicBezTo>
                    <a:lnTo>
                      <a:pt x="16115" y="1627"/>
                    </a:lnTo>
                    <a:lnTo>
                      <a:pt x="16110" y="694"/>
                    </a:lnTo>
                    <a:cubicBezTo>
                      <a:pt x="16100" y="621"/>
                      <a:pt x="16083" y="567"/>
                      <a:pt x="16060" y="532"/>
                    </a:cubicBezTo>
                    <a:cubicBezTo>
                      <a:pt x="16036" y="498"/>
                      <a:pt x="16011" y="481"/>
                      <a:pt x="15985" y="481"/>
                    </a:cubicBezTo>
                    <a:close/>
                    <a:moveTo>
                      <a:pt x="16927" y="481"/>
                    </a:moveTo>
                    <a:cubicBezTo>
                      <a:pt x="16887" y="482"/>
                      <a:pt x="16852" y="512"/>
                      <a:pt x="16824" y="572"/>
                    </a:cubicBezTo>
                    <a:cubicBezTo>
                      <a:pt x="16796" y="633"/>
                      <a:pt x="16782" y="706"/>
                      <a:pt x="16783" y="791"/>
                    </a:cubicBezTo>
                    <a:cubicBezTo>
                      <a:pt x="16783" y="872"/>
                      <a:pt x="16798" y="942"/>
                      <a:pt x="16826" y="1001"/>
                    </a:cubicBezTo>
                    <a:cubicBezTo>
                      <a:pt x="16855" y="1061"/>
                      <a:pt x="16889" y="1090"/>
                      <a:pt x="16930" y="1090"/>
                    </a:cubicBezTo>
                    <a:cubicBezTo>
                      <a:pt x="16970" y="1089"/>
                      <a:pt x="17005" y="1059"/>
                      <a:pt x="17034" y="998"/>
                    </a:cubicBezTo>
                    <a:cubicBezTo>
                      <a:pt x="17063" y="938"/>
                      <a:pt x="17077" y="867"/>
                      <a:pt x="17077" y="786"/>
                    </a:cubicBezTo>
                    <a:cubicBezTo>
                      <a:pt x="17077" y="701"/>
                      <a:pt x="17061" y="629"/>
                      <a:pt x="17032" y="569"/>
                    </a:cubicBezTo>
                    <a:cubicBezTo>
                      <a:pt x="17002" y="510"/>
                      <a:pt x="16968" y="481"/>
                      <a:pt x="16927" y="481"/>
                    </a:cubicBezTo>
                    <a:close/>
                    <a:moveTo>
                      <a:pt x="4211" y="1187"/>
                    </a:moveTo>
                    <a:cubicBezTo>
                      <a:pt x="4191" y="1187"/>
                      <a:pt x="4167" y="1198"/>
                      <a:pt x="4138" y="1219"/>
                    </a:cubicBezTo>
                    <a:cubicBezTo>
                      <a:pt x="4129" y="1232"/>
                      <a:pt x="4104" y="1269"/>
                      <a:pt x="4064" y="1330"/>
                    </a:cubicBezTo>
                    <a:cubicBezTo>
                      <a:pt x="4024" y="1392"/>
                      <a:pt x="3977" y="1464"/>
                      <a:pt x="3921" y="1545"/>
                    </a:cubicBezTo>
                    <a:cubicBezTo>
                      <a:pt x="3865" y="1626"/>
                      <a:pt x="3806" y="1713"/>
                      <a:pt x="3745" y="1806"/>
                    </a:cubicBezTo>
                    <a:cubicBezTo>
                      <a:pt x="3684" y="1900"/>
                      <a:pt x="3626" y="1987"/>
                      <a:pt x="3570" y="2068"/>
                    </a:cubicBezTo>
                    <a:cubicBezTo>
                      <a:pt x="3514" y="2149"/>
                      <a:pt x="3467" y="2219"/>
                      <a:pt x="3428" y="2278"/>
                    </a:cubicBezTo>
                    <a:cubicBezTo>
                      <a:pt x="3389" y="2338"/>
                      <a:pt x="3364" y="2377"/>
                      <a:pt x="3353" y="2393"/>
                    </a:cubicBezTo>
                    <a:cubicBezTo>
                      <a:pt x="3311" y="2457"/>
                      <a:pt x="3289" y="2532"/>
                      <a:pt x="3289" y="2617"/>
                    </a:cubicBezTo>
                    <a:cubicBezTo>
                      <a:pt x="3289" y="2689"/>
                      <a:pt x="3307" y="2759"/>
                      <a:pt x="3343" y="2827"/>
                    </a:cubicBezTo>
                    <a:cubicBezTo>
                      <a:pt x="3401" y="2904"/>
                      <a:pt x="3464" y="2992"/>
                      <a:pt x="3533" y="3092"/>
                    </a:cubicBezTo>
                    <a:cubicBezTo>
                      <a:pt x="3602" y="3192"/>
                      <a:pt x="3672" y="3294"/>
                      <a:pt x="3744" y="3396"/>
                    </a:cubicBezTo>
                    <a:cubicBezTo>
                      <a:pt x="3815" y="3498"/>
                      <a:pt x="3885" y="3597"/>
                      <a:pt x="3954" y="3695"/>
                    </a:cubicBezTo>
                    <a:cubicBezTo>
                      <a:pt x="4023" y="3793"/>
                      <a:pt x="4085" y="3880"/>
                      <a:pt x="4141" y="3957"/>
                    </a:cubicBezTo>
                    <a:cubicBezTo>
                      <a:pt x="4172" y="3982"/>
                      <a:pt x="4200" y="3995"/>
                      <a:pt x="4225" y="3995"/>
                    </a:cubicBezTo>
                    <a:cubicBezTo>
                      <a:pt x="4262" y="3995"/>
                      <a:pt x="4294" y="3974"/>
                      <a:pt x="4318" y="3929"/>
                    </a:cubicBezTo>
                    <a:cubicBezTo>
                      <a:pt x="4343" y="3884"/>
                      <a:pt x="4355" y="3828"/>
                      <a:pt x="4355" y="3759"/>
                    </a:cubicBezTo>
                    <a:cubicBezTo>
                      <a:pt x="4355" y="3691"/>
                      <a:pt x="4343" y="3625"/>
                      <a:pt x="4318" y="3561"/>
                    </a:cubicBezTo>
                    <a:cubicBezTo>
                      <a:pt x="4274" y="3497"/>
                      <a:pt x="4222" y="3425"/>
                      <a:pt x="4163" y="3342"/>
                    </a:cubicBezTo>
                    <a:cubicBezTo>
                      <a:pt x="4104" y="3259"/>
                      <a:pt x="4044" y="3173"/>
                      <a:pt x="3984" y="3086"/>
                    </a:cubicBezTo>
                    <a:cubicBezTo>
                      <a:pt x="3924" y="2999"/>
                      <a:pt x="3865" y="2913"/>
                      <a:pt x="3806" y="2830"/>
                    </a:cubicBezTo>
                    <a:cubicBezTo>
                      <a:pt x="3746" y="2747"/>
                      <a:pt x="3695" y="2674"/>
                      <a:pt x="3650" y="2610"/>
                    </a:cubicBezTo>
                    <a:cubicBezTo>
                      <a:pt x="3688" y="2550"/>
                      <a:pt x="3736" y="2479"/>
                      <a:pt x="3794" y="2393"/>
                    </a:cubicBezTo>
                    <a:cubicBezTo>
                      <a:pt x="3852" y="2308"/>
                      <a:pt x="3912" y="2219"/>
                      <a:pt x="3974" y="2125"/>
                    </a:cubicBezTo>
                    <a:cubicBezTo>
                      <a:pt x="4037" y="2031"/>
                      <a:pt x="4097" y="1943"/>
                      <a:pt x="4155" y="1857"/>
                    </a:cubicBezTo>
                    <a:cubicBezTo>
                      <a:pt x="4213" y="1772"/>
                      <a:pt x="4260" y="1700"/>
                      <a:pt x="4298" y="1640"/>
                    </a:cubicBezTo>
                    <a:cubicBezTo>
                      <a:pt x="4327" y="1572"/>
                      <a:pt x="4342" y="1502"/>
                      <a:pt x="4342" y="1429"/>
                    </a:cubicBezTo>
                    <a:cubicBezTo>
                      <a:pt x="4342" y="1361"/>
                      <a:pt x="4329" y="1304"/>
                      <a:pt x="4305" y="1257"/>
                    </a:cubicBezTo>
                    <a:cubicBezTo>
                      <a:pt x="4280" y="1210"/>
                      <a:pt x="4249" y="1187"/>
                      <a:pt x="4211" y="1187"/>
                    </a:cubicBezTo>
                    <a:close/>
                    <a:moveTo>
                      <a:pt x="7511" y="1187"/>
                    </a:moveTo>
                    <a:cubicBezTo>
                      <a:pt x="7473" y="1187"/>
                      <a:pt x="7442" y="1210"/>
                      <a:pt x="7417" y="1257"/>
                    </a:cubicBezTo>
                    <a:cubicBezTo>
                      <a:pt x="7393" y="1304"/>
                      <a:pt x="7381" y="1361"/>
                      <a:pt x="7381" y="1429"/>
                    </a:cubicBezTo>
                    <a:cubicBezTo>
                      <a:pt x="7381" y="1502"/>
                      <a:pt x="7395" y="1572"/>
                      <a:pt x="7424" y="1640"/>
                    </a:cubicBezTo>
                    <a:cubicBezTo>
                      <a:pt x="7462" y="1700"/>
                      <a:pt x="7510" y="1772"/>
                      <a:pt x="7568" y="1857"/>
                    </a:cubicBezTo>
                    <a:cubicBezTo>
                      <a:pt x="7626" y="1943"/>
                      <a:pt x="7686" y="2031"/>
                      <a:pt x="7748" y="2125"/>
                    </a:cubicBezTo>
                    <a:cubicBezTo>
                      <a:pt x="7811" y="2219"/>
                      <a:pt x="7871" y="2308"/>
                      <a:pt x="7929" y="2393"/>
                    </a:cubicBezTo>
                    <a:cubicBezTo>
                      <a:pt x="7987" y="2479"/>
                      <a:pt x="8035" y="2550"/>
                      <a:pt x="8073" y="2610"/>
                    </a:cubicBezTo>
                    <a:cubicBezTo>
                      <a:pt x="8028" y="2674"/>
                      <a:pt x="7976" y="2747"/>
                      <a:pt x="7917" y="2830"/>
                    </a:cubicBezTo>
                    <a:cubicBezTo>
                      <a:pt x="7858" y="2913"/>
                      <a:pt x="7799" y="2999"/>
                      <a:pt x="7738" y="3086"/>
                    </a:cubicBezTo>
                    <a:cubicBezTo>
                      <a:pt x="7678" y="3173"/>
                      <a:pt x="7619" y="3259"/>
                      <a:pt x="7560" y="3342"/>
                    </a:cubicBezTo>
                    <a:cubicBezTo>
                      <a:pt x="7501" y="3425"/>
                      <a:pt x="7449" y="3497"/>
                      <a:pt x="7404" y="3561"/>
                    </a:cubicBezTo>
                    <a:cubicBezTo>
                      <a:pt x="7380" y="3625"/>
                      <a:pt x="7368" y="3691"/>
                      <a:pt x="7368" y="3759"/>
                    </a:cubicBezTo>
                    <a:cubicBezTo>
                      <a:pt x="7368" y="3828"/>
                      <a:pt x="7380" y="3884"/>
                      <a:pt x="7404" y="3929"/>
                    </a:cubicBezTo>
                    <a:cubicBezTo>
                      <a:pt x="7429" y="3974"/>
                      <a:pt x="7460" y="3995"/>
                      <a:pt x="7498" y="3995"/>
                    </a:cubicBezTo>
                    <a:cubicBezTo>
                      <a:pt x="7524" y="3995"/>
                      <a:pt x="7553" y="3982"/>
                      <a:pt x="7582" y="3957"/>
                    </a:cubicBezTo>
                    <a:cubicBezTo>
                      <a:pt x="7637" y="3880"/>
                      <a:pt x="7699" y="3793"/>
                      <a:pt x="7768" y="3695"/>
                    </a:cubicBezTo>
                    <a:cubicBezTo>
                      <a:pt x="7838" y="3597"/>
                      <a:pt x="7907" y="3498"/>
                      <a:pt x="7979" y="3396"/>
                    </a:cubicBezTo>
                    <a:cubicBezTo>
                      <a:pt x="8050" y="3294"/>
                      <a:pt x="8121" y="3192"/>
                      <a:pt x="8191" y="3092"/>
                    </a:cubicBezTo>
                    <a:cubicBezTo>
                      <a:pt x="8261" y="2992"/>
                      <a:pt x="8324" y="2904"/>
                      <a:pt x="8380" y="2827"/>
                    </a:cubicBezTo>
                    <a:cubicBezTo>
                      <a:pt x="8415" y="2759"/>
                      <a:pt x="8433" y="2689"/>
                      <a:pt x="8433" y="2617"/>
                    </a:cubicBezTo>
                    <a:cubicBezTo>
                      <a:pt x="8433" y="2532"/>
                      <a:pt x="8412" y="2457"/>
                      <a:pt x="8370" y="2393"/>
                    </a:cubicBezTo>
                    <a:cubicBezTo>
                      <a:pt x="8359" y="2377"/>
                      <a:pt x="8333" y="2338"/>
                      <a:pt x="8294" y="2278"/>
                    </a:cubicBezTo>
                    <a:cubicBezTo>
                      <a:pt x="8256" y="2219"/>
                      <a:pt x="8208" y="2149"/>
                      <a:pt x="8153" y="2068"/>
                    </a:cubicBezTo>
                    <a:cubicBezTo>
                      <a:pt x="8097" y="1987"/>
                      <a:pt x="8038" y="1900"/>
                      <a:pt x="7977" y="1806"/>
                    </a:cubicBezTo>
                    <a:cubicBezTo>
                      <a:pt x="7916" y="1713"/>
                      <a:pt x="7858" y="1626"/>
                      <a:pt x="7802" y="1545"/>
                    </a:cubicBezTo>
                    <a:cubicBezTo>
                      <a:pt x="7746" y="1464"/>
                      <a:pt x="7699" y="1392"/>
                      <a:pt x="7660" y="1330"/>
                    </a:cubicBezTo>
                    <a:cubicBezTo>
                      <a:pt x="7621" y="1269"/>
                      <a:pt x="7596" y="1232"/>
                      <a:pt x="7585" y="1219"/>
                    </a:cubicBezTo>
                    <a:cubicBezTo>
                      <a:pt x="7556" y="1198"/>
                      <a:pt x="7531" y="1187"/>
                      <a:pt x="7511" y="1187"/>
                    </a:cubicBezTo>
                    <a:close/>
                    <a:moveTo>
                      <a:pt x="16923" y="1508"/>
                    </a:moveTo>
                    <a:cubicBezTo>
                      <a:pt x="16895" y="1508"/>
                      <a:pt x="16869" y="1528"/>
                      <a:pt x="16847" y="1567"/>
                    </a:cubicBezTo>
                    <a:cubicBezTo>
                      <a:pt x="16825" y="1606"/>
                      <a:pt x="16809" y="1664"/>
                      <a:pt x="16800" y="1741"/>
                    </a:cubicBezTo>
                    <a:cubicBezTo>
                      <a:pt x="16803" y="2104"/>
                      <a:pt x="16806" y="2476"/>
                      <a:pt x="16809" y="2854"/>
                    </a:cubicBezTo>
                    <a:cubicBezTo>
                      <a:pt x="16812" y="3233"/>
                      <a:pt x="16815" y="3604"/>
                      <a:pt x="16819" y="3967"/>
                    </a:cubicBezTo>
                    <a:cubicBezTo>
                      <a:pt x="16825" y="4052"/>
                      <a:pt x="16841" y="4114"/>
                      <a:pt x="16865" y="4154"/>
                    </a:cubicBezTo>
                    <a:cubicBezTo>
                      <a:pt x="16890" y="4195"/>
                      <a:pt x="16916" y="4215"/>
                      <a:pt x="16944" y="4214"/>
                    </a:cubicBezTo>
                    <a:cubicBezTo>
                      <a:pt x="16975" y="4214"/>
                      <a:pt x="17002" y="4191"/>
                      <a:pt x="17027" y="4146"/>
                    </a:cubicBezTo>
                    <a:cubicBezTo>
                      <a:pt x="17052" y="4102"/>
                      <a:pt x="17066" y="4035"/>
                      <a:pt x="17068" y="3946"/>
                    </a:cubicBezTo>
                    <a:cubicBezTo>
                      <a:pt x="17064" y="3583"/>
                      <a:pt x="17060" y="3211"/>
                      <a:pt x="17058" y="2832"/>
                    </a:cubicBezTo>
                    <a:cubicBezTo>
                      <a:pt x="17055" y="2454"/>
                      <a:pt x="17052" y="2083"/>
                      <a:pt x="17048" y="1720"/>
                    </a:cubicBezTo>
                    <a:cubicBezTo>
                      <a:pt x="17038" y="1647"/>
                      <a:pt x="17021" y="1593"/>
                      <a:pt x="16997" y="1559"/>
                    </a:cubicBezTo>
                    <a:cubicBezTo>
                      <a:pt x="16974" y="1524"/>
                      <a:pt x="16949" y="1507"/>
                      <a:pt x="16923" y="1508"/>
                    </a:cubicBezTo>
                    <a:close/>
                    <a:moveTo>
                      <a:pt x="20729" y="1540"/>
                    </a:moveTo>
                    <a:cubicBezTo>
                      <a:pt x="20695" y="1540"/>
                      <a:pt x="20666" y="1562"/>
                      <a:pt x="20644" y="1605"/>
                    </a:cubicBezTo>
                    <a:cubicBezTo>
                      <a:pt x="20622" y="1648"/>
                      <a:pt x="20612" y="1700"/>
                      <a:pt x="20612" y="1762"/>
                    </a:cubicBezTo>
                    <a:cubicBezTo>
                      <a:pt x="20612" y="1828"/>
                      <a:pt x="20626" y="1891"/>
                      <a:pt x="20652" y="1953"/>
                    </a:cubicBezTo>
                    <a:cubicBezTo>
                      <a:pt x="20687" y="2006"/>
                      <a:pt x="20730" y="2071"/>
                      <a:pt x="20783" y="2147"/>
                    </a:cubicBezTo>
                    <a:cubicBezTo>
                      <a:pt x="20836" y="2223"/>
                      <a:pt x="20892" y="2304"/>
                      <a:pt x="20949" y="2388"/>
                    </a:cubicBezTo>
                    <a:cubicBezTo>
                      <a:pt x="21006" y="2473"/>
                      <a:pt x="21060" y="2553"/>
                      <a:pt x="21113" y="2629"/>
                    </a:cubicBezTo>
                    <a:cubicBezTo>
                      <a:pt x="21166" y="2705"/>
                      <a:pt x="21210" y="2770"/>
                      <a:pt x="21244" y="2823"/>
                    </a:cubicBezTo>
                    <a:cubicBezTo>
                      <a:pt x="21204" y="2882"/>
                      <a:pt x="21158" y="2950"/>
                      <a:pt x="21104" y="3026"/>
                    </a:cubicBezTo>
                    <a:cubicBezTo>
                      <a:pt x="21051" y="3102"/>
                      <a:pt x="20998" y="3180"/>
                      <a:pt x="20943" y="3260"/>
                    </a:cubicBezTo>
                    <a:cubicBezTo>
                      <a:pt x="20889" y="3341"/>
                      <a:pt x="20835" y="3419"/>
                      <a:pt x="20782" y="3495"/>
                    </a:cubicBezTo>
                    <a:cubicBezTo>
                      <a:pt x="20729" y="3571"/>
                      <a:pt x="20682" y="3639"/>
                      <a:pt x="20642" y="3697"/>
                    </a:cubicBezTo>
                    <a:cubicBezTo>
                      <a:pt x="20620" y="3756"/>
                      <a:pt x="20609" y="3816"/>
                      <a:pt x="20609" y="3878"/>
                    </a:cubicBezTo>
                    <a:cubicBezTo>
                      <a:pt x="20610" y="3940"/>
                      <a:pt x="20621" y="3991"/>
                      <a:pt x="20643" y="4031"/>
                    </a:cubicBezTo>
                    <a:cubicBezTo>
                      <a:pt x="20666" y="4071"/>
                      <a:pt x="20694" y="4091"/>
                      <a:pt x="20729" y="4090"/>
                    </a:cubicBezTo>
                    <a:cubicBezTo>
                      <a:pt x="20753" y="4090"/>
                      <a:pt x="20778" y="4078"/>
                      <a:pt x="20804" y="4054"/>
                    </a:cubicBezTo>
                    <a:cubicBezTo>
                      <a:pt x="20855" y="3984"/>
                      <a:pt x="20911" y="3904"/>
                      <a:pt x="20973" y="3814"/>
                    </a:cubicBezTo>
                    <a:cubicBezTo>
                      <a:pt x="21036" y="3724"/>
                      <a:pt x="21098" y="3632"/>
                      <a:pt x="21163" y="3538"/>
                    </a:cubicBezTo>
                    <a:cubicBezTo>
                      <a:pt x="21227" y="3444"/>
                      <a:pt x="21291" y="3351"/>
                      <a:pt x="21355" y="3259"/>
                    </a:cubicBezTo>
                    <a:cubicBezTo>
                      <a:pt x="21418" y="3168"/>
                      <a:pt x="21474" y="3086"/>
                      <a:pt x="21525" y="3016"/>
                    </a:cubicBezTo>
                    <a:cubicBezTo>
                      <a:pt x="21557" y="2953"/>
                      <a:pt x="21573" y="2890"/>
                      <a:pt x="21572" y="2824"/>
                    </a:cubicBezTo>
                    <a:cubicBezTo>
                      <a:pt x="21572" y="2747"/>
                      <a:pt x="21552" y="2679"/>
                      <a:pt x="21514" y="2622"/>
                    </a:cubicBezTo>
                    <a:cubicBezTo>
                      <a:pt x="21503" y="2607"/>
                      <a:pt x="21480" y="2572"/>
                      <a:pt x="21445" y="2519"/>
                    </a:cubicBezTo>
                    <a:cubicBezTo>
                      <a:pt x="21409" y="2465"/>
                      <a:pt x="21366" y="2403"/>
                      <a:pt x="21315" y="2330"/>
                    </a:cubicBezTo>
                    <a:cubicBezTo>
                      <a:pt x="21264" y="2258"/>
                      <a:pt x="21211" y="2179"/>
                      <a:pt x="21155" y="2095"/>
                    </a:cubicBezTo>
                    <a:cubicBezTo>
                      <a:pt x="21099" y="2011"/>
                      <a:pt x="21045" y="1933"/>
                      <a:pt x="20994" y="1860"/>
                    </a:cubicBezTo>
                    <a:cubicBezTo>
                      <a:pt x="20943" y="1788"/>
                      <a:pt x="20900" y="1723"/>
                      <a:pt x="20865" y="1668"/>
                    </a:cubicBezTo>
                    <a:cubicBezTo>
                      <a:pt x="20829" y="1613"/>
                      <a:pt x="20806" y="1579"/>
                      <a:pt x="20796" y="1568"/>
                    </a:cubicBezTo>
                    <a:cubicBezTo>
                      <a:pt x="20770" y="1549"/>
                      <a:pt x="20748" y="1539"/>
                      <a:pt x="20729" y="1540"/>
                    </a:cubicBezTo>
                    <a:close/>
                    <a:moveTo>
                      <a:pt x="19883" y="1541"/>
                    </a:moveTo>
                    <a:cubicBezTo>
                      <a:pt x="19828" y="1545"/>
                      <a:pt x="19773" y="1563"/>
                      <a:pt x="19718" y="1594"/>
                    </a:cubicBezTo>
                    <a:cubicBezTo>
                      <a:pt x="19609" y="1656"/>
                      <a:pt x="19509" y="1747"/>
                      <a:pt x="19416" y="1868"/>
                    </a:cubicBezTo>
                    <a:cubicBezTo>
                      <a:pt x="19328" y="1986"/>
                      <a:pt x="19263" y="2140"/>
                      <a:pt x="19223" y="2332"/>
                    </a:cubicBezTo>
                    <a:cubicBezTo>
                      <a:pt x="19182" y="2524"/>
                      <a:pt x="19164" y="2723"/>
                      <a:pt x="19167" y="2930"/>
                    </a:cubicBezTo>
                    <a:cubicBezTo>
                      <a:pt x="19169" y="3136"/>
                      <a:pt x="19193" y="3335"/>
                      <a:pt x="19239" y="3526"/>
                    </a:cubicBezTo>
                    <a:cubicBezTo>
                      <a:pt x="19284" y="3717"/>
                      <a:pt x="19350" y="3867"/>
                      <a:pt x="19435" y="3978"/>
                    </a:cubicBezTo>
                    <a:cubicBezTo>
                      <a:pt x="19506" y="4070"/>
                      <a:pt x="19580" y="4127"/>
                      <a:pt x="19657" y="4150"/>
                    </a:cubicBezTo>
                    <a:cubicBezTo>
                      <a:pt x="19734" y="4174"/>
                      <a:pt x="19812" y="4174"/>
                      <a:pt x="19891" y="4149"/>
                    </a:cubicBezTo>
                    <a:cubicBezTo>
                      <a:pt x="19970" y="4125"/>
                      <a:pt x="20047" y="4081"/>
                      <a:pt x="20124" y="4018"/>
                    </a:cubicBezTo>
                    <a:cubicBezTo>
                      <a:pt x="20200" y="3955"/>
                      <a:pt x="20272" y="3886"/>
                      <a:pt x="20338" y="3812"/>
                    </a:cubicBezTo>
                    <a:cubicBezTo>
                      <a:pt x="20376" y="3768"/>
                      <a:pt x="20400" y="3716"/>
                      <a:pt x="20409" y="3654"/>
                    </a:cubicBezTo>
                    <a:cubicBezTo>
                      <a:pt x="20418" y="3592"/>
                      <a:pt x="20415" y="3536"/>
                      <a:pt x="20402" y="3486"/>
                    </a:cubicBezTo>
                    <a:cubicBezTo>
                      <a:pt x="20388" y="3436"/>
                      <a:pt x="20367" y="3399"/>
                      <a:pt x="20336" y="3377"/>
                    </a:cubicBezTo>
                    <a:cubicBezTo>
                      <a:pt x="20306" y="3354"/>
                      <a:pt x="20269" y="3359"/>
                      <a:pt x="20227" y="3391"/>
                    </a:cubicBezTo>
                    <a:cubicBezTo>
                      <a:pt x="20169" y="3457"/>
                      <a:pt x="20104" y="3525"/>
                      <a:pt x="20032" y="3594"/>
                    </a:cubicBezTo>
                    <a:cubicBezTo>
                      <a:pt x="19961" y="3663"/>
                      <a:pt x="19890" y="3702"/>
                      <a:pt x="19819" y="3710"/>
                    </a:cubicBezTo>
                    <a:cubicBezTo>
                      <a:pt x="19730" y="3723"/>
                      <a:pt x="19655" y="3690"/>
                      <a:pt x="19596" y="3612"/>
                    </a:cubicBezTo>
                    <a:cubicBezTo>
                      <a:pt x="19536" y="3534"/>
                      <a:pt x="19490" y="3434"/>
                      <a:pt x="19459" y="3310"/>
                    </a:cubicBezTo>
                    <a:cubicBezTo>
                      <a:pt x="19482" y="3318"/>
                      <a:pt x="19505" y="3315"/>
                      <a:pt x="19529" y="3303"/>
                    </a:cubicBezTo>
                    <a:cubicBezTo>
                      <a:pt x="19586" y="3272"/>
                      <a:pt x="19651" y="3238"/>
                      <a:pt x="19727" y="3202"/>
                    </a:cubicBezTo>
                    <a:cubicBezTo>
                      <a:pt x="19803" y="3166"/>
                      <a:pt x="19879" y="3121"/>
                      <a:pt x="19954" y="3068"/>
                    </a:cubicBezTo>
                    <a:cubicBezTo>
                      <a:pt x="20030" y="3015"/>
                      <a:pt x="20100" y="2949"/>
                      <a:pt x="20164" y="2873"/>
                    </a:cubicBezTo>
                    <a:cubicBezTo>
                      <a:pt x="20228" y="2796"/>
                      <a:pt x="20278" y="2704"/>
                      <a:pt x="20311" y="2595"/>
                    </a:cubicBezTo>
                    <a:cubicBezTo>
                      <a:pt x="20341" y="2498"/>
                      <a:pt x="20355" y="2394"/>
                      <a:pt x="20352" y="2284"/>
                    </a:cubicBezTo>
                    <a:cubicBezTo>
                      <a:pt x="20350" y="2174"/>
                      <a:pt x="20335" y="2070"/>
                      <a:pt x="20307" y="1972"/>
                    </a:cubicBezTo>
                    <a:cubicBezTo>
                      <a:pt x="20279" y="1873"/>
                      <a:pt x="20243" y="1788"/>
                      <a:pt x="20198" y="1713"/>
                    </a:cubicBezTo>
                    <a:cubicBezTo>
                      <a:pt x="20153" y="1638"/>
                      <a:pt x="20103" y="1590"/>
                      <a:pt x="20049" y="1568"/>
                    </a:cubicBezTo>
                    <a:cubicBezTo>
                      <a:pt x="19993" y="1545"/>
                      <a:pt x="19938" y="1536"/>
                      <a:pt x="19883" y="1541"/>
                    </a:cubicBezTo>
                    <a:close/>
                    <a:moveTo>
                      <a:pt x="15113" y="1636"/>
                    </a:moveTo>
                    <a:cubicBezTo>
                      <a:pt x="15095" y="1636"/>
                      <a:pt x="15073" y="1646"/>
                      <a:pt x="15047" y="1666"/>
                    </a:cubicBezTo>
                    <a:cubicBezTo>
                      <a:pt x="15039" y="1678"/>
                      <a:pt x="15016" y="1712"/>
                      <a:pt x="14980" y="1768"/>
                    </a:cubicBezTo>
                    <a:cubicBezTo>
                      <a:pt x="14944" y="1825"/>
                      <a:pt x="14901" y="1890"/>
                      <a:pt x="14851" y="1965"/>
                    </a:cubicBezTo>
                    <a:cubicBezTo>
                      <a:pt x="14801" y="2039"/>
                      <a:pt x="14748" y="2119"/>
                      <a:pt x="14693" y="2205"/>
                    </a:cubicBezTo>
                    <a:cubicBezTo>
                      <a:pt x="14638" y="2291"/>
                      <a:pt x="14585" y="2371"/>
                      <a:pt x="14535" y="2446"/>
                    </a:cubicBezTo>
                    <a:cubicBezTo>
                      <a:pt x="14485" y="2520"/>
                      <a:pt x="14442" y="2584"/>
                      <a:pt x="14407" y="2639"/>
                    </a:cubicBezTo>
                    <a:cubicBezTo>
                      <a:pt x="14371" y="2694"/>
                      <a:pt x="14349" y="2729"/>
                      <a:pt x="14339" y="2744"/>
                    </a:cubicBezTo>
                    <a:cubicBezTo>
                      <a:pt x="14301" y="2803"/>
                      <a:pt x="14282" y="2870"/>
                      <a:pt x="14282" y="2948"/>
                    </a:cubicBezTo>
                    <a:cubicBezTo>
                      <a:pt x="14283" y="3013"/>
                      <a:pt x="14299" y="3077"/>
                      <a:pt x="14332" y="3138"/>
                    </a:cubicBezTo>
                    <a:cubicBezTo>
                      <a:pt x="14384" y="3207"/>
                      <a:pt x="14443" y="3287"/>
                      <a:pt x="14506" y="3377"/>
                    </a:cubicBezTo>
                    <a:cubicBezTo>
                      <a:pt x="14569" y="3466"/>
                      <a:pt x="14633" y="3557"/>
                      <a:pt x="14698" y="3648"/>
                    </a:cubicBezTo>
                    <a:cubicBezTo>
                      <a:pt x="14763" y="3740"/>
                      <a:pt x="14827" y="3830"/>
                      <a:pt x="14890" y="3918"/>
                    </a:cubicBezTo>
                    <a:cubicBezTo>
                      <a:pt x="14953" y="4006"/>
                      <a:pt x="15010" y="4084"/>
                      <a:pt x="15061" y="4152"/>
                    </a:cubicBezTo>
                    <a:cubicBezTo>
                      <a:pt x="15089" y="4175"/>
                      <a:pt x="15115" y="4187"/>
                      <a:pt x="15137" y="4186"/>
                    </a:cubicBezTo>
                    <a:cubicBezTo>
                      <a:pt x="15172" y="4186"/>
                      <a:pt x="15199" y="4164"/>
                      <a:pt x="15222" y="4123"/>
                    </a:cubicBezTo>
                    <a:cubicBezTo>
                      <a:pt x="15244" y="4082"/>
                      <a:pt x="15255" y="4032"/>
                      <a:pt x="15255" y="3970"/>
                    </a:cubicBezTo>
                    <a:cubicBezTo>
                      <a:pt x="15254" y="3908"/>
                      <a:pt x="15243" y="3848"/>
                      <a:pt x="15220" y="3791"/>
                    </a:cubicBezTo>
                    <a:cubicBezTo>
                      <a:pt x="15180" y="3733"/>
                      <a:pt x="15132" y="3668"/>
                      <a:pt x="15078" y="3593"/>
                    </a:cubicBezTo>
                    <a:cubicBezTo>
                      <a:pt x="15024" y="3519"/>
                      <a:pt x="14970" y="3442"/>
                      <a:pt x="14915" y="3364"/>
                    </a:cubicBezTo>
                    <a:cubicBezTo>
                      <a:pt x="14860" y="3285"/>
                      <a:pt x="14806" y="3209"/>
                      <a:pt x="14752" y="3134"/>
                    </a:cubicBezTo>
                    <a:cubicBezTo>
                      <a:pt x="14698" y="3060"/>
                      <a:pt x="14651" y="2994"/>
                      <a:pt x="14610" y="2937"/>
                    </a:cubicBezTo>
                    <a:cubicBezTo>
                      <a:pt x="14644" y="2882"/>
                      <a:pt x="14687" y="2815"/>
                      <a:pt x="14739" y="2737"/>
                    </a:cubicBezTo>
                    <a:cubicBezTo>
                      <a:pt x="14791" y="2659"/>
                      <a:pt x="14846" y="2578"/>
                      <a:pt x="14902" y="2492"/>
                    </a:cubicBezTo>
                    <a:cubicBezTo>
                      <a:pt x="14958" y="2406"/>
                      <a:pt x="15012" y="2323"/>
                      <a:pt x="15065" y="2245"/>
                    </a:cubicBezTo>
                    <a:cubicBezTo>
                      <a:pt x="15117" y="2167"/>
                      <a:pt x="15160" y="2100"/>
                      <a:pt x="15194" y="2046"/>
                    </a:cubicBezTo>
                    <a:cubicBezTo>
                      <a:pt x="15220" y="1984"/>
                      <a:pt x="15233" y="1920"/>
                      <a:pt x="15233" y="1854"/>
                    </a:cubicBezTo>
                    <a:cubicBezTo>
                      <a:pt x="15232" y="1793"/>
                      <a:pt x="15221" y="1740"/>
                      <a:pt x="15198" y="1698"/>
                    </a:cubicBezTo>
                    <a:cubicBezTo>
                      <a:pt x="15176" y="1656"/>
                      <a:pt x="15148" y="1635"/>
                      <a:pt x="15113" y="1636"/>
                    </a:cubicBezTo>
                    <a:close/>
                    <a:moveTo>
                      <a:pt x="19921" y="2016"/>
                    </a:moveTo>
                    <a:cubicBezTo>
                      <a:pt x="19971" y="2015"/>
                      <a:pt x="20015" y="2038"/>
                      <a:pt x="20051" y="2084"/>
                    </a:cubicBezTo>
                    <a:cubicBezTo>
                      <a:pt x="20088" y="2130"/>
                      <a:pt x="20105" y="2216"/>
                      <a:pt x="20101" y="2343"/>
                    </a:cubicBezTo>
                    <a:cubicBezTo>
                      <a:pt x="20089" y="2394"/>
                      <a:pt x="20065" y="2439"/>
                      <a:pt x="20029" y="2481"/>
                    </a:cubicBezTo>
                    <a:cubicBezTo>
                      <a:pt x="19993" y="2522"/>
                      <a:pt x="19952" y="2558"/>
                      <a:pt x="19908" y="2590"/>
                    </a:cubicBezTo>
                    <a:cubicBezTo>
                      <a:pt x="19864" y="2622"/>
                      <a:pt x="19821" y="2649"/>
                      <a:pt x="19780" y="2673"/>
                    </a:cubicBezTo>
                    <a:cubicBezTo>
                      <a:pt x="19738" y="2697"/>
                      <a:pt x="19705" y="2715"/>
                      <a:pt x="19681" y="2727"/>
                    </a:cubicBezTo>
                    <a:cubicBezTo>
                      <a:pt x="19643" y="2747"/>
                      <a:pt x="19605" y="2769"/>
                      <a:pt x="19568" y="2790"/>
                    </a:cubicBezTo>
                    <a:cubicBezTo>
                      <a:pt x="19530" y="2812"/>
                      <a:pt x="19493" y="2833"/>
                      <a:pt x="19457" y="2852"/>
                    </a:cubicBezTo>
                    <a:cubicBezTo>
                      <a:pt x="19441" y="2864"/>
                      <a:pt x="19426" y="2880"/>
                      <a:pt x="19412" y="2900"/>
                    </a:cubicBezTo>
                    <a:cubicBezTo>
                      <a:pt x="19411" y="2753"/>
                      <a:pt x="19429" y="2613"/>
                      <a:pt x="19464" y="2479"/>
                    </a:cubicBezTo>
                    <a:cubicBezTo>
                      <a:pt x="19500" y="2345"/>
                      <a:pt x="19556" y="2241"/>
                      <a:pt x="19630" y="2166"/>
                    </a:cubicBezTo>
                    <a:cubicBezTo>
                      <a:pt x="19664" y="2135"/>
                      <a:pt x="19708" y="2102"/>
                      <a:pt x="19763" y="2068"/>
                    </a:cubicBezTo>
                    <a:cubicBezTo>
                      <a:pt x="19817" y="2034"/>
                      <a:pt x="19870" y="2016"/>
                      <a:pt x="19921" y="2016"/>
                    </a:cubicBezTo>
                    <a:close/>
                    <a:moveTo>
                      <a:pt x="17937" y="6832"/>
                    </a:moveTo>
                    <a:cubicBezTo>
                      <a:pt x="17928" y="6835"/>
                      <a:pt x="17919" y="6845"/>
                      <a:pt x="17910" y="6861"/>
                    </a:cubicBezTo>
                    <a:cubicBezTo>
                      <a:pt x="17902" y="6878"/>
                      <a:pt x="17898" y="6902"/>
                      <a:pt x="17896" y="6930"/>
                    </a:cubicBezTo>
                    <a:cubicBezTo>
                      <a:pt x="17898" y="6956"/>
                      <a:pt x="17901" y="7004"/>
                      <a:pt x="17906" y="7078"/>
                    </a:cubicBezTo>
                    <a:cubicBezTo>
                      <a:pt x="17911" y="7151"/>
                      <a:pt x="17917" y="7242"/>
                      <a:pt x="17924" y="7348"/>
                    </a:cubicBezTo>
                    <a:cubicBezTo>
                      <a:pt x="17906" y="7342"/>
                      <a:pt x="17887" y="7340"/>
                      <a:pt x="17868" y="7342"/>
                    </a:cubicBezTo>
                    <a:cubicBezTo>
                      <a:pt x="17849" y="7345"/>
                      <a:pt x="17830" y="7348"/>
                      <a:pt x="17812" y="7352"/>
                    </a:cubicBezTo>
                    <a:cubicBezTo>
                      <a:pt x="17792" y="7358"/>
                      <a:pt x="17771" y="7370"/>
                      <a:pt x="17750" y="7387"/>
                    </a:cubicBezTo>
                    <a:cubicBezTo>
                      <a:pt x="17729" y="7405"/>
                      <a:pt x="17709" y="7425"/>
                      <a:pt x="17693" y="7449"/>
                    </a:cubicBezTo>
                    <a:cubicBezTo>
                      <a:pt x="17675" y="7472"/>
                      <a:pt x="17658" y="7502"/>
                      <a:pt x="17642" y="7537"/>
                    </a:cubicBezTo>
                    <a:cubicBezTo>
                      <a:pt x="17626" y="7572"/>
                      <a:pt x="17615" y="7609"/>
                      <a:pt x="17608" y="7650"/>
                    </a:cubicBezTo>
                    <a:cubicBezTo>
                      <a:pt x="17600" y="7695"/>
                      <a:pt x="17595" y="7743"/>
                      <a:pt x="17591" y="7794"/>
                    </a:cubicBezTo>
                    <a:cubicBezTo>
                      <a:pt x="17587" y="7846"/>
                      <a:pt x="17587" y="7896"/>
                      <a:pt x="17591" y="7948"/>
                    </a:cubicBezTo>
                    <a:cubicBezTo>
                      <a:pt x="17594" y="7999"/>
                      <a:pt x="17600" y="8049"/>
                      <a:pt x="17609" y="8097"/>
                    </a:cubicBezTo>
                    <a:cubicBezTo>
                      <a:pt x="17619" y="8145"/>
                      <a:pt x="17633" y="8188"/>
                      <a:pt x="17650" y="8225"/>
                    </a:cubicBezTo>
                    <a:cubicBezTo>
                      <a:pt x="17672" y="8273"/>
                      <a:pt x="17699" y="8305"/>
                      <a:pt x="17729" y="8323"/>
                    </a:cubicBezTo>
                    <a:cubicBezTo>
                      <a:pt x="17759" y="8342"/>
                      <a:pt x="17790" y="8347"/>
                      <a:pt x="17821" y="8341"/>
                    </a:cubicBezTo>
                    <a:cubicBezTo>
                      <a:pt x="17853" y="8334"/>
                      <a:pt x="17883" y="8316"/>
                      <a:pt x="17913" y="8287"/>
                    </a:cubicBezTo>
                    <a:cubicBezTo>
                      <a:pt x="17942" y="8259"/>
                      <a:pt x="17967" y="8224"/>
                      <a:pt x="17988" y="8180"/>
                    </a:cubicBezTo>
                    <a:cubicBezTo>
                      <a:pt x="17990" y="8187"/>
                      <a:pt x="17993" y="8194"/>
                      <a:pt x="17996" y="8201"/>
                    </a:cubicBezTo>
                    <a:cubicBezTo>
                      <a:pt x="18000" y="8209"/>
                      <a:pt x="18004" y="8216"/>
                      <a:pt x="18009" y="8222"/>
                    </a:cubicBezTo>
                    <a:cubicBezTo>
                      <a:pt x="18022" y="8243"/>
                      <a:pt x="18035" y="8253"/>
                      <a:pt x="18048" y="8251"/>
                    </a:cubicBezTo>
                    <a:cubicBezTo>
                      <a:pt x="18061" y="8249"/>
                      <a:pt x="18072" y="8240"/>
                      <a:pt x="18079" y="8224"/>
                    </a:cubicBezTo>
                    <a:cubicBezTo>
                      <a:pt x="18086" y="8208"/>
                      <a:pt x="18090" y="8188"/>
                      <a:pt x="18090" y="8163"/>
                    </a:cubicBezTo>
                    <a:cubicBezTo>
                      <a:pt x="18091" y="8138"/>
                      <a:pt x="18085" y="8113"/>
                      <a:pt x="18074" y="8089"/>
                    </a:cubicBezTo>
                    <a:cubicBezTo>
                      <a:pt x="18072" y="8085"/>
                      <a:pt x="18070" y="8081"/>
                      <a:pt x="18068" y="8078"/>
                    </a:cubicBezTo>
                    <a:cubicBezTo>
                      <a:pt x="18066" y="8075"/>
                      <a:pt x="18063" y="8071"/>
                      <a:pt x="18062" y="8067"/>
                    </a:cubicBezTo>
                    <a:lnTo>
                      <a:pt x="17992" y="6902"/>
                    </a:lnTo>
                    <a:cubicBezTo>
                      <a:pt x="17985" y="6875"/>
                      <a:pt x="17977" y="6856"/>
                      <a:pt x="17967" y="6844"/>
                    </a:cubicBezTo>
                    <a:cubicBezTo>
                      <a:pt x="17956" y="6833"/>
                      <a:pt x="17947" y="6829"/>
                      <a:pt x="17937" y="6832"/>
                    </a:cubicBezTo>
                    <a:close/>
                    <a:moveTo>
                      <a:pt x="16312" y="7057"/>
                    </a:moveTo>
                    <a:cubicBezTo>
                      <a:pt x="16294" y="7061"/>
                      <a:pt x="16280" y="7083"/>
                      <a:pt x="16270" y="7124"/>
                    </a:cubicBezTo>
                    <a:cubicBezTo>
                      <a:pt x="16227" y="7397"/>
                      <a:pt x="16183" y="7668"/>
                      <a:pt x="16140" y="7938"/>
                    </a:cubicBezTo>
                    <a:cubicBezTo>
                      <a:pt x="16097" y="8207"/>
                      <a:pt x="16054" y="8478"/>
                      <a:pt x="16011" y="8750"/>
                    </a:cubicBezTo>
                    <a:cubicBezTo>
                      <a:pt x="16011" y="8756"/>
                      <a:pt x="16011" y="8762"/>
                      <a:pt x="16011" y="8767"/>
                    </a:cubicBezTo>
                    <a:cubicBezTo>
                      <a:pt x="16011" y="8773"/>
                      <a:pt x="16012" y="8778"/>
                      <a:pt x="16012" y="8782"/>
                    </a:cubicBezTo>
                    <a:cubicBezTo>
                      <a:pt x="16014" y="8812"/>
                      <a:pt x="16019" y="8834"/>
                      <a:pt x="16029" y="8849"/>
                    </a:cubicBezTo>
                    <a:cubicBezTo>
                      <a:pt x="16038" y="8863"/>
                      <a:pt x="16049" y="8869"/>
                      <a:pt x="16061" y="8867"/>
                    </a:cubicBezTo>
                    <a:cubicBezTo>
                      <a:pt x="16068" y="8865"/>
                      <a:pt x="16075" y="8860"/>
                      <a:pt x="16082" y="8852"/>
                    </a:cubicBezTo>
                    <a:cubicBezTo>
                      <a:pt x="16090" y="8843"/>
                      <a:pt x="16096" y="8830"/>
                      <a:pt x="16101" y="8813"/>
                    </a:cubicBezTo>
                    <a:cubicBezTo>
                      <a:pt x="16144" y="8540"/>
                      <a:pt x="16188" y="8268"/>
                      <a:pt x="16231" y="7999"/>
                    </a:cubicBezTo>
                    <a:cubicBezTo>
                      <a:pt x="16274" y="7729"/>
                      <a:pt x="16317" y="7459"/>
                      <a:pt x="16360" y="7186"/>
                    </a:cubicBezTo>
                    <a:cubicBezTo>
                      <a:pt x="16362" y="7166"/>
                      <a:pt x="16363" y="7148"/>
                      <a:pt x="16362" y="7135"/>
                    </a:cubicBezTo>
                    <a:cubicBezTo>
                      <a:pt x="16361" y="7108"/>
                      <a:pt x="16355" y="7088"/>
                      <a:pt x="16344" y="7074"/>
                    </a:cubicBezTo>
                    <a:cubicBezTo>
                      <a:pt x="16334" y="7059"/>
                      <a:pt x="16324" y="7054"/>
                      <a:pt x="16312" y="7057"/>
                    </a:cubicBezTo>
                    <a:close/>
                    <a:moveTo>
                      <a:pt x="18573" y="7121"/>
                    </a:moveTo>
                    <a:cubicBezTo>
                      <a:pt x="18564" y="7123"/>
                      <a:pt x="18556" y="7128"/>
                      <a:pt x="18549" y="7139"/>
                    </a:cubicBezTo>
                    <a:cubicBezTo>
                      <a:pt x="18542" y="7150"/>
                      <a:pt x="18536" y="7166"/>
                      <a:pt x="18531" y="7188"/>
                    </a:cubicBezTo>
                    <a:cubicBezTo>
                      <a:pt x="18523" y="7298"/>
                      <a:pt x="18512" y="7404"/>
                      <a:pt x="18497" y="7507"/>
                    </a:cubicBezTo>
                    <a:cubicBezTo>
                      <a:pt x="18481" y="7609"/>
                      <a:pt x="18464" y="7712"/>
                      <a:pt x="18444" y="7814"/>
                    </a:cubicBezTo>
                    <a:cubicBezTo>
                      <a:pt x="18417" y="7781"/>
                      <a:pt x="18393" y="7746"/>
                      <a:pt x="18370" y="7709"/>
                    </a:cubicBezTo>
                    <a:cubicBezTo>
                      <a:pt x="18348" y="7673"/>
                      <a:pt x="18328" y="7634"/>
                      <a:pt x="18309" y="7592"/>
                    </a:cubicBezTo>
                    <a:cubicBezTo>
                      <a:pt x="18290" y="7550"/>
                      <a:pt x="18274" y="7505"/>
                      <a:pt x="18259" y="7455"/>
                    </a:cubicBezTo>
                    <a:cubicBezTo>
                      <a:pt x="18243" y="7405"/>
                      <a:pt x="18230" y="7350"/>
                      <a:pt x="18217" y="7289"/>
                    </a:cubicBezTo>
                    <a:cubicBezTo>
                      <a:pt x="18212" y="7262"/>
                      <a:pt x="18204" y="7243"/>
                      <a:pt x="18194" y="7232"/>
                    </a:cubicBezTo>
                    <a:cubicBezTo>
                      <a:pt x="18184" y="7221"/>
                      <a:pt x="18175" y="7217"/>
                      <a:pt x="18165" y="7219"/>
                    </a:cubicBezTo>
                    <a:cubicBezTo>
                      <a:pt x="18151" y="7222"/>
                      <a:pt x="18140" y="7234"/>
                      <a:pt x="18133" y="7256"/>
                    </a:cubicBezTo>
                    <a:cubicBezTo>
                      <a:pt x="18126" y="7278"/>
                      <a:pt x="18124" y="7309"/>
                      <a:pt x="18127" y="7347"/>
                    </a:cubicBezTo>
                    <a:cubicBezTo>
                      <a:pt x="18142" y="7421"/>
                      <a:pt x="18159" y="7487"/>
                      <a:pt x="18177" y="7549"/>
                    </a:cubicBezTo>
                    <a:cubicBezTo>
                      <a:pt x="18196" y="7610"/>
                      <a:pt x="18217" y="7667"/>
                      <a:pt x="18240" y="7718"/>
                    </a:cubicBezTo>
                    <a:cubicBezTo>
                      <a:pt x="18263" y="7769"/>
                      <a:pt x="18289" y="7817"/>
                      <a:pt x="18316" y="7861"/>
                    </a:cubicBezTo>
                    <a:cubicBezTo>
                      <a:pt x="18344" y="7906"/>
                      <a:pt x="18375" y="7948"/>
                      <a:pt x="18409" y="7989"/>
                    </a:cubicBezTo>
                    <a:cubicBezTo>
                      <a:pt x="18389" y="8083"/>
                      <a:pt x="18368" y="8178"/>
                      <a:pt x="18346" y="8271"/>
                    </a:cubicBezTo>
                    <a:cubicBezTo>
                      <a:pt x="18324" y="8365"/>
                      <a:pt x="18303" y="8460"/>
                      <a:pt x="18283" y="8556"/>
                    </a:cubicBezTo>
                    <a:cubicBezTo>
                      <a:pt x="18282" y="8562"/>
                      <a:pt x="18283" y="8567"/>
                      <a:pt x="18283" y="8572"/>
                    </a:cubicBezTo>
                    <a:cubicBezTo>
                      <a:pt x="18283" y="8577"/>
                      <a:pt x="18284" y="8583"/>
                      <a:pt x="18284" y="8587"/>
                    </a:cubicBezTo>
                    <a:cubicBezTo>
                      <a:pt x="18286" y="8617"/>
                      <a:pt x="18291" y="8639"/>
                      <a:pt x="18301" y="8653"/>
                    </a:cubicBezTo>
                    <a:cubicBezTo>
                      <a:pt x="18310" y="8668"/>
                      <a:pt x="18320" y="8674"/>
                      <a:pt x="18332" y="8671"/>
                    </a:cubicBezTo>
                    <a:cubicBezTo>
                      <a:pt x="18339" y="8670"/>
                      <a:pt x="18346" y="8665"/>
                      <a:pt x="18354" y="8656"/>
                    </a:cubicBezTo>
                    <a:cubicBezTo>
                      <a:pt x="18361" y="8648"/>
                      <a:pt x="18367" y="8635"/>
                      <a:pt x="18373" y="8617"/>
                    </a:cubicBezTo>
                    <a:cubicBezTo>
                      <a:pt x="18397" y="8502"/>
                      <a:pt x="18423" y="8388"/>
                      <a:pt x="18449" y="8274"/>
                    </a:cubicBezTo>
                    <a:cubicBezTo>
                      <a:pt x="18475" y="8161"/>
                      <a:pt x="18499" y="8047"/>
                      <a:pt x="18523" y="7933"/>
                    </a:cubicBezTo>
                    <a:cubicBezTo>
                      <a:pt x="18546" y="7818"/>
                      <a:pt x="18566" y="7701"/>
                      <a:pt x="18584" y="7583"/>
                    </a:cubicBezTo>
                    <a:cubicBezTo>
                      <a:pt x="18602" y="7465"/>
                      <a:pt x="18616" y="7343"/>
                      <a:pt x="18625" y="7219"/>
                    </a:cubicBezTo>
                    <a:cubicBezTo>
                      <a:pt x="18623" y="7185"/>
                      <a:pt x="18617" y="7159"/>
                      <a:pt x="18607" y="7142"/>
                    </a:cubicBezTo>
                    <a:cubicBezTo>
                      <a:pt x="18598" y="7125"/>
                      <a:pt x="18586" y="7118"/>
                      <a:pt x="18573" y="7121"/>
                    </a:cubicBezTo>
                    <a:close/>
                    <a:moveTo>
                      <a:pt x="18754" y="7121"/>
                    </a:moveTo>
                    <a:cubicBezTo>
                      <a:pt x="18741" y="7124"/>
                      <a:pt x="18730" y="7134"/>
                      <a:pt x="18722" y="7152"/>
                    </a:cubicBezTo>
                    <a:cubicBezTo>
                      <a:pt x="18715" y="7170"/>
                      <a:pt x="18712" y="7191"/>
                      <a:pt x="18713" y="7215"/>
                    </a:cubicBezTo>
                    <a:cubicBezTo>
                      <a:pt x="18715" y="7240"/>
                      <a:pt x="18721" y="7264"/>
                      <a:pt x="18733" y="7285"/>
                    </a:cubicBezTo>
                    <a:cubicBezTo>
                      <a:pt x="18747" y="7303"/>
                      <a:pt x="18765" y="7324"/>
                      <a:pt x="18787" y="7349"/>
                    </a:cubicBezTo>
                    <a:cubicBezTo>
                      <a:pt x="18809" y="7375"/>
                      <a:pt x="18832" y="7402"/>
                      <a:pt x="18856" y="7430"/>
                    </a:cubicBezTo>
                    <a:cubicBezTo>
                      <a:pt x="18880" y="7457"/>
                      <a:pt x="18903" y="7483"/>
                      <a:pt x="18925" y="7509"/>
                    </a:cubicBezTo>
                    <a:cubicBezTo>
                      <a:pt x="18947" y="7534"/>
                      <a:pt x="18965" y="7556"/>
                      <a:pt x="18979" y="7574"/>
                    </a:cubicBezTo>
                    <a:cubicBezTo>
                      <a:pt x="18965" y="7600"/>
                      <a:pt x="18948" y="7629"/>
                      <a:pt x="18929" y="7662"/>
                    </a:cubicBezTo>
                    <a:cubicBezTo>
                      <a:pt x="18911" y="7695"/>
                      <a:pt x="18892" y="7730"/>
                      <a:pt x="18873" y="7765"/>
                    </a:cubicBezTo>
                    <a:cubicBezTo>
                      <a:pt x="18854" y="7800"/>
                      <a:pt x="18835" y="7835"/>
                      <a:pt x="18816" y="7868"/>
                    </a:cubicBezTo>
                    <a:cubicBezTo>
                      <a:pt x="18797" y="7902"/>
                      <a:pt x="18781" y="7931"/>
                      <a:pt x="18766" y="7957"/>
                    </a:cubicBezTo>
                    <a:cubicBezTo>
                      <a:pt x="18759" y="7981"/>
                      <a:pt x="18756" y="8005"/>
                      <a:pt x="18757" y="8029"/>
                    </a:cubicBezTo>
                    <a:cubicBezTo>
                      <a:pt x="18759" y="8053"/>
                      <a:pt x="18764" y="8071"/>
                      <a:pt x="18774" y="8085"/>
                    </a:cubicBezTo>
                    <a:cubicBezTo>
                      <a:pt x="18783" y="8099"/>
                      <a:pt x="18795" y="8104"/>
                      <a:pt x="18808" y="8101"/>
                    </a:cubicBezTo>
                    <a:cubicBezTo>
                      <a:pt x="18817" y="8099"/>
                      <a:pt x="18827" y="8092"/>
                      <a:pt x="18836" y="8081"/>
                    </a:cubicBezTo>
                    <a:cubicBezTo>
                      <a:pt x="18854" y="8050"/>
                      <a:pt x="18874" y="8015"/>
                      <a:pt x="18896" y="7976"/>
                    </a:cubicBezTo>
                    <a:cubicBezTo>
                      <a:pt x="18918" y="7936"/>
                      <a:pt x="18940" y="7896"/>
                      <a:pt x="18963" y="7854"/>
                    </a:cubicBezTo>
                    <a:cubicBezTo>
                      <a:pt x="18986" y="7813"/>
                      <a:pt x="19008" y="7773"/>
                      <a:pt x="19031" y="7733"/>
                    </a:cubicBezTo>
                    <a:cubicBezTo>
                      <a:pt x="19053" y="7693"/>
                      <a:pt x="19073" y="7657"/>
                      <a:pt x="19091" y="7626"/>
                    </a:cubicBezTo>
                    <a:cubicBezTo>
                      <a:pt x="19102" y="7599"/>
                      <a:pt x="19107" y="7574"/>
                      <a:pt x="19105" y="7549"/>
                    </a:cubicBezTo>
                    <a:cubicBezTo>
                      <a:pt x="19103" y="7519"/>
                      <a:pt x="19095" y="7495"/>
                      <a:pt x="19078" y="7476"/>
                    </a:cubicBezTo>
                    <a:cubicBezTo>
                      <a:pt x="19074" y="7471"/>
                      <a:pt x="19064" y="7458"/>
                      <a:pt x="19050" y="7441"/>
                    </a:cubicBezTo>
                    <a:cubicBezTo>
                      <a:pt x="19035" y="7423"/>
                      <a:pt x="19017" y="7402"/>
                      <a:pt x="18996" y="7378"/>
                    </a:cubicBezTo>
                    <a:cubicBezTo>
                      <a:pt x="18974" y="7355"/>
                      <a:pt x="18952" y="7328"/>
                      <a:pt x="18929" y="7300"/>
                    </a:cubicBezTo>
                    <a:cubicBezTo>
                      <a:pt x="18906" y="7272"/>
                      <a:pt x="18883" y="7247"/>
                      <a:pt x="18862" y="7223"/>
                    </a:cubicBezTo>
                    <a:cubicBezTo>
                      <a:pt x="18841" y="7199"/>
                      <a:pt x="18823" y="7177"/>
                      <a:pt x="18808" y="7159"/>
                    </a:cubicBezTo>
                    <a:cubicBezTo>
                      <a:pt x="18793" y="7140"/>
                      <a:pt x="18784" y="7129"/>
                      <a:pt x="18780" y="7126"/>
                    </a:cubicBezTo>
                    <a:cubicBezTo>
                      <a:pt x="18769" y="7121"/>
                      <a:pt x="18761" y="7119"/>
                      <a:pt x="18754" y="7121"/>
                    </a:cubicBezTo>
                    <a:close/>
                    <a:moveTo>
                      <a:pt x="3897" y="7124"/>
                    </a:moveTo>
                    <a:cubicBezTo>
                      <a:pt x="3889" y="7130"/>
                      <a:pt x="3882" y="7142"/>
                      <a:pt x="3876" y="7160"/>
                    </a:cubicBezTo>
                    <a:cubicBezTo>
                      <a:pt x="3871" y="7178"/>
                      <a:pt x="3869" y="7200"/>
                      <a:pt x="3870" y="7227"/>
                    </a:cubicBezTo>
                    <a:cubicBezTo>
                      <a:pt x="3874" y="7249"/>
                      <a:pt x="3881" y="7293"/>
                      <a:pt x="3893" y="7357"/>
                    </a:cubicBezTo>
                    <a:cubicBezTo>
                      <a:pt x="3904" y="7422"/>
                      <a:pt x="3918" y="7502"/>
                      <a:pt x="3935" y="7596"/>
                    </a:cubicBezTo>
                    <a:cubicBezTo>
                      <a:pt x="3917" y="7597"/>
                      <a:pt x="3900" y="7601"/>
                      <a:pt x="3884" y="7610"/>
                    </a:cubicBezTo>
                    <a:cubicBezTo>
                      <a:pt x="3867" y="7619"/>
                      <a:pt x="3850" y="7629"/>
                      <a:pt x="3834" y="7639"/>
                    </a:cubicBezTo>
                    <a:cubicBezTo>
                      <a:pt x="3816" y="7651"/>
                      <a:pt x="3799" y="7669"/>
                      <a:pt x="3781" y="7692"/>
                    </a:cubicBezTo>
                    <a:cubicBezTo>
                      <a:pt x="3763" y="7715"/>
                      <a:pt x="3748" y="7740"/>
                      <a:pt x="3735" y="7767"/>
                    </a:cubicBezTo>
                    <a:cubicBezTo>
                      <a:pt x="3721" y="7795"/>
                      <a:pt x="3708" y="7827"/>
                      <a:pt x="3697" y="7864"/>
                    </a:cubicBezTo>
                    <a:cubicBezTo>
                      <a:pt x="3687" y="7902"/>
                      <a:pt x="3680" y="7940"/>
                      <a:pt x="3678" y="7979"/>
                    </a:cubicBezTo>
                    <a:cubicBezTo>
                      <a:pt x="3675" y="8022"/>
                      <a:pt x="3675" y="8068"/>
                      <a:pt x="3676" y="8116"/>
                    </a:cubicBezTo>
                    <a:cubicBezTo>
                      <a:pt x="3678" y="8164"/>
                      <a:pt x="3682" y="8210"/>
                      <a:pt x="3690" y="8255"/>
                    </a:cubicBezTo>
                    <a:cubicBezTo>
                      <a:pt x="3698" y="8301"/>
                      <a:pt x="3708" y="8343"/>
                      <a:pt x="3722" y="8384"/>
                    </a:cubicBezTo>
                    <a:cubicBezTo>
                      <a:pt x="3735" y="8424"/>
                      <a:pt x="3751" y="8457"/>
                      <a:pt x="3770" y="8485"/>
                    </a:cubicBezTo>
                    <a:cubicBezTo>
                      <a:pt x="3795" y="8520"/>
                      <a:pt x="3822" y="8541"/>
                      <a:pt x="3851" y="8547"/>
                    </a:cubicBezTo>
                    <a:cubicBezTo>
                      <a:pt x="3880" y="8553"/>
                      <a:pt x="3909" y="8547"/>
                      <a:pt x="3937" y="8530"/>
                    </a:cubicBezTo>
                    <a:cubicBezTo>
                      <a:pt x="3964" y="8513"/>
                      <a:pt x="3990" y="8486"/>
                      <a:pt x="4014" y="8450"/>
                    </a:cubicBezTo>
                    <a:cubicBezTo>
                      <a:pt x="4038" y="8414"/>
                      <a:pt x="4058" y="8372"/>
                      <a:pt x="4072" y="8325"/>
                    </a:cubicBezTo>
                    <a:cubicBezTo>
                      <a:pt x="4075" y="8331"/>
                      <a:pt x="4078" y="8337"/>
                      <a:pt x="4082" y="8343"/>
                    </a:cubicBezTo>
                    <a:cubicBezTo>
                      <a:pt x="4086" y="8348"/>
                      <a:pt x="4090" y="8353"/>
                      <a:pt x="4095" y="8358"/>
                    </a:cubicBezTo>
                    <a:cubicBezTo>
                      <a:pt x="4110" y="8372"/>
                      <a:pt x="4122" y="8376"/>
                      <a:pt x="4134" y="8370"/>
                    </a:cubicBezTo>
                    <a:cubicBezTo>
                      <a:pt x="4145" y="8363"/>
                      <a:pt x="4153" y="8351"/>
                      <a:pt x="4158" y="8335"/>
                    </a:cubicBezTo>
                    <a:cubicBezTo>
                      <a:pt x="4164" y="8318"/>
                      <a:pt x="4165" y="8298"/>
                      <a:pt x="4163" y="8275"/>
                    </a:cubicBezTo>
                    <a:cubicBezTo>
                      <a:pt x="4161" y="8253"/>
                      <a:pt x="4154" y="8232"/>
                      <a:pt x="4141" y="8214"/>
                    </a:cubicBezTo>
                    <a:cubicBezTo>
                      <a:pt x="4139" y="8211"/>
                      <a:pt x="4137" y="8208"/>
                      <a:pt x="4134" y="8206"/>
                    </a:cubicBezTo>
                    <a:cubicBezTo>
                      <a:pt x="4132" y="8204"/>
                      <a:pt x="4130" y="8201"/>
                      <a:pt x="4128" y="8198"/>
                    </a:cubicBezTo>
                    <a:lnTo>
                      <a:pt x="3953" y="7169"/>
                    </a:lnTo>
                    <a:cubicBezTo>
                      <a:pt x="3945" y="7147"/>
                      <a:pt x="3936" y="7132"/>
                      <a:pt x="3926" y="7125"/>
                    </a:cubicBezTo>
                    <a:cubicBezTo>
                      <a:pt x="3915" y="7118"/>
                      <a:pt x="3906" y="7118"/>
                      <a:pt x="3897" y="7124"/>
                    </a:cubicBezTo>
                    <a:close/>
                    <a:moveTo>
                      <a:pt x="16505" y="7185"/>
                    </a:moveTo>
                    <a:cubicBezTo>
                      <a:pt x="16495" y="7188"/>
                      <a:pt x="16486" y="7197"/>
                      <a:pt x="16478" y="7214"/>
                    </a:cubicBezTo>
                    <a:cubicBezTo>
                      <a:pt x="16470" y="7231"/>
                      <a:pt x="16465" y="7254"/>
                      <a:pt x="16464" y="7283"/>
                    </a:cubicBezTo>
                    <a:lnTo>
                      <a:pt x="16534" y="8441"/>
                    </a:lnTo>
                    <a:lnTo>
                      <a:pt x="16531" y="8448"/>
                    </a:lnTo>
                    <a:cubicBezTo>
                      <a:pt x="16524" y="8475"/>
                      <a:pt x="16522" y="8499"/>
                      <a:pt x="16525" y="8521"/>
                    </a:cubicBezTo>
                    <a:cubicBezTo>
                      <a:pt x="16527" y="8543"/>
                      <a:pt x="16533" y="8560"/>
                      <a:pt x="16541" y="8572"/>
                    </a:cubicBezTo>
                    <a:cubicBezTo>
                      <a:pt x="16548" y="8584"/>
                      <a:pt x="16558" y="8589"/>
                      <a:pt x="16570" y="8589"/>
                    </a:cubicBezTo>
                    <a:cubicBezTo>
                      <a:pt x="16582" y="8589"/>
                      <a:pt x="16594" y="8580"/>
                      <a:pt x="16606" y="8562"/>
                    </a:cubicBezTo>
                    <a:cubicBezTo>
                      <a:pt x="16607" y="8560"/>
                      <a:pt x="16607" y="8558"/>
                      <a:pt x="16607" y="8557"/>
                    </a:cubicBezTo>
                    <a:cubicBezTo>
                      <a:pt x="16623" y="8571"/>
                      <a:pt x="16640" y="8581"/>
                      <a:pt x="16657" y="8585"/>
                    </a:cubicBezTo>
                    <a:cubicBezTo>
                      <a:pt x="16674" y="8589"/>
                      <a:pt x="16691" y="8590"/>
                      <a:pt x="16709" y="8589"/>
                    </a:cubicBezTo>
                    <a:cubicBezTo>
                      <a:pt x="16731" y="8587"/>
                      <a:pt x="16754" y="8580"/>
                      <a:pt x="16778" y="8568"/>
                    </a:cubicBezTo>
                    <a:cubicBezTo>
                      <a:pt x="16802" y="8556"/>
                      <a:pt x="16825" y="8539"/>
                      <a:pt x="16847" y="8517"/>
                    </a:cubicBezTo>
                    <a:cubicBezTo>
                      <a:pt x="16869" y="8495"/>
                      <a:pt x="16888" y="8468"/>
                      <a:pt x="16905" y="8435"/>
                    </a:cubicBezTo>
                    <a:cubicBezTo>
                      <a:pt x="16922" y="8402"/>
                      <a:pt x="16934" y="8362"/>
                      <a:pt x="16943" y="8318"/>
                    </a:cubicBezTo>
                    <a:cubicBezTo>
                      <a:pt x="16948" y="8296"/>
                      <a:pt x="16952" y="8274"/>
                      <a:pt x="16956" y="8251"/>
                    </a:cubicBezTo>
                    <a:cubicBezTo>
                      <a:pt x="16961" y="8229"/>
                      <a:pt x="16963" y="8205"/>
                      <a:pt x="16963" y="8181"/>
                    </a:cubicBezTo>
                    <a:cubicBezTo>
                      <a:pt x="16965" y="8139"/>
                      <a:pt x="16964" y="8092"/>
                      <a:pt x="16962" y="8039"/>
                    </a:cubicBezTo>
                    <a:cubicBezTo>
                      <a:pt x="16959" y="7986"/>
                      <a:pt x="16954" y="7934"/>
                      <a:pt x="16946" y="7884"/>
                    </a:cubicBezTo>
                    <a:cubicBezTo>
                      <a:pt x="16939" y="7833"/>
                      <a:pt x="16928" y="7788"/>
                      <a:pt x="16913" y="7746"/>
                    </a:cubicBezTo>
                    <a:cubicBezTo>
                      <a:pt x="16899" y="7704"/>
                      <a:pt x="16880" y="7672"/>
                      <a:pt x="16856" y="7652"/>
                    </a:cubicBezTo>
                    <a:cubicBezTo>
                      <a:pt x="16838" y="7637"/>
                      <a:pt x="16819" y="7624"/>
                      <a:pt x="16800" y="7615"/>
                    </a:cubicBezTo>
                    <a:cubicBezTo>
                      <a:pt x="16781" y="7606"/>
                      <a:pt x="16762" y="7606"/>
                      <a:pt x="16742" y="7616"/>
                    </a:cubicBezTo>
                    <a:cubicBezTo>
                      <a:pt x="16723" y="7625"/>
                      <a:pt x="16705" y="7635"/>
                      <a:pt x="16690" y="7647"/>
                    </a:cubicBezTo>
                    <a:cubicBezTo>
                      <a:pt x="16674" y="7659"/>
                      <a:pt x="16658" y="7676"/>
                      <a:pt x="16641" y="7699"/>
                    </a:cubicBezTo>
                    <a:cubicBezTo>
                      <a:pt x="16623" y="7721"/>
                      <a:pt x="16606" y="7750"/>
                      <a:pt x="16591" y="7785"/>
                    </a:cubicBezTo>
                    <a:lnTo>
                      <a:pt x="16559" y="7255"/>
                    </a:lnTo>
                    <a:cubicBezTo>
                      <a:pt x="16553" y="7228"/>
                      <a:pt x="16544" y="7208"/>
                      <a:pt x="16534" y="7197"/>
                    </a:cubicBezTo>
                    <a:cubicBezTo>
                      <a:pt x="16524" y="7186"/>
                      <a:pt x="16515" y="7182"/>
                      <a:pt x="16505" y="7185"/>
                    </a:cubicBezTo>
                    <a:close/>
                    <a:moveTo>
                      <a:pt x="4199" y="7376"/>
                    </a:moveTo>
                    <a:cubicBezTo>
                      <a:pt x="4189" y="7375"/>
                      <a:pt x="4181" y="7378"/>
                      <a:pt x="4175" y="7381"/>
                    </a:cubicBezTo>
                    <a:cubicBezTo>
                      <a:pt x="4164" y="7389"/>
                      <a:pt x="4155" y="7401"/>
                      <a:pt x="4150" y="7421"/>
                    </a:cubicBezTo>
                    <a:cubicBezTo>
                      <a:pt x="4145" y="7440"/>
                      <a:pt x="4144" y="7460"/>
                      <a:pt x="4147" y="7481"/>
                    </a:cubicBezTo>
                    <a:cubicBezTo>
                      <a:pt x="4151" y="7503"/>
                      <a:pt x="4160" y="7521"/>
                      <a:pt x="4172" y="7537"/>
                    </a:cubicBezTo>
                    <a:cubicBezTo>
                      <a:pt x="4187" y="7548"/>
                      <a:pt x="4205" y="7562"/>
                      <a:pt x="4228" y="7577"/>
                    </a:cubicBezTo>
                    <a:cubicBezTo>
                      <a:pt x="4250" y="7592"/>
                      <a:pt x="4273" y="7608"/>
                      <a:pt x="4297" y="7625"/>
                    </a:cubicBezTo>
                    <a:cubicBezTo>
                      <a:pt x="4322" y="7642"/>
                      <a:pt x="4344" y="7658"/>
                      <a:pt x="4367" y="7673"/>
                    </a:cubicBezTo>
                    <a:cubicBezTo>
                      <a:pt x="4389" y="7688"/>
                      <a:pt x="4407" y="7701"/>
                      <a:pt x="4422" y="7712"/>
                    </a:cubicBezTo>
                    <a:cubicBezTo>
                      <a:pt x="4412" y="7740"/>
                      <a:pt x="4400" y="7774"/>
                      <a:pt x="4386" y="7810"/>
                    </a:cubicBezTo>
                    <a:cubicBezTo>
                      <a:pt x="4372" y="7847"/>
                      <a:pt x="4358" y="7884"/>
                      <a:pt x="4344" y="7923"/>
                    </a:cubicBezTo>
                    <a:cubicBezTo>
                      <a:pt x="4330" y="7961"/>
                      <a:pt x="4317" y="7999"/>
                      <a:pt x="4303" y="8036"/>
                    </a:cubicBezTo>
                    <a:cubicBezTo>
                      <a:pt x="4289" y="8073"/>
                      <a:pt x="4277" y="8105"/>
                      <a:pt x="4267" y="8133"/>
                    </a:cubicBezTo>
                    <a:cubicBezTo>
                      <a:pt x="4262" y="8157"/>
                      <a:pt x="4262" y="8180"/>
                      <a:pt x="4265" y="8201"/>
                    </a:cubicBezTo>
                    <a:cubicBezTo>
                      <a:pt x="4269" y="8222"/>
                      <a:pt x="4275" y="8237"/>
                      <a:pt x="4285" y="8246"/>
                    </a:cubicBezTo>
                    <a:cubicBezTo>
                      <a:pt x="4295" y="8255"/>
                      <a:pt x="4306" y="8257"/>
                      <a:pt x="4318" y="8249"/>
                    </a:cubicBezTo>
                    <a:cubicBezTo>
                      <a:pt x="4326" y="8244"/>
                      <a:pt x="4334" y="8235"/>
                      <a:pt x="4342" y="8221"/>
                    </a:cubicBezTo>
                    <a:cubicBezTo>
                      <a:pt x="4355" y="8187"/>
                      <a:pt x="4369" y="8148"/>
                      <a:pt x="4386" y="8105"/>
                    </a:cubicBezTo>
                    <a:cubicBezTo>
                      <a:pt x="4402" y="8062"/>
                      <a:pt x="4418" y="8018"/>
                      <a:pt x="4435" y="7973"/>
                    </a:cubicBezTo>
                    <a:cubicBezTo>
                      <a:pt x="4452" y="7928"/>
                      <a:pt x="4468" y="7883"/>
                      <a:pt x="4484" y="7838"/>
                    </a:cubicBezTo>
                    <a:cubicBezTo>
                      <a:pt x="4501" y="7794"/>
                      <a:pt x="4516" y="7755"/>
                      <a:pt x="4529" y="7721"/>
                    </a:cubicBezTo>
                    <a:cubicBezTo>
                      <a:pt x="4536" y="7693"/>
                      <a:pt x="4538" y="7668"/>
                      <a:pt x="4534" y="7646"/>
                    </a:cubicBezTo>
                    <a:cubicBezTo>
                      <a:pt x="4530" y="7620"/>
                      <a:pt x="4519" y="7600"/>
                      <a:pt x="4503" y="7589"/>
                    </a:cubicBezTo>
                    <a:cubicBezTo>
                      <a:pt x="4499" y="7586"/>
                      <a:pt x="4489" y="7579"/>
                      <a:pt x="4474" y="7568"/>
                    </a:cubicBezTo>
                    <a:cubicBezTo>
                      <a:pt x="4459" y="7557"/>
                      <a:pt x="4440" y="7544"/>
                      <a:pt x="4419" y="7530"/>
                    </a:cubicBezTo>
                    <a:cubicBezTo>
                      <a:pt x="4397" y="7515"/>
                      <a:pt x="4375" y="7500"/>
                      <a:pt x="4351" y="7483"/>
                    </a:cubicBezTo>
                    <a:cubicBezTo>
                      <a:pt x="4327" y="7466"/>
                      <a:pt x="4305" y="7450"/>
                      <a:pt x="4283" y="7436"/>
                    </a:cubicBezTo>
                    <a:cubicBezTo>
                      <a:pt x="4262" y="7421"/>
                      <a:pt x="4243" y="7408"/>
                      <a:pt x="4228" y="7396"/>
                    </a:cubicBezTo>
                    <a:cubicBezTo>
                      <a:pt x="4213" y="7385"/>
                      <a:pt x="4203" y="7378"/>
                      <a:pt x="4199" y="7376"/>
                    </a:cubicBezTo>
                    <a:close/>
                    <a:moveTo>
                      <a:pt x="17301" y="7441"/>
                    </a:moveTo>
                    <a:cubicBezTo>
                      <a:pt x="17281" y="7442"/>
                      <a:pt x="17260" y="7449"/>
                      <a:pt x="17238" y="7464"/>
                    </a:cubicBezTo>
                    <a:cubicBezTo>
                      <a:pt x="17212" y="7481"/>
                      <a:pt x="17188" y="7506"/>
                      <a:pt x="17167" y="7538"/>
                    </a:cubicBezTo>
                    <a:cubicBezTo>
                      <a:pt x="17147" y="7569"/>
                      <a:pt x="17129" y="7606"/>
                      <a:pt x="17114" y="7647"/>
                    </a:cubicBezTo>
                    <a:cubicBezTo>
                      <a:pt x="17099" y="7688"/>
                      <a:pt x="17087" y="7732"/>
                      <a:pt x="17078" y="7780"/>
                    </a:cubicBezTo>
                    <a:cubicBezTo>
                      <a:pt x="17068" y="7828"/>
                      <a:pt x="17060" y="7877"/>
                      <a:pt x="17055" y="7927"/>
                    </a:cubicBezTo>
                    <a:lnTo>
                      <a:pt x="17053" y="7956"/>
                    </a:lnTo>
                    <a:cubicBezTo>
                      <a:pt x="17051" y="7995"/>
                      <a:pt x="17051" y="8034"/>
                      <a:pt x="17052" y="8073"/>
                    </a:cubicBezTo>
                    <a:cubicBezTo>
                      <a:pt x="17053" y="8112"/>
                      <a:pt x="17057" y="8151"/>
                      <a:pt x="17063" y="8190"/>
                    </a:cubicBezTo>
                    <a:cubicBezTo>
                      <a:pt x="17074" y="8253"/>
                      <a:pt x="17088" y="8308"/>
                      <a:pt x="17109" y="8355"/>
                    </a:cubicBezTo>
                    <a:cubicBezTo>
                      <a:pt x="17129" y="8401"/>
                      <a:pt x="17152" y="8437"/>
                      <a:pt x="17178" y="8463"/>
                    </a:cubicBezTo>
                    <a:cubicBezTo>
                      <a:pt x="17205" y="8489"/>
                      <a:pt x="17233" y="8501"/>
                      <a:pt x="17264" y="8501"/>
                    </a:cubicBezTo>
                    <a:cubicBezTo>
                      <a:pt x="17295" y="8501"/>
                      <a:pt x="17327" y="8485"/>
                      <a:pt x="17359" y="8453"/>
                    </a:cubicBezTo>
                    <a:cubicBezTo>
                      <a:pt x="17402" y="8409"/>
                      <a:pt x="17436" y="8346"/>
                      <a:pt x="17461" y="8263"/>
                    </a:cubicBezTo>
                    <a:cubicBezTo>
                      <a:pt x="17486" y="8181"/>
                      <a:pt x="17501" y="8095"/>
                      <a:pt x="17508" y="8005"/>
                    </a:cubicBezTo>
                    <a:cubicBezTo>
                      <a:pt x="17513" y="7931"/>
                      <a:pt x="17511" y="7857"/>
                      <a:pt x="17499" y="7780"/>
                    </a:cubicBezTo>
                    <a:cubicBezTo>
                      <a:pt x="17488" y="7704"/>
                      <a:pt x="17471" y="7637"/>
                      <a:pt x="17447" y="7581"/>
                    </a:cubicBezTo>
                    <a:cubicBezTo>
                      <a:pt x="17423" y="7524"/>
                      <a:pt x="17393" y="7483"/>
                      <a:pt x="17357" y="7458"/>
                    </a:cubicBezTo>
                    <a:cubicBezTo>
                      <a:pt x="17339" y="7445"/>
                      <a:pt x="17320" y="7440"/>
                      <a:pt x="17301" y="7441"/>
                    </a:cubicBezTo>
                    <a:close/>
                    <a:moveTo>
                      <a:pt x="17840" y="7529"/>
                    </a:moveTo>
                    <a:cubicBezTo>
                      <a:pt x="17866" y="7522"/>
                      <a:pt x="17891" y="7523"/>
                      <a:pt x="17915" y="7531"/>
                    </a:cubicBezTo>
                    <a:cubicBezTo>
                      <a:pt x="17917" y="7533"/>
                      <a:pt x="17919" y="7535"/>
                      <a:pt x="17921" y="7538"/>
                    </a:cubicBezTo>
                    <a:cubicBezTo>
                      <a:pt x="17924" y="7540"/>
                      <a:pt x="17926" y="7543"/>
                      <a:pt x="17929" y="7546"/>
                    </a:cubicBezTo>
                    <a:lnTo>
                      <a:pt x="17936" y="7551"/>
                    </a:lnTo>
                    <a:cubicBezTo>
                      <a:pt x="17940" y="7610"/>
                      <a:pt x="17945" y="7672"/>
                      <a:pt x="17949" y="7738"/>
                    </a:cubicBezTo>
                    <a:cubicBezTo>
                      <a:pt x="17953" y="7804"/>
                      <a:pt x="17956" y="7865"/>
                      <a:pt x="17959" y="7920"/>
                    </a:cubicBezTo>
                    <a:lnTo>
                      <a:pt x="17961" y="7951"/>
                    </a:lnTo>
                    <a:lnTo>
                      <a:pt x="17956" y="7973"/>
                    </a:lnTo>
                    <a:cubicBezTo>
                      <a:pt x="17955" y="7974"/>
                      <a:pt x="17953" y="7978"/>
                      <a:pt x="17951" y="7984"/>
                    </a:cubicBezTo>
                    <a:cubicBezTo>
                      <a:pt x="17948" y="7990"/>
                      <a:pt x="17946" y="7996"/>
                      <a:pt x="17943" y="8003"/>
                    </a:cubicBezTo>
                    <a:cubicBezTo>
                      <a:pt x="17940" y="8009"/>
                      <a:pt x="17938" y="8015"/>
                      <a:pt x="17936" y="8021"/>
                    </a:cubicBezTo>
                    <a:cubicBezTo>
                      <a:pt x="17933" y="8027"/>
                      <a:pt x="17931" y="8032"/>
                      <a:pt x="17931" y="8035"/>
                    </a:cubicBezTo>
                    <a:cubicBezTo>
                      <a:pt x="17909" y="8080"/>
                      <a:pt x="17886" y="8111"/>
                      <a:pt x="17861" y="8129"/>
                    </a:cubicBezTo>
                    <a:cubicBezTo>
                      <a:pt x="17835" y="8147"/>
                      <a:pt x="17807" y="8156"/>
                      <a:pt x="17776" y="8157"/>
                    </a:cubicBezTo>
                    <a:cubicBezTo>
                      <a:pt x="17767" y="8150"/>
                      <a:pt x="17757" y="8144"/>
                      <a:pt x="17747" y="8140"/>
                    </a:cubicBezTo>
                    <a:lnTo>
                      <a:pt x="17721" y="8101"/>
                    </a:lnTo>
                    <a:cubicBezTo>
                      <a:pt x="17717" y="8090"/>
                      <a:pt x="17714" y="8078"/>
                      <a:pt x="17711" y="8067"/>
                    </a:cubicBezTo>
                    <a:cubicBezTo>
                      <a:pt x="17707" y="8056"/>
                      <a:pt x="17703" y="8045"/>
                      <a:pt x="17700" y="8034"/>
                    </a:cubicBezTo>
                    <a:cubicBezTo>
                      <a:pt x="17694" y="7989"/>
                      <a:pt x="17689" y="7948"/>
                      <a:pt x="17685" y="7915"/>
                    </a:cubicBezTo>
                    <a:cubicBezTo>
                      <a:pt x="17682" y="7881"/>
                      <a:pt x="17681" y="7841"/>
                      <a:pt x="17685" y="7793"/>
                    </a:cubicBezTo>
                    <a:cubicBezTo>
                      <a:pt x="17689" y="7741"/>
                      <a:pt x="17699" y="7697"/>
                      <a:pt x="17714" y="7660"/>
                    </a:cubicBezTo>
                    <a:cubicBezTo>
                      <a:pt x="17730" y="7624"/>
                      <a:pt x="17748" y="7595"/>
                      <a:pt x="17770" y="7573"/>
                    </a:cubicBezTo>
                    <a:cubicBezTo>
                      <a:pt x="17791" y="7551"/>
                      <a:pt x="17815" y="7536"/>
                      <a:pt x="17840" y="7529"/>
                    </a:cubicBezTo>
                    <a:close/>
                    <a:moveTo>
                      <a:pt x="17286" y="7629"/>
                    </a:moveTo>
                    <a:cubicBezTo>
                      <a:pt x="17299" y="7625"/>
                      <a:pt x="17310" y="7626"/>
                      <a:pt x="17321" y="7632"/>
                    </a:cubicBezTo>
                    <a:cubicBezTo>
                      <a:pt x="17343" y="7644"/>
                      <a:pt x="17362" y="7668"/>
                      <a:pt x="17377" y="7704"/>
                    </a:cubicBezTo>
                    <a:cubicBezTo>
                      <a:pt x="17391" y="7740"/>
                      <a:pt x="17402" y="7783"/>
                      <a:pt x="17408" y="7832"/>
                    </a:cubicBezTo>
                    <a:cubicBezTo>
                      <a:pt x="17415" y="7882"/>
                      <a:pt x="17416" y="7930"/>
                      <a:pt x="17413" y="7976"/>
                    </a:cubicBezTo>
                    <a:cubicBezTo>
                      <a:pt x="17408" y="8032"/>
                      <a:pt x="17400" y="8086"/>
                      <a:pt x="17388" y="8137"/>
                    </a:cubicBezTo>
                    <a:cubicBezTo>
                      <a:pt x="17375" y="8188"/>
                      <a:pt x="17357" y="8231"/>
                      <a:pt x="17334" y="8266"/>
                    </a:cubicBezTo>
                    <a:cubicBezTo>
                      <a:pt x="17315" y="8293"/>
                      <a:pt x="17297" y="8309"/>
                      <a:pt x="17278" y="8313"/>
                    </a:cubicBezTo>
                    <a:cubicBezTo>
                      <a:pt x="17259" y="8318"/>
                      <a:pt x="17241" y="8314"/>
                      <a:pt x="17224" y="8300"/>
                    </a:cubicBezTo>
                    <a:cubicBezTo>
                      <a:pt x="17208" y="8287"/>
                      <a:pt x="17193" y="8265"/>
                      <a:pt x="17180" y="8235"/>
                    </a:cubicBezTo>
                    <a:cubicBezTo>
                      <a:pt x="17168" y="8206"/>
                      <a:pt x="17159" y="8172"/>
                      <a:pt x="17154" y="8132"/>
                    </a:cubicBezTo>
                    <a:cubicBezTo>
                      <a:pt x="17150" y="8100"/>
                      <a:pt x="17148" y="8071"/>
                      <a:pt x="17147" y="8045"/>
                    </a:cubicBezTo>
                    <a:cubicBezTo>
                      <a:pt x="17147" y="8019"/>
                      <a:pt x="17147" y="7990"/>
                      <a:pt x="17148" y="7958"/>
                    </a:cubicBezTo>
                    <a:cubicBezTo>
                      <a:pt x="17155" y="7898"/>
                      <a:pt x="17166" y="7840"/>
                      <a:pt x="17180" y="7785"/>
                    </a:cubicBezTo>
                    <a:cubicBezTo>
                      <a:pt x="17195" y="7731"/>
                      <a:pt x="17217" y="7688"/>
                      <a:pt x="17247" y="7656"/>
                    </a:cubicBezTo>
                    <a:cubicBezTo>
                      <a:pt x="17261" y="7642"/>
                      <a:pt x="17274" y="7633"/>
                      <a:pt x="17286" y="7629"/>
                    </a:cubicBezTo>
                    <a:close/>
                    <a:moveTo>
                      <a:pt x="3944" y="7764"/>
                    </a:moveTo>
                    <a:cubicBezTo>
                      <a:pt x="3946" y="7766"/>
                      <a:pt x="3949" y="7767"/>
                      <a:pt x="3951" y="7768"/>
                    </a:cubicBezTo>
                    <a:cubicBezTo>
                      <a:pt x="3953" y="7770"/>
                      <a:pt x="3956" y="7771"/>
                      <a:pt x="3958" y="7772"/>
                    </a:cubicBezTo>
                    <a:lnTo>
                      <a:pt x="3965" y="7774"/>
                    </a:lnTo>
                    <a:cubicBezTo>
                      <a:pt x="3975" y="7826"/>
                      <a:pt x="3984" y="7882"/>
                      <a:pt x="3994" y="7941"/>
                    </a:cubicBezTo>
                    <a:cubicBezTo>
                      <a:pt x="4004" y="7999"/>
                      <a:pt x="4013" y="8052"/>
                      <a:pt x="4022" y="8101"/>
                    </a:cubicBezTo>
                    <a:lnTo>
                      <a:pt x="4026" y="8128"/>
                    </a:lnTo>
                    <a:lnTo>
                      <a:pt x="4023" y="8150"/>
                    </a:lnTo>
                    <a:cubicBezTo>
                      <a:pt x="4023" y="8152"/>
                      <a:pt x="4022" y="8155"/>
                      <a:pt x="4020" y="8161"/>
                    </a:cubicBezTo>
                    <a:cubicBezTo>
                      <a:pt x="4018" y="8167"/>
                      <a:pt x="4017" y="8174"/>
                      <a:pt x="4015" y="8181"/>
                    </a:cubicBezTo>
                    <a:cubicBezTo>
                      <a:pt x="4013" y="8188"/>
                      <a:pt x="4011" y="8194"/>
                      <a:pt x="4010" y="8200"/>
                    </a:cubicBezTo>
                    <a:cubicBezTo>
                      <a:pt x="4008" y="8206"/>
                      <a:pt x="4007" y="8211"/>
                      <a:pt x="4007" y="8214"/>
                    </a:cubicBezTo>
                    <a:cubicBezTo>
                      <a:pt x="3992" y="8263"/>
                      <a:pt x="3973" y="8300"/>
                      <a:pt x="3952" y="8324"/>
                    </a:cubicBezTo>
                    <a:cubicBezTo>
                      <a:pt x="3931" y="8349"/>
                      <a:pt x="3906" y="8367"/>
                      <a:pt x="3877" y="8379"/>
                    </a:cubicBezTo>
                    <a:cubicBezTo>
                      <a:pt x="3868" y="8375"/>
                      <a:pt x="3860" y="8374"/>
                      <a:pt x="3851" y="8374"/>
                    </a:cubicBezTo>
                    <a:lnTo>
                      <a:pt x="3823" y="8348"/>
                    </a:lnTo>
                    <a:cubicBezTo>
                      <a:pt x="3819" y="8339"/>
                      <a:pt x="3814" y="8330"/>
                      <a:pt x="3810" y="8320"/>
                    </a:cubicBezTo>
                    <a:cubicBezTo>
                      <a:pt x="3806" y="8311"/>
                      <a:pt x="3802" y="8303"/>
                      <a:pt x="3797" y="8294"/>
                    </a:cubicBezTo>
                    <a:cubicBezTo>
                      <a:pt x="3787" y="8255"/>
                      <a:pt x="3780" y="8221"/>
                      <a:pt x="3773" y="8192"/>
                    </a:cubicBezTo>
                    <a:cubicBezTo>
                      <a:pt x="3766" y="8163"/>
                      <a:pt x="3762" y="8126"/>
                      <a:pt x="3761" y="8082"/>
                    </a:cubicBezTo>
                    <a:cubicBezTo>
                      <a:pt x="3760" y="8034"/>
                      <a:pt x="3764" y="7990"/>
                      <a:pt x="3775" y="7952"/>
                    </a:cubicBezTo>
                    <a:cubicBezTo>
                      <a:pt x="3785" y="7913"/>
                      <a:pt x="3799" y="7880"/>
                      <a:pt x="3817" y="7852"/>
                    </a:cubicBezTo>
                    <a:cubicBezTo>
                      <a:pt x="3834" y="7825"/>
                      <a:pt x="3854" y="7804"/>
                      <a:pt x="3876" y="7788"/>
                    </a:cubicBezTo>
                    <a:cubicBezTo>
                      <a:pt x="3899" y="7773"/>
                      <a:pt x="3921" y="7765"/>
                      <a:pt x="3944" y="7764"/>
                    </a:cubicBezTo>
                    <a:close/>
                    <a:moveTo>
                      <a:pt x="15799" y="7794"/>
                    </a:moveTo>
                    <a:cubicBezTo>
                      <a:pt x="15792" y="7796"/>
                      <a:pt x="15784" y="7801"/>
                      <a:pt x="15774" y="7810"/>
                    </a:cubicBezTo>
                    <a:cubicBezTo>
                      <a:pt x="15771" y="7815"/>
                      <a:pt x="15763" y="7831"/>
                      <a:pt x="15751" y="7855"/>
                    </a:cubicBezTo>
                    <a:cubicBezTo>
                      <a:pt x="15738" y="7880"/>
                      <a:pt x="15723" y="7908"/>
                      <a:pt x="15705" y="7941"/>
                    </a:cubicBezTo>
                    <a:cubicBezTo>
                      <a:pt x="15687" y="7973"/>
                      <a:pt x="15669" y="8009"/>
                      <a:pt x="15649" y="8046"/>
                    </a:cubicBezTo>
                    <a:cubicBezTo>
                      <a:pt x="15630" y="8083"/>
                      <a:pt x="15612" y="8118"/>
                      <a:pt x="15594" y="8150"/>
                    </a:cubicBezTo>
                    <a:cubicBezTo>
                      <a:pt x="15576" y="8183"/>
                      <a:pt x="15561" y="8211"/>
                      <a:pt x="15549" y="8234"/>
                    </a:cubicBezTo>
                    <a:cubicBezTo>
                      <a:pt x="15536" y="8258"/>
                      <a:pt x="15529" y="8274"/>
                      <a:pt x="15525" y="8280"/>
                    </a:cubicBezTo>
                    <a:cubicBezTo>
                      <a:pt x="15512" y="8306"/>
                      <a:pt x="15506" y="8334"/>
                      <a:pt x="15508" y="8364"/>
                    </a:cubicBezTo>
                    <a:cubicBezTo>
                      <a:pt x="15509" y="8389"/>
                      <a:pt x="15517" y="8412"/>
                      <a:pt x="15531" y="8433"/>
                    </a:cubicBezTo>
                    <a:cubicBezTo>
                      <a:pt x="15553" y="8455"/>
                      <a:pt x="15577" y="8481"/>
                      <a:pt x="15603" y="8511"/>
                    </a:cubicBezTo>
                    <a:cubicBezTo>
                      <a:pt x="15629" y="8540"/>
                      <a:pt x="15656" y="8570"/>
                      <a:pt x="15683" y="8600"/>
                    </a:cubicBezTo>
                    <a:cubicBezTo>
                      <a:pt x="15710" y="8630"/>
                      <a:pt x="15736" y="8659"/>
                      <a:pt x="15762" y="8688"/>
                    </a:cubicBezTo>
                    <a:cubicBezTo>
                      <a:pt x="15788" y="8717"/>
                      <a:pt x="15812" y="8743"/>
                      <a:pt x="15833" y="8765"/>
                    </a:cubicBezTo>
                    <a:cubicBezTo>
                      <a:pt x="15844" y="8772"/>
                      <a:pt x="15854" y="8774"/>
                      <a:pt x="15863" y="8772"/>
                    </a:cubicBezTo>
                    <a:cubicBezTo>
                      <a:pt x="15876" y="8770"/>
                      <a:pt x="15886" y="8760"/>
                      <a:pt x="15894" y="8742"/>
                    </a:cubicBezTo>
                    <a:cubicBezTo>
                      <a:pt x="15902" y="8725"/>
                      <a:pt x="15905" y="8704"/>
                      <a:pt x="15903" y="8680"/>
                    </a:cubicBezTo>
                    <a:cubicBezTo>
                      <a:pt x="15902" y="8657"/>
                      <a:pt x="15896" y="8634"/>
                      <a:pt x="15886" y="8614"/>
                    </a:cubicBezTo>
                    <a:cubicBezTo>
                      <a:pt x="15869" y="8595"/>
                      <a:pt x="15850" y="8573"/>
                      <a:pt x="15827" y="8549"/>
                    </a:cubicBezTo>
                    <a:cubicBezTo>
                      <a:pt x="15805" y="8525"/>
                      <a:pt x="15782" y="8500"/>
                      <a:pt x="15760" y="8474"/>
                    </a:cubicBezTo>
                    <a:cubicBezTo>
                      <a:pt x="15737" y="8448"/>
                      <a:pt x="15714" y="8423"/>
                      <a:pt x="15692" y="8399"/>
                    </a:cubicBezTo>
                    <a:cubicBezTo>
                      <a:pt x="15670" y="8374"/>
                      <a:pt x="15650" y="8352"/>
                      <a:pt x="15633" y="8334"/>
                    </a:cubicBezTo>
                    <a:cubicBezTo>
                      <a:pt x="15645" y="8310"/>
                      <a:pt x="15660" y="8280"/>
                      <a:pt x="15679" y="8246"/>
                    </a:cubicBezTo>
                    <a:cubicBezTo>
                      <a:pt x="15697" y="8212"/>
                      <a:pt x="15716" y="8177"/>
                      <a:pt x="15736" y="8139"/>
                    </a:cubicBezTo>
                    <a:cubicBezTo>
                      <a:pt x="15756" y="8102"/>
                      <a:pt x="15775" y="8066"/>
                      <a:pt x="15793" y="8032"/>
                    </a:cubicBezTo>
                    <a:cubicBezTo>
                      <a:pt x="15812" y="7998"/>
                      <a:pt x="15827" y="7969"/>
                      <a:pt x="15839" y="7946"/>
                    </a:cubicBezTo>
                    <a:cubicBezTo>
                      <a:pt x="15847" y="7920"/>
                      <a:pt x="15851" y="7894"/>
                      <a:pt x="15850" y="7868"/>
                    </a:cubicBezTo>
                    <a:cubicBezTo>
                      <a:pt x="15848" y="7845"/>
                      <a:pt x="15843" y="7826"/>
                      <a:pt x="15833" y="7811"/>
                    </a:cubicBezTo>
                    <a:cubicBezTo>
                      <a:pt x="15824" y="7797"/>
                      <a:pt x="15812" y="7791"/>
                      <a:pt x="15799" y="7794"/>
                    </a:cubicBezTo>
                    <a:close/>
                    <a:moveTo>
                      <a:pt x="16763" y="7794"/>
                    </a:moveTo>
                    <a:cubicBezTo>
                      <a:pt x="16767" y="7795"/>
                      <a:pt x="16771" y="7796"/>
                      <a:pt x="16776" y="7796"/>
                    </a:cubicBezTo>
                    <a:cubicBezTo>
                      <a:pt x="16781" y="7797"/>
                      <a:pt x="16785" y="7798"/>
                      <a:pt x="16789" y="7798"/>
                    </a:cubicBezTo>
                    <a:cubicBezTo>
                      <a:pt x="16793" y="7800"/>
                      <a:pt x="16797" y="7803"/>
                      <a:pt x="16801" y="7806"/>
                    </a:cubicBezTo>
                    <a:cubicBezTo>
                      <a:pt x="16804" y="7810"/>
                      <a:pt x="16808" y="7813"/>
                      <a:pt x="16812" y="7815"/>
                    </a:cubicBezTo>
                    <a:cubicBezTo>
                      <a:pt x="16817" y="7822"/>
                      <a:pt x="16821" y="7829"/>
                      <a:pt x="16824" y="7836"/>
                    </a:cubicBezTo>
                    <a:cubicBezTo>
                      <a:pt x="16827" y="7844"/>
                      <a:pt x="16830" y="7851"/>
                      <a:pt x="16835" y="7857"/>
                    </a:cubicBezTo>
                    <a:cubicBezTo>
                      <a:pt x="16844" y="7892"/>
                      <a:pt x="16851" y="7924"/>
                      <a:pt x="16856" y="7955"/>
                    </a:cubicBezTo>
                    <a:cubicBezTo>
                      <a:pt x="16861" y="7985"/>
                      <a:pt x="16864" y="8015"/>
                      <a:pt x="16866" y="8046"/>
                    </a:cubicBezTo>
                    <a:cubicBezTo>
                      <a:pt x="16868" y="8076"/>
                      <a:pt x="16868" y="8107"/>
                      <a:pt x="16867" y="8138"/>
                    </a:cubicBezTo>
                    <a:cubicBezTo>
                      <a:pt x="16865" y="8169"/>
                      <a:pt x="16861" y="8204"/>
                      <a:pt x="16856" y="8241"/>
                    </a:cubicBezTo>
                    <a:cubicBezTo>
                      <a:pt x="16832" y="8310"/>
                      <a:pt x="16802" y="8357"/>
                      <a:pt x="16767" y="8385"/>
                    </a:cubicBezTo>
                    <a:cubicBezTo>
                      <a:pt x="16731" y="8412"/>
                      <a:pt x="16692" y="8415"/>
                      <a:pt x="16650" y="8395"/>
                    </a:cubicBezTo>
                    <a:cubicBezTo>
                      <a:pt x="16648" y="8392"/>
                      <a:pt x="16647" y="8390"/>
                      <a:pt x="16645" y="8389"/>
                    </a:cubicBezTo>
                    <a:cubicBezTo>
                      <a:pt x="16643" y="8388"/>
                      <a:pt x="16642" y="8386"/>
                      <a:pt x="16640" y="8384"/>
                    </a:cubicBezTo>
                    <a:cubicBezTo>
                      <a:pt x="16634" y="8379"/>
                      <a:pt x="16629" y="8375"/>
                      <a:pt x="16627" y="8373"/>
                    </a:cubicBezTo>
                    <a:lnTo>
                      <a:pt x="16608" y="8061"/>
                    </a:lnTo>
                    <a:lnTo>
                      <a:pt x="16616" y="8041"/>
                    </a:lnTo>
                    <a:cubicBezTo>
                      <a:pt x="16634" y="7980"/>
                      <a:pt x="16653" y="7929"/>
                      <a:pt x="16675" y="7888"/>
                    </a:cubicBezTo>
                    <a:cubicBezTo>
                      <a:pt x="16697" y="7846"/>
                      <a:pt x="16726" y="7814"/>
                      <a:pt x="16763" y="7794"/>
                    </a:cubicBezTo>
                    <a:close/>
                    <a:moveTo>
                      <a:pt x="3469" y="7861"/>
                    </a:moveTo>
                    <a:cubicBezTo>
                      <a:pt x="3458" y="7855"/>
                      <a:pt x="3448" y="7857"/>
                      <a:pt x="3439" y="7865"/>
                    </a:cubicBezTo>
                    <a:cubicBezTo>
                      <a:pt x="3427" y="7864"/>
                      <a:pt x="3414" y="7867"/>
                      <a:pt x="3399" y="7877"/>
                    </a:cubicBezTo>
                    <a:cubicBezTo>
                      <a:pt x="3384" y="7886"/>
                      <a:pt x="3370" y="7898"/>
                      <a:pt x="3357" y="7913"/>
                    </a:cubicBezTo>
                    <a:cubicBezTo>
                      <a:pt x="3343" y="7928"/>
                      <a:pt x="3330" y="7943"/>
                      <a:pt x="3319" y="7960"/>
                    </a:cubicBezTo>
                    <a:cubicBezTo>
                      <a:pt x="3308" y="7976"/>
                      <a:pt x="3300" y="7990"/>
                      <a:pt x="3295" y="8002"/>
                    </a:cubicBezTo>
                    <a:cubicBezTo>
                      <a:pt x="3288" y="8018"/>
                      <a:pt x="3281" y="8035"/>
                      <a:pt x="3274" y="8052"/>
                    </a:cubicBezTo>
                    <a:cubicBezTo>
                      <a:pt x="3268" y="8069"/>
                      <a:pt x="3261" y="8087"/>
                      <a:pt x="3254" y="8104"/>
                    </a:cubicBezTo>
                    <a:cubicBezTo>
                      <a:pt x="3244" y="8129"/>
                      <a:pt x="3237" y="8155"/>
                      <a:pt x="3231" y="8184"/>
                    </a:cubicBezTo>
                    <a:cubicBezTo>
                      <a:pt x="3225" y="8213"/>
                      <a:pt x="3221" y="8242"/>
                      <a:pt x="3218" y="8273"/>
                    </a:cubicBezTo>
                    <a:cubicBezTo>
                      <a:pt x="3216" y="8295"/>
                      <a:pt x="3213" y="8317"/>
                      <a:pt x="3210" y="8338"/>
                    </a:cubicBezTo>
                    <a:cubicBezTo>
                      <a:pt x="3208" y="8358"/>
                      <a:pt x="3206" y="8378"/>
                      <a:pt x="3206" y="8399"/>
                    </a:cubicBezTo>
                    <a:cubicBezTo>
                      <a:pt x="3205" y="8444"/>
                      <a:pt x="3206" y="8490"/>
                      <a:pt x="3210" y="8537"/>
                    </a:cubicBezTo>
                    <a:cubicBezTo>
                      <a:pt x="3214" y="8584"/>
                      <a:pt x="3221" y="8628"/>
                      <a:pt x="3232" y="8668"/>
                    </a:cubicBezTo>
                    <a:cubicBezTo>
                      <a:pt x="3242" y="8709"/>
                      <a:pt x="3256" y="8745"/>
                      <a:pt x="3273" y="8776"/>
                    </a:cubicBezTo>
                    <a:cubicBezTo>
                      <a:pt x="3290" y="8808"/>
                      <a:pt x="3311" y="8831"/>
                      <a:pt x="3336" y="8847"/>
                    </a:cubicBezTo>
                    <a:cubicBezTo>
                      <a:pt x="3365" y="8865"/>
                      <a:pt x="3394" y="8866"/>
                      <a:pt x="3421" y="8851"/>
                    </a:cubicBezTo>
                    <a:cubicBezTo>
                      <a:pt x="3448" y="8835"/>
                      <a:pt x="3474" y="8818"/>
                      <a:pt x="3501" y="8799"/>
                    </a:cubicBezTo>
                    <a:cubicBezTo>
                      <a:pt x="3517" y="8787"/>
                      <a:pt x="3531" y="8767"/>
                      <a:pt x="3544" y="8738"/>
                    </a:cubicBezTo>
                    <a:cubicBezTo>
                      <a:pt x="3556" y="8710"/>
                      <a:pt x="3567" y="8680"/>
                      <a:pt x="3577" y="8649"/>
                    </a:cubicBezTo>
                    <a:cubicBezTo>
                      <a:pt x="3584" y="8661"/>
                      <a:pt x="3591" y="8672"/>
                      <a:pt x="3599" y="8682"/>
                    </a:cubicBezTo>
                    <a:cubicBezTo>
                      <a:pt x="3607" y="8693"/>
                      <a:pt x="3615" y="8701"/>
                      <a:pt x="3623" y="8709"/>
                    </a:cubicBezTo>
                    <a:cubicBezTo>
                      <a:pt x="3636" y="8713"/>
                      <a:pt x="3647" y="8711"/>
                      <a:pt x="3656" y="8702"/>
                    </a:cubicBezTo>
                    <a:cubicBezTo>
                      <a:pt x="3664" y="8694"/>
                      <a:pt x="3671" y="8684"/>
                      <a:pt x="3675" y="8670"/>
                    </a:cubicBezTo>
                    <a:cubicBezTo>
                      <a:pt x="3679" y="8657"/>
                      <a:pt x="3681" y="8641"/>
                      <a:pt x="3680" y="8624"/>
                    </a:cubicBezTo>
                    <a:cubicBezTo>
                      <a:pt x="3680" y="8607"/>
                      <a:pt x="3676" y="8591"/>
                      <a:pt x="3669" y="8575"/>
                    </a:cubicBezTo>
                    <a:cubicBezTo>
                      <a:pt x="3669" y="8575"/>
                      <a:pt x="3669" y="8573"/>
                      <a:pt x="3669" y="8572"/>
                    </a:cubicBezTo>
                    <a:cubicBezTo>
                      <a:pt x="3668" y="8568"/>
                      <a:pt x="3665" y="8562"/>
                      <a:pt x="3659" y="8551"/>
                    </a:cubicBezTo>
                    <a:cubicBezTo>
                      <a:pt x="3652" y="8540"/>
                      <a:pt x="3645" y="8528"/>
                      <a:pt x="3637" y="8516"/>
                    </a:cubicBezTo>
                    <a:cubicBezTo>
                      <a:pt x="3629" y="8503"/>
                      <a:pt x="3622" y="8490"/>
                      <a:pt x="3615" y="8477"/>
                    </a:cubicBezTo>
                    <a:cubicBezTo>
                      <a:pt x="3607" y="8463"/>
                      <a:pt x="3603" y="8451"/>
                      <a:pt x="3600" y="8440"/>
                    </a:cubicBezTo>
                    <a:cubicBezTo>
                      <a:pt x="3578" y="8355"/>
                      <a:pt x="3560" y="8266"/>
                      <a:pt x="3545" y="8175"/>
                    </a:cubicBezTo>
                    <a:cubicBezTo>
                      <a:pt x="3530" y="8084"/>
                      <a:pt x="3515" y="7995"/>
                      <a:pt x="3500" y="7906"/>
                    </a:cubicBezTo>
                    <a:cubicBezTo>
                      <a:pt x="3491" y="7882"/>
                      <a:pt x="3481" y="7868"/>
                      <a:pt x="3469" y="7861"/>
                    </a:cubicBezTo>
                    <a:close/>
                    <a:moveTo>
                      <a:pt x="3428" y="8035"/>
                    </a:moveTo>
                    <a:cubicBezTo>
                      <a:pt x="3439" y="8106"/>
                      <a:pt x="3452" y="8185"/>
                      <a:pt x="3466" y="8269"/>
                    </a:cubicBezTo>
                    <a:cubicBezTo>
                      <a:pt x="3480" y="8354"/>
                      <a:pt x="3498" y="8433"/>
                      <a:pt x="3520" y="8506"/>
                    </a:cubicBezTo>
                    <a:cubicBezTo>
                      <a:pt x="3519" y="8508"/>
                      <a:pt x="3518" y="8510"/>
                      <a:pt x="3518" y="8512"/>
                    </a:cubicBezTo>
                    <a:cubicBezTo>
                      <a:pt x="3517" y="8514"/>
                      <a:pt x="3517" y="8516"/>
                      <a:pt x="3515" y="8518"/>
                    </a:cubicBezTo>
                    <a:cubicBezTo>
                      <a:pt x="3509" y="8540"/>
                      <a:pt x="3501" y="8560"/>
                      <a:pt x="3493" y="8579"/>
                    </a:cubicBezTo>
                    <a:cubicBezTo>
                      <a:pt x="3486" y="8598"/>
                      <a:pt x="3478" y="8618"/>
                      <a:pt x="3470" y="8637"/>
                    </a:cubicBezTo>
                    <a:cubicBezTo>
                      <a:pt x="3460" y="8651"/>
                      <a:pt x="3449" y="8660"/>
                      <a:pt x="3438" y="8665"/>
                    </a:cubicBezTo>
                    <a:cubicBezTo>
                      <a:pt x="3427" y="8671"/>
                      <a:pt x="3415" y="8678"/>
                      <a:pt x="3404" y="8685"/>
                    </a:cubicBezTo>
                    <a:cubicBezTo>
                      <a:pt x="3397" y="8685"/>
                      <a:pt x="3390" y="8684"/>
                      <a:pt x="3383" y="8684"/>
                    </a:cubicBezTo>
                    <a:cubicBezTo>
                      <a:pt x="3376" y="8684"/>
                      <a:pt x="3369" y="8684"/>
                      <a:pt x="3362" y="8682"/>
                    </a:cubicBezTo>
                    <a:cubicBezTo>
                      <a:pt x="3357" y="8678"/>
                      <a:pt x="3352" y="8674"/>
                      <a:pt x="3347" y="8668"/>
                    </a:cubicBezTo>
                    <a:cubicBezTo>
                      <a:pt x="3341" y="8663"/>
                      <a:pt x="3337" y="8658"/>
                      <a:pt x="3332" y="8653"/>
                    </a:cubicBezTo>
                    <a:cubicBezTo>
                      <a:pt x="3329" y="8644"/>
                      <a:pt x="3326" y="8633"/>
                      <a:pt x="3322" y="8624"/>
                    </a:cubicBezTo>
                    <a:cubicBezTo>
                      <a:pt x="3318" y="8615"/>
                      <a:pt x="3315" y="8606"/>
                      <a:pt x="3311" y="8596"/>
                    </a:cubicBezTo>
                    <a:cubicBezTo>
                      <a:pt x="3305" y="8555"/>
                      <a:pt x="3300" y="8514"/>
                      <a:pt x="3298" y="8471"/>
                    </a:cubicBezTo>
                    <a:cubicBezTo>
                      <a:pt x="3296" y="8428"/>
                      <a:pt x="3297" y="8385"/>
                      <a:pt x="3300" y="8344"/>
                    </a:cubicBezTo>
                    <a:cubicBezTo>
                      <a:pt x="3303" y="8302"/>
                      <a:pt x="3309" y="8262"/>
                      <a:pt x="3318" y="8223"/>
                    </a:cubicBezTo>
                    <a:cubicBezTo>
                      <a:pt x="3328" y="8185"/>
                      <a:pt x="3341" y="8150"/>
                      <a:pt x="3359" y="8119"/>
                    </a:cubicBezTo>
                    <a:cubicBezTo>
                      <a:pt x="3361" y="8115"/>
                      <a:pt x="3365" y="8109"/>
                      <a:pt x="3370" y="8101"/>
                    </a:cubicBezTo>
                    <a:cubicBezTo>
                      <a:pt x="3375" y="8093"/>
                      <a:pt x="3381" y="8085"/>
                      <a:pt x="3388" y="8076"/>
                    </a:cubicBezTo>
                    <a:cubicBezTo>
                      <a:pt x="3394" y="8067"/>
                      <a:pt x="3401" y="8059"/>
                      <a:pt x="3408" y="8052"/>
                    </a:cubicBezTo>
                    <a:cubicBezTo>
                      <a:pt x="3415" y="8045"/>
                      <a:pt x="3422" y="8039"/>
                      <a:pt x="3428" y="8035"/>
                    </a:cubicBezTo>
                    <a:close/>
                    <a:moveTo>
                      <a:pt x="2924" y="8179"/>
                    </a:moveTo>
                    <a:cubicBezTo>
                      <a:pt x="2884" y="8187"/>
                      <a:pt x="2847" y="8212"/>
                      <a:pt x="2814" y="8255"/>
                    </a:cubicBezTo>
                    <a:cubicBezTo>
                      <a:pt x="2780" y="8299"/>
                      <a:pt x="2751" y="8350"/>
                      <a:pt x="2726" y="8411"/>
                    </a:cubicBezTo>
                    <a:cubicBezTo>
                      <a:pt x="2703" y="8469"/>
                      <a:pt x="2689" y="8534"/>
                      <a:pt x="2686" y="8608"/>
                    </a:cubicBezTo>
                    <a:cubicBezTo>
                      <a:pt x="2683" y="8682"/>
                      <a:pt x="2688" y="8754"/>
                      <a:pt x="2700" y="8824"/>
                    </a:cubicBezTo>
                    <a:cubicBezTo>
                      <a:pt x="2713" y="8893"/>
                      <a:pt x="2733" y="8956"/>
                      <a:pt x="2759" y="9012"/>
                    </a:cubicBezTo>
                    <a:cubicBezTo>
                      <a:pt x="2785" y="9068"/>
                      <a:pt x="2815" y="9105"/>
                      <a:pt x="2850" y="9125"/>
                    </a:cubicBezTo>
                    <a:cubicBezTo>
                      <a:pt x="2880" y="9142"/>
                      <a:pt x="2908" y="9146"/>
                      <a:pt x="2936" y="9138"/>
                    </a:cubicBezTo>
                    <a:cubicBezTo>
                      <a:pt x="2963" y="9131"/>
                      <a:pt x="2990" y="9115"/>
                      <a:pt x="3016" y="9090"/>
                    </a:cubicBezTo>
                    <a:cubicBezTo>
                      <a:pt x="3041" y="9066"/>
                      <a:pt x="3065" y="9035"/>
                      <a:pt x="3088" y="8998"/>
                    </a:cubicBezTo>
                    <a:cubicBezTo>
                      <a:pt x="3110" y="8961"/>
                      <a:pt x="3130" y="8923"/>
                      <a:pt x="3149" y="8884"/>
                    </a:cubicBezTo>
                    <a:cubicBezTo>
                      <a:pt x="3159" y="8861"/>
                      <a:pt x="3165" y="8838"/>
                      <a:pt x="3164" y="8816"/>
                    </a:cubicBezTo>
                    <a:cubicBezTo>
                      <a:pt x="3164" y="8793"/>
                      <a:pt x="3160" y="8775"/>
                      <a:pt x="3153" y="8760"/>
                    </a:cubicBezTo>
                    <a:cubicBezTo>
                      <a:pt x="3145" y="8746"/>
                      <a:pt x="3135" y="8738"/>
                      <a:pt x="3124" y="8736"/>
                    </a:cubicBezTo>
                    <a:cubicBezTo>
                      <a:pt x="3112" y="8735"/>
                      <a:pt x="3100" y="8744"/>
                      <a:pt x="3088" y="8763"/>
                    </a:cubicBezTo>
                    <a:cubicBezTo>
                      <a:pt x="3071" y="8798"/>
                      <a:pt x="3053" y="8835"/>
                      <a:pt x="3032" y="8873"/>
                    </a:cubicBezTo>
                    <a:cubicBezTo>
                      <a:pt x="3012" y="8911"/>
                      <a:pt x="2990" y="8938"/>
                      <a:pt x="2966" y="8956"/>
                    </a:cubicBezTo>
                    <a:cubicBezTo>
                      <a:pt x="2937" y="8979"/>
                      <a:pt x="2910" y="8982"/>
                      <a:pt x="2885" y="8968"/>
                    </a:cubicBezTo>
                    <a:cubicBezTo>
                      <a:pt x="2860" y="8954"/>
                      <a:pt x="2839" y="8928"/>
                      <a:pt x="2822" y="8893"/>
                    </a:cubicBezTo>
                    <a:cubicBezTo>
                      <a:pt x="2830" y="8891"/>
                      <a:pt x="2837" y="8886"/>
                      <a:pt x="2845" y="8877"/>
                    </a:cubicBezTo>
                    <a:cubicBezTo>
                      <a:pt x="2862" y="8854"/>
                      <a:pt x="2883" y="8829"/>
                      <a:pt x="2907" y="8802"/>
                    </a:cubicBezTo>
                    <a:cubicBezTo>
                      <a:pt x="2930" y="8774"/>
                      <a:pt x="2954" y="8743"/>
                      <a:pt x="2976" y="8709"/>
                    </a:cubicBezTo>
                    <a:cubicBezTo>
                      <a:pt x="2999" y="8676"/>
                      <a:pt x="3020" y="8639"/>
                      <a:pt x="3037" y="8600"/>
                    </a:cubicBezTo>
                    <a:cubicBezTo>
                      <a:pt x="3055" y="8561"/>
                      <a:pt x="3066" y="8519"/>
                      <a:pt x="3072" y="8475"/>
                    </a:cubicBezTo>
                    <a:cubicBezTo>
                      <a:pt x="3077" y="8436"/>
                      <a:pt x="3075" y="8397"/>
                      <a:pt x="3068" y="8361"/>
                    </a:cubicBezTo>
                    <a:cubicBezTo>
                      <a:pt x="3061" y="8324"/>
                      <a:pt x="3050" y="8292"/>
                      <a:pt x="3035" y="8264"/>
                    </a:cubicBezTo>
                    <a:cubicBezTo>
                      <a:pt x="3020" y="8237"/>
                      <a:pt x="3003" y="8214"/>
                      <a:pt x="2984" y="8198"/>
                    </a:cubicBezTo>
                    <a:cubicBezTo>
                      <a:pt x="2964" y="8182"/>
                      <a:pt x="2944" y="8176"/>
                      <a:pt x="2924" y="8179"/>
                    </a:cubicBezTo>
                    <a:close/>
                    <a:moveTo>
                      <a:pt x="2109" y="8246"/>
                    </a:moveTo>
                    <a:cubicBezTo>
                      <a:pt x="2100" y="8252"/>
                      <a:pt x="2094" y="8264"/>
                      <a:pt x="2088" y="8282"/>
                    </a:cubicBezTo>
                    <a:cubicBezTo>
                      <a:pt x="2082" y="8300"/>
                      <a:pt x="2080" y="8323"/>
                      <a:pt x="2082" y="8350"/>
                    </a:cubicBezTo>
                    <a:lnTo>
                      <a:pt x="2267" y="9444"/>
                    </a:lnTo>
                    <a:cubicBezTo>
                      <a:pt x="2274" y="9472"/>
                      <a:pt x="2283" y="9490"/>
                      <a:pt x="2294" y="9498"/>
                    </a:cubicBezTo>
                    <a:cubicBezTo>
                      <a:pt x="2305" y="9507"/>
                      <a:pt x="2315" y="9507"/>
                      <a:pt x="2325" y="9500"/>
                    </a:cubicBezTo>
                    <a:cubicBezTo>
                      <a:pt x="2335" y="9493"/>
                      <a:pt x="2343" y="9479"/>
                      <a:pt x="2349" y="9459"/>
                    </a:cubicBezTo>
                    <a:cubicBezTo>
                      <a:pt x="2354" y="9439"/>
                      <a:pt x="2355" y="9414"/>
                      <a:pt x="2351" y="9385"/>
                    </a:cubicBezTo>
                    <a:lnTo>
                      <a:pt x="2286" y="9004"/>
                    </a:lnTo>
                    <a:cubicBezTo>
                      <a:pt x="2287" y="9001"/>
                      <a:pt x="2288" y="8996"/>
                      <a:pt x="2289" y="8992"/>
                    </a:cubicBezTo>
                    <a:cubicBezTo>
                      <a:pt x="2291" y="8987"/>
                      <a:pt x="2292" y="8983"/>
                      <a:pt x="2293" y="8978"/>
                    </a:cubicBezTo>
                    <a:cubicBezTo>
                      <a:pt x="2299" y="8948"/>
                      <a:pt x="2304" y="8917"/>
                      <a:pt x="2310" y="8886"/>
                    </a:cubicBezTo>
                    <a:cubicBezTo>
                      <a:pt x="2316" y="8854"/>
                      <a:pt x="2324" y="8826"/>
                      <a:pt x="2333" y="8800"/>
                    </a:cubicBezTo>
                    <a:cubicBezTo>
                      <a:pt x="2342" y="8773"/>
                      <a:pt x="2352" y="8751"/>
                      <a:pt x="2365" y="8732"/>
                    </a:cubicBezTo>
                    <a:cubicBezTo>
                      <a:pt x="2378" y="8714"/>
                      <a:pt x="2394" y="8704"/>
                      <a:pt x="2414" y="8702"/>
                    </a:cubicBezTo>
                    <a:cubicBezTo>
                      <a:pt x="2439" y="8715"/>
                      <a:pt x="2459" y="8739"/>
                      <a:pt x="2474" y="8771"/>
                    </a:cubicBezTo>
                    <a:cubicBezTo>
                      <a:pt x="2489" y="8804"/>
                      <a:pt x="2501" y="8844"/>
                      <a:pt x="2510" y="8891"/>
                    </a:cubicBezTo>
                    <a:cubicBezTo>
                      <a:pt x="2521" y="8953"/>
                      <a:pt x="2532" y="9015"/>
                      <a:pt x="2543" y="9076"/>
                    </a:cubicBezTo>
                    <a:cubicBezTo>
                      <a:pt x="2553" y="9137"/>
                      <a:pt x="2564" y="9199"/>
                      <a:pt x="2575" y="9262"/>
                    </a:cubicBezTo>
                    <a:cubicBezTo>
                      <a:pt x="2582" y="9289"/>
                      <a:pt x="2590" y="9307"/>
                      <a:pt x="2601" y="9316"/>
                    </a:cubicBezTo>
                    <a:cubicBezTo>
                      <a:pt x="2612" y="9324"/>
                      <a:pt x="2622" y="9326"/>
                      <a:pt x="2632" y="9319"/>
                    </a:cubicBezTo>
                    <a:cubicBezTo>
                      <a:pt x="2642" y="9312"/>
                      <a:pt x="2650" y="9298"/>
                      <a:pt x="2656" y="9278"/>
                    </a:cubicBezTo>
                    <a:cubicBezTo>
                      <a:pt x="2662" y="9257"/>
                      <a:pt x="2662" y="9233"/>
                      <a:pt x="2658" y="9203"/>
                    </a:cubicBezTo>
                    <a:cubicBezTo>
                      <a:pt x="2647" y="9141"/>
                      <a:pt x="2636" y="9079"/>
                      <a:pt x="2626" y="9018"/>
                    </a:cubicBezTo>
                    <a:cubicBezTo>
                      <a:pt x="2616" y="8957"/>
                      <a:pt x="2605" y="8895"/>
                      <a:pt x="2593" y="8833"/>
                    </a:cubicBezTo>
                    <a:cubicBezTo>
                      <a:pt x="2587" y="8796"/>
                      <a:pt x="2578" y="8760"/>
                      <a:pt x="2566" y="8723"/>
                    </a:cubicBezTo>
                    <a:cubicBezTo>
                      <a:pt x="2555" y="8687"/>
                      <a:pt x="2541" y="8655"/>
                      <a:pt x="2525" y="8626"/>
                    </a:cubicBezTo>
                    <a:cubicBezTo>
                      <a:pt x="2509" y="8598"/>
                      <a:pt x="2492" y="8574"/>
                      <a:pt x="2472" y="8557"/>
                    </a:cubicBezTo>
                    <a:cubicBezTo>
                      <a:pt x="2453" y="8540"/>
                      <a:pt x="2433" y="8532"/>
                      <a:pt x="2410" y="8533"/>
                    </a:cubicBezTo>
                    <a:cubicBezTo>
                      <a:pt x="2396" y="8534"/>
                      <a:pt x="2383" y="8537"/>
                      <a:pt x="2370" y="8541"/>
                    </a:cubicBezTo>
                    <a:cubicBezTo>
                      <a:pt x="2356" y="8545"/>
                      <a:pt x="2344" y="8554"/>
                      <a:pt x="2333" y="8568"/>
                    </a:cubicBezTo>
                    <a:cubicBezTo>
                      <a:pt x="2318" y="8584"/>
                      <a:pt x="2306" y="8602"/>
                      <a:pt x="2296" y="8620"/>
                    </a:cubicBezTo>
                    <a:cubicBezTo>
                      <a:pt x="2285" y="8639"/>
                      <a:pt x="2275" y="8661"/>
                      <a:pt x="2264" y="8688"/>
                    </a:cubicBezTo>
                    <a:cubicBezTo>
                      <a:pt x="2257" y="8706"/>
                      <a:pt x="2251" y="8727"/>
                      <a:pt x="2244" y="8753"/>
                    </a:cubicBezTo>
                    <a:lnTo>
                      <a:pt x="2165" y="8291"/>
                    </a:lnTo>
                    <a:cubicBezTo>
                      <a:pt x="2157" y="8269"/>
                      <a:pt x="2147" y="8254"/>
                      <a:pt x="2137" y="8247"/>
                    </a:cubicBezTo>
                    <a:cubicBezTo>
                      <a:pt x="2127" y="8241"/>
                      <a:pt x="2117" y="8240"/>
                      <a:pt x="2109" y="8246"/>
                    </a:cubicBezTo>
                    <a:close/>
                    <a:moveTo>
                      <a:pt x="2954" y="8355"/>
                    </a:moveTo>
                    <a:cubicBezTo>
                      <a:pt x="2969" y="8363"/>
                      <a:pt x="2980" y="8389"/>
                      <a:pt x="2986" y="8433"/>
                    </a:cubicBezTo>
                    <a:cubicBezTo>
                      <a:pt x="2985" y="8452"/>
                      <a:pt x="2979" y="8472"/>
                      <a:pt x="2969" y="8494"/>
                    </a:cubicBezTo>
                    <a:cubicBezTo>
                      <a:pt x="2959" y="8515"/>
                      <a:pt x="2947" y="8536"/>
                      <a:pt x="2934" y="8556"/>
                    </a:cubicBezTo>
                    <a:cubicBezTo>
                      <a:pt x="2921" y="8576"/>
                      <a:pt x="2908" y="8595"/>
                      <a:pt x="2895" y="8611"/>
                    </a:cubicBezTo>
                    <a:cubicBezTo>
                      <a:pt x="2882" y="8628"/>
                      <a:pt x="2872" y="8640"/>
                      <a:pt x="2865" y="8649"/>
                    </a:cubicBezTo>
                    <a:cubicBezTo>
                      <a:pt x="2853" y="8664"/>
                      <a:pt x="2841" y="8679"/>
                      <a:pt x="2829" y="8694"/>
                    </a:cubicBezTo>
                    <a:cubicBezTo>
                      <a:pt x="2818" y="8709"/>
                      <a:pt x="2807" y="8723"/>
                      <a:pt x="2795" y="8737"/>
                    </a:cubicBezTo>
                    <a:cubicBezTo>
                      <a:pt x="2791" y="8745"/>
                      <a:pt x="2786" y="8754"/>
                      <a:pt x="2782" y="8763"/>
                    </a:cubicBezTo>
                    <a:cubicBezTo>
                      <a:pt x="2774" y="8714"/>
                      <a:pt x="2772" y="8662"/>
                      <a:pt x="2777" y="8609"/>
                    </a:cubicBezTo>
                    <a:cubicBezTo>
                      <a:pt x="2781" y="8556"/>
                      <a:pt x="2794" y="8509"/>
                      <a:pt x="2815" y="8469"/>
                    </a:cubicBezTo>
                    <a:cubicBezTo>
                      <a:pt x="2825" y="8451"/>
                      <a:pt x="2839" y="8430"/>
                      <a:pt x="2855" y="8408"/>
                    </a:cubicBezTo>
                    <a:cubicBezTo>
                      <a:pt x="2872" y="8385"/>
                      <a:pt x="2889" y="8369"/>
                      <a:pt x="2906" y="8359"/>
                    </a:cubicBezTo>
                    <a:cubicBezTo>
                      <a:pt x="2923" y="8348"/>
                      <a:pt x="2939" y="8346"/>
                      <a:pt x="2954" y="8355"/>
                    </a:cubicBezTo>
                    <a:close/>
                    <a:moveTo>
                      <a:pt x="1990" y="8728"/>
                    </a:moveTo>
                    <a:cubicBezTo>
                      <a:pt x="1984" y="8732"/>
                      <a:pt x="1977" y="8739"/>
                      <a:pt x="1969" y="8751"/>
                    </a:cubicBezTo>
                    <a:cubicBezTo>
                      <a:pt x="1967" y="8757"/>
                      <a:pt x="1962" y="8774"/>
                      <a:pt x="1953" y="8801"/>
                    </a:cubicBezTo>
                    <a:cubicBezTo>
                      <a:pt x="1943" y="8827"/>
                      <a:pt x="1932" y="8858"/>
                      <a:pt x="1920" y="8894"/>
                    </a:cubicBezTo>
                    <a:cubicBezTo>
                      <a:pt x="1907" y="8929"/>
                      <a:pt x="1893" y="8967"/>
                      <a:pt x="1879" y="9008"/>
                    </a:cubicBezTo>
                    <a:cubicBezTo>
                      <a:pt x="1865" y="9049"/>
                      <a:pt x="1852" y="9087"/>
                      <a:pt x="1839" y="9122"/>
                    </a:cubicBezTo>
                    <a:cubicBezTo>
                      <a:pt x="1826" y="9158"/>
                      <a:pt x="1815" y="9189"/>
                      <a:pt x="1806" y="9214"/>
                    </a:cubicBezTo>
                    <a:cubicBezTo>
                      <a:pt x="1797" y="9240"/>
                      <a:pt x="1792" y="9256"/>
                      <a:pt x="1789" y="9264"/>
                    </a:cubicBezTo>
                    <a:cubicBezTo>
                      <a:pt x="1779" y="9291"/>
                      <a:pt x="1777" y="9318"/>
                      <a:pt x="1781" y="9345"/>
                    </a:cubicBezTo>
                    <a:cubicBezTo>
                      <a:pt x="1785" y="9367"/>
                      <a:pt x="1794" y="9386"/>
                      <a:pt x="1808" y="9400"/>
                    </a:cubicBezTo>
                    <a:cubicBezTo>
                      <a:pt x="1830" y="9412"/>
                      <a:pt x="1855" y="9427"/>
                      <a:pt x="1881" y="9445"/>
                    </a:cubicBezTo>
                    <a:cubicBezTo>
                      <a:pt x="1908" y="9463"/>
                      <a:pt x="1935" y="9480"/>
                      <a:pt x="1962" y="9498"/>
                    </a:cubicBezTo>
                    <a:cubicBezTo>
                      <a:pt x="1989" y="9516"/>
                      <a:pt x="2016" y="9533"/>
                      <a:pt x="2042" y="9550"/>
                    </a:cubicBezTo>
                    <a:cubicBezTo>
                      <a:pt x="2069" y="9567"/>
                      <a:pt x="2092" y="9582"/>
                      <a:pt x="2114" y="9595"/>
                    </a:cubicBezTo>
                    <a:cubicBezTo>
                      <a:pt x="2125" y="9597"/>
                      <a:pt x="2134" y="9596"/>
                      <a:pt x="2141" y="9591"/>
                    </a:cubicBezTo>
                    <a:cubicBezTo>
                      <a:pt x="2153" y="9584"/>
                      <a:pt x="2162" y="9572"/>
                      <a:pt x="2167" y="9553"/>
                    </a:cubicBezTo>
                    <a:cubicBezTo>
                      <a:pt x="2172" y="9535"/>
                      <a:pt x="2173" y="9514"/>
                      <a:pt x="2169" y="9493"/>
                    </a:cubicBezTo>
                    <a:cubicBezTo>
                      <a:pt x="2166" y="9472"/>
                      <a:pt x="2159" y="9455"/>
                      <a:pt x="2148" y="9440"/>
                    </a:cubicBezTo>
                    <a:cubicBezTo>
                      <a:pt x="2131" y="9429"/>
                      <a:pt x="2111" y="9416"/>
                      <a:pt x="2088" y="9402"/>
                    </a:cubicBezTo>
                    <a:cubicBezTo>
                      <a:pt x="2066" y="9388"/>
                      <a:pt x="2043" y="9372"/>
                      <a:pt x="2020" y="9357"/>
                    </a:cubicBezTo>
                    <a:cubicBezTo>
                      <a:pt x="1997" y="9341"/>
                      <a:pt x="1974" y="9327"/>
                      <a:pt x="1952" y="9313"/>
                    </a:cubicBezTo>
                    <a:cubicBezTo>
                      <a:pt x="1929" y="9298"/>
                      <a:pt x="1909" y="9285"/>
                      <a:pt x="1892" y="9274"/>
                    </a:cubicBezTo>
                    <a:cubicBezTo>
                      <a:pt x="1900" y="9248"/>
                      <a:pt x="1911" y="9217"/>
                      <a:pt x="1925" y="9179"/>
                    </a:cubicBezTo>
                    <a:cubicBezTo>
                      <a:pt x="1938" y="9142"/>
                      <a:pt x="1952" y="9103"/>
                      <a:pt x="1966" y="9062"/>
                    </a:cubicBezTo>
                    <a:cubicBezTo>
                      <a:pt x="1981" y="9021"/>
                      <a:pt x="1995" y="8983"/>
                      <a:pt x="2008" y="8946"/>
                    </a:cubicBezTo>
                    <a:cubicBezTo>
                      <a:pt x="2022" y="8909"/>
                      <a:pt x="2032" y="8876"/>
                      <a:pt x="2041" y="8851"/>
                    </a:cubicBezTo>
                    <a:cubicBezTo>
                      <a:pt x="2046" y="8824"/>
                      <a:pt x="2047" y="8800"/>
                      <a:pt x="2043" y="8777"/>
                    </a:cubicBezTo>
                    <a:cubicBezTo>
                      <a:pt x="2040" y="8757"/>
                      <a:pt x="2033" y="8741"/>
                      <a:pt x="2023" y="8731"/>
                    </a:cubicBezTo>
                    <a:cubicBezTo>
                      <a:pt x="2013" y="8722"/>
                      <a:pt x="2002" y="8721"/>
                      <a:pt x="1990" y="8728"/>
                    </a:cubicBezTo>
                    <a:close/>
                    <a:moveTo>
                      <a:pt x="20603" y="10872"/>
                    </a:moveTo>
                    <a:cubicBezTo>
                      <a:pt x="20600" y="10874"/>
                      <a:pt x="20592" y="10879"/>
                      <a:pt x="20579" y="10887"/>
                    </a:cubicBezTo>
                    <a:cubicBezTo>
                      <a:pt x="20567" y="10895"/>
                      <a:pt x="20551" y="10905"/>
                      <a:pt x="20533" y="10915"/>
                    </a:cubicBezTo>
                    <a:cubicBezTo>
                      <a:pt x="20516" y="10926"/>
                      <a:pt x="20497" y="10937"/>
                      <a:pt x="20478" y="10949"/>
                    </a:cubicBezTo>
                    <a:cubicBezTo>
                      <a:pt x="20458" y="10962"/>
                      <a:pt x="20439" y="10974"/>
                      <a:pt x="20422" y="10984"/>
                    </a:cubicBezTo>
                    <a:cubicBezTo>
                      <a:pt x="20404" y="10995"/>
                      <a:pt x="20389" y="11003"/>
                      <a:pt x="20376" y="11011"/>
                    </a:cubicBezTo>
                    <a:cubicBezTo>
                      <a:pt x="20364" y="11019"/>
                      <a:pt x="20356" y="11025"/>
                      <a:pt x="20352" y="11027"/>
                    </a:cubicBezTo>
                    <a:cubicBezTo>
                      <a:pt x="20339" y="11036"/>
                      <a:pt x="20330" y="11050"/>
                      <a:pt x="20326" y="11072"/>
                    </a:cubicBezTo>
                    <a:cubicBezTo>
                      <a:pt x="20323" y="11089"/>
                      <a:pt x="20324" y="11110"/>
                      <a:pt x="20329" y="11133"/>
                    </a:cubicBezTo>
                    <a:cubicBezTo>
                      <a:pt x="20340" y="11162"/>
                      <a:pt x="20352" y="11195"/>
                      <a:pt x="20364" y="11232"/>
                    </a:cubicBezTo>
                    <a:cubicBezTo>
                      <a:pt x="20376" y="11269"/>
                      <a:pt x="20389" y="11305"/>
                      <a:pt x="20402" y="11343"/>
                    </a:cubicBezTo>
                    <a:cubicBezTo>
                      <a:pt x="20414" y="11381"/>
                      <a:pt x="20427" y="11418"/>
                      <a:pt x="20439" y="11454"/>
                    </a:cubicBezTo>
                    <a:cubicBezTo>
                      <a:pt x="20452" y="11491"/>
                      <a:pt x="20463" y="11523"/>
                      <a:pt x="20474" y="11552"/>
                    </a:cubicBezTo>
                    <a:cubicBezTo>
                      <a:pt x="20480" y="11563"/>
                      <a:pt x="20486" y="11571"/>
                      <a:pt x="20492" y="11576"/>
                    </a:cubicBezTo>
                    <a:cubicBezTo>
                      <a:pt x="20502" y="11582"/>
                      <a:pt x="20510" y="11581"/>
                      <a:pt x="20519" y="11575"/>
                    </a:cubicBezTo>
                    <a:cubicBezTo>
                      <a:pt x="20527" y="11568"/>
                      <a:pt x="20533" y="11556"/>
                      <a:pt x="20536" y="11540"/>
                    </a:cubicBezTo>
                    <a:cubicBezTo>
                      <a:pt x="20539" y="11523"/>
                      <a:pt x="20539" y="11504"/>
                      <a:pt x="20536" y="11484"/>
                    </a:cubicBezTo>
                    <a:cubicBezTo>
                      <a:pt x="20528" y="11461"/>
                      <a:pt x="20519" y="11433"/>
                      <a:pt x="20508" y="11402"/>
                    </a:cubicBezTo>
                    <a:cubicBezTo>
                      <a:pt x="20497" y="11371"/>
                      <a:pt x="20487" y="11340"/>
                      <a:pt x="20476" y="11308"/>
                    </a:cubicBezTo>
                    <a:cubicBezTo>
                      <a:pt x="20465" y="11276"/>
                      <a:pt x="20454" y="11245"/>
                      <a:pt x="20444" y="11214"/>
                    </a:cubicBezTo>
                    <a:cubicBezTo>
                      <a:pt x="20433" y="11183"/>
                      <a:pt x="20424" y="11156"/>
                      <a:pt x="20416" y="11133"/>
                    </a:cubicBezTo>
                    <a:cubicBezTo>
                      <a:pt x="20428" y="11124"/>
                      <a:pt x="20443" y="11115"/>
                      <a:pt x="20461" y="11104"/>
                    </a:cubicBezTo>
                    <a:cubicBezTo>
                      <a:pt x="20480" y="11093"/>
                      <a:pt x="20499" y="11081"/>
                      <a:pt x="20519" y="11069"/>
                    </a:cubicBezTo>
                    <a:cubicBezTo>
                      <a:pt x="20539" y="11056"/>
                      <a:pt x="20558" y="11044"/>
                      <a:pt x="20576" y="11033"/>
                    </a:cubicBezTo>
                    <a:cubicBezTo>
                      <a:pt x="20595" y="11022"/>
                      <a:pt x="20610" y="11013"/>
                      <a:pt x="20622" y="11004"/>
                    </a:cubicBezTo>
                    <a:cubicBezTo>
                      <a:pt x="20633" y="10993"/>
                      <a:pt x="20640" y="10977"/>
                      <a:pt x="20643" y="10959"/>
                    </a:cubicBezTo>
                    <a:cubicBezTo>
                      <a:pt x="20647" y="10942"/>
                      <a:pt x="20646" y="10926"/>
                      <a:pt x="20642" y="10910"/>
                    </a:cubicBezTo>
                    <a:cubicBezTo>
                      <a:pt x="20639" y="10894"/>
                      <a:pt x="20632" y="10884"/>
                      <a:pt x="20622" y="10877"/>
                    </a:cubicBezTo>
                    <a:cubicBezTo>
                      <a:pt x="20617" y="10874"/>
                      <a:pt x="20611" y="10872"/>
                      <a:pt x="20603" y="10872"/>
                    </a:cubicBezTo>
                    <a:close/>
                    <a:moveTo>
                      <a:pt x="20775" y="10972"/>
                    </a:moveTo>
                    <a:cubicBezTo>
                      <a:pt x="20767" y="10967"/>
                      <a:pt x="20759" y="10967"/>
                      <a:pt x="20751" y="10973"/>
                    </a:cubicBezTo>
                    <a:cubicBezTo>
                      <a:pt x="20743" y="10980"/>
                      <a:pt x="20735" y="10992"/>
                      <a:pt x="20728" y="11011"/>
                    </a:cubicBezTo>
                    <a:lnTo>
                      <a:pt x="20544" y="11974"/>
                    </a:lnTo>
                    <a:cubicBezTo>
                      <a:pt x="20541" y="11999"/>
                      <a:pt x="20542" y="12019"/>
                      <a:pt x="20546" y="12035"/>
                    </a:cubicBezTo>
                    <a:cubicBezTo>
                      <a:pt x="20551" y="12050"/>
                      <a:pt x="20557" y="12061"/>
                      <a:pt x="20565" y="12067"/>
                    </a:cubicBezTo>
                    <a:cubicBezTo>
                      <a:pt x="20573" y="12072"/>
                      <a:pt x="20582" y="12072"/>
                      <a:pt x="20591" y="12065"/>
                    </a:cubicBezTo>
                    <a:cubicBezTo>
                      <a:pt x="20600" y="12057"/>
                      <a:pt x="20607" y="12041"/>
                      <a:pt x="20612" y="12018"/>
                    </a:cubicBezTo>
                    <a:lnTo>
                      <a:pt x="20676" y="11684"/>
                    </a:lnTo>
                    <a:cubicBezTo>
                      <a:pt x="20684" y="11691"/>
                      <a:pt x="20691" y="11699"/>
                      <a:pt x="20699" y="11705"/>
                    </a:cubicBezTo>
                    <a:cubicBezTo>
                      <a:pt x="20706" y="11711"/>
                      <a:pt x="20713" y="11717"/>
                      <a:pt x="20721" y="11722"/>
                    </a:cubicBezTo>
                    <a:cubicBezTo>
                      <a:pt x="20754" y="11745"/>
                      <a:pt x="20784" y="11756"/>
                      <a:pt x="20812" y="11756"/>
                    </a:cubicBezTo>
                    <a:cubicBezTo>
                      <a:pt x="20840" y="11756"/>
                      <a:pt x="20865" y="11746"/>
                      <a:pt x="20887" y="11727"/>
                    </a:cubicBezTo>
                    <a:cubicBezTo>
                      <a:pt x="20910" y="11708"/>
                      <a:pt x="20929" y="11681"/>
                      <a:pt x="20946" y="11645"/>
                    </a:cubicBezTo>
                    <a:cubicBezTo>
                      <a:pt x="20962" y="11609"/>
                      <a:pt x="20976" y="11565"/>
                      <a:pt x="20985" y="11514"/>
                    </a:cubicBezTo>
                    <a:cubicBezTo>
                      <a:pt x="20994" y="11468"/>
                      <a:pt x="20998" y="11422"/>
                      <a:pt x="20999" y="11376"/>
                    </a:cubicBezTo>
                    <a:cubicBezTo>
                      <a:pt x="20999" y="11330"/>
                      <a:pt x="20995" y="11286"/>
                      <a:pt x="20987" y="11246"/>
                    </a:cubicBezTo>
                    <a:cubicBezTo>
                      <a:pt x="20979" y="11206"/>
                      <a:pt x="20967" y="11171"/>
                      <a:pt x="20952" y="11140"/>
                    </a:cubicBezTo>
                    <a:cubicBezTo>
                      <a:pt x="20937" y="11109"/>
                      <a:pt x="20919" y="11086"/>
                      <a:pt x="20898" y="11071"/>
                    </a:cubicBezTo>
                    <a:cubicBezTo>
                      <a:pt x="20882" y="11060"/>
                      <a:pt x="20865" y="11054"/>
                      <a:pt x="20847" y="11052"/>
                    </a:cubicBezTo>
                    <a:cubicBezTo>
                      <a:pt x="20829" y="11051"/>
                      <a:pt x="20811" y="11056"/>
                      <a:pt x="20794" y="11069"/>
                    </a:cubicBezTo>
                    <a:lnTo>
                      <a:pt x="20798" y="11054"/>
                    </a:lnTo>
                    <a:cubicBezTo>
                      <a:pt x="20799" y="11033"/>
                      <a:pt x="20797" y="11014"/>
                      <a:pt x="20792" y="11000"/>
                    </a:cubicBezTo>
                    <a:cubicBezTo>
                      <a:pt x="20788" y="10986"/>
                      <a:pt x="20782" y="10977"/>
                      <a:pt x="20775" y="10972"/>
                    </a:cubicBezTo>
                    <a:close/>
                    <a:moveTo>
                      <a:pt x="20849" y="11191"/>
                    </a:moveTo>
                    <a:cubicBezTo>
                      <a:pt x="20858" y="11190"/>
                      <a:pt x="20867" y="11193"/>
                      <a:pt x="20877" y="11200"/>
                    </a:cubicBezTo>
                    <a:cubicBezTo>
                      <a:pt x="20889" y="11208"/>
                      <a:pt x="20899" y="11223"/>
                      <a:pt x="20906" y="11243"/>
                    </a:cubicBezTo>
                    <a:cubicBezTo>
                      <a:pt x="20914" y="11263"/>
                      <a:pt x="20919" y="11286"/>
                      <a:pt x="20922" y="11312"/>
                    </a:cubicBezTo>
                    <a:cubicBezTo>
                      <a:pt x="20925" y="11338"/>
                      <a:pt x="20927" y="11367"/>
                      <a:pt x="20926" y="11395"/>
                    </a:cubicBezTo>
                    <a:cubicBezTo>
                      <a:pt x="20925" y="11424"/>
                      <a:pt x="20923" y="11450"/>
                      <a:pt x="20918" y="11475"/>
                    </a:cubicBezTo>
                    <a:cubicBezTo>
                      <a:pt x="20911" y="11509"/>
                      <a:pt x="20902" y="11538"/>
                      <a:pt x="20890" y="11560"/>
                    </a:cubicBezTo>
                    <a:cubicBezTo>
                      <a:pt x="20879" y="11581"/>
                      <a:pt x="20865" y="11596"/>
                      <a:pt x="20850" y="11606"/>
                    </a:cubicBezTo>
                    <a:cubicBezTo>
                      <a:pt x="20834" y="11615"/>
                      <a:pt x="20818" y="11619"/>
                      <a:pt x="20800" y="11618"/>
                    </a:cubicBezTo>
                    <a:cubicBezTo>
                      <a:pt x="20782" y="11616"/>
                      <a:pt x="20764" y="11609"/>
                      <a:pt x="20745" y="11596"/>
                    </a:cubicBezTo>
                    <a:cubicBezTo>
                      <a:pt x="20737" y="11590"/>
                      <a:pt x="20730" y="11584"/>
                      <a:pt x="20723" y="11577"/>
                    </a:cubicBezTo>
                    <a:cubicBezTo>
                      <a:pt x="20716" y="11569"/>
                      <a:pt x="20709" y="11561"/>
                      <a:pt x="20702" y="11553"/>
                    </a:cubicBezTo>
                    <a:cubicBezTo>
                      <a:pt x="20702" y="11553"/>
                      <a:pt x="20759" y="11254"/>
                      <a:pt x="20759" y="11254"/>
                    </a:cubicBezTo>
                    <a:cubicBezTo>
                      <a:pt x="20761" y="11253"/>
                      <a:pt x="20762" y="11251"/>
                      <a:pt x="20765" y="11250"/>
                    </a:cubicBezTo>
                    <a:cubicBezTo>
                      <a:pt x="20767" y="11248"/>
                      <a:pt x="20769" y="11246"/>
                      <a:pt x="20770" y="11244"/>
                    </a:cubicBezTo>
                    <a:cubicBezTo>
                      <a:pt x="20778" y="11235"/>
                      <a:pt x="20786" y="11226"/>
                      <a:pt x="20794" y="11218"/>
                    </a:cubicBezTo>
                    <a:cubicBezTo>
                      <a:pt x="20802" y="11210"/>
                      <a:pt x="20811" y="11204"/>
                      <a:pt x="20820" y="11199"/>
                    </a:cubicBezTo>
                    <a:cubicBezTo>
                      <a:pt x="20829" y="11194"/>
                      <a:pt x="20839" y="11191"/>
                      <a:pt x="20849" y="11191"/>
                    </a:cubicBezTo>
                    <a:close/>
                    <a:moveTo>
                      <a:pt x="21155" y="11262"/>
                    </a:moveTo>
                    <a:cubicBezTo>
                      <a:pt x="21146" y="11255"/>
                      <a:pt x="21137" y="11256"/>
                      <a:pt x="21129" y="11263"/>
                    </a:cubicBezTo>
                    <a:cubicBezTo>
                      <a:pt x="21121" y="11270"/>
                      <a:pt x="21115" y="11282"/>
                      <a:pt x="21112" y="11299"/>
                    </a:cubicBezTo>
                    <a:cubicBezTo>
                      <a:pt x="21108" y="11317"/>
                      <a:pt x="21108" y="11337"/>
                      <a:pt x="21112" y="11359"/>
                    </a:cubicBezTo>
                    <a:cubicBezTo>
                      <a:pt x="21119" y="11380"/>
                      <a:pt x="21127" y="11406"/>
                      <a:pt x="21137" y="11437"/>
                    </a:cubicBezTo>
                    <a:cubicBezTo>
                      <a:pt x="21148" y="11468"/>
                      <a:pt x="21158" y="11502"/>
                      <a:pt x="21169" y="11536"/>
                    </a:cubicBezTo>
                    <a:cubicBezTo>
                      <a:pt x="21180" y="11570"/>
                      <a:pt x="21191" y="11602"/>
                      <a:pt x="21201" y="11633"/>
                    </a:cubicBezTo>
                    <a:cubicBezTo>
                      <a:pt x="21212" y="11664"/>
                      <a:pt x="21220" y="11691"/>
                      <a:pt x="21227" y="11712"/>
                    </a:cubicBezTo>
                    <a:cubicBezTo>
                      <a:pt x="21213" y="11720"/>
                      <a:pt x="21196" y="11729"/>
                      <a:pt x="21178" y="11739"/>
                    </a:cubicBezTo>
                    <a:cubicBezTo>
                      <a:pt x="21159" y="11749"/>
                      <a:pt x="21140" y="11761"/>
                      <a:pt x="21121" y="11772"/>
                    </a:cubicBezTo>
                    <a:cubicBezTo>
                      <a:pt x="21102" y="11783"/>
                      <a:pt x="21084" y="11794"/>
                      <a:pt x="21065" y="11804"/>
                    </a:cubicBezTo>
                    <a:cubicBezTo>
                      <a:pt x="21047" y="11814"/>
                      <a:pt x="21030" y="11823"/>
                      <a:pt x="21016" y="11831"/>
                    </a:cubicBezTo>
                    <a:cubicBezTo>
                      <a:pt x="21007" y="11843"/>
                      <a:pt x="21001" y="11857"/>
                      <a:pt x="20997" y="11874"/>
                    </a:cubicBezTo>
                    <a:cubicBezTo>
                      <a:pt x="20994" y="11891"/>
                      <a:pt x="20995" y="11907"/>
                      <a:pt x="20999" y="11922"/>
                    </a:cubicBezTo>
                    <a:cubicBezTo>
                      <a:pt x="21002" y="11938"/>
                      <a:pt x="21009" y="11949"/>
                      <a:pt x="21018" y="11955"/>
                    </a:cubicBezTo>
                    <a:cubicBezTo>
                      <a:pt x="21025" y="11960"/>
                      <a:pt x="21033" y="11962"/>
                      <a:pt x="21041" y="11960"/>
                    </a:cubicBezTo>
                    <a:cubicBezTo>
                      <a:pt x="21058" y="11951"/>
                      <a:pt x="21078" y="11941"/>
                      <a:pt x="21100" y="11928"/>
                    </a:cubicBezTo>
                    <a:cubicBezTo>
                      <a:pt x="21121" y="11916"/>
                      <a:pt x="21144" y="11903"/>
                      <a:pt x="21166" y="11890"/>
                    </a:cubicBezTo>
                    <a:cubicBezTo>
                      <a:pt x="21189" y="11877"/>
                      <a:pt x="21211" y="11865"/>
                      <a:pt x="21233" y="11852"/>
                    </a:cubicBezTo>
                    <a:cubicBezTo>
                      <a:pt x="21256" y="11840"/>
                      <a:pt x="21275" y="11828"/>
                      <a:pt x="21293" y="11819"/>
                    </a:cubicBezTo>
                    <a:cubicBezTo>
                      <a:pt x="21305" y="11808"/>
                      <a:pt x="21312" y="11794"/>
                      <a:pt x="21316" y="11776"/>
                    </a:cubicBezTo>
                    <a:cubicBezTo>
                      <a:pt x="21320" y="11755"/>
                      <a:pt x="21319" y="11733"/>
                      <a:pt x="21311" y="11710"/>
                    </a:cubicBezTo>
                    <a:cubicBezTo>
                      <a:pt x="21309" y="11704"/>
                      <a:pt x="21304" y="11689"/>
                      <a:pt x="21297" y="11668"/>
                    </a:cubicBezTo>
                    <a:cubicBezTo>
                      <a:pt x="21291" y="11646"/>
                      <a:pt x="21282" y="11621"/>
                      <a:pt x="21272" y="11592"/>
                    </a:cubicBezTo>
                    <a:cubicBezTo>
                      <a:pt x="21262" y="11562"/>
                      <a:pt x="21252" y="11529"/>
                      <a:pt x="21241" y="11495"/>
                    </a:cubicBezTo>
                    <a:cubicBezTo>
                      <a:pt x="21231" y="11462"/>
                      <a:pt x="21220" y="11430"/>
                      <a:pt x="21210" y="11400"/>
                    </a:cubicBezTo>
                    <a:cubicBezTo>
                      <a:pt x="21200" y="11371"/>
                      <a:pt x="21192" y="11345"/>
                      <a:pt x="21185" y="11323"/>
                    </a:cubicBezTo>
                    <a:cubicBezTo>
                      <a:pt x="21178" y="11301"/>
                      <a:pt x="21174" y="11287"/>
                      <a:pt x="21172" y="11282"/>
                    </a:cubicBezTo>
                    <a:cubicBezTo>
                      <a:pt x="21166" y="11272"/>
                      <a:pt x="21160" y="11265"/>
                      <a:pt x="21155" y="11262"/>
                    </a:cubicBezTo>
                    <a:close/>
                    <a:moveTo>
                      <a:pt x="399" y="12283"/>
                    </a:moveTo>
                    <a:cubicBezTo>
                      <a:pt x="390" y="12283"/>
                      <a:pt x="384" y="12292"/>
                      <a:pt x="378" y="12309"/>
                    </a:cubicBezTo>
                    <a:cubicBezTo>
                      <a:pt x="351" y="12427"/>
                      <a:pt x="324" y="12544"/>
                      <a:pt x="298" y="12660"/>
                    </a:cubicBezTo>
                    <a:cubicBezTo>
                      <a:pt x="271" y="12776"/>
                      <a:pt x="245" y="12893"/>
                      <a:pt x="219" y="13011"/>
                    </a:cubicBezTo>
                    <a:cubicBezTo>
                      <a:pt x="218" y="13013"/>
                      <a:pt x="218" y="13016"/>
                      <a:pt x="218" y="13019"/>
                    </a:cubicBezTo>
                    <a:cubicBezTo>
                      <a:pt x="218" y="13021"/>
                      <a:pt x="218" y="13023"/>
                      <a:pt x="218" y="13025"/>
                    </a:cubicBezTo>
                    <a:cubicBezTo>
                      <a:pt x="218" y="13038"/>
                      <a:pt x="220" y="13048"/>
                      <a:pt x="224" y="13056"/>
                    </a:cubicBezTo>
                    <a:cubicBezTo>
                      <a:pt x="228" y="13063"/>
                      <a:pt x="232" y="13067"/>
                      <a:pt x="238" y="13067"/>
                    </a:cubicBezTo>
                    <a:cubicBezTo>
                      <a:pt x="241" y="13067"/>
                      <a:pt x="244" y="13066"/>
                      <a:pt x="248" y="13063"/>
                    </a:cubicBezTo>
                    <a:cubicBezTo>
                      <a:pt x="251" y="13060"/>
                      <a:pt x="254" y="13054"/>
                      <a:pt x="257" y="13047"/>
                    </a:cubicBezTo>
                    <a:cubicBezTo>
                      <a:pt x="284" y="12929"/>
                      <a:pt x="311" y="12812"/>
                      <a:pt x="337" y="12696"/>
                    </a:cubicBezTo>
                    <a:cubicBezTo>
                      <a:pt x="364" y="12580"/>
                      <a:pt x="390" y="12463"/>
                      <a:pt x="416" y="12345"/>
                    </a:cubicBezTo>
                    <a:cubicBezTo>
                      <a:pt x="418" y="12337"/>
                      <a:pt x="419" y="12329"/>
                      <a:pt x="419" y="12323"/>
                    </a:cubicBezTo>
                    <a:cubicBezTo>
                      <a:pt x="419" y="12311"/>
                      <a:pt x="417" y="12302"/>
                      <a:pt x="413" y="12294"/>
                    </a:cubicBezTo>
                    <a:cubicBezTo>
                      <a:pt x="409" y="12287"/>
                      <a:pt x="404" y="12283"/>
                      <a:pt x="399" y="12283"/>
                    </a:cubicBezTo>
                    <a:close/>
                    <a:moveTo>
                      <a:pt x="146" y="12540"/>
                    </a:moveTo>
                    <a:cubicBezTo>
                      <a:pt x="143" y="12540"/>
                      <a:pt x="138" y="12541"/>
                      <a:pt x="134" y="12545"/>
                    </a:cubicBezTo>
                    <a:cubicBezTo>
                      <a:pt x="132" y="12547"/>
                      <a:pt x="129" y="12553"/>
                      <a:pt x="122" y="12563"/>
                    </a:cubicBezTo>
                    <a:cubicBezTo>
                      <a:pt x="116" y="12573"/>
                      <a:pt x="108" y="12583"/>
                      <a:pt x="100" y="12596"/>
                    </a:cubicBezTo>
                    <a:cubicBezTo>
                      <a:pt x="91" y="12609"/>
                      <a:pt x="82" y="12623"/>
                      <a:pt x="72" y="12638"/>
                    </a:cubicBezTo>
                    <a:cubicBezTo>
                      <a:pt x="62" y="12653"/>
                      <a:pt x="53" y="12666"/>
                      <a:pt x="44" y="12679"/>
                    </a:cubicBezTo>
                    <a:cubicBezTo>
                      <a:pt x="35" y="12692"/>
                      <a:pt x="28" y="12703"/>
                      <a:pt x="22" y="12712"/>
                    </a:cubicBezTo>
                    <a:cubicBezTo>
                      <a:pt x="16" y="12722"/>
                      <a:pt x="12" y="12727"/>
                      <a:pt x="10" y="12730"/>
                    </a:cubicBezTo>
                    <a:cubicBezTo>
                      <a:pt x="3" y="12740"/>
                      <a:pt x="0" y="12752"/>
                      <a:pt x="0" y="12765"/>
                    </a:cubicBezTo>
                    <a:cubicBezTo>
                      <a:pt x="0" y="12777"/>
                      <a:pt x="3" y="12788"/>
                      <a:pt x="8" y="12798"/>
                    </a:cubicBezTo>
                    <a:cubicBezTo>
                      <a:pt x="18" y="12810"/>
                      <a:pt x="27" y="12825"/>
                      <a:pt x="38" y="12840"/>
                    </a:cubicBezTo>
                    <a:cubicBezTo>
                      <a:pt x="49" y="12856"/>
                      <a:pt x="61" y="12872"/>
                      <a:pt x="72" y="12888"/>
                    </a:cubicBezTo>
                    <a:cubicBezTo>
                      <a:pt x="83" y="12905"/>
                      <a:pt x="94" y="12920"/>
                      <a:pt x="105" y="12936"/>
                    </a:cubicBezTo>
                    <a:cubicBezTo>
                      <a:pt x="116" y="12951"/>
                      <a:pt x="125" y="12965"/>
                      <a:pt x="134" y="12977"/>
                    </a:cubicBezTo>
                    <a:cubicBezTo>
                      <a:pt x="139" y="12981"/>
                      <a:pt x="144" y="12984"/>
                      <a:pt x="148" y="12984"/>
                    </a:cubicBezTo>
                    <a:cubicBezTo>
                      <a:pt x="154" y="12984"/>
                      <a:pt x="159" y="12980"/>
                      <a:pt x="163" y="12973"/>
                    </a:cubicBezTo>
                    <a:cubicBezTo>
                      <a:pt x="166" y="12966"/>
                      <a:pt x="168" y="12956"/>
                      <a:pt x="168" y="12946"/>
                    </a:cubicBezTo>
                    <a:cubicBezTo>
                      <a:pt x="168" y="12935"/>
                      <a:pt x="166" y="12925"/>
                      <a:pt x="163" y="12915"/>
                    </a:cubicBezTo>
                    <a:cubicBezTo>
                      <a:pt x="156" y="12904"/>
                      <a:pt x="147" y="12893"/>
                      <a:pt x="138" y="12879"/>
                    </a:cubicBezTo>
                    <a:cubicBezTo>
                      <a:pt x="129" y="12866"/>
                      <a:pt x="119" y="12853"/>
                      <a:pt x="110" y="12839"/>
                    </a:cubicBezTo>
                    <a:cubicBezTo>
                      <a:pt x="100" y="12826"/>
                      <a:pt x="91" y="12812"/>
                      <a:pt x="81" y="12799"/>
                    </a:cubicBezTo>
                    <a:cubicBezTo>
                      <a:pt x="72" y="12786"/>
                      <a:pt x="64" y="12774"/>
                      <a:pt x="57" y="12764"/>
                    </a:cubicBezTo>
                    <a:cubicBezTo>
                      <a:pt x="63" y="12755"/>
                      <a:pt x="71" y="12744"/>
                      <a:pt x="80" y="12730"/>
                    </a:cubicBezTo>
                    <a:cubicBezTo>
                      <a:pt x="89" y="12717"/>
                      <a:pt x="98" y="12703"/>
                      <a:pt x="108" y="12688"/>
                    </a:cubicBezTo>
                    <a:cubicBezTo>
                      <a:pt x="118" y="12673"/>
                      <a:pt x="127" y="12659"/>
                      <a:pt x="136" y="12646"/>
                    </a:cubicBezTo>
                    <a:cubicBezTo>
                      <a:pt x="145" y="12633"/>
                      <a:pt x="153" y="12620"/>
                      <a:pt x="159" y="12611"/>
                    </a:cubicBezTo>
                    <a:cubicBezTo>
                      <a:pt x="164" y="12600"/>
                      <a:pt x="166" y="12589"/>
                      <a:pt x="166" y="12578"/>
                    </a:cubicBezTo>
                    <a:cubicBezTo>
                      <a:pt x="166" y="12567"/>
                      <a:pt x="164" y="12558"/>
                      <a:pt x="160" y="12551"/>
                    </a:cubicBezTo>
                    <a:cubicBezTo>
                      <a:pt x="157" y="12543"/>
                      <a:pt x="152" y="12540"/>
                      <a:pt x="146" y="12540"/>
                    </a:cubicBezTo>
                    <a:close/>
                    <a:moveTo>
                      <a:pt x="441" y="12540"/>
                    </a:moveTo>
                    <a:cubicBezTo>
                      <a:pt x="436" y="12540"/>
                      <a:pt x="432" y="12543"/>
                      <a:pt x="428" y="12550"/>
                    </a:cubicBezTo>
                    <a:cubicBezTo>
                      <a:pt x="424" y="12556"/>
                      <a:pt x="421" y="12566"/>
                      <a:pt x="420" y="12580"/>
                    </a:cubicBezTo>
                    <a:lnTo>
                      <a:pt x="420" y="13194"/>
                    </a:lnTo>
                    <a:cubicBezTo>
                      <a:pt x="421" y="13209"/>
                      <a:pt x="423" y="13219"/>
                      <a:pt x="427" y="13226"/>
                    </a:cubicBezTo>
                    <a:cubicBezTo>
                      <a:pt x="432" y="13233"/>
                      <a:pt x="436" y="13237"/>
                      <a:pt x="441" y="13237"/>
                    </a:cubicBezTo>
                    <a:cubicBezTo>
                      <a:pt x="446" y="13237"/>
                      <a:pt x="451" y="13233"/>
                      <a:pt x="456" y="13225"/>
                    </a:cubicBezTo>
                    <a:cubicBezTo>
                      <a:pt x="460" y="13217"/>
                      <a:pt x="462" y="13207"/>
                      <a:pt x="463" y="13191"/>
                    </a:cubicBezTo>
                    <a:lnTo>
                      <a:pt x="463" y="12978"/>
                    </a:lnTo>
                    <a:cubicBezTo>
                      <a:pt x="468" y="12979"/>
                      <a:pt x="473" y="12981"/>
                      <a:pt x="477" y="12982"/>
                    </a:cubicBezTo>
                    <a:cubicBezTo>
                      <a:pt x="482" y="12982"/>
                      <a:pt x="487" y="12983"/>
                      <a:pt x="492" y="12983"/>
                    </a:cubicBezTo>
                    <a:cubicBezTo>
                      <a:pt x="513" y="12983"/>
                      <a:pt x="531" y="12977"/>
                      <a:pt x="546" y="12966"/>
                    </a:cubicBezTo>
                    <a:cubicBezTo>
                      <a:pt x="562" y="12955"/>
                      <a:pt x="575" y="12939"/>
                      <a:pt x="586" y="12920"/>
                    </a:cubicBezTo>
                    <a:cubicBezTo>
                      <a:pt x="596" y="12900"/>
                      <a:pt x="605" y="12877"/>
                      <a:pt x="610" y="12850"/>
                    </a:cubicBezTo>
                    <a:cubicBezTo>
                      <a:pt x="615" y="12824"/>
                      <a:pt x="618" y="12793"/>
                      <a:pt x="618" y="12761"/>
                    </a:cubicBezTo>
                    <a:cubicBezTo>
                      <a:pt x="618" y="12732"/>
                      <a:pt x="615" y="12704"/>
                      <a:pt x="610" y="12678"/>
                    </a:cubicBezTo>
                    <a:cubicBezTo>
                      <a:pt x="606" y="12652"/>
                      <a:pt x="599" y="12629"/>
                      <a:pt x="590" y="12610"/>
                    </a:cubicBezTo>
                    <a:cubicBezTo>
                      <a:pt x="581" y="12590"/>
                      <a:pt x="571" y="12575"/>
                      <a:pt x="559" y="12564"/>
                    </a:cubicBezTo>
                    <a:cubicBezTo>
                      <a:pt x="547" y="12552"/>
                      <a:pt x="535" y="12547"/>
                      <a:pt x="521" y="12547"/>
                    </a:cubicBezTo>
                    <a:cubicBezTo>
                      <a:pt x="511" y="12547"/>
                      <a:pt x="501" y="12550"/>
                      <a:pt x="490" y="12557"/>
                    </a:cubicBezTo>
                    <a:cubicBezTo>
                      <a:pt x="480" y="12563"/>
                      <a:pt x="471" y="12572"/>
                      <a:pt x="463" y="12586"/>
                    </a:cubicBezTo>
                    <a:lnTo>
                      <a:pt x="463" y="12577"/>
                    </a:lnTo>
                    <a:cubicBezTo>
                      <a:pt x="461" y="12564"/>
                      <a:pt x="458" y="12555"/>
                      <a:pt x="454" y="12549"/>
                    </a:cubicBezTo>
                    <a:cubicBezTo>
                      <a:pt x="450" y="12543"/>
                      <a:pt x="446" y="12540"/>
                      <a:pt x="441" y="12540"/>
                    </a:cubicBezTo>
                    <a:close/>
                    <a:moveTo>
                      <a:pt x="694" y="12540"/>
                    </a:moveTo>
                    <a:cubicBezTo>
                      <a:pt x="688" y="12540"/>
                      <a:pt x="683" y="12543"/>
                      <a:pt x="679" y="12551"/>
                    </a:cubicBezTo>
                    <a:cubicBezTo>
                      <a:pt x="675" y="12558"/>
                      <a:pt x="673" y="12567"/>
                      <a:pt x="673" y="12578"/>
                    </a:cubicBezTo>
                    <a:cubicBezTo>
                      <a:pt x="673" y="12589"/>
                      <a:pt x="676" y="12600"/>
                      <a:pt x="680" y="12611"/>
                    </a:cubicBezTo>
                    <a:cubicBezTo>
                      <a:pt x="686" y="12620"/>
                      <a:pt x="694" y="12633"/>
                      <a:pt x="703" y="12646"/>
                    </a:cubicBezTo>
                    <a:cubicBezTo>
                      <a:pt x="712" y="12659"/>
                      <a:pt x="722" y="12673"/>
                      <a:pt x="732" y="12688"/>
                    </a:cubicBezTo>
                    <a:cubicBezTo>
                      <a:pt x="741" y="12703"/>
                      <a:pt x="751" y="12717"/>
                      <a:pt x="760" y="12730"/>
                    </a:cubicBezTo>
                    <a:cubicBezTo>
                      <a:pt x="769" y="12744"/>
                      <a:pt x="777" y="12755"/>
                      <a:pt x="783" y="12764"/>
                    </a:cubicBezTo>
                    <a:cubicBezTo>
                      <a:pt x="775" y="12774"/>
                      <a:pt x="767" y="12786"/>
                      <a:pt x="758" y="12799"/>
                    </a:cubicBezTo>
                    <a:cubicBezTo>
                      <a:pt x="749" y="12812"/>
                      <a:pt x="740" y="12826"/>
                      <a:pt x="730" y="12839"/>
                    </a:cubicBezTo>
                    <a:cubicBezTo>
                      <a:pt x="721" y="12853"/>
                      <a:pt x="711" y="12866"/>
                      <a:pt x="702" y="12879"/>
                    </a:cubicBezTo>
                    <a:cubicBezTo>
                      <a:pt x="692" y="12893"/>
                      <a:pt x="684" y="12904"/>
                      <a:pt x="677" y="12915"/>
                    </a:cubicBezTo>
                    <a:cubicBezTo>
                      <a:pt x="673" y="12925"/>
                      <a:pt x="671" y="12935"/>
                      <a:pt x="671" y="12946"/>
                    </a:cubicBezTo>
                    <a:cubicBezTo>
                      <a:pt x="671" y="12956"/>
                      <a:pt x="673" y="12966"/>
                      <a:pt x="677" y="12973"/>
                    </a:cubicBezTo>
                    <a:cubicBezTo>
                      <a:pt x="681" y="12980"/>
                      <a:pt x="686" y="12984"/>
                      <a:pt x="692" y="12984"/>
                    </a:cubicBezTo>
                    <a:cubicBezTo>
                      <a:pt x="696" y="12984"/>
                      <a:pt x="700" y="12981"/>
                      <a:pt x="705" y="12977"/>
                    </a:cubicBezTo>
                    <a:cubicBezTo>
                      <a:pt x="714" y="12965"/>
                      <a:pt x="724" y="12951"/>
                      <a:pt x="735" y="12936"/>
                    </a:cubicBezTo>
                    <a:cubicBezTo>
                      <a:pt x="746" y="12920"/>
                      <a:pt x="757" y="12905"/>
                      <a:pt x="768" y="12888"/>
                    </a:cubicBezTo>
                    <a:cubicBezTo>
                      <a:pt x="779" y="12872"/>
                      <a:pt x="790" y="12856"/>
                      <a:pt x="801" y="12840"/>
                    </a:cubicBezTo>
                    <a:cubicBezTo>
                      <a:pt x="812" y="12825"/>
                      <a:pt x="822" y="12810"/>
                      <a:pt x="831" y="12798"/>
                    </a:cubicBezTo>
                    <a:cubicBezTo>
                      <a:pt x="837" y="12788"/>
                      <a:pt x="840" y="12777"/>
                      <a:pt x="840" y="12765"/>
                    </a:cubicBezTo>
                    <a:cubicBezTo>
                      <a:pt x="840" y="12752"/>
                      <a:pt x="836" y="12740"/>
                      <a:pt x="830" y="12730"/>
                    </a:cubicBezTo>
                    <a:cubicBezTo>
                      <a:pt x="828" y="12727"/>
                      <a:pt x="824" y="12722"/>
                      <a:pt x="818" y="12712"/>
                    </a:cubicBezTo>
                    <a:cubicBezTo>
                      <a:pt x="811" y="12703"/>
                      <a:pt x="804" y="12692"/>
                      <a:pt x="795" y="12679"/>
                    </a:cubicBezTo>
                    <a:cubicBezTo>
                      <a:pt x="786" y="12666"/>
                      <a:pt x="777" y="12653"/>
                      <a:pt x="768" y="12638"/>
                    </a:cubicBezTo>
                    <a:cubicBezTo>
                      <a:pt x="758" y="12623"/>
                      <a:pt x="749" y="12609"/>
                      <a:pt x="740" y="12596"/>
                    </a:cubicBezTo>
                    <a:cubicBezTo>
                      <a:pt x="731" y="12583"/>
                      <a:pt x="724" y="12573"/>
                      <a:pt x="717" y="12563"/>
                    </a:cubicBezTo>
                    <a:cubicBezTo>
                      <a:pt x="711" y="12553"/>
                      <a:pt x="707" y="12547"/>
                      <a:pt x="705" y="12545"/>
                    </a:cubicBezTo>
                    <a:cubicBezTo>
                      <a:pt x="701" y="12541"/>
                      <a:pt x="697" y="12540"/>
                      <a:pt x="694" y="12540"/>
                    </a:cubicBezTo>
                    <a:close/>
                    <a:moveTo>
                      <a:pt x="17515" y="12604"/>
                    </a:moveTo>
                    <a:cubicBezTo>
                      <a:pt x="17501" y="12606"/>
                      <a:pt x="17489" y="12619"/>
                      <a:pt x="17477" y="12641"/>
                    </a:cubicBezTo>
                    <a:cubicBezTo>
                      <a:pt x="17465" y="12663"/>
                      <a:pt x="17457" y="12694"/>
                      <a:pt x="17454" y="12734"/>
                    </a:cubicBezTo>
                    <a:lnTo>
                      <a:pt x="17504" y="14465"/>
                    </a:lnTo>
                    <a:cubicBezTo>
                      <a:pt x="17507" y="14492"/>
                      <a:pt x="17510" y="14512"/>
                      <a:pt x="17514" y="14526"/>
                    </a:cubicBezTo>
                    <a:cubicBezTo>
                      <a:pt x="17518" y="14540"/>
                      <a:pt x="17525" y="14556"/>
                      <a:pt x="17535" y="14571"/>
                    </a:cubicBezTo>
                    <a:cubicBezTo>
                      <a:pt x="17546" y="14583"/>
                      <a:pt x="17557" y="14594"/>
                      <a:pt x="17567" y="14605"/>
                    </a:cubicBezTo>
                    <a:cubicBezTo>
                      <a:pt x="17577" y="14617"/>
                      <a:pt x="17587" y="14628"/>
                      <a:pt x="17597" y="14639"/>
                    </a:cubicBezTo>
                    <a:cubicBezTo>
                      <a:pt x="17620" y="14658"/>
                      <a:pt x="17639" y="14661"/>
                      <a:pt x="17656" y="14649"/>
                    </a:cubicBezTo>
                    <a:cubicBezTo>
                      <a:pt x="17672" y="14637"/>
                      <a:pt x="17684" y="14618"/>
                      <a:pt x="17692" y="14592"/>
                    </a:cubicBezTo>
                    <a:cubicBezTo>
                      <a:pt x="17699" y="14566"/>
                      <a:pt x="17701" y="14536"/>
                      <a:pt x="17696" y="14502"/>
                    </a:cubicBezTo>
                    <a:cubicBezTo>
                      <a:pt x="17692" y="14468"/>
                      <a:pt x="17680" y="14439"/>
                      <a:pt x="17660" y="14414"/>
                    </a:cubicBezTo>
                    <a:cubicBezTo>
                      <a:pt x="17655" y="14410"/>
                      <a:pt x="17651" y="14406"/>
                      <a:pt x="17647" y="14401"/>
                    </a:cubicBezTo>
                    <a:cubicBezTo>
                      <a:pt x="17643" y="14396"/>
                      <a:pt x="17640" y="14392"/>
                      <a:pt x="17636" y="14388"/>
                    </a:cubicBezTo>
                    <a:lnTo>
                      <a:pt x="17588" y="12711"/>
                    </a:lnTo>
                    <a:cubicBezTo>
                      <a:pt x="17580" y="12672"/>
                      <a:pt x="17570" y="12644"/>
                      <a:pt x="17556" y="12627"/>
                    </a:cubicBezTo>
                    <a:cubicBezTo>
                      <a:pt x="17542" y="12610"/>
                      <a:pt x="17529" y="12601"/>
                      <a:pt x="17515" y="12604"/>
                    </a:cubicBezTo>
                    <a:close/>
                    <a:moveTo>
                      <a:pt x="523" y="12628"/>
                    </a:moveTo>
                    <a:cubicBezTo>
                      <a:pt x="531" y="12628"/>
                      <a:pt x="538" y="12632"/>
                      <a:pt x="544" y="12640"/>
                    </a:cubicBezTo>
                    <a:cubicBezTo>
                      <a:pt x="550" y="12648"/>
                      <a:pt x="556" y="12660"/>
                      <a:pt x="561" y="12673"/>
                    </a:cubicBezTo>
                    <a:cubicBezTo>
                      <a:pt x="565" y="12686"/>
                      <a:pt x="569" y="12702"/>
                      <a:pt x="572" y="12718"/>
                    </a:cubicBezTo>
                    <a:cubicBezTo>
                      <a:pt x="574" y="12735"/>
                      <a:pt x="576" y="12750"/>
                      <a:pt x="576" y="12766"/>
                    </a:cubicBezTo>
                    <a:cubicBezTo>
                      <a:pt x="576" y="12788"/>
                      <a:pt x="574" y="12808"/>
                      <a:pt x="570" y="12824"/>
                    </a:cubicBezTo>
                    <a:cubicBezTo>
                      <a:pt x="565" y="12841"/>
                      <a:pt x="559" y="12855"/>
                      <a:pt x="552" y="12866"/>
                    </a:cubicBezTo>
                    <a:cubicBezTo>
                      <a:pt x="544" y="12878"/>
                      <a:pt x="535" y="12886"/>
                      <a:pt x="525" y="12893"/>
                    </a:cubicBezTo>
                    <a:cubicBezTo>
                      <a:pt x="515" y="12899"/>
                      <a:pt x="504" y="12902"/>
                      <a:pt x="492" y="12902"/>
                    </a:cubicBezTo>
                    <a:cubicBezTo>
                      <a:pt x="487" y="12902"/>
                      <a:pt x="482" y="12901"/>
                      <a:pt x="477" y="12900"/>
                    </a:cubicBezTo>
                    <a:cubicBezTo>
                      <a:pt x="473" y="12898"/>
                      <a:pt x="468" y="12897"/>
                      <a:pt x="463" y="12895"/>
                    </a:cubicBezTo>
                    <a:lnTo>
                      <a:pt x="463" y="12704"/>
                    </a:lnTo>
                    <a:cubicBezTo>
                      <a:pt x="463" y="12703"/>
                      <a:pt x="465" y="12701"/>
                      <a:pt x="466" y="12699"/>
                    </a:cubicBezTo>
                    <a:cubicBezTo>
                      <a:pt x="467" y="12697"/>
                      <a:pt x="468" y="12696"/>
                      <a:pt x="468" y="12694"/>
                    </a:cubicBezTo>
                    <a:cubicBezTo>
                      <a:pt x="472" y="12686"/>
                      <a:pt x="475" y="12678"/>
                      <a:pt x="479" y="12670"/>
                    </a:cubicBezTo>
                    <a:cubicBezTo>
                      <a:pt x="483" y="12662"/>
                      <a:pt x="487" y="12655"/>
                      <a:pt x="491" y="12649"/>
                    </a:cubicBezTo>
                    <a:cubicBezTo>
                      <a:pt x="496" y="12643"/>
                      <a:pt x="501" y="12638"/>
                      <a:pt x="506" y="12634"/>
                    </a:cubicBezTo>
                    <a:cubicBezTo>
                      <a:pt x="511" y="12630"/>
                      <a:pt x="517" y="12628"/>
                      <a:pt x="523" y="12628"/>
                    </a:cubicBezTo>
                    <a:close/>
                    <a:moveTo>
                      <a:pt x="16206" y="12732"/>
                    </a:moveTo>
                    <a:cubicBezTo>
                      <a:pt x="16191" y="12734"/>
                      <a:pt x="16177" y="12746"/>
                      <a:pt x="16166" y="12768"/>
                    </a:cubicBezTo>
                    <a:cubicBezTo>
                      <a:pt x="16155" y="12790"/>
                      <a:pt x="16147" y="12822"/>
                      <a:pt x="16143" y="12864"/>
                    </a:cubicBezTo>
                    <a:lnTo>
                      <a:pt x="16157" y="13357"/>
                    </a:lnTo>
                    <a:lnTo>
                      <a:pt x="16065" y="13367"/>
                    </a:lnTo>
                    <a:cubicBezTo>
                      <a:pt x="16040" y="13369"/>
                      <a:pt x="16022" y="13385"/>
                      <a:pt x="16010" y="13415"/>
                    </a:cubicBezTo>
                    <a:cubicBezTo>
                      <a:pt x="15999" y="13444"/>
                      <a:pt x="15993" y="13473"/>
                      <a:pt x="15994" y="13502"/>
                    </a:cubicBezTo>
                    <a:cubicBezTo>
                      <a:pt x="15995" y="13531"/>
                      <a:pt x="16001" y="13557"/>
                      <a:pt x="16013" y="13581"/>
                    </a:cubicBezTo>
                    <a:cubicBezTo>
                      <a:pt x="16026" y="13605"/>
                      <a:pt x="16044" y="13618"/>
                      <a:pt x="16068" y="13622"/>
                    </a:cubicBezTo>
                    <a:lnTo>
                      <a:pt x="16165" y="13612"/>
                    </a:lnTo>
                    <a:cubicBezTo>
                      <a:pt x="16169" y="13774"/>
                      <a:pt x="16174" y="13941"/>
                      <a:pt x="16179" y="14111"/>
                    </a:cubicBezTo>
                    <a:cubicBezTo>
                      <a:pt x="16185" y="14282"/>
                      <a:pt x="16190" y="14448"/>
                      <a:pt x="16194" y="14610"/>
                    </a:cubicBezTo>
                    <a:cubicBezTo>
                      <a:pt x="16199" y="14656"/>
                      <a:pt x="16209" y="14688"/>
                      <a:pt x="16222" y="14708"/>
                    </a:cubicBezTo>
                    <a:cubicBezTo>
                      <a:pt x="16236" y="14729"/>
                      <a:pt x="16250" y="14738"/>
                      <a:pt x="16265" y="14737"/>
                    </a:cubicBezTo>
                    <a:cubicBezTo>
                      <a:pt x="16280" y="14735"/>
                      <a:pt x="16295" y="14722"/>
                      <a:pt x="16309" y="14696"/>
                    </a:cubicBezTo>
                    <a:cubicBezTo>
                      <a:pt x="16323" y="14671"/>
                      <a:pt x="16330" y="14634"/>
                      <a:pt x="16328" y="14586"/>
                    </a:cubicBezTo>
                    <a:cubicBezTo>
                      <a:pt x="16324" y="14426"/>
                      <a:pt x="16318" y="14261"/>
                      <a:pt x="16312" y="14092"/>
                    </a:cubicBezTo>
                    <a:cubicBezTo>
                      <a:pt x="16306" y="13923"/>
                      <a:pt x="16302" y="13758"/>
                      <a:pt x="16298" y="13598"/>
                    </a:cubicBezTo>
                    <a:lnTo>
                      <a:pt x="16450" y="13582"/>
                    </a:lnTo>
                    <a:cubicBezTo>
                      <a:pt x="16471" y="13569"/>
                      <a:pt x="16487" y="13551"/>
                      <a:pt x="16498" y="13527"/>
                    </a:cubicBezTo>
                    <a:cubicBezTo>
                      <a:pt x="16508" y="13503"/>
                      <a:pt x="16512" y="13477"/>
                      <a:pt x="16511" y="13448"/>
                    </a:cubicBezTo>
                    <a:cubicBezTo>
                      <a:pt x="16510" y="13421"/>
                      <a:pt x="16505" y="13395"/>
                      <a:pt x="16494" y="13373"/>
                    </a:cubicBezTo>
                    <a:cubicBezTo>
                      <a:pt x="16484" y="13350"/>
                      <a:pt x="16468" y="13335"/>
                      <a:pt x="16447" y="13326"/>
                    </a:cubicBezTo>
                    <a:lnTo>
                      <a:pt x="16291" y="13342"/>
                    </a:lnTo>
                    <a:lnTo>
                      <a:pt x="16276" y="12840"/>
                    </a:lnTo>
                    <a:cubicBezTo>
                      <a:pt x="16270" y="12802"/>
                      <a:pt x="16260" y="12774"/>
                      <a:pt x="16247" y="12756"/>
                    </a:cubicBezTo>
                    <a:cubicBezTo>
                      <a:pt x="16234" y="12739"/>
                      <a:pt x="16220" y="12731"/>
                      <a:pt x="16206" y="12732"/>
                    </a:cubicBezTo>
                    <a:close/>
                    <a:moveTo>
                      <a:pt x="3926" y="13021"/>
                    </a:moveTo>
                    <a:cubicBezTo>
                      <a:pt x="3909" y="13021"/>
                      <a:pt x="3893" y="13033"/>
                      <a:pt x="3879" y="13057"/>
                    </a:cubicBezTo>
                    <a:cubicBezTo>
                      <a:pt x="3866" y="13081"/>
                      <a:pt x="3856" y="13116"/>
                      <a:pt x="3850" y="13164"/>
                    </a:cubicBezTo>
                    <a:lnTo>
                      <a:pt x="3850" y="13729"/>
                    </a:lnTo>
                    <a:lnTo>
                      <a:pt x="3745" y="13729"/>
                    </a:lnTo>
                    <a:cubicBezTo>
                      <a:pt x="3716" y="13729"/>
                      <a:pt x="3695" y="13745"/>
                      <a:pt x="3680" y="13777"/>
                    </a:cubicBezTo>
                    <a:cubicBezTo>
                      <a:pt x="3666" y="13810"/>
                      <a:pt x="3659" y="13842"/>
                      <a:pt x="3659" y="13876"/>
                    </a:cubicBezTo>
                    <a:cubicBezTo>
                      <a:pt x="3659" y="13909"/>
                      <a:pt x="3665" y="13940"/>
                      <a:pt x="3679" y="13969"/>
                    </a:cubicBezTo>
                    <a:cubicBezTo>
                      <a:pt x="3692" y="13997"/>
                      <a:pt x="3712" y="14016"/>
                      <a:pt x="3739" y="14023"/>
                    </a:cubicBezTo>
                    <a:lnTo>
                      <a:pt x="3850" y="14023"/>
                    </a:lnTo>
                    <a:cubicBezTo>
                      <a:pt x="3850" y="14209"/>
                      <a:pt x="3850" y="14400"/>
                      <a:pt x="3851" y="14595"/>
                    </a:cubicBezTo>
                    <a:cubicBezTo>
                      <a:pt x="3851" y="14791"/>
                      <a:pt x="3852" y="14981"/>
                      <a:pt x="3852" y="15167"/>
                    </a:cubicBezTo>
                    <a:cubicBezTo>
                      <a:pt x="3855" y="15220"/>
                      <a:pt x="3864" y="15259"/>
                      <a:pt x="3879" y="15284"/>
                    </a:cubicBezTo>
                    <a:cubicBezTo>
                      <a:pt x="3894" y="15309"/>
                      <a:pt x="3911" y="15321"/>
                      <a:pt x="3928" y="15321"/>
                    </a:cubicBezTo>
                    <a:cubicBezTo>
                      <a:pt x="3946" y="15321"/>
                      <a:pt x="3963" y="15307"/>
                      <a:pt x="3980" y="15280"/>
                    </a:cubicBezTo>
                    <a:cubicBezTo>
                      <a:pt x="3997" y="15252"/>
                      <a:pt x="4005" y="15211"/>
                      <a:pt x="4005" y="15156"/>
                    </a:cubicBezTo>
                    <a:cubicBezTo>
                      <a:pt x="4005" y="14973"/>
                      <a:pt x="4004" y="14784"/>
                      <a:pt x="4003" y="14589"/>
                    </a:cubicBezTo>
                    <a:cubicBezTo>
                      <a:pt x="4002" y="14395"/>
                      <a:pt x="4002" y="14207"/>
                      <a:pt x="4003" y="14023"/>
                    </a:cubicBezTo>
                    <a:lnTo>
                      <a:pt x="4177" y="14023"/>
                    </a:lnTo>
                    <a:cubicBezTo>
                      <a:pt x="4202" y="14011"/>
                      <a:pt x="4221" y="13991"/>
                      <a:pt x="4233" y="13965"/>
                    </a:cubicBezTo>
                    <a:cubicBezTo>
                      <a:pt x="4246" y="13939"/>
                      <a:pt x="4252" y="13909"/>
                      <a:pt x="4252" y="13876"/>
                    </a:cubicBezTo>
                    <a:cubicBezTo>
                      <a:pt x="4252" y="13845"/>
                      <a:pt x="4247" y="13816"/>
                      <a:pt x="4236" y="13788"/>
                    </a:cubicBezTo>
                    <a:cubicBezTo>
                      <a:pt x="4224" y="13761"/>
                      <a:pt x="4207" y="13741"/>
                      <a:pt x="4183" y="13729"/>
                    </a:cubicBezTo>
                    <a:lnTo>
                      <a:pt x="4003" y="13729"/>
                    </a:lnTo>
                    <a:lnTo>
                      <a:pt x="4003" y="13153"/>
                    </a:lnTo>
                    <a:cubicBezTo>
                      <a:pt x="3997" y="13108"/>
                      <a:pt x="3987" y="13074"/>
                      <a:pt x="3972" y="13053"/>
                    </a:cubicBezTo>
                    <a:cubicBezTo>
                      <a:pt x="3958" y="13031"/>
                      <a:pt x="3942" y="13021"/>
                      <a:pt x="3926" y="13021"/>
                    </a:cubicBezTo>
                    <a:close/>
                    <a:moveTo>
                      <a:pt x="5814" y="13021"/>
                    </a:moveTo>
                    <a:cubicBezTo>
                      <a:pt x="5798" y="13022"/>
                      <a:pt x="5783" y="13035"/>
                      <a:pt x="5769" y="13059"/>
                    </a:cubicBezTo>
                    <a:cubicBezTo>
                      <a:pt x="5754" y="13083"/>
                      <a:pt x="5745" y="13117"/>
                      <a:pt x="5740" y="13162"/>
                    </a:cubicBezTo>
                    <a:lnTo>
                      <a:pt x="5740" y="15147"/>
                    </a:lnTo>
                    <a:cubicBezTo>
                      <a:pt x="5742" y="15178"/>
                      <a:pt x="5745" y="15203"/>
                      <a:pt x="5749" y="15220"/>
                    </a:cubicBezTo>
                    <a:cubicBezTo>
                      <a:pt x="5753" y="15236"/>
                      <a:pt x="5760" y="15254"/>
                      <a:pt x="5772" y="15273"/>
                    </a:cubicBezTo>
                    <a:cubicBezTo>
                      <a:pt x="5784" y="15287"/>
                      <a:pt x="5796" y="15302"/>
                      <a:pt x="5807" y="15316"/>
                    </a:cubicBezTo>
                    <a:cubicBezTo>
                      <a:pt x="5819" y="15330"/>
                      <a:pt x="5830" y="15345"/>
                      <a:pt x="5841" y="15359"/>
                    </a:cubicBezTo>
                    <a:cubicBezTo>
                      <a:pt x="5866" y="15383"/>
                      <a:pt x="5888" y="15389"/>
                      <a:pt x="5907" y="15377"/>
                    </a:cubicBezTo>
                    <a:cubicBezTo>
                      <a:pt x="5926" y="15365"/>
                      <a:pt x="5941" y="15344"/>
                      <a:pt x="5951" y="15316"/>
                    </a:cubicBezTo>
                    <a:cubicBezTo>
                      <a:pt x="5960" y="15287"/>
                      <a:pt x="5963" y="15253"/>
                      <a:pt x="5959" y="15214"/>
                    </a:cubicBezTo>
                    <a:cubicBezTo>
                      <a:pt x="5955" y="15174"/>
                      <a:pt x="5942" y="15139"/>
                      <a:pt x="5920" y="15108"/>
                    </a:cubicBezTo>
                    <a:cubicBezTo>
                      <a:pt x="5915" y="15104"/>
                      <a:pt x="5910" y="15098"/>
                      <a:pt x="5905" y="15092"/>
                    </a:cubicBezTo>
                    <a:cubicBezTo>
                      <a:pt x="5901" y="15086"/>
                      <a:pt x="5897" y="15081"/>
                      <a:pt x="5893" y="15076"/>
                    </a:cubicBezTo>
                    <a:lnTo>
                      <a:pt x="5893" y="13151"/>
                    </a:lnTo>
                    <a:cubicBezTo>
                      <a:pt x="5886" y="13106"/>
                      <a:pt x="5874" y="13072"/>
                      <a:pt x="5859" y="13051"/>
                    </a:cubicBezTo>
                    <a:cubicBezTo>
                      <a:pt x="5844" y="13029"/>
                      <a:pt x="5829" y="13020"/>
                      <a:pt x="5814" y="13021"/>
                    </a:cubicBezTo>
                    <a:close/>
                    <a:moveTo>
                      <a:pt x="2877" y="13053"/>
                    </a:moveTo>
                    <a:cubicBezTo>
                      <a:pt x="2861" y="13054"/>
                      <a:pt x="2846" y="13067"/>
                      <a:pt x="2832" y="13091"/>
                    </a:cubicBezTo>
                    <a:cubicBezTo>
                      <a:pt x="2817" y="13115"/>
                      <a:pt x="2808" y="13149"/>
                      <a:pt x="2803" y="13194"/>
                    </a:cubicBezTo>
                    <a:lnTo>
                      <a:pt x="2803" y="15184"/>
                    </a:lnTo>
                    <a:cubicBezTo>
                      <a:pt x="2806" y="15236"/>
                      <a:pt x="2816" y="15275"/>
                      <a:pt x="2832" y="15300"/>
                    </a:cubicBezTo>
                    <a:cubicBezTo>
                      <a:pt x="2847" y="15325"/>
                      <a:pt x="2864" y="15337"/>
                      <a:pt x="2882" y="15336"/>
                    </a:cubicBezTo>
                    <a:cubicBezTo>
                      <a:pt x="2900" y="15335"/>
                      <a:pt x="2917" y="15320"/>
                      <a:pt x="2932" y="15293"/>
                    </a:cubicBezTo>
                    <a:cubicBezTo>
                      <a:pt x="2947" y="15265"/>
                      <a:pt x="2955" y="15225"/>
                      <a:pt x="2956" y="15173"/>
                    </a:cubicBezTo>
                    <a:lnTo>
                      <a:pt x="2956" y="14479"/>
                    </a:lnTo>
                    <a:cubicBezTo>
                      <a:pt x="2959" y="14474"/>
                      <a:pt x="2962" y="14469"/>
                      <a:pt x="2966" y="14463"/>
                    </a:cubicBezTo>
                    <a:cubicBezTo>
                      <a:pt x="2970" y="14457"/>
                      <a:pt x="2972" y="14450"/>
                      <a:pt x="2975" y="14443"/>
                    </a:cubicBezTo>
                    <a:cubicBezTo>
                      <a:pt x="2992" y="14400"/>
                      <a:pt x="3011" y="14356"/>
                      <a:pt x="3029" y="14311"/>
                    </a:cubicBezTo>
                    <a:cubicBezTo>
                      <a:pt x="3048" y="14265"/>
                      <a:pt x="3068" y="14225"/>
                      <a:pt x="3090" y="14190"/>
                    </a:cubicBezTo>
                    <a:cubicBezTo>
                      <a:pt x="3112" y="14156"/>
                      <a:pt x="3136" y="14131"/>
                      <a:pt x="3162" y="14114"/>
                    </a:cubicBezTo>
                    <a:cubicBezTo>
                      <a:pt x="3188" y="14098"/>
                      <a:pt x="3218" y="14098"/>
                      <a:pt x="3250" y="14114"/>
                    </a:cubicBezTo>
                    <a:cubicBezTo>
                      <a:pt x="3289" y="14162"/>
                      <a:pt x="3316" y="14219"/>
                      <a:pt x="3331" y="14289"/>
                    </a:cubicBezTo>
                    <a:cubicBezTo>
                      <a:pt x="3347" y="14358"/>
                      <a:pt x="3356" y="14436"/>
                      <a:pt x="3357" y="14522"/>
                    </a:cubicBezTo>
                    <a:cubicBezTo>
                      <a:pt x="3358" y="14637"/>
                      <a:pt x="3359" y="14749"/>
                      <a:pt x="3359" y="14860"/>
                    </a:cubicBezTo>
                    <a:cubicBezTo>
                      <a:pt x="3359" y="14971"/>
                      <a:pt x="3359" y="15083"/>
                      <a:pt x="3359" y="15198"/>
                    </a:cubicBezTo>
                    <a:cubicBezTo>
                      <a:pt x="3362" y="15250"/>
                      <a:pt x="3372" y="15289"/>
                      <a:pt x="3388" y="15314"/>
                    </a:cubicBezTo>
                    <a:cubicBezTo>
                      <a:pt x="3404" y="15339"/>
                      <a:pt x="3420" y="15351"/>
                      <a:pt x="3438" y="15350"/>
                    </a:cubicBezTo>
                    <a:cubicBezTo>
                      <a:pt x="3456" y="15349"/>
                      <a:pt x="3473" y="15334"/>
                      <a:pt x="3488" y="15307"/>
                    </a:cubicBezTo>
                    <a:cubicBezTo>
                      <a:pt x="3503" y="15279"/>
                      <a:pt x="3511" y="15239"/>
                      <a:pt x="3512" y="15187"/>
                    </a:cubicBezTo>
                    <a:cubicBezTo>
                      <a:pt x="3511" y="15072"/>
                      <a:pt x="3511" y="14960"/>
                      <a:pt x="3511" y="14849"/>
                    </a:cubicBezTo>
                    <a:cubicBezTo>
                      <a:pt x="3512" y="14738"/>
                      <a:pt x="3512" y="14626"/>
                      <a:pt x="3511" y="14511"/>
                    </a:cubicBezTo>
                    <a:cubicBezTo>
                      <a:pt x="3509" y="14444"/>
                      <a:pt x="3504" y="14375"/>
                      <a:pt x="3496" y="14304"/>
                    </a:cubicBezTo>
                    <a:cubicBezTo>
                      <a:pt x="3487" y="14232"/>
                      <a:pt x="3473" y="14164"/>
                      <a:pt x="3455" y="14101"/>
                    </a:cubicBezTo>
                    <a:cubicBezTo>
                      <a:pt x="3437" y="14038"/>
                      <a:pt x="3415" y="13983"/>
                      <a:pt x="3388" y="13935"/>
                    </a:cubicBezTo>
                    <a:cubicBezTo>
                      <a:pt x="3361" y="13887"/>
                      <a:pt x="3329" y="13852"/>
                      <a:pt x="3292" y="13831"/>
                    </a:cubicBezTo>
                    <a:cubicBezTo>
                      <a:pt x="3269" y="13819"/>
                      <a:pt x="3246" y="13810"/>
                      <a:pt x="3223" y="13802"/>
                    </a:cubicBezTo>
                    <a:cubicBezTo>
                      <a:pt x="3200" y="13795"/>
                      <a:pt x="3177" y="13798"/>
                      <a:pt x="3155" y="13810"/>
                    </a:cubicBezTo>
                    <a:cubicBezTo>
                      <a:pt x="3126" y="13821"/>
                      <a:pt x="3101" y="13837"/>
                      <a:pt x="3079" y="13858"/>
                    </a:cubicBezTo>
                    <a:cubicBezTo>
                      <a:pt x="3057" y="13878"/>
                      <a:pt x="3034" y="13905"/>
                      <a:pt x="3009" y="13939"/>
                    </a:cubicBezTo>
                    <a:cubicBezTo>
                      <a:pt x="2993" y="13960"/>
                      <a:pt x="2975" y="13988"/>
                      <a:pt x="2956" y="14024"/>
                    </a:cubicBezTo>
                    <a:lnTo>
                      <a:pt x="2956" y="13183"/>
                    </a:lnTo>
                    <a:cubicBezTo>
                      <a:pt x="2949" y="13138"/>
                      <a:pt x="2937" y="13104"/>
                      <a:pt x="2922" y="13083"/>
                    </a:cubicBezTo>
                    <a:cubicBezTo>
                      <a:pt x="2907" y="13061"/>
                      <a:pt x="2892" y="13052"/>
                      <a:pt x="2877" y="13053"/>
                    </a:cubicBezTo>
                    <a:close/>
                    <a:moveTo>
                      <a:pt x="18622" y="13085"/>
                    </a:moveTo>
                    <a:cubicBezTo>
                      <a:pt x="18604" y="13087"/>
                      <a:pt x="18589" y="13100"/>
                      <a:pt x="18578" y="13124"/>
                    </a:cubicBezTo>
                    <a:cubicBezTo>
                      <a:pt x="18566" y="13148"/>
                      <a:pt x="18561" y="13177"/>
                      <a:pt x="18562" y="13210"/>
                    </a:cubicBezTo>
                    <a:cubicBezTo>
                      <a:pt x="18563" y="13246"/>
                      <a:pt x="18571" y="13280"/>
                      <a:pt x="18586" y="13311"/>
                    </a:cubicBezTo>
                    <a:cubicBezTo>
                      <a:pt x="18605" y="13339"/>
                      <a:pt x="18630" y="13371"/>
                      <a:pt x="18659" y="13410"/>
                    </a:cubicBezTo>
                    <a:cubicBezTo>
                      <a:pt x="18689" y="13448"/>
                      <a:pt x="18719" y="13488"/>
                      <a:pt x="18751" y="13531"/>
                    </a:cubicBezTo>
                    <a:cubicBezTo>
                      <a:pt x="18783" y="13573"/>
                      <a:pt x="18813" y="13615"/>
                      <a:pt x="18843" y="13653"/>
                    </a:cubicBezTo>
                    <a:cubicBezTo>
                      <a:pt x="18872" y="13692"/>
                      <a:pt x="18897" y="13724"/>
                      <a:pt x="18916" y="13751"/>
                    </a:cubicBezTo>
                    <a:cubicBezTo>
                      <a:pt x="18895" y="13785"/>
                      <a:pt x="18871" y="13824"/>
                      <a:pt x="18843" y="13868"/>
                    </a:cubicBezTo>
                    <a:cubicBezTo>
                      <a:pt x="18816" y="13911"/>
                      <a:pt x="18788" y="13955"/>
                      <a:pt x="18760" y="14001"/>
                    </a:cubicBezTo>
                    <a:cubicBezTo>
                      <a:pt x="18731" y="14047"/>
                      <a:pt x="18704" y="14092"/>
                      <a:pt x="18676" y="14135"/>
                    </a:cubicBezTo>
                    <a:cubicBezTo>
                      <a:pt x="18648" y="14179"/>
                      <a:pt x="18624" y="14217"/>
                      <a:pt x="18603" y="14250"/>
                    </a:cubicBezTo>
                    <a:cubicBezTo>
                      <a:pt x="18592" y="14283"/>
                      <a:pt x="18587" y="14315"/>
                      <a:pt x="18588" y="14349"/>
                    </a:cubicBezTo>
                    <a:cubicBezTo>
                      <a:pt x="18589" y="14382"/>
                      <a:pt x="18596" y="14409"/>
                      <a:pt x="18609" y="14430"/>
                    </a:cubicBezTo>
                    <a:cubicBezTo>
                      <a:pt x="18621" y="14450"/>
                      <a:pt x="18637" y="14460"/>
                      <a:pt x="18655" y="14458"/>
                    </a:cubicBezTo>
                    <a:cubicBezTo>
                      <a:pt x="18668" y="14457"/>
                      <a:pt x="18682" y="14449"/>
                      <a:pt x="18696" y="14435"/>
                    </a:cubicBezTo>
                    <a:cubicBezTo>
                      <a:pt x="18722" y="14395"/>
                      <a:pt x="18751" y="14349"/>
                      <a:pt x="18783" y="14298"/>
                    </a:cubicBezTo>
                    <a:cubicBezTo>
                      <a:pt x="18815" y="14246"/>
                      <a:pt x="18848" y="14194"/>
                      <a:pt x="18882" y="14140"/>
                    </a:cubicBezTo>
                    <a:cubicBezTo>
                      <a:pt x="18915" y="14087"/>
                      <a:pt x="18948" y="14033"/>
                      <a:pt x="18981" y="13981"/>
                    </a:cubicBezTo>
                    <a:cubicBezTo>
                      <a:pt x="19014" y="13928"/>
                      <a:pt x="19043" y="13882"/>
                      <a:pt x="19070" y="13842"/>
                    </a:cubicBezTo>
                    <a:cubicBezTo>
                      <a:pt x="19086" y="13806"/>
                      <a:pt x="19094" y="13772"/>
                      <a:pt x="19093" y="13736"/>
                    </a:cubicBezTo>
                    <a:cubicBezTo>
                      <a:pt x="19091" y="13695"/>
                      <a:pt x="19080" y="13659"/>
                      <a:pt x="19059" y="13630"/>
                    </a:cubicBezTo>
                    <a:cubicBezTo>
                      <a:pt x="19053" y="13622"/>
                      <a:pt x="19040" y="13605"/>
                      <a:pt x="19020" y="13578"/>
                    </a:cubicBezTo>
                    <a:cubicBezTo>
                      <a:pt x="19000" y="13551"/>
                      <a:pt x="18976" y="13519"/>
                      <a:pt x="18948" y="13483"/>
                    </a:cubicBezTo>
                    <a:cubicBezTo>
                      <a:pt x="18920" y="13446"/>
                      <a:pt x="18890" y="13406"/>
                      <a:pt x="18859" y="13364"/>
                    </a:cubicBezTo>
                    <a:cubicBezTo>
                      <a:pt x="18827" y="13321"/>
                      <a:pt x="18797" y="13282"/>
                      <a:pt x="18769" y="13245"/>
                    </a:cubicBezTo>
                    <a:cubicBezTo>
                      <a:pt x="18741" y="13209"/>
                      <a:pt x="18717" y="13176"/>
                      <a:pt x="18697" y="13148"/>
                    </a:cubicBezTo>
                    <a:cubicBezTo>
                      <a:pt x="18677" y="13120"/>
                      <a:pt x="18664" y="13103"/>
                      <a:pt x="18658" y="13097"/>
                    </a:cubicBezTo>
                    <a:cubicBezTo>
                      <a:pt x="18644" y="13088"/>
                      <a:pt x="18632" y="13084"/>
                      <a:pt x="18622" y="13085"/>
                    </a:cubicBezTo>
                    <a:close/>
                    <a:moveTo>
                      <a:pt x="18159" y="13152"/>
                    </a:moveTo>
                    <a:cubicBezTo>
                      <a:pt x="18129" y="13157"/>
                      <a:pt x="18100" y="13169"/>
                      <a:pt x="18071" y="13188"/>
                    </a:cubicBezTo>
                    <a:cubicBezTo>
                      <a:pt x="18013" y="13227"/>
                      <a:pt x="17960" y="13280"/>
                      <a:pt x="17912" y="13350"/>
                    </a:cubicBezTo>
                    <a:cubicBezTo>
                      <a:pt x="17865" y="13417"/>
                      <a:pt x="17833" y="13504"/>
                      <a:pt x="17813" y="13609"/>
                    </a:cubicBezTo>
                    <a:cubicBezTo>
                      <a:pt x="17794" y="13714"/>
                      <a:pt x="17787" y="13823"/>
                      <a:pt x="17791" y="13934"/>
                    </a:cubicBezTo>
                    <a:cubicBezTo>
                      <a:pt x="17795" y="14045"/>
                      <a:pt x="17811" y="14150"/>
                      <a:pt x="17838" y="14250"/>
                    </a:cubicBezTo>
                    <a:cubicBezTo>
                      <a:pt x="17864" y="14351"/>
                      <a:pt x="17902" y="14429"/>
                      <a:pt x="17949" y="14484"/>
                    </a:cubicBezTo>
                    <a:cubicBezTo>
                      <a:pt x="17989" y="14530"/>
                      <a:pt x="18029" y="14558"/>
                      <a:pt x="18071" y="14567"/>
                    </a:cubicBezTo>
                    <a:cubicBezTo>
                      <a:pt x="18113" y="14576"/>
                      <a:pt x="18155" y="14572"/>
                      <a:pt x="18197" y="14555"/>
                    </a:cubicBezTo>
                    <a:cubicBezTo>
                      <a:pt x="18239" y="14538"/>
                      <a:pt x="18280" y="14512"/>
                      <a:pt x="18321" y="14474"/>
                    </a:cubicBezTo>
                    <a:cubicBezTo>
                      <a:pt x="18361" y="14436"/>
                      <a:pt x="18399" y="14396"/>
                      <a:pt x="18433" y="14353"/>
                    </a:cubicBezTo>
                    <a:cubicBezTo>
                      <a:pt x="18453" y="14328"/>
                      <a:pt x="18465" y="14297"/>
                      <a:pt x="18469" y="14264"/>
                    </a:cubicBezTo>
                    <a:cubicBezTo>
                      <a:pt x="18473" y="14230"/>
                      <a:pt x="18471" y="14201"/>
                      <a:pt x="18463" y="14174"/>
                    </a:cubicBezTo>
                    <a:cubicBezTo>
                      <a:pt x="18455" y="14148"/>
                      <a:pt x="18443" y="14129"/>
                      <a:pt x="18427" y="14118"/>
                    </a:cubicBezTo>
                    <a:cubicBezTo>
                      <a:pt x="18410" y="14107"/>
                      <a:pt x="18390" y="14112"/>
                      <a:pt x="18368" y="14131"/>
                    </a:cubicBezTo>
                    <a:cubicBezTo>
                      <a:pt x="18337" y="14170"/>
                      <a:pt x="18303" y="14209"/>
                      <a:pt x="18266" y="14249"/>
                    </a:cubicBezTo>
                    <a:cubicBezTo>
                      <a:pt x="18228" y="14290"/>
                      <a:pt x="18190" y="14315"/>
                      <a:pt x="18152" y="14323"/>
                    </a:cubicBezTo>
                    <a:cubicBezTo>
                      <a:pt x="18105" y="14334"/>
                      <a:pt x="18064" y="14320"/>
                      <a:pt x="18031" y="14281"/>
                    </a:cubicBezTo>
                    <a:cubicBezTo>
                      <a:pt x="17998" y="14241"/>
                      <a:pt x="17972" y="14189"/>
                      <a:pt x="17953" y="14124"/>
                    </a:cubicBezTo>
                    <a:cubicBezTo>
                      <a:pt x="17966" y="14127"/>
                      <a:pt x="17978" y="14125"/>
                      <a:pt x="17991" y="14117"/>
                    </a:cubicBezTo>
                    <a:cubicBezTo>
                      <a:pt x="18021" y="14097"/>
                      <a:pt x="18056" y="14076"/>
                      <a:pt x="18097" y="14053"/>
                    </a:cubicBezTo>
                    <a:cubicBezTo>
                      <a:pt x="18137" y="14030"/>
                      <a:pt x="18177" y="14002"/>
                      <a:pt x="18217" y="13970"/>
                    </a:cubicBezTo>
                    <a:cubicBezTo>
                      <a:pt x="18257" y="13938"/>
                      <a:pt x="18294" y="13900"/>
                      <a:pt x="18327" y="13856"/>
                    </a:cubicBezTo>
                    <a:cubicBezTo>
                      <a:pt x="18361" y="13811"/>
                      <a:pt x="18386" y="13758"/>
                      <a:pt x="18403" y="13698"/>
                    </a:cubicBezTo>
                    <a:cubicBezTo>
                      <a:pt x="18418" y="13645"/>
                      <a:pt x="18424" y="13589"/>
                      <a:pt x="18421" y="13530"/>
                    </a:cubicBezTo>
                    <a:cubicBezTo>
                      <a:pt x="18418" y="13471"/>
                      <a:pt x="18409" y="13415"/>
                      <a:pt x="18392" y="13364"/>
                    </a:cubicBezTo>
                    <a:cubicBezTo>
                      <a:pt x="18376" y="13312"/>
                      <a:pt x="18356" y="13267"/>
                      <a:pt x="18331" y="13229"/>
                    </a:cubicBezTo>
                    <a:cubicBezTo>
                      <a:pt x="18305" y="13191"/>
                      <a:pt x="18278" y="13167"/>
                      <a:pt x="18248" y="13158"/>
                    </a:cubicBezTo>
                    <a:cubicBezTo>
                      <a:pt x="18218" y="13149"/>
                      <a:pt x="18188" y="13147"/>
                      <a:pt x="18159" y="13152"/>
                    </a:cubicBezTo>
                    <a:close/>
                    <a:moveTo>
                      <a:pt x="17230" y="13181"/>
                    </a:moveTo>
                    <a:cubicBezTo>
                      <a:pt x="17218" y="13182"/>
                      <a:pt x="17207" y="13190"/>
                      <a:pt x="17196" y="13203"/>
                    </a:cubicBezTo>
                    <a:cubicBezTo>
                      <a:pt x="17186" y="13217"/>
                      <a:pt x="17176" y="13239"/>
                      <a:pt x="17168" y="13269"/>
                    </a:cubicBezTo>
                    <a:cubicBezTo>
                      <a:pt x="17153" y="13421"/>
                      <a:pt x="17132" y="13567"/>
                      <a:pt x="17106" y="13707"/>
                    </a:cubicBezTo>
                    <a:cubicBezTo>
                      <a:pt x="17080" y="13848"/>
                      <a:pt x="17051" y="13987"/>
                      <a:pt x="17019" y="14126"/>
                    </a:cubicBezTo>
                    <a:cubicBezTo>
                      <a:pt x="16984" y="14076"/>
                      <a:pt x="16952" y="14023"/>
                      <a:pt x="16923" y="13969"/>
                    </a:cubicBezTo>
                    <a:cubicBezTo>
                      <a:pt x="16893" y="13915"/>
                      <a:pt x="16867" y="13857"/>
                      <a:pt x="16843" y="13795"/>
                    </a:cubicBezTo>
                    <a:cubicBezTo>
                      <a:pt x="16819" y="13734"/>
                      <a:pt x="16797" y="13668"/>
                      <a:pt x="16778" y="13596"/>
                    </a:cubicBezTo>
                    <a:cubicBezTo>
                      <a:pt x="16759" y="13524"/>
                      <a:pt x="16742" y="13446"/>
                      <a:pt x="16728" y="13360"/>
                    </a:cubicBezTo>
                    <a:cubicBezTo>
                      <a:pt x="16721" y="13321"/>
                      <a:pt x="16711" y="13293"/>
                      <a:pt x="16698" y="13276"/>
                    </a:cubicBezTo>
                    <a:cubicBezTo>
                      <a:pt x="16685" y="13260"/>
                      <a:pt x="16672" y="13253"/>
                      <a:pt x="16658" y="13254"/>
                    </a:cubicBezTo>
                    <a:cubicBezTo>
                      <a:pt x="16638" y="13256"/>
                      <a:pt x="16623" y="13271"/>
                      <a:pt x="16612" y="13300"/>
                    </a:cubicBezTo>
                    <a:cubicBezTo>
                      <a:pt x="16602" y="13330"/>
                      <a:pt x="16597" y="13372"/>
                      <a:pt x="16599" y="13426"/>
                    </a:cubicBezTo>
                    <a:cubicBezTo>
                      <a:pt x="16617" y="13530"/>
                      <a:pt x="16637" y="13627"/>
                      <a:pt x="16661" y="13715"/>
                    </a:cubicBezTo>
                    <a:cubicBezTo>
                      <a:pt x="16684" y="13803"/>
                      <a:pt x="16711" y="13885"/>
                      <a:pt x="16741" y="13960"/>
                    </a:cubicBezTo>
                    <a:cubicBezTo>
                      <a:pt x="16771" y="14035"/>
                      <a:pt x="16804" y="14105"/>
                      <a:pt x="16841" y="14171"/>
                    </a:cubicBezTo>
                    <a:cubicBezTo>
                      <a:pt x="16878" y="14237"/>
                      <a:pt x="16919" y="14301"/>
                      <a:pt x="16964" y="14363"/>
                    </a:cubicBezTo>
                    <a:cubicBezTo>
                      <a:pt x="16932" y="14491"/>
                      <a:pt x="16899" y="14619"/>
                      <a:pt x="16864" y="14746"/>
                    </a:cubicBezTo>
                    <a:cubicBezTo>
                      <a:pt x="16830" y="14872"/>
                      <a:pt x="16796" y="15001"/>
                      <a:pt x="16764" y="15131"/>
                    </a:cubicBezTo>
                    <a:cubicBezTo>
                      <a:pt x="16763" y="15140"/>
                      <a:pt x="16763" y="15148"/>
                      <a:pt x="16763" y="15155"/>
                    </a:cubicBezTo>
                    <a:cubicBezTo>
                      <a:pt x="16763" y="15163"/>
                      <a:pt x="16763" y="15169"/>
                      <a:pt x="16763" y="15176"/>
                    </a:cubicBezTo>
                    <a:cubicBezTo>
                      <a:pt x="16765" y="15217"/>
                      <a:pt x="16772" y="15248"/>
                      <a:pt x="16784" y="15270"/>
                    </a:cubicBezTo>
                    <a:cubicBezTo>
                      <a:pt x="16797" y="15291"/>
                      <a:pt x="16811" y="15301"/>
                      <a:pt x="16827" y="15300"/>
                    </a:cubicBezTo>
                    <a:cubicBezTo>
                      <a:pt x="16837" y="15299"/>
                      <a:pt x="16848" y="15293"/>
                      <a:pt x="16858" y="15283"/>
                    </a:cubicBezTo>
                    <a:cubicBezTo>
                      <a:pt x="16869" y="15272"/>
                      <a:pt x="16878" y="15255"/>
                      <a:pt x="16886" y="15232"/>
                    </a:cubicBezTo>
                    <a:cubicBezTo>
                      <a:pt x="16925" y="15075"/>
                      <a:pt x="16965" y="14920"/>
                      <a:pt x="17007" y="14767"/>
                    </a:cubicBezTo>
                    <a:cubicBezTo>
                      <a:pt x="17048" y="14613"/>
                      <a:pt x="17088" y="14459"/>
                      <a:pt x="17125" y="14303"/>
                    </a:cubicBezTo>
                    <a:cubicBezTo>
                      <a:pt x="17162" y="14147"/>
                      <a:pt x="17195" y="13987"/>
                      <a:pt x="17226" y="13826"/>
                    </a:cubicBezTo>
                    <a:cubicBezTo>
                      <a:pt x="17256" y="13664"/>
                      <a:pt x="17280" y="13498"/>
                      <a:pt x="17298" y="13327"/>
                    </a:cubicBezTo>
                    <a:cubicBezTo>
                      <a:pt x="17297" y="13280"/>
                      <a:pt x="17290" y="13243"/>
                      <a:pt x="17277" y="13217"/>
                    </a:cubicBezTo>
                    <a:cubicBezTo>
                      <a:pt x="17264" y="13191"/>
                      <a:pt x="17248" y="13179"/>
                      <a:pt x="17230" y="13181"/>
                    </a:cubicBezTo>
                    <a:close/>
                    <a:moveTo>
                      <a:pt x="15599" y="13343"/>
                    </a:moveTo>
                    <a:cubicBezTo>
                      <a:pt x="15575" y="13347"/>
                      <a:pt x="15552" y="13355"/>
                      <a:pt x="15530" y="13368"/>
                    </a:cubicBezTo>
                    <a:cubicBezTo>
                      <a:pt x="15499" y="13383"/>
                      <a:pt x="15472" y="13416"/>
                      <a:pt x="15449" y="13466"/>
                    </a:cubicBezTo>
                    <a:cubicBezTo>
                      <a:pt x="15426" y="13515"/>
                      <a:pt x="15409" y="13571"/>
                      <a:pt x="15398" y="13632"/>
                    </a:cubicBezTo>
                    <a:cubicBezTo>
                      <a:pt x="15387" y="13694"/>
                      <a:pt x="15383" y="13757"/>
                      <a:pt x="15387" y="13823"/>
                    </a:cubicBezTo>
                    <a:cubicBezTo>
                      <a:pt x="15390" y="13888"/>
                      <a:pt x="15403" y="13944"/>
                      <a:pt x="15425" y="13992"/>
                    </a:cubicBezTo>
                    <a:cubicBezTo>
                      <a:pt x="15448" y="14046"/>
                      <a:pt x="15473" y="14084"/>
                      <a:pt x="15498" y="14106"/>
                    </a:cubicBezTo>
                    <a:cubicBezTo>
                      <a:pt x="15523" y="14129"/>
                      <a:pt x="15549" y="14146"/>
                      <a:pt x="15575" y="14159"/>
                    </a:cubicBezTo>
                    <a:cubicBezTo>
                      <a:pt x="15601" y="14172"/>
                      <a:pt x="15628" y="14185"/>
                      <a:pt x="15655" y="14196"/>
                    </a:cubicBezTo>
                    <a:cubicBezTo>
                      <a:pt x="15683" y="14208"/>
                      <a:pt x="15711" y="14229"/>
                      <a:pt x="15739" y="14259"/>
                    </a:cubicBezTo>
                    <a:cubicBezTo>
                      <a:pt x="15742" y="14267"/>
                      <a:pt x="15746" y="14275"/>
                      <a:pt x="15750" y="14283"/>
                    </a:cubicBezTo>
                    <a:cubicBezTo>
                      <a:pt x="15754" y="14290"/>
                      <a:pt x="15758" y="14299"/>
                      <a:pt x="15762" y="14307"/>
                    </a:cubicBezTo>
                    <a:lnTo>
                      <a:pt x="15773" y="14362"/>
                    </a:lnTo>
                    <a:cubicBezTo>
                      <a:pt x="15773" y="14372"/>
                      <a:pt x="15773" y="14381"/>
                      <a:pt x="15773" y="14390"/>
                    </a:cubicBezTo>
                    <a:cubicBezTo>
                      <a:pt x="15772" y="14398"/>
                      <a:pt x="15772" y="14407"/>
                      <a:pt x="15773" y="14418"/>
                    </a:cubicBezTo>
                    <a:cubicBezTo>
                      <a:pt x="15771" y="14429"/>
                      <a:pt x="15770" y="14439"/>
                      <a:pt x="15769" y="14447"/>
                    </a:cubicBezTo>
                    <a:cubicBezTo>
                      <a:pt x="15768" y="14455"/>
                      <a:pt x="15767" y="14463"/>
                      <a:pt x="15765" y="14472"/>
                    </a:cubicBezTo>
                    <a:cubicBezTo>
                      <a:pt x="15759" y="14489"/>
                      <a:pt x="15754" y="14502"/>
                      <a:pt x="15752" y="14508"/>
                    </a:cubicBezTo>
                    <a:cubicBezTo>
                      <a:pt x="15749" y="14515"/>
                      <a:pt x="15747" y="14520"/>
                      <a:pt x="15745" y="14523"/>
                    </a:cubicBezTo>
                    <a:cubicBezTo>
                      <a:pt x="15744" y="14526"/>
                      <a:pt x="15742" y="14530"/>
                      <a:pt x="15739" y="14534"/>
                    </a:cubicBezTo>
                    <a:cubicBezTo>
                      <a:pt x="15736" y="14539"/>
                      <a:pt x="15730" y="14548"/>
                      <a:pt x="15721" y="14561"/>
                    </a:cubicBezTo>
                    <a:lnTo>
                      <a:pt x="15688" y="14583"/>
                    </a:lnTo>
                    <a:cubicBezTo>
                      <a:pt x="15648" y="14581"/>
                      <a:pt x="15611" y="14566"/>
                      <a:pt x="15576" y="14536"/>
                    </a:cubicBezTo>
                    <a:cubicBezTo>
                      <a:pt x="15541" y="14506"/>
                      <a:pt x="15509" y="14463"/>
                      <a:pt x="15483" y="14405"/>
                    </a:cubicBezTo>
                    <a:cubicBezTo>
                      <a:pt x="15465" y="14384"/>
                      <a:pt x="15448" y="14374"/>
                      <a:pt x="15431" y="14376"/>
                    </a:cubicBezTo>
                    <a:cubicBezTo>
                      <a:pt x="15415" y="14377"/>
                      <a:pt x="15402" y="14388"/>
                      <a:pt x="15392" y="14407"/>
                    </a:cubicBezTo>
                    <a:cubicBezTo>
                      <a:pt x="15382" y="14426"/>
                      <a:pt x="15376" y="14450"/>
                      <a:pt x="15374" y="14480"/>
                    </a:cubicBezTo>
                    <a:cubicBezTo>
                      <a:pt x="15371" y="14510"/>
                      <a:pt x="15375" y="14544"/>
                      <a:pt x="15386" y="14580"/>
                    </a:cubicBezTo>
                    <a:cubicBezTo>
                      <a:pt x="15424" y="14668"/>
                      <a:pt x="15472" y="14735"/>
                      <a:pt x="15530" y="14780"/>
                    </a:cubicBezTo>
                    <a:cubicBezTo>
                      <a:pt x="15588" y="14825"/>
                      <a:pt x="15646" y="14844"/>
                      <a:pt x="15705" y="14838"/>
                    </a:cubicBezTo>
                    <a:cubicBezTo>
                      <a:pt x="15720" y="14836"/>
                      <a:pt x="15736" y="14829"/>
                      <a:pt x="15753" y="14816"/>
                    </a:cubicBezTo>
                    <a:cubicBezTo>
                      <a:pt x="15770" y="14803"/>
                      <a:pt x="15786" y="14787"/>
                      <a:pt x="15799" y="14769"/>
                    </a:cubicBezTo>
                    <a:cubicBezTo>
                      <a:pt x="15852" y="14694"/>
                      <a:pt x="15886" y="14607"/>
                      <a:pt x="15901" y="14505"/>
                    </a:cubicBezTo>
                    <a:cubicBezTo>
                      <a:pt x="15916" y="14403"/>
                      <a:pt x="15909" y="14294"/>
                      <a:pt x="15879" y="14178"/>
                    </a:cubicBezTo>
                    <a:cubicBezTo>
                      <a:pt x="15863" y="14117"/>
                      <a:pt x="15842" y="14073"/>
                      <a:pt x="15816" y="14043"/>
                    </a:cubicBezTo>
                    <a:cubicBezTo>
                      <a:pt x="15790" y="14013"/>
                      <a:pt x="15762" y="13991"/>
                      <a:pt x="15732" y="13974"/>
                    </a:cubicBezTo>
                    <a:cubicBezTo>
                      <a:pt x="15702" y="13957"/>
                      <a:pt x="15671" y="13942"/>
                      <a:pt x="15640" y="13930"/>
                    </a:cubicBezTo>
                    <a:cubicBezTo>
                      <a:pt x="15609" y="13917"/>
                      <a:pt x="15580" y="13900"/>
                      <a:pt x="15553" y="13876"/>
                    </a:cubicBezTo>
                    <a:cubicBezTo>
                      <a:pt x="15549" y="13868"/>
                      <a:pt x="15546" y="13861"/>
                      <a:pt x="15542" y="13855"/>
                    </a:cubicBezTo>
                    <a:cubicBezTo>
                      <a:pt x="15539" y="13849"/>
                      <a:pt x="15536" y="13842"/>
                      <a:pt x="15532" y="13834"/>
                    </a:cubicBezTo>
                    <a:cubicBezTo>
                      <a:pt x="15527" y="13817"/>
                      <a:pt x="15524" y="13806"/>
                      <a:pt x="15523" y="13797"/>
                    </a:cubicBezTo>
                    <a:cubicBezTo>
                      <a:pt x="15520" y="13762"/>
                      <a:pt x="15522" y="13732"/>
                      <a:pt x="15527" y="13707"/>
                    </a:cubicBezTo>
                    <a:cubicBezTo>
                      <a:pt x="15531" y="13683"/>
                      <a:pt x="15540" y="13657"/>
                      <a:pt x="15551" y="13631"/>
                    </a:cubicBezTo>
                    <a:cubicBezTo>
                      <a:pt x="15554" y="13627"/>
                      <a:pt x="15557" y="13624"/>
                      <a:pt x="15561" y="13621"/>
                    </a:cubicBezTo>
                    <a:cubicBezTo>
                      <a:pt x="15565" y="13619"/>
                      <a:pt x="15568" y="13615"/>
                      <a:pt x="15571" y="13610"/>
                    </a:cubicBezTo>
                    <a:cubicBezTo>
                      <a:pt x="15600" y="13599"/>
                      <a:pt x="15629" y="13596"/>
                      <a:pt x="15658" y="13601"/>
                    </a:cubicBezTo>
                    <a:cubicBezTo>
                      <a:pt x="15687" y="13606"/>
                      <a:pt x="15715" y="13622"/>
                      <a:pt x="15742" y="13646"/>
                    </a:cubicBezTo>
                    <a:cubicBezTo>
                      <a:pt x="15765" y="13665"/>
                      <a:pt x="15785" y="13667"/>
                      <a:pt x="15801" y="13655"/>
                    </a:cubicBezTo>
                    <a:cubicBezTo>
                      <a:pt x="15818" y="13643"/>
                      <a:pt x="15829" y="13624"/>
                      <a:pt x="15837" y="13598"/>
                    </a:cubicBezTo>
                    <a:cubicBezTo>
                      <a:pt x="15844" y="13572"/>
                      <a:pt x="15846" y="13543"/>
                      <a:pt x="15841" y="13509"/>
                    </a:cubicBezTo>
                    <a:cubicBezTo>
                      <a:pt x="15837" y="13475"/>
                      <a:pt x="15825" y="13446"/>
                      <a:pt x="15805" y="13421"/>
                    </a:cubicBezTo>
                    <a:cubicBezTo>
                      <a:pt x="15762" y="13383"/>
                      <a:pt x="15717" y="13358"/>
                      <a:pt x="15669" y="13346"/>
                    </a:cubicBezTo>
                    <a:cubicBezTo>
                      <a:pt x="15645" y="13341"/>
                      <a:pt x="15622" y="13340"/>
                      <a:pt x="15599" y="13343"/>
                    </a:cubicBezTo>
                    <a:close/>
                    <a:moveTo>
                      <a:pt x="18185" y="13406"/>
                    </a:moveTo>
                    <a:cubicBezTo>
                      <a:pt x="18212" y="13403"/>
                      <a:pt x="18236" y="13413"/>
                      <a:pt x="18256" y="13436"/>
                    </a:cubicBezTo>
                    <a:cubicBezTo>
                      <a:pt x="18276" y="13459"/>
                      <a:pt x="18287" y="13504"/>
                      <a:pt x="18286" y="13573"/>
                    </a:cubicBezTo>
                    <a:cubicBezTo>
                      <a:pt x="18281" y="13601"/>
                      <a:pt x="18268" y="13626"/>
                      <a:pt x="18249" y="13650"/>
                    </a:cubicBezTo>
                    <a:cubicBezTo>
                      <a:pt x="18230" y="13674"/>
                      <a:pt x="18209" y="13696"/>
                      <a:pt x="18186" y="13715"/>
                    </a:cubicBezTo>
                    <a:cubicBezTo>
                      <a:pt x="18162" y="13734"/>
                      <a:pt x="18140" y="13752"/>
                      <a:pt x="18118" y="13766"/>
                    </a:cubicBezTo>
                    <a:cubicBezTo>
                      <a:pt x="18096" y="13781"/>
                      <a:pt x="18078" y="13792"/>
                      <a:pt x="18065" y="13799"/>
                    </a:cubicBezTo>
                    <a:cubicBezTo>
                      <a:pt x="18045" y="13812"/>
                      <a:pt x="18025" y="13825"/>
                      <a:pt x="18005" y="13839"/>
                    </a:cubicBezTo>
                    <a:cubicBezTo>
                      <a:pt x="17986" y="13852"/>
                      <a:pt x="17966" y="13865"/>
                      <a:pt x="17947" y="13878"/>
                    </a:cubicBezTo>
                    <a:cubicBezTo>
                      <a:pt x="17938" y="13885"/>
                      <a:pt x="17930" y="13895"/>
                      <a:pt x="17923" y="13906"/>
                    </a:cubicBezTo>
                    <a:cubicBezTo>
                      <a:pt x="17921" y="13827"/>
                      <a:pt x="17928" y="13750"/>
                      <a:pt x="17946" y="13676"/>
                    </a:cubicBezTo>
                    <a:cubicBezTo>
                      <a:pt x="17963" y="13602"/>
                      <a:pt x="17991" y="13544"/>
                      <a:pt x="18031" y="13500"/>
                    </a:cubicBezTo>
                    <a:cubicBezTo>
                      <a:pt x="18049" y="13481"/>
                      <a:pt x="18072" y="13461"/>
                      <a:pt x="18101" y="13441"/>
                    </a:cubicBezTo>
                    <a:cubicBezTo>
                      <a:pt x="18130" y="13420"/>
                      <a:pt x="18158" y="13408"/>
                      <a:pt x="18185" y="13406"/>
                    </a:cubicBezTo>
                    <a:close/>
                    <a:moveTo>
                      <a:pt x="15182" y="13438"/>
                    </a:moveTo>
                    <a:cubicBezTo>
                      <a:pt x="15172" y="13439"/>
                      <a:pt x="15161" y="13446"/>
                      <a:pt x="15147" y="13458"/>
                    </a:cubicBezTo>
                    <a:cubicBezTo>
                      <a:pt x="15143" y="13464"/>
                      <a:pt x="15131" y="13484"/>
                      <a:pt x="15112" y="13516"/>
                    </a:cubicBezTo>
                    <a:cubicBezTo>
                      <a:pt x="15094" y="13548"/>
                      <a:pt x="15071" y="13585"/>
                      <a:pt x="15045" y="13627"/>
                    </a:cubicBezTo>
                    <a:cubicBezTo>
                      <a:pt x="15019" y="13669"/>
                      <a:pt x="14992" y="13716"/>
                      <a:pt x="14963" y="13764"/>
                    </a:cubicBezTo>
                    <a:cubicBezTo>
                      <a:pt x="14935" y="13813"/>
                      <a:pt x="14908" y="13858"/>
                      <a:pt x="14882" y="13901"/>
                    </a:cubicBezTo>
                    <a:cubicBezTo>
                      <a:pt x="14856" y="13943"/>
                      <a:pt x="14833" y="13980"/>
                      <a:pt x="14815" y="14011"/>
                    </a:cubicBezTo>
                    <a:cubicBezTo>
                      <a:pt x="14797" y="14042"/>
                      <a:pt x="14785" y="14062"/>
                      <a:pt x="14780" y="14071"/>
                    </a:cubicBezTo>
                    <a:cubicBezTo>
                      <a:pt x="14760" y="14104"/>
                      <a:pt x="14751" y="14142"/>
                      <a:pt x="14752" y="14183"/>
                    </a:cubicBezTo>
                    <a:cubicBezTo>
                      <a:pt x="14753" y="14219"/>
                      <a:pt x="14763" y="14252"/>
                      <a:pt x="14782" y="14284"/>
                    </a:cubicBezTo>
                    <a:cubicBezTo>
                      <a:pt x="14811" y="14318"/>
                      <a:pt x="14843" y="14359"/>
                      <a:pt x="14878" y="14404"/>
                    </a:cubicBezTo>
                    <a:cubicBezTo>
                      <a:pt x="14913" y="14449"/>
                      <a:pt x="14949" y="14495"/>
                      <a:pt x="14985" y="14541"/>
                    </a:cubicBezTo>
                    <a:cubicBezTo>
                      <a:pt x="15021" y="14587"/>
                      <a:pt x="15057" y="14632"/>
                      <a:pt x="15092" y="14676"/>
                    </a:cubicBezTo>
                    <a:cubicBezTo>
                      <a:pt x="15127" y="14721"/>
                      <a:pt x="15159" y="14760"/>
                      <a:pt x="15187" y="14795"/>
                    </a:cubicBezTo>
                    <a:cubicBezTo>
                      <a:pt x="15202" y="14806"/>
                      <a:pt x="15216" y="14810"/>
                      <a:pt x="15228" y="14809"/>
                    </a:cubicBezTo>
                    <a:cubicBezTo>
                      <a:pt x="15247" y="14807"/>
                      <a:pt x="15262" y="14795"/>
                      <a:pt x="15273" y="14772"/>
                    </a:cubicBezTo>
                    <a:cubicBezTo>
                      <a:pt x="15284" y="14749"/>
                      <a:pt x="15290" y="14721"/>
                      <a:pt x="15289" y="14687"/>
                    </a:cubicBezTo>
                    <a:cubicBezTo>
                      <a:pt x="15288" y="14654"/>
                      <a:pt x="15281" y="14622"/>
                      <a:pt x="15268" y="14592"/>
                    </a:cubicBezTo>
                    <a:cubicBezTo>
                      <a:pt x="15246" y="14563"/>
                      <a:pt x="15219" y="14531"/>
                      <a:pt x="15189" y="14493"/>
                    </a:cubicBezTo>
                    <a:cubicBezTo>
                      <a:pt x="15159" y="14456"/>
                      <a:pt x="15129" y="14416"/>
                      <a:pt x="15098" y="14377"/>
                    </a:cubicBezTo>
                    <a:cubicBezTo>
                      <a:pt x="15068" y="14337"/>
                      <a:pt x="15038" y="14299"/>
                      <a:pt x="15008" y="14262"/>
                    </a:cubicBezTo>
                    <a:cubicBezTo>
                      <a:pt x="14978" y="14224"/>
                      <a:pt x="14951" y="14191"/>
                      <a:pt x="14928" y="14162"/>
                    </a:cubicBezTo>
                    <a:cubicBezTo>
                      <a:pt x="14946" y="14131"/>
                      <a:pt x="14968" y="14094"/>
                      <a:pt x="14995" y="14049"/>
                    </a:cubicBezTo>
                    <a:cubicBezTo>
                      <a:pt x="15023" y="14005"/>
                      <a:pt x="15051" y="13958"/>
                      <a:pt x="15080" y="13909"/>
                    </a:cubicBezTo>
                    <a:cubicBezTo>
                      <a:pt x="15109" y="13860"/>
                      <a:pt x="15137" y="13813"/>
                      <a:pt x="15164" y="13768"/>
                    </a:cubicBezTo>
                    <a:cubicBezTo>
                      <a:pt x="15191" y="13724"/>
                      <a:pt x="15214" y="13686"/>
                      <a:pt x="15231" y="13655"/>
                    </a:cubicBezTo>
                    <a:cubicBezTo>
                      <a:pt x="15245" y="13620"/>
                      <a:pt x="15250" y="13585"/>
                      <a:pt x="15249" y="13550"/>
                    </a:cubicBezTo>
                    <a:cubicBezTo>
                      <a:pt x="15248" y="13517"/>
                      <a:pt x="15242" y="13489"/>
                      <a:pt x="15229" y="13468"/>
                    </a:cubicBezTo>
                    <a:cubicBezTo>
                      <a:pt x="15216" y="13446"/>
                      <a:pt x="15201" y="13436"/>
                      <a:pt x="15182" y="13438"/>
                    </a:cubicBezTo>
                    <a:close/>
                    <a:moveTo>
                      <a:pt x="4507" y="13662"/>
                    </a:moveTo>
                    <a:cubicBezTo>
                      <a:pt x="4490" y="13662"/>
                      <a:pt x="4474" y="13674"/>
                      <a:pt x="4461" y="13696"/>
                    </a:cubicBezTo>
                    <a:cubicBezTo>
                      <a:pt x="4447" y="13719"/>
                      <a:pt x="4437" y="13754"/>
                      <a:pt x="4431" y="13801"/>
                    </a:cubicBezTo>
                    <a:lnTo>
                      <a:pt x="4431" y="15187"/>
                    </a:lnTo>
                    <a:cubicBezTo>
                      <a:pt x="4434" y="15239"/>
                      <a:pt x="4444" y="15278"/>
                      <a:pt x="4459" y="15303"/>
                    </a:cubicBezTo>
                    <a:cubicBezTo>
                      <a:pt x="4474" y="15328"/>
                      <a:pt x="4490" y="15340"/>
                      <a:pt x="4507" y="15340"/>
                    </a:cubicBezTo>
                    <a:cubicBezTo>
                      <a:pt x="4526" y="15340"/>
                      <a:pt x="4543" y="15326"/>
                      <a:pt x="4559" y="15299"/>
                    </a:cubicBezTo>
                    <a:cubicBezTo>
                      <a:pt x="4575" y="15271"/>
                      <a:pt x="4583" y="15230"/>
                      <a:pt x="4584" y="15176"/>
                    </a:cubicBezTo>
                    <a:lnTo>
                      <a:pt x="4584" y="14191"/>
                    </a:lnTo>
                    <a:cubicBezTo>
                      <a:pt x="4588" y="14187"/>
                      <a:pt x="4592" y="14181"/>
                      <a:pt x="4595" y="14175"/>
                    </a:cubicBezTo>
                    <a:cubicBezTo>
                      <a:pt x="4599" y="14169"/>
                      <a:pt x="4603" y="14162"/>
                      <a:pt x="4607" y="14152"/>
                    </a:cubicBezTo>
                    <a:lnTo>
                      <a:pt x="4646" y="14056"/>
                    </a:lnTo>
                    <a:cubicBezTo>
                      <a:pt x="4671" y="14023"/>
                      <a:pt x="4697" y="13998"/>
                      <a:pt x="4724" y="13981"/>
                    </a:cubicBezTo>
                    <a:cubicBezTo>
                      <a:pt x="4763" y="13983"/>
                      <a:pt x="4799" y="14001"/>
                      <a:pt x="4831" y="14034"/>
                    </a:cubicBezTo>
                    <a:cubicBezTo>
                      <a:pt x="4864" y="14067"/>
                      <a:pt x="4888" y="14121"/>
                      <a:pt x="4903" y="14195"/>
                    </a:cubicBezTo>
                    <a:lnTo>
                      <a:pt x="4903" y="14234"/>
                    </a:lnTo>
                    <a:cubicBezTo>
                      <a:pt x="4903" y="14246"/>
                      <a:pt x="4903" y="14256"/>
                      <a:pt x="4904" y="14264"/>
                    </a:cubicBezTo>
                    <a:cubicBezTo>
                      <a:pt x="4903" y="14266"/>
                      <a:pt x="4903" y="14270"/>
                      <a:pt x="4903" y="14278"/>
                    </a:cubicBezTo>
                    <a:lnTo>
                      <a:pt x="4903" y="15168"/>
                    </a:lnTo>
                    <a:cubicBezTo>
                      <a:pt x="4906" y="15221"/>
                      <a:pt x="4916" y="15260"/>
                      <a:pt x="4930" y="15285"/>
                    </a:cubicBezTo>
                    <a:cubicBezTo>
                      <a:pt x="4945" y="15310"/>
                      <a:pt x="4962" y="15322"/>
                      <a:pt x="4979" y="15322"/>
                    </a:cubicBezTo>
                    <a:cubicBezTo>
                      <a:pt x="4998" y="15322"/>
                      <a:pt x="5015" y="15308"/>
                      <a:pt x="5031" y="15281"/>
                    </a:cubicBezTo>
                    <a:cubicBezTo>
                      <a:pt x="5046" y="15253"/>
                      <a:pt x="5055" y="15212"/>
                      <a:pt x="5056" y="15157"/>
                    </a:cubicBezTo>
                    <a:lnTo>
                      <a:pt x="5056" y="14195"/>
                    </a:lnTo>
                    <a:cubicBezTo>
                      <a:pt x="5073" y="14112"/>
                      <a:pt x="5095" y="14055"/>
                      <a:pt x="5121" y="14024"/>
                    </a:cubicBezTo>
                    <a:cubicBezTo>
                      <a:pt x="5148" y="13993"/>
                      <a:pt x="5177" y="13977"/>
                      <a:pt x="5210" y="13977"/>
                    </a:cubicBezTo>
                    <a:cubicBezTo>
                      <a:pt x="5238" y="13977"/>
                      <a:pt x="5267" y="13992"/>
                      <a:pt x="5296" y="14022"/>
                    </a:cubicBezTo>
                    <a:cubicBezTo>
                      <a:pt x="5324" y="14052"/>
                      <a:pt x="5346" y="14108"/>
                      <a:pt x="5360" y="14191"/>
                    </a:cubicBezTo>
                    <a:lnTo>
                      <a:pt x="5360" y="15171"/>
                    </a:lnTo>
                    <a:cubicBezTo>
                      <a:pt x="5363" y="15224"/>
                      <a:pt x="5372" y="15263"/>
                      <a:pt x="5387" y="15288"/>
                    </a:cubicBezTo>
                    <a:cubicBezTo>
                      <a:pt x="5402" y="15313"/>
                      <a:pt x="5419" y="15326"/>
                      <a:pt x="5436" y="15326"/>
                    </a:cubicBezTo>
                    <a:cubicBezTo>
                      <a:pt x="5455" y="15326"/>
                      <a:pt x="5472" y="15312"/>
                      <a:pt x="5487" y="15285"/>
                    </a:cubicBezTo>
                    <a:cubicBezTo>
                      <a:pt x="5503" y="15257"/>
                      <a:pt x="5511" y="15216"/>
                      <a:pt x="5513" y="15161"/>
                    </a:cubicBezTo>
                    <a:lnTo>
                      <a:pt x="5513" y="14191"/>
                    </a:lnTo>
                    <a:cubicBezTo>
                      <a:pt x="5511" y="14189"/>
                      <a:pt x="5511" y="14187"/>
                      <a:pt x="5511" y="14184"/>
                    </a:cubicBezTo>
                    <a:cubicBezTo>
                      <a:pt x="5511" y="14182"/>
                      <a:pt x="5510" y="14180"/>
                      <a:pt x="5509" y="14177"/>
                    </a:cubicBezTo>
                    <a:cubicBezTo>
                      <a:pt x="5509" y="14173"/>
                      <a:pt x="5509" y="14169"/>
                      <a:pt x="5510" y="14166"/>
                    </a:cubicBezTo>
                    <a:cubicBezTo>
                      <a:pt x="5511" y="14164"/>
                      <a:pt x="5511" y="14161"/>
                      <a:pt x="5511" y="14156"/>
                    </a:cubicBezTo>
                    <a:cubicBezTo>
                      <a:pt x="5511" y="14092"/>
                      <a:pt x="5502" y="14030"/>
                      <a:pt x="5484" y="13972"/>
                    </a:cubicBezTo>
                    <a:cubicBezTo>
                      <a:pt x="5466" y="13913"/>
                      <a:pt x="5442" y="13862"/>
                      <a:pt x="5412" y="13818"/>
                    </a:cubicBezTo>
                    <a:cubicBezTo>
                      <a:pt x="5383" y="13773"/>
                      <a:pt x="5350" y="13739"/>
                      <a:pt x="5312" y="13714"/>
                    </a:cubicBezTo>
                    <a:cubicBezTo>
                      <a:pt x="5275" y="13689"/>
                      <a:pt x="5237" y="13676"/>
                      <a:pt x="5198" y="13676"/>
                    </a:cubicBezTo>
                    <a:cubicBezTo>
                      <a:pt x="5180" y="13676"/>
                      <a:pt x="5161" y="13684"/>
                      <a:pt x="5142" y="13699"/>
                    </a:cubicBezTo>
                    <a:cubicBezTo>
                      <a:pt x="5124" y="13715"/>
                      <a:pt x="5105" y="13735"/>
                      <a:pt x="5088" y="13757"/>
                    </a:cubicBezTo>
                    <a:cubicBezTo>
                      <a:pt x="5070" y="13780"/>
                      <a:pt x="5054" y="13805"/>
                      <a:pt x="5038" y="13833"/>
                    </a:cubicBezTo>
                    <a:cubicBezTo>
                      <a:pt x="5022" y="13860"/>
                      <a:pt x="5008" y="13887"/>
                      <a:pt x="4994" y="13913"/>
                    </a:cubicBezTo>
                    <a:cubicBezTo>
                      <a:pt x="4966" y="13846"/>
                      <a:pt x="4928" y="13791"/>
                      <a:pt x="4881" y="13746"/>
                    </a:cubicBezTo>
                    <a:cubicBezTo>
                      <a:pt x="4834" y="13702"/>
                      <a:pt x="4788" y="13680"/>
                      <a:pt x="4743" y="13680"/>
                    </a:cubicBezTo>
                    <a:cubicBezTo>
                      <a:pt x="4712" y="13680"/>
                      <a:pt x="4683" y="13692"/>
                      <a:pt x="4655" y="13714"/>
                    </a:cubicBezTo>
                    <a:cubicBezTo>
                      <a:pt x="4627" y="13737"/>
                      <a:pt x="4602" y="13761"/>
                      <a:pt x="4582" y="13787"/>
                    </a:cubicBezTo>
                    <a:cubicBezTo>
                      <a:pt x="4576" y="13745"/>
                      <a:pt x="4566" y="13713"/>
                      <a:pt x="4551" y="13692"/>
                    </a:cubicBezTo>
                    <a:cubicBezTo>
                      <a:pt x="4537" y="13672"/>
                      <a:pt x="4522" y="13662"/>
                      <a:pt x="4507" y="13662"/>
                    </a:cubicBezTo>
                    <a:close/>
                    <a:moveTo>
                      <a:pt x="2547" y="13726"/>
                    </a:moveTo>
                    <a:cubicBezTo>
                      <a:pt x="2536" y="13726"/>
                      <a:pt x="2523" y="13732"/>
                      <a:pt x="2506" y="13744"/>
                    </a:cubicBezTo>
                    <a:cubicBezTo>
                      <a:pt x="2501" y="13752"/>
                      <a:pt x="2487" y="13772"/>
                      <a:pt x="2465" y="13807"/>
                    </a:cubicBezTo>
                    <a:cubicBezTo>
                      <a:pt x="2443" y="13841"/>
                      <a:pt x="2416" y="13882"/>
                      <a:pt x="2385" y="13927"/>
                    </a:cubicBezTo>
                    <a:cubicBezTo>
                      <a:pt x="2353" y="13972"/>
                      <a:pt x="2320" y="14021"/>
                      <a:pt x="2286" y="14073"/>
                    </a:cubicBezTo>
                    <a:cubicBezTo>
                      <a:pt x="2252" y="14126"/>
                      <a:pt x="2219" y="14175"/>
                      <a:pt x="2188" y="14220"/>
                    </a:cubicBezTo>
                    <a:cubicBezTo>
                      <a:pt x="2157" y="14266"/>
                      <a:pt x="2130" y="14304"/>
                      <a:pt x="2108" y="14338"/>
                    </a:cubicBezTo>
                    <a:cubicBezTo>
                      <a:pt x="2086" y="14371"/>
                      <a:pt x="2073" y="14393"/>
                      <a:pt x="2066" y="14403"/>
                    </a:cubicBezTo>
                    <a:cubicBezTo>
                      <a:pt x="2043" y="14439"/>
                      <a:pt x="2031" y="14480"/>
                      <a:pt x="2031" y="14528"/>
                    </a:cubicBezTo>
                    <a:cubicBezTo>
                      <a:pt x="2031" y="14569"/>
                      <a:pt x="2041" y="14608"/>
                      <a:pt x="2061" y="14646"/>
                    </a:cubicBezTo>
                    <a:cubicBezTo>
                      <a:pt x="2093" y="14689"/>
                      <a:pt x="2129" y="14739"/>
                      <a:pt x="2168" y="14795"/>
                    </a:cubicBezTo>
                    <a:cubicBezTo>
                      <a:pt x="2206" y="14851"/>
                      <a:pt x="2245" y="14907"/>
                      <a:pt x="2285" y="14964"/>
                    </a:cubicBezTo>
                    <a:cubicBezTo>
                      <a:pt x="2325" y="15021"/>
                      <a:pt x="2364" y="15078"/>
                      <a:pt x="2403" y="15132"/>
                    </a:cubicBezTo>
                    <a:cubicBezTo>
                      <a:pt x="2442" y="15187"/>
                      <a:pt x="2477" y="15236"/>
                      <a:pt x="2508" y="15279"/>
                    </a:cubicBezTo>
                    <a:cubicBezTo>
                      <a:pt x="2525" y="15293"/>
                      <a:pt x="2541" y="15301"/>
                      <a:pt x="2555" y="15301"/>
                    </a:cubicBezTo>
                    <a:cubicBezTo>
                      <a:pt x="2576" y="15301"/>
                      <a:pt x="2593" y="15288"/>
                      <a:pt x="2607" y="15263"/>
                    </a:cubicBezTo>
                    <a:cubicBezTo>
                      <a:pt x="2621" y="15238"/>
                      <a:pt x="2628" y="15207"/>
                      <a:pt x="2628" y="15168"/>
                    </a:cubicBezTo>
                    <a:cubicBezTo>
                      <a:pt x="2628" y="15130"/>
                      <a:pt x="2621" y="15093"/>
                      <a:pt x="2607" y="15057"/>
                    </a:cubicBezTo>
                    <a:cubicBezTo>
                      <a:pt x="2582" y="15021"/>
                      <a:pt x="2554" y="14980"/>
                      <a:pt x="2521" y="14934"/>
                    </a:cubicBezTo>
                    <a:cubicBezTo>
                      <a:pt x="2487" y="14887"/>
                      <a:pt x="2454" y="14840"/>
                      <a:pt x="2420" y="14791"/>
                    </a:cubicBezTo>
                    <a:cubicBezTo>
                      <a:pt x="2386" y="14742"/>
                      <a:pt x="2353" y="14694"/>
                      <a:pt x="2320" y="14647"/>
                    </a:cubicBezTo>
                    <a:cubicBezTo>
                      <a:pt x="2287" y="14601"/>
                      <a:pt x="2258" y="14560"/>
                      <a:pt x="2233" y="14524"/>
                    </a:cubicBezTo>
                    <a:cubicBezTo>
                      <a:pt x="2254" y="14491"/>
                      <a:pt x="2281" y="14451"/>
                      <a:pt x="2313" y="14403"/>
                    </a:cubicBezTo>
                    <a:cubicBezTo>
                      <a:pt x="2346" y="14355"/>
                      <a:pt x="2380" y="14305"/>
                      <a:pt x="2415" y="14252"/>
                    </a:cubicBezTo>
                    <a:cubicBezTo>
                      <a:pt x="2450" y="14200"/>
                      <a:pt x="2483" y="14150"/>
                      <a:pt x="2516" y="14102"/>
                    </a:cubicBezTo>
                    <a:cubicBezTo>
                      <a:pt x="2548" y="14054"/>
                      <a:pt x="2575" y="14013"/>
                      <a:pt x="2596" y="13980"/>
                    </a:cubicBezTo>
                    <a:cubicBezTo>
                      <a:pt x="2612" y="13942"/>
                      <a:pt x="2621" y="13903"/>
                      <a:pt x="2621" y="13863"/>
                    </a:cubicBezTo>
                    <a:cubicBezTo>
                      <a:pt x="2621" y="13825"/>
                      <a:pt x="2614" y="13792"/>
                      <a:pt x="2600" y="13765"/>
                    </a:cubicBezTo>
                    <a:cubicBezTo>
                      <a:pt x="2586" y="13739"/>
                      <a:pt x="2569" y="13726"/>
                      <a:pt x="2547" y="13726"/>
                    </a:cubicBezTo>
                    <a:close/>
                    <a:moveTo>
                      <a:pt x="6274" y="13726"/>
                    </a:moveTo>
                    <a:cubicBezTo>
                      <a:pt x="6252" y="13726"/>
                      <a:pt x="6235" y="13739"/>
                      <a:pt x="6221" y="13765"/>
                    </a:cubicBezTo>
                    <a:cubicBezTo>
                      <a:pt x="6207" y="13792"/>
                      <a:pt x="6200" y="13825"/>
                      <a:pt x="6200" y="13863"/>
                    </a:cubicBezTo>
                    <a:cubicBezTo>
                      <a:pt x="6200" y="13903"/>
                      <a:pt x="6209" y="13942"/>
                      <a:pt x="6225" y="13980"/>
                    </a:cubicBezTo>
                    <a:cubicBezTo>
                      <a:pt x="6246" y="14013"/>
                      <a:pt x="6273" y="14054"/>
                      <a:pt x="6305" y="14102"/>
                    </a:cubicBezTo>
                    <a:cubicBezTo>
                      <a:pt x="6338" y="14150"/>
                      <a:pt x="6371" y="14200"/>
                      <a:pt x="6406" y="14252"/>
                    </a:cubicBezTo>
                    <a:cubicBezTo>
                      <a:pt x="6441" y="14305"/>
                      <a:pt x="6475" y="14355"/>
                      <a:pt x="6508" y="14403"/>
                    </a:cubicBezTo>
                    <a:cubicBezTo>
                      <a:pt x="6540" y="14451"/>
                      <a:pt x="6567" y="14491"/>
                      <a:pt x="6588" y="14524"/>
                    </a:cubicBezTo>
                    <a:cubicBezTo>
                      <a:pt x="6563" y="14560"/>
                      <a:pt x="6534" y="14601"/>
                      <a:pt x="6501" y="14647"/>
                    </a:cubicBezTo>
                    <a:cubicBezTo>
                      <a:pt x="6468" y="14694"/>
                      <a:pt x="6434" y="14742"/>
                      <a:pt x="6401" y="14791"/>
                    </a:cubicBezTo>
                    <a:cubicBezTo>
                      <a:pt x="6367" y="14840"/>
                      <a:pt x="6333" y="14887"/>
                      <a:pt x="6300" y="14934"/>
                    </a:cubicBezTo>
                    <a:cubicBezTo>
                      <a:pt x="6267" y="14980"/>
                      <a:pt x="6238" y="15021"/>
                      <a:pt x="6213" y="15057"/>
                    </a:cubicBezTo>
                    <a:cubicBezTo>
                      <a:pt x="6200" y="15093"/>
                      <a:pt x="6193" y="15130"/>
                      <a:pt x="6193" y="15168"/>
                    </a:cubicBezTo>
                    <a:cubicBezTo>
                      <a:pt x="6193" y="15207"/>
                      <a:pt x="6200" y="15238"/>
                      <a:pt x="6213" y="15263"/>
                    </a:cubicBezTo>
                    <a:cubicBezTo>
                      <a:pt x="6227" y="15288"/>
                      <a:pt x="6245" y="15301"/>
                      <a:pt x="6266" y="15301"/>
                    </a:cubicBezTo>
                    <a:cubicBezTo>
                      <a:pt x="6281" y="15301"/>
                      <a:pt x="6296" y="15293"/>
                      <a:pt x="6312" y="15279"/>
                    </a:cubicBezTo>
                    <a:cubicBezTo>
                      <a:pt x="6344" y="15236"/>
                      <a:pt x="6379" y="15187"/>
                      <a:pt x="6417" y="15132"/>
                    </a:cubicBezTo>
                    <a:cubicBezTo>
                      <a:pt x="6456" y="15078"/>
                      <a:pt x="6495" y="15021"/>
                      <a:pt x="6535" y="14964"/>
                    </a:cubicBezTo>
                    <a:cubicBezTo>
                      <a:pt x="6575" y="14907"/>
                      <a:pt x="6615" y="14851"/>
                      <a:pt x="6654" y="14795"/>
                    </a:cubicBezTo>
                    <a:cubicBezTo>
                      <a:pt x="6694" y="14739"/>
                      <a:pt x="6729" y="14689"/>
                      <a:pt x="6760" y="14646"/>
                    </a:cubicBezTo>
                    <a:cubicBezTo>
                      <a:pt x="6780" y="14608"/>
                      <a:pt x="6790" y="14569"/>
                      <a:pt x="6790" y="14528"/>
                    </a:cubicBezTo>
                    <a:cubicBezTo>
                      <a:pt x="6790" y="14480"/>
                      <a:pt x="6778" y="14439"/>
                      <a:pt x="6755" y="14403"/>
                    </a:cubicBezTo>
                    <a:cubicBezTo>
                      <a:pt x="6748" y="14393"/>
                      <a:pt x="6734" y="14371"/>
                      <a:pt x="6713" y="14338"/>
                    </a:cubicBezTo>
                    <a:cubicBezTo>
                      <a:pt x="6691" y="14304"/>
                      <a:pt x="6664" y="14266"/>
                      <a:pt x="6633" y="14220"/>
                    </a:cubicBezTo>
                    <a:cubicBezTo>
                      <a:pt x="6602" y="14175"/>
                      <a:pt x="6569" y="14126"/>
                      <a:pt x="6535" y="14073"/>
                    </a:cubicBezTo>
                    <a:cubicBezTo>
                      <a:pt x="6500" y="14021"/>
                      <a:pt x="6467" y="13972"/>
                      <a:pt x="6436" y="13927"/>
                    </a:cubicBezTo>
                    <a:cubicBezTo>
                      <a:pt x="6405" y="13882"/>
                      <a:pt x="6378" y="13841"/>
                      <a:pt x="6357" y="13807"/>
                    </a:cubicBezTo>
                    <a:cubicBezTo>
                      <a:pt x="6335" y="13772"/>
                      <a:pt x="6321" y="13752"/>
                      <a:pt x="6315" y="13744"/>
                    </a:cubicBezTo>
                    <a:cubicBezTo>
                      <a:pt x="6298" y="13732"/>
                      <a:pt x="6285" y="13726"/>
                      <a:pt x="6274" y="13726"/>
                    </a:cubicBezTo>
                    <a:close/>
                    <a:moveTo>
                      <a:pt x="19741" y="16806"/>
                    </a:moveTo>
                    <a:cubicBezTo>
                      <a:pt x="19712" y="16811"/>
                      <a:pt x="19685" y="16841"/>
                      <a:pt x="19658" y="16896"/>
                    </a:cubicBezTo>
                    <a:cubicBezTo>
                      <a:pt x="19471" y="17411"/>
                      <a:pt x="19284" y="17923"/>
                      <a:pt x="19098" y="18432"/>
                    </a:cubicBezTo>
                    <a:cubicBezTo>
                      <a:pt x="18913" y="18940"/>
                      <a:pt x="18727" y="19453"/>
                      <a:pt x="18541" y="19968"/>
                    </a:cubicBezTo>
                    <a:cubicBezTo>
                      <a:pt x="18538" y="19980"/>
                      <a:pt x="18536" y="19992"/>
                      <a:pt x="18535" y="20003"/>
                    </a:cubicBezTo>
                    <a:cubicBezTo>
                      <a:pt x="18533" y="20014"/>
                      <a:pt x="18532" y="20025"/>
                      <a:pt x="18531" y="20035"/>
                    </a:cubicBezTo>
                    <a:cubicBezTo>
                      <a:pt x="18525" y="20100"/>
                      <a:pt x="18529" y="20153"/>
                      <a:pt x="18543" y="20196"/>
                    </a:cubicBezTo>
                    <a:cubicBezTo>
                      <a:pt x="18558" y="20238"/>
                      <a:pt x="18579" y="20264"/>
                      <a:pt x="18604" y="20274"/>
                    </a:cubicBezTo>
                    <a:cubicBezTo>
                      <a:pt x="18619" y="20280"/>
                      <a:pt x="18636" y="20279"/>
                      <a:pt x="18654" y="20271"/>
                    </a:cubicBezTo>
                    <a:cubicBezTo>
                      <a:pt x="18672" y="20263"/>
                      <a:pt x="18690" y="20243"/>
                      <a:pt x="18708" y="20213"/>
                    </a:cubicBezTo>
                    <a:cubicBezTo>
                      <a:pt x="18895" y="19698"/>
                      <a:pt x="19081" y="19186"/>
                      <a:pt x="19267" y="18677"/>
                    </a:cubicBezTo>
                    <a:cubicBezTo>
                      <a:pt x="19453" y="18169"/>
                      <a:pt x="19639" y="17657"/>
                      <a:pt x="19824" y="17142"/>
                    </a:cubicBezTo>
                    <a:cubicBezTo>
                      <a:pt x="19837" y="17103"/>
                      <a:pt x="19845" y="17069"/>
                      <a:pt x="19848" y="17040"/>
                    </a:cubicBezTo>
                    <a:cubicBezTo>
                      <a:pt x="19854" y="16982"/>
                      <a:pt x="19849" y="16932"/>
                      <a:pt x="19833" y="16888"/>
                    </a:cubicBezTo>
                    <a:cubicBezTo>
                      <a:pt x="19816" y="16845"/>
                      <a:pt x="19795" y="16819"/>
                      <a:pt x="19770" y="16809"/>
                    </a:cubicBezTo>
                    <a:cubicBezTo>
                      <a:pt x="19760" y="16805"/>
                      <a:pt x="19750" y="16804"/>
                      <a:pt x="19741" y="16806"/>
                    </a:cubicBezTo>
                    <a:close/>
                    <a:moveTo>
                      <a:pt x="18435" y="17675"/>
                    </a:moveTo>
                    <a:cubicBezTo>
                      <a:pt x="18420" y="17669"/>
                      <a:pt x="18401" y="17670"/>
                      <a:pt x="18377" y="17678"/>
                    </a:cubicBezTo>
                    <a:cubicBezTo>
                      <a:pt x="18370" y="17685"/>
                      <a:pt x="18348" y="17706"/>
                      <a:pt x="18313" y="17741"/>
                    </a:cubicBezTo>
                    <a:cubicBezTo>
                      <a:pt x="18277" y="17776"/>
                      <a:pt x="18235" y="17816"/>
                      <a:pt x="18187" y="17861"/>
                    </a:cubicBezTo>
                    <a:cubicBezTo>
                      <a:pt x="18138" y="17906"/>
                      <a:pt x="18087" y="17956"/>
                      <a:pt x="18033" y="18009"/>
                    </a:cubicBezTo>
                    <a:cubicBezTo>
                      <a:pt x="17979" y="18062"/>
                      <a:pt x="17929" y="18111"/>
                      <a:pt x="17880" y="18156"/>
                    </a:cubicBezTo>
                    <a:cubicBezTo>
                      <a:pt x="17831" y="18201"/>
                      <a:pt x="17790" y="18240"/>
                      <a:pt x="17756" y="18274"/>
                    </a:cubicBezTo>
                    <a:cubicBezTo>
                      <a:pt x="17721" y="18308"/>
                      <a:pt x="17699" y="18330"/>
                      <a:pt x="17690" y="18339"/>
                    </a:cubicBezTo>
                    <a:cubicBezTo>
                      <a:pt x="17653" y="18376"/>
                      <a:pt x="17630" y="18425"/>
                      <a:pt x="17624" y="18490"/>
                    </a:cubicBezTo>
                    <a:cubicBezTo>
                      <a:pt x="17618" y="18545"/>
                      <a:pt x="17626" y="18603"/>
                      <a:pt x="17648" y="18665"/>
                    </a:cubicBezTo>
                    <a:cubicBezTo>
                      <a:pt x="17685" y="18740"/>
                      <a:pt x="17726" y="18825"/>
                      <a:pt x="17770" y="18921"/>
                    </a:cubicBezTo>
                    <a:cubicBezTo>
                      <a:pt x="17815" y="19016"/>
                      <a:pt x="17860" y="19113"/>
                      <a:pt x="17906" y="19211"/>
                    </a:cubicBezTo>
                    <a:cubicBezTo>
                      <a:pt x="17952" y="19309"/>
                      <a:pt x="17997" y="19406"/>
                      <a:pt x="18042" y="19500"/>
                    </a:cubicBezTo>
                    <a:cubicBezTo>
                      <a:pt x="18086" y="19594"/>
                      <a:pt x="18126" y="19678"/>
                      <a:pt x="18162" y="19753"/>
                    </a:cubicBezTo>
                    <a:cubicBezTo>
                      <a:pt x="18184" y="19781"/>
                      <a:pt x="18204" y="19799"/>
                      <a:pt x="18223" y="19806"/>
                    </a:cubicBezTo>
                    <a:cubicBezTo>
                      <a:pt x="18251" y="19817"/>
                      <a:pt x="18276" y="19808"/>
                      <a:pt x="18299" y="19782"/>
                    </a:cubicBezTo>
                    <a:cubicBezTo>
                      <a:pt x="18321" y="19755"/>
                      <a:pt x="18335" y="19716"/>
                      <a:pt x="18340" y="19664"/>
                    </a:cubicBezTo>
                    <a:cubicBezTo>
                      <a:pt x="18345" y="19613"/>
                      <a:pt x="18341" y="19559"/>
                      <a:pt x="18328" y="19504"/>
                    </a:cubicBezTo>
                    <a:cubicBezTo>
                      <a:pt x="18299" y="19443"/>
                      <a:pt x="18266" y="19371"/>
                      <a:pt x="18228" y="19292"/>
                    </a:cubicBezTo>
                    <a:cubicBezTo>
                      <a:pt x="18190" y="19212"/>
                      <a:pt x="18151" y="19131"/>
                      <a:pt x="18112" y="19047"/>
                    </a:cubicBezTo>
                    <a:cubicBezTo>
                      <a:pt x="18074" y="18964"/>
                      <a:pt x="18036" y="18881"/>
                      <a:pt x="17998" y="18801"/>
                    </a:cubicBezTo>
                    <a:cubicBezTo>
                      <a:pt x="17959" y="18721"/>
                      <a:pt x="17926" y="18651"/>
                      <a:pt x="17897" y="18590"/>
                    </a:cubicBezTo>
                    <a:cubicBezTo>
                      <a:pt x="17931" y="18556"/>
                      <a:pt x="17973" y="18514"/>
                      <a:pt x="18023" y="18467"/>
                    </a:cubicBezTo>
                    <a:cubicBezTo>
                      <a:pt x="18074" y="18419"/>
                      <a:pt x="18127" y="18369"/>
                      <a:pt x="18182" y="18316"/>
                    </a:cubicBezTo>
                    <a:cubicBezTo>
                      <a:pt x="18236" y="18264"/>
                      <a:pt x="18289" y="18214"/>
                      <a:pt x="18339" y="18166"/>
                    </a:cubicBezTo>
                    <a:cubicBezTo>
                      <a:pt x="18390" y="18118"/>
                      <a:pt x="18432" y="18077"/>
                      <a:pt x="18465" y="18043"/>
                    </a:cubicBezTo>
                    <a:cubicBezTo>
                      <a:pt x="18493" y="18000"/>
                      <a:pt x="18509" y="17951"/>
                      <a:pt x="18515" y="17896"/>
                    </a:cubicBezTo>
                    <a:cubicBezTo>
                      <a:pt x="18520" y="17845"/>
                      <a:pt x="18515" y="17798"/>
                      <a:pt x="18500" y="17755"/>
                    </a:cubicBezTo>
                    <a:cubicBezTo>
                      <a:pt x="18486" y="17713"/>
                      <a:pt x="18464" y="17686"/>
                      <a:pt x="18435" y="17675"/>
                    </a:cubicBezTo>
                    <a:close/>
                    <a:moveTo>
                      <a:pt x="19800" y="18187"/>
                    </a:moveTo>
                    <a:cubicBezTo>
                      <a:pt x="19788" y="18191"/>
                      <a:pt x="19777" y="18200"/>
                      <a:pt x="19766" y="18212"/>
                    </a:cubicBezTo>
                    <a:cubicBezTo>
                      <a:pt x="19744" y="18237"/>
                      <a:pt x="19726" y="18280"/>
                      <a:pt x="19710" y="18341"/>
                    </a:cubicBezTo>
                    <a:lnTo>
                      <a:pt x="19402" y="21285"/>
                    </a:lnTo>
                    <a:cubicBezTo>
                      <a:pt x="19399" y="21358"/>
                      <a:pt x="19406" y="21415"/>
                      <a:pt x="19423" y="21456"/>
                    </a:cubicBezTo>
                    <a:cubicBezTo>
                      <a:pt x="19440" y="21498"/>
                      <a:pt x="19460" y="21523"/>
                      <a:pt x="19483" y="21532"/>
                    </a:cubicBezTo>
                    <a:cubicBezTo>
                      <a:pt x="19509" y="21542"/>
                      <a:pt x="19534" y="21532"/>
                      <a:pt x="19559" y="21503"/>
                    </a:cubicBezTo>
                    <a:cubicBezTo>
                      <a:pt x="19584" y="21474"/>
                      <a:pt x="19601" y="21423"/>
                      <a:pt x="19610" y="21350"/>
                    </a:cubicBezTo>
                    <a:lnTo>
                      <a:pt x="19717" y="20330"/>
                    </a:lnTo>
                    <a:cubicBezTo>
                      <a:pt x="19740" y="20345"/>
                      <a:pt x="19763" y="20359"/>
                      <a:pt x="19785" y="20371"/>
                    </a:cubicBezTo>
                    <a:cubicBezTo>
                      <a:pt x="19808" y="20383"/>
                      <a:pt x="19831" y="20394"/>
                      <a:pt x="19855" y="20403"/>
                    </a:cubicBezTo>
                    <a:cubicBezTo>
                      <a:pt x="19954" y="20441"/>
                      <a:pt x="20044" y="20447"/>
                      <a:pt x="20125" y="20423"/>
                    </a:cubicBezTo>
                    <a:cubicBezTo>
                      <a:pt x="20205" y="20399"/>
                      <a:pt x="20276" y="20350"/>
                      <a:pt x="20336" y="20276"/>
                    </a:cubicBezTo>
                    <a:cubicBezTo>
                      <a:pt x="20396" y="20202"/>
                      <a:pt x="20446" y="20105"/>
                      <a:pt x="20486" y="19986"/>
                    </a:cubicBezTo>
                    <a:cubicBezTo>
                      <a:pt x="20526" y="19867"/>
                      <a:pt x="20554" y="19731"/>
                      <a:pt x="20570" y="19576"/>
                    </a:cubicBezTo>
                    <a:cubicBezTo>
                      <a:pt x="20585" y="19434"/>
                      <a:pt x="20587" y="19296"/>
                      <a:pt x="20576" y="19163"/>
                    </a:cubicBezTo>
                    <a:cubicBezTo>
                      <a:pt x="20566" y="19030"/>
                      <a:pt x="20544" y="18909"/>
                      <a:pt x="20512" y="18799"/>
                    </a:cubicBezTo>
                    <a:cubicBezTo>
                      <a:pt x="20479" y="18690"/>
                      <a:pt x="20438" y="18596"/>
                      <a:pt x="20387" y="18520"/>
                    </a:cubicBezTo>
                    <a:cubicBezTo>
                      <a:pt x="20337" y="18443"/>
                      <a:pt x="20279" y="18393"/>
                      <a:pt x="20213" y="18368"/>
                    </a:cubicBezTo>
                    <a:cubicBezTo>
                      <a:pt x="20166" y="18349"/>
                      <a:pt x="20115" y="18347"/>
                      <a:pt x="20062" y="18358"/>
                    </a:cubicBezTo>
                    <a:cubicBezTo>
                      <a:pt x="20009" y="18370"/>
                      <a:pt x="19960" y="18400"/>
                      <a:pt x="19914" y="18450"/>
                    </a:cubicBezTo>
                    <a:lnTo>
                      <a:pt x="19919" y="18407"/>
                    </a:lnTo>
                    <a:cubicBezTo>
                      <a:pt x="19917" y="18342"/>
                      <a:pt x="19908" y="18292"/>
                      <a:pt x="19891" y="18255"/>
                    </a:cubicBezTo>
                    <a:cubicBezTo>
                      <a:pt x="19875" y="18219"/>
                      <a:pt x="19856" y="18196"/>
                      <a:pt x="19834" y="18188"/>
                    </a:cubicBezTo>
                    <a:cubicBezTo>
                      <a:pt x="19822" y="18184"/>
                      <a:pt x="19811" y="18183"/>
                      <a:pt x="19800" y="18187"/>
                    </a:cubicBezTo>
                    <a:close/>
                    <a:moveTo>
                      <a:pt x="20968" y="18668"/>
                    </a:moveTo>
                    <a:cubicBezTo>
                      <a:pt x="20955" y="18673"/>
                      <a:pt x="20944" y="18682"/>
                      <a:pt x="20932" y="18696"/>
                    </a:cubicBezTo>
                    <a:cubicBezTo>
                      <a:pt x="20910" y="18725"/>
                      <a:pt x="20896" y="18764"/>
                      <a:pt x="20890" y="18815"/>
                    </a:cubicBezTo>
                    <a:cubicBezTo>
                      <a:pt x="20885" y="18870"/>
                      <a:pt x="20890" y="18928"/>
                      <a:pt x="20907" y="18988"/>
                    </a:cubicBezTo>
                    <a:cubicBezTo>
                      <a:pt x="20931" y="19044"/>
                      <a:pt x="20961" y="19112"/>
                      <a:pt x="20999" y="19193"/>
                    </a:cubicBezTo>
                    <a:cubicBezTo>
                      <a:pt x="21036" y="19275"/>
                      <a:pt x="21074" y="19360"/>
                      <a:pt x="21113" y="19449"/>
                    </a:cubicBezTo>
                    <a:cubicBezTo>
                      <a:pt x="21153" y="19538"/>
                      <a:pt x="21192" y="19623"/>
                      <a:pt x="21229" y="19704"/>
                    </a:cubicBezTo>
                    <a:cubicBezTo>
                      <a:pt x="21266" y="19786"/>
                      <a:pt x="21297" y="19855"/>
                      <a:pt x="21321" y="19911"/>
                    </a:cubicBezTo>
                    <a:cubicBezTo>
                      <a:pt x="21282" y="19946"/>
                      <a:pt x="21236" y="19986"/>
                      <a:pt x="21185" y="20032"/>
                    </a:cubicBezTo>
                    <a:cubicBezTo>
                      <a:pt x="21134" y="20078"/>
                      <a:pt x="21082" y="20125"/>
                      <a:pt x="21029" y="20173"/>
                    </a:cubicBezTo>
                    <a:cubicBezTo>
                      <a:pt x="20977" y="20222"/>
                      <a:pt x="20926" y="20269"/>
                      <a:pt x="20874" y="20315"/>
                    </a:cubicBezTo>
                    <a:cubicBezTo>
                      <a:pt x="20823" y="20360"/>
                      <a:pt x="20778" y="20402"/>
                      <a:pt x="20739" y="20437"/>
                    </a:cubicBezTo>
                    <a:cubicBezTo>
                      <a:pt x="20715" y="20478"/>
                      <a:pt x="20701" y="20525"/>
                      <a:pt x="20695" y="20576"/>
                    </a:cubicBezTo>
                    <a:cubicBezTo>
                      <a:pt x="20690" y="20628"/>
                      <a:pt x="20695" y="20674"/>
                      <a:pt x="20710" y="20715"/>
                    </a:cubicBezTo>
                    <a:cubicBezTo>
                      <a:pt x="20725" y="20756"/>
                      <a:pt x="20747" y="20782"/>
                      <a:pt x="20776" y="20793"/>
                    </a:cubicBezTo>
                    <a:cubicBezTo>
                      <a:pt x="20796" y="20801"/>
                      <a:pt x="20818" y="20799"/>
                      <a:pt x="20842" y="20788"/>
                    </a:cubicBezTo>
                    <a:cubicBezTo>
                      <a:pt x="20890" y="20746"/>
                      <a:pt x="20944" y="20698"/>
                      <a:pt x="21004" y="20644"/>
                    </a:cubicBezTo>
                    <a:cubicBezTo>
                      <a:pt x="21064" y="20589"/>
                      <a:pt x="21125" y="20535"/>
                      <a:pt x="21187" y="20478"/>
                    </a:cubicBezTo>
                    <a:cubicBezTo>
                      <a:pt x="21249" y="20421"/>
                      <a:pt x="21311" y="20365"/>
                      <a:pt x="21372" y="20310"/>
                    </a:cubicBezTo>
                    <a:cubicBezTo>
                      <a:pt x="21433" y="20254"/>
                      <a:pt x="21488" y="20205"/>
                      <a:pt x="21536" y="20163"/>
                    </a:cubicBezTo>
                    <a:cubicBezTo>
                      <a:pt x="21568" y="20122"/>
                      <a:pt x="21587" y="20075"/>
                      <a:pt x="21593" y="20020"/>
                    </a:cubicBezTo>
                    <a:cubicBezTo>
                      <a:pt x="21600" y="19956"/>
                      <a:pt x="21590" y="19893"/>
                      <a:pt x="21563" y="19833"/>
                    </a:cubicBezTo>
                    <a:cubicBezTo>
                      <a:pt x="21556" y="19817"/>
                      <a:pt x="21540" y="19780"/>
                      <a:pt x="21515" y="19723"/>
                    </a:cubicBezTo>
                    <a:cubicBezTo>
                      <a:pt x="21490" y="19667"/>
                      <a:pt x="21460" y="19600"/>
                      <a:pt x="21424" y="19523"/>
                    </a:cubicBezTo>
                    <a:cubicBezTo>
                      <a:pt x="21389" y="19446"/>
                      <a:pt x="21351" y="19362"/>
                      <a:pt x="21312" y="19273"/>
                    </a:cubicBezTo>
                    <a:cubicBezTo>
                      <a:pt x="21273" y="19185"/>
                      <a:pt x="21236" y="19102"/>
                      <a:pt x="21200" y="19025"/>
                    </a:cubicBezTo>
                    <a:cubicBezTo>
                      <a:pt x="21165" y="18948"/>
                      <a:pt x="21134" y="18880"/>
                      <a:pt x="21110" y="18822"/>
                    </a:cubicBezTo>
                    <a:cubicBezTo>
                      <a:pt x="21085" y="18764"/>
                      <a:pt x="21069" y="18728"/>
                      <a:pt x="21062" y="18715"/>
                    </a:cubicBezTo>
                    <a:cubicBezTo>
                      <a:pt x="21042" y="18691"/>
                      <a:pt x="21024" y="18676"/>
                      <a:pt x="21008" y="18670"/>
                    </a:cubicBezTo>
                    <a:cubicBezTo>
                      <a:pt x="20994" y="18665"/>
                      <a:pt x="20981" y="18664"/>
                      <a:pt x="20968" y="18668"/>
                    </a:cubicBezTo>
                    <a:close/>
                    <a:moveTo>
                      <a:pt x="20098" y="18756"/>
                    </a:moveTo>
                    <a:cubicBezTo>
                      <a:pt x="20125" y="18747"/>
                      <a:pt x="20154" y="18747"/>
                      <a:pt x="20182" y="18758"/>
                    </a:cubicBezTo>
                    <a:cubicBezTo>
                      <a:pt x="20219" y="18773"/>
                      <a:pt x="20251" y="18806"/>
                      <a:pt x="20277" y="18858"/>
                    </a:cubicBezTo>
                    <a:cubicBezTo>
                      <a:pt x="20303" y="18909"/>
                      <a:pt x="20324" y="18972"/>
                      <a:pt x="20340" y="19045"/>
                    </a:cubicBezTo>
                    <a:cubicBezTo>
                      <a:pt x="20356" y="19118"/>
                      <a:pt x="20366" y="19197"/>
                      <a:pt x="20371" y="19281"/>
                    </a:cubicBezTo>
                    <a:cubicBezTo>
                      <a:pt x="20375" y="19364"/>
                      <a:pt x="20373" y="19445"/>
                      <a:pt x="20365" y="19522"/>
                    </a:cubicBezTo>
                    <a:cubicBezTo>
                      <a:pt x="20354" y="19625"/>
                      <a:pt x="20334" y="19714"/>
                      <a:pt x="20306" y="19787"/>
                    </a:cubicBezTo>
                    <a:cubicBezTo>
                      <a:pt x="20277" y="19859"/>
                      <a:pt x="20242" y="19916"/>
                      <a:pt x="20200" y="19957"/>
                    </a:cubicBezTo>
                    <a:cubicBezTo>
                      <a:pt x="20158" y="19998"/>
                      <a:pt x="20111" y="20023"/>
                      <a:pt x="20059" y="20033"/>
                    </a:cubicBezTo>
                    <a:cubicBezTo>
                      <a:pt x="20007" y="20043"/>
                      <a:pt x="19952" y="20038"/>
                      <a:pt x="19895" y="20016"/>
                    </a:cubicBezTo>
                    <a:cubicBezTo>
                      <a:pt x="19871" y="20007"/>
                      <a:pt x="19848" y="19994"/>
                      <a:pt x="19826" y="19979"/>
                    </a:cubicBezTo>
                    <a:cubicBezTo>
                      <a:pt x="19804" y="19964"/>
                      <a:pt x="19782" y="19948"/>
                      <a:pt x="19759" y="19929"/>
                    </a:cubicBezTo>
                    <a:lnTo>
                      <a:pt x="19855" y="19015"/>
                    </a:lnTo>
                    <a:cubicBezTo>
                      <a:pt x="19859" y="19010"/>
                      <a:pt x="19864" y="19004"/>
                      <a:pt x="19870" y="18998"/>
                    </a:cubicBezTo>
                    <a:cubicBezTo>
                      <a:pt x="19876" y="18992"/>
                      <a:pt x="19881" y="18985"/>
                      <a:pt x="19886" y="18977"/>
                    </a:cubicBezTo>
                    <a:cubicBezTo>
                      <a:pt x="19905" y="18944"/>
                      <a:pt x="19926" y="18912"/>
                      <a:pt x="19948" y="18883"/>
                    </a:cubicBezTo>
                    <a:cubicBezTo>
                      <a:pt x="19970" y="18853"/>
                      <a:pt x="19994" y="18827"/>
                      <a:pt x="20019" y="18804"/>
                    </a:cubicBezTo>
                    <a:cubicBezTo>
                      <a:pt x="20044" y="18782"/>
                      <a:pt x="20071" y="18766"/>
                      <a:pt x="20098" y="18756"/>
                    </a:cubicBezTo>
                    <a:close/>
                    <a:moveTo>
                      <a:pt x="15787" y="20208"/>
                    </a:moveTo>
                    <a:cubicBezTo>
                      <a:pt x="15783" y="20210"/>
                      <a:pt x="15778" y="20216"/>
                      <a:pt x="15773" y="20225"/>
                    </a:cubicBezTo>
                    <a:lnTo>
                      <a:pt x="15732" y="20318"/>
                    </a:lnTo>
                    <a:cubicBezTo>
                      <a:pt x="15729" y="20328"/>
                      <a:pt x="15727" y="20339"/>
                      <a:pt x="15726" y="20350"/>
                    </a:cubicBezTo>
                    <a:cubicBezTo>
                      <a:pt x="15725" y="20361"/>
                      <a:pt x="15726" y="20370"/>
                      <a:pt x="15727" y="20378"/>
                    </a:cubicBezTo>
                    <a:cubicBezTo>
                      <a:pt x="15729" y="20392"/>
                      <a:pt x="15734" y="20403"/>
                      <a:pt x="15741" y="20411"/>
                    </a:cubicBezTo>
                    <a:cubicBezTo>
                      <a:pt x="15748" y="20419"/>
                      <a:pt x="15755" y="20420"/>
                      <a:pt x="15764" y="20415"/>
                    </a:cubicBezTo>
                    <a:cubicBezTo>
                      <a:pt x="15772" y="20410"/>
                      <a:pt x="15778" y="20401"/>
                      <a:pt x="15783" y="20388"/>
                    </a:cubicBezTo>
                    <a:lnTo>
                      <a:pt x="15879" y="20967"/>
                    </a:lnTo>
                    <a:lnTo>
                      <a:pt x="15858" y="20979"/>
                    </a:lnTo>
                    <a:cubicBezTo>
                      <a:pt x="15846" y="20986"/>
                      <a:pt x="15839" y="20997"/>
                      <a:pt x="15835" y="21013"/>
                    </a:cubicBezTo>
                    <a:cubicBezTo>
                      <a:pt x="15832" y="21029"/>
                      <a:pt x="15831" y="21044"/>
                      <a:pt x="15833" y="21057"/>
                    </a:cubicBezTo>
                    <a:cubicBezTo>
                      <a:pt x="15835" y="21071"/>
                      <a:pt x="15840" y="21081"/>
                      <a:pt x="15847" y="21089"/>
                    </a:cubicBezTo>
                    <a:cubicBezTo>
                      <a:pt x="15854" y="21098"/>
                      <a:pt x="15863" y="21100"/>
                      <a:pt x="15874" y="21095"/>
                    </a:cubicBezTo>
                    <a:lnTo>
                      <a:pt x="15987" y="21028"/>
                    </a:lnTo>
                    <a:cubicBezTo>
                      <a:pt x="15996" y="21018"/>
                      <a:pt x="16002" y="21006"/>
                      <a:pt x="16006" y="20992"/>
                    </a:cubicBezTo>
                    <a:cubicBezTo>
                      <a:pt x="16009" y="20979"/>
                      <a:pt x="16009" y="20966"/>
                      <a:pt x="16007" y="20953"/>
                    </a:cubicBezTo>
                    <a:cubicBezTo>
                      <a:pt x="16005" y="20941"/>
                      <a:pt x="16001" y="20930"/>
                      <a:pt x="15995" y="20922"/>
                    </a:cubicBezTo>
                    <a:cubicBezTo>
                      <a:pt x="15989" y="20914"/>
                      <a:pt x="15981" y="20910"/>
                      <a:pt x="15970" y="20911"/>
                    </a:cubicBezTo>
                    <a:lnTo>
                      <a:pt x="15939" y="20930"/>
                    </a:lnTo>
                    <a:lnTo>
                      <a:pt x="15825" y="20240"/>
                    </a:lnTo>
                    <a:cubicBezTo>
                      <a:pt x="15815" y="20210"/>
                      <a:pt x="15803" y="20198"/>
                      <a:pt x="15787" y="20208"/>
                    </a:cubicBezTo>
                    <a:close/>
                    <a:moveTo>
                      <a:pt x="16033" y="20301"/>
                    </a:moveTo>
                    <a:cubicBezTo>
                      <a:pt x="16026" y="20300"/>
                      <a:pt x="16020" y="20301"/>
                      <a:pt x="16016" y="20304"/>
                    </a:cubicBezTo>
                    <a:cubicBezTo>
                      <a:pt x="16007" y="20309"/>
                      <a:pt x="16001" y="20318"/>
                      <a:pt x="15997" y="20332"/>
                    </a:cubicBezTo>
                    <a:cubicBezTo>
                      <a:pt x="15994" y="20345"/>
                      <a:pt x="15993" y="20359"/>
                      <a:pt x="15996" y="20374"/>
                    </a:cubicBezTo>
                    <a:cubicBezTo>
                      <a:pt x="15998" y="20390"/>
                      <a:pt x="16004" y="20404"/>
                      <a:pt x="16013" y="20415"/>
                    </a:cubicBezTo>
                    <a:cubicBezTo>
                      <a:pt x="16023" y="20423"/>
                      <a:pt x="16036" y="20432"/>
                      <a:pt x="16052" y="20443"/>
                    </a:cubicBezTo>
                    <a:cubicBezTo>
                      <a:pt x="16068" y="20454"/>
                      <a:pt x="16084" y="20466"/>
                      <a:pt x="16102" y="20478"/>
                    </a:cubicBezTo>
                    <a:cubicBezTo>
                      <a:pt x="16119" y="20490"/>
                      <a:pt x="16135" y="20502"/>
                      <a:pt x="16151" y="20513"/>
                    </a:cubicBezTo>
                    <a:cubicBezTo>
                      <a:pt x="16167" y="20524"/>
                      <a:pt x="16180" y="20534"/>
                      <a:pt x="16190" y="20542"/>
                    </a:cubicBezTo>
                    <a:cubicBezTo>
                      <a:pt x="16183" y="20562"/>
                      <a:pt x="16174" y="20585"/>
                      <a:pt x="16164" y="20611"/>
                    </a:cubicBezTo>
                    <a:cubicBezTo>
                      <a:pt x="16154" y="20637"/>
                      <a:pt x="16144" y="20663"/>
                      <a:pt x="16134" y="20691"/>
                    </a:cubicBezTo>
                    <a:cubicBezTo>
                      <a:pt x="16124" y="20718"/>
                      <a:pt x="16114" y="20745"/>
                      <a:pt x="16104" y="20771"/>
                    </a:cubicBezTo>
                    <a:cubicBezTo>
                      <a:pt x="16094" y="20797"/>
                      <a:pt x="16085" y="20820"/>
                      <a:pt x="16078" y="20840"/>
                    </a:cubicBezTo>
                    <a:cubicBezTo>
                      <a:pt x="16075" y="20857"/>
                      <a:pt x="16074" y="20873"/>
                      <a:pt x="16077" y="20888"/>
                    </a:cubicBezTo>
                    <a:cubicBezTo>
                      <a:pt x="16079" y="20903"/>
                      <a:pt x="16084" y="20914"/>
                      <a:pt x="16091" y="20920"/>
                    </a:cubicBezTo>
                    <a:cubicBezTo>
                      <a:pt x="16098" y="20927"/>
                      <a:pt x="16106" y="20928"/>
                      <a:pt x="16114" y="20923"/>
                    </a:cubicBezTo>
                    <a:cubicBezTo>
                      <a:pt x="16120" y="20920"/>
                      <a:pt x="16126" y="20913"/>
                      <a:pt x="16131" y="20903"/>
                    </a:cubicBezTo>
                    <a:cubicBezTo>
                      <a:pt x="16140" y="20879"/>
                      <a:pt x="16151" y="20852"/>
                      <a:pt x="16163" y="20821"/>
                    </a:cubicBezTo>
                    <a:cubicBezTo>
                      <a:pt x="16175" y="20790"/>
                      <a:pt x="16186" y="20759"/>
                      <a:pt x="16198" y="20727"/>
                    </a:cubicBezTo>
                    <a:cubicBezTo>
                      <a:pt x="16210" y="20695"/>
                      <a:pt x="16222" y="20664"/>
                      <a:pt x="16234" y="20632"/>
                    </a:cubicBezTo>
                    <a:cubicBezTo>
                      <a:pt x="16246" y="20601"/>
                      <a:pt x="16256" y="20573"/>
                      <a:pt x="16266" y="20549"/>
                    </a:cubicBezTo>
                    <a:cubicBezTo>
                      <a:pt x="16271" y="20530"/>
                      <a:pt x="16273" y="20512"/>
                      <a:pt x="16270" y="20496"/>
                    </a:cubicBezTo>
                    <a:cubicBezTo>
                      <a:pt x="16267" y="20477"/>
                      <a:pt x="16259" y="20464"/>
                      <a:pt x="16248" y="20455"/>
                    </a:cubicBezTo>
                    <a:cubicBezTo>
                      <a:pt x="16245" y="20453"/>
                      <a:pt x="16238" y="20448"/>
                      <a:pt x="16227" y="20440"/>
                    </a:cubicBezTo>
                    <a:cubicBezTo>
                      <a:pt x="16216" y="20432"/>
                      <a:pt x="16203" y="20422"/>
                      <a:pt x="16188" y="20412"/>
                    </a:cubicBezTo>
                    <a:cubicBezTo>
                      <a:pt x="16173" y="20402"/>
                      <a:pt x="16157" y="20390"/>
                      <a:pt x="16140" y="20378"/>
                    </a:cubicBezTo>
                    <a:cubicBezTo>
                      <a:pt x="16124" y="20365"/>
                      <a:pt x="16107" y="20354"/>
                      <a:pt x="16092" y="20344"/>
                    </a:cubicBezTo>
                    <a:cubicBezTo>
                      <a:pt x="16077" y="20333"/>
                      <a:pt x="16064" y="20324"/>
                      <a:pt x="16053" y="20316"/>
                    </a:cubicBezTo>
                    <a:cubicBezTo>
                      <a:pt x="16043" y="20307"/>
                      <a:pt x="16036" y="20302"/>
                      <a:pt x="16033" y="20301"/>
                    </a:cubicBezTo>
                    <a:close/>
                    <a:moveTo>
                      <a:pt x="15238" y="20368"/>
                    </a:moveTo>
                    <a:cubicBezTo>
                      <a:pt x="15227" y="20375"/>
                      <a:pt x="15220" y="20392"/>
                      <a:pt x="15216" y="20421"/>
                    </a:cubicBezTo>
                    <a:cubicBezTo>
                      <a:pt x="15206" y="20607"/>
                      <a:pt x="15195" y="20792"/>
                      <a:pt x="15185" y="20976"/>
                    </a:cubicBezTo>
                    <a:cubicBezTo>
                      <a:pt x="15175" y="21160"/>
                      <a:pt x="15165" y="21345"/>
                      <a:pt x="15155" y="21530"/>
                    </a:cubicBezTo>
                    <a:cubicBezTo>
                      <a:pt x="15155" y="21534"/>
                      <a:pt x="15155" y="21538"/>
                      <a:pt x="15156" y="21541"/>
                    </a:cubicBezTo>
                    <a:cubicBezTo>
                      <a:pt x="15157" y="21545"/>
                      <a:pt x="15157" y="21548"/>
                      <a:pt x="15158" y="21550"/>
                    </a:cubicBezTo>
                    <a:cubicBezTo>
                      <a:pt x="15161" y="21569"/>
                      <a:pt x="15166" y="21583"/>
                      <a:pt x="15173" y="21590"/>
                    </a:cubicBezTo>
                    <a:cubicBezTo>
                      <a:pt x="15180" y="21597"/>
                      <a:pt x="15187" y="21598"/>
                      <a:pt x="15194" y="21594"/>
                    </a:cubicBezTo>
                    <a:cubicBezTo>
                      <a:pt x="15199" y="21591"/>
                      <a:pt x="15203" y="21586"/>
                      <a:pt x="15207" y="21579"/>
                    </a:cubicBezTo>
                    <a:cubicBezTo>
                      <a:pt x="15212" y="21571"/>
                      <a:pt x="15215" y="21562"/>
                      <a:pt x="15217" y="21549"/>
                    </a:cubicBezTo>
                    <a:cubicBezTo>
                      <a:pt x="15227" y="21363"/>
                      <a:pt x="15237" y="21178"/>
                      <a:pt x="15248" y="20994"/>
                    </a:cubicBezTo>
                    <a:cubicBezTo>
                      <a:pt x="15258" y="20810"/>
                      <a:pt x="15268" y="20625"/>
                      <a:pt x="15278" y="20439"/>
                    </a:cubicBezTo>
                    <a:cubicBezTo>
                      <a:pt x="15278" y="20425"/>
                      <a:pt x="15277" y="20414"/>
                      <a:pt x="15276" y="20406"/>
                    </a:cubicBezTo>
                    <a:cubicBezTo>
                      <a:pt x="15273" y="20389"/>
                      <a:pt x="15268" y="20378"/>
                      <a:pt x="15260" y="20371"/>
                    </a:cubicBezTo>
                    <a:cubicBezTo>
                      <a:pt x="15253" y="20364"/>
                      <a:pt x="15246" y="20363"/>
                      <a:pt x="15238" y="20368"/>
                    </a:cubicBezTo>
                    <a:close/>
                    <a:moveTo>
                      <a:pt x="15376" y="20432"/>
                    </a:moveTo>
                    <a:cubicBezTo>
                      <a:pt x="15370" y="20436"/>
                      <a:pt x="15365" y="20444"/>
                      <a:pt x="15361" y="20457"/>
                    </a:cubicBezTo>
                    <a:cubicBezTo>
                      <a:pt x="15357" y="20470"/>
                      <a:pt x="15356" y="20486"/>
                      <a:pt x="15357" y="20505"/>
                    </a:cubicBezTo>
                    <a:lnTo>
                      <a:pt x="15485" y="21285"/>
                    </a:lnTo>
                    <a:cubicBezTo>
                      <a:pt x="15490" y="21305"/>
                      <a:pt x="15496" y="21317"/>
                      <a:pt x="15504" y="21323"/>
                    </a:cubicBezTo>
                    <a:cubicBezTo>
                      <a:pt x="15512" y="21329"/>
                      <a:pt x="15519" y="21330"/>
                      <a:pt x="15526" y="21325"/>
                    </a:cubicBezTo>
                    <a:cubicBezTo>
                      <a:pt x="15533" y="21320"/>
                      <a:pt x="15539" y="21311"/>
                      <a:pt x="15543" y="21297"/>
                    </a:cubicBezTo>
                    <a:cubicBezTo>
                      <a:pt x="15547" y="21283"/>
                      <a:pt x="15548" y="21265"/>
                      <a:pt x="15545" y="21244"/>
                    </a:cubicBezTo>
                    <a:lnTo>
                      <a:pt x="15500" y="20972"/>
                    </a:lnTo>
                    <a:cubicBezTo>
                      <a:pt x="15501" y="20970"/>
                      <a:pt x="15502" y="20966"/>
                      <a:pt x="15503" y="20963"/>
                    </a:cubicBezTo>
                    <a:cubicBezTo>
                      <a:pt x="15504" y="20960"/>
                      <a:pt x="15504" y="20957"/>
                      <a:pt x="15505" y="20953"/>
                    </a:cubicBezTo>
                    <a:cubicBezTo>
                      <a:pt x="15509" y="20932"/>
                      <a:pt x="15513" y="20911"/>
                      <a:pt x="15517" y="20889"/>
                    </a:cubicBezTo>
                    <a:cubicBezTo>
                      <a:pt x="15522" y="20867"/>
                      <a:pt x="15527" y="20847"/>
                      <a:pt x="15534" y="20828"/>
                    </a:cubicBezTo>
                    <a:cubicBezTo>
                      <a:pt x="15540" y="20809"/>
                      <a:pt x="15548" y="20794"/>
                      <a:pt x="15557" y="20781"/>
                    </a:cubicBezTo>
                    <a:cubicBezTo>
                      <a:pt x="15566" y="20768"/>
                      <a:pt x="15577" y="20761"/>
                      <a:pt x="15591" y="20760"/>
                    </a:cubicBezTo>
                    <a:cubicBezTo>
                      <a:pt x="15610" y="20769"/>
                      <a:pt x="15624" y="20785"/>
                      <a:pt x="15635" y="20809"/>
                    </a:cubicBezTo>
                    <a:cubicBezTo>
                      <a:pt x="15645" y="20832"/>
                      <a:pt x="15653" y="20861"/>
                      <a:pt x="15659" y="20894"/>
                    </a:cubicBezTo>
                    <a:cubicBezTo>
                      <a:pt x="15667" y="20939"/>
                      <a:pt x="15675" y="20983"/>
                      <a:pt x="15682" y="21026"/>
                    </a:cubicBezTo>
                    <a:cubicBezTo>
                      <a:pt x="15689" y="21070"/>
                      <a:pt x="15697" y="21114"/>
                      <a:pt x="15704" y="21159"/>
                    </a:cubicBezTo>
                    <a:cubicBezTo>
                      <a:pt x="15709" y="21178"/>
                      <a:pt x="15715" y="21192"/>
                      <a:pt x="15723" y="21198"/>
                    </a:cubicBezTo>
                    <a:cubicBezTo>
                      <a:pt x="15731" y="21204"/>
                      <a:pt x="15738" y="21204"/>
                      <a:pt x="15745" y="21200"/>
                    </a:cubicBezTo>
                    <a:cubicBezTo>
                      <a:pt x="15752" y="21195"/>
                      <a:pt x="15758" y="21185"/>
                      <a:pt x="15762" y="21171"/>
                    </a:cubicBezTo>
                    <a:cubicBezTo>
                      <a:pt x="15766" y="21156"/>
                      <a:pt x="15767" y="21139"/>
                      <a:pt x="15764" y="21119"/>
                    </a:cubicBezTo>
                    <a:cubicBezTo>
                      <a:pt x="15756" y="21074"/>
                      <a:pt x="15748" y="21030"/>
                      <a:pt x="15741" y="20986"/>
                    </a:cubicBezTo>
                    <a:cubicBezTo>
                      <a:pt x="15734" y="20943"/>
                      <a:pt x="15727" y="20899"/>
                      <a:pt x="15719" y="20854"/>
                    </a:cubicBezTo>
                    <a:cubicBezTo>
                      <a:pt x="15714" y="20828"/>
                      <a:pt x="15708" y="20802"/>
                      <a:pt x="15700" y="20776"/>
                    </a:cubicBezTo>
                    <a:cubicBezTo>
                      <a:pt x="15692" y="20750"/>
                      <a:pt x="15682" y="20727"/>
                      <a:pt x="15671" y="20707"/>
                    </a:cubicBezTo>
                    <a:cubicBezTo>
                      <a:pt x="15660" y="20686"/>
                      <a:pt x="15647" y="20669"/>
                      <a:pt x="15634" y="20657"/>
                    </a:cubicBezTo>
                    <a:cubicBezTo>
                      <a:pt x="15620" y="20644"/>
                      <a:pt x="15605" y="20639"/>
                      <a:pt x="15589" y="20639"/>
                    </a:cubicBezTo>
                    <a:cubicBezTo>
                      <a:pt x="15580" y="20640"/>
                      <a:pt x="15570" y="20641"/>
                      <a:pt x="15561" y="20644"/>
                    </a:cubicBezTo>
                    <a:cubicBezTo>
                      <a:pt x="15551" y="20646"/>
                      <a:pt x="15542" y="20653"/>
                      <a:pt x="15534" y="20663"/>
                    </a:cubicBezTo>
                    <a:cubicBezTo>
                      <a:pt x="15524" y="20674"/>
                      <a:pt x="15515" y="20687"/>
                      <a:pt x="15508" y="20700"/>
                    </a:cubicBezTo>
                    <a:cubicBezTo>
                      <a:pt x="15501" y="20713"/>
                      <a:pt x="15493" y="20729"/>
                      <a:pt x="15485" y="20748"/>
                    </a:cubicBezTo>
                    <a:cubicBezTo>
                      <a:pt x="15480" y="20760"/>
                      <a:pt x="15476" y="20775"/>
                      <a:pt x="15471" y="20794"/>
                    </a:cubicBezTo>
                    <a:lnTo>
                      <a:pt x="15416" y="20464"/>
                    </a:lnTo>
                    <a:cubicBezTo>
                      <a:pt x="15410" y="20448"/>
                      <a:pt x="15403" y="20438"/>
                      <a:pt x="15396" y="20433"/>
                    </a:cubicBezTo>
                    <a:cubicBezTo>
                      <a:pt x="15389" y="20428"/>
                      <a:pt x="15382" y="20428"/>
                      <a:pt x="15376" y="20432"/>
                    </a:cubicBezTo>
                    <a:close/>
                    <a:moveTo>
                      <a:pt x="14955" y="20945"/>
                    </a:moveTo>
                    <a:cubicBezTo>
                      <a:pt x="14950" y="20948"/>
                      <a:pt x="14945" y="20954"/>
                      <a:pt x="14940" y="20962"/>
                    </a:cubicBezTo>
                    <a:cubicBezTo>
                      <a:pt x="14938" y="20966"/>
                      <a:pt x="14934" y="20977"/>
                      <a:pt x="14927" y="20996"/>
                    </a:cubicBezTo>
                    <a:cubicBezTo>
                      <a:pt x="14921" y="21015"/>
                      <a:pt x="14913" y="21037"/>
                      <a:pt x="14904" y="21062"/>
                    </a:cubicBezTo>
                    <a:cubicBezTo>
                      <a:pt x="14894" y="21088"/>
                      <a:pt x="14885" y="21114"/>
                      <a:pt x="14875" y="21143"/>
                    </a:cubicBezTo>
                    <a:cubicBezTo>
                      <a:pt x="14865" y="21171"/>
                      <a:pt x="14855" y="21199"/>
                      <a:pt x="14845" y="21224"/>
                    </a:cubicBezTo>
                    <a:cubicBezTo>
                      <a:pt x="14836" y="21249"/>
                      <a:pt x="14828" y="21271"/>
                      <a:pt x="14822" y="21289"/>
                    </a:cubicBezTo>
                    <a:cubicBezTo>
                      <a:pt x="14815" y="21307"/>
                      <a:pt x="14812" y="21319"/>
                      <a:pt x="14810" y="21324"/>
                    </a:cubicBezTo>
                    <a:cubicBezTo>
                      <a:pt x="14803" y="21344"/>
                      <a:pt x="14801" y="21362"/>
                      <a:pt x="14804" y="21381"/>
                    </a:cubicBezTo>
                    <a:cubicBezTo>
                      <a:pt x="14807" y="21397"/>
                      <a:pt x="14813" y="21410"/>
                      <a:pt x="14823" y="21420"/>
                    </a:cubicBezTo>
                    <a:cubicBezTo>
                      <a:pt x="14839" y="21429"/>
                      <a:pt x="14856" y="21440"/>
                      <a:pt x="14875" y="21453"/>
                    </a:cubicBezTo>
                    <a:cubicBezTo>
                      <a:pt x="14894" y="21466"/>
                      <a:pt x="14913" y="21479"/>
                      <a:pt x="14932" y="21492"/>
                    </a:cubicBezTo>
                    <a:cubicBezTo>
                      <a:pt x="14951" y="21505"/>
                      <a:pt x="14970" y="21518"/>
                      <a:pt x="14989" y="21530"/>
                    </a:cubicBezTo>
                    <a:cubicBezTo>
                      <a:pt x="15008" y="21543"/>
                      <a:pt x="15025" y="21554"/>
                      <a:pt x="15040" y="21564"/>
                    </a:cubicBezTo>
                    <a:cubicBezTo>
                      <a:pt x="15047" y="21565"/>
                      <a:pt x="15054" y="21564"/>
                      <a:pt x="15059" y="21561"/>
                    </a:cubicBezTo>
                    <a:cubicBezTo>
                      <a:pt x="15068" y="21555"/>
                      <a:pt x="15074" y="21547"/>
                      <a:pt x="15077" y="21533"/>
                    </a:cubicBezTo>
                    <a:cubicBezTo>
                      <a:pt x="15081" y="21520"/>
                      <a:pt x="15082" y="21506"/>
                      <a:pt x="15079" y="21491"/>
                    </a:cubicBezTo>
                    <a:cubicBezTo>
                      <a:pt x="15077" y="21476"/>
                      <a:pt x="15072" y="21464"/>
                      <a:pt x="15064" y="21453"/>
                    </a:cubicBezTo>
                    <a:cubicBezTo>
                      <a:pt x="15052" y="21445"/>
                      <a:pt x="15038" y="21436"/>
                      <a:pt x="15022" y="21425"/>
                    </a:cubicBezTo>
                    <a:cubicBezTo>
                      <a:pt x="15006" y="21415"/>
                      <a:pt x="14990" y="21403"/>
                      <a:pt x="14973" y="21392"/>
                    </a:cubicBezTo>
                    <a:cubicBezTo>
                      <a:pt x="14957" y="21381"/>
                      <a:pt x="14941" y="21370"/>
                      <a:pt x="14925" y="21360"/>
                    </a:cubicBezTo>
                    <a:cubicBezTo>
                      <a:pt x="14909" y="21350"/>
                      <a:pt x="14895" y="21340"/>
                      <a:pt x="14883" y="21332"/>
                    </a:cubicBezTo>
                    <a:cubicBezTo>
                      <a:pt x="14889" y="21314"/>
                      <a:pt x="14897" y="21292"/>
                      <a:pt x="14907" y="21266"/>
                    </a:cubicBezTo>
                    <a:cubicBezTo>
                      <a:pt x="14916" y="21240"/>
                      <a:pt x="14926" y="21212"/>
                      <a:pt x="14937" y="21183"/>
                    </a:cubicBezTo>
                    <a:cubicBezTo>
                      <a:pt x="14947" y="21154"/>
                      <a:pt x="14957" y="21127"/>
                      <a:pt x="14967" y="21101"/>
                    </a:cubicBezTo>
                    <a:cubicBezTo>
                      <a:pt x="14976" y="21074"/>
                      <a:pt x="14984" y="21051"/>
                      <a:pt x="14990" y="21033"/>
                    </a:cubicBezTo>
                    <a:cubicBezTo>
                      <a:pt x="14994" y="21015"/>
                      <a:pt x="14994" y="20997"/>
                      <a:pt x="14992" y="20981"/>
                    </a:cubicBezTo>
                    <a:cubicBezTo>
                      <a:pt x="14989" y="20966"/>
                      <a:pt x="14985" y="20955"/>
                      <a:pt x="14978" y="20948"/>
                    </a:cubicBezTo>
                    <a:cubicBezTo>
                      <a:pt x="14971" y="20941"/>
                      <a:pt x="14963" y="20940"/>
                      <a:pt x="14955" y="20945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6672" tIns="16672" rIns="16672" bIns="16672" numCol="1" anchor="ctr">
                <a:noAutofit/>
              </a:bodyPr>
              <a:lstStyle/>
              <a:p>
                <a:pPr algn="ctr" defTabSz="225083">
                  <a:defRPr sz="14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302" name="Если договор подряда не предусматривает выполнение и оплату работ по частям и договор продолжает свое действие, подрядчик не вправе требовать оплаты части выполненных работ.…"/>
          <p:cNvSpPr txBox="1"/>
          <p:nvPr/>
        </p:nvSpPr>
        <p:spPr>
          <a:xfrm>
            <a:off x="711390" y="4469678"/>
            <a:ext cx="11152888" cy="171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3596" tIns="93596" rIns="93596" bIns="93596">
            <a:spAutoFit/>
          </a:bodyPr>
          <a:lstStyle/>
          <a:p>
            <a:pPr defTabSz="1219168">
              <a:lnSpc>
                <a:spcPct val="90000"/>
              </a:lnSpc>
              <a:spcBef>
                <a:spcPts val="2200"/>
              </a:spcBef>
              <a:buSzPct val="123000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Если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договор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подряда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предусматривает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выполнение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и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оплату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работ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частям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и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договор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продолжает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свое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действие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подрядчик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b="1" dirty="0" err="1">
                <a:latin typeface="Cambria" panose="02040503050406030204" pitchFamily="18" charset="0"/>
                <a:ea typeface="Cambria" panose="02040503050406030204" pitchFamily="18" charset="0"/>
              </a:rPr>
              <a:t>вправе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требовать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оплаты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части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выполненных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работ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1828800">
              <a:spcBef>
                <a:spcPts val="800"/>
              </a:spcBef>
              <a:tabLst>
                <a:tab pos="889000" algn="l"/>
                <a:tab pos="1778000" algn="l"/>
                <a:tab pos="2692400" algn="l"/>
                <a:tab pos="3581400" algn="l"/>
                <a:tab pos="4470400" algn="l"/>
                <a:tab pos="5384800" algn="l"/>
                <a:tab pos="6273800" algn="l"/>
                <a:tab pos="7162800" algn="l"/>
                <a:tab pos="8077200" algn="l"/>
                <a:tab pos="8966200" algn="l"/>
                <a:tab pos="9880600" algn="l"/>
                <a:tab pos="10769600" algn="l"/>
                <a:tab pos="11658600" algn="l"/>
                <a:tab pos="12573000" algn="l"/>
                <a:tab pos="13462000" algn="l"/>
                <a:tab pos="14351000" algn="l"/>
                <a:tab pos="15265400" algn="l"/>
                <a:tab pos="16154400" algn="l"/>
                <a:tab pos="17068800" algn="l"/>
                <a:tab pos="17957800" algn="l"/>
              </a:tabLst>
              <a:defRPr sz="1600"/>
            </a:pPr>
            <a:endParaRPr sz="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1828800">
              <a:spcBef>
                <a:spcPts val="800"/>
              </a:spcBef>
              <a:tabLst>
                <a:tab pos="889000" algn="l"/>
                <a:tab pos="1778000" algn="l"/>
                <a:tab pos="2692400" algn="l"/>
                <a:tab pos="3581400" algn="l"/>
                <a:tab pos="4470400" algn="l"/>
                <a:tab pos="5384800" algn="l"/>
                <a:tab pos="6273800" algn="l"/>
                <a:tab pos="7162800" algn="l"/>
                <a:tab pos="8077200" algn="l"/>
                <a:tab pos="8966200" algn="l"/>
                <a:tab pos="9880600" algn="l"/>
                <a:tab pos="10769600" algn="l"/>
                <a:tab pos="11658600" algn="l"/>
                <a:tab pos="12573000" algn="l"/>
                <a:tab pos="13462000" algn="l"/>
                <a:tab pos="14351000" algn="l"/>
                <a:tab pos="15265400" algn="l"/>
                <a:tab pos="16154400" algn="l"/>
                <a:tab pos="17068800" algn="l"/>
                <a:tab pos="17957800" algn="l"/>
              </a:tabLst>
              <a:defRPr sz="1600"/>
            </a:pP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пределение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 ВС РФ 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от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 09.02.2015 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делу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 № А07-15407/2013</a:t>
            </a:r>
          </a:p>
        </p:txBody>
      </p:sp>
      <p:grpSp>
        <p:nvGrpSpPr>
          <p:cNvPr id="315" name="Сгруппировать"/>
          <p:cNvGrpSpPr/>
          <p:nvPr/>
        </p:nvGrpSpPr>
        <p:grpSpPr>
          <a:xfrm>
            <a:off x="5615862" y="1933116"/>
            <a:ext cx="6199309" cy="1920413"/>
            <a:chOff x="0" y="0"/>
            <a:chExt cx="6199307" cy="1920411"/>
          </a:xfrm>
        </p:grpSpPr>
        <p:sp>
          <p:nvSpPr>
            <p:cNvPr id="303" name="Фигура"/>
            <p:cNvSpPr/>
            <p:nvPr/>
          </p:nvSpPr>
          <p:spPr>
            <a:xfrm>
              <a:off x="1552194" y="1088095"/>
              <a:ext cx="1533922" cy="73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55" extrusionOk="0">
                  <a:moveTo>
                    <a:pt x="21458" y="15109"/>
                  </a:moveTo>
                  <a:cubicBezTo>
                    <a:pt x="21448" y="15080"/>
                    <a:pt x="21440" y="15065"/>
                    <a:pt x="21450" y="15035"/>
                  </a:cubicBezTo>
                  <a:cubicBezTo>
                    <a:pt x="21443" y="15001"/>
                    <a:pt x="21465" y="15002"/>
                    <a:pt x="21468" y="14982"/>
                  </a:cubicBezTo>
                  <a:lnTo>
                    <a:pt x="21475" y="14982"/>
                  </a:lnTo>
                  <a:cubicBezTo>
                    <a:pt x="21478" y="14997"/>
                    <a:pt x="21489" y="15002"/>
                    <a:pt x="21485" y="15025"/>
                  </a:cubicBezTo>
                  <a:lnTo>
                    <a:pt x="21485" y="15046"/>
                  </a:lnTo>
                  <a:cubicBezTo>
                    <a:pt x="21463" y="15049"/>
                    <a:pt x="21476" y="15099"/>
                    <a:pt x="21458" y="15109"/>
                  </a:cubicBezTo>
                  <a:close/>
                  <a:moveTo>
                    <a:pt x="21120" y="15588"/>
                  </a:moveTo>
                  <a:cubicBezTo>
                    <a:pt x="21081" y="15592"/>
                    <a:pt x="21067" y="15629"/>
                    <a:pt x="21034" y="15641"/>
                  </a:cubicBezTo>
                  <a:cubicBezTo>
                    <a:pt x="21023" y="15630"/>
                    <a:pt x="21019" y="15613"/>
                    <a:pt x="21010" y="15599"/>
                  </a:cubicBezTo>
                  <a:lnTo>
                    <a:pt x="20993" y="15599"/>
                  </a:lnTo>
                  <a:lnTo>
                    <a:pt x="20975" y="15595"/>
                  </a:lnTo>
                  <a:cubicBezTo>
                    <a:pt x="20958" y="15591"/>
                    <a:pt x="20968" y="15557"/>
                    <a:pt x="20941" y="15567"/>
                  </a:cubicBezTo>
                  <a:cubicBezTo>
                    <a:pt x="20941" y="15582"/>
                    <a:pt x="20937" y="15590"/>
                    <a:pt x="20933" y="15599"/>
                  </a:cubicBezTo>
                  <a:lnTo>
                    <a:pt x="20933" y="15606"/>
                  </a:lnTo>
                  <a:cubicBezTo>
                    <a:pt x="20918" y="15615"/>
                    <a:pt x="20912" y="15642"/>
                    <a:pt x="20914" y="15673"/>
                  </a:cubicBezTo>
                  <a:cubicBezTo>
                    <a:pt x="20901" y="15730"/>
                    <a:pt x="20924" y="15771"/>
                    <a:pt x="20907" y="15813"/>
                  </a:cubicBezTo>
                  <a:cubicBezTo>
                    <a:pt x="20905" y="15826"/>
                    <a:pt x="20898" y="15820"/>
                    <a:pt x="20890" y="15813"/>
                  </a:cubicBezTo>
                  <a:lnTo>
                    <a:pt x="20889" y="15746"/>
                  </a:lnTo>
                  <a:cubicBezTo>
                    <a:pt x="20873" y="15759"/>
                    <a:pt x="20884" y="15801"/>
                    <a:pt x="20873" y="15820"/>
                  </a:cubicBezTo>
                  <a:cubicBezTo>
                    <a:pt x="20883" y="15822"/>
                    <a:pt x="20883" y="15837"/>
                    <a:pt x="20882" y="15852"/>
                  </a:cubicBezTo>
                  <a:cubicBezTo>
                    <a:pt x="20870" y="15855"/>
                    <a:pt x="20866" y="15871"/>
                    <a:pt x="20848" y="15866"/>
                  </a:cubicBezTo>
                  <a:cubicBezTo>
                    <a:pt x="20832" y="15819"/>
                    <a:pt x="20819" y="15765"/>
                    <a:pt x="20806" y="15715"/>
                  </a:cubicBezTo>
                  <a:cubicBezTo>
                    <a:pt x="20806" y="15715"/>
                    <a:pt x="20804" y="15704"/>
                    <a:pt x="20804" y="15704"/>
                  </a:cubicBezTo>
                  <a:lnTo>
                    <a:pt x="20804" y="15662"/>
                  </a:lnTo>
                  <a:lnTo>
                    <a:pt x="20806" y="15651"/>
                  </a:lnTo>
                  <a:lnTo>
                    <a:pt x="20796" y="15651"/>
                  </a:lnTo>
                  <a:cubicBezTo>
                    <a:pt x="20791" y="15604"/>
                    <a:pt x="20811" y="15523"/>
                    <a:pt x="20770" y="15521"/>
                  </a:cubicBezTo>
                  <a:cubicBezTo>
                    <a:pt x="20763" y="15455"/>
                    <a:pt x="20784" y="15426"/>
                    <a:pt x="20796" y="15384"/>
                  </a:cubicBezTo>
                  <a:lnTo>
                    <a:pt x="20797" y="15352"/>
                  </a:lnTo>
                  <a:lnTo>
                    <a:pt x="20796" y="15341"/>
                  </a:lnTo>
                  <a:cubicBezTo>
                    <a:pt x="20794" y="15333"/>
                    <a:pt x="20789" y="15331"/>
                    <a:pt x="20789" y="15320"/>
                  </a:cubicBezTo>
                  <a:cubicBezTo>
                    <a:pt x="20792" y="15278"/>
                    <a:pt x="20772" y="15262"/>
                    <a:pt x="20779" y="15215"/>
                  </a:cubicBezTo>
                  <a:cubicBezTo>
                    <a:pt x="20830" y="15214"/>
                    <a:pt x="20791" y="15104"/>
                    <a:pt x="20821" y="15077"/>
                  </a:cubicBezTo>
                  <a:cubicBezTo>
                    <a:pt x="20836" y="15078"/>
                    <a:pt x="20847" y="15072"/>
                    <a:pt x="20855" y="15063"/>
                  </a:cubicBezTo>
                  <a:cubicBezTo>
                    <a:pt x="20857" y="15048"/>
                    <a:pt x="20870" y="15046"/>
                    <a:pt x="20873" y="15032"/>
                  </a:cubicBezTo>
                  <a:cubicBezTo>
                    <a:pt x="20891" y="15038"/>
                    <a:pt x="20901" y="15054"/>
                    <a:pt x="20916" y="15063"/>
                  </a:cubicBezTo>
                  <a:cubicBezTo>
                    <a:pt x="20924" y="15064"/>
                    <a:pt x="20922" y="15080"/>
                    <a:pt x="20924" y="15088"/>
                  </a:cubicBezTo>
                  <a:cubicBezTo>
                    <a:pt x="20923" y="15118"/>
                    <a:pt x="20932" y="15157"/>
                    <a:pt x="20907" y="15158"/>
                  </a:cubicBezTo>
                  <a:cubicBezTo>
                    <a:pt x="20877" y="15179"/>
                    <a:pt x="20899" y="15215"/>
                    <a:pt x="20897" y="15257"/>
                  </a:cubicBezTo>
                  <a:lnTo>
                    <a:pt x="20899" y="15268"/>
                  </a:lnTo>
                  <a:cubicBezTo>
                    <a:pt x="20910" y="15278"/>
                    <a:pt x="20914" y="15296"/>
                    <a:pt x="20922" y="15310"/>
                  </a:cubicBezTo>
                  <a:cubicBezTo>
                    <a:pt x="20930" y="15308"/>
                    <a:pt x="20932" y="15317"/>
                    <a:pt x="20933" y="15324"/>
                  </a:cubicBezTo>
                  <a:cubicBezTo>
                    <a:pt x="20953" y="15320"/>
                    <a:pt x="20951" y="15343"/>
                    <a:pt x="20975" y="15334"/>
                  </a:cubicBezTo>
                  <a:cubicBezTo>
                    <a:pt x="20939" y="15366"/>
                    <a:pt x="20963" y="15389"/>
                    <a:pt x="20966" y="15430"/>
                  </a:cubicBezTo>
                  <a:lnTo>
                    <a:pt x="20966" y="15437"/>
                  </a:lnTo>
                  <a:cubicBezTo>
                    <a:pt x="20964" y="15454"/>
                    <a:pt x="20974" y="15455"/>
                    <a:pt x="20975" y="15468"/>
                  </a:cubicBezTo>
                  <a:cubicBezTo>
                    <a:pt x="20988" y="15478"/>
                    <a:pt x="20973" y="15487"/>
                    <a:pt x="20983" y="15514"/>
                  </a:cubicBezTo>
                  <a:lnTo>
                    <a:pt x="20983" y="15542"/>
                  </a:lnTo>
                  <a:cubicBezTo>
                    <a:pt x="21010" y="15540"/>
                    <a:pt x="21013" y="15511"/>
                    <a:pt x="21044" y="15514"/>
                  </a:cubicBezTo>
                  <a:cubicBezTo>
                    <a:pt x="21052" y="15514"/>
                    <a:pt x="21049" y="15501"/>
                    <a:pt x="21051" y="15493"/>
                  </a:cubicBezTo>
                  <a:cubicBezTo>
                    <a:pt x="21078" y="15500"/>
                    <a:pt x="21068" y="15528"/>
                    <a:pt x="21078" y="15535"/>
                  </a:cubicBezTo>
                  <a:cubicBezTo>
                    <a:pt x="21088" y="15551"/>
                    <a:pt x="21113" y="15547"/>
                    <a:pt x="21112" y="15577"/>
                  </a:cubicBezTo>
                  <a:cubicBezTo>
                    <a:pt x="21120" y="15577"/>
                    <a:pt x="21118" y="15561"/>
                    <a:pt x="21120" y="15553"/>
                  </a:cubicBezTo>
                  <a:lnTo>
                    <a:pt x="21129" y="15556"/>
                  </a:lnTo>
                  <a:cubicBezTo>
                    <a:pt x="21129" y="15571"/>
                    <a:pt x="21130" y="15586"/>
                    <a:pt x="21120" y="15588"/>
                  </a:cubicBezTo>
                  <a:close/>
                  <a:moveTo>
                    <a:pt x="21201" y="15201"/>
                  </a:moveTo>
                  <a:cubicBezTo>
                    <a:pt x="21193" y="15200"/>
                    <a:pt x="21190" y="15209"/>
                    <a:pt x="21183" y="15211"/>
                  </a:cubicBezTo>
                  <a:cubicBezTo>
                    <a:pt x="21189" y="15182"/>
                    <a:pt x="21166" y="15190"/>
                    <a:pt x="21166" y="15169"/>
                  </a:cubicBezTo>
                  <a:cubicBezTo>
                    <a:pt x="21176" y="15167"/>
                    <a:pt x="21190" y="15171"/>
                    <a:pt x="21191" y="15158"/>
                  </a:cubicBezTo>
                  <a:cubicBezTo>
                    <a:pt x="21187" y="15158"/>
                    <a:pt x="21183" y="15150"/>
                    <a:pt x="21193" y="15148"/>
                  </a:cubicBezTo>
                  <a:cubicBezTo>
                    <a:pt x="21196" y="15162"/>
                    <a:pt x="21203" y="15168"/>
                    <a:pt x="21200" y="15190"/>
                  </a:cubicBezTo>
                  <a:lnTo>
                    <a:pt x="21201" y="15201"/>
                  </a:lnTo>
                  <a:close/>
                  <a:moveTo>
                    <a:pt x="21291" y="15014"/>
                  </a:moveTo>
                  <a:cubicBezTo>
                    <a:pt x="21290" y="15026"/>
                    <a:pt x="21276" y="15023"/>
                    <a:pt x="21266" y="15025"/>
                  </a:cubicBezTo>
                  <a:cubicBezTo>
                    <a:pt x="21256" y="15066"/>
                    <a:pt x="21204" y="15103"/>
                    <a:pt x="21179" y="15091"/>
                  </a:cubicBezTo>
                  <a:cubicBezTo>
                    <a:pt x="21181" y="15099"/>
                    <a:pt x="21178" y="15102"/>
                    <a:pt x="21176" y="15106"/>
                  </a:cubicBezTo>
                  <a:cubicBezTo>
                    <a:pt x="21161" y="15121"/>
                    <a:pt x="21137" y="15139"/>
                    <a:pt x="21137" y="15102"/>
                  </a:cubicBezTo>
                  <a:cubicBezTo>
                    <a:pt x="21146" y="15056"/>
                    <a:pt x="21118" y="15050"/>
                    <a:pt x="21110" y="15025"/>
                  </a:cubicBezTo>
                  <a:cubicBezTo>
                    <a:pt x="21104" y="15015"/>
                    <a:pt x="21103" y="15001"/>
                    <a:pt x="21103" y="14982"/>
                  </a:cubicBezTo>
                  <a:cubicBezTo>
                    <a:pt x="21133" y="14968"/>
                    <a:pt x="21143" y="15030"/>
                    <a:pt x="21163" y="14993"/>
                  </a:cubicBezTo>
                  <a:cubicBezTo>
                    <a:pt x="21157" y="14954"/>
                    <a:pt x="21166" y="14937"/>
                    <a:pt x="21178" y="14919"/>
                  </a:cubicBezTo>
                  <a:cubicBezTo>
                    <a:pt x="21214" y="14916"/>
                    <a:pt x="21264" y="14955"/>
                    <a:pt x="21249" y="14982"/>
                  </a:cubicBezTo>
                  <a:cubicBezTo>
                    <a:pt x="21263" y="14992"/>
                    <a:pt x="21262" y="15021"/>
                    <a:pt x="21291" y="15014"/>
                  </a:cubicBezTo>
                  <a:close/>
                  <a:moveTo>
                    <a:pt x="21176" y="15106"/>
                  </a:moveTo>
                  <a:cubicBezTo>
                    <a:pt x="21181" y="15101"/>
                    <a:pt x="21186" y="15119"/>
                    <a:pt x="21188" y="15109"/>
                  </a:cubicBezTo>
                  <a:cubicBezTo>
                    <a:pt x="21179" y="15109"/>
                    <a:pt x="21178" y="15121"/>
                    <a:pt x="21171" y="15123"/>
                  </a:cubicBezTo>
                  <a:cubicBezTo>
                    <a:pt x="21171" y="15115"/>
                    <a:pt x="21174" y="15110"/>
                    <a:pt x="21176" y="15106"/>
                  </a:cubicBezTo>
                  <a:close/>
                  <a:moveTo>
                    <a:pt x="21462" y="14658"/>
                  </a:moveTo>
                  <a:cubicBezTo>
                    <a:pt x="21454" y="14667"/>
                    <a:pt x="21441" y="14670"/>
                    <a:pt x="21426" y="14669"/>
                  </a:cubicBezTo>
                  <a:cubicBezTo>
                    <a:pt x="21428" y="14680"/>
                    <a:pt x="21443" y="14676"/>
                    <a:pt x="21443" y="14690"/>
                  </a:cubicBezTo>
                  <a:cubicBezTo>
                    <a:pt x="21435" y="14702"/>
                    <a:pt x="21428" y="14693"/>
                    <a:pt x="21401" y="14700"/>
                  </a:cubicBezTo>
                  <a:cubicBezTo>
                    <a:pt x="21404" y="14652"/>
                    <a:pt x="21374" y="14646"/>
                    <a:pt x="21350" y="14658"/>
                  </a:cubicBezTo>
                  <a:cubicBezTo>
                    <a:pt x="21353" y="14644"/>
                    <a:pt x="21367" y="14642"/>
                    <a:pt x="21369" y="14627"/>
                  </a:cubicBezTo>
                  <a:cubicBezTo>
                    <a:pt x="21359" y="14628"/>
                    <a:pt x="21352" y="14624"/>
                    <a:pt x="21350" y="14616"/>
                  </a:cubicBezTo>
                  <a:cubicBezTo>
                    <a:pt x="21343" y="14586"/>
                    <a:pt x="21362" y="14589"/>
                    <a:pt x="21359" y="14563"/>
                  </a:cubicBezTo>
                  <a:cubicBezTo>
                    <a:pt x="21374" y="14541"/>
                    <a:pt x="21415" y="14532"/>
                    <a:pt x="21409" y="14584"/>
                  </a:cubicBezTo>
                  <a:cubicBezTo>
                    <a:pt x="21439" y="14583"/>
                    <a:pt x="21449" y="14605"/>
                    <a:pt x="21468" y="14616"/>
                  </a:cubicBezTo>
                  <a:cubicBezTo>
                    <a:pt x="21449" y="14619"/>
                    <a:pt x="21451" y="14644"/>
                    <a:pt x="21462" y="14658"/>
                  </a:cubicBezTo>
                  <a:close/>
                  <a:moveTo>
                    <a:pt x="21102" y="15183"/>
                  </a:moveTo>
                  <a:cubicBezTo>
                    <a:pt x="21097" y="15198"/>
                    <a:pt x="21086" y="15201"/>
                    <a:pt x="21064" y="15190"/>
                  </a:cubicBezTo>
                  <a:cubicBezTo>
                    <a:pt x="21063" y="15199"/>
                    <a:pt x="21058" y="15200"/>
                    <a:pt x="21058" y="15211"/>
                  </a:cubicBezTo>
                  <a:lnTo>
                    <a:pt x="21056" y="15222"/>
                  </a:lnTo>
                  <a:cubicBezTo>
                    <a:pt x="21039" y="15228"/>
                    <a:pt x="21041" y="15254"/>
                    <a:pt x="21024" y="15232"/>
                  </a:cubicBezTo>
                  <a:cubicBezTo>
                    <a:pt x="21017" y="15224"/>
                    <a:pt x="21017" y="15203"/>
                    <a:pt x="21005" y="15201"/>
                  </a:cubicBezTo>
                  <a:lnTo>
                    <a:pt x="20999" y="15201"/>
                  </a:lnTo>
                  <a:cubicBezTo>
                    <a:pt x="20987" y="15199"/>
                    <a:pt x="20986" y="15262"/>
                    <a:pt x="20971" y="15222"/>
                  </a:cubicBezTo>
                  <a:cubicBezTo>
                    <a:pt x="20981" y="15220"/>
                    <a:pt x="20981" y="15205"/>
                    <a:pt x="20980" y="15190"/>
                  </a:cubicBezTo>
                  <a:lnTo>
                    <a:pt x="20980" y="15169"/>
                  </a:lnTo>
                  <a:cubicBezTo>
                    <a:pt x="20962" y="15166"/>
                    <a:pt x="20974" y="15130"/>
                    <a:pt x="20956" y="15127"/>
                  </a:cubicBezTo>
                  <a:lnTo>
                    <a:pt x="20955" y="15116"/>
                  </a:lnTo>
                  <a:cubicBezTo>
                    <a:pt x="20958" y="15104"/>
                    <a:pt x="20992" y="15072"/>
                    <a:pt x="20988" y="15116"/>
                  </a:cubicBezTo>
                  <a:cubicBezTo>
                    <a:pt x="21007" y="15069"/>
                    <a:pt x="21014" y="15099"/>
                    <a:pt x="21058" y="15084"/>
                  </a:cubicBezTo>
                  <a:cubicBezTo>
                    <a:pt x="21084" y="15079"/>
                    <a:pt x="21080" y="15113"/>
                    <a:pt x="21100" y="15116"/>
                  </a:cubicBezTo>
                  <a:cubicBezTo>
                    <a:pt x="21104" y="15142"/>
                    <a:pt x="21106" y="15168"/>
                    <a:pt x="21102" y="15183"/>
                  </a:cubicBezTo>
                  <a:close/>
                  <a:moveTo>
                    <a:pt x="21259" y="14855"/>
                  </a:moveTo>
                  <a:cubicBezTo>
                    <a:pt x="21233" y="14827"/>
                    <a:pt x="21223" y="14879"/>
                    <a:pt x="21191" y="14855"/>
                  </a:cubicBezTo>
                  <a:cubicBezTo>
                    <a:pt x="21191" y="14845"/>
                    <a:pt x="21183" y="14843"/>
                    <a:pt x="21181" y="14834"/>
                  </a:cubicBezTo>
                  <a:cubicBezTo>
                    <a:pt x="21174" y="14814"/>
                    <a:pt x="21167" y="14796"/>
                    <a:pt x="21164" y="14771"/>
                  </a:cubicBezTo>
                  <a:lnTo>
                    <a:pt x="21157" y="14771"/>
                  </a:lnTo>
                  <a:cubicBezTo>
                    <a:pt x="21136" y="14773"/>
                    <a:pt x="21121" y="14766"/>
                    <a:pt x="21113" y="14750"/>
                  </a:cubicBezTo>
                  <a:cubicBezTo>
                    <a:pt x="21077" y="14743"/>
                    <a:pt x="21079" y="14781"/>
                    <a:pt x="21046" y="14778"/>
                  </a:cubicBezTo>
                  <a:cubicBezTo>
                    <a:pt x="21042" y="14787"/>
                    <a:pt x="21039" y="14797"/>
                    <a:pt x="21029" y="14799"/>
                  </a:cubicBezTo>
                  <a:lnTo>
                    <a:pt x="21029" y="14813"/>
                  </a:lnTo>
                  <a:cubicBezTo>
                    <a:pt x="21002" y="14815"/>
                    <a:pt x="21009" y="14891"/>
                    <a:pt x="21021" y="14908"/>
                  </a:cubicBezTo>
                  <a:lnTo>
                    <a:pt x="21021" y="14929"/>
                  </a:lnTo>
                  <a:cubicBezTo>
                    <a:pt x="21024" y="14986"/>
                    <a:pt x="20997" y="15009"/>
                    <a:pt x="20987" y="15049"/>
                  </a:cubicBezTo>
                  <a:cubicBezTo>
                    <a:pt x="20965" y="15048"/>
                    <a:pt x="20959" y="15029"/>
                    <a:pt x="20943" y="15049"/>
                  </a:cubicBezTo>
                  <a:cubicBezTo>
                    <a:pt x="20900" y="15070"/>
                    <a:pt x="20869" y="14984"/>
                    <a:pt x="20841" y="14951"/>
                  </a:cubicBezTo>
                  <a:lnTo>
                    <a:pt x="20841" y="14944"/>
                  </a:lnTo>
                  <a:lnTo>
                    <a:pt x="20833" y="14940"/>
                  </a:lnTo>
                  <a:lnTo>
                    <a:pt x="20833" y="14820"/>
                  </a:lnTo>
                  <a:cubicBezTo>
                    <a:pt x="20826" y="14813"/>
                    <a:pt x="20810" y="14807"/>
                    <a:pt x="20808" y="14824"/>
                  </a:cubicBezTo>
                  <a:cubicBezTo>
                    <a:pt x="20782" y="14821"/>
                    <a:pt x="20740" y="14851"/>
                    <a:pt x="20731" y="14834"/>
                  </a:cubicBezTo>
                  <a:cubicBezTo>
                    <a:pt x="20726" y="14834"/>
                    <a:pt x="20721" y="14833"/>
                    <a:pt x="20723" y="14824"/>
                  </a:cubicBezTo>
                  <a:cubicBezTo>
                    <a:pt x="20718" y="14818"/>
                    <a:pt x="20681" y="14799"/>
                    <a:pt x="20679" y="14824"/>
                  </a:cubicBezTo>
                  <a:cubicBezTo>
                    <a:pt x="20659" y="14827"/>
                    <a:pt x="20647" y="14822"/>
                    <a:pt x="20637" y="14813"/>
                  </a:cubicBezTo>
                  <a:cubicBezTo>
                    <a:pt x="20625" y="14814"/>
                    <a:pt x="20613" y="14815"/>
                    <a:pt x="20611" y="14803"/>
                  </a:cubicBezTo>
                  <a:cubicBezTo>
                    <a:pt x="20604" y="14798"/>
                    <a:pt x="20596" y="14794"/>
                    <a:pt x="20595" y="14781"/>
                  </a:cubicBezTo>
                  <a:cubicBezTo>
                    <a:pt x="20575" y="14758"/>
                    <a:pt x="20552" y="14782"/>
                    <a:pt x="20535" y="14792"/>
                  </a:cubicBezTo>
                  <a:cubicBezTo>
                    <a:pt x="20546" y="14827"/>
                    <a:pt x="20508" y="14800"/>
                    <a:pt x="20518" y="14834"/>
                  </a:cubicBezTo>
                  <a:lnTo>
                    <a:pt x="20518" y="14898"/>
                  </a:lnTo>
                  <a:cubicBezTo>
                    <a:pt x="20552" y="14983"/>
                    <a:pt x="20489" y="15022"/>
                    <a:pt x="20500" y="15113"/>
                  </a:cubicBezTo>
                  <a:cubicBezTo>
                    <a:pt x="20491" y="15188"/>
                    <a:pt x="20506" y="15322"/>
                    <a:pt x="20500" y="15430"/>
                  </a:cubicBezTo>
                  <a:lnTo>
                    <a:pt x="20527" y="15430"/>
                  </a:lnTo>
                  <a:lnTo>
                    <a:pt x="20527" y="15465"/>
                  </a:lnTo>
                  <a:lnTo>
                    <a:pt x="20527" y="15570"/>
                  </a:lnTo>
                  <a:cubicBezTo>
                    <a:pt x="20508" y="15654"/>
                    <a:pt x="20534" y="15744"/>
                    <a:pt x="20517" y="15838"/>
                  </a:cubicBezTo>
                  <a:cubicBezTo>
                    <a:pt x="20514" y="15873"/>
                    <a:pt x="20517" y="15903"/>
                    <a:pt x="20535" y="15912"/>
                  </a:cubicBezTo>
                  <a:cubicBezTo>
                    <a:pt x="20553" y="15948"/>
                    <a:pt x="20544" y="15983"/>
                    <a:pt x="20518" y="15975"/>
                  </a:cubicBezTo>
                  <a:cubicBezTo>
                    <a:pt x="20519" y="16012"/>
                    <a:pt x="20487" y="16007"/>
                    <a:pt x="20459" y="16007"/>
                  </a:cubicBezTo>
                  <a:cubicBezTo>
                    <a:pt x="20447" y="15994"/>
                    <a:pt x="20445" y="15964"/>
                    <a:pt x="20432" y="15951"/>
                  </a:cubicBezTo>
                  <a:cubicBezTo>
                    <a:pt x="20431" y="15920"/>
                    <a:pt x="20437" y="15885"/>
                    <a:pt x="20424" y="15870"/>
                  </a:cubicBezTo>
                  <a:lnTo>
                    <a:pt x="20424" y="15856"/>
                  </a:lnTo>
                  <a:lnTo>
                    <a:pt x="20415" y="15859"/>
                  </a:lnTo>
                  <a:cubicBezTo>
                    <a:pt x="20422" y="15818"/>
                    <a:pt x="20397" y="15815"/>
                    <a:pt x="20382" y="15803"/>
                  </a:cubicBezTo>
                  <a:cubicBezTo>
                    <a:pt x="20374" y="15840"/>
                    <a:pt x="20382" y="15846"/>
                    <a:pt x="20365" y="15880"/>
                  </a:cubicBezTo>
                  <a:cubicBezTo>
                    <a:pt x="20348" y="15934"/>
                    <a:pt x="20335" y="15992"/>
                    <a:pt x="20304" y="16028"/>
                  </a:cubicBezTo>
                  <a:cubicBezTo>
                    <a:pt x="20271" y="16012"/>
                    <a:pt x="20259" y="15972"/>
                    <a:pt x="20253" y="15923"/>
                  </a:cubicBezTo>
                  <a:cubicBezTo>
                    <a:pt x="20237" y="15894"/>
                    <a:pt x="20265" y="15872"/>
                    <a:pt x="20236" y="15845"/>
                  </a:cubicBezTo>
                  <a:lnTo>
                    <a:pt x="20236" y="15817"/>
                  </a:lnTo>
                  <a:cubicBezTo>
                    <a:pt x="20225" y="15802"/>
                    <a:pt x="20191" y="15817"/>
                    <a:pt x="20202" y="15775"/>
                  </a:cubicBezTo>
                  <a:lnTo>
                    <a:pt x="20194" y="15771"/>
                  </a:lnTo>
                  <a:lnTo>
                    <a:pt x="20194" y="15722"/>
                  </a:lnTo>
                  <a:cubicBezTo>
                    <a:pt x="20214" y="15725"/>
                    <a:pt x="20226" y="15720"/>
                    <a:pt x="20236" y="15711"/>
                  </a:cubicBezTo>
                  <a:cubicBezTo>
                    <a:pt x="20231" y="15686"/>
                    <a:pt x="20247" y="15631"/>
                    <a:pt x="20228" y="15623"/>
                  </a:cubicBezTo>
                  <a:lnTo>
                    <a:pt x="20228" y="15567"/>
                  </a:lnTo>
                  <a:lnTo>
                    <a:pt x="20228" y="15475"/>
                  </a:lnTo>
                  <a:lnTo>
                    <a:pt x="20236" y="15472"/>
                  </a:lnTo>
                  <a:lnTo>
                    <a:pt x="20236" y="15465"/>
                  </a:lnTo>
                  <a:cubicBezTo>
                    <a:pt x="20233" y="15422"/>
                    <a:pt x="20251" y="15403"/>
                    <a:pt x="20245" y="15356"/>
                  </a:cubicBezTo>
                  <a:cubicBezTo>
                    <a:pt x="20238" y="15354"/>
                    <a:pt x="20236" y="15348"/>
                    <a:pt x="20228" y="15349"/>
                  </a:cubicBezTo>
                  <a:lnTo>
                    <a:pt x="20228" y="15327"/>
                  </a:lnTo>
                  <a:lnTo>
                    <a:pt x="20229" y="15218"/>
                  </a:lnTo>
                  <a:lnTo>
                    <a:pt x="20228" y="15194"/>
                  </a:lnTo>
                  <a:cubicBezTo>
                    <a:pt x="20232" y="15178"/>
                    <a:pt x="20218" y="15139"/>
                    <a:pt x="20236" y="15141"/>
                  </a:cubicBezTo>
                  <a:cubicBezTo>
                    <a:pt x="20234" y="15121"/>
                    <a:pt x="20246" y="15121"/>
                    <a:pt x="20245" y="15102"/>
                  </a:cubicBezTo>
                  <a:cubicBezTo>
                    <a:pt x="20269" y="15110"/>
                    <a:pt x="20295" y="15068"/>
                    <a:pt x="20270" y="15049"/>
                  </a:cubicBezTo>
                  <a:cubicBezTo>
                    <a:pt x="20271" y="15037"/>
                    <a:pt x="20268" y="15019"/>
                    <a:pt x="20278" y="15017"/>
                  </a:cubicBezTo>
                  <a:lnTo>
                    <a:pt x="20278" y="14982"/>
                  </a:lnTo>
                  <a:lnTo>
                    <a:pt x="20280" y="14951"/>
                  </a:lnTo>
                  <a:lnTo>
                    <a:pt x="20278" y="14940"/>
                  </a:lnTo>
                  <a:cubicBezTo>
                    <a:pt x="20278" y="14912"/>
                    <a:pt x="20275" y="14880"/>
                    <a:pt x="20287" y="14866"/>
                  </a:cubicBezTo>
                  <a:lnTo>
                    <a:pt x="20289" y="14855"/>
                  </a:lnTo>
                  <a:cubicBezTo>
                    <a:pt x="20294" y="14792"/>
                    <a:pt x="20287" y="14740"/>
                    <a:pt x="20253" y="14725"/>
                  </a:cubicBezTo>
                  <a:cubicBezTo>
                    <a:pt x="20242" y="14712"/>
                    <a:pt x="20222" y="14715"/>
                    <a:pt x="20211" y="14729"/>
                  </a:cubicBezTo>
                  <a:cubicBezTo>
                    <a:pt x="20173" y="14744"/>
                    <a:pt x="20188" y="14691"/>
                    <a:pt x="20185" y="14662"/>
                  </a:cubicBezTo>
                  <a:cubicBezTo>
                    <a:pt x="20179" y="14659"/>
                    <a:pt x="20176" y="14656"/>
                    <a:pt x="20177" y="14644"/>
                  </a:cubicBezTo>
                  <a:cubicBezTo>
                    <a:pt x="20158" y="14601"/>
                    <a:pt x="20212" y="14579"/>
                    <a:pt x="20253" y="14598"/>
                  </a:cubicBezTo>
                  <a:cubicBezTo>
                    <a:pt x="20266" y="14582"/>
                    <a:pt x="20280" y="14567"/>
                    <a:pt x="20289" y="14546"/>
                  </a:cubicBezTo>
                  <a:lnTo>
                    <a:pt x="20278" y="14546"/>
                  </a:lnTo>
                  <a:lnTo>
                    <a:pt x="20280" y="14493"/>
                  </a:lnTo>
                  <a:cubicBezTo>
                    <a:pt x="20290" y="14491"/>
                    <a:pt x="20289" y="14476"/>
                    <a:pt x="20289" y="14461"/>
                  </a:cubicBezTo>
                  <a:cubicBezTo>
                    <a:pt x="20295" y="14428"/>
                    <a:pt x="20278" y="14423"/>
                    <a:pt x="20278" y="14398"/>
                  </a:cubicBezTo>
                  <a:lnTo>
                    <a:pt x="20278" y="14214"/>
                  </a:lnTo>
                  <a:cubicBezTo>
                    <a:pt x="20298" y="14210"/>
                    <a:pt x="20300" y="14130"/>
                    <a:pt x="20312" y="14151"/>
                  </a:cubicBezTo>
                  <a:lnTo>
                    <a:pt x="20322" y="14151"/>
                  </a:lnTo>
                  <a:lnTo>
                    <a:pt x="20321" y="14119"/>
                  </a:lnTo>
                  <a:cubicBezTo>
                    <a:pt x="20312" y="14119"/>
                    <a:pt x="20316" y="14106"/>
                    <a:pt x="20314" y="14098"/>
                  </a:cubicBezTo>
                  <a:cubicBezTo>
                    <a:pt x="20316" y="14074"/>
                    <a:pt x="20312" y="14058"/>
                    <a:pt x="20297" y="14056"/>
                  </a:cubicBezTo>
                  <a:cubicBezTo>
                    <a:pt x="20294" y="14031"/>
                    <a:pt x="20280" y="14013"/>
                    <a:pt x="20297" y="13993"/>
                  </a:cubicBezTo>
                  <a:cubicBezTo>
                    <a:pt x="20276" y="13997"/>
                    <a:pt x="20277" y="13970"/>
                    <a:pt x="20253" y="13979"/>
                  </a:cubicBezTo>
                  <a:cubicBezTo>
                    <a:pt x="20242" y="13992"/>
                    <a:pt x="20222" y="13996"/>
                    <a:pt x="20219" y="13971"/>
                  </a:cubicBezTo>
                  <a:cubicBezTo>
                    <a:pt x="20166" y="14047"/>
                    <a:pt x="20183" y="13869"/>
                    <a:pt x="20169" y="13971"/>
                  </a:cubicBezTo>
                  <a:cubicBezTo>
                    <a:pt x="20156" y="13963"/>
                    <a:pt x="20156" y="13934"/>
                    <a:pt x="20152" y="13915"/>
                  </a:cubicBezTo>
                  <a:cubicBezTo>
                    <a:pt x="20162" y="13913"/>
                    <a:pt x="20161" y="13898"/>
                    <a:pt x="20160" y="13883"/>
                  </a:cubicBezTo>
                  <a:cubicBezTo>
                    <a:pt x="20170" y="13836"/>
                    <a:pt x="20138" y="13841"/>
                    <a:pt x="20135" y="13809"/>
                  </a:cubicBezTo>
                  <a:cubicBezTo>
                    <a:pt x="20167" y="13811"/>
                    <a:pt x="20138" y="13801"/>
                    <a:pt x="20143" y="13778"/>
                  </a:cubicBezTo>
                  <a:cubicBezTo>
                    <a:pt x="20155" y="13777"/>
                    <a:pt x="20162" y="13783"/>
                    <a:pt x="20169" y="13788"/>
                  </a:cubicBezTo>
                  <a:lnTo>
                    <a:pt x="20169" y="13802"/>
                  </a:lnTo>
                  <a:cubicBezTo>
                    <a:pt x="20185" y="13795"/>
                    <a:pt x="20174" y="13771"/>
                    <a:pt x="20194" y="13792"/>
                  </a:cubicBezTo>
                  <a:lnTo>
                    <a:pt x="20194" y="13778"/>
                  </a:lnTo>
                  <a:lnTo>
                    <a:pt x="20194" y="13771"/>
                  </a:lnTo>
                  <a:cubicBezTo>
                    <a:pt x="20204" y="13769"/>
                    <a:pt x="20199" y="13759"/>
                    <a:pt x="20194" y="13750"/>
                  </a:cubicBezTo>
                  <a:cubicBezTo>
                    <a:pt x="20218" y="13748"/>
                    <a:pt x="20240" y="13748"/>
                    <a:pt x="20236" y="13781"/>
                  </a:cubicBezTo>
                  <a:cubicBezTo>
                    <a:pt x="20259" y="13770"/>
                    <a:pt x="20271" y="13745"/>
                    <a:pt x="20287" y="13725"/>
                  </a:cubicBezTo>
                  <a:lnTo>
                    <a:pt x="20297" y="13725"/>
                  </a:lnTo>
                  <a:lnTo>
                    <a:pt x="20304" y="13725"/>
                  </a:lnTo>
                  <a:lnTo>
                    <a:pt x="20304" y="13704"/>
                  </a:lnTo>
                  <a:cubicBezTo>
                    <a:pt x="20315" y="13597"/>
                    <a:pt x="20282" y="13548"/>
                    <a:pt x="20278" y="13461"/>
                  </a:cubicBezTo>
                  <a:lnTo>
                    <a:pt x="20278" y="13440"/>
                  </a:lnTo>
                  <a:lnTo>
                    <a:pt x="20270" y="13436"/>
                  </a:lnTo>
                  <a:cubicBezTo>
                    <a:pt x="20249" y="13435"/>
                    <a:pt x="20229" y="13438"/>
                    <a:pt x="20219" y="13450"/>
                  </a:cubicBezTo>
                  <a:lnTo>
                    <a:pt x="20211" y="13447"/>
                  </a:lnTo>
                  <a:cubicBezTo>
                    <a:pt x="20212" y="13470"/>
                    <a:pt x="20204" y="13480"/>
                    <a:pt x="20185" y="13478"/>
                  </a:cubicBezTo>
                  <a:lnTo>
                    <a:pt x="20185" y="13493"/>
                  </a:lnTo>
                  <a:cubicBezTo>
                    <a:pt x="20239" y="13470"/>
                    <a:pt x="20178" y="13514"/>
                    <a:pt x="20177" y="13545"/>
                  </a:cubicBezTo>
                  <a:cubicBezTo>
                    <a:pt x="20170" y="13526"/>
                    <a:pt x="20116" y="13452"/>
                    <a:pt x="20152" y="13478"/>
                  </a:cubicBezTo>
                  <a:cubicBezTo>
                    <a:pt x="20155" y="13460"/>
                    <a:pt x="20145" y="13458"/>
                    <a:pt x="20135" y="13457"/>
                  </a:cubicBezTo>
                  <a:cubicBezTo>
                    <a:pt x="20122" y="13441"/>
                    <a:pt x="20097" y="13439"/>
                    <a:pt x="20091" y="13415"/>
                  </a:cubicBezTo>
                  <a:lnTo>
                    <a:pt x="20074" y="13415"/>
                  </a:lnTo>
                  <a:cubicBezTo>
                    <a:pt x="20058" y="13435"/>
                    <a:pt x="20033" y="13445"/>
                    <a:pt x="20023" y="13471"/>
                  </a:cubicBezTo>
                  <a:cubicBezTo>
                    <a:pt x="20015" y="13486"/>
                    <a:pt x="20009" y="13500"/>
                    <a:pt x="19998" y="13510"/>
                  </a:cubicBezTo>
                  <a:cubicBezTo>
                    <a:pt x="19999" y="13530"/>
                    <a:pt x="20026" y="13517"/>
                    <a:pt x="20032" y="13531"/>
                  </a:cubicBezTo>
                  <a:cubicBezTo>
                    <a:pt x="20033" y="13540"/>
                    <a:pt x="20040" y="13545"/>
                    <a:pt x="20040" y="13556"/>
                  </a:cubicBezTo>
                  <a:cubicBezTo>
                    <a:pt x="20039" y="13582"/>
                    <a:pt x="20046" y="13600"/>
                    <a:pt x="20059" y="13609"/>
                  </a:cubicBezTo>
                  <a:cubicBezTo>
                    <a:pt x="20076" y="13695"/>
                    <a:pt x="20079" y="13719"/>
                    <a:pt x="20049" y="13792"/>
                  </a:cubicBezTo>
                  <a:cubicBezTo>
                    <a:pt x="20048" y="13796"/>
                    <a:pt x="20047" y="13796"/>
                    <a:pt x="20045" y="13799"/>
                  </a:cubicBezTo>
                  <a:cubicBezTo>
                    <a:pt x="20035" y="13826"/>
                    <a:pt x="20017" y="13835"/>
                    <a:pt x="19998" y="13841"/>
                  </a:cubicBezTo>
                  <a:cubicBezTo>
                    <a:pt x="19997" y="13841"/>
                    <a:pt x="19995" y="13842"/>
                    <a:pt x="19994" y="13841"/>
                  </a:cubicBezTo>
                  <a:cubicBezTo>
                    <a:pt x="19979" y="13846"/>
                    <a:pt x="19963" y="13848"/>
                    <a:pt x="19947" y="13862"/>
                  </a:cubicBezTo>
                  <a:cubicBezTo>
                    <a:pt x="19946" y="13924"/>
                    <a:pt x="19977" y="13947"/>
                    <a:pt x="19972" y="14014"/>
                  </a:cubicBezTo>
                  <a:cubicBezTo>
                    <a:pt x="19970" y="14035"/>
                    <a:pt x="19948" y="14034"/>
                    <a:pt x="19945" y="14056"/>
                  </a:cubicBezTo>
                  <a:cubicBezTo>
                    <a:pt x="19912" y="14059"/>
                    <a:pt x="19922" y="14011"/>
                    <a:pt x="19888" y="14014"/>
                  </a:cubicBezTo>
                  <a:cubicBezTo>
                    <a:pt x="19895" y="14048"/>
                    <a:pt x="19858" y="14028"/>
                    <a:pt x="19861" y="14056"/>
                  </a:cubicBezTo>
                  <a:lnTo>
                    <a:pt x="19861" y="14098"/>
                  </a:lnTo>
                  <a:cubicBezTo>
                    <a:pt x="19868" y="14123"/>
                    <a:pt x="19870" y="14133"/>
                    <a:pt x="19871" y="14183"/>
                  </a:cubicBezTo>
                  <a:cubicBezTo>
                    <a:pt x="19875" y="14230"/>
                    <a:pt x="19898" y="14364"/>
                    <a:pt x="19819" y="14334"/>
                  </a:cubicBezTo>
                  <a:cubicBezTo>
                    <a:pt x="19821" y="14269"/>
                    <a:pt x="19825" y="14256"/>
                    <a:pt x="19819" y="14193"/>
                  </a:cubicBezTo>
                  <a:cubicBezTo>
                    <a:pt x="19799" y="14162"/>
                    <a:pt x="19788" y="14120"/>
                    <a:pt x="19768" y="14088"/>
                  </a:cubicBezTo>
                  <a:cubicBezTo>
                    <a:pt x="19775" y="14057"/>
                    <a:pt x="19782" y="14076"/>
                    <a:pt x="19803" y="14077"/>
                  </a:cubicBezTo>
                  <a:cubicBezTo>
                    <a:pt x="19807" y="14064"/>
                    <a:pt x="19812" y="14055"/>
                    <a:pt x="19827" y="14056"/>
                  </a:cubicBezTo>
                  <a:cubicBezTo>
                    <a:pt x="19833" y="14027"/>
                    <a:pt x="19810" y="14035"/>
                    <a:pt x="19810" y="14014"/>
                  </a:cubicBezTo>
                  <a:cubicBezTo>
                    <a:pt x="19811" y="13994"/>
                    <a:pt x="19839" y="14007"/>
                    <a:pt x="19844" y="13993"/>
                  </a:cubicBezTo>
                  <a:lnTo>
                    <a:pt x="19844" y="13957"/>
                  </a:lnTo>
                  <a:cubicBezTo>
                    <a:pt x="19824" y="13979"/>
                    <a:pt x="19835" y="13955"/>
                    <a:pt x="19819" y="13947"/>
                  </a:cubicBezTo>
                  <a:cubicBezTo>
                    <a:pt x="19788" y="13933"/>
                    <a:pt x="19788" y="13926"/>
                    <a:pt x="19751" y="13940"/>
                  </a:cubicBezTo>
                  <a:cubicBezTo>
                    <a:pt x="19755" y="13984"/>
                    <a:pt x="19742" y="14007"/>
                    <a:pt x="19732" y="14035"/>
                  </a:cubicBezTo>
                  <a:cubicBezTo>
                    <a:pt x="19735" y="14074"/>
                    <a:pt x="19770" y="14072"/>
                    <a:pt x="19758" y="14130"/>
                  </a:cubicBezTo>
                  <a:cubicBezTo>
                    <a:pt x="19760" y="14154"/>
                    <a:pt x="19756" y="14170"/>
                    <a:pt x="19741" y="14172"/>
                  </a:cubicBezTo>
                  <a:cubicBezTo>
                    <a:pt x="19734" y="14170"/>
                    <a:pt x="19733" y="14176"/>
                    <a:pt x="19732" y="14183"/>
                  </a:cubicBezTo>
                  <a:cubicBezTo>
                    <a:pt x="19702" y="14185"/>
                    <a:pt x="19667" y="14138"/>
                    <a:pt x="19690" y="14109"/>
                  </a:cubicBezTo>
                  <a:lnTo>
                    <a:pt x="19692" y="14098"/>
                  </a:lnTo>
                  <a:cubicBezTo>
                    <a:pt x="19669" y="14072"/>
                    <a:pt x="19705" y="14026"/>
                    <a:pt x="19682" y="13993"/>
                  </a:cubicBezTo>
                  <a:cubicBezTo>
                    <a:pt x="19662" y="14011"/>
                    <a:pt x="19679" y="14073"/>
                    <a:pt x="19673" y="14109"/>
                  </a:cubicBezTo>
                  <a:cubicBezTo>
                    <a:pt x="19646" y="14104"/>
                    <a:pt x="19669" y="14039"/>
                    <a:pt x="19650" y="14024"/>
                  </a:cubicBezTo>
                  <a:cubicBezTo>
                    <a:pt x="19649" y="14007"/>
                    <a:pt x="19652" y="13984"/>
                    <a:pt x="19639" y="13982"/>
                  </a:cubicBezTo>
                  <a:lnTo>
                    <a:pt x="19631" y="13979"/>
                  </a:lnTo>
                  <a:cubicBezTo>
                    <a:pt x="19634" y="13953"/>
                    <a:pt x="19615" y="13956"/>
                    <a:pt x="19623" y="13926"/>
                  </a:cubicBezTo>
                  <a:cubicBezTo>
                    <a:pt x="19574" y="13951"/>
                    <a:pt x="19614" y="13904"/>
                    <a:pt x="19572" y="13926"/>
                  </a:cubicBezTo>
                  <a:cubicBezTo>
                    <a:pt x="19570" y="13917"/>
                    <a:pt x="19572" y="13908"/>
                    <a:pt x="19563" y="13908"/>
                  </a:cubicBezTo>
                  <a:cubicBezTo>
                    <a:pt x="19563" y="13891"/>
                    <a:pt x="19565" y="13868"/>
                    <a:pt x="19546" y="13873"/>
                  </a:cubicBezTo>
                  <a:cubicBezTo>
                    <a:pt x="19546" y="13854"/>
                    <a:pt x="19569" y="13815"/>
                    <a:pt x="19546" y="13802"/>
                  </a:cubicBezTo>
                  <a:lnTo>
                    <a:pt x="19546" y="13746"/>
                  </a:lnTo>
                  <a:cubicBezTo>
                    <a:pt x="19545" y="13734"/>
                    <a:pt x="19537" y="13730"/>
                    <a:pt x="19530" y="13725"/>
                  </a:cubicBezTo>
                  <a:cubicBezTo>
                    <a:pt x="19522" y="13695"/>
                    <a:pt x="19541" y="13698"/>
                    <a:pt x="19538" y="13672"/>
                  </a:cubicBezTo>
                  <a:lnTo>
                    <a:pt x="19545" y="13672"/>
                  </a:lnTo>
                  <a:cubicBezTo>
                    <a:pt x="19547" y="13664"/>
                    <a:pt x="19547" y="13651"/>
                    <a:pt x="19555" y="13651"/>
                  </a:cubicBezTo>
                  <a:cubicBezTo>
                    <a:pt x="19567" y="13637"/>
                    <a:pt x="19563" y="13605"/>
                    <a:pt x="19563" y="13577"/>
                  </a:cubicBezTo>
                  <a:lnTo>
                    <a:pt x="19563" y="13521"/>
                  </a:lnTo>
                  <a:cubicBezTo>
                    <a:pt x="19533" y="13531"/>
                    <a:pt x="19552" y="13479"/>
                    <a:pt x="19546" y="13457"/>
                  </a:cubicBezTo>
                  <a:cubicBezTo>
                    <a:pt x="19553" y="13455"/>
                    <a:pt x="19563" y="13461"/>
                    <a:pt x="19563" y="13450"/>
                  </a:cubicBezTo>
                  <a:cubicBezTo>
                    <a:pt x="19563" y="13437"/>
                    <a:pt x="19552" y="13436"/>
                    <a:pt x="19555" y="13419"/>
                  </a:cubicBezTo>
                  <a:lnTo>
                    <a:pt x="19555" y="13404"/>
                  </a:lnTo>
                  <a:lnTo>
                    <a:pt x="19546" y="13408"/>
                  </a:lnTo>
                  <a:lnTo>
                    <a:pt x="19538" y="13404"/>
                  </a:lnTo>
                  <a:cubicBezTo>
                    <a:pt x="19529" y="13397"/>
                    <a:pt x="19528" y="13380"/>
                    <a:pt x="19511" y="13383"/>
                  </a:cubicBezTo>
                  <a:cubicBezTo>
                    <a:pt x="19498" y="13367"/>
                    <a:pt x="19453" y="13364"/>
                    <a:pt x="19460" y="13404"/>
                  </a:cubicBezTo>
                  <a:lnTo>
                    <a:pt x="19443" y="13404"/>
                  </a:lnTo>
                  <a:cubicBezTo>
                    <a:pt x="19450" y="13455"/>
                    <a:pt x="19430" y="13472"/>
                    <a:pt x="19435" y="13521"/>
                  </a:cubicBezTo>
                  <a:lnTo>
                    <a:pt x="19426" y="13524"/>
                  </a:lnTo>
                  <a:lnTo>
                    <a:pt x="19426" y="13630"/>
                  </a:lnTo>
                  <a:cubicBezTo>
                    <a:pt x="19426" y="13691"/>
                    <a:pt x="19461" y="13746"/>
                    <a:pt x="19479" y="13788"/>
                  </a:cubicBezTo>
                  <a:cubicBezTo>
                    <a:pt x="19484" y="13789"/>
                    <a:pt x="19489" y="13790"/>
                    <a:pt x="19487" y="13799"/>
                  </a:cubicBezTo>
                  <a:cubicBezTo>
                    <a:pt x="19498" y="13836"/>
                    <a:pt x="19538" y="13834"/>
                    <a:pt x="19530" y="13894"/>
                  </a:cubicBezTo>
                  <a:cubicBezTo>
                    <a:pt x="19533" y="13937"/>
                    <a:pt x="19507" y="13946"/>
                    <a:pt x="19496" y="13971"/>
                  </a:cubicBezTo>
                  <a:lnTo>
                    <a:pt x="19486" y="13971"/>
                  </a:lnTo>
                  <a:lnTo>
                    <a:pt x="19487" y="14003"/>
                  </a:lnTo>
                  <a:cubicBezTo>
                    <a:pt x="19482" y="14025"/>
                    <a:pt x="19498" y="14073"/>
                    <a:pt x="19479" y="14077"/>
                  </a:cubicBezTo>
                  <a:cubicBezTo>
                    <a:pt x="19483" y="14111"/>
                    <a:pt x="19467" y="14118"/>
                    <a:pt x="19462" y="14141"/>
                  </a:cubicBezTo>
                  <a:cubicBezTo>
                    <a:pt x="19454" y="14166"/>
                    <a:pt x="19446" y="14196"/>
                    <a:pt x="19410" y="14186"/>
                  </a:cubicBezTo>
                  <a:cubicBezTo>
                    <a:pt x="19403" y="14177"/>
                    <a:pt x="19400" y="14159"/>
                    <a:pt x="19401" y="14141"/>
                  </a:cubicBezTo>
                  <a:cubicBezTo>
                    <a:pt x="19393" y="14140"/>
                    <a:pt x="19396" y="14128"/>
                    <a:pt x="19394" y="14119"/>
                  </a:cubicBezTo>
                  <a:cubicBezTo>
                    <a:pt x="19375" y="14115"/>
                    <a:pt x="19389" y="14064"/>
                    <a:pt x="19384" y="14042"/>
                  </a:cubicBezTo>
                  <a:lnTo>
                    <a:pt x="19384" y="14014"/>
                  </a:lnTo>
                  <a:lnTo>
                    <a:pt x="19384" y="13950"/>
                  </a:lnTo>
                  <a:cubicBezTo>
                    <a:pt x="19367" y="13921"/>
                    <a:pt x="19361" y="13881"/>
                    <a:pt x="19359" y="13834"/>
                  </a:cubicBezTo>
                  <a:cubicBezTo>
                    <a:pt x="19378" y="13819"/>
                    <a:pt x="19362" y="13757"/>
                    <a:pt x="19367" y="13725"/>
                  </a:cubicBezTo>
                  <a:lnTo>
                    <a:pt x="19367" y="13718"/>
                  </a:lnTo>
                  <a:lnTo>
                    <a:pt x="19366" y="13693"/>
                  </a:lnTo>
                  <a:cubicBezTo>
                    <a:pt x="19372" y="13649"/>
                    <a:pt x="19354" y="13636"/>
                    <a:pt x="19359" y="13595"/>
                  </a:cubicBezTo>
                  <a:lnTo>
                    <a:pt x="19350" y="13598"/>
                  </a:lnTo>
                  <a:cubicBezTo>
                    <a:pt x="19352" y="13589"/>
                    <a:pt x="19347" y="13588"/>
                    <a:pt x="19342" y="13588"/>
                  </a:cubicBezTo>
                  <a:cubicBezTo>
                    <a:pt x="19343" y="13575"/>
                    <a:pt x="19340" y="13565"/>
                    <a:pt x="19333" y="13563"/>
                  </a:cubicBezTo>
                  <a:cubicBezTo>
                    <a:pt x="19336" y="13533"/>
                    <a:pt x="19309" y="13493"/>
                    <a:pt x="19333" y="13471"/>
                  </a:cubicBezTo>
                  <a:cubicBezTo>
                    <a:pt x="19328" y="13453"/>
                    <a:pt x="19344" y="13406"/>
                    <a:pt x="19325" y="13404"/>
                  </a:cubicBezTo>
                  <a:lnTo>
                    <a:pt x="19323" y="13373"/>
                  </a:lnTo>
                  <a:lnTo>
                    <a:pt x="19317" y="13373"/>
                  </a:lnTo>
                  <a:cubicBezTo>
                    <a:pt x="19277" y="13365"/>
                    <a:pt x="19277" y="13310"/>
                    <a:pt x="19257" y="13278"/>
                  </a:cubicBezTo>
                  <a:cubicBezTo>
                    <a:pt x="19267" y="13205"/>
                    <a:pt x="19213" y="13212"/>
                    <a:pt x="19222" y="13140"/>
                  </a:cubicBezTo>
                  <a:cubicBezTo>
                    <a:pt x="19235" y="13125"/>
                    <a:pt x="19229" y="13083"/>
                    <a:pt x="19230" y="13052"/>
                  </a:cubicBezTo>
                  <a:lnTo>
                    <a:pt x="19232" y="13042"/>
                  </a:lnTo>
                  <a:lnTo>
                    <a:pt x="19230" y="13031"/>
                  </a:lnTo>
                  <a:cubicBezTo>
                    <a:pt x="19215" y="12997"/>
                    <a:pt x="19224" y="12936"/>
                    <a:pt x="19215" y="12894"/>
                  </a:cubicBezTo>
                  <a:cubicBezTo>
                    <a:pt x="19196" y="12887"/>
                    <a:pt x="19188" y="12924"/>
                    <a:pt x="19190" y="12883"/>
                  </a:cubicBezTo>
                  <a:lnTo>
                    <a:pt x="19188" y="12725"/>
                  </a:lnTo>
                  <a:cubicBezTo>
                    <a:pt x="19156" y="12726"/>
                    <a:pt x="19186" y="12646"/>
                    <a:pt x="19154" y="12647"/>
                  </a:cubicBezTo>
                  <a:lnTo>
                    <a:pt x="19153" y="12552"/>
                  </a:lnTo>
                  <a:lnTo>
                    <a:pt x="19163" y="12552"/>
                  </a:lnTo>
                  <a:lnTo>
                    <a:pt x="19163" y="12496"/>
                  </a:lnTo>
                  <a:cubicBezTo>
                    <a:pt x="19157" y="12460"/>
                    <a:pt x="19174" y="12398"/>
                    <a:pt x="19154" y="12380"/>
                  </a:cubicBezTo>
                  <a:lnTo>
                    <a:pt x="19154" y="12351"/>
                  </a:lnTo>
                  <a:cubicBezTo>
                    <a:pt x="19135" y="12305"/>
                    <a:pt x="19099" y="12275"/>
                    <a:pt x="19093" y="12211"/>
                  </a:cubicBezTo>
                  <a:cubicBezTo>
                    <a:pt x="19080" y="12195"/>
                    <a:pt x="19088" y="12157"/>
                    <a:pt x="19087" y="12126"/>
                  </a:cubicBezTo>
                  <a:lnTo>
                    <a:pt x="19085" y="12094"/>
                  </a:lnTo>
                  <a:lnTo>
                    <a:pt x="19085" y="12073"/>
                  </a:lnTo>
                  <a:cubicBezTo>
                    <a:pt x="19092" y="12001"/>
                    <a:pt x="19075" y="11958"/>
                    <a:pt x="19078" y="11890"/>
                  </a:cubicBezTo>
                  <a:lnTo>
                    <a:pt x="19068" y="11890"/>
                  </a:lnTo>
                  <a:lnTo>
                    <a:pt x="19070" y="11880"/>
                  </a:lnTo>
                  <a:cubicBezTo>
                    <a:pt x="19075" y="11844"/>
                    <a:pt x="19059" y="11781"/>
                    <a:pt x="19078" y="11763"/>
                  </a:cubicBezTo>
                  <a:lnTo>
                    <a:pt x="19078" y="11742"/>
                  </a:lnTo>
                  <a:cubicBezTo>
                    <a:pt x="19114" y="11669"/>
                    <a:pt x="19155" y="11596"/>
                    <a:pt x="19129" y="11474"/>
                  </a:cubicBezTo>
                  <a:cubicBezTo>
                    <a:pt x="19122" y="11472"/>
                    <a:pt x="19119" y="11464"/>
                    <a:pt x="19110" y="11464"/>
                  </a:cubicBezTo>
                  <a:cubicBezTo>
                    <a:pt x="19077" y="11449"/>
                    <a:pt x="19061" y="11413"/>
                    <a:pt x="19060" y="11358"/>
                  </a:cubicBezTo>
                  <a:cubicBezTo>
                    <a:pt x="19061" y="11346"/>
                    <a:pt x="19059" y="11340"/>
                    <a:pt x="19053" y="11337"/>
                  </a:cubicBezTo>
                  <a:cubicBezTo>
                    <a:pt x="19038" y="11388"/>
                    <a:pt x="19045" y="11244"/>
                    <a:pt x="19043" y="11210"/>
                  </a:cubicBezTo>
                  <a:lnTo>
                    <a:pt x="19043" y="11154"/>
                  </a:lnTo>
                  <a:cubicBezTo>
                    <a:pt x="19054" y="11154"/>
                    <a:pt x="19050" y="11136"/>
                    <a:pt x="19060" y="11133"/>
                  </a:cubicBezTo>
                  <a:cubicBezTo>
                    <a:pt x="19068" y="11079"/>
                    <a:pt x="19092" y="11047"/>
                    <a:pt x="19085" y="10974"/>
                  </a:cubicBezTo>
                  <a:cubicBezTo>
                    <a:pt x="19080" y="10966"/>
                    <a:pt x="19076" y="10957"/>
                    <a:pt x="19076" y="10943"/>
                  </a:cubicBezTo>
                  <a:lnTo>
                    <a:pt x="19078" y="10932"/>
                  </a:lnTo>
                  <a:cubicBezTo>
                    <a:pt x="19071" y="10934"/>
                    <a:pt x="19070" y="10928"/>
                    <a:pt x="19070" y="10922"/>
                  </a:cubicBezTo>
                  <a:lnTo>
                    <a:pt x="19070" y="10802"/>
                  </a:lnTo>
                  <a:lnTo>
                    <a:pt x="19070" y="10795"/>
                  </a:lnTo>
                  <a:lnTo>
                    <a:pt x="19078" y="10791"/>
                  </a:lnTo>
                  <a:lnTo>
                    <a:pt x="19078" y="10686"/>
                  </a:lnTo>
                  <a:lnTo>
                    <a:pt x="19076" y="10675"/>
                  </a:lnTo>
                  <a:lnTo>
                    <a:pt x="19070" y="10675"/>
                  </a:lnTo>
                  <a:cubicBezTo>
                    <a:pt x="19075" y="10632"/>
                    <a:pt x="19059" y="10563"/>
                    <a:pt x="19078" y="10538"/>
                  </a:cubicBezTo>
                  <a:lnTo>
                    <a:pt x="19078" y="10517"/>
                  </a:lnTo>
                  <a:cubicBezTo>
                    <a:pt x="19079" y="10500"/>
                    <a:pt x="19074" y="10473"/>
                    <a:pt x="19087" y="10471"/>
                  </a:cubicBezTo>
                  <a:lnTo>
                    <a:pt x="19087" y="10421"/>
                  </a:lnTo>
                  <a:lnTo>
                    <a:pt x="19087" y="10365"/>
                  </a:lnTo>
                  <a:cubicBezTo>
                    <a:pt x="19093" y="10290"/>
                    <a:pt x="19074" y="10245"/>
                    <a:pt x="19076" y="10175"/>
                  </a:cubicBezTo>
                  <a:cubicBezTo>
                    <a:pt x="19082" y="10122"/>
                    <a:pt x="19067" y="10042"/>
                    <a:pt x="19087" y="10006"/>
                  </a:cubicBezTo>
                  <a:lnTo>
                    <a:pt x="19087" y="9992"/>
                  </a:lnTo>
                  <a:lnTo>
                    <a:pt x="19087" y="9971"/>
                  </a:lnTo>
                  <a:cubicBezTo>
                    <a:pt x="19067" y="10006"/>
                    <a:pt x="19049" y="10045"/>
                    <a:pt x="19049" y="10076"/>
                  </a:cubicBezTo>
                  <a:lnTo>
                    <a:pt x="18941" y="10302"/>
                  </a:lnTo>
                  <a:lnTo>
                    <a:pt x="18946" y="10312"/>
                  </a:lnTo>
                  <a:cubicBezTo>
                    <a:pt x="18907" y="10383"/>
                    <a:pt x="18904" y="10448"/>
                    <a:pt x="18860" y="10520"/>
                  </a:cubicBezTo>
                  <a:cubicBezTo>
                    <a:pt x="18836" y="10578"/>
                    <a:pt x="18793" y="10637"/>
                    <a:pt x="18789" y="10689"/>
                  </a:cubicBezTo>
                  <a:lnTo>
                    <a:pt x="18688" y="10900"/>
                  </a:lnTo>
                  <a:lnTo>
                    <a:pt x="18634" y="11013"/>
                  </a:lnTo>
                  <a:lnTo>
                    <a:pt x="18640" y="11027"/>
                  </a:lnTo>
                  <a:cubicBezTo>
                    <a:pt x="18597" y="11099"/>
                    <a:pt x="18597" y="11156"/>
                    <a:pt x="18554" y="11228"/>
                  </a:cubicBezTo>
                  <a:lnTo>
                    <a:pt x="18522" y="11295"/>
                  </a:lnTo>
                  <a:cubicBezTo>
                    <a:pt x="18494" y="11396"/>
                    <a:pt x="18436" y="11508"/>
                    <a:pt x="18397" y="11612"/>
                  </a:cubicBezTo>
                  <a:lnTo>
                    <a:pt x="18375" y="11658"/>
                  </a:lnTo>
                  <a:cubicBezTo>
                    <a:pt x="18273" y="11890"/>
                    <a:pt x="18193" y="12115"/>
                    <a:pt x="18103" y="12344"/>
                  </a:cubicBezTo>
                  <a:cubicBezTo>
                    <a:pt x="18091" y="12394"/>
                    <a:pt x="18059" y="12450"/>
                    <a:pt x="18052" y="12499"/>
                  </a:cubicBezTo>
                  <a:cubicBezTo>
                    <a:pt x="18051" y="12565"/>
                    <a:pt x="18008" y="12647"/>
                    <a:pt x="17973" y="12721"/>
                  </a:cubicBezTo>
                  <a:cubicBezTo>
                    <a:pt x="17960" y="12762"/>
                    <a:pt x="17913" y="12809"/>
                    <a:pt x="17924" y="12844"/>
                  </a:cubicBezTo>
                  <a:cubicBezTo>
                    <a:pt x="17909" y="12914"/>
                    <a:pt x="17879" y="12984"/>
                    <a:pt x="17844" y="13059"/>
                  </a:cubicBezTo>
                  <a:cubicBezTo>
                    <a:pt x="17847" y="13068"/>
                    <a:pt x="17850" y="13080"/>
                    <a:pt x="17842" y="13091"/>
                  </a:cubicBezTo>
                  <a:cubicBezTo>
                    <a:pt x="17801" y="13186"/>
                    <a:pt x="17771" y="13274"/>
                    <a:pt x="17717" y="13373"/>
                  </a:cubicBezTo>
                  <a:lnTo>
                    <a:pt x="17678" y="13454"/>
                  </a:lnTo>
                  <a:cubicBezTo>
                    <a:pt x="17606" y="13619"/>
                    <a:pt x="17537" y="13738"/>
                    <a:pt x="17465" y="13876"/>
                  </a:cubicBezTo>
                  <a:lnTo>
                    <a:pt x="17459" y="13862"/>
                  </a:lnTo>
                  <a:cubicBezTo>
                    <a:pt x="17421" y="13959"/>
                    <a:pt x="17389" y="13981"/>
                    <a:pt x="17352" y="14063"/>
                  </a:cubicBezTo>
                  <a:lnTo>
                    <a:pt x="17345" y="14049"/>
                  </a:lnTo>
                  <a:lnTo>
                    <a:pt x="17300" y="14144"/>
                  </a:lnTo>
                  <a:lnTo>
                    <a:pt x="17153" y="14450"/>
                  </a:lnTo>
                  <a:lnTo>
                    <a:pt x="17138" y="14482"/>
                  </a:lnTo>
                  <a:cubicBezTo>
                    <a:pt x="17110" y="14554"/>
                    <a:pt x="17059" y="14635"/>
                    <a:pt x="17045" y="14704"/>
                  </a:cubicBezTo>
                  <a:lnTo>
                    <a:pt x="17036" y="14722"/>
                  </a:lnTo>
                  <a:cubicBezTo>
                    <a:pt x="17026" y="14780"/>
                    <a:pt x="16979" y="14847"/>
                    <a:pt x="16957" y="14908"/>
                  </a:cubicBezTo>
                  <a:cubicBezTo>
                    <a:pt x="16908" y="15043"/>
                    <a:pt x="16837" y="15185"/>
                    <a:pt x="16798" y="15317"/>
                  </a:cubicBezTo>
                  <a:cubicBezTo>
                    <a:pt x="16804" y="15325"/>
                    <a:pt x="16801" y="15338"/>
                    <a:pt x="16796" y="15349"/>
                  </a:cubicBezTo>
                  <a:lnTo>
                    <a:pt x="16727" y="15493"/>
                  </a:lnTo>
                  <a:lnTo>
                    <a:pt x="16720" y="15507"/>
                  </a:lnTo>
                  <a:cubicBezTo>
                    <a:pt x="16693" y="15622"/>
                    <a:pt x="16604" y="15752"/>
                    <a:pt x="16554" y="15873"/>
                  </a:cubicBezTo>
                  <a:lnTo>
                    <a:pt x="16548" y="15887"/>
                  </a:lnTo>
                  <a:cubicBezTo>
                    <a:pt x="16531" y="15981"/>
                    <a:pt x="16456" y="16091"/>
                    <a:pt x="16416" y="16190"/>
                  </a:cubicBezTo>
                  <a:lnTo>
                    <a:pt x="16362" y="16303"/>
                  </a:lnTo>
                  <a:lnTo>
                    <a:pt x="16338" y="16352"/>
                  </a:lnTo>
                  <a:lnTo>
                    <a:pt x="16262" y="16504"/>
                  </a:lnTo>
                  <a:lnTo>
                    <a:pt x="16242" y="16539"/>
                  </a:lnTo>
                  <a:cubicBezTo>
                    <a:pt x="16181" y="16643"/>
                    <a:pt x="16112" y="16830"/>
                    <a:pt x="16057" y="16881"/>
                  </a:cubicBezTo>
                  <a:cubicBezTo>
                    <a:pt x="16045" y="16906"/>
                    <a:pt x="16032" y="16931"/>
                    <a:pt x="16018" y="16954"/>
                  </a:cubicBezTo>
                  <a:lnTo>
                    <a:pt x="15910" y="17152"/>
                  </a:lnTo>
                  <a:lnTo>
                    <a:pt x="15880" y="17208"/>
                  </a:lnTo>
                  <a:lnTo>
                    <a:pt x="15870" y="17222"/>
                  </a:lnTo>
                  <a:cubicBezTo>
                    <a:pt x="15853" y="17312"/>
                    <a:pt x="15787" y="17418"/>
                    <a:pt x="15731" y="17518"/>
                  </a:cubicBezTo>
                  <a:lnTo>
                    <a:pt x="15618" y="17698"/>
                  </a:lnTo>
                  <a:cubicBezTo>
                    <a:pt x="15604" y="17723"/>
                    <a:pt x="15590" y="17750"/>
                    <a:pt x="15582" y="17736"/>
                  </a:cubicBezTo>
                  <a:lnTo>
                    <a:pt x="15530" y="17817"/>
                  </a:lnTo>
                  <a:cubicBezTo>
                    <a:pt x="15495" y="17859"/>
                    <a:pt x="15448" y="17982"/>
                    <a:pt x="15422" y="17972"/>
                  </a:cubicBezTo>
                  <a:cubicBezTo>
                    <a:pt x="15414" y="17989"/>
                    <a:pt x="15410" y="17983"/>
                    <a:pt x="15407" y="17976"/>
                  </a:cubicBezTo>
                  <a:cubicBezTo>
                    <a:pt x="15396" y="17993"/>
                    <a:pt x="15385" y="18006"/>
                    <a:pt x="15374" y="18022"/>
                  </a:cubicBezTo>
                  <a:cubicBezTo>
                    <a:pt x="15301" y="18121"/>
                    <a:pt x="15231" y="18201"/>
                    <a:pt x="15161" y="18282"/>
                  </a:cubicBezTo>
                  <a:cubicBezTo>
                    <a:pt x="15127" y="18322"/>
                    <a:pt x="15092" y="18365"/>
                    <a:pt x="15057" y="18409"/>
                  </a:cubicBezTo>
                  <a:cubicBezTo>
                    <a:pt x="15021" y="18453"/>
                    <a:pt x="14982" y="18495"/>
                    <a:pt x="14943" y="18546"/>
                  </a:cubicBezTo>
                  <a:cubicBezTo>
                    <a:pt x="14921" y="18528"/>
                    <a:pt x="14873" y="18633"/>
                    <a:pt x="14840" y="18663"/>
                  </a:cubicBezTo>
                  <a:lnTo>
                    <a:pt x="14808" y="18701"/>
                  </a:lnTo>
                  <a:lnTo>
                    <a:pt x="14729" y="18803"/>
                  </a:lnTo>
                  <a:cubicBezTo>
                    <a:pt x="14685" y="18863"/>
                    <a:pt x="14638" y="18911"/>
                    <a:pt x="14593" y="18965"/>
                  </a:cubicBezTo>
                  <a:lnTo>
                    <a:pt x="14482" y="19099"/>
                  </a:lnTo>
                  <a:lnTo>
                    <a:pt x="14379" y="19215"/>
                  </a:lnTo>
                  <a:lnTo>
                    <a:pt x="14384" y="19233"/>
                  </a:lnTo>
                  <a:lnTo>
                    <a:pt x="14370" y="19247"/>
                  </a:lnTo>
                  <a:cubicBezTo>
                    <a:pt x="14332" y="19290"/>
                    <a:pt x="14294" y="19326"/>
                    <a:pt x="14255" y="19367"/>
                  </a:cubicBezTo>
                  <a:cubicBezTo>
                    <a:pt x="14163" y="19449"/>
                    <a:pt x="14116" y="19543"/>
                    <a:pt x="14024" y="19624"/>
                  </a:cubicBezTo>
                  <a:cubicBezTo>
                    <a:pt x="14030" y="19662"/>
                    <a:pt x="13975" y="19681"/>
                    <a:pt x="13956" y="19709"/>
                  </a:cubicBezTo>
                  <a:cubicBezTo>
                    <a:pt x="13836" y="19826"/>
                    <a:pt x="13724" y="19954"/>
                    <a:pt x="13603" y="20064"/>
                  </a:cubicBezTo>
                  <a:cubicBezTo>
                    <a:pt x="13585" y="20077"/>
                    <a:pt x="13567" y="20086"/>
                    <a:pt x="13569" y="20107"/>
                  </a:cubicBezTo>
                  <a:lnTo>
                    <a:pt x="13422" y="20223"/>
                  </a:lnTo>
                  <a:cubicBezTo>
                    <a:pt x="13430" y="20257"/>
                    <a:pt x="13381" y="20263"/>
                    <a:pt x="13364" y="20286"/>
                  </a:cubicBezTo>
                  <a:cubicBezTo>
                    <a:pt x="13336" y="20308"/>
                    <a:pt x="13307" y="20333"/>
                    <a:pt x="13278" y="20353"/>
                  </a:cubicBezTo>
                  <a:lnTo>
                    <a:pt x="13190" y="20409"/>
                  </a:lnTo>
                  <a:lnTo>
                    <a:pt x="13194" y="20431"/>
                  </a:lnTo>
                  <a:lnTo>
                    <a:pt x="13020" y="20547"/>
                  </a:lnTo>
                  <a:lnTo>
                    <a:pt x="12944" y="20600"/>
                  </a:lnTo>
                  <a:cubicBezTo>
                    <a:pt x="12910" y="20623"/>
                    <a:pt x="12876" y="20636"/>
                    <a:pt x="12842" y="20656"/>
                  </a:cubicBezTo>
                  <a:lnTo>
                    <a:pt x="12780" y="20695"/>
                  </a:lnTo>
                  <a:lnTo>
                    <a:pt x="12690" y="20740"/>
                  </a:lnTo>
                  <a:lnTo>
                    <a:pt x="12653" y="20762"/>
                  </a:lnTo>
                  <a:lnTo>
                    <a:pt x="12602" y="20790"/>
                  </a:lnTo>
                  <a:lnTo>
                    <a:pt x="12538" y="20825"/>
                  </a:lnTo>
                  <a:lnTo>
                    <a:pt x="12475" y="20857"/>
                  </a:lnTo>
                  <a:lnTo>
                    <a:pt x="12436" y="20874"/>
                  </a:lnTo>
                  <a:cubicBezTo>
                    <a:pt x="12407" y="20899"/>
                    <a:pt x="12340" y="20894"/>
                    <a:pt x="12335" y="20938"/>
                  </a:cubicBezTo>
                  <a:lnTo>
                    <a:pt x="12257" y="20973"/>
                  </a:lnTo>
                  <a:cubicBezTo>
                    <a:pt x="12220" y="20983"/>
                    <a:pt x="12193" y="21004"/>
                    <a:pt x="12166" y="21022"/>
                  </a:cubicBezTo>
                  <a:cubicBezTo>
                    <a:pt x="12139" y="21040"/>
                    <a:pt x="12113" y="21057"/>
                    <a:pt x="12080" y="21068"/>
                  </a:cubicBezTo>
                  <a:cubicBezTo>
                    <a:pt x="12065" y="21114"/>
                    <a:pt x="11991" y="21103"/>
                    <a:pt x="11953" y="21128"/>
                  </a:cubicBezTo>
                  <a:cubicBezTo>
                    <a:pt x="11921" y="21132"/>
                    <a:pt x="11926" y="21172"/>
                    <a:pt x="11889" y="21170"/>
                  </a:cubicBezTo>
                  <a:cubicBezTo>
                    <a:pt x="11822" y="21179"/>
                    <a:pt x="11800" y="21230"/>
                    <a:pt x="11733" y="21233"/>
                  </a:cubicBezTo>
                  <a:lnTo>
                    <a:pt x="11708" y="21244"/>
                  </a:lnTo>
                  <a:lnTo>
                    <a:pt x="11708" y="21258"/>
                  </a:lnTo>
                  <a:lnTo>
                    <a:pt x="11525" y="21307"/>
                  </a:lnTo>
                  <a:lnTo>
                    <a:pt x="11459" y="21325"/>
                  </a:lnTo>
                  <a:cubicBezTo>
                    <a:pt x="11407" y="21339"/>
                    <a:pt x="11353" y="21346"/>
                    <a:pt x="11300" y="21353"/>
                  </a:cubicBezTo>
                  <a:cubicBezTo>
                    <a:pt x="11285" y="21353"/>
                    <a:pt x="11279" y="21360"/>
                    <a:pt x="11277" y="21374"/>
                  </a:cubicBezTo>
                  <a:lnTo>
                    <a:pt x="11223" y="21381"/>
                  </a:lnTo>
                  <a:cubicBezTo>
                    <a:pt x="11126" y="21394"/>
                    <a:pt x="11038" y="21426"/>
                    <a:pt x="10952" y="21445"/>
                  </a:cubicBezTo>
                  <a:cubicBezTo>
                    <a:pt x="10866" y="21464"/>
                    <a:pt x="10784" y="21488"/>
                    <a:pt x="10697" y="21505"/>
                  </a:cubicBezTo>
                  <a:cubicBezTo>
                    <a:pt x="10678" y="21532"/>
                    <a:pt x="10629" y="21521"/>
                    <a:pt x="10590" y="21522"/>
                  </a:cubicBezTo>
                  <a:cubicBezTo>
                    <a:pt x="10576" y="21562"/>
                    <a:pt x="10508" y="21527"/>
                    <a:pt x="10472" y="21536"/>
                  </a:cubicBezTo>
                  <a:cubicBezTo>
                    <a:pt x="10474" y="21575"/>
                    <a:pt x="10424" y="21542"/>
                    <a:pt x="10404" y="21550"/>
                  </a:cubicBezTo>
                  <a:cubicBezTo>
                    <a:pt x="10316" y="21544"/>
                    <a:pt x="10226" y="21546"/>
                    <a:pt x="10137" y="21529"/>
                  </a:cubicBezTo>
                  <a:cubicBezTo>
                    <a:pt x="10116" y="21528"/>
                    <a:pt x="10088" y="21514"/>
                    <a:pt x="10085" y="21540"/>
                  </a:cubicBezTo>
                  <a:cubicBezTo>
                    <a:pt x="10012" y="21528"/>
                    <a:pt x="9878" y="21492"/>
                    <a:pt x="9792" y="21508"/>
                  </a:cubicBezTo>
                  <a:lnTo>
                    <a:pt x="9713" y="21491"/>
                  </a:lnTo>
                  <a:cubicBezTo>
                    <a:pt x="9710" y="21511"/>
                    <a:pt x="9688" y="21499"/>
                    <a:pt x="9672" y="21498"/>
                  </a:cubicBezTo>
                  <a:lnTo>
                    <a:pt x="9527" y="21462"/>
                  </a:lnTo>
                  <a:lnTo>
                    <a:pt x="9488" y="21452"/>
                  </a:lnTo>
                  <a:cubicBezTo>
                    <a:pt x="9440" y="21441"/>
                    <a:pt x="9389" y="21424"/>
                    <a:pt x="9341" y="21406"/>
                  </a:cubicBezTo>
                  <a:lnTo>
                    <a:pt x="9329" y="21403"/>
                  </a:lnTo>
                  <a:lnTo>
                    <a:pt x="9250" y="21378"/>
                  </a:lnTo>
                  <a:lnTo>
                    <a:pt x="9196" y="21357"/>
                  </a:lnTo>
                  <a:lnTo>
                    <a:pt x="9052" y="21304"/>
                  </a:lnTo>
                  <a:lnTo>
                    <a:pt x="9040" y="21300"/>
                  </a:lnTo>
                  <a:cubicBezTo>
                    <a:pt x="9027" y="21296"/>
                    <a:pt x="9014" y="21288"/>
                    <a:pt x="9001" y="21283"/>
                  </a:cubicBezTo>
                  <a:lnTo>
                    <a:pt x="8842" y="21212"/>
                  </a:lnTo>
                  <a:lnTo>
                    <a:pt x="8831" y="21209"/>
                  </a:lnTo>
                  <a:lnTo>
                    <a:pt x="8817" y="21202"/>
                  </a:lnTo>
                  <a:lnTo>
                    <a:pt x="8804" y="21195"/>
                  </a:lnTo>
                  <a:lnTo>
                    <a:pt x="8673" y="21135"/>
                  </a:lnTo>
                  <a:cubicBezTo>
                    <a:pt x="8652" y="21125"/>
                    <a:pt x="8631" y="21112"/>
                    <a:pt x="8609" y="21100"/>
                  </a:cubicBezTo>
                  <a:lnTo>
                    <a:pt x="8558" y="21071"/>
                  </a:lnTo>
                  <a:lnTo>
                    <a:pt x="8416" y="20994"/>
                  </a:lnTo>
                  <a:lnTo>
                    <a:pt x="8274" y="20917"/>
                  </a:lnTo>
                  <a:cubicBezTo>
                    <a:pt x="8226" y="20878"/>
                    <a:pt x="8208" y="20904"/>
                    <a:pt x="8158" y="20857"/>
                  </a:cubicBezTo>
                  <a:lnTo>
                    <a:pt x="8094" y="20814"/>
                  </a:lnTo>
                  <a:cubicBezTo>
                    <a:pt x="8068" y="20852"/>
                    <a:pt x="7974" y="20714"/>
                    <a:pt x="7948" y="20751"/>
                  </a:cubicBezTo>
                  <a:lnTo>
                    <a:pt x="7897" y="20716"/>
                  </a:lnTo>
                  <a:cubicBezTo>
                    <a:pt x="7876" y="20702"/>
                    <a:pt x="7854" y="20690"/>
                    <a:pt x="7833" y="20674"/>
                  </a:cubicBezTo>
                  <a:cubicBezTo>
                    <a:pt x="7825" y="20709"/>
                    <a:pt x="7779" y="20639"/>
                    <a:pt x="7755" y="20631"/>
                  </a:cubicBezTo>
                  <a:lnTo>
                    <a:pt x="7630" y="20533"/>
                  </a:lnTo>
                  <a:lnTo>
                    <a:pt x="7603" y="20512"/>
                  </a:lnTo>
                  <a:lnTo>
                    <a:pt x="7592" y="20501"/>
                  </a:lnTo>
                  <a:cubicBezTo>
                    <a:pt x="7550" y="20467"/>
                    <a:pt x="7509" y="20435"/>
                    <a:pt x="7468" y="20399"/>
                  </a:cubicBezTo>
                  <a:lnTo>
                    <a:pt x="7345" y="20290"/>
                  </a:lnTo>
                  <a:lnTo>
                    <a:pt x="7346" y="20272"/>
                  </a:lnTo>
                  <a:cubicBezTo>
                    <a:pt x="7288" y="20241"/>
                    <a:pt x="7291" y="20191"/>
                    <a:pt x="7255" y="20152"/>
                  </a:cubicBezTo>
                  <a:cubicBezTo>
                    <a:pt x="7215" y="20115"/>
                    <a:pt x="7200" y="20070"/>
                    <a:pt x="7149" y="20036"/>
                  </a:cubicBezTo>
                  <a:cubicBezTo>
                    <a:pt x="7134" y="19991"/>
                    <a:pt x="7110" y="19945"/>
                    <a:pt x="7123" y="19892"/>
                  </a:cubicBezTo>
                  <a:cubicBezTo>
                    <a:pt x="7104" y="19851"/>
                    <a:pt x="7124" y="19800"/>
                    <a:pt x="7110" y="19758"/>
                  </a:cubicBezTo>
                  <a:cubicBezTo>
                    <a:pt x="7020" y="19702"/>
                    <a:pt x="7020" y="19608"/>
                    <a:pt x="6939" y="19606"/>
                  </a:cubicBezTo>
                  <a:cubicBezTo>
                    <a:pt x="6905" y="19575"/>
                    <a:pt x="6906" y="19664"/>
                    <a:pt x="6865" y="19606"/>
                  </a:cubicBezTo>
                  <a:lnTo>
                    <a:pt x="6861" y="19620"/>
                  </a:lnTo>
                  <a:cubicBezTo>
                    <a:pt x="6831" y="19600"/>
                    <a:pt x="6801" y="19590"/>
                    <a:pt x="6763" y="19536"/>
                  </a:cubicBezTo>
                  <a:cubicBezTo>
                    <a:pt x="6747" y="19483"/>
                    <a:pt x="6746" y="19521"/>
                    <a:pt x="6714" y="19483"/>
                  </a:cubicBezTo>
                  <a:lnTo>
                    <a:pt x="6711" y="19497"/>
                  </a:lnTo>
                  <a:lnTo>
                    <a:pt x="6689" y="19473"/>
                  </a:lnTo>
                  <a:cubicBezTo>
                    <a:pt x="6682" y="19518"/>
                    <a:pt x="6654" y="19481"/>
                    <a:pt x="6630" y="19462"/>
                  </a:cubicBezTo>
                  <a:lnTo>
                    <a:pt x="6618" y="19451"/>
                  </a:lnTo>
                  <a:cubicBezTo>
                    <a:pt x="6557" y="19426"/>
                    <a:pt x="6498" y="19411"/>
                    <a:pt x="6413" y="19293"/>
                  </a:cubicBezTo>
                  <a:cubicBezTo>
                    <a:pt x="6417" y="19273"/>
                    <a:pt x="6421" y="19255"/>
                    <a:pt x="6400" y="19237"/>
                  </a:cubicBezTo>
                  <a:lnTo>
                    <a:pt x="6403" y="19223"/>
                  </a:lnTo>
                  <a:cubicBezTo>
                    <a:pt x="6382" y="19198"/>
                    <a:pt x="6385" y="19169"/>
                    <a:pt x="6363" y="19145"/>
                  </a:cubicBezTo>
                  <a:lnTo>
                    <a:pt x="6366" y="19131"/>
                  </a:lnTo>
                  <a:cubicBezTo>
                    <a:pt x="6337" y="19102"/>
                    <a:pt x="6349" y="19072"/>
                    <a:pt x="6314" y="19043"/>
                  </a:cubicBezTo>
                  <a:cubicBezTo>
                    <a:pt x="6285" y="19024"/>
                    <a:pt x="6208" y="18970"/>
                    <a:pt x="6197" y="18913"/>
                  </a:cubicBezTo>
                  <a:lnTo>
                    <a:pt x="6175" y="18881"/>
                  </a:lnTo>
                  <a:cubicBezTo>
                    <a:pt x="6156" y="18854"/>
                    <a:pt x="6138" y="18840"/>
                    <a:pt x="6124" y="18839"/>
                  </a:cubicBezTo>
                  <a:cubicBezTo>
                    <a:pt x="6120" y="18854"/>
                    <a:pt x="6110" y="18843"/>
                    <a:pt x="6104" y="18853"/>
                  </a:cubicBezTo>
                  <a:cubicBezTo>
                    <a:pt x="6076" y="18801"/>
                    <a:pt x="6072" y="18854"/>
                    <a:pt x="6050" y="18825"/>
                  </a:cubicBezTo>
                  <a:cubicBezTo>
                    <a:pt x="6042" y="18840"/>
                    <a:pt x="6026" y="18806"/>
                    <a:pt x="6013" y="18789"/>
                  </a:cubicBezTo>
                  <a:cubicBezTo>
                    <a:pt x="5994" y="18811"/>
                    <a:pt x="5947" y="18706"/>
                    <a:pt x="5918" y="18677"/>
                  </a:cubicBezTo>
                  <a:lnTo>
                    <a:pt x="5852" y="18582"/>
                  </a:lnTo>
                  <a:cubicBezTo>
                    <a:pt x="5797" y="18501"/>
                    <a:pt x="5742" y="18420"/>
                    <a:pt x="5688" y="18339"/>
                  </a:cubicBezTo>
                  <a:lnTo>
                    <a:pt x="5656" y="18286"/>
                  </a:lnTo>
                  <a:lnTo>
                    <a:pt x="5517" y="18067"/>
                  </a:lnTo>
                  <a:cubicBezTo>
                    <a:pt x="5475" y="17984"/>
                    <a:pt x="5391" y="17892"/>
                    <a:pt x="5375" y="17814"/>
                  </a:cubicBezTo>
                  <a:lnTo>
                    <a:pt x="5365" y="17793"/>
                  </a:lnTo>
                  <a:cubicBezTo>
                    <a:pt x="5316" y="17692"/>
                    <a:pt x="5223" y="17574"/>
                    <a:pt x="5203" y="17483"/>
                  </a:cubicBezTo>
                  <a:cubicBezTo>
                    <a:pt x="5188" y="17456"/>
                    <a:pt x="5174" y="17432"/>
                    <a:pt x="5159" y="17405"/>
                  </a:cubicBezTo>
                  <a:cubicBezTo>
                    <a:pt x="5151" y="17418"/>
                    <a:pt x="5134" y="17381"/>
                    <a:pt x="5120" y="17359"/>
                  </a:cubicBezTo>
                  <a:lnTo>
                    <a:pt x="5076" y="17275"/>
                  </a:lnTo>
                  <a:lnTo>
                    <a:pt x="5044" y="17215"/>
                  </a:lnTo>
                  <a:cubicBezTo>
                    <a:pt x="5033" y="17195"/>
                    <a:pt x="5020" y="17172"/>
                    <a:pt x="5014" y="17159"/>
                  </a:cubicBezTo>
                  <a:lnTo>
                    <a:pt x="4990" y="17116"/>
                  </a:lnTo>
                  <a:lnTo>
                    <a:pt x="4958" y="17050"/>
                  </a:lnTo>
                  <a:lnTo>
                    <a:pt x="4902" y="16940"/>
                  </a:lnTo>
                  <a:lnTo>
                    <a:pt x="4880" y="16895"/>
                  </a:lnTo>
                  <a:lnTo>
                    <a:pt x="4865" y="16863"/>
                  </a:lnTo>
                  <a:cubicBezTo>
                    <a:pt x="4849" y="16859"/>
                    <a:pt x="4829" y="16825"/>
                    <a:pt x="4811" y="16785"/>
                  </a:cubicBezTo>
                  <a:cubicBezTo>
                    <a:pt x="4801" y="16765"/>
                    <a:pt x="4791" y="16746"/>
                    <a:pt x="4782" y="16726"/>
                  </a:cubicBezTo>
                  <a:cubicBezTo>
                    <a:pt x="4777" y="16716"/>
                    <a:pt x="4773" y="16706"/>
                    <a:pt x="4768" y="16697"/>
                  </a:cubicBezTo>
                  <a:lnTo>
                    <a:pt x="4767" y="16694"/>
                  </a:lnTo>
                  <a:cubicBezTo>
                    <a:pt x="4757" y="16674"/>
                    <a:pt x="4746" y="16650"/>
                    <a:pt x="4736" y="16630"/>
                  </a:cubicBezTo>
                  <a:lnTo>
                    <a:pt x="4733" y="16623"/>
                  </a:lnTo>
                  <a:cubicBezTo>
                    <a:pt x="4731" y="16620"/>
                    <a:pt x="4728" y="16620"/>
                    <a:pt x="4726" y="16616"/>
                  </a:cubicBezTo>
                  <a:lnTo>
                    <a:pt x="4687" y="16535"/>
                  </a:lnTo>
                  <a:lnTo>
                    <a:pt x="4694" y="16521"/>
                  </a:lnTo>
                  <a:lnTo>
                    <a:pt x="4670" y="16472"/>
                  </a:lnTo>
                  <a:lnTo>
                    <a:pt x="4547" y="16215"/>
                  </a:lnTo>
                  <a:lnTo>
                    <a:pt x="4540" y="16229"/>
                  </a:lnTo>
                  <a:lnTo>
                    <a:pt x="4425" y="15989"/>
                  </a:lnTo>
                  <a:lnTo>
                    <a:pt x="4417" y="15972"/>
                  </a:lnTo>
                  <a:lnTo>
                    <a:pt x="4356" y="15845"/>
                  </a:lnTo>
                  <a:lnTo>
                    <a:pt x="4348" y="15827"/>
                  </a:lnTo>
                  <a:lnTo>
                    <a:pt x="4293" y="15715"/>
                  </a:lnTo>
                  <a:lnTo>
                    <a:pt x="4263" y="15651"/>
                  </a:lnTo>
                  <a:cubicBezTo>
                    <a:pt x="4231" y="15566"/>
                    <a:pt x="4204" y="15554"/>
                    <a:pt x="4173" y="15486"/>
                  </a:cubicBezTo>
                  <a:cubicBezTo>
                    <a:pt x="4154" y="15453"/>
                    <a:pt x="4144" y="15423"/>
                    <a:pt x="4140" y="15394"/>
                  </a:cubicBezTo>
                  <a:cubicBezTo>
                    <a:pt x="4131" y="15406"/>
                    <a:pt x="4121" y="15373"/>
                    <a:pt x="4111" y="15356"/>
                  </a:cubicBezTo>
                  <a:lnTo>
                    <a:pt x="4020" y="15165"/>
                  </a:lnTo>
                  <a:cubicBezTo>
                    <a:pt x="3997" y="15135"/>
                    <a:pt x="3970" y="15033"/>
                    <a:pt x="3950" y="15049"/>
                  </a:cubicBezTo>
                  <a:lnTo>
                    <a:pt x="3896" y="14936"/>
                  </a:lnTo>
                  <a:cubicBezTo>
                    <a:pt x="3867" y="14932"/>
                    <a:pt x="3830" y="14805"/>
                    <a:pt x="3798" y="14753"/>
                  </a:cubicBezTo>
                  <a:lnTo>
                    <a:pt x="3737" y="14627"/>
                  </a:lnTo>
                  <a:lnTo>
                    <a:pt x="3622" y="14387"/>
                  </a:lnTo>
                  <a:lnTo>
                    <a:pt x="3568" y="14274"/>
                  </a:lnTo>
                  <a:cubicBezTo>
                    <a:pt x="3539" y="14196"/>
                    <a:pt x="3472" y="14111"/>
                    <a:pt x="3465" y="14038"/>
                  </a:cubicBezTo>
                  <a:lnTo>
                    <a:pt x="3403" y="13908"/>
                  </a:lnTo>
                  <a:lnTo>
                    <a:pt x="3409" y="13894"/>
                  </a:lnTo>
                  <a:lnTo>
                    <a:pt x="3394" y="13862"/>
                  </a:lnTo>
                  <a:lnTo>
                    <a:pt x="3333" y="13736"/>
                  </a:lnTo>
                  <a:lnTo>
                    <a:pt x="3294" y="13655"/>
                  </a:lnTo>
                  <a:lnTo>
                    <a:pt x="3286" y="13637"/>
                  </a:lnTo>
                  <a:lnTo>
                    <a:pt x="3279" y="13623"/>
                  </a:lnTo>
                  <a:lnTo>
                    <a:pt x="3271" y="13605"/>
                  </a:lnTo>
                  <a:lnTo>
                    <a:pt x="3276" y="13595"/>
                  </a:lnTo>
                  <a:cubicBezTo>
                    <a:pt x="3276" y="13540"/>
                    <a:pt x="3249" y="13476"/>
                    <a:pt x="3235" y="13454"/>
                  </a:cubicBezTo>
                  <a:lnTo>
                    <a:pt x="3212" y="13404"/>
                  </a:lnTo>
                  <a:cubicBezTo>
                    <a:pt x="3200" y="13340"/>
                    <a:pt x="3165" y="13275"/>
                    <a:pt x="3152" y="13211"/>
                  </a:cubicBezTo>
                  <a:lnTo>
                    <a:pt x="3137" y="13179"/>
                  </a:lnTo>
                  <a:cubicBezTo>
                    <a:pt x="3108" y="13120"/>
                    <a:pt x="3094" y="13065"/>
                    <a:pt x="3080" y="13010"/>
                  </a:cubicBezTo>
                  <a:cubicBezTo>
                    <a:pt x="3084" y="12974"/>
                    <a:pt x="3072" y="12920"/>
                    <a:pt x="3102" y="12929"/>
                  </a:cubicBezTo>
                  <a:cubicBezTo>
                    <a:pt x="3075" y="12858"/>
                    <a:pt x="3052" y="12865"/>
                    <a:pt x="3029" y="12855"/>
                  </a:cubicBezTo>
                  <a:cubicBezTo>
                    <a:pt x="3012" y="12799"/>
                    <a:pt x="3001" y="12829"/>
                    <a:pt x="2985" y="12785"/>
                  </a:cubicBezTo>
                  <a:lnTo>
                    <a:pt x="2990" y="12774"/>
                  </a:lnTo>
                  <a:cubicBezTo>
                    <a:pt x="2971" y="12741"/>
                    <a:pt x="2964" y="12708"/>
                    <a:pt x="2973" y="12682"/>
                  </a:cubicBezTo>
                  <a:cubicBezTo>
                    <a:pt x="2947" y="12643"/>
                    <a:pt x="2976" y="12729"/>
                    <a:pt x="2963" y="12739"/>
                  </a:cubicBezTo>
                  <a:cubicBezTo>
                    <a:pt x="2938" y="12678"/>
                    <a:pt x="2959" y="12664"/>
                    <a:pt x="2978" y="12644"/>
                  </a:cubicBezTo>
                  <a:cubicBezTo>
                    <a:pt x="2976" y="12620"/>
                    <a:pt x="2965" y="12593"/>
                    <a:pt x="2951" y="12566"/>
                  </a:cubicBezTo>
                  <a:cubicBezTo>
                    <a:pt x="2938" y="12527"/>
                    <a:pt x="2928" y="12531"/>
                    <a:pt x="2916" y="12513"/>
                  </a:cubicBezTo>
                  <a:cubicBezTo>
                    <a:pt x="2918" y="12495"/>
                    <a:pt x="2920" y="12478"/>
                    <a:pt x="2912" y="12457"/>
                  </a:cubicBezTo>
                  <a:cubicBezTo>
                    <a:pt x="2890" y="12494"/>
                    <a:pt x="2882" y="12352"/>
                    <a:pt x="2909" y="12401"/>
                  </a:cubicBezTo>
                  <a:cubicBezTo>
                    <a:pt x="2929" y="12373"/>
                    <a:pt x="2862" y="12323"/>
                    <a:pt x="2882" y="12295"/>
                  </a:cubicBezTo>
                  <a:lnTo>
                    <a:pt x="2797" y="12119"/>
                  </a:lnTo>
                  <a:lnTo>
                    <a:pt x="2789" y="12101"/>
                  </a:lnTo>
                  <a:lnTo>
                    <a:pt x="2784" y="12112"/>
                  </a:lnTo>
                  <a:lnTo>
                    <a:pt x="2777" y="12098"/>
                  </a:lnTo>
                  <a:cubicBezTo>
                    <a:pt x="2755" y="12070"/>
                    <a:pt x="2731" y="12030"/>
                    <a:pt x="2709" y="12013"/>
                  </a:cubicBezTo>
                  <a:cubicBezTo>
                    <a:pt x="2700" y="12041"/>
                    <a:pt x="2687" y="12020"/>
                    <a:pt x="2677" y="12045"/>
                  </a:cubicBezTo>
                  <a:cubicBezTo>
                    <a:pt x="2697" y="12097"/>
                    <a:pt x="2670" y="12138"/>
                    <a:pt x="2686" y="12189"/>
                  </a:cubicBezTo>
                  <a:cubicBezTo>
                    <a:pt x="2682" y="12203"/>
                    <a:pt x="2689" y="12219"/>
                    <a:pt x="2682" y="12232"/>
                  </a:cubicBezTo>
                  <a:lnTo>
                    <a:pt x="2659" y="12281"/>
                  </a:lnTo>
                  <a:cubicBezTo>
                    <a:pt x="2631" y="12304"/>
                    <a:pt x="2596" y="12232"/>
                    <a:pt x="2562" y="12158"/>
                  </a:cubicBezTo>
                  <a:cubicBezTo>
                    <a:pt x="2550" y="12136"/>
                    <a:pt x="2537" y="12093"/>
                    <a:pt x="2527" y="12105"/>
                  </a:cubicBezTo>
                  <a:lnTo>
                    <a:pt x="2495" y="12038"/>
                  </a:lnTo>
                  <a:lnTo>
                    <a:pt x="2473" y="11992"/>
                  </a:lnTo>
                  <a:cubicBezTo>
                    <a:pt x="2427" y="11938"/>
                    <a:pt x="2376" y="11814"/>
                    <a:pt x="2329" y="11742"/>
                  </a:cubicBezTo>
                  <a:lnTo>
                    <a:pt x="2322" y="11756"/>
                  </a:lnTo>
                  <a:lnTo>
                    <a:pt x="2277" y="11661"/>
                  </a:lnTo>
                  <a:lnTo>
                    <a:pt x="2223" y="11548"/>
                  </a:lnTo>
                  <a:lnTo>
                    <a:pt x="2229" y="11534"/>
                  </a:lnTo>
                  <a:lnTo>
                    <a:pt x="2199" y="11471"/>
                  </a:lnTo>
                  <a:lnTo>
                    <a:pt x="2106" y="11277"/>
                  </a:lnTo>
                  <a:cubicBezTo>
                    <a:pt x="2060" y="11209"/>
                    <a:pt x="2084" y="11158"/>
                    <a:pt x="2067" y="11098"/>
                  </a:cubicBezTo>
                  <a:cubicBezTo>
                    <a:pt x="2045" y="11078"/>
                    <a:pt x="2008" y="10959"/>
                    <a:pt x="1967" y="10890"/>
                  </a:cubicBezTo>
                  <a:cubicBezTo>
                    <a:pt x="1946" y="10851"/>
                    <a:pt x="1937" y="10816"/>
                    <a:pt x="1956" y="10788"/>
                  </a:cubicBezTo>
                  <a:lnTo>
                    <a:pt x="1871" y="10612"/>
                  </a:lnTo>
                  <a:lnTo>
                    <a:pt x="1864" y="10626"/>
                  </a:lnTo>
                  <a:lnTo>
                    <a:pt x="1786" y="10464"/>
                  </a:lnTo>
                  <a:cubicBezTo>
                    <a:pt x="1792" y="10451"/>
                    <a:pt x="1783" y="10433"/>
                    <a:pt x="1778" y="10418"/>
                  </a:cubicBezTo>
                  <a:cubicBezTo>
                    <a:pt x="1771" y="10355"/>
                    <a:pt x="1741" y="10287"/>
                    <a:pt x="1705" y="10217"/>
                  </a:cubicBezTo>
                  <a:lnTo>
                    <a:pt x="1666" y="10136"/>
                  </a:lnTo>
                  <a:cubicBezTo>
                    <a:pt x="1658" y="10155"/>
                    <a:pt x="1611" y="10057"/>
                    <a:pt x="1646" y="10143"/>
                  </a:cubicBezTo>
                  <a:cubicBezTo>
                    <a:pt x="1620" y="10138"/>
                    <a:pt x="1609" y="10111"/>
                    <a:pt x="1594" y="10062"/>
                  </a:cubicBezTo>
                  <a:cubicBezTo>
                    <a:pt x="1621" y="10068"/>
                    <a:pt x="1615" y="10081"/>
                    <a:pt x="1612" y="10024"/>
                  </a:cubicBezTo>
                  <a:lnTo>
                    <a:pt x="1550" y="9893"/>
                  </a:lnTo>
                  <a:cubicBezTo>
                    <a:pt x="1536" y="9932"/>
                    <a:pt x="1537" y="9799"/>
                    <a:pt x="1516" y="9872"/>
                  </a:cubicBezTo>
                  <a:lnTo>
                    <a:pt x="1492" y="9823"/>
                  </a:lnTo>
                  <a:lnTo>
                    <a:pt x="1497" y="9812"/>
                  </a:lnTo>
                  <a:cubicBezTo>
                    <a:pt x="1486" y="9789"/>
                    <a:pt x="1432" y="9683"/>
                    <a:pt x="1465" y="9717"/>
                  </a:cubicBezTo>
                  <a:cubicBezTo>
                    <a:pt x="1454" y="9708"/>
                    <a:pt x="1444" y="9703"/>
                    <a:pt x="1431" y="9668"/>
                  </a:cubicBezTo>
                  <a:cubicBezTo>
                    <a:pt x="1438" y="9629"/>
                    <a:pt x="1453" y="9655"/>
                    <a:pt x="1469" y="9682"/>
                  </a:cubicBezTo>
                  <a:cubicBezTo>
                    <a:pt x="1467" y="9666"/>
                    <a:pt x="1470" y="9651"/>
                    <a:pt x="1474" y="9636"/>
                  </a:cubicBezTo>
                  <a:cubicBezTo>
                    <a:pt x="1480" y="9614"/>
                    <a:pt x="1459" y="9588"/>
                    <a:pt x="1448" y="9562"/>
                  </a:cubicBezTo>
                  <a:cubicBezTo>
                    <a:pt x="1437" y="9560"/>
                    <a:pt x="1423" y="9524"/>
                    <a:pt x="1413" y="9537"/>
                  </a:cubicBezTo>
                  <a:cubicBezTo>
                    <a:pt x="1386" y="9515"/>
                    <a:pt x="1400" y="9603"/>
                    <a:pt x="1382" y="9573"/>
                  </a:cubicBezTo>
                  <a:cubicBezTo>
                    <a:pt x="1372" y="9537"/>
                    <a:pt x="1330" y="9490"/>
                    <a:pt x="1342" y="9460"/>
                  </a:cubicBezTo>
                  <a:cubicBezTo>
                    <a:pt x="1353" y="9481"/>
                    <a:pt x="1366" y="9447"/>
                    <a:pt x="1347" y="9421"/>
                  </a:cubicBezTo>
                  <a:cubicBezTo>
                    <a:pt x="1343" y="9411"/>
                    <a:pt x="1337" y="9401"/>
                    <a:pt x="1344" y="9393"/>
                  </a:cubicBezTo>
                  <a:cubicBezTo>
                    <a:pt x="1325" y="9355"/>
                    <a:pt x="1333" y="9324"/>
                    <a:pt x="1305" y="9284"/>
                  </a:cubicBezTo>
                  <a:cubicBezTo>
                    <a:pt x="1292" y="9290"/>
                    <a:pt x="1276" y="9270"/>
                    <a:pt x="1261" y="9242"/>
                  </a:cubicBezTo>
                  <a:cubicBezTo>
                    <a:pt x="1256" y="9264"/>
                    <a:pt x="1266" y="9294"/>
                    <a:pt x="1259" y="9316"/>
                  </a:cubicBezTo>
                  <a:lnTo>
                    <a:pt x="1274" y="9347"/>
                  </a:lnTo>
                  <a:lnTo>
                    <a:pt x="1262" y="9372"/>
                  </a:lnTo>
                  <a:lnTo>
                    <a:pt x="1254" y="9354"/>
                  </a:lnTo>
                  <a:lnTo>
                    <a:pt x="1239" y="9323"/>
                  </a:lnTo>
                  <a:cubicBezTo>
                    <a:pt x="1228" y="9335"/>
                    <a:pt x="1214" y="9295"/>
                    <a:pt x="1202" y="9273"/>
                  </a:cubicBezTo>
                  <a:lnTo>
                    <a:pt x="1163" y="9192"/>
                  </a:lnTo>
                  <a:lnTo>
                    <a:pt x="1132" y="9129"/>
                  </a:lnTo>
                  <a:lnTo>
                    <a:pt x="1085" y="9030"/>
                  </a:lnTo>
                  <a:lnTo>
                    <a:pt x="1078" y="9016"/>
                  </a:lnTo>
                  <a:cubicBezTo>
                    <a:pt x="1082" y="8994"/>
                    <a:pt x="1082" y="8966"/>
                    <a:pt x="1068" y="8939"/>
                  </a:cubicBezTo>
                  <a:cubicBezTo>
                    <a:pt x="1083" y="8918"/>
                    <a:pt x="1101" y="8960"/>
                    <a:pt x="1115" y="8939"/>
                  </a:cubicBezTo>
                  <a:lnTo>
                    <a:pt x="1107" y="8921"/>
                  </a:lnTo>
                  <a:lnTo>
                    <a:pt x="1112" y="8911"/>
                  </a:lnTo>
                  <a:cubicBezTo>
                    <a:pt x="1086" y="8857"/>
                    <a:pt x="1106" y="8814"/>
                    <a:pt x="1076" y="8759"/>
                  </a:cubicBezTo>
                  <a:lnTo>
                    <a:pt x="1070" y="8745"/>
                  </a:lnTo>
                  <a:cubicBezTo>
                    <a:pt x="1076" y="8723"/>
                    <a:pt x="1055" y="8690"/>
                    <a:pt x="1044" y="8664"/>
                  </a:cubicBezTo>
                  <a:cubicBezTo>
                    <a:pt x="1028" y="8685"/>
                    <a:pt x="1005" y="8595"/>
                    <a:pt x="985" y="8569"/>
                  </a:cubicBezTo>
                  <a:cubicBezTo>
                    <a:pt x="963" y="8454"/>
                    <a:pt x="912" y="8460"/>
                    <a:pt x="872" y="8382"/>
                  </a:cubicBezTo>
                  <a:cubicBezTo>
                    <a:pt x="860" y="8356"/>
                    <a:pt x="839" y="8330"/>
                    <a:pt x="847" y="8308"/>
                  </a:cubicBezTo>
                  <a:lnTo>
                    <a:pt x="831" y="8277"/>
                  </a:lnTo>
                  <a:cubicBezTo>
                    <a:pt x="847" y="8239"/>
                    <a:pt x="874" y="8277"/>
                    <a:pt x="875" y="8312"/>
                  </a:cubicBezTo>
                  <a:cubicBezTo>
                    <a:pt x="879" y="8298"/>
                    <a:pt x="884" y="8310"/>
                    <a:pt x="889" y="8319"/>
                  </a:cubicBezTo>
                  <a:cubicBezTo>
                    <a:pt x="893" y="8297"/>
                    <a:pt x="891" y="8272"/>
                    <a:pt x="877" y="8245"/>
                  </a:cubicBezTo>
                  <a:cubicBezTo>
                    <a:pt x="887" y="8224"/>
                    <a:pt x="858" y="8193"/>
                    <a:pt x="865" y="8171"/>
                  </a:cubicBezTo>
                  <a:cubicBezTo>
                    <a:pt x="879" y="8179"/>
                    <a:pt x="895" y="8197"/>
                    <a:pt x="911" y="8238"/>
                  </a:cubicBezTo>
                  <a:cubicBezTo>
                    <a:pt x="933" y="8284"/>
                    <a:pt x="946" y="8371"/>
                    <a:pt x="989" y="8400"/>
                  </a:cubicBezTo>
                  <a:lnTo>
                    <a:pt x="1004" y="8432"/>
                  </a:lnTo>
                  <a:lnTo>
                    <a:pt x="1011" y="8446"/>
                  </a:lnTo>
                  <a:lnTo>
                    <a:pt x="1019" y="8463"/>
                  </a:lnTo>
                  <a:cubicBezTo>
                    <a:pt x="1034" y="8442"/>
                    <a:pt x="1052" y="8479"/>
                    <a:pt x="1068" y="8488"/>
                  </a:cubicBezTo>
                  <a:lnTo>
                    <a:pt x="1073" y="8477"/>
                  </a:lnTo>
                  <a:cubicBezTo>
                    <a:pt x="1083" y="8420"/>
                    <a:pt x="1101" y="8469"/>
                    <a:pt x="1114" y="8456"/>
                  </a:cubicBezTo>
                  <a:cubicBezTo>
                    <a:pt x="1094" y="8399"/>
                    <a:pt x="1124" y="8360"/>
                    <a:pt x="1112" y="8305"/>
                  </a:cubicBezTo>
                  <a:lnTo>
                    <a:pt x="1095" y="8270"/>
                  </a:lnTo>
                  <a:cubicBezTo>
                    <a:pt x="1087" y="8254"/>
                    <a:pt x="1090" y="8243"/>
                    <a:pt x="1085" y="8227"/>
                  </a:cubicBezTo>
                  <a:cubicBezTo>
                    <a:pt x="1075" y="8204"/>
                    <a:pt x="1066" y="8180"/>
                    <a:pt x="1058" y="8192"/>
                  </a:cubicBezTo>
                  <a:cubicBezTo>
                    <a:pt x="1023" y="8117"/>
                    <a:pt x="978" y="8040"/>
                    <a:pt x="962" y="7970"/>
                  </a:cubicBezTo>
                  <a:cubicBezTo>
                    <a:pt x="931" y="7947"/>
                    <a:pt x="894" y="7867"/>
                    <a:pt x="880" y="7822"/>
                  </a:cubicBezTo>
                  <a:cubicBezTo>
                    <a:pt x="849" y="7795"/>
                    <a:pt x="835" y="7703"/>
                    <a:pt x="816" y="7667"/>
                  </a:cubicBezTo>
                  <a:cubicBezTo>
                    <a:pt x="797" y="7639"/>
                    <a:pt x="799" y="7612"/>
                    <a:pt x="791" y="7586"/>
                  </a:cubicBezTo>
                  <a:cubicBezTo>
                    <a:pt x="778" y="7607"/>
                    <a:pt x="762" y="7540"/>
                    <a:pt x="749" y="7548"/>
                  </a:cubicBezTo>
                  <a:cubicBezTo>
                    <a:pt x="738" y="7524"/>
                    <a:pt x="726" y="7501"/>
                    <a:pt x="718" y="7512"/>
                  </a:cubicBezTo>
                  <a:cubicBezTo>
                    <a:pt x="795" y="7646"/>
                    <a:pt x="647" y="7538"/>
                    <a:pt x="649" y="7438"/>
                  </a:cubicBezTo>
                  <a:lnTo>
                    <a:pt x="654" y="7428"/>
                  </a:lnTo>
                  <a:cubicBezTo>
                    <a:pt x="642" y="7420"/>
                    <a:pt x="632" y="7439"/>
                    <a:pt x="618" y="7403"/>
                  </a:cubicBezTo>
                  <a:cubicBezTo>
                    <a:pt x="618" y="7380"/>
                    <a:pt x="622" y="7357"/>
                    <a:pt x="634" y="7336"/>
                  </a:cubicBezTo>
                  <a:cubicBezTo>
                    <a:pt x="622" y="7306"/>
                    <a:pt x="604" y="7319"/>
                    <a:pt x="612" y="7291"/>
                  </a:cubicBezTo>
                  <a:cubicBezTo>
                    <a:pt x="600" y="7288"/>
                    <a:pt x="587" y="7252"/>
                    <a:pt x="576" y="7266"/>
                  </a:cubicBezTo>
                  <a:cubicBezTo>
                    <a:pt x="557" y="7238"/>
                    <a:pt x="561" y="7214"/>
                    <a:pt x="552" y="7188"/>
                  </a:cubicBezTo>
                  <a:lnTo>
                    <a:pt x="546" y="7203"/>
                  </a:lnTo>
                  <a:lnTo>
                    <a:pt x="530" y="7171"/>
                  </a:lnTo>
                  <a:cubicBezTo>
                    <a:pt x="516" y="7144"/>
                    <a:pt x="521" y="7117"/>
                    <a:pt x="505" y="7090"/>
                  </a:cubicBezTo>
                  <a:cubicBezTo>
                    <a:pt x="544" y="7094"/>
                    <a:pt x="513" y="7001"/>
                    <a:pt x="552" y="6991"/>
                  </a:cubicBezTo>
                  <a:cubicBezTo>
                    <a:pt x="560" y="7007"/>
                    <a:pt x="567" y="6998"/>
                    <a:pt x="574" y="7009"/>
                  </a:cubicBezTo>
                  <a:cubicBezTo>
                    <a:pt x="594" y="7029"/>
                    <a:pt x="614" y="7050"/>
                    <a:pt x="634" y="7083"/>
                  </a:cubicBezTo>
                  <a:lnTo>
                    <a:pt x="640" y="7069"/>
                  </a:lnTo>
                  <a:cubicBezTo>
                    <a:pt x="654" y="7035"/>
                    <a:pt x="668" y="7027"/>
                    <a:pt x="684" y="7041"/>
                  </a:cubicBezTo>
                  <a:cubicBezTo>
                    <a:pt x="715" y="6997"/>
                    <a:pt x="684" y="6934"/>
                    <a:pt x="710" y="6889"/>
                  </a:cubicBezTo>
                  <a:cubicBezTo>
                    <a:pt x="705" y="6869"/>
                    <a:pt x="701" y="6850"/>
                    <a:pt x="706" y="6833"/>
                  </a:cubicBezTo>
                  <a:lnTo>
                    <a:pt x="700" y="6819"/>
                  </a:lnTo>
                  <a:cubicBezTo>
                    <a:pt x="717" y="6776"/>
                    <a:pt x="656" y="6666"/>
                    <a:pt x="635" y="6657"/>
                  </a:cubicBezTo>
                  <a:lnTo>
                    <a:pt x="620" y="6625"/>
                  </a:lnTo>
                  <a:cubicBezTo>
                    <a:pt x="577" y="6543"/>
                    <a:pt x="581" y="6475"/>
                    <a:pt x="559" y="6400"/>
                  </a:cubicBezTo>
                  <a:cubicBezTo>
                    <a:pt x="575" y="6370"/>
                    <a:pt x="593" y="6390"/>
                    <a:pt x="590" y="6336"/>
                  </a:cubicBezTo>
                  <a:cubicBezTo>
                    <a:pt x="604" y="6242"/>
                    <a:pt x="686" y="6324"/>
                    <a:pt x="730" y="6333"/>
                  </a:cubicBezTo>
                  <a:lnTo>
                    <a:pt x="738" y="6350"/>
                  </a:lnTo>
                  <a:lnTo>
                    <a:pt x="745" y="6336"/>
                  </a:lnTo>
                  <a:lnTo>
                    <a:pt x="830" y="6512"/>
                  </a:lnTo>
                  <a:cubicBezTo>
                    <a:pt x="840" y="6513"/>
                    <a:pt x="859" y="6502"/>
                    <a:pt x="848" y="6473"/>
                  </a:cubicBezTo>
                  <a:cubicBezTo>
                    <a:pt x="868" y="6440"/>
                    <a:pt x="876" y="6331"/>
                    <a:pt x="894" y="6343"/>
                  </a:cubicBezTo>
                  <a:cubicBezTo>
                    <a:pt x="898" y="6336"/>
                    <a:pt x="902" y="6334"/>
                    <a:pt x="907" y="6350"/>
                  </a:cubicBezTo>
                  <a:cubicBezTo>
                    <a:pt x="915" y="6352"/>
                    <a:pt x="954" y="6328"/>
                    <a:pt x="938" y="6287"/>
                  </a:cubicBezTo>
                  <a:cubicBezTo>
                    <a:pt x="949" y="6253"/>
                    <a:pt x="963" y="6242"/>
                    <a:pt x="977" y="6241"/>
                  </a:cubicBezTo>
                  <a:cubicBezTo>
                    <a:pt x="985" y="6222"/>
                    <a:pt x="992" y="6200"/>
                    <a:pt x="1002" y="6216"/>
                  </a:cubicBezTo>
                  <a:cubicBezTo>
                    <a:pt x="1011" y="6212"/>
                    <a:pt x="1019" y="6208"/>
                    <a:pt x="1029" y="6223"/>
                  </a:cubicBezTo>
                  <a:cubicBezTo>
                    <a:pt x="1060" y="6232"/>
                    <a:pt x="1060" y="6161"/>
                    <a:pt x="1065" y="6121"/>
                  </a:cubicBezTo>
                  <a:cubicBezTo>
                    <a:pt x="1032" y="6085"/>
                    <a:pt x="1077" y="6066"/>
                    <a:pt x="1044" y="6030"/>
                  </a:cubicBezTo>
                  <a:lnTo>
                    <a:pt x="999" y="5935"/>
                  </a:lnTo>
                  <a:cubicBezTo>
                    <a:pt x="913" y="5856"/>
                    <a:pt x="930" y="5709"/>
                    <a:pt x="857" y="5590"/>
                  </a:cubicBezTo>
                  <a:cubicBezTo>
                    <a:pt x="809" y="5462"/>
                    <a:pt x="698" y="5278"/>
                    <a:pt x="625" y="5107"/>
                  </a:cubicBezTo>
                  <a:lnTo>
                    <a:pt x="607" y="5146"/>
                  </a:lnTo>
                  <a:lnTo>
                    <a:pt x="583" y="5096"/>
                  </a:lnTo>
                  <a:lnTo>
                    <a:pt x="507" y="4938"/>
                  </a:lnTo>
                  <a:cubicBezTo>
                    <a:pt x="460" y="4785"/>
                    <a:pt x="375" y="4686"/>
                    <a:pt x="319" y="4519"/>
                  </a:cubicBezTo>
                  <a:cubicBezTo>
                    <a:pt x="296" y="4462"/>
                    <a:pt x="274" y="4421"/>
                    <a:pt x="255" y="4434"/>
                  </a:cubicBezTo>
                  <a:cubicBezTo>
                    <a:pt x="217" y="4407"/>
                    <a:pt x="196" y="4338"/>
                    <a:pt x="219" y="4311"/>
                  </a:cubicBezTo>
                  <a:cubicBezTo>
                    <a:pt x="193" y="4257"/>
                    <a:pt x="220" y="4219"/>
                    <a:pt x="240" y="4177"/>
                  </a:cubicBezTo>
                  <a:cubicBezTo>
                    <a:pt x="258" y="4178"/>
                    <a:pt x="276" y="4218"/>
                    <a:pt x="294" y="4220"/>
                  </a:cubicBezTo>
                  <a:cubicBezTo>
                    <a:pt x="317" y="4264"/>
                    <a:pt x="343" y="4332"/>
                    <a:pt x="363" y="4336"/>
                  </a:cubicBezTo>
                  <a:lnTo>
                    <a:pt x="370" y="4350"/>
                  </a:lnTo>
                  <a:lnTo>
                    <a:pt x="377" y="4336"/>
                  </a:lnTo>
                  <a:cubicBezTo>
                    <a:pt x="401" y="4407"/>
                    <a:pt x="419" y="4373"/>
                    <a:pt x="439" y="4367"/>
                  </a:cubicBezTo>
                  <a:cubicBezTo>
                    <a:pt x="418" y="4301"/>
                    <a:pt x="409" y="4307"/>
                    <a:pt x="397" y="4230"/>
                  </a:cubicBezTo>
                  <a:cubicBezTo>
                    <a:pt x="370" y="4125"/>
                    <a:pt x="335" y="4016"/>
                    <a:pt x="331" y="3917"/>
                  </a:cubicBezTo>
                  <a:cubicBezTo>
                    <a:pt x="366" y="3894"/>
                    <a:pt x="404" y="3939"/>
                    <a:pt x="444" y="4005"/>
                  </a:cubicBezTo>
                  <a:cubicBezTo>
                    <a:pt x="476" y="4024"/>
                    <a:pt x="470" y="4094"/>
                    <a:pt x="510" y="4093"/>
                  </a:cubicBezTo>
                  <a:lnTo>
                    <a:pt x="534" y="4142"/>
                  </a:lnTo>
                  <a:cubicBezTo>
                    <a:pt x="552" y="4149"/>
                    <a:pt x="567" y="4073"/>
                    <a:pt x="590" y="4153"/>
                  </a:cubicBezTo>
                  <a:lnTo>
                    <a:pt x="595" y="4142"/>
                  </a:lnTo>
                  <a:lnTo>
                    <a:pt x="634" y="4223"/>
                  </a:lnTo>
                  <a:cubicBezTo>
                    <a:pt x="617" y="4247"/>
                    <a:pt x="610" y="4273"/>
                    <a:pt x="610" y="4301"/>
                  </a:cubicBezTo>
                  <a:cubicBezTo>
                    <a:pt x="632" y="4331"/>
                    <a:pt x="660" y="4433"/>
                    <a:pt x="679" y="4417"/>
                  </a:cubicBezTo>
                  <a:lnTo>
                    <a:pt x="718" y="4498"/>
                  </a:lnTo>
                  <a:lnTo>
                    <a:pt x="787" y="4642"/>
                  </a:lnTo>
                  <a:lnTo>
                    <a:pt x="781" y="4656"/>
                  </a:lnTo>
                  <a:lnTo>
                    <a:pt x="787" y="4670"/>
                  </a:lnTo>
                  <a:cubicBezTo>
                    <a:pt x="820" y="4730"/>
                    <a:pt x="821" y="4781"/>
                    <a:pt x="860" y="4843"/>
                  </a:cubicBezTo>
                  <a:cubicBezTo>
                    <a:pt x="866" y="4836"/>
                    <a:pt x="873" y="4845"/>
                    <a:pt x="879" y="4832"/>
                  </a:cubicBezTo>
                  <a:lnTo>
                    <a:pt x="894" y="4864"/>
                  </a:lnTo>
                  <a:lnTo>
                    <a:pt x="972" y="5026"/>
                  </a:lnTo>
                  <a:lnTo>
                    <a:pt x="987" y="5058"/>
                  </a:lnTo>
                  <a:cubicBezTo>
                    <a:pt x="995" y="5088"/>
                    <a:pt x="1033" y="5128"/>
                    <a:pt x="1019" y="5153"/>
                  </a:cubicBezTo>
                  <a:cubicBezTo>
                    <a:pt x="1035" y="5180"/>
                    <a:pt x="1030" y="5200"/>
                    <a:pt x="1044" y="5227"/>
                  </a:cubicBezTo>
                  <a:cubicBezTo>
                    <a:pt x="1022" y="5250"/>
                    <a:pt x="1034" y="5356"/>
                    <a:pt x="1065" y="5347"/>
                  </a:cubicBezTo>
                  <a:cubicBezTo>
                    <a:pt x="1073" y="5367"/>
                    <a:pt x="1089" y="5389"/>
                    <a:pt x="1083" y="5406"/>
                  </a:cubicBezTo>
                  <a:lnTo>
                    <a:pt x="1105" y="5452"/>
                  </a:lnTo>
                  <a:lnTo>
                    <a:pt x="1129" y="5501"/>
                  </a:lnTo>
                  <a:lnTo>
                    <a:pt x="1137" y="5519"/>
                  </a:lnTo>
                  <a:cubicBezTo>
                    <a:pt x="1158" y="5562"/>
                    <a:pt x="1183" y="5608"/>
                    <a:pt x="1185" y="5646"/>
                  </a:cubicBezTo>
                  <a:lnTo>
                    <a:pt x="1191" y="5660"/>
                  </a:lnTo>
                  <a:cubicBezTo>
                    <a:pt x="1234" y="5763"/>
                    <a:pt x="1274" y="5831"/>
                    <a:pt x="1308" y="5804"/>
                  </a:cubicBezTo>
                  <a:cubicBezTo>
                    <a:pt x="1326" y="5808"/>
                    <a:pt x="1340" y="5778"/>
                    <a:pt x="1339" y="5741"/>
                  </a:cubicBezTo>
                  <a:cubicBezTo>
                    <a:pt x="1354" y="5663"/>
                    <a:pt x="1380" y="5757"/>
                    <a:pt x="1403" y="5797"/>
                  </a:cubicBezTo>
                  <a:cubicBezTo>
                    <a:pt x="1409" y="5791"/>
                    <a:pt x="1417" y="5801"/>
                    <a:pt x="1425" y="5822"/>
                  </a:cubicBezTo>
                  <a:cubicBezTo>
                    <a:pt x="1469" y="5859"/>
                    <a:pt x="1444" y="5968"/>
                    <a:pt x="1401" y="5998"/>
                  </a:cubicBezTo>
                  <a:cubicBezTo>
                    <a:pt x="1404" y="6041"/>
                    <a:pt x="1407" y="6084"/>
                    <a:pt x="1416" y="6128"/>
                  </a:cubicBezTo>
                  <a:lnTo>
                    <a:pt x="1423" y="6114"/>
                  </a:lnTo>
                  <a:lnTo>
                    <a:pt x="1460" y="6192"/>
                  </a:lnTo>
                  <a:cubicBezTo>
                    <a:pt x="1454" y="6209"/>
                    <a:pt x="1466" y="6234"/>
                    <a:pt x="1477" y="6255"/>
                  </a:cubicBezTo>
                  <a:cubicBezTo>
                    <a:pt x="1496" y="6313"/>
                    <a:pt x="1511" y="6298"/>
                    <a:pt x="1530" y="6336"/>
                  </a:cubicBezTo>
                  <a:lnTo>
                    <a:pt x="1661" y="6611"/>
                  </a:lnTo>
                  <a:cubicBezTo>
                    <a:pt x="1650" y="6647"/>
                    <a:pt x="1706" y="6773"/>
                    <a:pt x="1682" y="6759"/>
                  </a:cubicBezTo>
                  <a:lnTo>
                    <a:pt x="1677" y="6769"/>
                  </a:lnTo>
                  <a:lnTo>
                    <a:pt x="1700" y="6819"/>
                  </a:lnTo>
                  <a:cubicBezTo>
                    <a:pt x="1706" y="6807"/>
                    <a:pt x="1713" y="6830"/>
                    <a:pt x="1721" y="6840"/>
                  </a:cubicBezTo>
                  <a:cubicBezTo>
                    <a:pt x="1736" y="6880"/>
                    <a:pt x="1752" y="6893"/>
                    <a:pt x="1764" y="6875"/>
                  </a:cubicBezTo>
                  <a:cubicBezTo>
                    <a:pt x="1784" y="6909"/>
                    <a:pt x="1809" y="6919"/>
                    <a:pt x="1812" y="6974"/>
                  </a:cubicBezTo>
                  <a:cubicBezTo>
                    <a:pt x="1823" y="6937"/>
                    <a:pt x="1837" y="6976"/>
                    <a:pt x="1847" y="6928"/>
                  </a:cubicBezTo>
                  <a:cubicBezTo>
                    <a:pt x="1845" y="6890"/>
                    <a:pt x="1862" y="6859"/>
                    <a:pt x="1881" y="6893"/>
                  </a:cubicBezTo>
                  <a:cubicBezTo>
                    <a:pt x="1864" y="6700"/>
                    <a:pt x="1981" y="6994"/>
                    <a:pt x="1917" y="6819"/>
                  </a:cubicBezTo>
                  <a:cubicBezTo>
                    <a:pt x="1932" y="6814"/>
                    <a:pt x="1950" y="6853"/>
                    <a:pt x="1967" y="6875"/>
                  </a:cubicBezTo>
                  <a:cubicBezTo>
                    <a:pt x="1962" y="6892"/>
                    <a:pt x="1973" y="6910"/>
                    <a:pt x="1984" y="6931"/>
                  </a:cubicBezTo>
                  <a:cubicBezTo>
                    <a:pt x="2012" y="7017"/>
                    <a:pt x="2030" y="6965"/>
                    <a:pt x="2055" y="7009"/>
                  </a:cubicBezTo>
                  <a:cubicBezTo>
                    <a:pt x="2031" y="7054"/>
                    <a:pt x="2061" y="7026"/>
                    <a:pt x="2074" y="7069"/>
                  </a:cubicBezTo>
                  <a:cubicBezTo>
                    <a:pt x="2066" y="7087"/>
                    <a:pt x="2056" y="7088"/>
                    <a:pt x="2047" y="7090"/>
                  </a:cubicBezTo>
                  <a:lnTo>
                    <a:pt x="2040" y="7076"/>
                  </a:lnTo>
                  <a:cubicBezTo>
                    <a:pt x="2034" y="7111"/>
                    <a:pt x="2057" y="7132"/>
                    <a:pt x="2028" y="7129"/>
                  </a:cubicBezTo>
                  <a:lnTo>
                    <a:pt x="2037" y="7146"/>
                  </a:lnTo>
                  <a:lnTo>
                    <a:pt x="2045" y="7164"/>
                  </a:lnTo>
                  <a:cubicBezTo>
                    <a:pt x="2039" y="7182"/>
                    <a:pt x="2050" y="7189"/>
                    <a:pt x="2060" y="7195"/>
                  </a:cubicBezTo>
                  <a:cubicBezTo>
                    <a:pt x="2045" y="7235"/>
                    <a:pt x="2028" y="7265"/>
                    <a:pt x="2006" y="7210"/>
                  </a:cubicBezTo>
                  <a:cubicBezTo>
                    <a:pt x="1998" y="7259"/>
                    <a:pt x="2007" y="7312"/>
                    <a:pt x="2010" y="7365"/>
                  </a:cubicBezTo>
                  <a:lnTo>
                    <a:pt x="2005" y="7375"/>
                  </a:lnTo>
                  <a:lnTo>
                    <a:pt x="1998" y="7389"/>
                  </a:lnTo>
                  <a:lnTo>
                    <a:pt x="2013" y="7421"/>
                  </a:lnTo>
                  <a:cubicBezTo>
                    <a:pt x="2082" y="7598"/>
                    <a:pt x="2143" y="7626"/>
                    <a:pt x="2209" y="7752"/>
                  </a:cubicBezTo>
                  <a:lnTo>
                    <a:pt x="2224" y="7784"/>
                  </a:lnTo>
                  <a:lnTo>
                    <a:pt x="2229" y="7773"/>
                  </a:lnTo>
                  <a:cubicBezTo>
                    <a:pt x="2245" y="7744"/>
                    <a:pt x="2260" y="7711"/>
                    <a:pt x="2258" y="7678"/>
                  </a:cubicBezTo>
                  <a:lnTo>
                    <a:pt x="2263" y="7667"/>
                  </a:lnTo>
                  <a:cubicBezTo>
                    <a:pt x="2245" y="7635"/>
                    <a:pt x="2245" y="7607"/>
                    <a:pt x="2260" y="7583"/>
                  </a:cubicBezTo>
                  <a:lnTo>
                    <a:pt x="2251" y="7565"/>
                  </a:lnTo>
                  <a:cubicBezTo>
                    <a:pt x="2230" y="7679"/>
                    <a:pt x="2239" y="7523"/>
                    <a:pt x="2218" y="7474"/>
                  </a:cubicBezTo>
                  <a:cubicBezTo>
                    <a:pt x="2236" y="7494"/>
                    <a:pt x="2328" y="7520"/>
                    <a:pt x="2283" y="7534"/>
                  </a:cubicBezTo>
                  <a:cubicBezTo>
                    <a:pt x="2294" y="7565"/>
                    <a:pt x="2302" y="7554"/>
                    <a:pt x="2311" y="7541"/>
                  </a:cubicBezTo>
                  <a:cubicBezTo>
                    <a:pt x="2331" y="7546"/>
                    <a:pt x="2350" y="7515"/>
                    <a:pt x="2371" y="7541"/>
                  </a:cubicBezTo>
                  <a:lnTo>
                    <a:pt x="2383" y="7516"/>
                  </a:lnTo>
                  <a:cubicBezTo>
                    <a:pt x="2380" y="7463"/>
                    <a:pt x="2394" y="7413"/>
                    <a:pt x="2382" y="7357"/>
                  </a:cubicBezTo>
                  <a:cubicBezTo>
                    <a:pt x="2377" y="7323"/>
                    <a:pt x="2367" y="7291"/>
                    <a:pt x="2368" y="7259"/>
                  </a:cubicBezTo>
                  <a:cubicBezTo>
                    <a:pt x="2353" y="7231"/>
                    <a:pt x="2343" y="7291"/>
                    <a:pt x="2329" y="7276"/>
                  </a:cubicBezTo>
                  <a:cubicBezTo>
                    <a:pt x="2322" y="7266"/>
                    <a:pt x="2315" y="7275"/>
                    <a:pt x="2307" y="7259"/>
                  </a:cubicBezTo>
                  <a:cubicBezTo>
                    <a:pt x="2289" y="7217"/>
                    <a:pt x="2272" y="7198"/>
                    <a:pt x="2256" y="7203"/>
                  </a:cubicBezTo>
                  <a:cubicBezTo>
                    <a:pt x="2182" y="7099"/>
                    <a:pt x="2163" y="7068"/>
                    <a:pt x="2131" y="6914"/>
                  </a:cubicBezTo>
                  <a:cubicBezTo>
                    <a:pt x="2112" y="6844"/>
                    <a:pt x="2121" y="6808"/>
                    <a:pt x="2131" y="6766"/>
                  </a:cubicBezTo>
                  <a:cubicBezTo>
                    <a:pt x="2131" y="6765"/>
                    <a:pt x="2130" y="6764"/>
                    <a:pt x="2130" y="6762"/>
                  </a:cubicBezTo>
                  <a:cubicBezTo>
                    <a:pt x="2131" y="6762"/>
                    <a:pt x="2130" y="6759"/>
                    <a:pt x="2131" y="6759"/>
                  </a:cubicBezTo>
                  <a:cubicBezTo>
                    <a:pt x="2139" y="6729"/>
                    <a:pt x="2151" y="6697"/>
                    <a:pt x="2152" y="6653"/>
                  </a:cubicBezTo>
                  <a:cubicBezTo>
                    <a:pt x="2108" y="6560"/>
                    <a:pt x="2069" y="6573"/>
                    <a:pt x="2025" y="6466"/>
                  </a:cubicBezTo>
                  <a:cubicBezTo>
                    <a:pt x="2011" y="6430"/>
                    <a:pt x="2025" y="6397"/>
                    <a:pt x="2011" y="6361"/>
                  </a:cubicBezTo>
                  <a:cubicBezTo>
                    <a:pt x="2033" y="6307"/>
                    <a:pt x="2064" y="6394"/>
                    <a:pt x="2086" y="6340"/>
                  </a:cubicBezTo>
                  <a:cubicBezTo>
                    <a:pt x="2056" y="6299"/>
                    <a:pt x="2093" y="6276"/>
                    <a:pt x="2070" y="6238"/>
                  </a:cubicBezTo>
                  <a:lnTo>
                    <a:pt x="2040" y="6174"/>
                  </a:lnTo>
                  <a:cubicBezTo>
                    <a:pt x="2017" y="6147"/>
                    <a:pt x="2011" y="6131"/>
                    <a:pt x="1974" y="6058"/>
                  </a:cubicBezTo>
                  <a:cubicBezTo>
                    <a:pt x="1937" y="5993"/>
                    <a:pt x="1824" y="5831"/>
                    <a:pt x="1901" y="5759"/>
                  </a:cubicBezTo>
                  <a:cubicBezTo>
                    <a:pt x="1947" y="5861"/>
                    <a:pt x="1952" y="5882"/>
                    <a:pt x="2001" y="5966"/>
                  </a:cubicBezTo>
                  <a:cubicBezTo>
                    <a:pt x="2038" y="5985"/>
                    <a:pt x="2077" y="6035"/>
                    <a:pt x="2114" y="6054"/>
                  </a:cubicBezTo>
                  <a:cubicBezTo>
                    <a:pt x="2132" y="6112"/>
                    <a:pt x="2114" y="6088"/>
                    <a:pt x="2098" y="6118"/>
                  </a:cubicBezTo>
                  <a:cubicBezTo>
                    <a:pt x="2104" y="6143"/>
                    <a:pt x="2107" y="6164"/>
                    <a:pt x="2096" y="6185"/>
                  </a:cubicBezTo>
                  <a:cubicBezTo>
                    <a:pt x="2112" y="6238"/>
                    <a:pt x="2124" y="6195"/>
                    <a:pt x="2140" y="6227"/>
                  </a:cubicBezTo>
                  <a:cubicBezTo>
                    <a:pt x="2153" y="6259"/>
                    <a:pt x="2123" y="6282"/>
                    <a:pt x="2130" y="6311"/>
                  </a:cubicBezTo>
                  <a:lnTo>
                    <a:pt x="2152" y="6357"/>
                  </a:lnTo>
                  <a:cubicBezTo>
                    <a:pt x="2150" y="6297"/>
                    <a:pt x="2161" y="6348"/>
                    <a:pt x="2179" y="6336"/>
                  </a:cubicBezTo>
                  <a:cubicBezTo>
                    <a:pt x="2210" y="6312"/>
                    <a:pt x="2220" y="6327"/>
                    <a:pt x="2236" y="6252"/>
                  </a:cubicBezTo>
                  <a:cubicBezTo>
                    <a:pt x="2202" y="6191"/>
                    <a:pt x="2192" y="6138"/>
                    <a:pt x="2179" y="6083"/>
                  </a:cubicBezTo>
                  <a:cubicBezTo>
                    <a:pt x="2148" y="6027"/>
                    <a:pt x="2124" y="6081"/>
                    <a:pt x="2091" y="5977"/>
                  </a:cubicBezTo>
                  <a:cubicBezTo>
                    <a:pt x="2071" y="5944"/>
                    <a:pt x="2062" y="5911"/>
                    <a:pt x="2070" y="5885"/>
                  </a:cubicBezTo>
                  <a:cubicBezTo>
                    <a:pt x="2077" y="5877"/>
                    <a:pt x="2075" y="5868"/>
                    <a:pt x="2070" y="5857"/>
                  </a:cubicBezTo>
                  <a:cubicBezTo>
                    <a:pt x="2091" y="5810"/>
                    <a:pt x="2150" y="5829"/>
                    <a:pt x="2155" y="5906"/>
                  </a:cubicBezTo>
                  <a:lnTo>
                    <a:pt x="2162" y="5921"/>
                  </a:lnTo>
                  <a:cubicBezTo>
                    <a:pt x="2197" y="5926"/>
                    <a:pt x="2204" y="6056"/>
                    <a:pt x="2245" y="6072"/>
                  </a:cubicBezTo>
                  <a:cubicBezTo>
                    <a:pt x="2245" y="6016"/>
                    <a:pt x="2189" y="5944"/>
                    <a:pt x="2167" y="5882"/>
                  </a:cubicBezTo>
                  <a:cubicBezTo>
                    <a:pt x="2190" y="5850"/>
                    <a:pt x="2220" y="5981"/>
                    <a:pt x="2245" y="5973"/>
                  </a:cubicBezTo>
                  <a:cubicBezTo>
                    <a:pt x="2257" y="5998"/>
                    <a:pt x="2271" y="6038"/>
                    <a:pt x="2282" y="6023"/>
                  </a:cubicBezTo>
                  <a:lnTo>
                    <a:pt x="2289" y="6009"/>
                  </a:lnTo>
                  <a:cubicBezTo>
                    <a:pt x="2305" y="6052"/>
                    <a:pt x="2316" y="6023"/>
                    <a:pt x="2332" y="6079"/>
                  </a:cubicBezTo>
                  <a:cubicBezTo>
                    <a:pt x="2349" y="5968"/>
                    <a:pt x="2354" y="6099"/>
                    <a:pt x="2368" y="6005"/>
                  </a:cubicBezTo>
                  <a:cubicBezTo>
                    <a:pt x="2375" y="6015"/>
                    <a:pt x="2384" y="6034"/>
                    <a:pt x="2390" y="6023"/>
                  </a:cubicBezTo>
                  <a:cubicBezTo>
                    <a:pt x="2403" y="6047"/>
                    <a:pt x="2416" y="6082"/>
                    <a:pt x="2425" y="6047"/>
                  </a:cubicBezTo>
                  <a:cubicBezTo>
                    <a:pt x="2439" y="6076"/>
                    <a:pt x="2454" y="6175"/>
                    <a:pt x="2480" y="6160"/>
                  </a:cubicBezTo>
                  <a:lnTo>
                    <a:pt x="2518" y="6241"/>
                  </a:lnTo>
                  <a:cubicBezTo>
                    <a:pt x="2528" y="6256"/>
                    <a:pt x="2537" y="6252"/>
                    <a:pt x="2545" y="6248"/>
                  </a:cubicBezTo>
                  <a:cubicBezTo>
                    <a:pt x="2572" y="6283"/>
                    <a:pt x="2558" y="6306"/>
                    <a:pt x="2579" y="6340"/>
                  </a:cubicBezTo>
                  <a:lnTo>
                    <a:pt x="2573" y="6354"/>
                  </a:lnTo>
                  <a:cubicBezTo>
                    <a:pt x="2577" y="6369"/>
                    <a:pt x="2588" y="6383"/>
                    <a:pt x="2583" y="6396"/>
                  </a:cubicBezTo>
                  <a:cubicBezTo>
                    <a:pt x="2584" y="6434"/>
                    <a:pt x="2610" y="6480"/>
                    <a:pt x="2630" y="6523"/>
                  </a:cubicBezTo>
                  <a:lnTo>
                    <a:pt x="2669" y="6604"/>
                  </a:lnTo>
                  <a:cubicBezTo>
                    <a:pt x="2683" y="6543"/>
                    <a:pt x="2707" y="6649"/>
                    <a:pt x="2726" y="6674"/>
                  </a:cubicBezTo>
                  <a:cubicBezTo>
                    <a:pt x="2724" y="6688"/>
                    <a:pt x="2714" y="6697"/>
                    <a:pt x="2721" y="6713"/>
                  </a:cubicBezTo>
                  <a:cubicBezTo>
                    <a:pt x="2732" y="6733"/>
                    <a:pt x="2741" y="6719"/>
                    <a:pt x="2752" y="6748"/>
                  </a:cubicBezTo>
                  <a:lnTo>
                    <a:pt x="2760" y="6766"/>
                  </a:lnTo>
                  <a:lnTo>
                    <a:pt x="2765" y="6755"/>
                  </a:lnTo>
                  <a:lnTo>
                    <a:pt x="2772" y="6741"/>
                  </a:lnTo>
                  <a:cubicBezTo>
                    <a:pt x="2783" y="6739"/>
                    <a:pt x="2795" y="6767"/>
                    <a:pt x="2804" y="6738"/>
                  </a:cubicBezTo>
                  <a:cubicBezTo>
                    <a:pt x="2825" y="6743"/>
                    <a:pt x="2860" y="6679"/>
                    <a:pt x="2826" y="6628"/>
                  </a:cubicBezTo>
                  <a:lnTo>
                    <a:pt x="2838" y="6604"/>
                  </a:lnTo>
                  <a:cubicBezTo>
                    <a:pt x="2796" y="6537"/>
                    <a:pt x="2797" y="6483"/>
                    <a:pt x="2758" y="6417"/>
                  </a:cubicBezTo>
                  <a:lnTo>
                    <a:pt x="2765" y="6403"/>
                  </a:lnTo>
                  <a:lnTo>
                    <a:pt x="2687" y="6241"/>
                  </a:lnTo>
                  <a:cubicBezTo>
                    <a:pt x="2643" y="6148"/>
                    <a:pt x="2578" y="6109"/>
                    <a:pt x="2535" y="6072"/>
                  </a:cubicBezTo>
                  <a:cubicBezTo>
                    <a:pt x="2531" y="6079"/>
                    <a:pt x="2527" y="6088"/>
                    <a:pt x="2522" y="6072"/>
                  </a:cubicBezTo>
                  <a:cubicBezTo>
                    <a:pt x="2488" y="6032"/>
                    <a:pt x="2460" y="6094"/>
                    <a:pt x="2422" y="5991"/>
                  </a:cubicBezTo>
                  <a:cubicBezTo>
                    <a:pt x="2389" y="5931"/>
                    <a:pt x="2404" y="5880"/>
                    <a:pt x="2393" y="5825"/>
                  </a:cubicBezTo>
                  <a:lnTo>
                    <a:pt x="2398" y="5815"/>
                  </a:lnTo>
                  <a:lnTo>
                    <a:pt x="2375" y="5766"/>
                  </a:lnTo>
                  <a:cubicBezTo>
                    <a:pt x="2362" y="5725"/>
                    <a:pt x="2317" y="5674"/>
                    <a:pt x="2327" y="5639"/>
                  </a:cubicBezTo>
                  <a:cubicBezTo>
                    <a:pt x="2300" y="5594"/>
                    <a:pt x="2306" y="5560"/>
                    <a:pt x="2294" y="5519"/>
                  </a:cubicBezTo>
                  <a:cubicBezTo>
                    <a:pt x="2281" y="5469"/>
                    <a:pt x="2266" y="5420"/>
                    <a:pt x="2299" y="5382"/>
                  </a:cubicBezTo>
                  <a:cubicBezTo>
                    <a:pt x="2310" y="5386"/>
                    <a:pt x="2323" y="5402"/>
                    <a:pt x="2336" y="5431"/>
                  </a:cubicBezTo>
                  <a:cubicBezTo>
                    <a:pt x="2342" y="5419"/>
                    <a:pt x="2349" y="5443"/>
                    <a:pt x="2356" y="5452"/>
                  </a:cubicBezTo>
                  <a:cubicBezTo>
                    <a:pt x="2373" y="5431"/>
                    <a:pt x="2397" y="5525"/>
                    <a:pt x="2417" y="5551"/>
                  </a:cubicBezTo>
                  <a:lnTo>
                    <a:pt x="2441" y="5600"/>
                  </a:lnTo>
                  <a:lnTo>
                    <a:pt x="2486" y="5695"/>
                  </a:lnTo>
                  <a:cubicBezTo>
                    <a:pt x="2519" y="5714"/>
                    <a:pt x="2554" y="5766"/>
                    <a:pt x="2589" y="5833"/>
                  </a:cubicBezTo>
                  <a:cubicBezTo>
                    <a:pt x="2586" y="5883"/>
                    <a:pt x="2641" y="5952"/>
                    <a:pt x="2660" y="6009"/>
                  </a:cubicBezTo>
                  <a:lnTo>
                    <a:pt x="2667" y="6023"/>
                  </a:lnTo>
                  <a:lnTo>
                    <a:pt x="2684" y="6058"/>
                  </a:lnTo>
                  <a:cubicBezTo>
                    <a:pt x="2711" y="6134"/>
                    <a:pt x="2734" y="6119"/>
                    <a:pt x="2760" y="6188"/>
                  </a:cubicBezTo>
                  <a:lnTo>
                    <a:pt x="2765" y="6178"/>
                  </a:lnTo>
                  <a:cubicBezTo>
                    <a:pt x="2771" y="6194"/>
                    <a:pt x="2775" y="6184"/>
                    <a:pt x="2779" y="6178"/>
                  </a:cubicBezTo>
                  <a:cubicBezTo>
                    <a:pt x="2787" y="6198"/>
                    <a:pt x="2793" y="6205"/>
                    <a:pt x="2799" y="6199"/>
                  </a:cubicBezTo>
                  <a:cubicBezTo>
                    <a:pt x="2818" y="6248"/>
                    <a:pt x="2870" y="6275"/>
                    <a:pt x="2868" y="6343"/>
                  </a:cubicBezTo>
                  <a:cubicBezTo>
                    <a:pt x="2885" y="6364"/>
                    <a:pt x="2908" y="6453"/>
                    <a:pt x="2922" y="6428"/>
                  </a:cubicBezTo>
                  <a:lnTo>
                    <a:pt x="2944" y="6473"/>
                  </a:lnTo>
                  <a:lnTo>
                    <a:pt x="2950" y="6463"/>
                  </a:lnTo>
                  <a:cubicBezTo>
                    <a:pt x="2983" y="6418"/>
                    <a:pt x="3024" y="6499"/>
                    <a:pt x="3061" y="6519"/>
                  </a:cubicBezTo>
                  <a:cubicBezTo>
                    <a:pt x="3107" y="6642"/>
                    <a:pt x="3142" y="6556"/>
                    <a:pt x="3188" y="6678"/>
                  </a:cubicBezTo>
                  <a:cubicBezTo>
                    <a:pt x="3190" y="6721"/>
                    <a:pt x="3220" y="6771"/>
                    <a:pt x="3242" y="6819"/>
                  </a:cubicBezTo>
                  <a:lnTo>
                    <a:pt x="3250" y="6836"/>
                  </a:lnTo>
                  <a:lnTo>
                    <a:pt x="3257" y="6850"/>
                  </a:lnTo>
                  <a:cubicBezTo>
                    <a:pt x="3293" y="6880"/>
                    <a:pt x="3334" y="6987"/>
                    <a:pt x="3370" y="7037"/>
                  </a:cubicBezTo>
                  <a:cubicBezTo>
                    <a:pt x="3388" y="7020"/>
                    <a:pt x="3367" y="6948"/>
                    <a:pt x="3396" y="7012"/>
                  </a:cubicBezTo>
                  <a:lnTo>
                    <a:pt x="3512" y="7255"/>
                  </a:lnTo>
                  <a:cubicBezTo>
                    <a:pt x="3534" y="7207"/>
                    <a:pt x="3568" y="7367"/>
                    <a:pt x="3590" y="7319"/>
                  </a:cubicBezTo>
                  <a:lnTo>
                    <a:pt x="3660" y="7463"/>
                  </a:lnTo>
                  <a:lnTo>
                    <a:pt x="3654" y="7474"/>
                  </a:lnTo>
                  <a:lnTo>
                    <a:pt x="3693" y="7555"/>
                  </a:lnTo>
                  <a:cubicBezTo>
                    <a:pt x="3723" y="7601"/>
                    <a:pt x="3756" y="7722"/>
                    <a:pt x="3783" y="7720"/>
                  </a:cubicBezTo>
                  <a:lnTo>
                    <a:pt x="3805" y="7766"/>
                  </a:lnTo>
                  <a:cubicBezTo>
                    <a:pt x="3852" y="7807"/>
                    <a:pt x="3898" y="7800"/>
                    <a:pt x="3949" y="7889"/>
                  </a:cubicBezTo>
                  <a:cubicBezTo>
                    <a:pt x="3969" y="7893"/>
                    <a:pt x="3993" y="7957"/>
                    <a:pt x="4016" y="8002"/>
                  </a:cubicBezTo>
                  <a:lnTo>
                    <a:pt x="4040" y="8051"/>
                  </a:lnTo>
                  <a:lnTo>
                    <a:pt x="4055" y="8083"/>
                  </a:lnTo>
                  <a:cubicBezTo>
                    <a:pt x="4103" y="8202"/>
                    <a:pt x="4145" y="8240"/>
                    <a:pt x="4192" y="8347"/>
                  </a:cubicBezTo>
                  <a:lnTo>
                    <a:pt x="4199" y="8333"/>
                  </a:lnTo>
                  <a:lnTo>
                    <a:pt x="4206" y="8347"/>
                  </a:lnTo>
                  <a:cubicBezTo>
                    <a:pt x="4228" y="8409"/>
                    <a:pt x="4284" y="8481"/>
                    <a:pt x="4283" y="8537"/>
                  </a:cubicBezTo>
                  <a:lnTo>
                    <a:pt x="4300" y="8573"/>
                  </a:lnTo>
                  <a:cubicBezTo>
                    <a:pt x="4328" y="8736"/>
                    <a:pt x="4351" y="8902"/>
                    <a:pt x="4457" y="9048"/>
                  </a:cubicBezTo>
                  <a:cubicBezTo>
                    <a:pt x="4464" y="9041"/>
                    <a:pt x="4470" y="9050"/>
                    <a:pt x="4476" y="9037"/>
                  </a:cubicBezTo>
                  <a:cubicBezTo>
                    <a:pt x="4510" y="9010"/>
                    <a:pt x="4548" y="9044"/>
                    <a:pt x="4589" y="9125"/>
                  </a:cubicBezTo>
                  <a:cubicBezTo>
                    <a:pt x="4597" y="9146"/>
                    <a:pt x="4605" y="9149"/>
                    <a:pt x="4611" y="9143"/>
                  </a:cubicBezTo>
                  <a:cubicBezTo>
                    <a:pt x="4584" y="9045"/>
                    <a:pt x="4683" y="9278"/>
                    <a:pt x="4709" y="9326"/>
                  </a:cubicBezTo>
                  <a:lnTo>
                    <a:pt x="4746" y="9404"/>
                  </a:lnTo>
                  <a:cubicBezTo>
                    <a:pt x="4739" y="9420"/>
                    <a:pt x="4756" y="9446"/>
                    <a:pt x="4752" y="9464"/>
                  </a:cubicBezTo>
                  <a:cubicBezTo>
                    <a:pt x="4785" y="9557"/>
                    <a:pt x="4792" y="9639"/>
                    <a:pt x="4850" y="9738"/>
                  </a:cubicBezTo>
                  <a:cubicBezTo>
                    <a:pt x="4859" y="9744"/>
                    <a:pt x="4868" y="9754"/>
                    <a:pt x="4878" y="9777"/>
                  </a:cubicBezTo>
                  <a:lnTo>
                    <a:pt x="4885" y="9791"/>
                  </a:lnTo>
                  <a:cubicBezTo>
                    <a:pt x="4889" y="9777"/>
                    <a:pt x="4895" y="9785"/>
                    <a:pt x="4900" y="9795"/>
                  </a:cubicBezTo>
                  <a:lnTo>
                    <a:pt x="4985" y="9971"/>
                  </a:lnTo>
                  <a:lnTo>
                    <a:pt x="4993" y="9988"/>
                  </a:lnTo>
                  <a:lnTo>
                    <a:pt x="4987" y="10002"/>
                  </a:lnTo>
                  <a:lnTo>
                    <a:pt x="5063" y="10161"/>
                  </a:lnTo>
                  <a:lnTo>
                    <a:pt x="5071" y="10178"/>
                  </a:lnTo>
                  <a:lnTo>
                    <a:pt x="5078" y="10164"/>
                  </a:lnTo>
                  <a:cubicBezTo>
                    <a:pt x="5105" y="10237"/>
                    <a:pt x="5166" y="10319"/>
                    <a:pt x="5171" y="10386"/>
                  </a:cubicBezTo>
                  <a:lnTo>
                    <a:pt x="5186" y="10418"/>
                  </a:lnTo>
                  <a:cubicBezTo>
                    <a:pt x="5198" y="10444"/>
                    <a:pt x="5219" y="10470"/>
                    <a:pt x="5211" y="10492"/>
                  </a:cubicBezTo>
                  <a:lnTo>
                    <a:pt x="5250" y="10573"/>
                  </a:lnTo>
                  <a:lnTo>
                    <a:pt x="5289" y="10654"/>
                  </a:lnTo>
                  <a:cubicBezTo>
                    <a:pt x="5339" y="10778"/>
                    <a:pt x="5384" y="10823"/>
                    <a:pt x="5433" y="10932"/>
                  </a:cubicBezTo>
                  <a:cubicBezTo>
                    <a:pt x="5468" y="11021"/>
                    <a:pt x="5539" y="11117"/>
                    <a:pt x="5551" y="11200"/>
                  </a:cubicBezTo>
                  <a:lnTo>
                    <a:pt x="5560" y="11217"/>
                  </a:lnTo>
                  <a:lnTo>
                    <a:pt x="5575" y="11249"/>
                  </a:lnTo>
                  <a:lnTo>
                    <a:pt x="5651" y="11408"/>
                  </a:lnTo>
                  <a:lnTo>
                    <a:pt x="5659" y="11425"/>
                  </a:lnTo>
                  <a:lnTo>
                    <a:pt x="5813" y="11746"/>
                  </a:lnTo>
                  <a:cubicBezTo>
                    <a:pt x="5817" y="11756"/>
                    <a:pt x="5821" y="11770"/>
                    <a:pt x="5815" y="11777"/>
                  </a:cubicBezTo>
                  <a:cubicBezTo>
                    <a:pt x="5809" y="11795"/>
                    <a:pt x="5820" y="11819"/>
                    <a:pt x="5832" y="11841"/>
                  </a:cubicBezTo>
                  <a:cubicBezTo>
                    <a:pt x="5815" y="11899"/>
                    <a:pt x="5898" y="12091"/>
                    <a:pt x="5933" y="12073"/>
                  </a:cubicBezTo>
                  <a:cubicBezTo>
                    <a:pt x="5969" y="12100"/>
                    <a:pt x="6006" y="12145"/>
                    <a:pt x="6043" y="12204"/>
                  </a:cubicBezTo>
                  <a:cubicBezTo>
                    <a:pt x="6085" y="12234"/>
                    <a:pt x="6135" y="12383"/>
                    <a:pt x="6180" y="12461"/>
                  </a:cubicBezTo>
                  <a:cubicBezTo>
                    <a:pt x="6184" y="12471"/>
                    <a:pt x="6188" y="12485"/>
                    <a:pt x="6182" y="12492"/>
                  </a:cubicBezTo>
                  <a:cubicBezTo>
                    <a:pt x="6206" y="12578"/>
                    <a:pt x="6209" y="12657"/>
                    <a:pt x="6231" y="12742"/>
                  </a:cubicBezTo>
                  <a:lnTo>
                    <a:pt x="6224" y="12756"/>
                  </a:lnTo>
                  <a:cubicBezTo>
                    <a:pt x="6268" y="12852"/>
                    <a:pt x="6304" y="12910"/>
                    <a:pt x="6336" y="12968"/>
                  </a:cubicBezTo>
                  <a:cubicBezTo>
                    <a:pt x="6351" y="12996"/>
                    <a:pt x="6366" y="13023"/>
                    <a:pt x="6381" y="13056"/>
                  </a:cubicBezTo>
                  <a:cubicBezTo>
                    <a:pt x="6388" y="13072"/>
                    <a:pt x="6396" y="13089"/>
                    <a:pt x="6403" y="13109"/>
                  </a:cubicBezTo>
                  <a:lnTo>
                    <a:pt x="6408" y="13126"/>
                  </a:lnTo>
                  <a:cubicBezTo>
                    <a:pt x="6410" y="13131"/>
                    <a:pt x="6418" y="13146"/>
                    <a:pt x="6400" y="13109"/>
                  </a:cubicBezTo>
                  <a:cubicBezTo>
                    <a:pt x="6403" y="13119"/>
                    <a:pt x="6406" y="13133"/>
                    <a:pt x="6410" y="13144"/>
                  </a:cubicBezTo>
                  <a:lnTo>
                    <a:pt x="6417" y="13158"/>
                  </a:lnTo>
                  <a:lnTo>
                    <a:pt x="6413" y="13172"/>
                  </a:lnTo>
                  <a:lnTo>
                    <a:pt x="6420" y="13186"/>
                  </a:lnTo>
                  <a:lnTo>
                    <a:pt x="6450" y="13250"/>
                  </a:lnTo>
                  <a:cubicBezTo>
                    <a:pt x="6445" y="13272"/>
                    <a:pt x="6467" y="13301"/>
                    <a:pt x="6477" y="13327"/>
                  </a:cubicBezTo>
                  <a:lnTo>
                    <a:pt x="6565" y="13496"/>
                  </a:lnTo>
                  <a:cubicBezTo>
                    <a:pt x="6585" y="13521"/>
                    <a:pt x="6610" y="13617"/>
                    <a:pt x="6626" y="13595"/>
                  </a:cubicBezTo>
                  <a:cubicBezTo>
                    <a:pt x="6648" y="13630"/>
                    <a:pt x="6664" y="13634"/>
                    <a:pt x="6682" y="13647"/>
                  </a:cubicBezTo>
                  <a:lnTo>
                    <a:pt x="6714" y="13707"/>
                  </a:lnTo>
                  <a:cubicBezTo>
                    <a:pt x="6720" y="13695"/>
                    <a:pt x="6728" y="13715"/>
                    <a:pt x="6734" y="13721"/>
                  </a:cubicBezTo>
                  <a:cubicBezTo>
                    <a:pt x="6749" y="13682"/>
                    <a:pt x="6770" y="13803"/>
                    <a:pt x="6785" y="13764"/>
                  </a:cubicBezTo>
                  <a:cubicBezTo>
                    <a:pt x="6817" y="13828"/>
                    <a:pt x="6869" y="13890"/>
                    <a:pt x="6856" y="13961"/>
                  </a:cubicBezTo>
                  <a:cubicBezTo>
                    <a:pt x="6866" y="13977"/>
                    <a:pt x="6878" y="13992"/>
                    <a:pt x="6873" y="14010"/>
                  </a:cubicBezTo>
                  <a:cubicBezTo>
                    <a:pt x="6915" y="14066"/>
                    <a:pt x="6897" y="14130"/>
                    <a:pt x="6941" y="14186"/>
                  </a:cubicBezTo>
                  <a:cubicBezTo>
                    <a:pt x="6936" y="14209"/>
                    <a:pt x="6956" y="14232"/>
                    <a:pt x="6966" y="14253"/>
                  </a:cubicBezTo>
                  <a:lnTo>
                    <a:pt x="7020" y="14338"/>
                  </a:lnTo>
                  <a:cubicBezTo>
                    <a:pt x="7053" y="14391"/>
                    <a:pt x="7085" y="14448"/>
                    <a:pt x="7120" y="14496"/>
                  </a:cubicBezTo>
                  <a:lnTo>
                    <a:pt x="7145" y="14528"/>
                  </a:lnTo>
                  <a:lnTo>
                    <a:pt x="7149" y="14514"/>
                  </a:lnTo>
                  <a:lnTo>
                    <a:pt x="7204" y="14595"/>
                  </a:lnTo>
                  <a:cubicBezTo>
                    <a:pt x="7236" y="14563"/>
                    <a:pt x="7280" y="14630"/>
                    <a:pt x="7319" y="14672"/>
                  </a:cubicBezTo>
                  <a:cubicBezTo>
                    <a:pt x="7323" y="14689"/>
                    <a:pt x="7325" y="14706"/>
                    <a:pt x="7336" y="14722"/>
                  </a:cubicBezTo>
                  <a:cubicBezTo>
                    <a:pt x="7348" y="14592"/>
                    <a:pt x="7432" y="14878"/>
                    <a:pt x="7470" y="14810"/>
                  </a:cubicBezTo>
                  <a:cubicBezTo>
                    <a:pt x="7519" y="14829"/>
                    <a:pt x="7583" y="14969"/>
                    <a:pt x="7619" y="14901"/>
                  </a:cubicBezTo>
                  <a:cubicBezTo>
                    <a:pt x="7624" y="14908"/>
                    <a:pt x="7630" y="14916"/>
                    <a:pt x="7635" y="14922"/>
                  </a:cubicBezTo>
                  <a:cubicBezTo>
                    <a:pt x="7654" y="14899"/>
                    <a:pt x="7680" y="14916"/>
                    <a:pt x="7698" y="14891"/>
                  </a:cubicBezTo>
                  <a:cubicBezTo>
                    <a:pt x="7704" y="14870"/>
                    <a:pt x="7717" y="14894"/>
                    <a:pt x="7723" y="14880"/>
                  </a:cubicBezTo>
                  <a:lnTo>
                    <a:pt x="7708" y="14862"/>
                  </a:lnTo>
                  <a:cubicBezTo>
                    <a:pt x="7736" y="14841"/>
                    <a:pt x="7762" y="14824"/>
                    <a:pt x="7801" y="14873"/>
                  </a:cubicBezTo>
                  <a:cubicBezTo>
                    <a:pt x="7846" y="14932"/>
                    <a:pt x="7876" y="14906"/>
                    <a:pt x="7918" y="14947"/>
                  </a:cubicBezTo>
                  <a:lnTo>
                    <a:pt x="7923" y="14929"/>
                  </a:lnTo>
                  <a:cubicBezTo>
                    <a:pt x="7944" y="14956"/>
                    <a:pt x="7967" y="14981"/>
                    <a:pt x="7989" y="15003"/>
                  </a:cubicBezTo>
                  <a:cubicBezTo>
                    <a:pt x="7976" y="15042"/>
                    <a:pt x="8017" y="15048"/>
                    <a:pt x="7997" y="15091"/>
                  </a:cubicBezTo>
                  <a:cubicBezTo>
                    <a:pt x="8008" y="15121"/>
                    <a:pt x="8000" y="15163"/>
                    <a:pt x="8004" y="15197"/>
                  </a:cubicBezTo>
                  <a:cubicBezTo>
                    <a:pt x="8014" y="15218"/>
                    <a:pt x="8051" y="15220"/>
                    <a:pt x="8041" y="15253"/>
                  </a:cubicBezTo>
                  <a:cubicBezTo>
                    <a:pt x="8055" y="15269"/>
                    <a:pt x="8067" y="15263"/>
                    <a:pt x="8075" y="15246"/>
                  </a:cubicBezTo>
                  <a:lnTo>
                    <a:pt x="8078" y="15232"/>
                  </a:lnTo>
                  <a:cubicBezTo>
                    <a:pt x="8087" y="15233"/>
                    <a:pt x="8096" y="15234"/>
                    <a:pt x="8102" y="15218"/>
                  </a:cubicBezTo>
                  <a:lnTo>
                    <a:pt x="8119" y="15232"/>
                  </a:lnTo>
                  <a:cubicBezTo>
                    <a:pt x="8134" y="15192"/>
                    <a:pt x="8164" y="15246"/>
                    <a:pt x="8187" y="15246"/>
                  </a:cubicBezTo>
                  <a:cubicBezTo>
                    <a:pt x="8221" y="15289"/>
                    <a:pt x="8247" y="15285"/>
                    <a:pt x="8276" y="15306"/>
                  </a:cubicBezTo>
                  <a:cubicBezTo>
                    <a:pt x="8290" y="15317"/>
                    <a:pt x="8307" y="15343"/>
                    <a:pt x="8313" y="15320"/>
                  </a:cubicBezTo>
                  <a:lnTo>
                    <a:pt x="8330" y="15334"/>
                  </a:lnTo>
                  <a:lnTo>
                    <a:pt x="8334" y="15320"/>
                  </a:lnTo>
                  <a:lnTo>
                    <a:pt x="8359" y="15345"/>
                  </a:lnTo>
                  <a:cubicBezTo>
                    <a:pt x="8402" y="15382"/>
                    <a:pt x="8444" y="15426"/>
                    <a:pt x="8487" y="15458"/>
                  </a:cubicBezTo>
                  <a:lnTo>
                    <a:pt x="8547" y="15503"/>
                  </a:lnTo>
                  <a:cubicBezTo>
                    <a:pt x="8584" y="15531"/>
                    <a:pt x="8612" y="15525"/>
                    <a:pt x="8653" y="15570"/>
                  </a:cubicBezTo>
                  <a:cubicBezTo>
                    <a:pt x="8657" y="15521"/>
                    <a:pt x="8698" y="15616"/>
                    <a:pt x="8702" y="15567"/>
                  </a:cubicBezTo>
                  <a:cubicBezTo>
                    <a:pt x="8742" y="15599"/>
                    <a:pt x="8783" y="15623"/>
                    <a:pt x="8824" y="15651"/>
                  </a:cubicBezTo>
                  <a:cubicBezTo>
                    <a:pt x="8852" y="15666"/>
                    <a:pt x="8886" y="15705"/>
                    <a:pt x="8905" y="15687"/>
                  </a:cubicBezTo>
                  <a:cubicBezTo>
                    <a:pt x="8926" y="15657"/>
                    <a:pt x="8972" y="15729"/>
                    <a:pt x="9003" y="15736"/>
                  </a:cubicBezTo>
                  <a:lnTo>
                    <a:pt x="9022" y="15746"/>
                  </a:lnTo>
                  <a:cubicBezTo>
                    <a:pt x="9042" y="15716"/>
                    <a:pt x="9090" y="15779"/>
                    <a:pt x="9121" y="15785"/>
                  </a:cubicBezTo>
                  <a:cubicBezTo>
                    <a:pt x="9127" y="15763"/>
                    <a:pt x="9145" y="15781"/>
                    <a:pt x="9159" y="15785"/>
                  </a:cubicBezTo>
                  <a:lnTo>
                    <a:pt x="9219" y="15820"/>
                  </a:lnTo>
                  <a:cubicBezTo>
                    <a:pt x="9243" y="15834"/>
                    <a:pt x="9267" y="15846"/>
                    <a:pt x="9290" y="15856"/>
                  </a:cubicBezTo>
                  <a:lnTo>
                    <a:pt x="9478" y="15944"/>
                  </a:lnTo>
                  <a:lnTo>
                    <a:pt x="9487" y="15947"/>
                  </a:lnTo>
                  <a:cubicBezTo>
                    <a:pt x="9534" y="15972"/>
                    <a:pt x="9584" y="15985"/>
                    <a:pt x="9632" y="16004"/>
                  </a:cubicBezTo>
                  <a:lnTo>
                    <a:pt x="9667" y="16014"/>
                  </a:lnTo>
                  <a:cubicBezTo>
                    <a:pt x="9690" y="16011"/>
                    <a:pt x="9711" y="16003"/>
                    <a:pt x="9742" y="16021"/>
                  </a:cubicBezTo>
                  <a:cubicBezTo>
                    <a:pt x="9760" y="15987"/>
                    <a:pt x="9810" y="16037"/>
                    <a:pt x="9842" y="16032"/>
                  </a:cubicBezTo>
                  <a:cubicBezTo>
                    <a:pt x="9860" y="15997"/>
                    <a:pt x="9913" y="16048"/>
                    <a:pt x="9934" y="16021"/>
                  </a:cubicBezTo>
                  <a:cubicBezTo>
                    <a:pt x="9993" y="16051"/>
                    <a:pt x="10018" y="16007"/>
                    <a:pt x="10070" y="16021"/>
                  </a:cubicBezTo>
                  <a:cubicBezTo>
                    <a:pt x="10077" y="16018"/>
                    <a:pt x="10089" y="16024"/>
                    <a:pt x="10090" y="16007"/>
                  </a:cubicBezTo>
                  <a:cubicBezTo>
                    <a:pt x="10134" y="16003"/>
                    <a:pt x="10180" y="16009"/>
                    <a:pt x="10217" y="15989"/>
                  </a:cubicBezTo>
                  <a:cubicBezTo>
                    <a:pt x="10259" y="16009"/>
                    <a:pt x="10280" y="15978"/>
                    <a:pt x="10317" y="15986"/>
                  </a:cubicBezTo>
                  <a:cubicBezTo>
                    <a:pt x="10359" y="15958"/>
                    <a:pt x="10432" y="15980"/>
                    <a:pt x="10470" y="15940"/>
                  </a:cubicBezTo>
                  <a:cubicBezTo>
                    <a:pt x="10524" y="15949"/>
                    <a:pt x="10552" y="15902"/>
                    <a:pt x="10606" y="15912"/>
                  </a:cubicBezTo>
                  <a:cubicBezTo>
                    <a:pt x="10609" y="15873"/>
                    <a:pt x="10650" y="15906"/>
                    <a:pt x="10668" y="15894"/>
                  </a:cubicBezTo>
                  <a:cubicBezTo>
                    <a:pt x="10696" y="15849"/>
                    <a:pt x="10753" y="15859"/>
                    <a:pt x="10792" y="15835"/>
                  </a:cubicBezTo>
                  <a:cubicBezTo>
                    <a:pt x="10819" y="15804"/>
                    <a:pt x="10861" y="15804"/>
                    <a:pt x="10898" y="15789"/>
                  </a:cubicBezTo>
                  <a:lnTo>
                    <a:pt x="10915" y="15789"/>
                  </a:lnTo>
                  <a:lnTo>
                    <a:pt x="10915" y="15768"/>
                  </a:lnTo>
                  <a:cubicBezTo>
                    <a:pt x="10943" y="15772"/>
                    <a:pt x="10943" y="15733"/>
                    <a:pt x="10974" y="15743"/>
                  </a:cubicBezTo>
                  <a:cubicBezTo>
                    <a:pt x="11005" y="15729"/>
                    <a:pt x="11042" y="15724"/>
                    <a:pt x="11062" y="15694"/>
                  </a:cubicBezTo>
                  <a:cubicBezTo>
                    <a:pt x="11127" y="15688"/>
                    <a:pt x="11179" y="15652"/>
                    <a:pt x="11234" y="15623"/>
                  </a:cubicBezTo>
                  <a:cubicBezTo>
                    <a:pt x="11257" y="15606"/>
                    <a:pt x="11307" y="15627"/>
                    <a:pt x="11314" y="15584"/>
                  </a:cubicBezTo>
                  <a:cubicBezTo>
                    <a:pt x="11349" y="15575"/>
                    <a:pt x="11383" y="15567"/>
                    <a:pt x="11417" y="15553"/>
                  </a:cubicBezTo>
                  <a:lnTo>
                    <a:pt x="11442" y="15549"/>
                  </a:lnTo>
                  <a:lnTo>
                    <a:pt x="11442" y="15528"/>
                  </a:lnTo>
                  <a:lnTo>
                    <a:pt x="11510" y="15507"/>
                  </a:lnTo>
                  <a:lnTo>
                    <a:pt x="11561" y="15486"/>
                  </a:lnTo>
                  <a:lnTo>
                    <a:pt x="11579" y="15482"/>
                  </a:lnTo>
                  <a:cubicBezTo>
                    <a:pt x="11604" y="15473"/>
                    <a:pt x="11630" y="15465"/>
                    <a:pt x="11654" y="15454"/>
                  </a:cubicBezTo>
                  <a:lnTo>
                    <a:pt x="11725" y="15419"/>
                  </a:lnTo>
                  <a:lnTo>
                    <a:pt x="11887" y="15349"/>
                  </a:lnTo>
                  <a:cubicBezTo>
                    <a:pt x="11906" y="15328"/>
                    <a:pt x="11950" y="15334"/>
                    <a:pt x="11951" y="15292"/>
                  </a:cubicBezTo>
                  <a:cubicBezTo>
                    <a:pt x="11965" y="15274"/>
                    <a:pt x="12004" y="15285"/>
                    <a:pt x="12000" y="15246"/>
                  </a:cubicBezTo>
                  <a:cubicBezTo>
                    <a:pt x="12048" y="15234"/>
                    <a:pt x="12067" y="15188"/>
                    <a:pt x="12108" y="15169"/>
                  </a:cubicBezTo>
                  <a:cubicBezTo>
                    <a:pt x="12128" y="15158"/>
                    <a:pt x="12129" y="15125"/>
                    <a:pt x="12156" y="15120"/>
                  </a:cubicBezTo>
                  <a:cubicBezTo>
                    <a:pt x="12162" y="15111"/>
                    <a:pt x="12171" y="15108"/>
                    <a:pt x="12169" y="15091"/>
                  </a:cubicBezTo>
                  <a:lnTo>
                    <a:pt x="12186" y="15084"/>
                  </a:lnTo>
                  <a:cubicBezTo>
                    <a:pt x="12213" y="15070"/>
                    <a:pt x="12217" y="15029"/>
                    <a:pt x="12250" y="15021"/>
                  </a:cubicBezTo>
                  <a:cubicBezTo>
                    <a:pt x="12257" y="14977"/>
                    <a:pt x="12304" y="14975"/>
                    <a:pt x="12306" y="14926"/>
                  </a:cubicBezTo>
                  <a:cubicBezTo>
                    <a:pt x="12340" y="14909"/>
                    <a:pt x="12353" y="14875"/>
                    <a:pt x="12364" y="14834"/>
                  </a:cubicBezTo>
                  <a:cubicBezTo>
                    <a:pt x="12398" y="14815"/>
                    <a:pt x="12412" y="14774"/>
                    <a:pt x="12430" y="14739"/>
                  </a:cubicBezTo>
                  <a:lnTo>
                    <a:pt x="12462" y="14715"/>
                  </a:lnTo>
                  <a:cubicBezTo>
                    <a:pt x="12491" y="14664"/>
                    <a:pt x="12537" y="14629"/>
                    <a:pt x="12565" y="14577"/>
                  </a:cubicBezTo>
                  <a:lnTo>
                    <a:pt x="12561" y="14563"/>
                  </a:lnTo>
                  <a:cubicBezTo>
                    <a:pt x="12577" y="14552"/>
                    <a:pt x="12594" y="14536"/>
                    <a:pt x="12609" y="14521"/>
                  </a:cubicBezTo>
                  <a:cubicBezTo>
                    <a:pt x="12618" y="14502"/>
                    <a:pt x="12651" y="14506"/>
                    <a:pt x="12643" y="14472"/>
                  </a:cubicBezTo>
                  <a:lnTo>
                    <a:pt x="12675" y="14440"/>
                  </a:lnTo>
                  <a:lnTo>
                    <a:pt x="12731" y="14394"/>
                  </a:lnTo>
                  <a:cubicBezTo>
                    <a:pt x="12760" y="14360"/>
                    <a:pt x="12798" y="14335"/>
                    <a:pt x="12832" y="14303"/>
                  </a:cubicBezTo>
                  <a:cubicBezTo>
                    <a:pt x="12866" y="14269"/>
                    <a:pt x="12897" y="14233"/>
                    <a:pt x="12916" y="14190"/>
                  </a:cubicBezTo>
                  <a:lnTo>
                    <a:pt x="12993" y="14116"/>
                  </a:lnTo>
                  <a:lnTo>
                    <a:pt x="12996" y="14130"/>
                  </a:lnTo>
                  <a:lnTo>
                    <a:pt x="13004" y="14119"/>
                  </a:lnTo>
                  <a:lnTo>
                    <a:pt x="13042" y="14084"/>
                  </a:lnTo>
                  <a:lnTo>
                    <a:pt x="13094" y="14024"/>
                  </a:lnTo>
                  <a:cubicBezTo>
                    <a:pt x="13114" y="14013"/>
                    <a:pt x="13142" y="13943"/>
                    <a:pt x="13157" y="13971"/>
                  </a:cubicBezTo>
                  <a:lnTo>
                    <a:pt x="13180" y="13943"/>
                  </a:lnTo>
                  <a:lnTo>
                    <a:pt x="13255" y="13859"/>
                  </a:lnTo>
                  <a:lnTo>
                    <a:pt x="13258" y="13873"/>
                  </a:lnTo>
                  <a:cubicBezTo>
                    <a:pt x="13270" y="13859"/>
                    <a:pt x="13283" y="13847"/>
                    <a:pt x="13295" y="13831"/>
                  </a:cubicBezTo>
                  <a:lnTo>
                    <a:pt x="13364" y="13736"/>
                  </a:lnTo>
                  <a:lnTo>
                    <a:pt x="13371" y="13750"/>
                  </a:lnTo>
                  <a:lnTo>
                    <a:pt x="13464" y="13626"/>
                  </a:lnTo>
                  <a:cubicBezTo>
                    <a:pt x="13506" y="13576"/>
                    <a:pt x="13545" y="13518"/>
                    <a:pt x="13584" y="13461"/>
                  </a:cubicBezTo>
                  <a:lnTo>
                    <a:pt x="13633" y="13387"/>
                  </a:lnTo>
                  <a:cubicBezTo>
                    <a:pt x="13658" y="13365"/>
                    <a:pt x="13686" y="13284"/>
                    <a:pt x="13708" y="13302"/>
                  </a:cubicBezTo>
                  <a:cubicBezTo>
                    <a:pt x="13719" y="13286"/>
                    <a:pt x="13732" y="13268"/>
                    <a:pt x="13743" y="13250"/>
                  </a:cubicBezTo>
                  <a:cubicBezTo>
                    <a:pt x="13762" y="13270"/>
                    <a:pt x="13786" y="13186"/>
                    <a:pt x="13807" y="13165"/>
                  </a:cubicBezTo>
                  <a:cubicBezTo>
                    <a:pt x="13820" y="13157"/>
                    <a:pt x="13836" y="13094"/>
                    <a:pt x="13846" y="13126"/>
                  </a:cubicBezTo>
                  <a:cubicBezTo>
                    <a:pt x="13849" y="13085"/>
                    <a:pt x="13884" y="13050"/>
                    <a:pt x="13904" y="13014"/>
                  </a:cubicBezTo>
                  <a:lnTo>
                    <a:pt x="13931" y="12971"/>
                  </a:lnTo>
                  <a:lnTo>
                    <a:pt x="13924" y="12957"/>
                  </a:lnTo>
                  <a:cubicBezTo>
                    <a:pt x="13942" y="12929"/>
                    <a:pt x="13961" y="12896"/>
                    <a:pt x="13978" y="12866"/>
                  </a:cubicBezTo>
                  <a:lnTo>
                    <a:pt x="14113" y="12619"/>
                  </a:lnTo>
                  <a:lnTo>
                    <a:pt x="14120" y="12612"/>
                  </a:lnTo>
                  <a:lnTo>
                    <a:pt x="14113" y="12598"/>
                  </a:lnTo>
                  <a:cubicBezTo>
                    <a:pt x="14142" y="12550"/>
                    <a:pt x="14169" y="12492"/>
                    <a:pt x="14196" y="12439"/>
                  </a:cubicBezTo>
                  <a:lnTo>
                    <a:pt x="14243" y="12341"/>
                  </a:lnTo>
                  <a:cubicBezTo>
                    <a:pt x="14265" y="12325"/>
                    <a:pt x="14288" y="12284"/>
                    <a:pt x="14306" y="12239"/>
                  </a:cubicBezTo>
                  <a:cubicBezTo>
                    <a:pt x="14315" y="12216"/>
                    <a:pt x="14324" y="12194"/>
                    <a:pt x="14331" y="12172"/>
                  </a:cubicBezTo>
                  <a:cubicBezTo>
                    <a:pt x="14341" y="12144"/>
                    <a:pt x="14348" y="12117"/>
                    <a:pt x="14355" y="12094"/>
                  </a:cubicBezTo>
                  <a:lnTo>
                    <a:pt x="14372" y="12059"/>
                  </a:lnTo>
                  <a:cubicBezTo>
                    <a:pt x="14385" y="11962"/>
                    <a:pt x="14423" y="11859"/>
                    <a:pt x="14472" y="11753"/>
                  </a:cubicBezTo>
                  <a:cubicBezTo>
                    <a:pt x="14513" y="11686"/>
                    <a:pt x="14517" y="11627"/>
                    <a:pt x="14549" y="11563"/>
                  </a:cubicBezTo>
                  <a:cubicBezTo>
                    <a:pt x="14558" y="11490"/>
                    <a:pt x="14593" y="11416"/>
                    <a:pt x="14624" y="11337"/>
                  </a:cubicBezTo>
                  <a:cubicBezTo>
                    <a:pt x="14698" y="11154"/>
                    <a:pt x="14747" y="10976"/>
                    <a:pt x="14825" y="10791"/>
                  </a:cubicBezTo>
                  <a:cubicBezTo>
                    <a:pt x="14822" y="10740"/>
                    <a:pt x="14876" y="10672"/>
                    <a:pt x="14896" y="10615"/>
                  </a:cubicBezTo>
                  <a:lnTo>
                    <a:pt x="14965" y="10471"/>
                  </a:lnTo>
                  <a:lnTo>
                    <a:pt x="14960" y="10460"/>
                  </a:lnTo>
                  <a:lnTo>
                    <a:pt x="15060" y="10252"/>
                  </a:lnTo>
                  <a:cubicBezTo>
                    <a:pt x="15100" y="10185"/>
                    <a:pt x="15144" y="10040"/>
                    <a:pt x="15182" y="10020"/>
                  </a:cubicBezTo>
                  <a:cubicBezTo>
                    <a:pt x="15214" y="10011"/>
                    <a:pt x="15253" y="9883"/>
                    <a:pt x="15288" y="9826"/>
                  </a:cubicBezTo>
                  <a:lnTo>
                    <a:pt x="15373" y="9650"/>
                  </a:lnTo>
                  <a:lnTo>
                    <a:pt x="15396" y="9601"/>
                  </a:lnTo>
                  <a:lnTo>
                    <a:pt x="15403" y="9615"/>
                  </a:lnTo>
                  <a:lnTo>
                    <a:pt x="15434" y="9552"/>
                  </a:lnTo>
                  <a:lnTo>
                    <a:pt x="15488" y="9439"/>
                  </a:lnTo>
                  <a:cubicBezTo>
                    <a:pt x="15535" y="9356"/>
                    <a:pt x="15586" y="9196"/>
                    <a:pt x="15631" y="9161"/>
                  </a:cubicBezTo>
                  <a:lnTo>
                    <a:pt x="15694" y="9030"/>
                  </a:lnTo>
                  <a:cubicBezTo>
                    <a:pt x="15759" y="8877"/>
                    <a:pt x="15863" y="8716"/>
                    <a:pt x="15905" y="8569"/>
                  </a:cubicBezTo>
                  <a:lnTo>
                    <a:pt x="15990" y="8393"/>
                  </a:lnTo>
                  <a:lnTo>
                    <a:pt x="16005" y="8361"/>
                  </a:lnTo>
                  <a:lnTo>
                    <a:pt x="15998" y="8347"/>
                  </a:lnTo>
                  <a:lnTo>
                    <a:pt x="16091" y="8153"/>
                  </a:lnTo>
                  <a:lnTo>
                    <a:pt x="16098" y="8167"/>
                  </a:lnTo>
                  <a:lnTo>
                    <a:pt x="16182" y="7991"/>
                  </a:lnTo>
                  <a:lnTo>
                    <a:pt x="16176" y="7977"/>
                  </a:lnTo>
                  <a:lnTo>
                    <a:pt x="16291" y="7738"/>
                  </a:lnTo>
                  <a:lnTo>
                    <a:pt x="16338" y="7639"/>
                  </a:lnTo>
                  <a:lnTo>
                    <a:pt x="16345" y="7653"/>
                  </a:lnTo>
                  <a:lnTo>
                    <a:pt x="16421" y="7495"/>
                  </a:lnTo>
                  <a:lnTo>
                    <a:pt x="16429" y="7477"/>
                  </a:lnTo>
                  <a:lnTo>
                    <a:pt x="16483" y="7365"/>
                  </a:lnTo>
                  <a:lnTo>
                    <a:pt x="16490" y="7350"/>
                  </a:lnTo>
                  <a:cubicBezTo>
                    <a:pt x="16503" y="7329"/>
                    <a:pt x="16517" y="7282"/>
                    <a:pt x="16527" y="7294"/>
                  </a:cubicBezTo>
                  <a:lnTo>
                    <a:pt x="16580" y="7185"/>
                  </a:lnTo>
                  <a:cubicBezTo>
                    <a:pt x="16599" y="7127"/>
                    <a:pt x="16615" y="7159"/>
                    <a:pt x="16634" y="7100"/>
                  </a:cubicBezTo>
                  <a:lnTo>
                    <a:pt x="16673" y="7019"/>
                  </a:lnTo>
                  <a:cubicBezTo>
                    <a:pt x="16702" y="6940"/>
                    <a:pt x="16724" y="6951"/>
                    <a:pt x="16754" y="6871"/>
                  </a:cubicBezTo>
                  <a:cubicBezTo>
                    <a:pt x="16766" y="6901"/>
                    <a:pt x="16785" y="6821"/>
                    <a:pt x="16799" y="6805"/>
                  </a:cubicBezTo>
                  <a:lnTo>
                    <a:pt x="16823" y="6755"/>
                  </a:lnTo>
                  <a:lnTo>
                    <a:pt x="16862" y="6674"/>
                  </a:lnTo>
                  <a:lnTo>
                    <a:pt x="16947" y="6498"/>
                  </a:lnTo>
                  <a:lnTo>
                    <a:pt x="16952" y="6509"/>
                  </a:lnTo>
                  <a:lnTo>
                    <a:pt x="17006" y="6396"/>
                  </a:lnTo>
                  <a:lnTo>
                    <a:pt x="17058" y="6287"/>
                  </a:lnTo>
                  <a:lnTo>
                    <a:pt x="17021" y="6287"/>
                  </a:lnTo>
                  <a:lnTo>
                    <a:pt x="17004" y="6287"/>
                  </a:lnTo>
                  <a:lnTo>
                    <a:pt x="17006" y="6269"/>
                  </a:lnTo>
                  <a:lnTo>
                    <a:pt x="16985" y="6269"/>
                  </a:lnTo>
                  <a:lnTo>
                    <a:pt x="16948" y="6269"/>
                  </a:lnTo>
                  <a:cubicBezTo>
                    <a:pt x="16919" y="6258"/>
                    <a:pt x="16876" y="6293"/>
                    <a:pt x="16855" y="6252"/>
                  </a:cubicBezTo>
                  <a:lnTo>
                    <a:pt x="16815" y="6252"/>
                  </a:lnTo>
                  <a:cubicBezTo>
                    <a:pt x="16769" y="6264"/>
                    <a:pt x="16709" y="6228"/>
                    <a:pt x="16671" y="6269"/>
                  </a:cubicBezTo>
                  <a:lnTo>
                    <a:pt x="16617" y="6269"/>
                  </a:lnTo>
                  <a:lnTo>
                    <a:pt x="16605" y="6273"/>
                  </a:lnTo>
                  <a:lnTo>
                    <a:pt x="16605" y="6287"/>
                  </a:lnTo>
                  <a:lnTo>
                    <a:pt x="16544" y="6287"/>
                  </a:lnTo>
                  <a:lnTo>
                    <a:pt x="16542" y="6269"/>
                  </a:lnTo>
                  <a:lnTo>
                    <a:pt x="16488" y="6269"/>
                  </a:lnTo>
                  <a:lnTo>
                    <a:pt x="16487" y="6287"/>
                  </a:lnTo>
                  <a:lnTo>
                    <a:pt x="16411" y="6290"/>
                  </a:lnTo>
                  <a:lnTo>
                    <a:pt x="16380" y="6290"/>
                  </a:lnTo>
                  <a:lnTo>
                    <a:pt x="16380" y="6269"/>
                  </a:lnTo>
                  <a:lnTo>
                    <a:pt x="16329" y="6269"/>
                  </a:lnTo>
                  <a:lnTo>
                    <a:pt x="16323" y="6269"/>
                  </a:lnTo>
                  <a:lnTo>
                    <a:pt x="16289" y="6269"/>
                  </a:lnTo>
                  <a:lnTo>
                    <a:pt x="16282" y="6269"/>
                  </a:lnTo>
                  <a:cubicBezTo>
                    <a:pt x="16275" y="6266"/>
                    <a:pt x="16265" y="6276"/>
                    <a:pt x="16264" y="6252"/>
                  </a:cubicBezTo>
                  <a:lnTo>
                    <a:pt x="16226" y="6252"/>
                  </a:lnTo>
                  <a:cubicBezTo>
                    <a:pt x="16211" y="6264"/>
                    <a:pt x="16210" y="6221"/>
                    <a:pt x="16194" y="6234"/>
                  </a:cubicBezTo>
                  <a:lnTo>
                    <a:pt x="16171" y="6234"/>
                  </a:lnTo>
                  <a:cubicBezTo>
                    <a:pt x="16148" y="6247"/>
                    <a:pt x="16141" y="6204"/>
                    <a:pt x="16118" y="6216"/>
                  </a:cubicBezTo>
                  <a:cubicBezTo>
                    <a:pt x="16119" y="6178"/>
                    <a:pt x="16100" y="6209"/>
                    <a:pt x="16093" y="6199"/>
                  </a:cubicBezTo>
                  <a:lnTo>
                    <a:pt x="16079" y="6199"/>
                  </a:lnTo>
                  <a:lnTo>
                    <a:pt x="16052" y="6199"/>
                  </a:lnTo>
                  <a:lnTo>
                    <a:pt x="15995" y="6199"/>
                  </a:lnTo>
                  <a:lnTo>
                    <a:pt x="15996" y="6181"/>
                  </a:lnTo>
                  <a:lnTo>
                    <a:pt x="15959" y="6181"/>
                  </a:lnTo>
                  <a:lnTo>
                    <a:pt x="15925" y="6181"/>
                  </a:lnTo>
                  <a:lnTo>
                    <a:pt x="15838" y="6181"/>
                  </a:lnTo>
                  <a:lnTo>
                    <a:pt x="15827" y="6181"/>
                  </a:lnTo>
                  <a:cubicBezTo>
                    <a:pt x="15812" y="6170"/>
                    <a:pt x="15782" y="6204"/>
                    <a:pt x="15775" y="6164"/>
                  </a:cubicBezTo>
                  <a:lnTo>
                    <a:pt x="15745" y="6164"/>
                  </a:lnTo>
                  <a:lnTo>
                    <a:pt x="15704" y="6164"/>
                  </a:lnTo>
                  <a:lnTo>
                    <a:pt x="15694" y="6164"/>
                  </a:lnTo>
                  <a:lnTo>
                    <a:pt x="15696" y="6146"/>
                  </a:lnTo>
                  <a:lnTo>
                    <a:pt x="15674" y="6142"/>
                  </a:lnTo>
                  <a:lnTo>
                    <a:pt x="15621" y="6146"/>
                  </a:lnTo>
                  <a:lnTo>
                    <a:pt x="15618" y="6146"/>
                  </a:lnTo>
                  <a:lnTo>
                    <a:pt x="15567" y="6146"/>
                  </a:lnTo>
                  <a:lnTo>
                    <a:pt x="15560" y="6146"/>
                  </a:lnTo>
                  <a:lnTo>
                    <a:pt x="15484" y="6142"/>
                  </a:lnTo>
                  <a:lnTo>
                    <a:pt x="15459" y="6146"/>
                  </a:lnTo>
                  <a:cubicBezTo>
                    <a:pt x="15453" y="6143"/>
                    <a:pt x="15444" y="6149"/>
                    <a:pt x="15444" y="6128"/>
                  </a:cubicBezTo>
                  <a:lnTo>
                    <a:pt x="15403" y="6128"/>
                  </a:lnTo>
                  <a:cubicBezTo>
                    <a:pt x="15383" y="6117"/>
                    <a:pt x="15349" y="6152"/>
                    <a:pt x="15337" y="6111"/>
                  </a:cubicBezTo>
                  <a:lnTo>
                    <a:pt x="15330" y="6111"/>
                  </a:lnTo>
                  <a:cubicBezTo>
                    <a:pt x="15303" y="6099"/>
                    <a:pt x="15263" y="6134"/>
                    <a:pt x="15244" y="6093"/>
                  </a:cubicBezTo>
                  <a:cubicBezTo>
                    <a:pt x="15244" y="6076"/>
                    <a:pt x="15236" y="6079"/>
                    <a:pt x="15232" y="6076"/>
                  </a:cubicBezTo>
                  <a:lnTo>
                    <a:pt x="15151" y="6076"/>
                  </a:lnTo>
                  <a:lnTo>
                    <a:pt x="15146" y="6072"/>
                  </a:lnTo>
                  <a:cubicBezTo>
                    <a:pt x="15113" y="6044"/>
                    <a:pt x="15073" y="6044"/>
                    <a:pt x="15035" y="6037"/>
                  </a:cubicBezTo>
                  <a:lnTo>
                    <a:pt x="15009" y="6040"/>
                  </a:lnTo>
                  <a:lnTo>
                    <a:pt x="14967" y="6037"/>
                  </a:lnTo>
                  <a:lnTo>
                    <a:pt x="14967" y="6023"/>
                  </a:lnTo>
                  <a:lnTo>
                    <a:pt x="14947" y="6023"/>
                  </a:lnTo>
                  <a:lnTo>
                    <a:pt x="14891" y="6019"/>
                  </a:lnTo>
                  <a:cubicBezTo>
                    <a:pt x="14888" y="6018"/>
                    <a:pt x="14885" y="6017"/>
                    <a:pt x="14886" y="6002"/>
                  </a:cubicBezTo>
                  <a:cubicBezTo>
                    <a:pt x="14875" y="5991"/>
                    <a:pt x="14853" y="6024"/>
                    <a:pt x="14850" y="5984"/>
                  </a:cubicBezTo>
                  <a:lnTo>
                    <a:pt x="14840" y="5984"/>
                  </a:lnTo>
                  <a:lnTo>
                    <a:pt x="14813" y="5984"/>
                  </a:lnTo>
                  <a:lnTo>
                    <a:pt x="14815" y="5966"/>
                  </a:lnTo>
                  <a:cubicBezTo>
                    <a:pt x="14791" y="5967"/>
                    <a:pt x="14775" y="5939"/>
                    <a:pt x="14752" y="5935"/>
                  </a:cubicBezTo>
                  <a:lnTo>
                    <a:pt x="14742" y="5935"/>
                  </a:lnTo>
                  <a:lnTo>
                    <a:pt x="14717" y="5931"/>
                  </a:lnTo>
                  <a:cubicBezTo>
                    <a:pt x="14697" y="5929"/>
                    <a:pt x="14672" y="5945"/>
                    <a:pt x="14666" y="5896"/>
                  </a:cubicBezTo>
                  <a:cubicBezTo>
                    <a:pt x="14662" y="5887"/>
                    <a:pt x="14658" y="5878"/>
                    <a:pt x="14651" y="5878"/>
                  </a:cubicBezTo>
                  <a:cubicBezTo>
                    <a:pt x="14644" y="5850"/>
                    <a:pt x="14624" y="5860"/>
                    <a:pt x="14619" y="5825"/>
                  </a:cubicBezTo>
                  <a:cubicBezTo>
                    <a:pt x="14608" y="5775"/>
                    <a:pt x="14594" y="5742"/>
                    <a:pt x="14595" y="5649"/>
                  </a:cubicBezTo>
                  <a:cubicBezTo>
                    <a:pt x="14598" y="5579"/>
                    <a:pt x="14580" y="5576"/>
                    <a:pt x="14583" y="5505"/>
                  </a:cubicBezTo>
                  <a:lnTo>
                    <a:pt x="14583" y="5470"/>
                  </a:lnTo>
                  <a:cubicBezTo>
                    <a:pt x="14584" y="5438"/>
                    <a:pt x="14577" y="5436"/>
                    <a:pt x="14578" y="5403"/>
                  </a:cubicBezTo>
                  <a:lnTo>
                    <a:pt x="14573" y="5399"/>
                  </a:lnTo>
                  <a:cubicBezTo>
                    <a:pt x="14577" y="5383"/>
                    <a:pt x="14580" y="5360"/>
                    <a:pt x="14580" y="5329"/>
                  </a:cubicBezTo>
                  <a:cubicBezTo>
                    <a:pt x="14586" y="5321"/>
                    <a:pt x="14589" y="5307"/>
                    <a:pt x="14588" y="5276"/>
                  </a:cubicBezTo>
                  <a:cubicBezTo>
                    <a:pt x="14634" y="5308"/>
                    <a:pt x="14562" y="5003"/>
                    <a:pt x="14555" y="4903"/>
                  </a:cubicBezTo>
                  <a:cubicBezTo>
                    <a:pt x="14555" y="4918"/>
                    <a:pt x="14551" y="4923"/>
                    <a:pt x="14548" y="4924"/>
                  </a:cubicBezTo>
                  <a:cubicBezTo>
                    <a:pt x="14526" y="4801"/>
                    <a:pt x="14543" y="4678"/>
                    <a:pt x="14527" y="4551"/>
                  </a:cubicBezTo>
                  <a:cubicBezTo>
                    <a:pt x="14538" y="4556"/>
                    <a:pt x="14537" y="4595"/>
                    <a:pt x="14548" y="4600"/>
                  </a:cubicBezTo>
                  <a:cubicBezTo>
                    <a:pt x="14543" y="4569"/>
                    <a:pt x="14535" y="4549"/>
                    <a:pt x="14533" y="4512"/>
                  </a:cubicBezTo>
                  <a:cubicBezTo>
                    <a:pt x="14502" y="4171"/>
                    <a:pt x="14528" y="3808"/>
                    <a:pt x="14511" y="3501"/>
                  </a:cubicBezTo>
                  <a:lnTo>
                    <a:pt x="14512" y="3427"/>
                  </a:lnTo>
                  <a:lnTo>
                    <a:pt x="14507" y="3431"/>
                  </a:lnTo>
                  <a:cubicBezTo>
                    <a:pt x="14509" y="3151"/>
                    <a:pt x="14453" y="2788"/>
                    <a:pt x="14517" y="2522"/>
                  </a:cubicBezTo>
                  <a:cubicBezTo>
                    <a:pt x="14518" y="2519"/>
                    <a:pt x="14517" y="2512"/>
                    <a:pt x="14517" y="2508"/>
                  </a:cubicBezTo>
                  <a:cubicBezTo>
                    <a:pt x="14522" y="2511"/>
                    <a:pt x="14522" y="2501"/>
                    <a:pt x="14522" y="2490"/>
                  </a:cubicBezTo>
                  <a:cubicBezTo>
                    <a:pt x="14570" y="2408"/>
                    <a:pt x="14521" y="2292"/>
                    <a:pt x="14500" y="2205"/>
                  </a:cubicBezTo>
                  <a:cubicBezTo>
                    <a:pt x="14496" y="2155"/>
                    <a:pt x="14509" y="2156"/>
                    <a:pt x="14507" y="2113"/>
                  </a:cubicBezTo>
                  <a:lnTo>
                    <a:pt x="14507" y="2099"/>
                  </a:lnTo>
                  <a:cubicBezTo>
                    <a:pt x="14520" y="2055"/>
                    <a:pt x="14541" y="2040"/>
                    <a:pt x="14543" y="1955"/>
                  </a:cubicBezTo>
                  <a:cubicBezTo>
                    <a:pt x="14544" y="1941"/>
                    <a:pt x="14548" y="1941"/>
                    <a:pt x="14548" y="1923"/>
                  </a:cubicBezTo>
                  <a:cubicBezTo>
                    <a:pt x="14540" y="1854"/>
                    <a:pt x="14536" y="1769"/>
                    <a:pt x="14527" y="1705"/>
                  </a:cubicBezTo>
                  <a:lnTo>
                    <a:pt x="14527" y="1691"/>
                  </a:lnTo>
                  <a:cubicBezTo>
                    <a:pt x="14521" y="1688"/>
                    <a:pt x="14523" y="1659"/>
                    <a:pt x="14522" y="1638"/>
                  </a:cubicBezTo>
                  <a:cubicBezTo>
                    <a:pt x="14525" y="1601"/>
                    <a:pt x="14516" y="1522"/>
                    <a:pt x="14527" y="1515"/>
                  </a:cubicBezTo>
                  <a:cubicBezTo>
                    <a:pt x="14527" y="1471"/>
                    <a:pt x="14530" y="1438"/>
                    <a:pt x="14538" y="1423"/>
                  </a:cubicBezTo>
                  <a:cubicBezTo>
                    <a:pt x="14547" y="1361"/>
                    <a:pt x="14543" y="1257"/>
                    <a:pt x="14558" y="1212"/>
                  </a:cubicBezTo>
                  <a:cubicBezTo>
                    <a:pt x="14559" y="1179"/>
                    <a:pt x="14561" y="1153"/>
                    <a:pt x="14568" y="1141"/>
                  </a:cubicBezTo>
                  <a:cubicBezTo>
                    <a:pt x="14567" y="1113"/>
                    <a:pt x="14573" y="1111"/>
                    <a:pt x="14573" y="1089"/>
                  </a:cubicBezTo>
                  <a:cubicBezTo>
                    <a:pt x="14594" y="1041"/>
                    <a:pt x="14607" y="963"/>
                    <a:pt x="14636" y="944"/>
                  </a:cubicBezTo>
                  <a:cubicBezTo>
                    <a:pt x="14636" y="927"/>
                    <a:pt x="14638" y="923"/>
                    <a:pt x="14639" y="909"/>
                  </a:cubicBezTo>
                  <a:cubicBezTo>
                    <a:pt x="14663" y="916"/>
                    <a:pt x="14667" y="849"/>
                    <a:pt x="14691" y="856"/>
                  </a:cubicBezTo>
                  <a:lnTo>
                    <a:pt x="14691" y="835"/>
                  </a:lnTo>
                  <a:cubicBezTo>
                    <a:pt x="14708" y="834"/>
                    <a:pt x="14717" y="805"/>
                    <a:pt x="14737" y="817"/>
                  </a:cubicBezTo>
                  <a:cubicBezTo>
                    <a:pt x="14745" y="808"/>
                    <a:pt x="14763" y="838"/>
                    <a:pt x="14762" y="800"/>
                  </a:cubicBezTo>
                  <a:cubicBezTo>
                    <a:pt x="14776" y="759"/>
                    <a:pt x="14811" y="797"/>
                    <a:pt x="14833" y="786"/>
                  </a:cubicBezTo>
                  <a:lnTo>
                    <a:pt x="14866" y="782"/>
                  </a:lnTo>
                  <a:lnTo>
                    <a:pt x="14876" y="782"/>
                  </a:lnTo>
                  <a:lnTo>
                    <a:pt x="14876" y="768"/>
                  </a:lnTo>
                  <a:lnTo>
                    <a:pt x="14921" y="765"/>
                  </a:lnTo>
                  <a:cubicBezTo>
                    <a:pt x="14925" y="755"/>
                    <a:pt x="14930" y="746"/>
                    <a:pt x="14937" y="747"/>
                  </a:cubicBezTo>
                  <a:lnTo>
                    <a:pt x="14962" y="751"/>
                  </a:lnTo>
                  <a:lnTo>
                    <a:pt x="14962" y="729"/>
                  </a:lnTo>
                  <a:lnTo>
                    <a:pt x="14977" y="733"/>
                  </a:lnTo>
                  <a:lnTo>
                    <a:pt x="14992" y="729"/>
                  </a:lnTo>
                  <a:cubicBezTo>
                    <a:pt x="15002" y="732"/>
                    <a:pt x="15005" y="708"/>
                    <a:pt x="15014" y="712"/>
                  </a:cubicBezTo>
                  <a:lnTo>
                    <a:pt x="15040" y="715"/>
                  </a:lnTo>
                  <a:cubicBezTo>
                    <a:pt x="15056" y="726"/>
                    <a:pt x="15063" y="703"/>
                    <a:pt x="15075" y="698"/>
                  </a:cubicBezTo>
                  <a:lnTo>
                    <a:pt x="15075" y="677"/>
                  </a:lnTo>
                  <a:lnTo>
                    <a:pt x="15161" y="680"/>
                  </a:lnTo>
                  <a:lnTo>
                    <a:pt x="15161" y="659"/>
                  </a:lnTo>
                  <a:lnTo>
                    <a:pt x="15244" y="662"/>
                  </a:lnTo>
                  <a:lnTo>
                    <a:pt x="15254" y="662"/>
                  </a:lnTo>
                  <a:lnTo>
                    <a:pt x="15336" y="662"/>
                  </a:lnTo>
                  <a:lnTo>
                    <a:pt x="15368" y="659"/>
                  </a:lnTo>
                  <a:lnTo>
                    <a:pt x="15469" y="659"/>
                  </a:lnTo>
                  <a:lnTo>
                    <a:pt x="15520" y="659"/>
                  </a:lnTo>
                  <a:cubicBezTo>
                    <a:pt x="15530" y="618"/>
                    <a:pt x="15563" y="653"/>
                    <a:pt x="15582" y="641"/>
                  </a:cubicBezTo>
                  <a:lnTo>
                    <a:pt x="15592" y="641"/>
                  </a:lnTo>
                  <a:lnTo>
                    <a:pt x="15591" y="624"/>
                  </a:lnTo>
                  <a:lnTo>
                    <a:pt x="15608" y="624"/>
                  </a:lnTo>
                  <a:lnTo>
                    <a:pt x="15613" y="627"/>
                  </a:lnTo>
                  <a:lnTo>
                    <a:pt x="15643" y="627"/>
                  </a:lnTo>
                  <a:lnTo>
                    <a:pt x="15674" y="627"/>
                  </a:lnTo>
                  <a:lnTo>
                    <a:pt x="15679" y="624"/>
                  </a:lnTo>
                  <a:cubicBezTo>
                    <a:pt x="15698" y="612"/>
                    <a:pt x="15731" y="647"/>
                    <a:pt x="15741" y="606"/>
                  </a:cubicBezTo>
                  <a:lnTo>
                    <a:pt x="15785" y="606"/>
                  </a:lnTo>
                  <a:lnTo>
                    <a:pt x="15802" y="606"/>
                  </a:lnTo>
                  <a:cubicBezTo>
                    <a:pt x="15813" y="554"/>
                    <a:pt x="15858" y="627"/>
                    <a:pt x="15868" y="574"/>
                  </a:cubicBezTo>
                  <a:lnTo>
                    <a:pt x="15941" y="571"/>
                  </a:lnTo>
                  <a:lnTo>
                    <a:pt x="15939" y="553"/>
                  </a:lnTo>
                  <a:cubicBezTo>
                    <a:pt x="15963" y="560"/>
                    <a:pt x="15975" y="522"/>
                    <a:pt x="16002" y="536"/>
                  </a:cubicBezTo>
                  <a:cubicBezTo>
                    <a:pt x="16019" y="531"/>
                    <a:pt x="16044" y="550"/>
                    <a:pt x="16054" y="518"/>
                  </a:cubicBezTo>
                  <a:lnTo>
                    <a:pt x="16118" y="518"/>
                  </a:lnTo>
                  <a:lnTo>
                    <a:pt x="16155" y="518"/>
                  </a:lnTo>
                  <a:lnTo>
                    <a:pt x="16154" y="500"/>
                  </a:lnTo>
                  <a:cubicBezTo>
                    <a:pt x="16180" y="513"/>
                    <a:pt x="16191" y="471"/>
                    <a:pt x="16216" y="483"/>
                  </a:cubicBezTo>
                  <a:lnTo>
                    <a:pt x="16237" y="483"/>
                  </a:lnTo>
                  <a:cubicBezTo>
                    <a:pt x="16262" y="452"/>
                    <a:pt x="16298" y="463"/>
                    <a:pt x="16328" y="448"/>
                  </a:cubicBezTo>
                  <a:lnTo>
                    <a:pt x="16345" y="448"/>
                  </a:lnTo>
                  <a:cubicBezTo>
                    <a:pt x="16415" y="433"/>
                    <a:pt x="16478" y="386"/>
                    <a:pt x="16544" y="356"/>
                  </a:cubicBezTo>
                  <a:cubicBezTo>
                    <a:pt x="16556" y="337"/>
                    <a:pt x="16575" y="345"/>
                    <a:pt x="16585" y="321"/>
                  </a:cubicBezTo>
                  <a:cubicBezTo>
                    <a:pt x="16596" y="275"/>
                    <a:pt x="16622" y="287"/>
                    <a:pt x="16646" y="286"/>
                  </a:cubicBezTo>
                  <a:cubicBezTo>
                    <a:pt x="16656" y="275"/>
                    <a:pt x="16679" y="308"/>
                    <a:pt x="16681" y="268"/>
                  </a:cubicBezTo>
                  <a:cubicBezTo>
                    <a:pt x="16697" y="241"/>
                    <a:pt x="16720" y="238"/>
                    <a:pt x="16744" y="236"/>
                  </a:cubicBezTo>
                  <a:cubicBezTo>
                    <a:pt x="16744" y="226"/>
                    <a:pt x="16744" y="215"/>
                    <a:pt x="16749" y="219"/>
                  </a:cubicBezTo>
                  <a:cubicBezTo>
                    <a:pt x="16777" y="212"/>
                    <a:pt x="16803" y="188"/>
                    <a:pt x="16837" y="198"/>
                  </a:cubicBezTo>
                  <a:lnTo>
                    <a:pt x="16860" y="198"/>
                  </a:lnTo>
                  <a:cubicBezTo>
                    <a:pt x="16911" y="188"/>
                    <a:pt x="16953" y="212"/>
                    <a:pt x="16999" y="219"/>
                  </a:cubicBezTo>
                  <a:lnTo>
                    <a:pt x="16999" y="233"/>
                  </a:lnTo>
                  <a:cubicBezTo>
                    <a:pt x="17027" y="219"/>
                    <a:pt x="17040" y="255"/>
                    <a:pt x="17065" y="250"/>
                  </a:cubicBezTo>
                  <a:lnTo>
                    <a:pt x="17067" y="268"/>
                  </a:lnTo>
                  <a:lnTo>
                    <a:pt x="17097" y="268"/>
                  </a:lnTo>
                  <a:lnTo>
                    <a:pt x="17193" y="272"/>
                  </a:lnTo>
                  <a:lnTo>
                    <a:pt x="17203" y="272"/>
                  </a:lnTo>
                  <a:cubicBezTo>
                    <a:pt x="17226" y="260"/>
                    <a:pt x="17262" y="295"/>
                    <a:pt x="17276" y="254"/>
                  </a:cubicBezTo>
                  <a:lnTo>
                    <a:pt x="17271" y="250"/>
                  </a:lnTo>
                  <a:cubicBezTo>
                    <a:pt x="17281" y="210"/>
                    <a:pt x="17313" y="248"/>
                    <a:pt x="17332" y="236"/>
                  </a:cubicBezTo>
                  <a:cubicBezTo>
                    <a:pt x="17370" y="213"/>
                    <a:pt x="17416" y="216"/>
                    <a:pt x="17450" y="180"/>
                  </a:cubicBezTo>
                  <a:cubicBezTo>
                    <a:pt x="17449" y="165"/>
                    <a:pt x="17452" y="163"/>
                    <a:pt x="17455" y="162"/>
                  </a:cubicBezTo>
                  <a:lnTo>
                    <a:pt x="17501" y="166"/>
                  </a:lnTo>
                  <a:lnTo>
                    <a:pt x="17506" y="162"/>
                  </a:lnTo>
                  <a:cubicBezTo>
                    <a:pt x="17533" y="121"/>
                    <a:pt x="17583" y="156"/>
                    <a:pt x="17619" y="145"/>
                  </a:cubicBezTo>
                  <a:lnTo>
                    <a:pt x="17623" y="145"/>
                  </a:lnTo>
                  <a:cubicBezTo>
                    <a:pt x="17643" y="104"/>
                    <a:pt x="17687" y="139"/>
                    <a:pt x="17716" y="127"/>
                  </a:cubicBezTo>
                  <a:lnTo>
                    <a:pt x="17753" y="127"/>
                  </a:lnTo>
                  <a:lnTo>
                    <a:pt x="17766" y="127"/>
                  </a:lnTo>
                  <a:lnTo>
                    <a:pt x="17807" y="127"/>
                  </a:lnTo>
                  <a:lnTo>
                    <a:pt x="17817" y="127"/>
                  </a:lnTo>
                  <a:cubicBezTo>
                    <a:pt x="17848" y="139"/>
                    <a:pt x="17895" y="104"/>
                    <a:pt x="17917" y="145"/>
                  </a:cubicBezTo>
                  <a:lnTo>
                    <a:pt x="17937" y="145"/>
                  </a:lnTo>
                  <a:lnTo>
                    <a:pt x="17991" y="145"/>
                  </a:lnTo>
                  <a:lnTo>
                    <a:pt x="18008" y="145"/>
                  </a:lnTo>
                  <a:lnTo>
                    <a:pt x="18012" y="145"/>
                  </a:lnTo>
                  <a:cubicBezTo>
                    <a:pt x="18027" y="99"/>
                    <a:pt x="18061" y="110"/>
                    <a:pt x="18089" y="110"/>
                  </a:cubicBezTo>
                  <a:lnTo>
                    <a:pt x="18147" y="110"/>
                  </a:lnTo>
                  <a:cubicBezTo>
                    <a:pt x="18154" y="108"/>
                    <a:pt x="18161" y="106"/>
                    <a:pt x="18162" y="127"/>
                  </a:cubicBezTo>
                  <a:lnTo>
                    <a:pt x="18186" y="127"/>
                  </a:lnTo>
                  <a:cubicBezTo>
                    <a:pt x="18201" y="138"/>
                    <a:pt x="18231" y="104"/>
                    <a:pt x="18238" y="145"/>
                  </a:cubicBezTo>
                  <a:cubicBezTo>
                    <a:pt x="18242" y="142"/>
                    <a:pt x="18243" y="152"/>
                    <a:pt x="18243" y="162"/>
                  </a:cubicBezTo>
                  <a:lnTo>
                    <a:pt x="18258" y="166"/>
                  </a:lnTo>
                  <a:cubicBezTo>
                    <a:pt x="18326" y="178"/>
                    <a:pt x="18381" y="235"/>
                    <a:pt x="18453" y="233"/>
                  </a:cubicBezTo>
                  <a:cubicBezTo>
                    <a:pt x="18458" y="273"/>
                    <a:pt x="18484" y="240"/>
                    <a:pt x="18498" y="250"/>
                  </a:cubicBezTo>
                  <a:lnTo>
                    <a:pt x="18515" y="250"/>
                  </a:lnTo>
                  <a:lnTo>
                    <a:pt x="18549" y="250"/>
                  </a:lnTo>
                  <a:lnTo>
                    <a:pt x="18612" y="254"/>
                  </a:lnTo>
                  <a:lnTo>
                    <a:pt x="18662" y="254"/>
                  </a:lnTo>
                  <a:lnTo>
                    <a:pt x="18708" y="250"/>
                  </a:lnTo>
                  <a:lnTo>
                    <a:pt x="18710" y="233"/>
                  </a:lnTo>
                  <a:lnTo>
                    <a:pt x="18713" y="233"/>
                  </a:lnTo>
                  <a:lnTo>
                    <a:pt x="18765" y="236"/>
                  </a:lnTo>
                  <a:cubicBezTo>
                    <a:pt x="18805" y="249"/>
                    <a:pt x="18827" y="203"/>
                    <a:pt x="18867" y="215"/>
                  </a:cubicBezTo>
                  <a:cubicBezTo>
                    <a:pt x="18867" y="176"/>
                    <a:pt x="18890" y="208"/>
                    <a:pt x="18899" y="198"/>
                  </a:cubicBezTo>
                  <a:cubicBezTo>
                    <a:pt x="18951" y="189"/>
                    <a:pt x="19000" y="173"/>
                    <a:pt x="19051" y="162"/>
                  </a:cubicBezTo>
                  <a:cubicBezTo>
                    <a:pt x="19058" y="164"/>
                    <a:pt x="19066" y="165"/>
                    <a:pt x="19066" y="145"/>
                  </a:cubicBezTo>
                  <a:lnTo>
                    <a:pt x="19127" y="145"/>
                  </a:lnTo>
                  <a:cubicBezTo>
                    <a:pt x="19126" y="106"/>
                    <a:pt x="19145" y="137"/>
                    <a:pt x="19153" y="127"/>
                  </a:cubicBezTo>
                  <a:lnTo>
                    <a:pt x="19227" y="127"/>
                  </a:lnTo>
                  <a:lnTo>
                    <a:pt x="19225" y="110"/>
                  </a:lnTo>
                  <a:lnTo>
                    <a:pt x="19296" y="110"/>
                  </a:lnTo>
                  <a:lnTo>
                    <a:pt x="19327" y="110"/>
                  </a:lnTo>
                  <a:lnTo>
                    <a:pt x="19369" y="113"/>
                  </a:lnTo>
                  <a:lnTo>
                    <a:pt x="19394" y="110"/>
                  </a:lnTo>
                  <a:lnTo>
                    <a:pt x="19431" y="110"/>
                  </a:lnTo>
                  <a:lnTo>
                    <a:pt x="19445" y="110"/>
                  </a:lnTo>
                  <a:lnTo>
                    <a:pt x="19465" y="110"/>
                  </a:lnTo>
                  <a:lnTo>
                    <a:pt x="19516" y="110"/>
                  </a:lnTo>
                  <a:lnTo>
                    <a:pt x="19533" y="110"/>
                  </a:lnTo>
                  <a:cubicBezTo>
                    <a:pt x="19545" y="99"/>
                    <a:pt x="19571" y="132"/>
                    <a:pt x="19575" y="92"/>
                  </a:cubicBezTo>
                  <a:lnTo>
                    <a:pt x="19606" y="92"/>
                  </a:lnTo>
                  <a:cubicBezTo>
                    <a:pt x="19635" y="105"/>
                    <a:pt x="19649" y="73"/>
                    <a:pt x="19675" y="74"/>
                  </a:cubicBezTo>
                  <a:cubicBezTo>
                    <a:pt x="19682" y="34"/>
                    <a:pt x="19712" y="68"/>
                    <a:pt x="19727" y="57"/>
                  </a:cubicBezTo>
                  <a:cubicBezTo>
                    <a:pt x="19740" y="64"/>
                    <a:pt x="19738" y="24"/>
                    <a:pt x="19753" y="39"/>
                  </a:cubicBezTo>
                  <a:cubicBezTo>
                    <a:pt x="19778" y="51"/>
                    <a:pt x="19790" y="9"/>
                    <a:pt x="19815" y="22"/>
                  </a:cubicBezTo>
                  <a:lnTo>
                    <a:pt x="19825" y="22"/>
                  </a:lnTo>
                  <a:lnTo>
                    <a:pt x="19824" y="4"/>
                  </a:lnTo>
                  <a:lnTo>
                    <a:pt x="19896" y="0"/>
                  </a:lnTo>
                  <a:lnTo>
                    <a:pt x="19922" y="4"/>
                  </a:lnTo>
                  <a:lnTo>
                    <a:pt x="19952" y="4"/>
                  </a:lnTo>
                  <a:cubicBezTo>
                    <a:pt x="20008" y="4"/>
                    <a:pt x="20064" y="12"/>
                    <a:pt x="20118" y="25"/>
                  </a:cubicBezTo>
                  <a:cubicBezTo>
                    <a:pt x="20446" y="-25"/>
                    <a:pt x="20759" y="263"/>
                    <a:pt x="20965" y="768"/>
                  </a:cubicBezTo>
                  <a:cubicBezTo>
                    <a:pt x="21224" y="1268"/>
                    <a:pt x="21378" y="1986"/>
                    <a:pt x="21365" y="2765"/>
                  </a:cubicBezTo>
                  <a:cubicBezTo>
                    <a:pt x="21367" y="2828"/>
                    <a:pt x="21369" y="2891"/>
                    <a:pt x="21369" y="2955"/>
                  </a:cubicBezTo>
                  <a:lnTo>
                    <a:pt x="21369" y="3019"/>
                  </a:lnTo>
                  <a:cubicBezTo>
                    <a:pt x="21367" y="3031"/>
                    <a:pt x="21372" y="3037"/>
                    <a:pt x="21379" y="3040"/>
                  </a:cubicBezTo>
                  <a:lnTo>
                    <a:pt x="21379" y="3082"/>
                  </a:lnTo>
                  <a:cubicBezTo>
                    <a:pt x="21378" y="3239"/>
                    <a:pt x="21400" y="3371"/>
                    <a:pt x="21413" y="3512"/>
                  </a:cubicBezTo>
                  <a:cubicBezTo>
                    <a:pt x="21426" y="3527"/>
                    <a:pt x="21418" y="3565"/>
                    <a:pt x="21419" y="3596"/>
                  </a:cubicBezTo>
                  <a:cubicBezTo>
                    <a:pt x="21439" y="3608"/>
                    <a:pt x="21423" y="3662"/>
                    <a:pt x="21428" y="3691"/>
                  </a:cubicBezTo>
                  <a:cubicBezTo>
                    <a:pt x="21446" y="3689"/>
                    <a:pt x="21432" y="3729"/>
                    <a:pt x="21436" y="3744"/>
                  </a:cubicBezTo>
                  <a:lnTo>
                    <a:pt x="21438" y="3959"/>
                  </a:lnTo>
                  <a:cubicBezTo>
                    <a:pt x="21439" y="3976"/>
                    <a:pt x="21434" y="3996"/>
                    <a:pt x="21447" y="3998"/>
                  </a:cubicBezTo>
                  <a:cubicBezTo>
                    <a:pt x="21446" y="4056"/>
                    <a:pt x="21439" y="4166"/>
                    <a:pt x="21455" y="4234"/>
                  </a:cubicBezTo>
                  <a:lnTo>
                    <a:pt x="21455" y="4297"/>
                  </a:lnTo>
                  <a:cubicBezTo>
                    <a:pt x="21465" y="4299"/>
                    <a:pt x="21462" y="4316"/>
                    <a:pt x="21463" y="4329"/>
                  </a:cubicBezTo>
                  <a:lnTo>
                    <a:pt x="21463" y="4448"/>
                  </a:lnTo>
                  <a:lnTo>
                    <a:pt x="21463" y="4484"/>
                  </a:lnTo>
                  <a:lnTo>
                    <a:pt x="21463" y="4596"/>
                  </a:lnTo>
                  <a:lnTo>
                    <a:pt x="21463" y="4610"/>
                  </a:lnTo>
                  <a:lnTo>
                    <a:pt x="21463" y="4674"/>
                  </a:lnTo>
                  <a:lnTo>
                    <a:pt x="21463" y="4716"/>
                  </a:lnTo>
                  <a:lnTo>
                    <a:pt x="21462" y="4832"/>
                  </a:lnTo>
                  <a:lnTo>
                    <a:pt x="21463" y="4843"/>
                  </a:lnTo>
                  <a:lnTo>
                    <a:pt x="21463" y="4878"/>
                  </a:lnTo>
                  <a:lnTo>
                    <a:pt x="21463" y="5005"/>
                  </a:lnTo>
                  <a:lnTo>
                    <a:pt x="21463" y="5012"/>
                  </a:lnTo>
                  <a:lnTo>
                    <a:pt x="21463" y="5026"/>
                  </a:lnTo>
                  <a:lnTo>
                    <a:pt x="21463" y="5033"/>
                  </a:lnTo>
                  <a:lnTo>
                    <a:pt x="21463" y="5139"/>
                  </a:lnTo>
                  <a:lnTo>
                    <a:pt x="21463" y="5195"/>
                  </a:lnTo>
                  <a:lnTo>
                    <a:pt x="21463" y="5237"/>
                  </a:lnTo>
                  <a:lnTo>
                    <a:pt x="21463" y="5357"/>
                  </a:lnTo>
                  <a:lnTo>
                    <a:pt x="21463" y="5470"/>
                  </a:lnTo>
                  <a:cubicBezTo>
                    <a:pt x="21459" y="5511"/>
                    <a:pt x="21478" y="5521"/>
                    <a:pt x="21472" y="5565"/>
                  </a:cubicBezTo>
                  <a:lnTo>
                    <a:pt x="21472" y="5621"/>
                  </a:lnTo>
                  <a:cubicBezTo>
                    <a:pt x="21497" y="5636"/>
                    <a:pt x="21464" y="5726"/>
                    <a:pt x="21489" y="5741"/>
                  </a:cubicBezTo>
                  <a:lnTo>
                    <a:pt x="21489" y="5783"/>
                  </a:lnTo>
                  <a:lnTo>
                    <a:pt x="21489" y="5833"/>
                  </a:lnTo>
                  <a:cubicBezTo>
                    <a:pt x="21508" y="5834"/>
                    <a:pt x="21492" y="5881"/>
                    <a:pt x="21497" y="5899"/>
                  </a:cubicBezTo>
                  <a:lnTo>
                    <a:pt x="21497" y="6005"/>
                  </a:lnTo>
                  <a:lnTo>
                    <a:pt x="21497" y="6026"/>
                  </a:lnTo>
                  <a:lnTo>
                    <a:pt x="21497" y="6040"/>
                  </a:lnTo>
                  <a:lnTo>
                    <a:pt x="21497" y="6252"/>
                  </a:lnTo>
                  <a:lnTo>
                    <a:pt x="21489" y="6248"/>
                  </a:lnTo>
                  <a:cubicBezTo>
                    <a:pt x="21498" y="6295"/>
                    <a:pt x="21474" y="6300"/>
                    <a:pt x="21472" y="6333"/>
                  </a:cubicBezTo>
                  <a:cubicBezTo>
                    <a:pt x="21471" y="6368"/>
                    <a:pt x="21458" y="6392"/>
                    <a:pt x="21463" y="6435"/>
                  </a:cubicBezTo>
                  <a:cubicBezTo>
                    <a:pt x="21449" y="6453"/>
                    <a:pt x="21440" y="6474"/>
                    <a:pt x="21411" y="6473"/>
                  </a:cubicBezTo>
                  <a:cubicBezTo>
                    <a:pt x="21402" y="6494"/>
                    <a:pt x="21374" y="6488"/>
                    <a:pt x="21362" y="6505"/>
                  </a:cubicBezTo>
                  <a:cubicBezTo>
                    <a:pt x="21377" y="6580"/>
                    <a:pt x="21335" y="6598"/>
                    <a:pt x="21370" y="6657"/>
                  </a:cubicBezTo>
                  <a:cubicBezTo>
                    <a:pt x="21372" y="6687"/>
                    <a:pt x="21409" y="6670"/>
                    <a:pt x="21403" y="6709"/>
                  </a:cubicBezTo>
                  <a:lnTo>
                    <a:pt x="21413" y="6709"/>
                  </a:lnTo>
                  <a:cubicBezTo>
                    <a:pt x="21418" y="6735"/>
                    <a:pt x="21423" y="6757"/>
                    <a:pt x="21419" y="6794"/>
                  </a:cubicBezTo>
                  <a:cubicBezTo>
                    <a:pt x="21405" y="6815"/>
                    <a:pt x="21420" y="6807"/>
                    <a:pt x="21419" y="6836"/>
                  </a:cubicBezTo>
                  <a:lnTo>
                    <a:pt x="21430" y="6836"/>
                  </a:lnTo>
                  <a:lnTo>
                    <a:pt x="21430" y="6857"/>
                  </a:lnTo>
                  <a:cubicBezTo>
                    <a:pt x="21452" y="6854"/>
                    <a:pt x="21451" y="6883"/>
                    <a:pt x="21455" y="6903"/>
                  </a:cubicBezTo>
                  <a:lnTo>
                    <a:pt x="21455" y="6910"/>
                  </a:lnTo>
                  <a:cubicBezTo>
                    <a:pt x="21474" y="6958"/>
                    <a:pt x="21497" y="6998"/>
                    <a:pt x="21489" y="7079"/>
                  </a:cubicBezTo>
                  <a:cubicBezTo>
                    <a:pt x="21478" y="7080"/>
                    <a:pt x="21469" y="7082"/>
                    <a:pt x="21472" y="7100"/>
                  </a:cubicBezTo>
                  <a:lnTo>
                    <a:pt x="21463" y="7104"/>
                  </a:lnTo>
                  <a:cubicBezTo>
                    <a:pt x="21464" y="7123"/>
                    <a:pt x="21451" y="7126"/>
                    <a:pt x="21453" y="7146"/>
                  </a:cubicBezTo>
                  <a:lnTo>
                    <a:pt x="21447" y="7146"/>
                  </a:lnTo>
                  <a:cubicBezTo>
                    <a:pt x="21450" y="7172"/>
                    <a:pt x="21431" y="7169"/>
                    <a:pt x="21438" y="7199"/>
                  </a:cubicBezTo>
                  <a:cubicBezTo>
                    <a:pt x="21446" y="7222"/>
                    <a:pt x="21464" y="7289"/>
                    <a:pt x="21447" y="7308"/>
                  </a:cubicBezTo>
                  <a:lnTo>
                    <a:pt x="21447" y="7329"/>
                  </a:lnTo>
                  <a:cubicBezTo>
                    <a:pt x="21446" y="7348"/>
                    <a:pt x="21448" y="7359"/>
                    <a:pt x="21455" y="7368"/>
                  </a:cubicBezTo>
                  <a:cubicBezTo>
                    <a:pt x="21464" y="7368"/>
                    <a:pt x="21465" y="7380"/>
                    <a:pt x="21472" y="7382"/>
                  </a:cubicBezTo>
                  <a:cubicBezTo>
                    <a:pt x="21466" y="7411"/>
                    <a:pt x="21489" y="7403"/>
                    <a:pt x="21489" y="7424"/>
                  </a:cubicBezTo>
                  <a:cubicBezTo>
                    <a:pt x="21499" y="7426"/>
                    <a:pt x="21496" y="7443"/>
                    <a:pt x="21497" y="7456"/>
                  </a:cubicBezTo>
                  <a:cubicBezTo>
                    <a:pt x="21516" y="7464"/>
                    <a:pt x="21502" y="7515"/>
                    <a:pt x="21507" y="7541"/>
                  </a:cubicBezTo>
                  <a:lnTo>
                    <a:pt x="21506" y="7608"/>
                  </a:lnTo>
                  <a:lnTo>
                    <a:pt x="21506" y="7762"/>
                  </a:lnTo>
                  <a:lnTo>
                    <a:pt x="21506" y="7798"/>
                  </a:lnTo>
                  <a:lnTo>
                    <a:pt x="21507" y="7935"/>
                  </a:lnTo>
                  <a:cubicBezTo>
                    <a:pt x="21502" y="7981"/>
                    <a:pt x="21517" y="8054"/>
                    <a:pt x="21497" y="8083"/>
                  </a:cubicBezTo>
                  <a:lnTo>
                    <a:pt x="21497" y="8097"/>
                  </a:lnTo>
                  <a:cubicBezTo>
                    <a:pt x="21492" y="8147"/>
                    <a:pt x="21508" y="8223"/>
                    <a:pt x="21489" y="8256"/>
                  </a:cubicBezTo>
                  <a:lnTo>
                    <a:pt x="21489" y="8298"/>
                  </a:lnTo>
                  <a:cubicBezTo>
                    <a:pt x="21499" y="8300"/>
                    <a:pt x="21496" y="8317"/>
                    <a:pt x="21497" y="8330"/>
                  </a:cubicBezTo>
                  <a:lnTo>
                    <a:pt x="21497" y="8372"/>
                  </a:lnTo>
                  <a:lnTo>
                    <a:pt x="21497" y="8435"/>
                  </a:lnTo>
                  <a:lnTo>
                    <a:pt x="21497" y="8470"/>
                  </a:lnTo>
                  <a:lnTo>
                    <a:pt x="21497" y="8513"/>
                  </a:lnTo>
                  <a:lnTo>
                    <a:pt x="21497" y="8583"/>
                  </a:lnTo>
                  <a:lnTo>
                    <a:pt x="21497" y="8618"/>
                  </a:lnTo>
                  <a:lnTo>
                    <a:pt x="21497" y="8639"/>
                  </a:lnTo>
                  <a:cubicBezTo>
                    <a:pt x="21517" y="8665"/>
                    <a:pt x="21500" y="8734"/>
                    <a:pt x="21506" y="8777"/>
                  </a:cubicBezTo>
                  <a:lnTo>
                    <a:pt x="21506" y="8833"/>
                  </a:lnTo>
                  <a:lnTo>
                    <a:pt x="21497" y="8830"/>
                  </a:lnTo>
                  <a:lnTo>
                    <a:pt x="21497" y="8865"/>
                  </a:lnTo>
                  <a:lnTo>
                    <a:pt x="21497" y="9034"/>
                  </a:lnTo>
                  <a:lnTo>
                    <a:pt x="21507" y="9034"/>
                  </a:lnTo>
                  <a:lnTo>
                    <a:pt x="21506" y="9192"/>
                  </a:lnTo>
                  <a:lnTo>
                    <a:pt x="21506" y="9206"/>
                  </a:lnTo>
                  <a:lnTo>
                    <a:pt x="21506" y="9291"/>
                  </a:lnTo>
                  <a:lnTo>
                    <a:pt x="21506" y="9298"/>
                  </a:lnTo>
                  <a:lnTo>
                    <a:pt x="21506" y="9375"/>
                  </a:lnTo>
                  <a:lnTo>
                    <a:pt x="21506" y="9418"/>
                  </a:lnTo>
                  <a:cubicBezTo>
                    <a:pt x="21499" y="9468"/>
                    <a:pt x="21515" y="9490"/>
                    <a:pt x="21514" y="9534"/>
                  </a:cubicBezTo>
                  <a:cubicBezTo>
                    <a:pt x="21517" y="9559"/>
                    <a:pt x="21513" y="9575"/>
                    <a:pt x="21506" y="9587"/>
                  </a:cubicBezTo>
                  <a:cubicBezTo>
                    <a:pt x="21516" y="9589"/>
                    <a:pt x="21513" y="9606"/>
                    <a:pt x="21514" y="9618"/>
                  </a:cubicBezTo>
                  <a:lnTo>
                    <a:pt x="21514" y="9745"/>
                  </a:lnTo>
                  <a:cubicBezTo>
                    <a:pt x="21519" y="9771"/>
                    <a:pt x="21503" y="9826"/>
                    <a:pt x="21523" y="9833"/>
                  </a:cubicBezTo>
                  <a:lnTo>
                    <a:pt x="21524" y="9907"/>
                  </a:lnTo>
                  <a:cubicBezTo>
                    <a:pt x="21544" y="9929"/>
                    <a:pt x="21526" y="9995"/>
                    <a:pt x="21531" y="10034"/>
                  </a:cubicBezTo>
                  <a:lnTo>
                    <a:pt x="21533" y="10122"/>
                  </a:lnTo>
                  <a:lnTo>
                    <a:pt x="21531" y="10281"/>
                  </a:lnTo>
                  <a:lnTo>
                    <a:pt x="21531" y="10358"/>
                  </a:lnTo>
                  <a:cubicBezTo>
                    <a:pt x="21526" y="10404"/>
                    <a:pt x="21542" y="10474"/>
                    <a:pt x="21523" y="10502"/>
                  </a:cubicBezTo>
                  <a:lnTo>
                    <a:pt x="21524" y="10591"/>
                  </a:lnTo>
                  <a:lnTo>
                    <a:pt x="21514" y="10591"/>
                  </a:lnTo>
                  <a:lnTo>
                    <a:pt x="21514" y="10612"/>
                  </a:lnTo>
                  <a:lnTo>
                    <a:pt x="21514" y="10696"/>
                  </a:lnTo>
                  <a:lnTo>
                    <a:pt x="21514" y="10753"/>
                  </a:lnTo>
                  <a:lnTo>
                    <a:pt x="21514" y="10760"/>
                  </a:lnTo>
                  <a:lnTo>
                    <a:pt x="21514" y="10774"/>
                  </a:lnTo>
                  <a:lnTo>
                    <a:pt x="21514" y="10781"/>
                  </a:lnTo>
                  <a:lnTo>
                    <a:pt x="21506" y="10784"/>
                  </a:lnTo>
                  <a:cubicBezTo>
                    <a:pt x="21487" y="10802"/>
                    <a:pt x="21487" y="10838"/>
                    <a:pt x="21489" y="10855"/>
                  </a:cubicBezTo>
                  <a:lnTo>
                    <a:pt x="21489" y="10890"/>
                  </a:lnTo>
                  <a:cubicBezTo>
                    <a:pt x="21475" y="10919"/>
                    <a:pt x="21474" y="10965"/>
                    <a:pt x="21462" y="10996"/>
                  </a:cubicBezTo>
                  <a:lnTo>
                    <a:pt x="21462" y="11017"/>
                  </a:lnTo>
                  <a:cubicBezTo>
                    <a:pt x="21462" y="11056"/>
                    <a:pt x="21455" y="11083"/>
                    <a:pt x="21447" y="11112"/>
                  </a:cubicBezTo>
                  <a:cubicBezTo>
                    <a:pt x="21431" y="11121"/>
                    <a:pt x="21422" y="11145"/>
                    <a:pt x="21404" y="11122"/>
                  </a:cubicBezTo>
                  <a:cubicBezTo>
                    <a:pt x="21399" y="11164"/>
                    <a:pt x="21417" y="11177"/>
                    <a:pt x="21430" y="11196"/>
                  </a:cubicBezTo>
                  <a:cubicBezTo>
                    <a:pt x="21423" y="11226"/>
                    <a:pt x="21442" y="11223"/>
                    <a:pt x="21438" y="11249"/>
                  </a:cubicBezTo>
                  <a:lnTo>
                    <a:pt x="21430" y="11253"/>
                  </a:lnTo>
                  <a:cubicBezTo>
                    <a:pt x="21432" y="11277"/>
                    <a:pt x="21428" y="11292"/>
                    <a:pt x="21413" y="11295"/>
                  </a:cubicBezTo>
                  <a:cubicBezTo>
                    <a:pt x="21406" y="11295"/>
                    <a:pt x="21403" y="11308"/>
                    <a:pt x="21394" y="11305"/>
                  </a:cubicBezTo>
                  <a:cubicBezTo>
                    <a:pt x="21387" y="11315"/>
                    <a:pt x="21387" y="11329"/>
                    <a:pt x="21387" y="11348"/>
                  </a:cubicBezTo>
                  <a:cubicBezTo>
                    <a:pt x="21384" y="11370"/>
                    <a:pt x="21391" y="11376"/>
                    <a:pt x="21394" y="11390"/>
                  </a:cubicBezTo>
                  <a:cubicBezTo>
                    <a:pt x="21387" y="11395"/>
                    <a:pt x="21379" y="11399"/>
                    <a:pt x="21377" y="11411"/>
                  </a:cubicBezTo>
                  <a:cubicBezTo>
                    <a:pt x="21405" y="11414"/>
                    <a:pt x="21363" y="11467"/>
                    <a:pt x="21360" y="11432"/>
                  </a:cubicBezTo>
                  <a:cubicBezTo>
                    <a:pt x="21337" y="11427"/>
                    <a:pt x="21369" y="11490"/>
                    <a:pt x="21345" y="11485"/>
                  </a:cubicBezTo>
                  <a:lnTo>
                    <a:pt x="21343" y="11601"/>
                  </a:lnTo>
                  <a:lnTo>
                    <a:pt x="21343" y="11615"/>
                  </a:lnTo>
                  <a:lnTo>
                    <a:pt x="21354" y="11615"/>
                  </a:lnTo>
                  <a:lnTo>
                    <a:pt x="21352" y="11626"/>
                  </a:lnTo>
                  <a:cubicBezTo>
                    <a:pt x="21358" y="11650"/>
                    <a:pt x="21361" y="11680"/>
                    <a:pt x="21370" y="11700"/>
                  </a:cubicBezTo>
                  <a:cubicBezTo>
                    <a:pt x="21387" y="11698"/>
                    <a:pt x="21387" y="11712"/>
                    <a:pt x="21403" y="11710"/>
                  </a:cubicBezTo>
                  <a:cubicBezTo>
                    <a:pt x="21406" y="11680"/>
                    <a:pt x="21440" y="11682"/>
                    <a:pt x="21447" y="11654"/>
                  </a:cubicBezTo>
                  <a:cubicBezTo>
                    <a:pt x="21453" y="11652"/>
                    <a:pt x="21455" y="11647"/>
                    <a:pt x="21463" y="11647"/>
                  </a:cubicBezTo>
                  <a:lnTo>
                    <a:pt x="21497" y="11647"/>
                  </a:lnTo>
                  <a:cubicBezTo>
                    <a:pt x="21525" y="11659"/>
                    <a:pt x="21526" y="11705"/>
                    <a:pt x="21524" y="11753"/>
                  </a:cubicBezTo>
                  <a:cubicBezTo>
                    <a:pt x="21526" y="11769"/>
                    <a:pt x="21519" y="11792"/>
                    <a:pt x="21531" y="11795"/>
                  </a:cubicBezTo>
                  <a:lnTo>
                    <a:pt x="21531" y="11837"/>
                  </a:lnTo>
                  <a:lnTo>
                    <a:pt x="21531" y="11872"/>
                  </a:lnTo>
                  <a:cubicBezTo>
                    <a:pt x="21545" y="11922"/>
                    <a:pt x="21541" y="11996"/>
                    <a:pt x="21550" y="12052"/>
                  </a:cubicBezTo>
                  <a:lnTo>
                    <a:pt x="21556" y="12052"/>
                  </a:lnTo>
                  <a:lnTo>
                    <a:pt x="21556" y="12115"/>
                  </a:lnTo>
                  <a:lnTo>
                    <a:pt x="21558" y="12189"/>
                  </a:lnTo>
                  <a:lnTo>
                    <a:pt x="21548" y="12189"/>
                  </a:lnTo>
                  <a:lnTo>
                    <a:pt x="21548" y="12232"/>
                  </a:lnTo>
                  <a:lnTo>
                    <a:pt x="21548" y="12358"/>
                  </a:lnTo>
                  <a:cubicBezTo>
                    <a:pt x="21557" y="12412"/>
                    <a:pt x="21523" y="12411"/>
                    <a:pt x="21514" y="12443"/>
                  </a:cubicBezTo>
                  <a:cubicBezTo>
                    <a:pt x="21523" y="12464"/>
                    <a:pt x="21509" y="12533"/>
                    <a:pt x="21514" y="12584"/>
                  </a:cubicBezTo>
                  <a:cubicBezTo>
                    <a:pt x="21517" y="12612"/>
                    <a:pt x="21511" y="12633"/>
                    <a:pt x="21489" y="12630"/>
                  </a:cubicBezTo>
                  <a:lnTo>
                    <a:pt x="21489" y="12742"/>
                  </a:lnTo>
                  <a:lnTo>
                    <a:pt x="21497" y="12746"/>
                  </a:lnTo>
                  <a:lnTo>
                    <a:pt x="21497" y="12852"/>
                  </a:lnTo>
                  <a:cubicBezTo>
                    <a:pt x="21489" y="12852"/>
                    <a:pt x="21491" y="12861"/>
                    <a:pt x="21489" y="12869"/>
                  </a:cubicBezTo>
                  <a:cubicBezTo>
                    <a:pt x="21473" y="12895"/>
                    <a:pt x="21471" y="12941"/>
                    <a:pt x="21472" y="12989"/>
                  </a:cubicBezTo>
                  <a:lnTo>
                    <a:pt x="21472" y="13045"/>
                  </a:lnTo>
                  <a:cubicBezTo>
                    <a:pt x="21485" y="13045"/>
                    <a:pt x="21484" y="13105"/>
                    <a:pt x="21489" y="13052"/>
                  </a:cubicBezTo>
                  <a:cubicBezTo>
                    <a:pt x="21506" y="13073"/>
                    <a:pt x="21503" y="13093"/>
                    <a:pt x="21497" y="13119"/>
                  </a:cubicBezTo>
                  <a:cubicBezTo>
                    <a:pt x="21480" y="13098"/>
                    <a:pt x="21489" y="13095"/>
                    <a:pt x="21472" y="13116"/>
                  </a:cubicBezTo>
                  <a:lnTo>
                    <a:pt x="21472" y="13200"/>
                  </a:lnTo>
                  <a:cubicBezTo>
                    <a:pt x="21495" y="13197"/>
                    <a:pt x="21449" y="13245"/>
                    <a:pt x="21489" y="13235"/>
                  </a:cubicBezTo>
                  <a:lnTo>
                    <a:pt x="21489" y="13264"/>
                  </a:lnTo>
                  <a:lnTo>
                    <a:pt x="21480" y="13267"/>
                  </a:lnTo>
                  <a:cubicBezTo>
                    <a:pt x="21480" y="13283"/>
                    <a:pt x="21484" y="13354"/>
                    <a:pt x="21472" y="13320"/>
                  </a:cubicBezTo>
                  <a:cubicBezTo>
                    <a:pt x="21445" y="13308"/>
                    <a:pt x="21451" y="13336"/>
                    <a:pt x="21438" y="13341"/>
                  </a:cubicBezTo>
                  <a:cubicBezTo>
                    <a:pt x="21427" y="13344"/>
                    <a:pt x="21429" y="13367"/>
                    <a:pt x="21428" y="13383"/>
                  </a:cubicBezTo>
                  <a:cubicBezTo>
                    <a:pt x="21435" y="13392"/>
                    <a:pt x="21435" y="13412"/>
                    <a:pt x="21447" y="13415"/>
                  </a:cubicBezTo>
                  <a:cubicBezTo>
                    <a:pt x="21458" y="13441"/>
                    <a:pt x="21478" y="13407"/>
                    <a:pt x="21480" y="13429"/>
                  </a:cubicBezTo>
                  <a:cubicBezTo>
                    <a:pt x="21475" y="13448"/>
                    <a:pt x="21491" y="13488"/>
                    <a:pt x="21472" y="13489"/>
                  </a:cubicBezTo>
                  <a:cubicBezTo>
                    <a:pt x="21471" y="13474"/>
                    <a:pt x="21450" y="13481"/>
                    <a:pt x="21455" y="13503"/>
                  </a:cubicBezTo>
                  <a:cubicBezTo>
                    <a:pt x="21455" y="13509"/>
                    <a:pt x="21454" y="13516"/>
                    <a:pt x="21447" y="13514"/>
                  </a:cubicBezTo>
                  <a:cubicBezTo>
                    <a:pt x="21447" y="13539"/>
                    <a:pt x="21432" y="13541"/>
                    <a:pt x="21438" y="13574"/>
                  </a:cubicBezTo>
                  <a:cubicBezTo>
                    <a:pt x="21449" y="13581"/>
                    <a:pt x="21454" y="13596"/>
                    <a:pt x="21455" y="13616"/>
                  </a:cubicBezTo>
                  <a:cubicBezTo>
                    <a:pt x="21466" y="13612"/>
                    <a:pt x="21468" y="13601"/>
                    <a:pt x="21480" y="13598"/>
                  </a:cubicBezTo>
                  <a:lnTo>
                    <a:pt x="21480" y="13577"/>
                  </a:lnTo>
                  <a:lnTo>
                    <a:pt x="21496" y="13581"/>
                  </a:lnTo>
                  <a:lnTo>
                    <a:pt x="21497" y="13577"/>
                  </a:lnTo>
                  <a:cubicBezTo>
                    <a:pt x="21502" y="13574"/>
                    <a:pt x="21505" y="13574"/>
                    <a:pt x="21512" y="13574"/>
                  </a:cubicBezTo>
                  <a:cubicBezTo>
                    <a:pt x="21512" y="13595"/>
                    <a:pt x="21536" y="13587"/>
                    <a:pt x="21529" y="13616"/>
                  </a:cubicBezTo>
                  <a:cubicBezTo>
                    <a:pt x="21516" y="13613"/>
                    <a:pt x="21515" y="13626"/>
                    <a:pt x="21504" y="13626"/>
                  </a:cubicBezTo>
                  <a:cubicBezTo>
                    <a:pt x="21499" y="13619"/>
                    <a:pt x="21498" y="13604"/>
                    <a:pt x="21497" y="13591"/>
                  </a:cubicBezTo>
                  <a:lnTo>
                    <a:pt x="21497" y="13605"/>
                  </a:lnTo>
                  <a:cubicBezTo>
                    <a:pt x="21509" y="13608"/>
                    <a:pt x="21504" y="13635"/>
                    <a:pt x="21506" y="13651"/>
                  </a:cubicBezTo>
                  <a:lnTo>
                    <a:pt x="21507" y="13704"/>
                  </a:lnTo>
                  <a:lnTo>
                    <a:pt x="21506" y="13750"/>
                  </a:lnTo>
                  <a:lnTo>
                    <a:pt x="21506" y="13813"/>
                  </a:lnTo>
                  <a:lnTo>
                    <a:pt x="21506" y="13820"/>
                  </a:lnTo>
                  <a:cubicBezTo>
                    <a:pt x="21495" y="13825"/>
                    <a:pt x="21488" y="13837"/>
                    <a:pt x="21489" y="13855"/>
                  </a:cubicBezTo>
                  <a:cubicBezTo>
                    <a:pt x="21471" y="13852"/>
                    <a:pt x="21472" y="13823"/>
                    <a:pt x="21455" y="13820"/>
                  </a:cubicBezTo>
                  <a:lnTo>
                    <a:pt x="21455" y="13834"/>
                  </a:lnTo>
                  <a:lnTo>
                    <a:pt x="21447" y="13831"/>
                  </a:lnTo>
                  <a:cubicBezTo>
                    <a:pt x="21447" y="13866"/>
                    <a:pt x="21419" y="13866"/>
                    <a:pt x="21421" y="13905"/>
                  </a:cubicBezTo>
                  <a:lnTo>
                    <a:pt x="21421" y="13919"/>
                  </a:lnTo>
                  <a:cubicBezTo>
                    <a:pt x="21410" y="13922"/>
                    <a:pt x="21414" y="13941"/>
                    <a:pt x="21413" y="13957"/>
                  </a:cubicBezTo>
                  <a:cubicBezTo>
                    <a:pt x="21432" y="13962"/>
                    <a:pt x="21414" y="14013"/>
                    <a:pt x="21419" y="14035"/>
                  </a:cubicBezTo>
                  <a:cubicBezTo>
                    <a:pt x="21396" y="14088"/>
                    <a:pt x="21436" y="14119"/>
                    <a:pt x="21438" y="14172"/>
                  </a:cubicBezTo>
                  <a:cubicBezTo>
                    <a:pt x="21437" y="14189"/>
                    <a:pt x="21442" y="14216"/>
                    <a:pt x="21430" y="14218"/>
                  </a:cubicBezTo>
                  <a:lnTo>
                    <a:pt x="21430" y="14239"/>
                  </a:lnTo>
                  <a:cubicBezTo>
                    <a:pt x="21406" y="14241"/>
                    <a:pt x="21400" y="14206"/>
                    <a:pt x="21411" y="14193"/>
                  </a:cubicBezTo>
                  <a:cubicBezTo>
                    <a:pt x="21404" y="14195"/>
                    <a:pt x="21403" y="14189"/>
                    <a:pt x="21403" y="14183"/>
                  </a:cubicBezTo>
                  <a:cubicBezTo>
                    <a:pt x="21392" y="14187"/>
                    <a:pt x="21387" y="14196"/>
                    <a:pt x="21387" y="14214"/>
                  </a:cubicBezTo>
                  <a:cubicBezTo>
                    <a:pt x="21373" y="14215"/>
                    <a:pt x="21381" y="14244"/>
                    <a:pt x="21369" y="14246"/>
                  </a:cubicBezTo>
                  <a:cubicBezTo>
                    <a:pt x="21362" y="14234"/>
                    <a:pt x="21358" y="14218"/>
                    <a:pt x="21360" y="14193"/>
                  </a:cubicBezTo>
                  <a:cubicBezTo>
                    <a:pt x="21360" y="14162"/>
                    <a:pt x="21381" y="14127"/>
                    <a:pt x="21360" y="14088"/>
                  </a:cubicBezTo>
                  <a:lnTo>
                    <a:pt x="21360" y="14067"/>
                  </a:lnTo>
                  <a:lnTo>
                    <a:pt x="21362" y="14056"/>
                  </a:lnTo>
                  <a:lnTo>
                    <a:pt x="21360" y="14045"/>
                  </a:lnTo>
                  <a:cubicBezTo>
                    <a:pt x="21343" y="14042"/>
                    <a:pt x="21345" y="14017"/>
                    <a:pt x="21337" y="14003"/>
                  </a:cubicBezTo>
                  <a:lnTo>
                    <a:pt x="21326" y="14003"/>
                  </a:lnTo>
                  <a:cubicBezTo>
                    <a:pt x="21300" y="14015"/>
                    <a:pt x="21306" y="13987"/>
                    <a:pt x="21293" y="13982"/>
                  </a:cubicBezTo>
                  <a:cubicBezTo>
                    <a:pt x="21287" y="14015"/>
                    <a:pt x="21251" y="14009"/>
                    <a:pt x="21240" y="14035"/>
                  </a:cubicBezTo>
                  <a:lnTo>
                    <a:pt x="21240" y="14056"/>
                  </a:lnTo>
                  <a:cubicBezTo>
                    <a:pt x="21240" y="14067"/>
                    <a:pt x="21235" y="14069"/>
                    <a:pt x="21234" y="14077"/>
                  </a:cubicBezTo>
                  <a:cubicBezTo>
                    <a:pt x="21233" y="14092"/>
                    <a:pt x="21232" y="14107"/>
                    <a:pt x="21242" y="14109"/>
                  </a:cubicBezTo>
                  <a:cubicBezTo>
                    <a:pt x="21241" y="14158"/>
                    <a:pt x="21246" y="14212"/>
                    <a:pt x="21234" y="14246"/>
                  </a:cubicBezTo>
                  <a:cubicBezTo>
                    <a:pt x="21247" y="14275"/>
                    <a:pt x="21247" y="14331"/>
                    <a:pt x="21242" y="14355"/>
                  </a:cubicBezTo>
                  <a:cubicBezTo>
                    <a:pt x="21255" y="14386"/>
                    <a:pt x="21232" y="14426"/>
                    <a:pt x="21234" y="14450"/>
                  </a:cubicBezTo>
                  <a:cubicBezTo>
                    <a:pt x="21237" y="14473"/>
                    <a:pt x="21226" y="14478"/>
                    <a:pt x="21223" y="14493"/>
                  </a:cubicBezTo>
                  <a:cubicBezTo>
                    <a:pt x="21239" y="14494"/>
                    <a:pt x="21230" y="14532"/>
                    <a:pt x="21242" y="14538"/>
                  </a:cubicBezTo>
                  <a:cubicBezTo>
                    <a:pt x="21241" y="14554"/>
                    <a:pt x="21240" y="14568"/>
                    <a:pt x="21250" y="14570"/>
                  </a:cubicBezTo>
                  <a:cubicBezTo>
                    <a:pt x="21241" y="14473"/>
                    <a:pt x="21311" y="14612"/>
                    <a:pt x="21276" y="14644"/>
                  </a:cubicBezTo>
                  <a:lnTo>
                    <a:pt x="21267" y="14641"/>
                  </a:lnTo>
                  <a:cubicBezTo>
                    <a:pt x="21273" y="14652"/>
                    <a:pt x="21287" y="14655"/>
                    <a:pt x="21284" y="14676"/>
                  </a:cubicBezTo>
                  <a:cubicBezTo>
                    <a:pt x="21277" y="14684"/>
                    <a:pt x="21265" y="14684"/>
                    <a:pt x="21250" y="14683"/>
                  </a:cubicBezTo>
                  <a:cubicBezTo>
                    <a:pt x="21249" y="14701"/>
                    <a:pt x="21265" y="14714"/>
                    <a:pt x="21250" y="14718"/>
                  </a:cubicBezTo>
                  <a:cubicBezTo>
                    <a:pt x="21258" y="14727"/>
                    <a:pt x="21255" y="14743"/>
                    <a:pt x="21267" y="14746"/>
                  </a:cubicBezTo>
                  <a:cubicBezTo>
                    <a:pt x="21271" y="14769"/>
                    <a:pt x="21261" y="14778"/>
                    <a:pt x="21259" y="14792"/>
                  </a:cubicBezTo>
                  <a:lnTo>
                    <a:pt x="21267" y="14789"/>
                  </a:lnTo>
                  <a:lnTo>
                    <a:pt x="21267" y="14810"/>
                  </a:lnTo>
                  <a:cubicBezTo>
                    <a:pt x="21268" y="14829"/>
                    <a:pt x="21257" y="14835"/>
                    <a:pt x="21259" y="14855"/>
                  </a:cubicBezTo>
                  <a:close/>
                  <a:moveTo>
                    <a:pt x="21440" y="14479"/>
                  </a:moveTo>
                  <a:cubicBezTo>
                    <a:pt x="21427" y="14442"/>
                    <a:pt x="21409" y="14473"/>
                    <a:pt x="21389" y="14486"/>
                  </a:cubicBezTo>
                  <a:cubicBezTo>
                    <a:pt x="21382" y="14484"/>
                    <a:pt x="21381" y="14479"/>
                    <a:pt x="21372" y="14479"/>
                  </a:cubicBezTo>
                  <a:lnTo>
                    <a:pt x="21372" y="14465"/>
                  </a:lnTo>
                  <a:cubicBezTo>
                    <a:pt x="21356" y="14424"/>
                    <a:pt x="21366" y="14374"/>
                    <a:pt x="21389" y="14352"/>
                  </a:cubicBezTo>
                  <a:lnTo>
                    <a:pt x="21389" y="14338"/>
                  </a:lnTo>
                  <a:cubicBezTo>
                    <a:pt x="21410" y="14280"/>
                    <a:pt x="21420" y="14379"/>
                    <a:pt x="21457" y="14338"/>
                  </a:cubicBezTo>
                  <a:cubicBezTo>
                    <a:pt x="21453" y="14374"/>
                    <a:pt x="21460" y="14400"/>
                    <a:pt x="21465" y="14426"/>
                  </a:cubicBezTo>
                  <a:cubicBezTo>
                    <a:pt x="21455" y="14442"/>
                    <a:pt x="21441" y="14451"/>
                    <a:pt x="21440" y="14479"/>
                  </a:cubicBezTo>
                  <a:close/>
                  <a:moveTo>
                    <a:pt x="21590" y="14165"/>
                  </a:moveTo>
                  <a:cubicBezTo>
                    <a:pt x="21582" y="14179"/>
                    <a:pt x="21565" y="14184"/>
                    <a:pt x="21548" y="14169"/>
                  </a:cubicBezTo>
                  <a:cubicBezTo>
                    <a:pt x="21546" y="14134"/>
                    <a:pt x="21559" y="14118"/>
                    <a:pt x="21583" y="14116"/>
                  </a:cubicBezTo>
                  <a:cubicBezTo>
                    <a:pt x="21599" y="14131"/>
                    <a:pt x="21598" y="14152"/>
                    <a:pt x="21590" y="14165"/>
                  </a:cubicBezTo>
                  <a:close/>
                  <a:moveTo>
                    <a:pt x="21441" y="14384"/>
                  </a:moveTo>
                  <a:cubicBezTo>
                    <a:pt x="21440" y="14368"/>
                    <a:pt x="21429" y="14347"/>
                    <a:pt x="21414" y="14348"/>
                  </a:cubicBezTo>
                  <a:lnTo>
                    <a:pt x="21414" y="14391"/>
                  </a:lnTo>
                  <a:cubicBezTo>
                    <a:pt x="21434" y="14407"/>
                    <a:pt x="21443" y="14399"/>
                    <a:pt x="21441" y="14384"/>
                  </a:cubicBezTo>
                  <a:close/>
                  <a:moveTo>
                    <a:pt x="20618" y="15739"/>
                  </a:moveTo>
                  <a:cubicBezTo>
                    <a:pt x="20608" y="15748"/>
                    <a:pt x="20596" y="15753"/>
                    <a:pt x="20576" y="15750"/>
                  </a:cubicBezTo>
                  <a:cubicBezTo>
                    <a:pt x="20575" y="15724"/>
                    <a:pt x="20580" y="15703"/>
                    <a:pt x="20593" y="15694"/>
                  </a:cubicBezTo>
                  <a:cubicBezTo>
                    <a:pt x="20596" y="15714"/>
                    <a:pt x="20626" y="15705"/>
                    <a:pt x="20618" y="15739"/>
                  </a:cubicBezTo>
                  <a:close/>
                  <a:moveTo>
                    <a:pt x="21156" y="14281"/>
                  </a:moveTo>
                  <a:lnTo>
                    <a:pt x="21157" y="14257"/>
                  </a:lnTo>
                  <a:lnTo>
                    <a:pt x="21157" y="14172"/>
                  </a:lnTo>
                  <a:lnTo>
                    <a:pt x="21157" y="14151"/>
                  </a:lnTo>
                  <a:cubicBezTo>
                    <a:pt x="21157" y="14151"/>
                    <a:pt x="21157" y="14130"/>
                    <a:pt x="21157" y="14130"/>
                  </a:cubicBezTo>
                  <a:lnTo>
                    <a:pt x="21107" y="14130"/>
                  </a:lnTo>
                  <a:lnTo>
                    <a:pt x="21105" y="14239"/>
                  </a:lnTo>
                  <a:cubicBezTo>
                    <a:pt x="21110" y="14258"/>
                    <a:pt x="21095" y="14298"/>
                    <a:pt x="21113" y="14299"/>
                  </a:cubicBezTo>
                  <a:cubicBezTo>
                    <a:pt x="21112" y="14286"/>
                    <a:pt x="21115" y="14284"/>
                    <a:pt x="21122" y="14281"/>
                  </a:cubicBezTo>
                  <a:cubicBezTo>
                    <a:pt x="21130" y="14293"/>
                    <a:pt x="21141" y="14289"/>
                    <a:pt x="21156" y="14281"/>
                  </a:cubicBezTo>
                  <a:close/>
                  <a:moveTo>
                    <a:pt x="20598" y="15331"/>
                  </a:moveTo>
                  <a:cubicBezTo>
                    <a:pt x="20591" y="15333"/>
                    <a:pt x="20590" y="15327"/>
                    <a:pt x="20589" y="15320"/>
                  </a:cubicBezTo>
                  <a:cubicBezTo>
                    <a:pt x="20589" y="15320"/>
                    <a:pt x="20588" y="15268"/>
                    <a:pt x="20588" y="15268"/>
                  </a:cubicBezTo>
                  <a:lnTo>
                    <a:pt x="20589" y="15257"/>
                  </a:lnTo>
                  <a:cubicBezTo>
                    <a:pt x="20601" y="15254"/>
                    <a:pt x="20595" y="15231"/>
                    <a:pt x="20596" y="15215"/>
                  </a:cubicBezTo>
                  <a:cubicBezTo>
                    <a:pt x="20620" y="15216"/>
                    <a:pt x="20607" y="15305"/>
                    <a:pt x="20598" y="15331"/>
                  </a:cubicBezTo>
                  <a:close/>
                  <a:moveTo>
                    <a:pt x="21578" y="13288"/>
                  </a:moveTo>
                  <a:cubicBezTo>
                    <a:pt x="21537" y="13308"/>
                    <a:pt x="21549" y="13204"/>
                    <a:pt x="21560" y="13193"/>
                  </a:cubicBezTo>
                  <a:cubicBezTo>
                    <a:pt x="21556" y="13238"/>
                    <a:pt x="21586" y="13239"/>
                    <a:pt x="21578" y="13288"/>
                  </a:cubicBezTo>
                  <a:close/>
                  <a:moveTo>
                    <a:pt x="20395" y="15718"/>
                  </a:moveTo>
                  <a:cubicBezTo>
                    <a:pt x="20405" y="15707"/>
                    <a:pt x="20414" y="15687"/>
                    <a:pt x="20415" y="15669"/>
                  </a:cubicBezTo>
                  <a:lnTo>
                    <a:pt x="20414" y="15644"/>
                  </a:lnTo>
                  <a:cubicBezTo>
                    <a:pt x="20414" y="15638"/>
                    <a:pt x="20417" y="15635"/>
                    <a:pt x="20424" y="15637"/>
                  </a:cubicBezTo>
                  <a:lnTo>
                    <a:pt x="20424" y="15588"/>
                  </a:lnTo>
                  <a:lnTo>
                    <a:pt x="20424" y="15546"/>
                  </a:lnTo>
                  <a:cubicBezTo>
                    <a:pt x="20417" y="15548"/>
                    <a:pt x="20416" y="15542"/>
                    <a:pt x="20415" y="15535"/>
                  </a:cubicBezTo>
                  <a:cubicBezTo>
                    <a:pt x="20418" y="15507"/>
                    <a:pt x="20404" y="15504"/>
                    <a:pt x="20382" y="15507"/>
                  </a:cubicBezTo>
                  <a:cubicBezTo>
                    <a:pt x="20373" y="15468"/>
                    <a:pt x="20423" y="15502"/>
                    <a:pt x="20407" y="15454"/>
                  </a:cubicBezTo>
                  <a:lnTo>
                    <a:pt x="20373" y="15454"/>
                  </a:lnTo>
                  <a:cubicBezTo>
                    <a:pt x="20368" y="15473"/>
                    <a:pt x="20383" y="15513"/>
                    <a:pt x="20365" y="15514"/>
                  </a:cubicBezTo>
                  <a:cubicBezTo>
                    <a:pt x="20364" y="15528"/>
                    <a:pt x="20352" y="15532"/>
                    <a:pt x="20354" y="15549"/>
                  </a:cubicBezTo>
                  <a:cubicBezTo>
                    <a:pt x="20361" y="15552"/>
                    <a:pt x="20366" y="15558"/>
                    <a:pt x="20365" y="15570"/>
                  </a:cubicBezTo>
                  <a:lnTo>
                    <a:pt x="20365" y="15634"/>
                  </a:lnTo>
                  <a:lnTo>
                    <a:pt x="20363" y="15708"/>
                  </a:lnTo>
                  <a:cubicBezTo>
                    <a:pt x="20371" y="15730"/>
                    <a:pt x="20385" y="15730"/>
                    <a:pt x="20395" y="15718"/>
                  </a:cubicBezTo>
                  <a:close/>
                  <a:moveTo>
                    <a:pt x="20047" y="16211"/>
                  </a:moveTo>
                  <a:cubicBezTo>
                    <a:pt x="20028" y="16213"/>
                    <a:pt x="20043" y="16174"/>
                    <a:pt x="20038" y="16159"/>
                  </a:cubicBezTo>
                  <a:cubicBezTo>
                    <a:pt x="20041" y="16028"/>
                    <a:pt x="19987" y="15910"/>
                    <a:pt x="19961" y="15785"/>
                  </a:cubicBezTo>
                  <a:cubicBezTo>
                    <a:pt x="19949" y="15739"/>
                    <a:pt x="19970" y="15663"/>
                    <a:pt x="19944" y="15595"/>
                  </a:cubicBezTo>
                  <a:cubicBezTo>
                    <a:pt x="19945" y="15546"/>
                    <a:pt x="19951" y="15554"/>
                    <a:pt x="19944" y="15511"/>
                  </a:cubicBezTo>
                  <a:lnTo>
                    <a:pt x="19945" y="15401"/>
                  </a:lnTo>
                  <a:lnTo>
                    <a:pt x="19944" y="15391"/>
                  </a:lnTo>
                  <a:lnTo>
                    <a:pt x="19945" y="15359"/>
                  </a:lnTo>
                  <a:cubicBezTo>
                    <a:pt x="19944" y="15326"/>
                    <a:pt x="19951" y="15282"/>
                    <a:pt x="19937" y="15264"/>
                  </a:cubicBezTo>
                  <a:cubicBezTo>
                    <a:pt x="19943" y="15225"/>
                    <a:pt x="19921" y="15219"/>
                    <a:pt x="19927" y="15179"/>
                  </a:cubicBezTo>
                  <a:cubicBezTo>
                    <a:pt x="19937" y="15178"/>
                    <a:pt x="19936" y="15163"/>
                    <a:pt x="19935" y="15148"/>
                  </a:cubicBezTo>
                  <a:lnTo>
                    <a:pt x="19935" y="15127"/>
                  </a:lnTo>
                  <a:lnTo>
                    <a:pt x="19935" y="15084"/>
                  </a:lnTo>
                  <a:lnTo>
                    <a:pt x="19937" y="15060"/>
                  </a:lnTo>
                  <a:lnTo>
                    <a:pt x="19937" y="14975"/>
                  </a:lnTo>
                  <a:lnTo>
                    <a:pt x="19935" y="14965"/>
                  </a:lnTo>
                  <a:cubicBezTo>
                    <a:pt x="19945" y="14963"/>
                    <a:pt x="19942" y="14945"/>
                    <a:pt x="19944" y="14933"/>
                  </a:cubicBezTo>
                  <a:lnTo>
                    <a:pt x="19945" y="14880"/>
                  </a:lnTo>
                  <a:cubicBezTo>
                    <a:pt x="19965" y="14862"/>
                    <a:pt x="19947" y="14796"/>
                    <a:pt x="19952" y="14760"/>
                  </a:cubicBezTo>
                  <a:lnTo>
                    <a:pt x="19954" y="14708"/>
                  </a:lnTo>
                  <a:cubicBezTo>
                    <a:pt x="19922" y="14707"/>
                    <a:pt x="19884" y="14699"/>
                    <a:pt x="19893" y="14750"/>
                  </a:cubicBezTo>
                  <a:lnTo>
                    <a:pt x="19893" y="14764"/>
                  </a:lnTo>
                  <a:cubicBezTo>
                    <a:pt x="19879" y="14806"/>
                    <a:pt x="19888" y="14875"/>
                    <a:pt x="19886" y="14933"/>
                  </a:cubicBezTo>
                  <a:lnTo>
                    <a:pt x="19886" y="14954"/>
                  </a:lnTo>
                  <a:lnTo>
                    <a:pt x="19885" y="15000"/>
                  </a:lnTo>
                  <a:cubicBezTo>
                    <a:pt x="19879" y="15032"/>
                    <a:pt x="19826" y="15049"/>
                    <a:pt x="19834" y="14986"/>
                  </a:cubicBezTo>
                  <a:cubicBezTo>
                    <a:pt x="19810" y="14988"/>
                    <a:pt x="19841" y="14921"/>
                    <a:pt x="19817" y="14922"/>
                  </a:cubicBezTo>
                  <a:lnTo>
                    <a:pt x="19815" y="14870"/>
                  </a:lnTo>
                  <a:lnTo>
                    <a:pt x="19808" y="14870"/>
                  </a:lnTo>
                  <a:cubicBezTo>
                    <a:pt x="19810" y="14850"/>
                    <a:pt x="19797" y="14846"/>
                    <a:pt x="19798" y="14827"/>
                  </a:cubicBezTo>
                  <a:lnTo>
                    <a:pt x="19808" y="14827"/>
                  </a:lnTo>
                  <a:cubicBezTo>
                    <a:pt x="19809" y="14794"/>
                    <a:pt x="19805" y="14765"/>
                    <a:pt x="19792" y="14750"/>
                  </a:cubicBezTo>
                  <a:cubicBezTo>
                    <a:pt x="19774" y="14754"/>
                    <a:pt x="19768" y="14743"/>
                    <a:pt x="19756" y="14739"/>
                  </a:cubicBezTo>
                  <a:cubicBezTo>
                    <a:pt x="19761" y="14710"/>
                    <a:pt x="19773" y="14690"/>
                    <a:pt x="19790" y="14676"/>
                  </a:cubicBezTo>
                  <a:lnTo>
                    <a:pt x="19792" y="14665"/>
                  </a:lnTo>
                  <a:lnTo>
                    <a:pt x="19792" y="14644"/>
                  </a:lnTo>
                  <a:lnTo>
                    <a:pt x="19790" y="14634"/>
                  </a:lnTo>
                  <a:lnTo>
                    <a:pt x="19800" y="14634"/>
                  </a:lnTo>
                  <a:cubicBezTo>
                    <a:pt x="19787" y="14545"/>
                    <a:pt x="19820" y="14473"/>
                    <a:pt x="19825" y="14440"/>
                  </a:cubicBezTo>
                  <a:lnTo>
                    <a:pt x="19825" y="14433"/>
                  </a:lnTo>
                  <a:cubicBezTo>
                    <a:pt x="19812" y="14394"/>
                    <a:pt x="19884" y="14375"/>
                    <a:pt x="19876" y="14412"/>
                  </a:cubicBezTo>
                  <a:cubicBezTo>
                    <a:pt x="19884" y="14421"/>
                    <a:pt x="19883" y="14482"/>
                    <a:pt x="19901" y="14507"/>
                  </a:cubicBezTo>
                  <a:cubicBezTo>
                    <a:pt x="19931" y="14511"/>
                    <a:pt x="19951" y="14504"/>
                    <a:pt x="19945" y="14465"/>
                  </a:cubicBezTo>
                  <a:lnTo>
                    <a:pt x="19944" y="14433"/>
                  </a:lnTo>
                  <a:cubicBezTo>
                    <a:pt x="19961" y="14411"/>
                    <a:pt x="19919" y="14372"/>
                    <a:pt x="19927" y="14327"/>
                  </a:cubicBezTo>
                  <a:lnTo>
                    <a:pt x="19927" y="14313"/>
                  </a:lnTo>
                  <a:cubicBezTo>
                    <a:pt x="19916" y="14201"/>
                    <a:pt x="19937" y="14181"/>
                    <a:pt x="19952" y="14091"/>
                  </a:cubicBezTo>
                  <a:cubicBezTo>
                    <a:pt x="19991" y="14078"/>
                    <a:pt x="19985" y="14120"/>
                    <a:pt x="20020" y="14112"/>
                  </a:cubicBezTo>
                  <a:cubicBezTo>
                    <a:pt x="20016" y="14138"/>
                    <a:pt x="20035" y="14135"/>
                    <a:pt x="20028" y="14165"/>
                  </a:cubicBezTo>
                  <a:lnTo>
                    <a:pt x="20030" y="14176"/>
                  </a:lnTo>
                  <a:lnTo>
                    <a:pt x="20037" y="14176"/>
                  </a:lnTo>
                  <a:lnTo>
                    <a:pt x="20037" y="14197"/>
                  </a:lnTo>
                  <a:cubicBezTo>
                    <a:pt x="19988" y="14232"/>
                    <a:pt x="20012" y="14382"/>
                    <a:pt x="20038" y="14433"/>
                  </a:cubicBezTo>
                  <a:lnTo>
                    <a:pt x="20055" y="14433"/>
                  </a:lnTo>
                  <a:cubicBezTo>
                    <a:pt x="20085" y="14400"/>
                    <a:pt x="20095" y="14491"/>
                    <a:pt x="20106" y="14419"/>
                  </a:cubicBezTo>
                  <a:lnTo>
                    <a:pt x="20106" y="14398"/>
                  </a:lnTo>
                  <a:cubicBezTo>
                    <a:pt x="20129" y="14377"/>
                    <a:pt x="20133" y="14333"/>
                    <a:pt x="20148" y="14303"/>
                  </a:cubicBezTo>
                  <a:cubicBezTo>
                    <a:pt x="20173" y="14328"/>
                    <a:pt x="20140" y="14366"/>
                    <a:pt x="20157" y="14391"/>
                  </a:cubicBezTo>
                  <a:cubicBezTo>
                    <a:pt x="20159" y="14408"/>
                    <a:pt x="20149" y="14409"/>
                    <a:pt x="20148" y="14422"/>
                  </a:cubicBezTo>
                  <a:cubicBezTo>
                    <a:pt x="20093" y="14435"/>
                    <a:pt x="20146" y="14579"/>
                    <a:pt x="20116" y="14623"/>
                  </a:cubicBezTo>
                  <a:cubicBezTo>
                    <a:pt x="20115" y="14643"/>
                    <a:pt x="20109" y="14662"/>
                    <a:pt x="20098" y="14669"/>
                  </a:cubicBezTo>
                  <a:cubicBezTo>
                    <a:pt x="20097" y="14688"/>
                    <a:pt x="20108" y="14687"/>
                    <a:pt x="20106" y="14708"/>
                  </a:cubicBezTo>
                  <a:cubicBezTo>
                    <a:pt x="20103" y="14743"/>
                    <a:pt x="20086" y="14764"/>
                    <a:pt x="20072" y="14785"/>
                  </a:cubicBezTo>
                  <a:cubicBezTo>
                    <a:pt x="20068" y="14794"/>
                    <a:pt x="20063" y="14802"/>
                    <a:pt x="20064" y="14817"/>
                  </a:cubicBezTo>
                  <a:cubicBezTo>
                    <a:pt x="20063" y="14830"/>
                    <a:pt x="20053" y="14831"/>
                    <a:pt x="20055" y="14848"/>
                  </a:cubicBezTo>
                  <a:lnTo>
                    <a:pt x="20055" y="14855"/>
                  </a:lnTo>
                  <a:lnTo>
                    <a:pt x="20055" y="14891"/>
                  </a:lnTo>
                  <a:cubicBezTo>
                    <a:pt x="20050" y="14948"/>
                    <a:pt x="20067" y="15031"/>
                    <a:pt x="20047" y="15070"/>
                  </a:cubicBezTo>
                  <a:lnTo>
                    <a:pt x="20047" y="15155"/>
                  </a:lnTo>
                  <a:cubicBezTo>
                    <a:pt x="20067" y="15191"/>
                    <a:pt x="20050" y="15274"/>
                    <a:pt x="20055" y="15327"/>
                  </a:cubicBezTo>
                  <a:cubicBezTo>
                    <a:pt x="20054" y="15336"/>
                    <a:pt x="20059" y="15337"/>
                    <a:pt x="20064" y="15338"/>
                  </a:cubicBezTo>
                  <a:lnTo>
                    <a:pt x="20064" y="15394"/>
                  </a:lnTo>
                  <a:lnTo>
                    <a:pt x="20072" y="15391"/>
                  </a:lnTo>
                  <a:lnTo>
                    <a:pt x="20089" y="15391"/>
                  </a:lnTo>
                  <a:cubicBezTo>
                    <a:pt x="20127" y="15418"/>
                    <a:pt x="20096" y="15533"/>
                    <a:pt x="20106" y="15595"/>
                  </a:cubicBezTo>
                  <a:cubicBezTo>
                    <a:pt x="20091" y="15599"/>
                    <a:pt x="20084" y="15576"/>
                    <a:pt x="20081" y="15592"/>
                  </a:cubicBezTo>
                  <a:lnTo>
                    <a:pt x="20081" y="15627"/>
                  </a:lnTo>
                  <a:lnTo>
                    <a:pt x="20081" y="15697"/>
                  </a:lnTo>
                  <a:lnTo>
                    <a:pt x="20081" y="15711"/>
                  </a:lnTo>
                  <a:lnTo>
                    <a:pt x="20081" y="15725"/>
                  </a:lnTo>
                  <a:cubicBezTo>
                    <a:pt x="20100" y="15727"/>
                    <a:pt x="20084" y="15767"/>
                    <a:pt x="20089" y="15785"/>
                  </a:cubicBezTo>
                  <a:lnTo>
                    <a:pt x="20089" y="15947"/>
                  </a:lnTo>
                  <a:cubicBezTo>
                    <a:pt x="20095" y="16029"/>
                    <a:pt x="20066" y="16070"/>
                    <a:pt x="20072" y="16151"/>
                  </a:cubicBezTo>
                  <a:cubicBezTo>
                    <a:pt x="20091" y="16176"/>
                    <a:pt x="20076" y="16214"/>
                    <a:pt x="20047" y="16211"/>
                  </a:cubicBezTo>
                  <a:close/>
                  <a:moveTo>
                    <a:pt x="20407" y="15327"/>
                  </a:moveTo>
                  <a:cubicBezTo>
                    <a:pt x="20417" y="15296"/>
                    <a:pt x="20396" y="15243"/>
                    <a:pt x="20424" y="15215"/>
                  </a:cubicBezTo>
                  <a:cubicBezTo>
                    <a:pt x="20410" y="15180"/>
                    <a:pt x="20426" y="15175"/>
                    <a:pt x="20424" y="15130"/>
                  </a:cubicBezTo>
                  <a:cubicBezTo>
                    <a:pt x="20429" y="15129"/>
                    <a:pt x="20434" y="15129"/>
                    <a:pt x="20432" y="15120"/>
                  </a:cubicBezTo>
                  <a:lnTo>
                    <a:pt x="20432" y="15056"/>
                  </a:lnTo>
                  <a:lnTo>
                    <a:pt x="20432" y="14993"/>
                  </a:lnTo>
                  <a:cubicBezTo>
                    <a:pt x="20432" y="14986"/>
                    <a:pt x="20431" y="14980"/>
                    <a:pt x="20424" y="14982"/>
                  </a:cubicBezTo>
                  <a:lnTo>
                    <a:pt x="20424" y="14975"/>
                  </a:lnTo>
                  <a:lnTo>
                    <a:pt x="20424" y="14961"/>
                  </a:lnTo>
                  <a:cubicBezTo>
                    <a:pt x="20443" y="14953"/>
                    <a:pt x="20427" y="14906"/>
                    <a:pt x="20432" y="14880"/>
                  </a:cubicBezTo>
                  <a:cubicBezTo>
                    <a:pt x="20444" y="14866"/>
                    <a:pt x="20441" y="14828"/>
                    <a:pt x="20441" y="14799"/>
                  </a:cubicBezTo>
                  <a:lnTo>
                    <a:pt x="20441" y="14792"/>
                  </a:lnTo>
                  <a:cubicBezTo>
                    <a:pt x="20417" y="14793"/>
                    <a:pt x="20424" y="14774"/>
                    <a:pt x="20407" y="14792"/>
                  </a:cubicBezTo>
                  <a:cubicBezTo>
                    <a:pt x="20394" y="14787"/>
                    <a:pt x="20408" y="14783"/>
                    <a:pt x="20407" y="14771"/>
                  </a:cubicBezTo>
                  <a:cubicBezTo>
                    <a:pt x="20399" y="14776"/>
                    <a:pt x="20392" y="14780"/>
                    <a:pt x="20390" y="14792"/>
                  </a:cubicBezTo>
                  <a:lnTo>
                    <a:pt x="20390" y="14834"/>
                  </a:lnTo>
                  <a:lnTo>
                    <a:pt x="20380" y="14834"/>
                  </a:lnTo>
                  <a:lnTo>
                    <a:pt x="20380" y="14877"/>
                  </a:lnTo>
                  <a:lnTo>
                    <a:pt x="20382" y="14929"/>
                  </a:lnTo>
                  <a:lnTo>
                    <a:pt x="20382" y="14986"/>
                  </a:lnTo>
                  <a:cubicBezTo>
                    <a:pt x="20381" y="14992"/>
                    <a:pt x="20380" y="14998"/>
                    <a:pt x="20373" y="14996"/>
                  </a:cubicBezTo>
                  <a:lnTo>
                    <a:pt x="20373" y="15003"/>
                  </a:lnTo>
                  <a:lnTo>
                    <a:pt x="20373" y="15067"/>
                  </a:lnTo>
                  <a:lnTo>
                    <a:pt x="20371" y="15197"/>
                  </a:lnTo>
                  <a:lnTo>
                    <a:pt x="20371" y="15303"/>
                  </a:lnTo>
                  <a:lnTo>
                    <a:pt x="20373" y="15313"/>
                  </a:lnTo>
                  <a:cubicBezTo>
                    <a:pt x="20385" y="15317"/>
                    <a:pt x="20389" y="15332"/>
                    <a:pt x="20407" y="15327"/>
                  </a:cubicBezTo>
                  <a:close/>
                  <a:moveTo>
                    <a:pt x="20679" y="14704"/>
                  </a:moveTo>
                  <a:cubicBezTo>
                    <a:pt x="20671" y="14664"/>
                    <a:pt x="20661" y="14677"/>
                    <a:pt x="20671" y="14630"/>
                  </a:cubicBezTo>
                  <a:lnTo>
                    <a:pt x="20662" y="14634"/>
                  </a:lnTo>
                  <a:cubicBezTo>
                    <a:pt x="20643" y="14632"/>
                    <a:pt x="20659" y="14585"/>
                    <a:pt x="20654" y="14567"/>
                  </a:cubicBezTo>
                  <a:lnTo>
                    <a:pt x="20654" y="14560"/>
                  </a:lnTo>
                  <a:cubicBezTo>
                    <a:pt x="20650" y="14550"/>
                    <a:pt x="20646" y="14541"/>
                    <a:pt x="20637" y="14538"/>
                  </a:cubicBezTo>
                  <a:lnTo>
                    <a:pt x="20637" y="14496"/>
                  </a:lnTo>
                  <a:lnTo>
                    <a:pt x="20628" y="14493"/>
                  </a:lnTo>
                  <a:cubicBezTo>
                    <a:pt x="20626" y="14477"/>
                    <a:pt x="20613" y="14475"/>
                    <a:pt x="20610" y="14461"/>
                  </a:cubicBezTo>
                  <a:cubicBezTo>
                    <a:pt x="20580" y="14452"/>
                    <a:pt x="20574" y="14473"/>
                    <a:pt x="20559" y="14482"/>
                  </a:cubicBezTo>
                  <a:lnTo>
                    <a:pt x="20561" y="14493"/>
                  </a:lnTo>
                  <a:cubicBezTo>
                    <a:pt x="20551" y="14505"/>
                    <a:pt x="20549" y="14530"/>
                    <a:pt x="20551" y="14556"/>
                  </a:cubicBezTo>
                  <a:lnTo>
                    <a:pt x="20552" y="14630"/>
                  </a:lnTo>
                  <a:cubicBezTo>
                    <a:pt x="20550" y="14661"/>
                    <a:pt x="20571" y="14662"/>
                    <a:pt x="20569" y="14693"/>
                  </a:cubicBezTo>
                  <a:cubicBezTo>
                    <a:pt x="20569" y="14693"/>
                    <a:pt x="20569" y="14708"/>
                    <a:pt x="20569" y="14708"/>
                  </a:cubicBezTo>
                  <a:cubicBezTo>
                    <a:pt x="20581" y="14697"/>
                    <a:pt x="20595" y="14687"/>
                    <a:pt x="20603" y="14672"/>
                  </a:cubicBezTo>
                  <a:lnTo>
                    <a:pt x="20637" y="14672"/>
                  </a:lnTo>
                  <a:cubicBezTo>
                    <a:pt x="20629" y="14722"/>
                    <a:pt x="20665" y="14668"/>
                    <a:pt x="20662" y="14697"/>
                  </a:cubicBezTo>
                  <a:cubicBezTo>
                    <a:pt x="20671" y="14697"/>
                    <a:pt x="20672" y="14702"/>
                    <a:pt x="20679" y="14704"/>
                  </a:cubicBezTo>
                  <a:close/>
                  <a:moveTo>
                    <a:pt x="20441" y="14665"/>
                  </a:moveTo>
                  <a:cubicBezTo>
                    <a:pt x="20442" y="14657"/>
                    <a:pt x="20449" y="14651"/>
                    <a:pt x="20449" y="14641"/>
                  </a:cubicBezTo>
                  <a:cubicBezTo>
                    <a:pt x="20456" y="14586"/>
                    <a:pt x="20470" y="14532"/>
                    <a:pt x="20432" y="14507"/>
                  </a:cubicBezTo>
                  <a:cubicBezTo>
                    <a:pt x="20410" y="14508"/>
                    <a:pt x="20415" y="14542"/>
                    <a:pt x="20415" y="14570"/>
                  </a:cubicBezTo>
                  <a:cubicBezTo>
                    <a:pt x="20410" y="14613"/>
                    <a:pt x="20422" y="14688"/>
                    <a:pt x="20441" y="14665"/>
                  </a:cubicBezTo>
                  <a:close/>
                  <a:moveTo>
                    <a:pt x="19893" y="15673"/>
                  </a:moveTo>
                  <a:cubicBezTo>
                    <a:pt x="19882" y="15673"/>
                    <a:pt x="19885" y="15691"/>
                    <a:pt x="19876" y="15694"/>
                  </a:cubicBezTo>
                  <a:cubicBezTo>
                    <a:pt x="19876" y="15647"/>
                    <a:pt x="19854" y="15620"/>
                    <a:pt x="19868" y="15584"/>
                  </a:cubicBezTo>
                  <a:cubicBezTo>
                    <a:pt x="19867" y="15571"/>
                    <a:pt x="19865" y="15559"/>
                    <a:pt x="19851" y="15563"/>
                  </a:cubicBezTo>
                  <a:cubicBezTo>
                    <a:pt x="19849" y="15576"/>
                    <a:pt x="19851" y="15597"/>
                    <a:pt x="19841" y="15599"/>
                  </a:cubicBezTo>
                  <a:cubicBezTo>
                    <a:pt x="19844" y="15660"/>
                    <a:pt x="19849" y="15719"/>
                    <a:pt x="19832" y="15778"/>
                  </a:cubicBezTo>
                  <a:cubicBezTo>
                    <a:pt x="19822" y="15765"/>
                    <a:pt x="19824" y="15741"/>
                    <a:pt x="19825" y="15715"/>
                  </a:cubicBezTo>
                  <a:cubicBezTo>
                    <a:pt x="19814" y="15701"/>
                    <a:pt x="19817" y="15669"/>
                    <a:pt x="19817" y="15641"/>
                  </a:cubicBezTo>
                  <a:cubicBezTo>
                    <a:pt x="19810" y="15615"/>
                    <a:pt x="19810" y="15590"/>
                    <a:pt x="19825" y="15567"/>
                  </a:cubicBezTo>
                  <a:lnTo>
                    <a:pt x="19825" y="15525"/>
                  </a:lnTo>
                  <a:cubicBezTo>
                    <a:pt x="19817" y="15524"/>
                    <a:pt x="19819" y="15508"/>
                    <a:pt x="19817" y="15500"/>
                  </a:cubicBezTo>
                  <a:lnTo>
                    <a:pt x="19817" y="15493"/>
                  </a:lnTo>
                  <a:cubicBezTo>
                    <a:pt x="19835" y="15495"/>
                    <a:pt x="19821" y="15455"/>
                    <a:pt x="19825" y="15440"/>
                  </a:cubicBezTo>
                  <a:cubicBezTo>
                    <a:pt x="19821" y="15440"/>
                    <a:pt x="19816" y="15428"/>
                    <a:pt x="19825" y="15426"/>
                  </a:cubicBezTo>
                  <a:cubicBezTo>
                    <a:pt x="19805" y="15415"/>
                    <a:pt x="19842" y="15377"/>
                    <a:pt x="19815" y="15363"/>
                  </a:cubicBezTo>
                  <a:lnTo>
                    <a:pt x="19817" y="15352"/>
                  </a:lnTo>
                  <a:lnTo>
                    <a:pt x="19815" y="15341"/>
                  </a:lnTo>
                  <a:cubicBezTo>
                    <a:pt x="19828" y="15339"/>
                    <a:pt x="19823" y="15318"/>
                    <a:pt x="19817" y="15310"/>
                  </a:cubicBezTo>
                  <a:lnTo>
                    <a:pt x="19817" y="15289"/>
                  </a:lnTo>
                  <a:lnTo>
                    <a:pt x="19817" y="15204"/>
                  </a:lnTo>
                  <a:cubicBezTo>
                    <a:pt x="19858" y="15213"/>
                    <a:pt x="19846" y="15282"/>
                    <a:pt x="19842" y="15320"/>
                  </a:cubicBezTo>
                  <a:cubicBezTo>
                    <a:pt x="19873" y="15325"/>
                    <a:pt x="19861" y="15381"/>
                    <a:pt x="19876" y="15405"/>
                  </a:cubicBezTo>
                  <a:lnTo>
                    <a:pt x="19876" y="15419"/>
                  </a:lnTo>
                  <a:cubicBezTo>
                    <a:pt x="19881" y="15419"/>
                    <a:pt x="19886" y="15420"/>
                    <a:pt x="19885" y="15430"/>
                  </a:cubicBezTo>
                  <a:cubicBezTo>
                    <a:pt x="19890" y="15465"/>
                    <a:pt x="19873" y="15528"/>
                    <a:pt x="19893" y="15546"/>
                  </a:cubicBezTo>
                  <a:cubicBezTo>
                    <a:pt x="19890" y="15585"/>
                    <a:pt x="19894" y="15614"/>
                    <a:pt x="19901" y="15641"/>
                  </a:cubicBezTo>
                  <a:cubicBezTo>
                    <a:pt x="19891" y="15643"/>
                    <a:pt x="19894" y="15660"/>
                    <a:pt x="19893" y="15673"/>
                  </a:cubicBezTo>
                  <a:close/>
                  <a:moveTo>
                    <a:pt x="20449" y="14218"/>
                  </a:moveTo>
                  <a:cubicBezTo>
                    <a:pt x="20472" y="14193"/>
                    <a:pt x="20443" y="14101"/>
                    <a:pt x="20466" y="14077"/>
                  </a:cubicBezTo>
                  <a:cubicBezTo>
                    <a:pt x="20454" y="14034"/>
                    <a:pt x="20455" y="14030"/>
                    <a:pt x="20449" y="13993"/>
                  </a:cubicBezTo>
                  <a:cubicBezTo>
                    <a:pt x="20406" y="14006"/>
                    <a:pt x="20390" y="14089"/>
                    <a:pt x="20407" y="14144"/>
                  </a:cubicBezTo>
                  <a:lnTo>
                    <a:pt x="20407" y="14151"/>
                  </a:lnTo>
                  <a:cubicBezTo>
                    <a:pt x="20411" y="14160"/>
                    <a:pt x="20416" y="14168"/>
                    <a:pt x="20415" y="14183"/>
                  </a:cubicBezTo>
                  <a:cubicBezTo>
                    <a:pt x="20432" y="14187"/>
                    <a:pt x="20422" y="14227"/>
                    <a:pt x="20449" y="14218"/>
                  </a:cubicBezTo>
                  <a:close/>
                  <a:moveTo>
                    <a:pt x="19694" y="15637"/>
                  </a:moveTo>
                  <a:cubicBezTo>
                    <a:pt x="19685" y="15644"/>
                    <a:pt x="19683" y="15662"/>
                    <a:pt x="19666" y="15658"/>
                  </a:cubicBezTo>
                  <a:cubicBezTo>
                    <a:pt x="19662" y="15643"/>
                    <a:pt x="19677" y="15604"/>
                    <a:pt x="19658" y="15606"/>
                  </a:cubicBezTo>
                  <a:lnTo>
                    <a:pt x="19660" y="15595"/>
                  </a:lnTo>
                  <a:cubicBezTo>
                    <a:pt x="19686" y="15591"/>
                    <a:pt x="19674" y="15633"/>
                    <a:pt x="19694" y="15637"/>
                  </a:cubicBezTo>
                  <a:close/>
                  <a:moveTo>
                    <a:pt x="19795" y="15201"/>
                  </a:moveTo>
                  <a:cubicBezTo>
                    <a:pt x="19758" y="15215"/>
                    <a:pt x="19783" y="15150"/>
                    <a:pt x="19751" y="15158"/>
                  </a:cubicBezTo>
                  <a:cubicBezTo>
                    <a:pt x="19781" y="15141"/>
                    <a:pt x="19746" y="15082"/>
                    <a:pt x="19778" y="15053"/>
                  </a:cubicBezTo>
                  <a:cubicBezTo>
                    <a:pt x="19780" y="15040"/>
                    <a:pt x="19787" y="15046"/>
                    <a:pt x="19795" y="15053"/>
                  </a:cubicBezTo>
                  <a:lnTo>
                    <a:pt x="19793" y="15063"/>
                  </a:lnTo>
                  <a:lnTo>
                    <a:pt x="19793" y="15084"/>
                  </a:lnTo>
                  <a:lnTo>
                    <a:pt x="19795" y="15158"/>
                  </a:lnTo>
                  <a:lnTo>
                    <a:pt x="19795" y="15179"/>
                  </a:lnTo>
                  <a:lnTo>
                    <a:pt x="19795" y="15201"/>
                  </a:lnTo>
                  <a:close/>
                  <a:moveTo>
                    <a:pt x="20231" y="14292"/>
                  </a:moveTo>
                  <a:cubicBezTo>
                    <a:pt x="20219" y="14292"/>
                    <a:pt x="20213" y="14297"/>
                    <a:pt x="20206" y="14303"/>
                  </a:cubicBezTo>
                  <a:cubicBezTo>
                    <a:pt x="20195" y="14266"/>
                    <a:pt x="20190" y="14224"/>
                    <a:pt x="20189" y="14176"/>
                  </a:cubicBezTo>
                  <a:cubicBezTo>
                    <a:pt x="20225" y="14166"/>
                    <a:pt x="20202" y="14139"/>
                    <a:pt x="20214" y="14109"/>
                  </a:cubicBezTo>
                  <a:cubicBezTo>
                    <a:pt x="20229" y="14102"/>
                    <a:pt x="20213" y="14062"/>
                    <a:pt x="20231" y="14060"/>
                  </a:cubicBezTo>
                  <a:cubicBezTo>
                    <a:pt x="20246" y="14084"/>
                    <a:pt x="20251" y="14118"/>
                    <a:pt x="20248" y="14165"/>
                  </a:cubicBezTo>
                  <a:cubicBezTo>
                    <a:pt x="20228" y="14213"/>
                    <a:pt x="20225" y="14221"/>
                    <a:pt x="20231" y="14292"/>
                  </a:cubicBezTo>
                  <a:close/>
                  <a:moveTo>
                    <a:pt x="19680" y="15433"/>
                  </a:moveTo>
                  <a:cubicBezTo>
                    <a:pt x="19680" y="15413"/>
                    <a:pt x="19674" y="15414"/>
                    <a:pt x="19663" y="15426"/>
                  </a:cubicBezTo>
                  <a:cubicBezTo>
                    <a:pt x="19668" y="15403"/>
                    <a:pt x="19683" y="15340"/>
                    <a:pt x="19663" y="15320"/>
                  </a:cubicBezTo>
                  <a:lnTo>
                    <a:pt x="19663" y="15201"/>
                  </a:lnTo>
                  <a:cubicBezTo>
                    <a:pt x="19679" y="15220"/>
                    <a:pt x="19686" y="15253"/>
                    <a:pt x="19705" y="15268"/>
                  </a:cubicBezTo>
                  <a:cubicBezTo>
                    <a:pt x="19712" y="15308"/>
                    <a:pt x="19695" y="15314"/>
                    <a:pt x="19697" y="15349"/>
                  </a:cubicBezTo>
                  <a:cubicBezTo>
                    <a:pt x="19661" y="15363"/>
                    <a:pt x="19705" y="15410"/>
                    <a:pt x="19680" y="15433"/>
                  </a:cubicBezTo>
                  <a:close/>
                  <a:moveTo>
                    <a:pt x="19746" y="15296"/>
                  </a:moveTo>
                  <a:cubicBezTo>
                    <a:pt x="19744" y="15311"/>
                    <a:pt x="19738" y="15324"/>
                    <a:pt x="19721" y="15320"/>
                  </a:cubicBezTo>
                  <a:lnTo>
                    <a:pt x="19721" y="15243"/>
                  </a:lnTo>
                  <a:lnTo>
                    <a:pt x="19746" y="15246"/>
                  </a:lnTo>
                  <a:cubicBezTo>
                    <a:pt x="19745" y="15263"/>
                    <a:pt x="19748" y="15280"/>
                    <a:pt x="19746" y="15296"/>
                  </a:cubicBezTo>
                  <a:close/>
                  <a:moveTo>
                    <a:pt x="19783" y="14549"/>
                  </a:moveTo>
                  <a:cubicBezTo>
                    <a:pt x="19774" y="14474"/>
                    <a:pt x="19703" y="14338"/>
                    <a:pt x="19808" y="14313"/>
                  </a:cubicBezTo>
                  <a:cubicBezTo>
                    <a:pt x="19832" y="14390"/>
                    <a:pt x="19796" y="14408"/>
                    <a:pt x="19775" y="14454"/>
                  </a:cubicBezTo>
                  <a:cubicBezTo>
                    <a:pt x="19792" y="14485"/>
                    <a:pt x="19792" y="14525"/>
                    <a:pt x="19783" y="14549"/>
                  </a:cubicBezTo>
                  <a:close/>
                  <a:moveTo>
                    <a:pt x="19543" y="14824"/>
                  </a:moveTo>
                  <a:cubicBezTo>
                    <a:pt x="19524" y="14849"/>
                    <a:pt x="19509" y="14820"/>
                    <a:pt x="19482" y="14824"/>
                  </a:cubicBezTo>
                  <a:cubicBezTo>
                    <a:pt x="19480" y="14779"/>
                    <a:pt x="19447" y="14737"/>
                    <a:pt x="19492" y="14718"/>
                  </a:cubicBezTo>
                  <a:cubicBezTo>
                    <a:pt x="19520" y="14744"/>
                    <a:pt x="19488" y="14793"/>
                    <a:pt x="19516" y="14803"/>
                  </a:cubicBezTo>
                  <a:cubicBezTo>
                    <a:pt x="19517" y="14787"/>
                    <a:pt x="19515" y="14764"/>
                    <a:pt x="19526" y="14760"/>
                  </a:cubicBezTo>
                  <a:cubicBezTo>
                    <a:pt x="19524" y="14792"/>
                    <a:pt x="19545" y="14792"/>
                    <a:pt x="19543" y="14824"/>
                  </a:cubicBezTo>
                  <a:close/>
                  <a:moveTo>
                    <a:pt x="19619" y="14644"/>
                  </a:moveTo>
                  <a:cubicBezTo>
                    <a:pt x="19596" y="14652"/>
                    <a:pt x="19625" y="14594"/>
                    <a:pt x="19602" y="14602"/>
                  </a:cubicBezTo>
                  <a:cubicBezTo>
                    <a:pt x="19609" y="14589"/>
                    <a:pt x="19613" y="14574"/>
                    <a:pt x="19611" y="14549"/>
                  </a:cubicBezTo>
                  <a:cubicBezTo>
                    <a:pt x="19613" y="14521"/>
                    <a:pt x="19601" y="14452"/>
                    <a:pt x="19628" y="14486"/>
                  </a:cubicBezTo>
                  <a:cubicBezTo>
                    <a:pt x="19637" y="14498"/>
                    <a:pt x="19639" y="14523"/>
                    <a:pt x="19638" y="14549"/>
                  </a:cubicBezTo>
                  <a:cubicBezTo>
                    <a:pt x="19633" y="14565"/>
                    <a:pt x="19657" y="14626"/>
                    <a:pt x="19619" y="14644"/>
                  </a:cubicBezTo>
                  <a:close/>
                  <a:moveTo>
                    <a:pt x="19964" y="13672"/>
                  </a:moveTo>
                  <a:lnTo>
                    <a:pt x="19964" y="13651"/>
                  </a:lnTo>
                  <a:cubicBezTo>
                    <a:pt x="19964" y="13633"/>
                    <a:pt x="19956" y="13624"/>
                    <a:pt x="19945" y="13619"/>
                  </a:cubicBezTo>
                  <a:cubicBezTo>
                    <a:pt x="19912" y="13646"/>
                    <a:pt x="19899" y="13673"/>
                    <a:pt x="19913" y="13736"/>
                  </a:cubicBezTo>
                  <a:cubicBezTo>
                    <a:pt x="19900" y="13737"/>
                    <a:pt x="19882" y="13734"/>
                    <a:pt x="19886" y="13757"/>
                  </a:cubicBezTo>
                  <a:cubicBezTo>
                    <a:pt x="19903" y="13739"/>
                    <a:pt x="19897" y="13758"/>
                    <a:pt x="19920" y="13757"/>
                  </a:cubicBezTo>
                  <a:cubicBezTo>
                    <a:pt x="19920" y="13757"/>
                    <a:pt x="19922" y="13704"/>
                    <a:pt x="19922" y="13704"/>
                  </a:cubicBezTo>
                  <a:cubicBezTo>
                    <a:pt x="19952" y="13707"/>
                    <a:pt x="19966" y="13725"/>
                    <a:pt x="19964" y="13672"/>
                  </a:cubicBezTo>
                  <a:close/>
                  <a:moveTo>
                    <a:pt x="20126" y="13299"/>
                  </a:moveTo>
                  <a:cubicBezTo>
                    <a:pt x="20120" y="13266"/>
                    <a:pt x="20154" y="13286"/>
                    <a:pt x="20141" y="13246"/>
                  </a:cubicBezTo>
                  <a:cubicBezTo>
                    <a:pt x="20108" y="13215"/>
                    <a:pt x="19991" y="13240"/>
                    <a:pt x="20049" y="13320"/>
                  </a:cubicBezTo>
                  <a:cubicBezTo>
                    <a:pt x="20077" y="13308"/>
                    <a:pt x="20092" y="13259"/>
                    <a:pt x="20116" y="13299"/>
                  </a:cubicBezTo>
                  <a:lnTo>
                    <a:pt x="20126" y="13299"/>
                  </a:lnTo>
                  <a:close/>
                  <a:moveTo>
                    <a:pt x="19465" y="14535"/>
                  </a:moveTo>
                  <a:cubicBezTo>
                    <a:pt x="19440" y="14546"/>
                    <a:pt x="19450" y="14512"/>
                    <a:pt x="19448" y="14493"/>
                  </a:cubicBezTo>
                  <a:lnTo>
                    <a:pt x="19448" y="14457"/>
                  </a:lnTo>
                  <a:cubicBezTo>
                    <a:pt x="19466" y="14468"/>
                    <a:pt x="19467" y="14501"/>
                    <a:pt x="19465" y="14535"/>
                  </a:cubicBezTo>
                  <a:close/>
                  <a:moveTo>
                    <a:pt x="19759" y="13584"/>
                  </a:moveTo>
                  <a:cubicBezTo>
                    <a:pt x="19787" y="13566"/>
                    <a:pt x="19785" y="13529"/>
                    <a:pt x="19768" y="13503"/>
                  </a:cubicBezTo>
                  <a:cubicBezTo>
                    <a:pt x="19708" y="13524"/>
                    <a:pt x="19692" y="13465"/>
                    <a:pt x="19656" y="13510"/>
                  </a:cubicBezTo>
                  <a:cubicBezTo>
                    <a:pt x="19658" y="13543"/>
                    <a:pt x="19700" y="13531"/>
                    <a:pt x="19726" y="13535"/>
                  </a:cubicBezTo>
                  <a:cubicBezTo>
                    <a:pt x="19726" y="13566"/>
                    <a:pt x="19745" y="13570"/>
                    <a:pt x="19759" y="13584"/>
                  </a:cubicBezTo>
                  <a:close/>
                  <a:moveTo>
                    <a:pt x="19251" y="14081"/>
                  </a:moveTo>
                  <a:cubicBezTo>
                    <a:pt x="19228" y="14084"/>
                    <a:pt x="19223" y="14063"/>
                    <a:pt x="19225" y="14035"/>
                  </a:cubicBezTo>
                  <a:lnTo>
                    <a:pt x="19225" y="14014"/>
                  </a:lnTo>
                  <a:cubicBezTo>
                    <a:pt x="19246" y="13987"/>
                    <a:pt x="19262" y="14021"/>
                    <a:pt x="19259" y="14056"/>
                  </a:cubicBezTo>
                  <a:cubicBezTo>
                    <a:pt x="19251" y="14056"/>
                    <a:pt x="19252" y="14072"/>
                    <a:pt x="19251" y="14081"/>
                  </a:cubicBezTo>
                  <a:close/>
                  <a:moveTo>
                    <a:pt x="19320" y="13711"/>
                  </a:moveTo>
                  <a:cubicBezTo>
                    <a:pt x="19310" y="13720"/>
                    <a:pt x="19297" y="13725"/>
                    <a:pt x="19278" y="13721"/>
                  </a:cubicBezTo>
                  <a:cubicBezTo>
                    <a:pt x="19276" y="13713"/>
                    <a:pt x="19278" y="13697"/>
                    <a:pt x="19269" y="13697"/>
                  </a:cubicBezTo>
                  <a:lnTo>
                    <a:pt x="19269" y="13690"/>
                  </a:lnTo>
                  <a:cubicBezTo>
                    <a:pt x="19270" y="13674"/>
                    <a:pt x="19271" y="13660"/>
                    <a:pt x="19261" y="13658"/>
                  </a:cubicBezTo>
                  <a:cubicBezTo>
                    <a:pt x="19261" y="13658"/>
                    <a:pt x="19261" y="13595"/>
                    <a:pt x="19261" y="13595"/>
                  </a:cubicBezTo>
                  <a:lnTo>
                    <a:pt x="19261" y="13574"/>
                  </a:lnTo>
                  <a:cubicBezTo>
                    <a:pt x="19272" y="13559"/>
                    <a:pt x="19301" y="13559"/>
                    <a:pt x="19311" y="13574"/>
                  </a:cubicBezTo>
                  <a:lnTo>
                    <a:pt x="19311" y="13581"/>
                  </a:lnTo>
                  <a:cubicBezTo>
                    <a:pt x="19319" y="13607"/>
                    <a:pt x="19323" y="13637"/>
                    <a:pt x="19320" y="13676"/>
                  </a:cubicBezTo>
                  <a:lnTo>
                    <a:pt x="19320" y="13690"/>
                  </a:lnTo>
                  <a:lnTo>
                    <a:pt x="19320" y="13711"/>
                  </a:lnTo>
                  <a:close/>
                  <a:moveTo>
                    <a:pt x="20202" y="11816"/>
                  </a:moveTo>
                  <a:lnTo>
                    <a:pt x="20201" y="11763"/>
                  </a:lnTo>
                  <a:cubicBezTo>
                    <a:pt x="20199" y="11754"/>
                    <a:pt x="20206" y="11750"/>
                    <a:pt x="20211" y="11749"/>
                  </a:cubicBezTo>
                  <a:lnTo>
                    <a:pt x="20211" y="11728"/>
                  </a:lnTo>
                  <a:lnTo>
                    <a:pt x="20211" y="11707"/>
                  </a:lnTo>
                  <a:cubicBezTo>
                    <a:pt x="20204" y="11704"/>
                    <a:pt x="20201" y="11702"/>
                    <a:pt x="20202" y="11689"/>
                  </a:cubicBezTo>
                  <a:cubicBezTo>
                    <a:pt x="20191" y="11661"/>
                    <a:pt x="20164" y="11653"/>
                    <a:pt x="20160" y="11615"/>
                  </a:cubicBezTo>
                  <a:lnTo>
                    <a:pt x="20152" y="11612"/>
                  </a:lnTo>
                  <a:cubicBezTo>
                    <a:pt x="20146" y="11524"/>
                    <a:pt x="20141" y="11458"/>
                    <a:pt x="20152" y="11401"/>
                  </a:cubicBezTo>
                  <a:cubicBezTo>
                    <a:pt x="20144" y="11392"/>
                    <a:pt x="20145" y="11372"/>
                    <a:pt x="20133" y="11369"/>
                  </a:cubicBezTo>
                  <a:cubicBezTo>
                    <a:pt x="20131" y="11361"/>
                    <a:pt x="20134" y="11348"/>
                    <a:pt x="20126" y="11348"/>
                  </a:cubicBezTo>
                  <a:cubicBezTo>
                    <a:pt x="20124" y="11323"/>
                    <a:pt x="20109" y="11304"/>
                    <a:pt x="20126" y="11284"/>
                  </a:cubicBezTo>
                  <a:lnTo>
                    <a:pt x="20126" y="11221"/>
                  </a:lnTo>
                  <a:cubicBezTo>
                    <a:pt x="20109" y="11233"/>
                    <a:pt x="20108" y="11233"/>
                    <a:pt x="20118" y="11210"/>
                  </a:cubicBezTo>
                  <a:cubicBezTo>
                    <a:pt x="20116" y="11195"/>
                    <a:pt x="20096" y="11201"/>
                    <a:pt x="20082" y="11200"/>
                  </a:cubicBezTo>
                  <a:cubicBezTo>
                    <a:pt x="20084" y="11226"/>
                    <a:pt x="20078" y="11240"/>
                    <a:pt x="20065" y="11249"/>
                  </a:cubicBezTo>
                  <a:cubicBezTo>
                    <a:pt x="20061" y="11268"/>
                    <a:pt x="20076" y="11315"/>
                    <a:pt x="20057" y="11316"/>
                  </a:cubicBezTo>
                  <a:cubicBezTo>
                    <a:pt x="20055" y="11308"/>
                    <a:pt x="20057" y="11292"/>
                    <a:pt x="20049" y="11291"/>
                  </a:cubicBezTo>
                  <a:cubicBezTo>
                    <a:pt x="20055" y="11339"/>
                    <a:pt x="20037" y="11358"/>
                    <a:pt x="20040" y="11401"/>
                  </a:cubicBezTo>
                  <a:lnTo>
                    <a:pt x="20050" y="11401"/>
                  </a:lnTo>
                  <a:cubicBezTo>
                    <a:pt x="20045" y="11440"/>
                    <a:pt x="20067" y="11441"/>
                    <a:pt x="20065" y="11474"/>
                  </a:cubicBezTo>
                  <a:cubicBezTo>
                    <a:pt x="20062" y="11502"/>
                    <a:pt x="20054" y="11526"/>
                    <a:pt x="20040" y="11541"/>
                  </a:cubicBezTo>
                  <a:lnTo>
                    <a:pt x="20040" y="11633"/>
                  </a:lnTo>
                  <a:lnTo>
                    <a:pt x="20049" y="11637"/>
                  </a:lnTo>
                  <a:lnTo>
                    <a:pt x="20049" y="11784"/>
                  </a:lnTo>
                  <a:cubicBezTo>
                    <a:pt x="20058" y="11787"/>
                    <a:pt x="20054" y="11805"/>
                    <a:pt x="20065" y="11806"/>
                  </a:cubicBezTo>
                  <a:cubicBezTo>
                    <a:pt x="20065" y="11842"/>
                    <a:pt x="20090" y="11845"/>
                    <a:pt x="20108" y="11858"/>
                  </a:cubicBezTo>
                  <a:cubicBezTo>
                    <a:pt x="20114" y="11856"/>
                    <a:pt x="20126" y="11858"/>
                    <a:pt x="20126" y="11848"/>
                  </a:cubicBezTo>
                  <a:cubicBezTo>
                    <a:pt x="20141" y="11847"/>
                    <a:pt x="20151" y="11850"/>
                    <a:pt x="20158" y="11858"/>
                  </a:cubicBezTo>
                  <a:cubicBezTo>
                    <a:pt x="20164" y="11836"/>
                    <a:pt x="20203" y="11859"/>
                    <a:pt x="20194" y="11820"/>
                  </a:cubicBezTo>
                  <a:lnTo>
                    <a:pt x="20202" y="11816"/>
                  </a:lnTo>
                  <a:close/>
                  <a:moveTo>
                    <a:pt x="20858" y="7689"/>
                  </a:moveTo>
                  <a:lnTo>
                    <a:pt x="20858" y="7681"/>
                  </a:lnTo>
                  <a:cubicBezTo>
                    <a:pt x="20840" y="7679"/>
                    <a:pt x="20856" y="7632"/>
                    <a:pt x="20841" y="7625"/>
                  </a:cubicBezTo>
                  <a:cubicBezTo>
                    <a:pt x="20830" y="7611"/>
                    <a:pt x="20810" y="7615"/>
                    <a:pt x="20799" y="7629"/>
                  </a:cubicBezTo>
                  <a:cubicBezTo>
                    <a:pt x="20784" y="7662"/>
                    <a:pt x="20795" y="7693"/>
                    <a:pt x="20799" y="7713"/>
                  </a:cubicBezTo>
                  <a:cubicBezTo>
                    <a:pt x="20820" y="7715"/>
                    <a:pt x="20840" y="7711"/>
                    <a:pt x="20850" y="7699"/>
                  </a:cubicBezTo>
                  <a:cubicBezTo>
                    <a:pt x="20848" y="7690"/>
                    <a:pt x="20853" y="7689"/>
                    <a:pt x="20858" y="7689"/>
                  </a:cubicBezTo>
                  <a:close/>
                  <a:moveTo>
                    <a:pt x="21328" y="2955"/>
                  </a:moveTo>
                  <a:lnTo>
                    <a:pt x="21325" y="2878"/>
                  </a:lnTo>
                  <a:cubicBezTo>
                    <a:pt x="21325" y="2878"/>
                    <a:pt x="21328" y="2955"/>
                    <a:pt x="21328" y="2955"/>
                  </a:cubicBezTo>
                  <a:close/>
                  <a:moveTo>
                    <a:pt x="21259" y="1874"/>
                  </a:moveTo>
                  <a:cubicBezTo>
                    <a:pt x="21243" y="1776"/>
                    <a:pt x="21229" y="1678"/>
                    <a:pt x="21208" y="1585"/>
                  </a:cubicBezTo>
                  <a:cubicBezTo>
                    <a:pt x="21205" y="1573"/>
                    <a:pt x="21201" y="1562"/>
                    <a:pt x="21198" y="1550"/>
                  </a:cubicBezTo>
                  <a:cubicBezTo>
                    <a:pt x="21222" y="1654"/>
                    <a:pt x="21241" y="1763"/>
                    <a:pt x="21259" y="1874"/>
                  </a:cubicBezTo>
                  <a:close/>
                  <a:moveTo>
                    <a:pt x="20540" y="2779"/>
                  </a:moveTo>
                  <a:cubicBezTo>
                    <a:pt x="20540" y="2768"/>
                    <a:pt x="20538" y="2755"/>
                    <a:pt x="20537" y="2744"/>
                  </a:cubicBezTo>
                  <a:cubicBezTo>
                    <a:pt x="20538" y="2755"/>
                    <a:pt x="20540" y="2768"/>
                    <a:pt x="20540" y="2779"/>
                  </a:cubicBezTo>
                  <a:close/>
                  <a:moveTo>
                    <a:pt x="20530" y="2659"/>
                  </a:moveTo>
                  <a:cubicBezTo>
                    <a:pt x="20500" y="2385"/>
                    <a:pt x="20426" y="2144"/>
                    <a:pt x="20324" y="1976"/>
                  </a:cubicBezTo>
                  <a:cubicBezTo>
                    <a:pt x="20426" y="2144"/>
                    <a:pt x="20500" y="2386"/>
                    <a:pt x="20530" y="2659"/>
                  </a:cubicBezTo>
                  <a:close/>
                  <a:moveTo>
                    <a:pt x="20209" y="2955"/>
                  </a:moveTo>
                  <a:cubicBezTo>
                    <a:pt x="20225" y="2908"/>
                    <a:pt x="20224" y="2846"/>
                    <a:pt x="20207" y="2804"/>
                  </a:cubicBezTo>
                  <a:cubicBezTo>
                    <a:pt x="20224" y="2846"/>
                    <a:pt x="20225" y="2908"/>
                    <a:pt x="20209" y="2955"/>
                  </a:cubicBezTo>
                  <a:close/>
                  <a:moveTo>
                    <a:pt x="20420" y="2494"/>
                  </a:moveTo>
                  <a:cubicBezTo>
                    <a:pt x="20418" y="2473"/>
                    <a:pt x="20417" y="2450"/>
                    <a:pt x="20414" y="2430"/>
                  </a:cubicBezTo>
                  <a:cubicBezTo>
                    <a:pt x="20417" y="2450"/>
                    <a:pt x="20418" y="2473"/>
                    <a:pt x="20420" y="2494"/>
                  </a:cubicBezTo>
                  <a:close/>
                  <a:moveTo>
                    <a:pt x="20409" y="2406"/>
                  </a:moveTo>
                  <a:cubicBezTo>
                    <a:pt x="20405" y="2387"/>
                    <a:pt x="20402" y="2368"/>
                    <a:pt x="20398" y="2349"/>
                  </a:cubicBezTo>
                  <a:cubicBezTo>
                    <a:pt x="20402" y="2368"/>
                    <a:pt x="20405" y="2387"/>
                    <a:pt x="20409" y="2406"/>
                  </a:cubicBezTo>
                  <a:close/>
                  <a:moveTo>
                    <a:pt x="20393" y="2332"/>
                  </a:moveTo>
                  <a:cubicBezTo>
                    <a:pt x="20389" y="2314"/>
                    <a:pt x="20386" y="2296"/>
                    <a:pt x="20382" y="2279"/>
                  </a:cubicBezTo>
                  <a:cubicBezTo>
                    <a:pt x="20386" y="2296"/>
                    <a:pt x="20389" y="2314"/>
                    <a:pt x="20393" y="2332"/>
                  </a:cubicBezTo>
                  <a:close/>
                  <a:moveTo>
                    <a:pt x="20375" y="2258"/>
                  </a:moveTo>
                  <a:cubicBezTo>
                    <a:pt x="20370" y="2242"/>
                    <a:pt x="20365" y="2227"/>
                    <a:pt x="20360" y="2212"/>
                  </a:cubicBezTo>
                  <a:cubicBezTo>
                    <a:pt x="20365" y="2227"/>
                    <a:pt x="20370" y="2242"/>
                    <a:pt x="20375" y="2258"/>
                  </a:cubicBezTo>
                  <a:close/>
                  <a:moveTo>
                    <a:pt x="20353" y="2191"/>
                  </a:moveTo>
                  <a:cubicBezTo>
                    <a:pt x="20348" y="2177"/>
                    <a:pt x="20341" y="2162"/>
                    <a:pt x="20336" y="2149"/>
                  </a:cubicBezTo>
                  <a:cubicBezTo>
                    <a:pt x="20341" y="2162"/>
                    <a:pt x="20348" y="2177"/>
                    <a:pt x="20353" y="2191"/>
                  </a:cubicBezTo>
                  <a:close/>
                  <a:moveTo>
                    <a:pt x="20300" y="2075"/>
                  </a:moveTo>
                  <a:cubicBezTo>
                    <a:pt x="20294" y="2062"/>
                    <a:pt x="20289" y="2048"/>
                    <a:pt x="20282" y="2036"/>
                  </a:cubicBezTo>
                  <a:cubicBezTo>
                    <a:pt x="20289" y="2048"/>
                    <a:pt x="20294" y="2062"/>
                    <a:pt x="20300" y="2075"/>
                  </a:cubicBezTo>
                  <a:close/>
                  <a:moveTo>
                    <a:pt x="20272" y="2022"/>
                  </a:moveTo>
                  <a:cubicBezTo>
                    <a:pt x="20265" y="2011"/>
                    <a:pt x="20259" y="2004"/>
                    <a:pt x="20251" y="1994"/>
                  </a:cubicBezTo>
                  <a:cubicBezTo>
                    <a:pt x="20259" y="2004"/>
                    <a:pt x="20265" y="2011"/>
                    <a:pt x="20272" y="2022"/>
                  </a:cubicBezTo>
                  <a:close/>
                  <a:moveTo>
                    <a:pt x="20238" y="1980"/>
                  </a:moveTo>
                  <a:cubicBezTo>
                    <a:pt x="20231" y="1971"/>
                    <a:pt x="20225" y="1959"/>
                    <a:pt x="20218" y="1951"/>
                  </a:cubicBezTo>
                  <a:cubicBezTo>
                    <a:pt x="20225" y="1959"/>
                    <a:pt x="20231" y="1971"/>
                    <a:pt x="20238" y="1980"/>
                  </a:cubicBezTo>
                  <a:close/>
                  <a:moveTo>
                    <a:pt x="20518" y="1381"/>
                  </a:moveTo>
                  <a:cubicBezTo>
                    <a:pt x="20509" y="1372"/>
                    <a:pt x="20499" y="1365"/>
                    <a:pt x="20490" y="1356"/>
                  </a:cubicBezTo>
                  <a:cubicBezTo>
                    <a:pt x="20499" y="1365"/>
                    <a:pt x="20509" y="1372"/>
                    <a:pt x="20518" y="1381"/>
                  </a:cubicBezTo>
                  <a:close/>
                  <a:moveTo>
                    <a:pt x="20206" y="1941"/>
                  </a:moveTo>
                  <a:cubicBezTo>
                    <a:pt x="20199" y="1934"/>
                    <a:pt x="20189" y="1926"/>
                    <a:pt x="20182" y="1920"/>
                  </a:cubicBezTo>
                  <a:cubicBezTo>
                    <a:pt x="20189" y="1926"/>
                    <a:pt x="20199" y="1934"/>
                    <a:pt x="20206" y="1941"/>
                  </a:cubicBezTo>
                  <a:close/>
                  <a:moveTo>
                    <a:pt x="20459" y="1328"/>
                  </a:moveTo>
                  <a:cubicBezTo>
                    <a:pt x="20447" y="1318"/>
                    <a:pt x="20433" y="1311"/>
                    <a:pt x="20420" y="1303"/>
                  </a:cubicBezTo>
                  <a:cubicBezTo>
                    <a:pt x="20433" y="1311"/>
                    <a:pt x="20447" y="1318"/>
                    <a:pt x="20459" y="1328"/>
                  </a:cubicBezTo>
                  <a:close/>
                  <a:moveTo>
                    <a:pt x="20170" y="1909"/>
                  </a:moveTo>
                  <a:cubicBezTo>
                    <a:pt x="20163" y="1904"/>
                    <a:pt x="20154" y="1900"/>
                    <a:pt x="20147" y="1895"/>
                  </a:cubicBezTo>
                  <a:cubicBezTo>
                    <a:pt x="20154" y="1900"/>
                    <a:pt x="20163" y="1904"/>
                    <a:pt x="20170" y="1909"/>
                  </a:cubicBezTo>
                  <a:close/>
                  <a:moveTo>
                    <a:pt x="20130" y="1888"/>
                  </a:moveTo>
                  <a:cubicBezTo>
                    <a:pt x="20123" y="1885"/>
                    <a:pt x="20116" y="1877"/>
                    <a:pt x="20109" y="1874"/>
                  </a:cubicBezTo>
                  <a:cubicBezTo>
                    <a:pt x="20116" y="1877"/>
                    <a:pt x="20123" y="1885"/>
                    <a:pt x="20130" y="1888"/>
                  </a:cubicBezTo>
                  <a:close/>
                  <a:moveTo>
                    <a:pt x="20395" y="1286"/>
                  </a:moveTo>
                  <a:lnTo>
                    <a:pt x="19954" y="1050"/>
                  </a:lnTo>
                  <a:cubicBezTo>
                    <a:pt x="19954" y="1050"/>
                    <a:pt x="20395" y="1286"/>
                    <a:pt x="20395" y="1286"/>
                  </a:cubicBezTo>
                  <a:close/>
                  <a:moveTo>
                    <a:pt x="20005" y="2064"/>
                  </a:moveTo>
                  <a:cubicBezTo>
                    <a:pt x="20003" y="2061"/>
                    <a:pt x="20000" y="2059"/>
                    <a:pt x="19998" y="2057"/>
                  </a:cubicBezTo>
                  <a:cubicBezTo>
                    <a:pt x="20000" y="2059"/>
                    <a:pt x="20003" y="2061"/>
                    <a:pt x="20005" y="2064"/>
                  </a:cubicBezTo>
                  <a:close/>
                  <a:moveTo>
                    <a:pt x="19991" y="2050"/>
                  </a:moveTo>
                  <a:cubicBezTo>
                    <a:pt x="19989" y="2049"/>
                    <a:pt x="19985" y="2047"/>
                    <a:pt x="19983" y="2047"/>
                  </a:cubicBezTo>
                  <a:cubicBezTo>
                    <a:pt x="19985" y="2047"/>
                    <a:pt x="19989" y="2049"/>
                    <a:pt x="19991" y="2050"/>
                  </a:cubicBezTo>
                  <a:close/>
                  <a:moveTo>
                    <a:pt x="19976" y="2047"/>
                  </a:moveTo>
                  <a:cubicBezTo>
                    <a:pt x="19973" y="2047"/>
                    <a:pt x="19970" y="2048"/>
                    <a:pt x="19967" y="2050"/>
                  </a:cubicBezTo>
                  <a:cubicBezTo>
                    <a:pt x="19970" y="2048"/>
                    <a:pt x="19973" y="2047"/>
                    <a:pt x="19976" y="2047"/>
                  </a:cubicBezTo>
                  <a:close/>
                  <a:moveTo>
                    <a:pt x="19961" y="2057"/>
                  </a:moveTo>
                  <a:cubicBezTo>
                    <a:pt x="19958" y="2060"/>
                    <a:pt x="19955" y="2063"/>
                    <a:pt x="19952" y="2068"/>
                  </a:cubicBezTo>
                  <a:cubicBezTo>
                    <a:pt x="19954" y="2064"/>
                    <a:pt x="19958" y="2060"/>
                    <a:pt x="19961" y="2057"/>
                  </a:cubicBezTo>
                  <a:close/>
                  <a:moveTo>
                    <a:pt x="20047" y="1863"/>
                  </a:moveTo>
                  <a:cubicBezTo>
                    <a:pt x="20042" y="1863"/>
                    <a:pt x="20037" y="1860"/>
                    <a:pt x="20032" y="1860"/>
                  </a:cubicBezTo>
                  <a:cubicBezTo>
                    <a:pt x="20037" y="1860"/>
                    <a:pt x="20042" y="1863"/>
                    <a:pt x="20047" y="1863"/>
                  </a:cubicBezTo>
                  <a:close/>
                  <a:moveTo>
                    <a:pt x="20005" y="1867"/>
                  </a:moveTo>
                  <a:cubicBezTo>
                    <a:pt x="20001" y="1868"/>
                    <a:pt x="19997" y="1862"/>
                    <a:pt x="19993" y="1863"/>
                  </a:cubicBezTo>
                  <a:cubicBezTo>
                    <a:pt x="19997" y="1862"/>
                    <a:pt x="20001" y="1868"/>
                    <a:pt x="20005" y="1867"/>
                  </a:cubicBezTo>
                  <a:close/>
                  <a:moveTo>
                    <a:pt x="20376" y="141"/>
                  </a:moveTo>
                  <a:cubicBezTo>
                    <a:pt x="20367" y="136"/>
                    <a:pt x="20359" y="132"/>
                    <a:pt x="20349" y="127"/>
                  </a:cubicBezTo>
                  <a:cubicBezTo>
                    <a:pt x="20359" y="132"/>
                    <a:pt x="20367" y="136"/>
                    <a:pt x="20376" y="141"/>
                  </a:cubicBezTo>
                  <a:close/>
                  <a:moveTo>
                    <a:pt x="20321" y="117"/>
                  </a:moveTo>
                  <a:cubicBezTo>
                    <a:pt x="20311" y="113"/>
                    <a:pt x="20300" y="106"/>
                    <a:pt x="20290" y="103"/>
                  </a:cubicBezTo>
                  <a:cubicBezTo>
                    <a:pt x="20300" y="106"/>
                    <a:pt x="20311" y="113"/>
                    <a:pt x="20321" y="117"/>
                  </a:cubicBezTo>
                  <a:close/>
                  <a:moveTo>
                    <a:pt x="20262" y="92"/>
                  </a:moveTo>
                  <a:cubicBezTo>
                    <a:pt x="20251" y="89"/>
                    <a:pt x="20240" y="91"/>
                    <a:pt x="20229" y="88"/>
                  </a:cubicBezTo>
                  <a:cubicBezTo>
                    <a:pt x="20240" y="91"/>
                    <a:pt x="20251" y="89"/>
                    <a:pt x="20262" y="92"/>
                  </a:cubicBezTo>
                  <a:close/>
                  <a:moveTo>
                    <a:pt x="20202" y="81"/>
                  </a:moveTo>
                  <a:cubicBezTo>
                    <a:pt x="20192" y="79"/>
                    <a:pt x="20179" y="76"/>
                    <a:pt x="20169" y="74"/>
                  </a:cubicBezTo>
                  <a:cubicBezTo>
                    <a:pt x="20179" y="76"/>
                    <a:pt x="20192" y="79"/>
                    <a:pt x="20202" y="81"/>
                  </a:cubicBezTo>
                  <a:close/>
                  <a:moveTo>
                    <a:pt x="20141" y="74"/>
                  </a:moveTo>
                  <a:cubicBezTo>
                    <a:pt x="20130" y="73"/>
                    <a:pt x="20120" y="71"/>
                    <a:pt x="20109" y="71"/>
                  </a:cubicBezTo>
                  <a:cubicBezTo>
                    <a:pt x="20120" y="71"/>
                    <a:pt x="20130" y="73"/>
                    <a:pt x="20141" y="74"/>
                  </a:cubicBezTo>
                  <a:close/>
                  <a:moveTo>
                    <a:pt x="20079" y="71"/>
                  </a:moveTo>
                  <a:cubicBezTo>
                    <a:pt x="20068" y="71"/>
                    <a:pt x="20058" y="74"/>
                    <a:pt x="20047" y="74"/>
                  </a:cubicBezTo>
                  <a:cubicBezTo>
                    <a:pt x="20058" y="74"/>
                    <a:pt x="20068" y="71"/>
                    <a:pt x="20079" y="71"/>
                  </a:cubicBezTo>
                  <a:close/>
                  <a:moveTo>
                    <a:pt x="20020" y="74"/>
                  </a:moveTo>
                  <a:cubicBezTo>
                    <a:pt x="20009" y="76"/>
                    <a:pt x="19997" y="79"/>
                    <a:pt x="19986" y="81"/>
                  </a:cubicBezTo>
                  <a:cubicBezTo>
                    <a:pt x="19997" y="79"/>
                    <a:pt x="20009" y="76"/>
                    <a:pt x="20020" y="74"/>
                  </a:cubicBezTo>
                  <a:close/>
                  <a:moveTo>
                    <a:pt x="6214" y="17419"/>
                  </a:moveTo>
                  <a:cubicBezTo>
                    <a:pt x="6233" y="17419"/>
                    <a:pt x="6246" y="17383"/>
                    <a:pt x="6239" y="17345"/>
                  </a:cubicBezTo>
                  <a:cubicBezTo>
                    <a:pt x="6217" y="17274"/>
                    <a:pt x="6179" y="17247"/>
                    <a:pt x="6158" y="17226"/>
                  </a:cubicBezTo>
                  <a:cubicBezTo>
                    <a:pt x="6144" y="17259"/>
                    <a:pt x="6132" y="17297"/>
                    <a:pt x="6138" y="17331"/>
                  </a:cubicBezTo>
                  <a:cubicBezTo>
                    <a:pt x="6147" y="17341"/>
                    <a:pt x="6145" y="17346"/>
                    <a:pt x="6143" y="17356"/>
                  </a:cubicBezTo>
                  <a:cubicBezTo>
                    <a:pt x="6143" y="17356"/>
                    <a:pt x="6153" y="17370"/>
                    <a:pt x="6153" y="17370"/>
                  </a:cubicBezTo>
                  <a:cubicBezTo>
                    <a:pt x="6166" y="17344"/>
                    <a:pt x="6199" y="17435"/>
                    <a:pt x="6214" y="17419"/>
                  </a:cubicBezTo>
                  <a:close/>
                  <a:moveTo>
                    <a:pt x="7083" y="14743"/>
                  </a:moveTo>
                  <a:cubicBezTo>
                    <a:pt x="7096" y="14709"/>
                    <a:pt x="7085" y="14677"/>
                    <a:pt x="7078" y="14648"/>
                  </a:cubicBezTo>
                  <a:cubicBezTo>
                    <a:pt x="7089" y="14610"/>
                    <a:pt x="7062" y="14580"/>
                    <a:pt x="7040" y="14549"/>
                  </a:cubicBezTo>
                  <a:cubicBezTo>
                    <a:pt x="7000" y="14557"/>
                    <a:pt x="6999" y="14627"/>
                    <a:pt x="7017" y="14690"/>
                  </a:cubicBezTo>
                  <a:cubicBezTo>
                    <a:pt x="7015" y="14704"/>
                    <a:pt x="7017" y="14714"/>
                    <a:pt x="7027" y="14725"/>
                  </a:cubicBezTo>
                  <a:cubicBezTo>
                    <a:pt x="7027" y="14794"/>
                    <a:pt x="7071" y="14764"/>
                    <a:pt x="7083" y="14743"/>
                  </a:cubicBezTo>
                  <a:close/>
                  <a:moveTo>
                    <a:pt x="3982" y="10869"/>
                  </a:moveTo>
                  <a:cubicBezTo>
                    <a:pt x="3962" y="10831"/>
                    <a:pt x="3953" y="10795"/>
                    <a:pt x="3955" y="10763"/>
                  </a:cubicBezTo>
                  <a:cubicBezTo>
                    <a:pt x="3945" y="10728"/>
                    <a:pt x="3902" y="10687"/>
                    <a:pt x="3915" y="10657"/>
                  </a:cubicBezTo>
                  <a:cubicBezTo>
                    <a:pt x="3922" y="10667"/>
                    <a:pt x="3931" y="10687"/>
                    <a:pt x="3937" y="10675"/>
                  </a:cubicBezTo>
                  <a:cubicBezTo>
                    <a:pt x="3898" y="10613"/>
                    <a:pt x="3899" y="10566"/>
                    <a:pt x="3866" y="10506"/>
                  </a:cubicBezTo>
                  <a:lnTo>
                    <a:pt x="3861" y="10517"/>
                  </a:lnTo>
                  <a:cubicBezTo>
                    <a:pt x="3836" y="10449"/>
                    <a:pt x="3818" y="10481"/>
                    <a:pt x="3795" y="10429"/>
                  </a:cubicBezTo>
                  <a:cubicBezTo>
                    <a:pt x="3778" y="10382"/>
                    <a:pt x="3766" y="10337"/>
                    <a:pt x="3764" y="10295"/>
                  </a:cubicBezTo>
                  <a:lnTo>
                    <a:pt x="3695" y="10150"/>
                  </a:lnTo>
                  <a:lnTo>
                    <a:pt x="3690" y="10161"/>
                  </a:lnTo>
                  <a:lnTo>
                    <a:pt x="3582" y="9935"/>
                  </a:lnTo>
                  <a:cubicBezTo>
                    <a:pt x="3573" y="9945"/>
                    <a:pt x="3563" y="9912"/>
                    <a:pt x="3555" y="9928"/>
                  </a:cubicBezTo>
                  <a:cubicBezTo>
                    <a:pt x="3529" y="9873"/>
                    <a:pt x="3508" y="9905"/>
                    <a:pt x="3485" y="9911"/>
                  </a:cubicBezTo>
                  <a:cubicBezTo>
                    <a:pt x="3482" y="9924"/>
                    <a:pt x="3475" y="9937"/>
                    <a:pt x="3482" y="9953"/>
                  </a:cubicBezTo>
                  <a:cubicBezTo>
                    <a:pt x="3472" y="9976"/>
                    <a:pt x="3461" y="9986"/>
                    <a:pt x="3450" y="9985"/>
                  </a:cubicBezTo>
                  <a:cubicBezTo>
                    <a:pt x="3462" y="10025"/>
                    <a:pt x="3422" y="10058"/>
                    <a:pt x="3457" y="10105"/>
                  </a:cubicBezTo>
                  <a:lnTo>
                    <a:pt x="3452" y="10115"/>
                  </a:lnTo>
                  <a:lnTo>
                    <a:pt x="3489" y="10193"/>
                  </a:lnTo>
                  <a:cubicBezTo>
                    <a:pt x="3496" y="10204"/>
                    <a:pt x="3494" y="10216"/>
                    <a:pt x="3490" y="10224"/>
                  </a:cubicBezTo>
                  <a:lnTo>
                    <a:pt x="3506" y="10256"/>
                  </a:lnTo>
                  <a:lnTo>
                    <a:pt x="3521" y="10288"/>
                  </a:lnTo>
                  <a:cubicBezTo>
                    <a:pt x="3527" y="10281"/>
                    <a:pt x="3535" y="10285"/>
                    <a:pt x="3543" y="10305"/>
                  </a:cubicBezTo>
                  <a:cubicBezTo>
                    <a:pt x="3571" y="10330"/>
                    <a:pt x="3597" y="10303"/>
                    <a:pt x="3627" y="10355"/>
                  </a:cubicBezTo>
                  <a:lnTo>
                    <a:pt x="3632" y="10344"/>
                  </a:lnTo>
                  <a:cubicBezTo>
                    <a:pt x="3700" y="10468"/>
                    <a:pt x="3753" y="10566"/>
                    <a:pt x="3788" y="10668"/>
                  </a:cubicBezTo>
                  <a:cubicBezTo>
                    <a:pt x="3799" y="10670"/>
                    <a:pt x="3811" y="10703"/>
                    <a:pt x="3822" y="10689"/>
                  </a:cubicBezTo>
                  <a:cubicBezTo>
                    <a:pt x="3829" y="10699"/>
                    <a:pt x="3838" y="10719"/>
                    <a:pt x="3844" y="10707"/>
                  </a:cubicBezTo>
                  <a:cubicBezTo>
                    <a:pt x="3864" y="10740"/>
                    <a:pt x="3888" y="10751"/>
                    <a:pt x="3891" y="10805"/>
                  </a:cubicBezTo>
                  <a:lnTo>
                    <a:pt x="3937" y="10900"/>
                  </a:lnTo>
                  <a:cubicBezTo>
                    <a:pt x="3941" y="10856"/>
                    <a:pt x="3941" y="10860"/>
                    <a:pt x="3950" y="10907"/>
                  </a:cubicBezTo>
                  <a:cubicBezTo>
                    <a:pt x="3963" y="10929"/>
                    <a:pt x="3972" y="10887"/>
                    <a:pt x="3982" y="10869"/>
                  </a:cubicBezTo>
                  <a:close/>
                  <a:moveTo>
                    <a:pt x="2520" y="7759"/>
                  </a:moveTo>
                  <a:cubicBezTo>
                    <a:pt x="2530" y="7701"/>
                    <a:pt x="2520" y="7639"/>
                    <a:pt x="2471" y="7622"/>
                  </a:cubicBezTo>
                  <a:cubicBezTo>
                    <a:pt x="2459" y="7682"/>
                    <a:pt x="2483" y="7781"/>
                    <a:pt x="2437" y="7755"/>
                  </a:cubicBezTo>
                  <a:lnTo>
                    <a:pt x="2432" y="7766"/>
                  </a:lnTo>
                  <a:cubicBezTo>
                    <a:pt x="2460" y="7806"/>
                    <a:pt x="2421" y="7829"/>
                    <a:pt x="2459" y="7872"/>
                  </a:cubicBezTo>
                  <a:cubicBezTo>
                    <a:pt x="2482" y="7870"/>
                    <a:pt x="2511" y="7817"/>
                    <a:pt x="2520" y="7759"/>
                  </a:cubicBezTo>
                  <a:close/>
                  <a:moveTo>
                    <a:pt x="2586" y="6847"/>
                  </a:moveTo>
                  <a:cubicBezTo>
                    <a:pt x="2601" y="6832"/>
                    <a:pt x="2613" y="6815"/>
                    <a:pt x="2610" y="6755"/>
                  </a:cubicBezTo>
                  <a:cubicBezTo>
                    <a:pt x="2584" y="6708"/>
                    <a:pt x="2566" y="6793"/>
                    <a:pt x="2545" y="6826"/>
                  </a:cubicBezTo>
                  <a:cubicBezTo>
                    <a:pt x="2522" y="6779"/>
                    <a:pt x="2503" y="6793"/>
                    <a:pt x="2483" y="6794"/>
                  </a:cubicBezTo>
                  <a:cubicBezTo>
                    <a:pt x="2477" y="6862"/>
                    <a:pt x="2508" y="6925"/>
                    <a:pt x="2539" y="6938"/>
                  </a:cubicBezTo>
                  <a:cubicBezTo>
                    <a:pt x="2552" y="6879"/>
                    <a:pt x="2571" y="6862"/>
                    <a:pt x="2586" y="6847"/>
                  </a:cubicBezTo>
                  <a:close/>
                  <a:moveTo>
                    <a:pt x="2327" y="7019"/>
                  </a:moveTo>
                  <a:cubicBezTo>
                    <a:pt x="2332" y="6930"/>
                    <a:pt x="2321" y="6868"/>
                    <a:pt x="2267" y="6794"/>
                  </a:cubicBezTo>
                  <a:cubicBezTo>
                    <a:pt x="2275" y="6773"/>
                    <a:pt x="2289" y="6752"/>
                    <a:pt x="2270" y="6724"/>
                  </a:cubicBezTo>
                  <a:cubicBezTo>
                    <a:pt x="2271" y="6775"/>
                    <a:pt x="2260" y="6741"/>
                    <a:pt x="2245" y="6776"/>
                  </a:cubicBezTo>
                  <a:lnTo>
                    <a:pt x="2283" y="6857"/>
                  </a:lnTo>
                  <a:cubicBezTo>
                    <a:pt x="2260" y="6897"/>
                    <a:pt x="2239" y="6890"/>
                    <a:pt x="2278" y="6967"/>
                  </a:cubicBezTo>
                  <a:cubicBezTo>
                    <a:pt x="2278" y="6967"/>
                    <a:pt x="2294" y="6998"/>
                    <a:pt x="2294" y="6998"/>
                  </a:cubicBezTo>
                  <a:cubicBezTo>
                    <a:pt x="2307" y="7027"/>
                    <a:pt x="2317" y="7028"/>
                    <a:pt x="2327" y="7019"/>
                  </a:cubicBezTo>
                  <a:close/>
                  <a:moveTo>
                    <a:pt x="2742" y="5840"/>
                  </a:moveTo>
                  <a:lnTo>
                    <a:pt x="2735" y="5825"/>
                  </a:lnTo>
                  <a:cubicBezTo>
                    <a:pt x="2710" y="5796"/>
                    <a:pt x="2685" y="5757"/>
                    <a:pt x="2659" y="5695"/>
                  </a:cubicBezTo>
                  <a:lnTo>
                    <a:pt x="2650" y="5678"/>
                  </a:lnTo>
                  <a:lnTo>
                    <a:pt x="2635" y="5646"/>
                  </a:lnTo>
                  <a:cubicBezTo>
                    <a:pt x="2636" y="5618"/>
                    <a:pt x="2641" y="5589"/>
                    <a:pt x="2657" y="5565"/>
                  </a:cubicBezTo>
                  <a:cubicBezTo>
                    <a:pt x="2664" y="5574"/>
                    <a:pt x="2675" y="5598"/>
                    <a:pt x="2681" y="5586"/>
                  </a:cubicBezTo>
                  <a:lnTo>
                    <a:pt x="2687" y="5600"/>
                  </a:lnTo>
                  <a:cubicBezTo>
                    <a:pt x="2698" y="5624"/>
                    <a:pt x="2708" y="5651"/>
                    <a:pt x="2716" y="5639"/>
                  </a:cubicBezTo>
                  <a:lnTo>
                    <a:pt x="2762" y="5734"/>
                  </a:lnTo>
                  <a:lnTo>
                    <a:pt x="2777" y="5766"/>
                  </a:lnTo>
                  <a:cubicBezTo>
                    <a:pt x="2780" y="5804"/>
                    <a:pt x="2760" y="5846"/>
                    <a:pt x="2742" y="5840"/>
                  </a:cubicBezTo>
                  <a:close/>
                  <a:moveTo>
                    <a:pt x="1702" y="7203"/>
                  </a:moveTo>
                  <a:cubicBezTo>
                    <a:pt x="1722" y="7119"/>
                    <a:pt x="1676" y="6972"/>
                    <a:pt x="1624" y="6914"/>
                  </a:cubicBezTo>
                  <a:lnTo>
                    <a:pt x="1616" y="6896"/>
                  </a:lnTo>
                  <a:cubicBezTo>
                    <a:pt x="1606" y="6890"/>
                    <a:pt x="1599" y="6884"/>
                    <a:pt x="1589" y="6861"/>
                  </a:cubicBezTo>
                  <a:cubicBezTo>
                    <a:pt x="1574" y="6879"/>
                    <a:pt x="1552" y="6810"/>
                    <a:pt x="1540" y="6864"/>
                  </a:cubicBezTo>
                  <a:cubicBezTo>
                    <a:pt x="1542" y="6936"/>
                    <a:pt x="1627" y="7026"/>
                    <a:pt x="1628" y="7097"/>
                  </a:cubicBezTo>
                  <a:cubicBezTo>
                    <a:pt x="1667" y="7144"/>
                    <a:pt x="1670" y="7156"/>
                    <a:pt x="1702" y="7203"/>
                  </a:cubicBezTo>
                  <a:close/>
                  <a:moveTo>
                    <a:pt x="2529" y="5170"/>
                  </a:moveTo>
                  <a:cubicBezTo>
                    <a:pt x="2517" y="5165"/>
                    <a:pt x="2501" y="5146"/>
                    <a:pt x="2490" y="5118"/>
                  </a:cubicBezTo>
                  <a:cubicBezTo>
                    <a:pt x="2495" y="5105"/>
                    <a:pt x="2486" y="5087"/>
                    <a:pt x="2481" y="5072"/>
                  </a:cubicBezTo>
                  <a:cubicBezTo>
                    <a:pt x="2495" y="5034"/>
                    <a:pt x="2510" y="5054"/>
                    <a:pt x="2529" y="5100"/>
                  </a:cubicBezTo>
                  <a:cubicBezTo>
                    <a:pt x="2529" y="5100"/>
                    <a:pt x="2544" y="5132"/>
                    <a:pt x="2544" y="5132"/>
                  </a:cubicBezTo>
                  <a:cubicBezTo>
                    <a:pt x="2546" y="5167"/>
                    <a:pt x="2540" y="5176"/>
                    <a:pt x="2529" y="5170"/>
                  </a:cubicBezTo>
                  <a:close/>
                  <a:moveTo>
                    <a:pt x="1104" y="8034"/>
                  </a:moveTo>
                  <a:lnTo>
                    <a:pt x="1139" y="7960"/>
                  </a:lnTo>
                  <a:lnTo>
                    <a:pt x="1061" y="7798"/>
                  </a:lnTo>
                  <a:cubicBezTo>
                    <a:pt x="1044" y="7777"/>
                    <a:pt x="1021" y="7687"/>
                    <a:pt x="1007" y="7713"/>
                  </a:cubicBezTo>
                  <a:cubicBezTo>
                    <a:pt x="1017" y="7730"/>
                    <a:pt x="1022" y="7746"/>
                    <a:pt x="1019" y="7759"/>
                  </a:cubicBezTo>
                  <a:cubicBezTo>
                    <a:pt x="1005" y="7753"/>
                    <a:pt x="1001" y="7775"/>
                    <a:pt x="995" y="7808"/>
                  </a:cubicBezTo>
                  <a:lnTo>
                    <a:pt x="1011" y="7840"/>
                  </a:lnTo>
                  <a:lnTo>
                    <a:pt x="1071" y="7967"/>
                  </a:lnTo>
                  <a:lnTo>
                    <a:pt x="1087" y="7998"/>
                  </a:lnTo>
                  <a:lnTo>
                    <a:pt x="1104" y="8034"/>
                  </a:lnTo>
                  <a:close/>
                  <a:moveTo>
                    <a:pt x="1729" y="6632"/>
                  </a:moveTo>
                  <a:cubicBezTo>
                    <a:pt x="1701" y="6617"/>
                    <a:pt x="1669" y="6574"/>
                    <a:pt x="1638" y="6498"/>
                  </a:cubicBezTo>
                  <a:cubicBezTo>
                    <a:pt x="1617" y="6396"/>
                    <a:pt x="1616" y="6378"/>
                    <a:pt x="1560" y="6280"/>
                  </a:cubicBezTo>
                  <a:cubicBezTo>
                    <a:pt x="1569" y="6263"/>
                    <a:pt x="1568" y="6246"/>
                    <a:pt x="1568" y="6227"/>
                  </a:cubicBezTo>
                  <a:cubicBezTo>
                    <a:pt x="1602" y="6268"/>
                    <a:pt x="1638" y="6326"/>
                    <a:pt x="1673" y="6396"/>
                  </a:cubicBezTo>
                  <a:cubicBezTo>
                    <a:pt x="1654" y="6465"/>
                    <a:pt x="1689" y="6462"/>
                    <a:pt x="1702" y="6526"/>
                  </a:cubicBezTo>
                  <a:cubicBezTo>
                    <a:pt x="1696" y="6558"/>
                    <a:pt x="1740" y="6602"/>
                    <a:pt x="1729" y="6632"/>
                  </a:cubicBezTo>
                  <a:close/>
                  <a:moveTo>
                    <a:pt x="1913" y="6241"/>
                  </a:moveTo>
                  <a:cubicBezTo>
                    <a:pt x="1895" y="6318"/>
                    <a:pt x="1868" y="6248"/>
                    <a:pt x="1849" y="6311"/>
                  </a:cubicBezTo>
                  <a:cubicBezTo>
                    <a:pt x="1833" y="6268"/>
                    <a:pt x="1822" y="6297"/>
                    <a:pt x="1805" y="6241"/>
                  </a:cubicBezTo>
                  <a:lnTo>
                    <a:pt x="1797" y="6223"/>
                  </a:lnTo>
                  <a:lnTo>
                    <a:pt x="1790" y="6238"/>
                  </a:lnTo>
                  <a:lnTo>
                    <a:pt x="1775" y="6206"/>
                  </a:lnTo>
                  <a:cubicBezTo>
                    <a:pt x="1784" y="6080"/>
                    <a:pt x="1661" y="5890"/>
                    <a:pt x="1606" y="5854"/>
                  </a:cubicBezTo>
                  <a:lnTo>
                    <a:pt x="1594" y="5878"/>
                  </a:lnTo>
                  <a:cubicBezTo>
                    <a:pt x="1596" y="5971"/>
                    <a:pt x="1523" y="5845"/>
                    <a:pt x="1567" y="5970"/>
                  </a:cubicBezTo>
                  <a:lnTo>
                    <a:pt x="1582" y="6002"/>
                  </a:lnTo>
                  <a:cubicBezTo>
                    <a:pt x="1581" y="6067"/>
                    <a:pt x="1610" y="6141"/>
                    <a:pt x="1621" y="6209"/>
                  </a:cubicBezTo>
                  <a:cubicBezTo>
                    <a:pt x="1585" y="6207"/>
                    <a:pt x="1582" y="6106"/>
                    <a:pt x="1552" y="6093"/>
                  </a:cubicBezTo>
                  <a:cubicBezTo>
                    <a:pt x="1537" y="6071"/>
                    <a:pt x="1546" y="6054"/>
                    <a:pt x="1536" y="6033"/>
                  </a:cubicBezTo>
                  <a:cubicBezTo>
                    <a:pt x="1566" y="5933"/>
                    <a:pt x="1424" y="5788"/>
                    <a:pt x="1413" y="5678"/>
                  </a:cubicBezTo>
                  <a:cubicBezTo>
                    <a:pt x="1399" y="5646"/>
                    <a:pt x="1391" y="5617"/>
                    <a:pt x="1394" y="5590"/>
                  </a:cubicBezTo>
                  <a:cubicBezTo>
                    <a:pt x="1381" y="5559"/>
                    <a:pt x="1370" y="5567"/>
                    <a:pt x="1357" y="5533"/>
                  </a:cubicBezTo>
                  <a:cubicBezTo>
                    <a:pt x="1334" y="5476"/>
                    <a:pt x="1332" y="5424"/>
                    <a:pt x="1327" y="5371"/>
                  </a:cubicBezTo>
                  <a:cubicBezTo>
                    <a:pt x="1324" y="5352"/>
                    <a:pt x="1322" y="5333"/>
                    <a:pt x="1311" y="5311"/>
                  </a:cubicBezTo>
                  <a:cubicBezTo>
                    <a:pt x="1302" y="5290"/>
                    <a:pt x="1307" y="5274"/>
                    <a:pt x="1293" y="5251"/>
                  </a:cubicBezTo>
                  <a:lnTo>
                    <a:pt x="1284" y="5234"/>
                  </a:lnTo>
                  <a:lnTo>
                    <a:pt x="1262" y="5188"/>
                  </a:lnTo>
                  <a:cubicBezTo>
                    <a:pt x="1225" y="5094"/>
                    <a:pt x="1152" y="4987"/>
                    <a:pt x="1137" y="4899"/>
                  </a:cubicBezTo>
                  <a:lnTo>
                    <a:pt x="1076" y="4772"/>
                  </a:lnTo>
                  <a:cubicBezTo>
                    <a:pt x="1037" y="4747"/>
                    <a:pt x="989" y="4602"/>
                    <a:pt x="946" y="4529"/>
                  </a:cubicBezTo>
                  <a:cubicBezTo>
                    <a:pt x="941" y="4513"/>
                    <a:pt x="937" y="4516"/>
                    <a:pt x="933" y="4522"/>
                  </a:cubicBezTo>
                  <a:lnTo>
                    <a:pt x="894" y="4441"/>
                  </a:lnTo>
                  <a:lnTo>
                    <a:pt x="887" y="4455"/>
                  </a:lnTo>
                  <a:lnTo>
                    <a:pt x="875" y="4480"/>
                  </a:lnTo>
                  <a:cubicBezTo>
                    <a:pt x="829" y="4496"/>
                    <a:pt x="770" y="4280"/>
                    <a:pt x="718" y="4202"/>
                  </a:cubicBezTo>
                  <a:cubicBezTo>
                    <a:pt x="725" y="4174"/>
                    <a:pt x="744" y="4196"/>
                    <a:pt x="735" y="4167"/>
                  </a:cubicBezTo>
                  <a:lnTo>
                    <a:pt x="711" y="4117"/>
                  </a:lnTo>
                  <a:lnTo>
                    <a:pt x="657" y="4005"/>
                  </a:lnTo>
                  <a:lnTo>
                    <a:pt x="649" y="3987"/>
                  </a:lnTo>
                  <a:lnTo>
                    <a:pt x="642" y="3973"/>
                  </a:lnTo>
                  <a:cubicBezTo>
                    <a:pt x="628" y="3999"/>
                    <a:pt x="607" y="3906"/>
                    <a:pt x="590" y="3885"/>
                  </a:cubicBezTo>
                  <a:lnTo>
                    <a:pt x="475" y="3645"/>
                  </a:lnTo>
                  <a:cubicBezTo>
                    <a:pt x="411" y="3531"/>
                    <a:pt x="403" y="3429"/>
                    <a:pt x="339" y="3314"/>
                  </a:cubicBezTo>
                  <a:cubicBezTo>
                    <a:pt x="309" y="3305"/>
                    <a:pt x="290" y="3219"/>
                    <a:pt x="312" y="3181"/>
                  </a:cubicBezTo>
                  <a:cubicBezTo>
                    <a:pt x="324" y="3151"/>
                    <a:pt x="342" y="3235"/>
                    <a:pt x="356" y="3251"/>
                  </a:cubicBezTo>
                  <a:cubicBezTo>
                    <a:pt x="449" y="3452"/>
                    <a:pt x="570" y="3550"/>
                    <a:pt x="679" y="3698"/>
                  </a:cubicBezTo>
                  <a:cubicBezTo>
                    <a:pt x="721" y="3751"/>
                    <a:pt x="763" y="3902"/>
                    <a:pt x="831" y="3966"/>
                  </a:cubicBezTo>
                  <a:cubicBezTo>
                    <a:pt x="866" y="4041"/>
                    <a:pt x="856" y="4038"/>
                    <a:pt x="892" y="4093"/>
                  </a:cubicBezTo>
                  <a:lnTo>
                    <a:pt x="970" y="4255"/>
                  </a:lnTo>
                  <a:lnTo>
                    <a:pt x="977" y="4269"/>
                  </a:lnTo>
                  <a:lnTo>
                    <a:pt x="1000" y="4318"/>
                  </a:lnTo>
                  <a:cubicBezTo>
                    <a:pt x="1026" y="4366"/>
                    <a:pt x="1054" y="4443"/>
                    <a:pt x="1076" y="4448"/>
                  </a:cubicBezTo>
                  <a:cubicBezTo>
                    <a:pt x="1101" y="4517"/>
                    <a:pt x="1121" y="4496"/>
                    <a:pt x="1146" y="4565"/>
                  </a:cubicBezTo>
                  <a:cubicBezTo>
                    <a:pt x="1140" y="4582"/>
                    <a:pt x="1150" y="4603"/>
                    <a:pt x="1161" y="4625"/>
                  </a:cubicBezTo>
                  <a:lnTo>
                    <a:pt x="1176" y="4656"/>
                  </a:lnTo>
                  <a:lnTo>
                    <a:pt x="1208" y="4723"/>
                  </a:lnTo>
                  <a:lnTo>
                    <a:pt x="1224" y="4755"/>
                  </a:lnTo>
                  <a:lnTo>
                    <a:pt x="1284" y="4882"/>
                  </a:lnTo>
                  <a:lnTo>
                    <a:pt x="1293" y="4899"/>
                  </a:lnTo>
                  <a:cubicBezTo>
                    <a:pt x="1287" y="4916"/>
                    <a:pt x="1300" y="4938"/>
                    <a:pt x="1308" y="4959"/>
                  </a:cubicBezTo>
                  <a:lnTo>
                    <a:pt x="1347" y="5040"/>
                  </a:lnTo>
                  <a:cubicBezTo>
                    <a:pt x="1346" y="5096"/>
                    <a:pt x="1406" y="5168"/>
                    <a:pt x="1428" y="5230"/>
                  </a:cubicBezTo>
                  <a:lnTo>
                    <a:pt x="1465" y="5308"/>
                  </a:lnTo>
                  <a:cubicBezTo>
                    <a:pt x="1488" y="5262"/>
                    <a:pt x="1520" y="5219"/>
                    <a:pt x="1477" y="5156"/>
                  </a:cubicBezTo>
                  <a:lnTo>
                    <a:pt x="1470" y="5142"/>
                  </a:lnTo>
                  <a:cubicBezTo>
                    <a:pt x="1450" y="5057"/>
                    <a:pt x="1391" y="4961"/>
                    <a:pt x="1350" y="4871"/>
                  </a:cubicBezTo>
                  <a:lnTo>
                    <a:pt x="1335" y="4839"/>
                  </a:lnTo>
                  <a:lnTo>
                    <a:pt x="1305" y="4776"/>
                  </a:lnTo>
                  <a:cubicBezTo>
                    <a:pt x="1286" y="4719"/>
                    <a:pt x="1310" y="4609"/>
                    <a:pt x="1350" y="4716"/>
                  </a:cubicBezTo>
                  <a:cubicBezTo>
                    <a:pt x="1366" y="4678"/>
                    <a:pt x="1392" y="4825"/>
                    <a:pt x="1408" y="4787"/>
                  </a:cubicBezTo>
                  <a:lnTo>
                    <a:pt x="1447" y="4868"/>
                  </a:lnTo>
                  <a:lnTo>
                    <a:pt x="1453" y="4853"/>
                  </a:lnTo>
                  <a:cubicBezTo>
                    <a:pt x="1467" y="4887"/>
                    <a:pt x="1476" y="4876"/>
                    <a:pt x="1489" y="4906"/>
                  </a:cubicBezTo>
                  <a:lnTo>
                    <a:pt x="1484" y="4917"/>
                  </a:lnTo>
                  <a:cubicBezTo>
                    <a:pt x="1507" y="4968"/>
                    <a:pt x="1529" y="5001"/>
                    <a:pt x="1550" y="5005"/>
                  </a:cubicBezTo>
                  <a:cubicBezTo>
                    <a:pt x="1559" y="4972"/>
                    <a:pt x="1571" y="4985"/>
                    <a:pt x="1582" y="4973"/>
                  </a:cubicBezTo>
                  <a:cubicBezTo>
                    <a:pt x="1599" y="5025"/>
                    <a:pt x="1606" y="5071"/>
                    <a:pt x="1604" y="5118"/>
                  </a:cubicBezTo>
                  <a:lnTo>
                    <a:pt x="1612" y="5135"/>
                  </a:lnTo>
                  <a:lnTo>
                    <a:pt x="1628" y="5167"/>
                  </a:lnTo>
                  <a:lnTo>
                    <a:pt x="1634" y="5181"/>
                  </a:lnTo>
                  <a:lnTo>
                    <a:pt x="1628" y="5195"/>
                  </a:lnTo>
                  <a:cubicBezTo>
                    <a:pt x="1701" y="5311"/>
                    <a:pt x="1728" y="5465"/>
                    <a:pt x="1748" y="5523"/>
                  </a:cubicBezTo>
                  <a:lnTo>
                    <a:pt x="1756" y="5540"/>
                  </a:lnTo>
                  <a:cubicBezTo>
                    <a:pt x="1794" y="5579"/>
                    <a:pt x="1757" y="5712"/>
                    <a:pt x="1736" y="5646"/>
                  </a:cubicBezTo>
                  <a:cubicBezTo>
                    <a:pt x="1724" y="5644"/>
                    <a:pt x="1679" y="5550"/>
                    <a:pt x="1648" y="5540"/>
                  </a:cubicBezTo>
                  <a:cubicBezTo>
                    <a:pt x="1624" y="5576"/>
                    <a:pt x="1615" y="5617"/>
                    <a:pt x="1648" y="5667"/>
                  </a:cubicBezTo>
                  <a:lnTo>
                    <a:pt x="1672" y="5716"/>
                  </a:lnTo>
                  <a:cubicBezTo>
                    <a:pt x="1675" y="5775"/>
                    <a:pt x="1735" y="5771"/>
                    <a:pt x="1763" y="5850"/>
                  </a:cubicBezTo>
                  <a:lnTo>
                    <a:pt x="1770" y="5864"/>
                  </a:lnTo>
                  <a:cubicBezTo>
                    <a:pt x="1859" y="6017"/>
                    <a:pt x="1859" y="6084"/>
                    <a:pt x="1913" y="6241"/>
                  </a:cubicBezTo>
                  <a:close/>
                  <a:moveTo>
                    <a:pt x="696" y="8333"/>
                  </a:moveTo>
                  <a:cubicBezTo>
                    <a:pt x="652" y="8332"/>
                    <a:pt x="635" y="8203"/>
                    <a:pt x="683" y="8199"/>
                  </a:cubicBezTo>
                  <a:cubicBezTo>
                    <a:pt x="709" y="8248"/>
                    <a:pt x="712" y="8295"/>
                    <a:pt x="696" y="8333"/>
                  </a:cubicBezTo>
                  <a:close/>
                  <a:moveTo>
                    <a:pt x="786" y="7921"/>
                  </a:moveTo>
                  <a:cubicBezTo>
                    <a:pt x="775" y="7938"/>
                    <a:pt x="732" y="7883"/>
                    <a:pt x="735" y="7970"/>
                  </a:cubicBezTo>
                  <a:cubicBezTo>
                    <a:pt x="711" y="7909"/>
                    <a:pt x="689" y="7889"/>
                    <a:pt x="667" y="7858"/>
                  </a:cubicBezTo>
                  <a:cubicBezTo>
                    <a:pt x="663" y="7819"/>
                    <a:pt x="666" y="7780"/>
                    <a:pt x="647" y="7738"/>
                  </a:cubicBezTo>
                  <a:cubicBezTo>
                    <a:pt x="683" y="7775"/>
                    <a:pt x="669" y="7695"/>
                    <a:pt x="674" y="7646"/>
                  </a:cubicBezTo>
                  <a:cubicBezTo>
                    <a:pt x="681" y="7639"/>
                    <a:pt x="688" y="7652"/>
                    <a:pt x="694" y="7639"/>
                  </a:cubicBezTo>
                  <a:lnTo>
                    <a:pt x="701" y="7653"/>
                  </a:lnTo>
                  <a:cubicBezTo>
                    <a:pt x="742" y="7691"/>
                    <a:pt x="776" y="7790"/>
                    <a:pt x="776" y="7858"/>
                  </a:cubicBezTo>
                  <a:lnTo>
                    <a:pt x="782" y="7872"/>
                  </a:lnTo>
                  <a:cubicBezTo>
                    <a:pt x="789" y="7901"/>
                    <a:pt x="789" y="7915"/>
                    <a:pt x="786" y="7921"/>
                  </a:cubicBezTo>
                  <a:close/>
                  <a:moveTo>
                    <a:pt x="1937" y="5523"/>
                  </a:moveTo>
                  <a:cubicBezTo>
                    <a:pt x="1864" y="5442"/>
                    <a:pt x="1879" y="5366"/>
                    <a:pt x="1861" y="5266"/>
                  </a:cubicBezTo>
                  <a:cubicBezTo>
                    <a:pt x="1826" y="5245"/>
                    <a:pt x="1798" y="5182"/>
                    <a:pt x="1786" y="5132"/>
                  </a:cubicBezTo>
                  <a:cubicBezTo>
                    <a:pt x="1848" y="5232"/>
                    <a:pt x="1993" y="5329"/>
                    <a:pt x="1937" y="5523"/>
                  </a:cubicBezTo>
                  <a:close/>
                  <a:moveTo>
                    <a:pt x="757" y="7896"/>
                  </a:moveTo>
                  <a:lnTo>
                    <a:pt x="725" y="7829"/>
                  </a:lnTo>
                  <a:cubicBezTo>
                    <a:pt x="674" y="7838"/>
                    <a:pt x="738" y="7944"/>
                    <a:pt x="757" y="7896"/>
                  </a:cubicBezTo>
                  <a:close/>
                  <a:moveTo>
                    <a:pt x="1249" y="6731"/>
                  </a:moveTo>
                  <a:cubicBezTo>
                    <a:pt x="1276" y="6700"/>
                    <a:pt x="1265" y="6662"/>
                    <a:pt x="1269" y="6625"/>
                  </a:cubicBezTo>
                  <a:lnTo>
                    <a:pt x="1261" y="6607"/>
                  </a:lnTo>
                  <a:cubicBezTo>
                    <a:pt x="1259" y="6574"/>
                    <a:pt x="1242" y="6536"/>
                    <a:pt x="1222" y="6498"/>
                  </a:cubicBezTo>
                  <a:lnTo>
                    <a:pt x="1168" y="6385"/>
                  </a:lnTo>
                  <a:cubicBezTo>
                    <a:pt x="1147" y="6335"/>
                    <a:pt x="1130" y="6369"/>
                    <a:pt x="1109" y="6319"/>
                  </a:cubicBezTo>
                  <a:cubicBezTo>
                    <a:pt x="1109" y="6319"/>
                    <a:pt x="1100" y="6301"/>
                    <a:pt x="1100" y="6301"/>
                  </a:cubicBezTo>
                  <a:cubicBezTo>
                    <a:pt x="1100" y="6334"/>
                    <a:pt x="1096" y="6366"/>
                    <a:pt x="1100" y="6400"/>
                  </a:cubicBezTo>
                  <a:lnTo>
                    <a:pt x="1076" y="6449"/>
                  </a:lnTo>
                  <a:cubicBezTo>
                    <a:pt x="1046" y="6363"/>
                    <a:pt x="1061" y="6503"/>
                    <a:pt x="1043" y="6456"/>
                  </a:cubicBezTo>
                  <a:cubicBezTo>
                    <a:pt x="1037" y="6469"/>
                    <a:pt x="1029" y="6456"/>
                    <a:pt x="1022" y="6463"/>
                  </a:cubicBezTo>
                  <a:cubicBezTo>
                    <a:pt x="1057" y="6510"/>
                    <a:pt x="1056" y="6477"/>
                    <a:pt x="1083" y="6562"/>
                  </a:cubicBezTo>
                  <a:lnTo>
                    <a:pt x="1088" y="6551"/>
                  </a:lnTo>
                  <a:cubicBezTo>
                    <a:pt x="1102" y="6525"/>
                    <a:pt x="1124" y="6611"/>
                    <a:pt x="1141" y="6632"/>
                  </a:cubicBezTo>
                  <a:lnTo>
                    <a:pt x="1149" y="6650"/>
                  </a:lnTo>
                  <a:cubicBezTo>
                    <a:pt x="1159" y="6658"/>
                    <a:pt x="1168" y="6667"/>
                    <a:pt x="1176" y="6657"/>
                  </a:cubicBezTo>
                  <a:lnTo>
                    <a:pt x="1207" y="6720"/>
                  </a:lnTo>
                  <a:lnTo>
                    <a:pt x="1213" y="6706"/>
                  </a:lnTo>
                  <a:cubicBezTo>
                    <a:pt x="1226" y="6726"/>
                    <a:pt x="1237" y="6714"/>
                    <a:pt x="1249" y="6731"/>
                  </a:cubicBezTo>
                  <a:close/>
                  <a:moveTo>
                    <a:pt x="1344" y="6407"/>
                  </a:moveTo>
                  <a:cubicBezTo>
                    <a:pt x="1358" y="6373"/>
                    <a:pt x="1330" y="6323"/>
                    <a:pt x="1310" y="6280"/>
                  </a:cubicBezTo>
                  <a:cubicBezTo>
                    <a:pt x="1283" y="6207"/>
                    <a:pt x="1219" y="6111"/>
                    <a:pt x="1222" y="6174"/>
                  </a:cubicBezTo>
                  <a:cubicBezTo>
                    <a:pt x="1227" y="6189"/>
                    <a:pt x="1224" y="6207"/>
                    <a:pt x="1232" y="6223"/>
                  </a:cubicBezTo>
                  <a:cubicBezTo>
                    <a:pt x="1266" y="6317"/>
                    <a:pt x="1299" y="6424"/>
                    <a:pt x="1344" y="6407"/>
                  </a:cubicBezTo>
                  <a:close/>
                  <a:moveTo>
                    <a:pt x="2052" y="4832"/>
                  </a:moveTo>
                  <a:cubicBezTo>
                    <a:pt x="2032" y="4842"/>
                    <a:pt x="2009" y="4797"/>
                    <a:pt x="1986" y="4744"/>
                  </a:cubicBezTo>
                  <a:cubicBezTo>
                    <a:pt x="1996" y="4690"/>
                    <a:pt x="2013" y="4757"/>
                    <a:pt x="2028" y="4783"/>
                  </a:cubicBezTo>
                  <a:lnTo>
                    <a:pt x="2052" y="4832"/>
                  </a:lnTo>
                  <a:close/>
                  <a:moveTo>
                    <a:pt x="1879" y="4938"/>
                  </a:moveTo>
                  <a:cubicBezTo>
                    <a:pt x="1863" y="4933"/>
                    <a:pt x="1847" y="4895"/>
                    <a:pt x="1829" y="4853"/>
                  </a:cubicBezTo>
                  <a:cubicBezTo>
                    <a:pt x="1820" y="4822"/>
                    <a:pt x="1758" y="4768"/>
                    <a:pt x="1771" y="4684"/>
                  </a:cubicBezTo>
                  <a:cubicBezTo>
                    <a:pt x="1782" y="4639"/>
                    <a:pt x="1803" y="4769"/>
                    <a:pt x="1814" y="4723"/>
                  </a:cubicBezTo>
                  <a:cubicBezTo>
                    <a:pt x="1817" y="4752"/>
                    <a:pt x="1826" y="4785"/>
                    <a:pt x="1846" y="4818"/>
                  </a:cubicBezTo>
                  <a:cubicBezTo>
                    <a:pt x="1864" y="4864"/>
                    <a:pt x="1922" y="4949"/>
                    <a:pt x="1879" y="4938"/>
                  </a:cubicBezTo>
                  <a:close/>
                  <a:moveTo>
                    <a:pt x="579" y="7449"/>
                  </a:moveTo>
                  <a:cubicBezTo>
                    <a:pt x="570" y="7464"/>
                    <a:pt x="556" y="7457"/>
                    <a:pt x="539" y="7414"/>
                  </a:cubicBezTo>
                  <a:cubicBezTo>
                    <a:pt x="519" y="7459"/>
                    <a:pt x="496" y="7444"/>
                    <a:pt x="475" y="7456"/>
                  </a:cubicBezTo>
                  <a:cubicBezTo>
                    <a:pt x="486" y="7423"/>
                    <a:pt x="469" y="7384"/>
                    <a:pt x="451" y="7379"/>
                  </a:cubicBezTo>
                  <a:cubicBezTo>
                    <a:pt x="450" y="7355"/>
                    <a:pt x="455" y="7332"/>
                    <a:pt x="466" y="7312"/>
                  </a:cubicBezTo>
                  <a:cubicBezTo>
                    <a:pt x="456" y="7297"/>
                    <a:pt x="449" y="7326"/>
                    <a:pt x="439" y="7305"/>
                  </a:cubicBezTo>
                  <a:cubicBezTo>
                    <a:pt x="436" y="7275"/>
                    <a:pt x="448" y="7274"/>
                    <a:pt x="461" y="7224"/>
                  </a:cubicBezTo>
                  <a:cubicBezTo>
                    <a:pt x="494" y="7302"/>
                    <a:pt x="521" y="7271"/>
                    <a:pt x="529" y="7217"/>
                  </a:cubicBezTo>
                  <a:cubicBezTo>
                    <a:pt x="537" y="7242"/>
                    <a:pt x="529" y="7261"/>
                    <a:pt x="539" y="7287"/>
                  </a:cubicBezTo>
                  <a:cubicBezTo>
                    <a:pt x="545" y="7270"/>
                    <a:pt x="552" y="7270"/>
                    <a:pt x="559" y="7280"/>
                  </a:cubicBezTo>
                  <a:cubicBezTo>
                    <a:pt x="586" y="7315"/>
                    <a:pt x="570" y="7342"/>
                    <a:pt x="591" y="7375"/>
                  </a:cubicBezTo>
                  <a:cubicBezTo>
                    <a:pt x="594" y="7403"/>
                    <a:pt x="589" y="7434"/>
                    <a:pt x="579" y="7449"/>
                  </a:cubicBezTo>
                  <a:close/>
                  <a:moveTo>
                    <a:pt x="1169" y="5966"/>
                  </a:moveTo>
                  <a:cubicBezTo>
                    <a:pt x="1171" y="5948"/>
                    <a:pt x="1173" y="5931"/>
                    <a:pt x="1166" y="5910"/>
                  </a:cubicBezTo>
                  <a:lnTo>
                    <a:pt x="1134" y="5843"/>
                  </a:lnTo>
                  <a:lnTo>
                    <a:pt x="1141" y="5829"/>
                  </a:lnTo>
                  <a:lnTo>
                    <a:pt x="1110" y="5766"/>
                  </a:lnTo>
                  <a:lnTo>
                    <a:pt x="1071" y="5685"/>
                  </a:lnTo>
                  <a:lnTo>
                    <a:pt x="1033" y="5604"/>
                  </a:lnTo>
                  <a:cubicBezTo>
                    <a:pt x="1028" y="5593"/>
                    <a:pt x="1024" y="5587"/>
                    <a:pt x="1031" y="5579"/>
                  </a:cubicBezTo>
                  <a:lnTo>
                    <a:pt x="1022" y="5561"/>
                  </a:lnTo>
                  <a:lnTo>
                    <a:pt x="977" y="5466"/>
                  </a:lnTo>
                  <a:lnTo>
                    <a:pt x="884" y="5273"/>
                  </a:lnTo>
                  <a:lnTo>
                    <a:pt x="808" y="5114"/>
                  </a:lnTo>
                  <a:lnTo>
                    <a:pt x="799" y="5096"/>
                  </a:lnTo>
                  <a:cubicBezTo>
                    <a:pt x="789" y="5108"/>
                    <a:pt x="777" y="5095"/>
                    <a:pt x="767" y="5128"/>
                  </a:cubicBezTo>
                  <a:cubicBezTo>
                    <a:pt x="782" y="5190"/>
                    <a:pt x="832" y="5232"/>
                    <a:pt x="833" y="5315"/>
                  </a:cubicBezTo>
                  <a:cubicBezTo>
                    <a:pt x="868" y="5347"/>
                    <a:pt x="862" y="5381"/>
                    <a:pt x="896" y="5445"/>
                  </a:cubicBezTo>
                  <a:cubicBezTo>
                    <a:pt x="892" y="5454"/>
                    <a:pt x="888" y="5462"/>
                    <a:pt x="896" y="5473"/>
                  </a:cubicBezTo>
                  <a:lnTo>
                    <a:pt x="943" y="5572"/>
                  </a:lnTo>
                  <a:lnTo>
                    <a:pt x="989" y="5667"/>
                  </a:lnTo>
                  <a:cubicBezTo>
                    <a:pt x="994" y="5676"/>
                    <a:pt x="998" y="5681"/>
                    <a:pt x="1002" y="5667"/>
                  </a:cubicBezTo>
                  <a:lnTo>
                    <a:pt x="1011" y="5685"/>
                  </a:lnTo>
                  <a:lnTo>
                    <a:pt x="1019" y="5702"/>
                  </a:lnTo>
                  <a:cubicBezTo>
                    <a:pt x="1011" y="5742"/>
                    <a:pt x="1058" y="5797"/>
                    <a:pt x="1073" y="5843"/>
                  </a:cubicBezTo>
                  <a:cubicBezTo>
                    <a:pt x="1075" y="5881"/>
                    <a:pt x="1102" y="5923"/>
                    <a:pt x="1122" y="5966"/>
                  </a:cubicBezTo>
                  <a:lnTo>
                    <a:pt x="1131" y="5984"/>
                  </a:lnTo>
                  <a:cubicBezTo>
                    <a:pt x="1146" y="5948"/>
                    <a:pt x="1155" y="5986"/>
                    <a:pt x="1154" y="5935"/>
                  </a:cubicBezTo>
                  <a:cubicBezTo>
                    <a:pt x="1166" y="5923"/>
                    <a:pt x="1160" y="5950"/>
                    <a:pt x="1169" y="5966"/>
                  </a:cubicBezTo>
                  <a:close/>
                  <a:moveTo>
                    <a:pt x="1805" y="4445"/>
                  </a:moveTo>
                  <a:cubicBezTo>
                    <a:pt x="1767" y="4448"/>
                    <a:pt x="1754" y="4328"/>
                    <a:pt x="1727" y="4353"/>
                  </a:cubicBezTo>
                  <a:cubicBezTo>
                    <a:pt x="1738" y="4379"/>
                    <a:pt x="1757" y="4409"/>
                    <a:pt x="1751" y="4431"/>
                  </a:cubicBezTo>
                  <a:cubicBezTo>
                    <a:pt x="1730" y="4380"/>
                    <a:pt x="1713" y="4407"/>
                    <a:pt x="1692" y="4357"/>
                  </a:cubicBezTo>
                  <a:cubicBezTo>
                    <a:pt x="1687" y="4292"/>
                    <a:pt x="1718" y="4313"/>
                    <a:pt x="1734" y="4269"/>
                  </a:cubicBezTo>
                  <a:cubicBezTo>
                    <a:pt x="1768" y="4333"/>
                    <a:pt x="1823" y="4351"/>
                    <a:pt x="1805" y="4445"/>
                  </a:cubicBezTo>
                  <a:close/>
                  <a:moveTo>
                    <a:pt x="495" y="6724"/>
                  </a:moveTo>
                  <a:cubicBezTo>
                    <a:pt x="471" y="6782"/>
                    <a:pt x="411" y="6790"/>
                    <a:pt x="402" y="6727"/>
                  </a:cubicBezTo>
                  <a:cubicBezTo>
                    <a:pt x="384" y="6734"/>
                    <a:pt x="363" y="6688"/>
                    <a:pt x="348" y="6741"/>
                  </a:cubicBezTo>
                  <a:cubicBezTo>
                    <a:pt x="340" y="6720"/>
                    <a:pt x="352" y="6702"/>
                    <a:pt x="358" y="6685"/>
                  </a:cubicBezTo>
                  <a:cubicBezTo>
                    <a:pt x="335" y="6608"/>
                    <a:pt x="345" y="6485"/>
                    <a:pt x="372" y="6466"/>
                  </a:cubicBezTo>
                  <a:cubicBezTo>
                    <a:pt x="357" y="6444"/>
                    <a:pt x="364" y="6424"/>
                    <a:pt x="355" y="6403"/>
                  </a:cubicBezTo>
                  <a:cubicBezTo>
                    <a:pt x="351" y="6416"/>
                    <a:pt x="357" y="6433"/>
                    <a:pt x="351" y="6445"/>
                  </a:cubicBezTo>
                  <a:cubicBezTo>
                    <a:pt x="326" y="6373"/>
                    <a:pt x="359" y="6311"/>
                    <a:pt x="394" y="6385"/>
                  </a:cubicBezTo>
                  <a:cubicBezTo>
                    <a:pt x="421" y="6468"/>
                    <a:pt x="442" y="6432"/>
                    <a:pt x="466" y="6459"/>
                  </a:cubicBezTo>
                  <a:cubicBezTo>
                    <a:pt x="478" y="6464"/>
                    <a:pt x="490" y="6487"/>
                    <a:pt x="503" y="6516"/>
                  </a:cubicBezTo>
                  <a:cubicBezTo>
                    <a:pt x="493" y="6581"/>
                    <a:pt x="440" y="6501"/>
                    <a:pt x="453" y="6586"/>
                  </a:cubicBezTo>
                  <a:cubicBezTo>
                    <a:pt x="485" y="6637"/>
                    <a:pt x="490" y="6680"/>
                    <a:pt x="495" y="6724"/>
                  </a:cubicBezTo>
                  <a:close/>
                  <a:moveTo>
                    <a:pt x="262" y="6984"/>
                  </a:moveTo>
                  <a:cubicBezTo>
                    <a:pt x="249" y="6966"/>
                    <a:pt x="238" y="6974"/>
                    <a:pt x="224" y="6935"/>
                  </a:cubicBezTo>
                  <a:lnTo>
                    <a:pt x="209" y="6903"/>
                  </a:lnTo>
                  <a:cubicBezTo>
                    <a:pt x="222" y="6864"/>
                    <a:pt x="175" y="6807"/>
                    <a:pt x="181" y="6766"/>
                  </a:cubicBezTo>
                  <a:cubicBezTo>
                    <a:pt x="209" y="6795"/>
                    <a:pt x="227" y="6804"/>
                    <a:pt x="241" y="6864"/>
                  </a:cubicBezTo>
                  <a:cubicBezTo>
                    <a:pt x="271" y="6905"/>
                    <a:pt x="255" y="6938"/>
                    <a:pt x="267" y="6974"/>
                  </a:cubicBezTo>
                  <a:lnTo>
                    <a:pt x="262" y="6984"/>
                  </a:lnTo>
                  <a:close/>
                  <a:moveTo>
                    <a:pt x="598" y="6058"/>
                  </a:moveTo>
                  <a:cubicBezTo>
                    <a:pt x="581" y="6074"/>
                    <a:pt x="562" y="6064"/>
                    <a:pt x="544" y="6072"/>
                  </a:cubicBezTo>
                  <a:cubicBezTo>
                    <a:pt x="538" y="6084"/>
                    <a:pt x="531" y="6061"/>
                    <a:pt x="524" y="6051"/>
                  </a:cubicBezTo>
                  <a:cubicBezTo>
                    <a:pt x="503" y="6003"/>
                    <a:pt x="465" y="5952"/>
                    <a:pt x="481" y="5914"/>
                  </a:cubicBezTo>
                  <a:cubicBezTo>
                    <a:pt x="488" y="5838"/>
                    <a:pt x="446" y="5826"/>
                    <a:pt x="417" y="5759"/>
                  </a:cubicBezTo>
                  <a:lnTo>
                    <a:pt x="410" y="5744"/>
                  </a:lnTo>
                  <a:cubicBezTo>
                    <a:pt x="395" y="5746"/>
                    <a:pt x="378" y="5722"/>
                    <a:pt x="361" y="5713"/>
                  </a:cubicBezTo>
                  <a:cubicBezTo>
                    <a:pt x="358" y="5726"/>
                    <a:pt x="353" y="5722"/>
                    <a:pt x="348" y="5713"/>
                  </a:cubicBezTo>
                  <a:cubicBezTo>
                    <a:pt x="337" y="5750"/>
                    <a:pt x="320" y="5710"/>
                    <a:pt x="309" y="5759"/>
                  </a:cubicBezTo>
                  <a:cubicBezTo>
                    <a:pt x="312" y="5658"/>
                    <a:pt x="278" y="5656"/>
                    <a:pt x="246" y="5600"/>
                  </a:cubicBezTo>
                  <a:lnTo>
                    <a:pt x="240" y="5586"/>
                  </a:lnTo>
                  <a:cubicBezTo>
                    <a:pt x="229" y="5556"/>
                    <a:pt x="219" y="5571"/>
                    <a:pt x="209" y="5551"/>
                  </a:cubicBezTo>
                  <a:cubicBezTo>
                    <a:pt x="193" y="5556"/>
                    <a:pt x="201" y="5522"/>
                    <a:pt x="174" y="5498"/>
                  </a:cubicBezTo>
                  <a:lnTo>
                    <a:pt x="150" y="5449"/>
                  </a:lnTo>
                  <a:cubicBezTo>
                    <a:pt x="133" y="5491"/>
                    <a:pt x="156" y="5545"/>
                    <a:pt x="132" y="5586"/>
                  </a:cubicBezTo>
                  <a:cubicBezTo>
                    <a:pt x="126" y="5599"/>
                    <a:pt x="135" y="5617"/>
                    <a:pt x="140" y="5632"/>
                  </a:cubicBezTo>
                  <a:cubicBezTo>
                    <a:pt x="116" y="5661"/>
                    <a:pt x="105" y="5600"/>
                    <a:pt x="93" y="5604"/>
                  </a:cubicBezTo>
                  <a:cubicBezTo>
                    <a:pt x="74" y="5594"/>
                    <a:pt x="56" y="5637"/>
                    <a:pt x="35" y="5590"/>
                  </a:cubicBezTo>
                  <a:cubicBezTo>
                    <a:pt x="29" y="5602"/>
                    <a:pt x="41" y="5617"/>
                    <a:pt x="45" y="5632"/>
                  </a:cubicBezTo>
                  <a:lnTo>
                    <a:pt x="39" y="5646"/>
                  </a:lnTo>
                  <a:cubicBezTo>
                    <a:pt x="27" y="5624"/>
                    <a:pt x="18" y="5603"/>
                    <a:pt x="23" y="5586"/>
                  </a:cubicBezTo>
                  <a:cubicBezTo>
                    <a:pt x="49" y="5522"/>
                    <a:pt x="29" y="5448"/>
                    <a:pt x="44" y="5382"/>
                  </a:cubicBezTo>
                  <a:cubicBezTo>
                    <a:pt x="59" y="5381"/>
                    <a:pt x="76" y="5398"/>
                    <a:pt x="93" y="5406"/>
                  </a:cubicBezTo>
                  <a:lnTo>
                    <a:pt x="104" y="5382"/>
                  </a:lnTo>
                  <a:lnTo>
                    <a:pt x="116" y="5357"/>
                  </a:lnTo>
                  <a:cubicBezTo>
                    <a:pt x="131" y="5339"/>
                    <a:pt x="153" y="5408"/>
                    <a:pt x="165" y="5354"/>
                  </a:cubicBezTo>
                  <a:cubicBezTo>
                    <a:pt x="154" y="5332"/>
                    <a:pt x="150" y="5313"/>
                    <a:pt x="147" y="5294"/>
                  </a:cubicBezTo>
                  <a:lnTo>
                    <a:pt x="140" y="5280"/>
                  </a:lnTo>
                  <a:cubicBezTo>
                    <a:pt x="143" y="5243"/>
                    <a:pt x="128" y="5200"/>
                    <a:pt x="104" y="5156"/>
                  </a:cubicBezTo>
                  <a:cubicBezTo>
                    <a:pt x="72" y="5051"/>
                    <a:pt x="31" y="5023"/>
                    <a:pt x="11" y="4934"/>
                  </a:cubicBezTo>
                  <a:cubicBezTo>
                    <a:pt x="3" y="4912"/>
                    <a:pt x="13" y="4911"/>
                    <a:pt x="23" y="4910"/>
                  </a:cubicBezTo>
                  <a:lnTo>
                    <a:pt x="69" y="5005"/>
                  </a:lnTo>
                  <a:cubicBezTo>
                    <a:pt x="71" y="4963"/>
                    <a:pt x="33" y="4911"/>
                    <a:pt x="27" y="4868"/>
                  </a:cubicBezTo>
                  <a:cubicBezTo>
                    <a:pt x="18" y="4879"/>
                    <a:pt x="10" y="4856"/>
                    <a:pt x="0" y="4832"/>
                  </a:cubicBezTo>
                  <a:cubicBezTo>
                    <a:pt x="5" y="4810"/>
                    <a:pt x="-1" y="4785"/>
                    <a:pt x="15" y="4765"/>
                  </a:cubicBezTo>
                  <a:cubicBezTo>
                    <a:pt x="60" y="4812"/>
                    <a:pt x="107" y="4871"/>
                    <a:pt x="153" y="4927"/>
                  </a:cubicBezTo>
                  <a:lnTo>
                    <a:pt x="162" y="4945"/>
                  </a:lnTo>
                  <a:lnTo>
                    <a:pt x="192" y="5008"/>
                  </a:lnTo>
                  <a:lnTo>
                    <a:pt x="199" y="5023"/>
                  </a:lnTo>
                  <a:lnTo>
                    <a:pt x="204" y="5012"/>
                  </a:lnTo>
                  <a:cubicBezTo>
                    <a:pt x="242" y="5077"/>
                    <a:pt x="285" y="5225"/>
                    <a:pt x="316" y="5167"/>
                  </a:cubicBezTo>
                  <a:cubicBezTo>
                    <a:pt x="369" y="5256"/>
                    <a:pt x="375" y="5333"/>
                    <a:pt x="397" y="5413"/>
                  </a:cubicBezTo>
                  <a:cubicBezTo>
                    <a:pt x="397" y="5413"/>
                    <a:pt x="421" y="5463"/>
                    <a:pt x="421" y="5463"/>
                  </a:cubicBezTo>
                  <a:lnTo>
                    <a:pt x="429" y="5480"/>
                  </a:lnTo>
                  <a:cubicBezTo>
                    <a:pt x="436" y="5491"/>
                    <a:pt x="443" y="5482"/>
                    <a:pt x="451" y="5498"/>
                  </a:cubicBezTo>
                  <a:cubicBezTo>
                    <a:pt x="480" y="5566"/>
                    <a:pt x="503" y="5565"/>
                    <a:pt x="532" y="5646"/>
                  </a:cubicBezTo>
                  <a:cubicBezTo>
                    <a:pt x="497" y="5721"/>
                    <a:pt x="605" y="5836"/>
                    <a:pt x="603" y="5921"/>
                  </a:cubicBezTo>
                  <a:cubicBezTo>
                    <a:pt x="592" y="5941"/>
                    <a:pt x="586" y="5960"/>
                    <a:pt x="586" y="5984"/>
                  </a:cubicBezTo>
                  <a:cubicBezTo>
                    <a:pt x="596" y="6010"/>
                    <a:pt x="590" y="6032"/>
                    <a:pt x="598" y="6058"/>
                  </a:cubicBezTo>
                  <a:close/>
                  <a:moveTo>
                    <a:pt x="1278" y="4396"/>
                  </a:moveTo>
                  <a:lnTo>
                    <a:pt x="1269" y="4378"/>
                  </a:lnTo>
                  <a:lnTo>
                    <a:pt x="1254" y="4346"/>
                  </a:lnTo>
                  <a:lnTo>
                    <a:pt x="1218" y="4272"/>
                  </a:lnTo>
                  <a:cubicBezTo>
                    <a:pt x="1187" y="4273"/>
                    <a:pt x="1153" y="4196"/>
                    <a:pt x="1132" y="4142"/>
                  </a:cubicBezTo>
                  <a:cubicBezTo>
                    <a:pt x="1107" y="4180"/>
                    <a:pt x="1074" y="4075"/>
                    <a:pt x="1046" y="4061"/>
                  </a:cubicBezTo>
                  <a:lnTo>
                    <a:pt x="1039" y="4047"/>
                  </a:lnTo>
                  <a:cubicBezTo>
                    <a:pt x="1035" y="4054"/>
                    <a:pt x="1030" y="4060"/>
                    <a:pt x="1024" y="4043"/>
                  </a:cubicBezTo>
                  <a:cubicBezTo>
                    <a:pt x="994" y="3997"/>
                    <a:pt x="961" y="3877"/>
                    <a:pt x="934" y="3878"/>
                  </a:cubicBezTo>
                  <a:cubicBezTo>
                    <a:pt x="908" y="3816"/>
                    <a:pt x="883" y="3777"/>
                    <a:pt x="858" y="3748"/>
                  </a:cubicBezTo>
                  <a:cubicBezTo>
                    <a:pt x="864" y="3730"/>
                    <a:pt x="850" y="3705"/>
                    <a:pt x="842" y="3684"/>
                  </a:cubicBezTo>
                  <a:cubicBezTo>
                    <a:pt x="849" y="3667"/>
                    <a:pt x="834" y="3645"/>
                    <a:pt x="838" y="3628"/>
                  </a:cubicBezTo>
                  <a:cubicBezTo>
                    <a:pt x="872" y="3697"/>
                    <a:pt x="905" y="3705"/>
                    <a:pt x="921" y="3779"/>
                  </a:cubicBezTo>
                  <a:cubicBezTo>
                    <a:pt x="931" y="3797"/>
                    <a:pt x="941" y="3814"/>
                    <a:pt x="948" y="3786"/>
                  </a:cubicBezTo>
                  <a:cubicBezTo>
                    <a:pt x="940" y="3765"/>
                    <a:pt x="925" y="3740"/>
                    <a:pt x="931" y="3723"/>
                  </a:cubicBezTo>
                  <a:cubicBezTo>
                    <a:pt x="884" y="3635"/>
                    <a:pt x="839" y="3551"/>
                    <a:pt x="808" y="3438"/>
                  </a:cubicBezTo>
                  <a:cubicBezTo>
                    <a:pt x="824" y="3442"/>
                    <a:pt x="840" y="3481"/>
                    <a:pt x="858" y="3522"/>
                  </a:cubicBezTo>
                  <a:cubicBezTo>
                    <a:pt x="877" y="3526"/>
                    <a:pt x="899" y="3578"/>
                    <a:pt x="919" y="3621"/>
                  </a:cubicBezTo>
                  <a:cubicBezTo>
                    <a:pt x="942" y="3650"/>
                    <a:pt x="961" y="3690"/>
                    <a:pt x="967" y="3748"/>
                  </a:cubicBezTo>
                  <a:lnTo>
                    <a:pt x="997" y="3811"/>
                  </a:lnTo>
                  <a:cubicBezTo>
                    <a:pt x="1003" y="3799"/>
                    <a:pt x="1012" y="3819"/>
                    <a:pt x="1019" y="3829"/>
                  </a:cubicBezTo>
                  <a:lnTo>
                    <a:pt x="1027" y="3846"/>
                  </a:lnTo>
                  <a:cubicBezTo>
                    <a:pt x="1013" y="3871"/>
                    <a:pt x="1052" y="3911"/>
                    <a:pt x="1060" y="3941"/>
                  </a:cubicBezTo>
                  <a:cubicBezTo>
                    <a:pt x="1063" y="3934"/>
                    <a:pt x="1072" y="3938"/>
                    <a:pt x="1066" y="3955"/>
                  </a:cubicBezTo>
                  <a:cubicBezTo>
                    <a:pt x="1089" y="3943"/>
                    <a:pt x="1091" y="4057"/>
                    <a:pt x="1120" y="4040"/>
                  </a:cubicBezTo>
                  <a:lnTo>
                    <a:pt x="1127" y="4054"/>
                  </a:lnTo>
                  <a:lnTo>
                    <a:pt x="1136" y="4072"/>
                  </a:lnTo>
                  <a:cubicBezTo>
                    <a:pt x="1128" y="4095"/>
                    <a:pt x="1147" y="4113"/>
                    <a:pt x="1158" y="4117"/>
                  </a:cubicBezTo>
                  <a:lnTo>
                    <a:pt x="1173" y="4149"/>
                  </a:lnTo>
                  <a:lnTo>
                    <a:pt x="1181" y="4167"/>
                  </a:lnTo>
                  <a:cubicBezTo>
                    <a:pt x="1197" y="4160"/>
                    <a:pt x="1217" y="4218"/>
                    <a:pt x="1230" y="4170"/>
                  </a:cubicBezTo>
                  <a:cubicBezTo>
                    <a:pt x="1221" y="4240"/>
                    <a:pt x="1291" y="4281"/>
                    <a:pt x="1289" y="4371"/>
                  </a:cubicBezTo>
                  <a:cubicBezTo>
                    <a:pt x="1298" y="4393"/>
                    <a:pt x="1288" y="4394"/>
                    <a:pt x="1278" y="4396"/>
                  </a:cubicBezTo>
                  <a:close/>
                  <a:moveTo>
                    <a:pt x="262" y="6308"/>
                  </a:moveTo>
                  <a:cubicBezTo>
                    <a:pt x="249" y="6290"/>
                    <a:pt x="238" y="6298"/>
                    <a:pt x="224" y="6259"/>
                  </a:cubicBezTo>
                  <a:lnTo>
                    <a:pt x="216" y="6241"/>
                  </a:lnTo>
                  <a:cubicBezTo>
                    <a:pt x="222" y="6229"/>
                    <a:pt x="218" y="6216"/>
                    <a:pt x="221" y="6202"/>
                  </a:cubicBezTo>
                  <a:cubicBezTo>
                    <a:pt x="238" y="6255"/>
                    <a:pt x="250" y="6206"/>
                    <a:pt x="265" y="6238"/>
                  </a:cubicBezTo>
                  <a:cubicBezTo>
                    <a:pt x="259" y="6255"/>
                    <a:pt x="245" y="6270"/>
                    <a:pt x="253" y="6290"/>
                  </a:cubicBezTo>
                  <a:cubicBezTo>
                    <a:pt x="257" y="6283"/>
                    <a:pt x="267" y="6291"/>
                    <a:pt x="262" y="6308"/>
                  </a:cubicBezTo>
                  <a:close/>
                  <a:moveTo>
                    <a:pt x="343" y="6139"/>
                  </a:moveTo>
                  <a:cubicBezTo>
                    <a:pt x="328" y="6186"/>
                    <a:pt x="305" y="6128"/>
                    <a:pt x="289" y="6153"/>
                  </a:cubicBezTo>
                  <a:cubicBezTo>
                    <a:pt x="245" y="6087"/>
                    <a:pt x="212" y="6021"/>
                    <a:pt x="258" y="5991"/>
                  </a:cubicBezTo>
                  <a:cubicBezTo>
                    <a:pt x="253" y="5975"/>
                    <a:pt x="258" y="5961"/>
                    <a:pt x="250" y="5945"/>
                  </a:cubicBezTo>
                  <a:lnTo>
                    <a:pt x="241" y="5928"/>
                  </a:lnTo>
                  <a:cubicBezTo>
                    <a:pt x="249" y="5893"/>
                    <a:pt x="231" y="5858"/>
                    <a:pt x="258" y="5864"/>
                  </a:cubicBezTo>
                  <a:cubicBezTo>
                    <a:pt x="270" y="5866"/>
                    <a:pt x="283" y="5902"/>
                    <a:pt x="294" y="5889"/>
                  </a:cubicBezTo>
                  <a:lnTo>
                    <a:pt x="301" y="5875"/>
                  </a:lnTo>
                  <a:cubicBezTo>
                    <a:pt x="310" y="5861"/>
                    <a:pt x="261" y="5765"/>
                    <a:pt x="301" y="5804"/>
                  </a:cubicBezTo>
                  <a:cubicBezTo>
                    <a:pt x="295" y="5822"/>
                    <a:pt x="308" y="5842"/>
                    <a:pt x="319" y="5864"/>
                  </a:cubicBezTo>
                  <a:lnTo>
                    <a:pt x="334" y="5896"/>
                  </a:lnTo>
                  <a:cubicBezTo>
                    <a:pt x="349" y="5874"/>
                    <a:pt x="369" y="5949"/>
                    <a:pt x="383" y="5928"/>
                  </a:cubicBezTo>
                  <a:lnTo>
                    <a:pt x="390" y="5942"/>
                  </a:lnTo>
                  <a:cubicBezTo>
                    <a:pt x="396" y="5964"/>
                    <a:pt x="396" y="6063"/>
                    <a:pt x="366" y="5991"/>
                  </a:cubicBezTo>
                  <a:cubicBezTo>
                    <a:pt x="387" y="6089"/>
                    <a:pt x="363" y="6052"/>
                    <a:pt x="343" y="6139"/>
                  </a:cubicBezTo>
                  <a:close/>
                  <a:moveTo>
                    <a:pt x="642" y="5290"/>
                  </a:moveTo>
                  <a:cubicBezTo>
                    <a:pt x="625" y="5324"/>
                    <a:pt x="570" y="5166"/>
                    <a:pt x="558" y="5114"/>
                  </a:cubicBezTo>
                  <a:cubicBezTo>
                    <a:pt x="561" y="5101"/>
                    <a:pt x="566" y="5105"/>
                    <a:pt x="571" y="5114"/>
                  </a:cubicBezTo>
                  <a:lnTo>
                    <a:pt x="610" y="5195"/>
                  </a:lnTo>
                  <a:lnTo>
                    <a:pt x="618" y="5213"/>
                  </a:lnTo>
                  <a:cubicBezTo>
                    <a:pt x="613" y="5235"/>
                    <a:pt x="632" y="5264"/>
                    <a:pt x="642" y="5290"/>
                  </a:cubicBezTo>
                  <a:close/>
                  <a:moveTo>
                    <a:pt x="1229" y="4068"/>
                  </a:moveTo>
                  <a:cubicBezTo>
                    <a:pt x="1205" y="4015"/>
                    <a:pt x="1164" y="3956"/>
                    <a:pt x="1193" y="3917"/>
                  </a:cubicBezTo>
                  <a:lnTo>
                    <a:pt x="1247" y="4029"/>
                  </a:lnTo>
                  <a:lnTo>
                    <a:pt x="1229" y="4068"/>
                  </a:lnTo>
                  <a:close/>
                  <a:moveTo>
                    <a:pt x="676" y="4938"/>
                  </a:moveTo>
                  <a:lnTo>
                    <a:pt x="700" y="4889"/>
                  </a:lnTo>
                  <a:cubicBezTo>
                    <a:pt x="689" y="4853"/>
                    <a:pt x="647" y="4805"/>
                    <a:pt x="659" y="4776"/>
                  </a:cubicBezTo>
                  <a:cubicBezTo>
                    <a:pt x="649" y="4755"/>
                    <a:pt x="658" y="4738"/>
                    <a:pt x="644" y="4716"/>
                  </a:cubicBezTo>
                  <a:cubicBezTo>
                    <a:pt x="637" y="4722"/>
                    <a:pt x="630" y="4719"/>
                    <a:pt x="622" y="4698"/>
                  </a:cubicBezTo>
                  <a:lnTo>
                    <a:pt x="574" y="4600"/>
                  </a:lnTo>
                  <a:lnTo>
                    <a:pt x="520" y="4487"/>
                  </a:lnTo>
                  <a:cubicBezTo>
                    <a:pt x="477" y="4446"/>
                    <a:pt x="493" y="4569"/>
                    <a:pt x="517" y="4628"/>
                  </a:cubicBezTo>
                  <a:lnTo>
                    <a:pt x="532" y="4660"/>
                  </a:lnTo>
                  <a:cubicBezTo>
                    <a:pt x="536" y="4670"/>
                    <a:pt x="539" y="4680"/>
                    <a:pt x="532" y="4688"/>
                  </a:cubicBezTo>
                  <a:lnTo>
                    <a:pt x="563" y="4751"/>
                  </a:lnTo>
                  <a:lnTo>
                    <a:pt x="595" y="4818"/>
                  </a:lnTo>
                  <a:cubicBezTo>
                    <a:pt x="598" y="4805"/>
                    <a:pt x="603" y="4809"/>
                    <a:pt x="608" y="4818"/>
                  </a:cubicBezTo>
                  <a:cubicBezTo>
                    <a:pt x="627" y="4864"/>
                    <a:pt x="642" y="4855"/>
                    <a:pt x="656" y="4818"/>
                  </a:cubicBezTo>
                  <a:cubicBezTo>
                    <a:pt x="689" y="4864"/>
                    <a:pt x="630" y="4889"/>
                    <a:pt x="676" y="4938"/>
                  </a:cubicBezTo>
                  <a:close/>
                  <a:moveTo>
                    <a:pt x="1090" y="3455"/>
                  </a:moveTo>
                  <a:cubicBezTo>
                    <a:pt x="1075" y="3500"/>
                    <a:pt x="1053" y="3418"/>
                    <a:pt x="1036" y="3441"/>
                  </a:cubicBezTo>
                  <a:cubicBezTo>
                    <a:pt x="1037" y="3418"/>
                    <a:pt x="1025" y="3391"/>
                    <a:pt x="1039" y="3371"/>
                  </a:cubicBezTo>
                  <a:cubicBezTo>
                    <a:pt x="1054" y="3387"/>
                    <a:pt x="1070" y="3468"/>
                    <a:pt x="1082" y="3438"/>
                  </a:cubicBezTo>
                  <a:lnTo>
                    <a:pt x="1090" y="3455"/>
                  </a:lnTo>
                  <a:close/>
                  <a:moveTo>
                    <a:pt x="274" y="4706"/>
                  </a:moveTo>
                  <a:cubicBezTo>
                    <a:pt x="256" y="4680"/>
                    <a:pt x="246" y="4740"/>
                    <a:pt x="226" y="4677"/>
                  </a:cubicBezTo>
                  <a:cubicBezTo>
                    <a:pt x="227" y="4649"/>
                    <a:pt x="230" y="4624"/>
                    <a:pt x="246" y="4600"/>
                  </a:cubicBezTo>
                  <a:cubicBezTo>
                    <a:pt x="266" y="4638"/>
                    <a:pt x="276" y="4673"/>
                    <a:pt x="274" y="4706"/>
                  </a:cubicBez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04" name="Фигура"/>
            <p:cNvSpPr/>
            <p:nvPr/>
          </p:nvSpPr>
          <p:spPr>
            <a:xfrm>
              <a:off x="0" y="407331"/>
              <a:ext cx="1553574" cy="71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80" extrusionOk="0">
                  <a:moveTo>
                    <a:pt x="21223" y="20305"/>
                  </a:moveTo>
                  <a:cubicBezTo>
                    <a:pt x="21463" y="19861"/>
                    <a:pt x="21599" y="19181"/>
                    <a:pt x="21575" y="18473"/>
                  </a:cubicBezTo>
                  <a:cubicBezTo>
                    <a:pt x="21582" y="18357"/>
                    <a:pt x="21584" y="18240"/>
                    <a:pt x="21584" y="18120"/>
                  </a:cubicBezTo>
                  <a:lnTo>
                    <a:pt x="21584" y="18055"/>
                  </a:lnTo>
                  <a:lnTo>
                    <a:pt x="21585" y="18000"/>
                  </a:lnTo>
                  <a:lnTo>
                    <a:pt x="21584" y="17843"/>
                  </a:lnTo>
                  <a:lnTo>
                    <a:pt x="21577" y="17843"/>
                  </a:lnTo>
                  <a:lnTo>
                    <a:pt x="21577" y="17822"/>
                  </a:lnTo>
                  <a:cubicBezTo>
                    <a:pt x="21583" y="17766"/>
                    <a:pt x="21561" y="17746"/>
                    <a:pt x="21567" y="17690"/>
                  </a:cubicBezTo>
                  <a:cubicBezTo>
                    <a:pt x="21574" y="17659"/>
                    <a:pt x="21555" y="17662"/>
                    <a:pt x="21559" y="17636"/>
                  </a:cubicBezTo>
                  <a:cubicBezTo>
                    <a:pt x="21554" y="17602"/>
                    <a:pt x="21570" y="17538"/>
                    <a:pt x="21550" y="17523"/>
                  </a:cubicBezTo>
                  <a:cubicBezTo>
                    <a:pt x="21551" y="17467"/>
                    <a:pt x="21538" y="17433"/>
                    <a:pt x="21544" y="17370"/>
                  </a:cubicBezTo>
                  <a:lnTo>
                    <a:pt x="21544" y="17304"/>
                  </a:lnTo>
                  <a:cubicBezTo>
                    <a:pt x="21525" y="17296"/>
                    <a:pt x="21539" y="17243"/>
                    <a:pt x="21534" y="17217"/>
                  </a:cubicBezTo>
                  <a:lnTo>
                    <a:pt x="21535" y="17184"/>
                  </a:lnTo>
                  <a:lnTo>
                    <a:pt x="21534" y="17071"/>
                  </a:lnTo>
                  <a:lnTo>
                    <a:pt x="21534" y="17028"/>
                  </a:lnTo>
                  <a:lnTo>
                    <a:pt x="21534" y="16998"/>
                  </a:lnTo>
                  <a:lnTo>
                    <a:pt x="21534" y="16918"/>
                  </a:lnTo>
                  <a:lnTo>
                    <a:pt x="21535" y="16864"/>
                  </a:lnTo>
                  <a:lnTo>
                    <a:pt x="21535" y="16776"/>
                  </a:lnTo>
                  <a:lnTo>
                    <a:pt x="21534" y="16707"/>
                  </a:lnTo>
                  <a:lnTo>
                    <a:pt x="21534" y="16554"/>
                  </a:lnTo>
                  <a:lnTo>
                    <a:pt x="21527" y="16554"/>
                  </a:lnTo>
                  <a:lnTo>
                    <a:pt x="21527" y="16401"/>
                  </a:lnTo>
                  <a:cubicBezTo>
                    <a:pt x="21522" y="16385"/>
                    <a:pt x="21535" y="16341"/>
                    <a:pt x="21517" y="16343"/>
                  </a:cubicBezTo>
                  <a:lnTo>
                    <a:pt x="21517" y="16212"/>
                  </a:lnTo>
                  <a:cubicBezTo>
                    <a:pt x="21507" y="16210"/>
                    <a:pt x="21508" y="16195"/>
                    <a:pt x="21509" y="16179"/>
                  </a:cubicBezTo>
                  <a:cubicBezTo>
                    <a:pt x="21504" y="16068"/>
                    <a:pt x="21496" y="15964"/>
                    <a:pt x="21492" y="15851"/>
                  </a:cubicBezTo>
                  <a:cubicBezTo>
                    <a:pt x="21487" y="15832"/>
                    <a:pt x="21502" y="15784"/>
                    <a:pt x="21484" y="15782"/>
                  </a:cubicBezTo>
                  <a:cubicBezTo>
                    <a:pt x="21489" y="15697"/>
                    <a:pt x="21469" y="15645"/>
                    <a:pt x="21475" y="15560"/>
                  </a:cubicBezTo>
                  <a:lnTo>
                    <a:pt x="21475" y="15451"/>
                  </a:lnTo>
                  <a:lnTo>
                    <a:pt x="21475" y="15443"/>
                  </a:lnTo>
                  <a:lnTo>
                    <a:pt x="21467" y="15440"/>
                  </a:lnTo>
                  <a:lnTo>
                    <a:pt x="21467" y="15345"/>
                  </a:lnTo>
                  <a:lnTo>
                    <a:pt x="21467" y="15229"/>
                  </a:lnTo>
                  <a:lnTo>
                    <a:pt x="21467" y="15097"/>
                  </a:lnTo>
                  <a:lnTo>
                    <a:pt x="21467" y="15025"/>
                  </a:lnTo>
                  <a:lnTo>
                    <a:pt x="21467" y="14988"/>
                  </a:lnTo>
                  <a:cubicBezTo>
                    <a:pt x="21472" y="14958"/>
                    <a:pt x="21456" y="14901"/>
                    <a:pt x="21475" y="14890"/>
                  </a:cubicBezTo>
                  <a:cubicBezTo>
                    <a:pt x="21474" y="14734"/>
                    <a:pt x="21504" y="14618"/>
                    <a:pt x="21510" y="14471"/>
                  </a:cubicBezTo>
                  <a:lnTo>
                    <a:pt x="21509" y="14438"/>
                  </a:lnTo>
                  <a:cubicBezTo>
                    <a:pt x="21514" y="14438"/>
                    <a:pt x="21518" y="14437"/>
                    <a:pt x="21517" y="14427"/>
                  </a:cubicBezTo>
                  <a:cubicBezTo>
                    <a:pt x="21536" y="14412"/>
                    <a:pt x="21520" y="14348"/>
                    <a:pt x="21525" y="14314"/>
                  </a:cubicBezTo>
                  <a:lnTo>
                    <a:pt x="21525" y="14263"/>
                  </a:lnTo>
                  <a:cubicBezTo>
                    <a:pt x="21535" y="14261"/>
                    <a:pt x="21535" y="14246"/>
                    <a:pt x="21534" y="14231"/>
                  </a:cubicBezTo>
                  <a:lnTo>
                    <a:pt x="21534" y="14107"/>
                  </a:lnTo>
                  <a:cubicBezTo>
                    <a:pt x="21533" y="14045"/>
                    <a:pt x="21539" y="13974"/>
                    <a:pt x="21517" y="13939"/>
                  </a:cubicBezTo>
                  <a:lnTo>
                    <a:pt x="21517" y="13932"/>
                  </a:lnTo>
                  <a:lnTo>
                    <a:pt x="21517" y="13896"/>
                  </a:lnTo>
                  <a:lnTo>
                    <a:pt x="21517" y="13779"/>
                  </a:lnTo>
                  <a:lnTo>
                    <a:pt x="21519" y="13732"/>
                  </a:lnTo>
                  <a:cubicBezTo>
                    <a:pt x="21538" y="13684"/>
                    <a:pt x="21520" y="13587"/>
                    <a:pt x="21525" y="13520"/>
                  </a:cubicBezTo>
                  <a:lnTo>
                    <a:pt x="21525" y="13499"/>
                  </a:lnTo>
                  <a:lnTo>
                    <a:pt x="21525" y="13411"/>
                  </a:lnTo>
                  <a:lnTo>
                    <a:pt x="21525" y="13382"/>
                  </a:lnTo>
                  <a:lnTo>
                    <a:pt x="21525" y="13302"/>
                  </a:lnTo>
                  <a:cubicBezTo>
                    <a:pt x="21520" y="13239"/>
                    <a:pt x="21536" y="13146"/>
                    <a:pt x="21517" y="13102"/>
                  </a:cubicBezTo>
                  <a:lnTo>
                    <a:pt x="21517" y="13094"/>
                  </a:lnTo>
                  <a:cubicBezTo>
                    <a:pt x="21511" y="13017"/>
                    <a:pt x="21528" y="12909"/>
                    <a:pt x="21509" y="12850"/>
                  </a:cubicBezTo>
                  <a:lnTo>
                    <a:pt x="21510" y="12839"/>
                  </a:lnTo>
                  <a:lnTo>
                    <a:pt x="21509" y="12741"/>
                  </a:lnTo>
                  <a:cubicBezTo>
                    <a:pt x="21508" y="12734"/>
                    <a:pt x="21508" y="12728"/>
                    <a:pt x="21500" y="12730"/>
                  </a:cubicBezTo>
                  <a:cubicBezTo>
                    <a:pt x="21484" y="12657"/>
                    <a:pt x="21486" y="12553"/>
                    <a:pt x="21475" y="12472"/>
                  </a:cubicBezTo>
                  <a:cubicBezTo>
                    <a:pt x="21470" y="12431"/>
                    <a:pt x="21486" y="12367"/>
                    <a:pt x="21467" y="12344"/>
                  </a:cubicBezTo>
                  <a:cubicBezTo>
                    <a:pt x="21452" y="12312"/>
                    <a:pt x="21464" y="12248"/>
                    <a:pt x="21459" y="12202"/>
                  </a:cubicBezTo>
                  <a:lnTo>
                    <a:pt x="21459" y="12180"/>
                  </a:lnTo>
                  <a:lnTo>
                    <a:pt x="21459" y="11969"/>
                  </a:lnTo>
                  <a:lnTo>
                    <a:pt x="21459" y="11903"/>
                  </a:lnTo>
                  <a:lnTo>
                    <a:pt x="21467" y="11900"/>
                  </a:lnTo>
                  <a:cubicBezTo>
                    <a:pt x="21465" y="11846"/>
                    <a:pt x="21482" y="11818"/>
                    <a:pt x="21475" y="11758"/>
                  </a:cubicBezTo>
                  <a:lnTo>
                    <a:pt x="21484" y="11761"/>
                  </a:lnTo>
                  <a:cubicBezTo>
                    <a:pt x="21487" y="11663"/>
                    <a:pt x="21497" y="11568"/>
                    <a:pt x="21492" y="11459"/>
                  </a:cubicBezTo>
                  <a:lnTo>
                    <a:pt x="21492" y="11408"/>
                  </a:lnTo>
                  <a:cubicBezTo>
                    <a:pt x="21497" y="11336"/>
                    <a:pt x="21487" y="11277"/>
                    <a:pt x="21484" y="11215"/>
                  </a:cubicBezTo>
                  <a:cubicBezTo>
                    <a:pt x="21485" y="11206"/>
                    <a:pt x="21480" y="11205"/>
                    <a:pt x="21475" y="11204"/>
                  </a:cubicBezTo>
                  <a:cubicBezTo>
                    <a:pt x="21475" y="11153"/>
                    <a:pt x="21472" y="11108"/>
                    <a:pt x="21459" y="11073"/>
                  </a:cubicBezTo>
                  <a:cubicBezTo>
                    <a:pt x="21440" y="11068"/>
                    <a:pt x="21455" y="11020"/>
                    <a:pt x="21450" y="10997"/>
                  </a:cubicBezTo>
                  <a:cubicBezTo>
                    <a:pt x="21450" y="10946"/>
                    <a:pt x="21455" y="10889"/>
                    <a:pt x="21434" y="10866"/>
                  </a:cubicBezTo>
                  <a:cubicBezTo>
                    <a:pt x="21422" y="10844"/>
                    <a:pt x="21426" y="10803"/>
                    <a:pt x="21417" y="10778"/>
                  </a:cubicBezTo>
                  <a:cubicBezTo>
                    <a:pt x="21403" y="10635"/>
                    <a:pt x="21380" y="10501"/>
                    <a:pt x="21374" y="10348"/>
                  </a:cubicBezTo>
                  <a:lnTo>
                    <a:pt x="21374" y="10312"/>
                  </a:lnTo>
                  <a:cubicBezTo>
                    <a:pt x="21366" y="10248"/>
                    <a:pt x="21371" y="10170"/>
                    <a:pt x="21357" y="10115"/>
                  </a:cubicBezTo>
                  <a:lnTo>
                    <a:pt x="21357" y="10072"/>
                  </a:lnTo>
                  <a:cubicBezTo>
                    <a:pt x="21363" y="10016"/>
                    <a:pt x="21343" y="9992"/>
                    <a:pt x="21349" y="9937"/>
                  </a:cubicBezTo>
                  <a:lnTo>
                    <a:pt x="21340" y="9940"/>
                  </a:lnTo>
                  <a:lnTo>
                    <a:pt x="21340" y="9860"/>
                  </a:lnTo>
                  <a:lnTo>
                    <a:pt x="21342" y="9718"/>
                  </a:lnTo>
                  <a:cubicBezTo>
                    <a:pt x="21327" y="9697"/>
                    <a:pt x="21334" y="9646"/>
                    <a:pt x="21332" y="9609"/>
                  </a:cubicBezTo>
                  <a:cubicBezTo>
                    <a:pt x="21338" y="9553"/>
                    <a:pt x="21320" y="9527"/>
                    <a:pt x="21323" y="9474"/>
                  </a:cubicBezTo>
                  <a:lnTo>
                    <a:pt x="21315" y="9478"/>
                  </a:lnTo>
                  <a:lnTo>
                    <a:pt x="21317" y="9321"/>
                  </a:lnTo>
                  <a:cubicBezTo>
                    <a:pt x="21292" y="9299"/>
                    <a:pt x="21323" y="9202"/>
                    <a:pt x="21298" y="9179"/>
                  </a:cubicBezTo>
                  <a:lnTo>
                    <a:pt x="21298" y="9143"/>
                  </a:lnTo>
                  <a:lnTo>
                    <a:pt x="21298" y="9048"/>
                  </a:lnTo>
                  <a:cubicBezTo>
                    <a:pt x="21279" y="9026"/>
                    <a:pt x="21296" y="8954"/>
                    <a:pt x="21290" y="8913"/>
                  </a:cubicBezTo>
                  <a:lnTo>
                    <a:pt x="21292" y="8903"/>
                  </a:lnTo>
                  <a:lnTo>
                    <a:pt x="21290" y="8833"/>
                  </a:lnTo>
                  <a:lnTo>
                    <a:pt x="21290" y="8768"/>
                  </a:lnTo>
                  <a:lnTo>
                    <a:pt x="21290" y="8761"/>
                  </a:lnTo>
                  <a:lnTo>
                    <a:pt x="21290" y="8724"/>
                  </a:lnTo>
                  <a:lnTo>
                    <a:pt x="21282" y="8728"/>
                  </a:lnTo>
                  <a:lnTo>
                    <a:pt x="21282" y="8706"/>
                  </a:lnTo>
                  <a:cubicBezTo>
                    <a:pt x="21276" y="8665"/>
                    <a:pt x="21293" y="8594"/>
                    <a:pt x="21273" y="8571"/>
                  </a:cubicBezTo>
                  <a:lnTo>
                    <a:pt x="21273" y="8462"/>
                  </a:lnTo>
                  <a:lnTo>
                    <a:pt x="21273" y="8243"/>
                  </a:lnTo>
                  <a:lnTo>
                    <a:pt x="21273" y="8178"/>
                  </a:lnTo>
                  <a:lnTo>
                    <a:pt x="21273" y="7996"/>
                  </a:lnTo>
                  <a:lnTo>
                    <a:pt x="21273" y="7974"/>
                  </a:lnTo>
                  <a:lnTo>
                    <a:pt x="21273" y="7799"/>
                  </a:lnTo>
                  <a:lnTo>
                    <a:pt x="21265" y="7803"/>
                  </a:lnTo>
                  <a:lnTo>
                    <a:pt x="21265" y="7613"/>
                  </a:lnTo>
                  <a:lnTo>
                    <a:pt x="21257" y="7610"/>
                  </a:lnTo>
                  <a:cubicBezTo>
                    <a:pt x="21254" y="7584"/>
                    <a:pt x="21244" y="7569"/>
                    <a:pt x="21248" y="7533"/>
                  </a:cubicBezTo>
                  <a:lnTo>
                    <a:pt x="21248" y="7482"/>
                  </a:lnTo>
                  <a:cubicBezTo>
                    <a:pt x="21250" y="7461"/>
                    <a:pt x="21239" y="7455"/>
                    <a:pt x="21240" y="7435"/>
                  </a:cubicBezTo>
                  <a:lnTo>
                    <a:pt x="21240" y="7406"/>
                  </a:lnTo>
                  <a:lnTo>
                    <a:pt x="21240" y="7369"/>
                  </a:lnTo>
                  <a:lnTo>
                    <a:pt x="21230" y="7369"/>
                  </a:lnTo>
                  <a:lnTo>
                    <a:pt x="21232" y="7315"/>
                  </a:lnTo>
                  <a:cubicBezTo>
                    <a:pt x="21232" y="7300"/>
                    <a:pt x="21228" y="7291"/>
                    <a:pt x="21223" y="7282"/>
                  </a:cubicBezTo>
                  <a:lnTo>
                    <a:pt x="21223" y="7180"/>
                  </a:lnTo>
                  <a:lnTo>
                    <a:pt x="21215" y="7184"/>
                  </a:lnTo>
                  <a:lnTo>
                    <a:pt x="21215" y="7162"/>
                  </a:lnTo>
                  <a:lnTo>
                    <a:pt x="21215" y="7096"/>
                  </a:lnTo>
                  <a:cubicBezTo>
                    <a:pt x="21210" y="7048"/>
                    <a:pt x="21226" y="6969"/>
                    <a:pt x="21207" y="6940"/>
                  </a:cubicBezTo>
                  <a:cubicBezTo>
                    <a:pt x="21188" y="6941"/>
                    <a:pt x="21203" y="6901"/>
                    <a:pt x="21198" y="6885"/>
                  </a:cubicBezTo>
                  <a:cubicBezTo>
                    <a:pt x="21204" y="6841"/>
                    <a:pt x="21190" y="6823"/>
                    <a:pt x="21190" y="6787"/>
                  </a:cubicBezTo>
                  <a:lnTo>
                    <a:pt x="21180" y="6787"/>
                  </a:lnTo>
                  <a:cubicBezTo>
                    <a:pt x="21183" y="6734"/>
                    <a:pt x="21151" y="6726"/>
                    <a:pt x="21155" y="6674"/>
                  </a:cubicBezTo>
                  <a:cubicBezTo>
                    <a:pt x="21148" y="6672"/>
                    <a:pt x="21147" y="6666"/>
                    <a:pt x="21138" y="6666"/>
                  </a:cubicBezTo>
                  <a:cubicBezTo>
                    <a:pt x="21129" y="6605"/>
                    <a:pt x="21094" y="6579"/>
                    <a:pt x="21072" y="6535"/>
                  </a:cubicBezTo>
                  <a:cubicBezTo>
                    <a:pt x="21061" y="6535"/>
                    <a:pt x="21058" y="6518"/>
                    <a:pt x="21045" y="6521"/>
                  </a:cubicBezTo>
                  <a:cubicBezTo>
                    <a:pt x="21039" y="6506"/>
                    <a:pt x="21027" y="6500"/>
                    <a:pt x="21012" y="6499"/>
                  </a:cubicBezTo>
                  <a:cubicBezTo>
                    <a:pt x="20990" y="6468"/>
                    <a:pt x="20941" y="6475"/>
                    <a:pt x="20911" y="6455"/>
                  </a:cubicBezTo>
                  <a:cubicBezTo>
                    <a:pt x="20904" y="6439"/>
                    <a:pt x="20891" y="6428"/>
                    <a:pt x="20870" y="6430"/>
                  </a:cubicBezTo>
                  <a:cubicBezTo>
                    <a:pt x="20866" y="6405"/>
                    <a:pt x="20827" y="6429"/>
                    <a:pt x="20810" y="6422"/>
                  </a:cubicBezTo>
                  <a:cubicBezTo>
                    <a:pt x="20800" y="6424"/>
                    <a:pt x="20786" y="6421"/>
                    <a:pt x="20785" y="6433"/>
                  </a:cubicBezTo>
                  <a:lnTo>
                    <a:pt x="20778" y="6433"/>
                  </a:lnTo>
                  <a:cubicBezTo>
                    <a:pt x="20748" y="6452"/>
                    <a:pt x="20711" y="6461"/>
                    <a:pt x="20678" y="6477"/>
                  </a:cubicBezTo>
                  <a:cubicBezTo>
                    <a:pt x="20669" y="6477"/>
                    <a:pt x="20666" y="6468"/>
                    <a:pt x="20660" y="6466"/>
                  </a:cubicBezTo>
                  <a:cubicBezTo>
                    <a:pt x="20619" y="6464"/>
                    <a:pt x="20612" y="6418"/>
                    <a:pt x="20591" y="6390"/>
                  </a:cubicBezTo>
                  <a:lnTo>
                    <a:pt x="20584" y="6390"/>
                  </a:lnTo>
                  <a:cubicBezTo>
                    <a:pt x="20564" y="6394"/>
                    <a:pt x="20566" y="6369"/>
                    <a:pt x="20543" y="6379"/>
                  </a:cubicBezTo>
                  <a:cubicBezTo>
                    <a:pt x="20501" y="6422"/>
                    <a:pt x="20447" y="6522"/>
                    <a:pt x="20408" y="6419"/>
                  </a:cubicBezTo>
                  <a:cubicBezTo>
                    <a:pt x="20403" y="6418"/>
                    <a:pt x="20396" y="6421"/>
                    <a:pt x="20398" y="6411"/>
                  </a:cubicBezTo>
                  <a:cubicBezTo>
                    <a:pt x="20396" y="6410"/>
                    <a:pt x="20393" y="6413"/>
                    <a:pt x="20391" y="6411"/>
                  </a:cubicBezTo>
                  <a:cubicBezTo>
                    <a:pt x="20265" y="6273"/>
                    <a:pt x="20093" y="6392"/>
                    <a:pt x="19961" y="6390"/>
                  </a:cubicBezTo>
                  <a:lnTo>
                    <a:pt x="19962" y="6401"/>
                  </a:lnTo>
                  <a:lnTo>
                    <a:pt x="19929" y="6401"/>
                  </a:lnTo>
                  <a:cubicBezTo>
                    <a:pt x="19783" y="6439"/>
                    <a:pt x="19610" y="6379"/>
                    <a:pt x="19448" y="6444"/>
                  </a:cubicBezTo>
                  <a:cubicBezTo>
                    <a:pt x="19431" y="6451"/>
                    <a:pt x="19421" y="6467"/>
                    <a:pt x="19407" y="6477"/>
                  </a:cubicBezTo>
                  <a:cubicBezTo>
                    <a:pt x="19409" y="6455"/>
                    <a:pt x="19429" y="6452"/>
                    <a:pt x="19432" y="6430"/>
                  </a:cubicBezTo>
                  <a:cubicBezTo>
                    <a:pt x="19372" y="6463"/>
                    <a:pt x="19315" y="6430"/>
                    <a:pt x="19257" y="6477"/>
                  </a:cubicBezTo>
                  <a:cubicBezTo>
                    <a:pt x="19257" y="6484"/>
                    <a:pt x="19258" y="6490"/>
                    <a:pt x="19265" y="6488"/>
                  </a:cubicBezTo>
                  <a:cubicBezTo>
                    <a:pt x="19217" y="6504"/>
                    <a:pt x="19071" y="6663"/>
                    <a:pt x="19086" y="6564"/>
                  </a:cubicBezTo>
                  <a:cubicBezTo>
                    <a:pt x="19072" y="6565"/>
                    <a:pt x="19067" y="6556"/>
                    <a:pt x="19063" y="6543"/>
                  </a:cubicBezTo>
                  <a:cubicBezTo>
                    <a:pt x="19048" y="6543"/>
                    <a:pt x="19035" y="6540"/>
                    <a:pt x="19028" y="6532"/>
                  </a:cubicBezTo>
                  <a:lnTo>
                    <a:pt x="19030" y="6543"/>
                  </a:lnTo>
                  <a:cubicBezTo>
                    <a:pt x="19014" y="6540"/>
                    <a:pt x="19010" y="6555"/>
                    <a:pt x="18995" y="6554"/>
                  </a:cubicBezTo>
                  <a:lnTo>
                    <a:pt x="18978" y="6554"/>
                  </a:lnTo>
                  <a:cubicBezTo>
                    <a:pt x="18945" y="6547"/>
                    <a:pt x="18945" y="6582"/>
                    <a:pt x="18911" y="6575"/>
                  </a:cubicBezTo>
                  <a:cubicBezTo>
                    <a:pt x="18868" y="6573"/>
                    <a:pt x="18850" y="6606"/>
                    <a:pt x="18826" y="6630"/>
                  </a:cubicBezTo>
                  <a:cubicBezTo>
                    <a:pt x="18810" y="6642"/>
                    <a:pt x="18815" y="6684"/>
                    <a:pt x="18801" y="6699"/>
                  </a:cubicBezTo>
                  <a:cubicBezTo>
                    <a:pt x="18801" y="6715"/>
                    <a:pt x="18797" y="6723"/>
                    <a:pt x="18793" y="6732"/>
                  </a:cubicBezTo>
                  <a:cubicBezTo>
                    <a:pt x="18769" y="6745"/>
                    <a:pt x="18777" y="6799"/>
                    <a:pt x="18776" y="6841"/>
                  </a:cubicBezTo>
                  <a:lnTo>
                    <a:pt x="18774" y="6896"/>
                  </a:lnTo>
                  <a:lnTo>
                    <a:pt x="18774" y="6918"/>
                  </a:lnTo>
                  <a:cubicBezTo>
                    <a:pt x="18772" y="6966"/>
                    <a:pt x="18759" y="7000"/>
                    <a:pt x="18759" y="7052"/>
                  </a:cubicBezTo>
                  <a:lnTo>
                    <a:pt x="18751" y="7049"/>
                  </a:lnTo>
                  <a:lnTo>
                    <a:pt x="18751" y="7107"/>
                  </a:lnTo>
                  <a:lnTo>
                    <a:pt x="18751" y="7129"/>
                  </a:lnTo>
                  <a:cubicBezTo>
                    <a:pt x="18732" y="7134"/>
                    <a:pt x="18748" y="7183"/>
                    <a:pt x="18743" y="7205"/>
                  </a:cubicBezTo>
                  <a:cubicBezTo>
                    <a:pt x="18735" y="7203"/>
                    <a:pt x="18735" y="7209"/>
                    <a:pt x="18734" y="7216"/>
                  </a:cubicBezTo>
                  <a:lnTo>
                    <a:pt x="18733" y="7337"/>
                  </a:lnTo>
                  <a:lnTo>
                    <a:pt x="18733" y="7380"/>
                  </a:lnTo>
                  <a:lnTo>
                    <a:pt x="18726" y="7380"/>
                  </a:lnTo>
                  <a:lnTo>
                    <a:pt x="18726" y="7468"/>
                  </a:lnTo>
                  <a:lnTo>
                    <a:pt x="18726" y="7526"/>
                  </a:lnTo>
                  <a:cubicBezTo>
                    <a:pt x="18723" y="7610"/>
                    <a:pt x="18722" y="7695"/>
                    <a:pt x="18709" y="7766"/>
                  </a:cubicBezTo>
                  <a:lnTo>
                    <a:pt x="18708" y="7777"/>
                  </a:lnTo>
                  <a:lnTo>
                    <a:pt x="18709" y="7956"/>
                  </a:lnTo>
                  <a:cubicBezTo>
                    <a:pt x="18707" y="7964"/>
                    <a:pt x="18707" y="7977"/>
                    <a:pt x="18699" y="7977"/>
                  </a:cubicBezTo>
                  <a:cubicBezTo>
                    <a:pt x="18680" y="8018"/>
                    <a:pt x="18696" y="8104"/>
                    <a:pt x="18691" y="8163"/>
                  </a:cubicBezTo>
                  <a:lnTo>
                    <a:pt x="18693" y="8174"/>
                  </a:lnTo>
                  <a:cubicBezTo>
                    <a:pt x="18673" y="8200"/>
                    <a:pt x="18688" y="8276"/>
                    <a:pt x="18683" y="8320"/>
                  </a:cubicBezTo>
                  <a:lnTo>
                    <a:pt x="18683" y="8407"/>
                  </a:lnTo>
                  <a:cubicBezTo>
                    <a:pt x="18673" y="8409"/>
                    <a:pt x="18676" y="8427"/>
                    <a:pt x="18674" y="8440"/>
                  </a:cubicBezTo>
                  <a:lnTo>
                    <a:pt x="18676" y="8495"/>
                  </a:lnTo>
                  <a:lnTo>
                    <a:pt x="18674" y="8659"/>
                  </a:lnTo>
                  <a:lnTo>
                    <a:pt x="18676" y="8669"/>
                  </a:lnTo>
                  <a:lnTo>
                    <a:pt x="18674" y="8782"/>
                  </a:lnTo>
                  <a:lnTo>
                    <a:pt x="18676" y="8793"/>
                  </a:lnTo>
                  <a:lnTo>
                    <a:pt x="18676" y="8903"/>
                  </a:lnTo>
                  <a:lnTo>
                    <a:pt x="18676" y="8946"/>
                  </a:lnTo>
                  <a:lnTo>
                    <a:pt x="18666" y="8946"/>
                  </a:lnTo>
                  <a:lnTo>
                    <a:pt x="18666" y="8968"/>
                  </a:lnTo>
                  <a:lnTo>
                    <a:pt x="18666" y="9056"/>
                  </a:lnTo>
                  <a:lnTo>
                    <a:pt x="18666" y="9121"/>
                  </a:lnTo>
                  <a:cubicBezTo>
                    <a:pt x="18647" y="9136"/>
                    <a:pt x="18663" y="9200"/>
                    <a:pt x="18658" y="9234"/>
                  </a:cubicBezTo>
                  <a:lnTo>
                    <a:pt x="18658" y="9256"/>
                  </a:lnTo>
                  <a:lnTo>
                    <a:pt x="18659" y="9442"/>
                  </a:lnTo>
                  <a:lnTo>
                    <a:pt x="18658" y="9518"/>
                  </a:lnTo>
                  <a:lnTo>
                    <a:pt x="18658" y="9598"/>
                  </a:lnTo>
                  <a:lnTo>
                    <a:pt x="18651" y="9598"/>
                  </a:lnTo>
                  <a:lnTo>
                    <a:pt x="18649" y="9718"/>
                  </a:lnTo>
                  <a:lnTo>
                    <a:pt x="18651" y="9773"/>
                  </a:lnTo>
                  <a:lnTo>
                    <a:pt x="18649" y="9806"/>
                  </a:lnTo>
                  <a:cubicBezTo>
                    <a:pt x="18645" y="9822"/>
                    <a:pt x="18659" y="9862"/>
                    <a:pt x="18641" y="9860"/>
                  </a:cubicBezTo>
                  <a:cubicBezTo>
                    <a:pt x="18647" y="9908"/>
                    <a:pt x="18627" y="9925"/>
                    <a:pt x="18633" y="9973"/>
                  </a:cubicBezTo>
                  <a:lnTo>
                    <a:pt x="18634" y="10028"/>
                  </a:lnTo>
                  <a:cubicBezTo>
                    <a:pt x="18640" y="10062"/>
                    <a:pt x="18618" y="10060"/>
                    <a:pt x="18624" y="10093"/>
                  </a:cubicBezTo>
                  <a:lnTo>
                    <a:pt x="18626" y="10170"/>
                  </a:lnTo>
                  <a:cubicBezTo>
                    <a:pt x="18615" y="10173"/>
                    <a:pt x="18617" y="10197"/>
                    <a:pt x="18616" y="10214"/>
                  </a:cubicBezTo>
                  <a:lnTo>
                    <a:pt x="18616" y="10228"/>
                  </a:lnTo>
                  <a:lnTo>
                    <a:pt x="18616" y="10301"/>
                  </a:lnTo>
                  <a:lnTo>
                    <a:pt x="18616" y="10316"/>
                  </a:lnTo>
                  <a:lnTo>
                    <a:pt x="18616" y="10425"/>
                  </a:lnTo>
                  <a:lnTo>
                    <a:pt x="18608" y="10421"/>
                  </a:lnTo>
                  <a:lnTo>
                    <a:pt x="18609" y="10490"/>
                  </a:lnTo>
                  <a:lnTo>
                    <a:pt x="18608" y="10654"/>
                  </a:lnTo>
                  <a:lnTo>
                    <a:pt x="18616" y="10658"/>
                  </a:lnTo>
                  <a:lnTo>
                    <a:pt x="18616" y="10774"/>
                  </a:lnTo>
                  <a:lnTo>
                    <a:pt x="18608" y="10778"/>
                  </a:lnTo>
                  <a:lnTo>
                    <a:pt x="18608" y="10909"/>
                  </a:lnTo>
                  <a:lnTo>
                    <a:pt x="18618" y="10909"/>
                  </a:lnTo>
                  <a:lnTo>
                    <a:pt x="18618" y="10931"/>
                  </a:lnTo>
                  <a:lnTo>
                    <a:pt x="18616" y="11051"/>
                  </a:lnTo>
                  <a:cubicBezTo>
                    <a:pt x="18635" y="11132"/>
                    <a:pt x="18619" y="11262"/>
                    <a:pt x="18624" y="11361"/>
                  </a:cubicBezTo>
                  <a:lnTo>
                    <a:pt x="18624" y="11448"/>
                  </a:lnTo>
                  <a:cubicBezTo>
                    <a:pt x="18623" y="11451"/>
                    <a:pt x="18624" y="11456"/>
                    <a:pt x="18623" y="11459"/>
                  </a:cubicBezTo>
                  <a:cubicBezTo>
                    <a:pt x="18616" y="11444"/>
                    <a:pt x="18607" y="11428"/>
                    <a:pt x="18598" y="11412"/>
                  </a:cubicBezTo>
                  <a:cubicBezTo>
                    <a:pt x="18573" y="11352"/>
                    <a:pt x="18533" y="11288"/>
                    <a:pt x="18529" y="11233"/>
                  </a:cubicBezTo>
                  <a:lnTo>
                    <a:pt x="18429" y="11015"/>
                  </a:lnTo>
                  <a:lnTo>
                    <a:pt x="18376" y="10898"/>
                  </a:lnTo>
                  <a:lnTo>
                    <a:pt x="18381" y="10887"/>
                  </a:lnTo>
                  <a:cubicBezTo>
                    <a:pt x="18338" y="10813"/>
                    <a:pt x="18340" y="10751"/>
                    <a:pt x="18297" y="10676"/>
                  </a:cubicBezTo>
                  <a:lnTo>
                    <a:pt x="18266" y="10607"/>
                  </a:lnTo>
                  <a:cubicBezTo>
                    <a:pt x="18238" y="10502"/>
                    <a:pt x="18179" y="10390"/>
                    <a:pt x="18140" y="10283"/>
                  </a:cubicBezTo>
                  <a:lnTo>
                    <a:pt x="18119" y="10235"/>
                  </a:lnTo>
                  <a:cubicBezTo>
                    <a:pt x="18018" y="9995"/>
                    <a:pt x="17940" y="9759"/>
                    <a:pt x="17852" y="9522"/>
                  </a:cubicBezTo>
                  <a:cubicBezTo>
                    <a:pt x="17841" y="9470"/>
                    <a:pt x="17809" y="9412"/>
                    <a:pt x="17802" y="9361"/>
                  </a:cubicBezTo>
                  <a:cubicBezTo>
                    <a:pt x="17801" y="9293"/>
                    <a:pt x="17757" y="9213"/>
                    <a:pt x="17722" y="9136"/>
                  </a:cubicBezTo>
                  <a:cubicBezTo>
                    <a:pt x="17709" y="9093"/>
                    <a:pt x="17667" y="9044"/>
                    <a:pt x="17677" y="9008"/>
                  </a:cubicBezTo>
                  <a:cubicBezTo>
                    <a:pt x="17662" y="8936"/>
                    <a:pt x="17631" y="8860"/>
                    <a:pt x="17597" y="8782"/>
                  </a:cubicBezTo>
                  <a:cubicBezTo>
                    <a:pt x="17600" y="8774"/>
                    <a:pt x="17601" y="8765"/>
                    <a:pt x="17593" y="8753"/>
                  </a:cubicBezTo>
                  <a:cubicBezTo>
                    <a:pt x="17553" y="8655"/>
                    <a:pt x="17524" y="8560"/>
                    <a:pt x="17471" y="8458"/>
                  </a:cubicBezTo>
                  <a:lnTo>
                    <a:pt x="17433" y="8374"/>
                  </a:lnTo>
                  <a:cubicBezTo>
                    <a:pt x="17361" y="8204"/>
                    <a:pt x="17292" y="8084"/>
                    <a:pt x="17221" y="7941"/>
                  </a:cubicBezTo>
                  <a:lnTo>
                    <a:pt x="17216" y="7952"/>
                  </a:lnTo>
                  <a:cubicBezTo>
                    <a:pt x="17179" y="7852"/>
                    <a:pt x="17145" y="7833"/>
                    <a:pt x="17109" y="7748"/>
                  </a:cubicBezTo>
                  <a:lnTo>
                    <a:pt x="17104" y="7759"/>
                  </a:lnTo>
                  <a:lnTo>
                    <a:pt x="17059" y="7661"/>
                  </a:lnTo>
                  <a:lnTo>
                    <a:pt x="16914" y="7344"/>
                  </a:lnTo>
                  <a:lnTo>
                    <a:pt x="16899" y="7311"/>
                  </a:lnTo>
                  <a:cubicBezTo>
                    <a:pt x="16870" y="7230"/>
                    <a:pt x="16804" y="7142"/>
                    <a:pt x="16797" y="7067"/>
                  </a:cubicBezTo>
                  <a:cubicBezTo>
                    <a:pt x="16787" y="7007"/>
                    <a:pt x="16743" y="6934"/>
                    <a:pt x="16721" y="6870"/>
                  </a:cubicBezTo>
                  <a:cubicBezTo>
                    <a:pt x="16672" y="6731"/>
                    <a:pt x="16601" y="6588"/>
                    <a:pt x="16562" y="6452"/>
                  </a:cubicBezTo>
                  <a:cubicBezTo>
                    <a:pt x="16569" y="6443"/>
                    <a:pt x="16567" y="6433"/>
                    <a:pt x="16562" y="6422"/>
                  </a:cubicBezTo>
                  <a:lnTo>
                    <a:pt x="16494" y="6273"/>
                  </a:lnTo>
                  <a:lnTo>
                    <a:pt x="16486" y="6255"/>
                  </a:lnTo>
                  <a:cubicBezTo>
                    <a:pt x="16459" y="6136"/>
                    <a:pt x="16375" y="6001"/>
                    <a:pt x="16325" y="5876"/>
                  </a:cubicBezTo>
                  <a:lnTo>
                    <a:pt x="16317" y="5858"/>
                  </a:lnTo>
                  <a:cubicBezTo>
                    <a:pt x="16300" y="5761"/>
                    <a:pt x="16225" y="5651"/>
                    <a:pt x="16185" y="5548"/>
                  </a:cubicBezTo>
                  <a:lnTo>
                    <a:pt x="16132" y="5432"/>
                  </a:lnTo>
                  <a:lnTo>
                    <a:pt x="16108" y="5381"/>
                  </a:lnTo>
                  <a:lnTo>
                    <a:pt x="16033" y="5224"/>
                  </a:lnTo>
                  <a:lnTo>
                    <a:pt x="16015" y="5184"/>
                  </a:lnTo>
                  <a:cubicBezTo>
                    <a:pt x="15955" y="5076"/>
                    <a:pt x="15887" y="4883"/>
                    <a:pt x="15833" y="4831"/>
                  </a:cubicBezTo>
                  <a:cubicBezTo>
                    <a:pt x="15821" y="4805"/>
                    <a:pt x="15808" y="4778"/>
                    <a:pt x="15795" y="4754"/>
                  </a:cubicBezTo>
                  <a:lnTo>
                    <a:pt x="15686" y="4554"/>
                  </a:lnTo>
                  <a:lnTo>
                    <a:pt x="15658" y="4499"/>
                  </a:lnTo>
                  <a:lnTo>
                    <a:pt x="15646" y="4481"/>
                  </a:lnTo>
                  <a:cubicBezTo>
                    <a:pt x="15630" y="4388"/>
                    <a:pt x="15566" y="4282"/>
                    <a:pt x="15511" y="4179"/>
                  </a:cubicBezTo>
                  <a:lnTo>
                    <a:pt x="15399" y="3986"/>
                  </a:lnTo>
                  <a:cubicBezTo>
                    <a:pt x="15385" y="3960"/>
                    <a:pt x="15371" y="3936"/>
                    <a:pt x="15363" y="3950"/>
                  </a:cubicBezTo>
                  <a:lnTo>
                    <a:pt x="15313" y="3862"/>
                  </a:lnTo>
                  <a:cubicBezTo>
                    <a:pt x="15278" y="3819"/>
                    <a:pt x="15230" y="3696"/>
                    <a:pt x="15204" y="3706"/>
                  </a:cubicBezTo>
                  <a:cubicBezTo>
                    <a:pt x="15197" y="3688"/>
                    <a:pt x="15193" y="3694"/>
                    <a:pt x="15189" y="3702"/>
                  </a:cubicBezTo>
                  <a:cubicBezTo>
                    <a:pt x="15179" y="3684"/>
                    <a:pt x="15168" y="3671"/>
                    <a:pt x="15158" y="3655"/>
                  </a:cubicBezTo>
                  <a:cubicBezTo>
                    <a:pt x="15086" y="3552"/>
                    <a:pt x="15018" y="3472"/>
                    <a:pt x="14949" y="3389"/>
                  </a:cubicBezTo>
                  <a:cubicBezTo>
                    <a:pt x="14915" y="3347"/>
                    <a:pt x="14879" y="3300"/>
                    <a:pt x="14844" y="3254"/>
                  </a:cubicBezTo>
                  <a:cubicBezTo>
                    <a:pt x="14809" y="3209"/>
                    <a:pt x="14774" y="3165"/>
                    <a:pt x="14735" y="3112"/>
                  </a:cubicBezTo>
                  <a:cubicBezTo>
                    <a:pt x="14714" y="3131"/>
                    <a:pt x="14664" y="3026"/>
                    <a:pt x="14632" y="2995"/>
                  </a:cubicBezTo>
                  <a:lnTo>
                    <a:pt x="14599" y="2952"/>
                  </a:lnTo>
                  <a:lnTo>
                    <a:pt x="14524" y="2846"/>
                  </a:lnTo>
                  <a:cubicBezTo>
                    <a:pt x="14480" y="2785"/>
                    <a:pt x="14433" y="2731"/>
                    <a:pt x="14388" y="2675"/>
                  </a:cubicBezTo>
                  <a:lnTo>
                    <a:pt x="14277" y="2540"/>
                  </a:lnTo>
                  <a:lnTo>
                    <a:pt x="14175" y="2420"/>
                  </a:lnTo>
                  <a:lnTo>
                    <a:pt x="14180" y="2402"/>
                  </a:lnTo>
                  <a:lnTo>
                    <a:pt x="14168" y="2391"/>
                  </a:lnTo>
                  <a:cubicBezTo>
                    <a:pt x="14131" y="2346"/>
                    <a:pt x="14091" y="2306"/>
                    <a:pt x="14053" y="2263"/>
                  </a:cubicBezTo>
                  <a:cubicBezTo>
                    <a:pt x="13962" y="2179"/>
                    <a:pt x="13918" y="2078"/>
                    <a:pt x="13826" y="1994"/>
                  </a:cubicBezTo>
                  <a:cubicBezTo>
                    <a:pt x="13833" y="1954"/>
                    <a:pt x="13778" y="1935"/>
                    <a:pt x="13760" y="1906"/>
                  </a:cubicBezTo>
                  <a:cubicBezTo>
                    <a:pt x="13641" y="1786"/>
                    <a:pt x="13530" y="1660"/>
                    <a:pt x="13411" y="1546"/>
                  </a:cubicBezTo>
                  <a:cubicBezTo>
                    <a:pt x="13393" y="1533"/>
                    <a:pt x="13376" y="1516"/>
                    <a:pt x="13378" y="1495"/>
                  </a:cubicBezTo>
                  <a:lnTo>
                    <a:pt x="13231" y="1378"/>
                  </a:lnTo>
                  <a:cubicBezTo>
                    <a:pt x="13239" y="1343"/>
                    <a:pt x="13190" y="1337"/>
                    <a:pt x="13174" y="1313"/>
                  </a:cubicBezTo>
                  <a:cubicBezTo>
                    <a:pt x="13146" y="1290"/>
                    <a:pt x="13118" y="1265"/>
                    <a:pt x="13089" y="1244"/>
                  </a:cubicBezTo>
                  <a:lnTo>
                    <a:pt x="13004" y="1182"/>
                  </a:lnTo>
                  <a:lnTo>
                    <a:pt x="13005" y="1164"/>
                  </a:lnTo>
                  <a:lnTo>
                    <a:pt x="12834" y="1043"/>
                  </a:lnTo>
                  <a:lnTo>
                    <a:pt x="12759" y="989"/>
                  </a:lnTo>
                  <a:cubicBezTo>
                    <a:pt x="12726" y="964"/>
                    <a:pt x="12693" y="947"/>
                    <a:pt x="12660" y="927"/>
                  </a:cubicBezTo>
                  <a:lnTo>
                    <a:pt x="12597" y="890"/>
                  </a:lnTo>
                  <a:lnTo>
                    <a:pt x="12510" y="839"/>
                  </a:lnTo>
                  <a:lnTo>
                    <a:pt x="12473" y="818"/>
                  </a:lnTo>
                  <a:lnTo>
                    <a:pt x="12423" y="788"/>
                  </a:lnTo>
                  <a:lnTo>
                    <a:pt x="12360" y="752"/>
                  </a:lnTo>
                  <a:lnTo>
                    <a:pt x="12296" y="723"/>
                  </a:lnTo>
                  <a:lnTo>
                    <a:pt x="12258" y="705"/>
                  </a:lnTo>
                  <a:cubicBezTo>
                    <a:pt x="12229" y="679"/>
                    <a:pt x="12165" y="680"/>
                    <a:pt x="12160" y="635"/>
                  </a:cubicBezTo>
                  <a:lnTo>
                    <a:pt x="12083" y="599"/>
                  </a:lnTo>
                  <a:cubicBezTo>
                    <a:pt x="12046" y="588"/>
                    <a:pt x="12018" y="571"/>
                    <a:pt x="11991" y="552"/>
                  </a:cubicBezTo>
                  <a:cubicBezTo>
                    <a:pt x="11964" y="534"/>
                    <a:pt x="11940" y="520"/>
                    <a:pt x="11908" y="508"/>
                  </a:cubicBezTo>
                  <a:cubicBezTo>
                    <a:pt x="11894" y="460"/>
                    <a:pt x="11819" y="468"/>
                    <a:pt x="11781" y="442"/>
                  </a:cubicBezTo>
                  <a:cubicBezTo>
                    <a:pt x="11750" y="438"/>
                    <a:pt x="11755" y="397"/>
                    <a:pt x="11718" y="399"/>
                  </a:cubicBezTo>
                  <a:cubicBezTo>
                    <a:pt x="11652" y="389"/>
                    <a:pt x="11632" y="333"/>
                    <a:pt x="11566" y="330"/>
                  </a:cubicBezTo>
                  <a:lnTo>
                    <a:pt x="11539" y="322"/>
                  </a:lnTo>
                  <a:lnTo>
                    <a:pt x="11541" y="304"/>
                  </a:lnTo>
                  <a:lnTo>
                    <a:pt x="11359" y="257"/>
                  </a:lnTo>
                  <a:lnTo>
                    <a:pt x="11296" y="242"/>
                  </a:lnTo>
                  <a:cubicBezTo>
                    <a:pt x="11244" y="227"/>
                    <a:pt x="11192" y="217"/>
                    <a:pt x="11140" y="209"/>
                  </a:cubicBezTo>
                  <a:cubicBezTo>
                    <a:pt x="11125" y="210"/>
                    <a:pt x="11116" y="202"/>
                    <a:pt x="11114" y="187"/>
                  </a:cubicBezTo>
                  <a:lnTo>
                    <a:pt x="11062" y="177"/>
                  </a:lnTo>
                  <a:cubicBezTo>
                    <a:pt x="10966" y="164"/>
                    <a:pt x="10880" y="138"/>
                    <a:pt x="10795" y="118"/>
                  </a:cubicBezTo>
                  <a:cubicBezTo>
                    <a:pt x="10710" y="98"/>
                    <a:pt x="10628" y="70"/>
                    <a:pt x="10541" y="53"/>
                  </a:cubicBezTo>
                  <a:cubicBezTo>
                    <a:pt x="10523" y="24"/>
                    <a:pt x="10476" y="32"/>
                    <a:pt x="10438" y="31"/>
                  </a:cubicBezTo>
                  <a:cubicBezTo>
                    <a:pt x="10424" y="-10"/>
                    <a:pt x="10355" y="30"/>
                    <a:pt x="10320" y="20"/>
                  </a:cubicBezTo>
                  <a:cubicBezTo>
                    <a:pt x="10321" y="-20"/>
                    <a:pt x="10272" y="14"/>
                    <a:pt x="10253" y="5"/>
                  </a:cubicBezTo>
                  <a:cubicBezTo>
                    <a:pt x="10165" y="12"/>
                    <a:pt x="10080" y="10"/>
                    <a:pt x="9993" y="27"/>
                  </a:cubicBezTo>
                  <a:cubicBezTo>
                    <a:pt x="9972" y="29"/>
                    <a:pt x="9941" y="43"/>
                    <a:pt x="9938" y="16"/>
                  </a:cubicBezTo>
                  <a:cubicBezTo>
                    <a:pt x="9866" y="28"/>
                    <a:pt x="9735" y="62"/>
                    <a:pt x="9651" y="45"/>
                  </a:cubicBezTo>
                  <a:lnTo>
                    <a:pt x="9571" y="67"/>
                  </a:lnTo>
                  <a:cubicBezTo>
                    <a:pt x="9567" y="46"/>
                    <a:pt x="9548" y="55"/>
                    <a:pt x="9532" y="56"/>
                  </a:cubicBezTo>
                  <a:lnTo>
                    <a:pt x="9387" y="96"/>
                  </a:lnTo>
                  <a:lnTo>
                    <a:pt x="9349" y="107"/>
                  </a:lnTo>
                  <a:cubicBezTo>
                    <a:pt x="9301" y="119"/>
                    <a:pt x="9253" y="133"/>
                    <a:pt x="9205" y="151"/>
                  </a:cubicBezTo>
                  <a:lnTo>
                    <a:pt x="9192" y="158"/>
                  </a:lnTo>
                  <a:lnTo>
                    <a:pt x="9113" y="184"/>
                  </a:lnTo>
                  <a:lnTo>
                    <a:pt x="9063" y="206"/>
                  </a:lnTo>
                  <a:lnTo>
                    <a:pt x="8920" y="257"/>
                  </a:lnTo>
                  <a:lnTo>
                    <a:pt x="8907" y="264"/>
                  </a:lnTo>
                  <a:cubicBezTo>
                    <a:pt x="8894" y="269"/>
                    <a:pt x="8881" y="276"/>
                    <a:pt x="8868" y="282"/>
                  </a:cubicBezTo>
                  <a:lnTo>
                    <a:pt x="8713" y="351"/>
                  </a:lnTo>
                  <a:lnTo>
                    <a:pt x="8700" y="359"/>
                  </a:lnTo>
                  <a:lnTo>
                    <a:pt x="8686" y="366"/>
                  </a:lnTo>
                  <a:lnTo>
                    <a:pt x="8675" y="370"/>
                  </a:lnTo>
                  <a:lnTo>
                    <a:pt x="8546" y="431"/>
                  </a:lnTo>
                  <a:cubicBezTo>
                    <a:pt x="8525" y="441"/>
                    <a:pt x="8504" y="455"/>
                    <a:pt x="8483" y="468"/>
                  </a:cubicBezTo>
                  <a:lnTo>
                    <a:pt x="8431" y="501"/>
                  </a:lnTo>
                  <a:lnTo>
                    <a:pt x="8291" y="581"/>
                  </a:lnTo>
                  <a:lnTo>
                    <a:pt x="8151" y="661"/>
                  </a:lnTo>
                  <a:cubicBezTo>
                    <a:pt x="8103" y="701"/>
                    <a:pt x="8086" y="674"/>
                    <a:pt x="8036" y="723"/>
                  </a:cubicBezTo>
                  <a:lnTo>
                    <a:pt x="7972" y="767"/>
                  </a:lnTo>
                  <a:cubicBezTo>
                    <a:pt x="7947" y="728"/>
                    <a:pt x="7856" y="867"/>
                    <a:pt x="7831" y="828"/>
                  </a:cubicBezTo>
                  <a:lnTo>
                    <a:pt x="7780" y="865"/>
                  </a:lnTo>
                  <a:cubicBezTo>
                    <a:pt x="7759" y="879"/>
                    <a:pt x="7738" y="899"/>
                    <a:pt x="7717" y="916"/>
                  </a:cubicBezTo>
                  <a:cubicBezTo>
                    <a:pt x="7709" y="879"/>
                    <a:pt x="7662" y="948"/>
                    <a:pt x="7639" y="956"/>
                  </a:cubicBezTo>
                  <a:lnTo>
                    <a:pt x="7515" y="1058"/>
                  </a:lnTo>
                  <a:lnTo>
                    <a:pt x="7492" y="1080"/>
                  </a:lnTo>
                  <a:lnTo>
                    <a:pt x="7479" y="1087"/>
                  </a:lnTo>
                  <a:cubicBezTo>
                    <a:pt x="7437" y="1122"/>
                    <a:pt x="7396" y="1158"/>
                    <a:pt x="7355" y="1196"/>
                  </a:cubicBezTo>
                  <a:lnTo>
                    <a:pt x="7233" y="1309"/>
                  </a:lnTo>
                  <a:lnTo>
                    <a:pt x="7237" y="1324"/>
                  </a:lnTo>
                  <a:cubicBezTo>
                    <a:pt x="7179" y="1356"/>
                    <a:pt x="7182" y="1408"/>
                    <a:pt x="7147" y="1448"/>
                  </a:cubicBezTo>
                  <a:cubicBezTo>
                    <a:pt x="7107" y="1486"/>
                    <a:pt x="7091" y="1536"/>
                    <a:pt x="7040" y="1571"/>
                  </a:cubicBezTo>
                  <a:cubicBezTo>
                    <a:pt x="7025" y="1618"/>
                    <a:pt x="7002" y="1666"/>
                    <a:pt x="7015" y="1721"/>
                  </a:cubicBezTo>
                  <a:cubicBezTo>
                    <a:pt x="6996" y="1763"/>
                    <a:pt x="7015" y="1816"/>
                    <a:pt x="7001" y="1859"/>
                  </a:cubicBezTo>
                  <a:cubicBezTo>
                    <a:pt x="6913" y="1917"/>
                    <a:pt x="6914" y="2017"/>
                    <a:pt x="6835" y="2019"/>
                  </a:cubicBezTo>
                  <a:cubicBezTo>
                    <a:pt x="6801" y="2052"/>
                    <a:pt x="6801" y="1956"/>
                    <a:pt x="6759" y="2016"/>
                  </a:cubicBezTo>
                  <a:lnTo>
                    <a:pt x="6756" y="2001"/>
                  </a:lnTo>
                  <a:cubicBezTo>
                    <a:pt x="6726" y="2023"/>
                    <a:pt x="6697" y="2033"/>
                    <a:pt x="6659" y="2089"/>
                  </a:cubicBezTo>
                  <a:cubicBezTo>
                    <a:pt x="6643" y="2143"/>
                    <a:pt x="6645" y="2104"/>
                    <a:pt x="6614" y="2143"/>
                  </a:cubicBezTo>
                  <a:lnTo>
                    <a:pt x="6609" y="2125"/>
                  </a:lnTo>
                  <a:lnTo>
                    <a:pt x="6586" y="2154"/>
                  </a:lnTo>
                  <a:cubicBezTo>
                    <a:pt x="6579" y="2108"/>
                    <a:pt x="6553" y="2141"/>
                    <a:pt x="6529" y="2161"/>
                  </a:cubicBezTo>
                  <a:lnTo>
                    <a:pt x="6516" y="2176"/>
                  </a:lnTo>
                  <a:cubicBezTo>
                    <a:pt x="6456" y="2203"/>
                    <a:pt x="6400" y="2214"/>
                    <a:pt x="6316" y="2336"/>
                  </a:cubicBezTo>
                  <a:cubicBezTo>
                    <a:pt x="6320" y="2357"/>
                    <a:pt x="6322" y="2379"/>
                    <a:pt x="6301" y="2398"/>
                  </a:cubicBezTo>
                  <a:lnTo>
                    <a:pt x="6306" y="2416"/>
                  </a:lnTo>
                  <a:cubicBezTo>
                    <a:pt x="6285" y="2442"/>
                    <a:pt x="6288" y="2464"/>
                    <a:pt x="6266" y="2489"/>
                  </a:cubicBezTo>
                  <a:lnTo>
                    <a:pt x="6269" y="2504"/>
                  </a:lnTo>
                  <a:cubicBezTo>
                    <a:pt x="6240" y="2534"/>
                    <a:pt x="6252" y="2565"/>
                    <a:pt x="6217" y="2595"/>
                  </a:cubicBezTo>
                  <a:cubicBezTo>
                    <a:pt x="6189" y="2614"/>
                    <a:pt x="6111" y="2674"/>
                    <a:pt x="6101" y="2733"/>
                  </a:cubicBezTo>
                  <a:lnTo>
                    <a:pt x="6079" y="2766"/>
                  </a:lnTo>
                  <a:cubicBezTo>
                    <a:pt x="6060" y="2794"/>
                    <a:pt x="6042" y="2808"/>
                    <a:pt x="6029" y="2810"/>
                  </a:cubicBezTo>
                  <a:cubicBezTo>
                    <a:pt x="6024" y="2794"/>
                    <a:pt x="6015" y="2805"/>
                    <a:pt x="6009" y="2795"/>
                  </a:cubicBezTo>
                  <a:cubicBezTo>
                    <a:pt x="5982" y="2849"/>
                    <a:pt x="5978" y="2794"/>
                    <a:pt x="5955" y="2824"/>
                  </a:cubicBezTo>
                  <a:cubicBezTo>
                    <a:pt x="5948" y="2808"/>
                    <a:pt x="5932" y="2844"/>
                    <a:pt x="5919" y="2861"/>
                  </a:cubicBezTo>
                  <a:cubicBezTo>
                    <a:pt x="5900" y="2838"/>
                    <a:pt x="5856" y="2943"/>
                    <a:pt x="5827" y="2974"/>
                  </a:cubicBezTo>
                  <a:lnTo>
                    <a:pt x="5760" y="3076"/>
                  </a:lnTo>
                  <a:cubicBezTo>
                    <a:pt x="5706" y="3159"/>
                    <a:pt x="5652" y="3242"/>
                    <a:pt x="5598" y="3327"/>
                  </a:cubicBezTo>
                  <a:lnTo>
                    <a:pt x="5568" y="3378"/>
                  </a:lnTo>
                  <a:lnTo>
                    <a:pt x="5430" y="3607"/>
                  </a:lnTo>
                  <a:cubicBezTo>
                    <a:pt x="5388" y="3694"/>
                    <a:pt x="5306" y="3789"/>
                    <a:pt x="5290" y="3869"/>
                  </a:cubicBezTo>
                  <a:lnTo>
                    <a:pt x="5280" y="3891"/>
                  </a:lnTo>
                  <a:cubicBezTo>
                    <a:pt x="5232" y="3996"/>
                    <a:pt x="5140" y="4117"/>
                    <a:pt x="5120" y="4212"/>
                  </a:cubicBezTo>
                  <a:cubicBezTo>
                    <a:pt x="5105" y="4239"/>
                    <a:pt x="5091" y="4264"/>
                    <a:pt x="5076" y="4292"/>
                  </a:cubicBezTo>
                  <a:cubicBezTo>
                    <a:pt x="5068" y="4279"/>
                    <a:pt x="5053" y="4321"/>
                    <a:pt x="5040" y="4343"/>
                  </a:cubicBezTo>
                  <a:lnTo>
                    <a:pt x="4996" y="4423"/>
                  </a:lnTo>
                  <a:lnTo>
                    <a:pt x="4963" y="4489"/>
                  </a:lnTo>
                  <a:cubicBezTo>
                    <a:pt x="4952" y="4509"/>
                    <a:pt x="4941" y="4529"/>
                    <a:pt x="4934" y="4543"/>
                  </a:cubicBezTo>
                  <a:lnTo>
                    <a:pt x="4911" y="4594"/>
                  </a:lnTo>
                  <a:lnTo>
                    <a:pt x="4879" y="4656"/>
                  </a:lnTo>
                  <a:lnTo>
                    <a:pt x="4824" y="4769"/>
                  </a:lnTo>
                  <a:lnTo>
                    <a:pt x="4801" y="4820"/>
                  </a:lnTo>
                  <a:lnTo>
                    <a:pt x="4786" y="4853"/>
                  </a:lnTo>
                  <a:cubicBezTo>
                    <a:pt x="4770" y="4857"/>
                    <a:pt x="4751" y="4892"/>
                    <a:pt x="4733" y="4933"/>
                  </a:cubicBezTo>
                  <a:cubicBezTo>
                    <a:pt x="4723" y="4954"/>
                    <a:pt x="4713" y="4974"/>
                    <a:pt x="4704" y="4995"/>
                  </a:cubicBezTo>
                  <a:cubicBezTo>
                    <a:pt x="4700" y="5005"/>
                    <a:pt x="4695" y="5014"/>
                    <a:pt x="4691" y="5024"/>
                  </a:cubicBezTo>
                  <a:lnTo>
                    <a:pt x="4689" y="5028"/>
                  </a:lnTo>
                  <a:cubicBezTo>
                    <a:pt x="4679" y="5048"/>
                    <a:pt x="4671" y="5069"/>
                    <a:pt x="4661" y="5089"/>
                  </a:cubicBezTo>
                  <a:lnTo>
                    <a:pt x="4657" y="5097"/>
                  </a:lnTo>
                  <a:cubicBezTo>
                    <a:pt x="4655" y="5101"/>
                    <a:pt x="4653" y="5108"/>
                    <a:pt x="4651" y="5111"/>
                  </a:cubicBezTo>
                  <a:lnTo>
                    <a:pt x="4612" y="5195"/>
                  </a:lnTo>
                  <a:lnTo>
                    <a:pt x="4617" y="5206"/>
                  </a:lnTo>
                  <a:lnTo>
                    <a:pt x="4596" y="5253"/>
                  </a:lnTo>
                  <a:lnTo>
                    <a:pt x="4474" y="5519"/>
                  </a:lnTo>
                  <a:lnTo>
                    <a:pt x="4469" y="5508"/>
                  </a:lnTo>
                  <a:lnTo>
                    <a:pt x="4354" y="5760"/>
                  </a:lnTo>
                  <a:lnTo>
                    <a:pt x="4347" y="5774"/>
                  </a:lnTo>
                  <a:lnTo>
                    <a:pt x="4285" y="5909"/>
                  </a:lnTo>
                  <a:lnTo>
                    <a:pt x="4279" y="5923"/>
                  </a:lnTo>
                  <a:lnTo>
                    <a:pt x="4225" y="6040"/>
                  </a:lnTo>
                  <a:lnTo>
                    <a:pt x="4195" y="6106"/>
                  </a:lnTo>
                  <a:cubicBezTo>
                    <a:pt x="4164" y="6194"/>
                    <a:pt x="4134" y="6207"/>
                    <a:pt x="4104" y="6277"/>
                  </a:cubicBezTo>
                  <a:cubicBezTo>
                    <a:pt x="4084" y="6311"/>
                    <a:pt x="4078" y="6341"/>
                    <a:pt x="4074" y="6371"/>
                  </a:cubicBezTo>
                  <a:cubicBezTo>
                    <a:pt x="4065" y="6359"/>
                    <a:pt x="4053" y="6390"/>
                    <a:pt x="4044" y="6408"/>
                  </a:cubicBezTo>
                  <a:lnTo>
                    <a:pt x="3952" y="6608"/>
                  </a:lnTo>
                  <a:cubicBezTo>
                    <a:pt x="3930" y="6640"/>
                    <a:pt x="3904" y="6742"/>
                    <a:pt x="3885" y="6725"/>
                  </a:cubicBezTo>
                  <a:lnTo>
                    <a:pt x="3832" y="6841"/>
                  </a:lnTo>
                  <a:cubicBezTo>
                    <a:pt x="3803" y="6845"/>
                    <a:pt x="3767" y="6978"/>
                    <a:pt x="3735" y="7031"/>
                  </a:cubicBezTo>
                  <a:lnTo>
                    <a:pt x="3673" y="7165"/>
                  </a:lnTo>
                  <a:lnTo>
                    <a:pt x="3560" y="7413"/>
                  </a:lnTo>
                  <a:lnTo>
                    <a:pt x="3506" y="7530"/>
                  </a:lnTo>
                  <a:cubicBezTo>
                    <a:pt x="3477" y="7610"/>
                    <a:pt x="3411" y="7699"/>
                    <a:pt x="3405" y="7774"/>
                  </a:cubicBezTo>
                  <a:lnTo>
                    <a:pt x="3345" y="7905"/>
                  </a:lnTo>
                  <a:lnTo>
                    <a:pt x="3351" y="7919"/>
                  </a:lnTo>
                  <a:lnTo>
                    <a:pt x="3336" y="7952"/>
                  </a:lnTo>
                  <a:lnTo>
                    <a:pt x="3274" y="8087"/>
                  </a:lnTo>
                  <a:lnTo>
                    <a:pt x="3236" y="8171"/>
                  </a:lnTo>
                  <a:lnTo>
                    <a:pt x="3229" y="8185"/>
                  </a:lnTo>
                  <a:lnTo>
                    <a:pt x="3221" y="8203"/>
                  </a:lnTo>
                  <a:lnTo>
                    <a:pt x="3214" y="8218"/>
                  </a:lnTo>
                  <a:lnTo>
                    <a:pt x="3221" y="8232"/>
                  </a:lnTo>
                  <a:cubicBezTo>
                    <a:pt x="3222" y="8289"/>
                    <a:pt x="3192" y="8352"/>
                    <a:pt x="3179" y="8374"/>
                  </a:cubicBezTo>
                  <a:lnTo>
                    <a:pt x="3156" y="8425"/>
                  </a:lnTo>
                  <a:cubicBezTo>
                    <a:pt x="3144" y="8492"/>
                    <a:pt x="3109" y="8563"/>
                    <a:pt x="3096" y="8629"/>
                  </a:cubicBezTo>
                  <a:lnTo>
                    <a:pt x="3081" y="8662"/>
                  </a:lnTo>
                  <a:cubicBezTo>
                    <a:pt x="3052" y="8723"/>
                    <a:pt x="3039" y="8780"/>
                    <a:pt x="3024" y="8837"/>
                  </a:cubicBezTo>
                  <a:cubicBezTo>
                    <a:pt x="3028" y="8874"/>
                    <a:pt x="3019" y="8926"/>
                    <a:pt x="3048" y="8917"/>
                  </a:cubicBezTo>
                  <a:cubicBezTo>
                    <a:pt x="3021" y="8990"/>
                    <a:pt x="3000" y="8987"/>
                    <a:pt x="2978" y="8997"/>
                  </a:cubicBezTo>
                  <a:cubicBezTo>
                    <a:pt x="2961" y="9055"/>
                    <a:pt x="2948" y="9021"/>
                    <a:pt x="2932" y="9066"/>
                  </a:cubicBezTo>
                  <a:lnTo>
                    <a:pt x="2939" y="9081"/>
                  </a:lnTo>
                  <a:cubicBezTo>
                    <a:pt x="2920" y="9115"/>
                    <a:pt x="2912" y="9145"/>
                    <a:pt x="2921" y="9172"/>
                  </a:cubicBezTo>
                  <a:cubicBezTo>
                    <a:pt x="2895" y="9213"/>
                    <a:pt x="2922" y="9127"/>
                    <a:pt x="2909" y="9117"/>
                  </a:cubicBezTo>
                  <a:cubicBezTo>
                    <a:pt x="2884" y="9180"/>
                    <a:pt x="2906" y="9195"/>
                    <a:pt x="2924" y="9216"/>
                  </a:cubicBezTo>
                  <a:cubicBezTo>
                    <a:pt x="2922" y="9241"/>
                    <a:pt x="2913" y="9264"/>
                    <a:pt x="2899" y="9292"/>
                  </a:cubicBezTo>
                  <a:cubicBezTo>
                    <a:pt x="2886" y="9333"/>
                    <a:pt x="2875" y="9332"/>
                    <a:pt x="2862" y="9350"/>
                  </a:cubicBezTo>
                  <a:cubicBezTo>
                    <a:pt x="2864" y="9369"/>
                    <a:pt x="2866" y="9387"/>
                    <a:pt x="2859" y="9409"/>
                  </a:cubicBezTo>
                  <a:cubicBezTo>
                    <a:pt x="2837" y="9371"/>
                    <a:pt x="2829" y="9518"/>
                    <a:pt x="2856" y="9467"/>
                  </a:cubicBezTo>
                  <a:cubicBezTo>
                    <a:pt x="2876" y="9496"/>
                    <a:pt x="2809" y="9548"/>
                    <a:pt x="2829" y="9576"/>
                  </a:cubicBezTo>
                  <a:lnTo>
                    <a:pt x="2746" y="9758"/>
                  </a:lnTo>
                  <a:lnTo>
                    <a:pt x="2739" y="9773"/>
                  </a:lnTo>
                  <a:lnTo>
                    <a:pt x="2734" y="9762"/>
                  </a:lnTo>
                  <a:lnTo>
                    <a:pt x="2726" y="9780"/>
                  </a:lnTo>
                  <a:cubicBezTo>
                    <a:pt x="2704" y="9809"/>
                    <a:pt x="2682" y="9854"/>
                    <a:pt x="2661" y="9871"/>
                  </a:cubicBezTo>
                  <a:cubicBezTo>
                    <a:pt x="2651" y="9843"/>
                    <a:pt x="2638" y="9857"/>
                    <a:pt x="2629" y="9831"/>
                  </a:cubicBezTo>
                  <a:cubicBezTo>
                    <a:pt x="2648" y="9777"/>
                    <a:pt x="2620" y="9738"/>
                    <a:pt x="2636" y="9686"/>
                  </a:cubicBezTo>
                  <a:cubicBezTo>
                    <a:pt x="2632" y="9672"/>
                    <a:pt x="2638" y="9655"/>
                    <a:pt x="2632" y="9642"/>
                  </a:cubicBezTo>
                  <a:lnTo>
                    <a:pt x="2609" y="9591"/>
                  </a:lnTo>
                  <a:cubicBezTo>
                    <a:pt x="2581" y="9567"/>
                    <a:pt x="2547" y="9642"/>
                    <a:pt x="2514" y="9718"/>
                  </a:cubicBezTo>
                  <a:cubicBezTo>
                    <a:pt x="2501" y="9741"/>
                    <a:pt x="2489" y="9786"/>
                    <a:pt x="2479" y="9773"/>
                  </a:cubicBezTo>
                  <a:lnTo>
                    <a:pt x="2449" y="9839"/>
                  </a:lnTo>
                  <a:lnTo>
                    <a:pt x="2425" y="9890"/>
                  </a:lnTo>
                  <a:cubicBezTo>
                    <a:pt x="2380" y="9946"/>
                    <a:pt x="2332" y="10070"/>
                    <a:pt x="2285" y="10144"/>
                  </a:cubicBezTo>
                  <a:lnTo>
                    <a:pt x="2279" y="10130"/>
                  </a:lnTo>
                  <a:lnTo>
                    <a:pt x="2232" y="10232"/>
                  </a:lnTo>
                  <a:lnTo>
                    <a:pt x="2178" y="10348"/>
                  </a:lnTo>
                  <a:lnTo>
                    <a:pt x="2185" y="10363"/>
                  </a:lnTo>
                  <a:lnTo>
                    <a:pt x="2155" y="10429"/>
                  </a:lnTo>
                  <a:lnTo>
                    <a:pt x="2063" y="10629"/>
                  </a:lnTo>
                  <a:cubicBezTo>
                    <a:pt x="2018" y="10699"/>
                    <a:pt x="2043" y="10748"/>
                    <a:pt x="2027" y="10811"/>
                  </a:cubicBezTo>
                  <a:cubicBezTo>
                    <a:pt x="2005" y="10831"/>
                    <a:pt x="1967" y="10958"/>
                    <a:pt x="1927" y="11029"/>
                  </a:cubicBezTo>
                  <a:cubicBezTo>
                    <a:pt x="1905" y="11069"/>
                    <a:pt x="1897" y="11106"/>
                    <a:pt x="1915" y="11135"/>
                  </a:cubicBezTo>
                  <a:lnTo>
                    <a:pt x="1831" y="11317"/>
                  </a:lnTo>
                  <a:lnTo>
                    <a:pt x="1825" y="11303"/>
                  </a:lnTo>
                  <a:lnTo>
                    <a:pt x="1748" y="11470"/>
                  </a:lnTo>
                  <a:cubicBezTo>
                    <a:pt x="1754" y="11483"/>
                    <a:pt x="1744" y="11502"/>
                    <a:pt x="1740" y="11517"/>
                  </a:cubicBezTo>
                  <a:cubicBezTo>
                    <a:pt x="1732" y="11583"/>
                    <a:pt x="1703" y="11653"/>
                    <a:pt x="1668" y="11725"/>
                  </a:cubicBezTo>
                  <a:lnTo>
                    <a:pt x="1630" y="11809"/>
                  </a:lnTo>
                  <a:cubicBezTo>
                    <a:pt x="1621" y="11789"/>
                    <a:pt x="1577" y="11887"/>
                    <a:pt x="1611" y="11798"/>
                  </a:cubicBezTo>
                  <a:cubicBezTo>
                    <a:pt x="1585" y="11803"/>
                    <a:pt x="1573" y="11835"/>
                    <a:pt x="1558" y="11885"/>
                  </a:cubicBezTo>
                  <a:cubicBezTo>
                    <a:pt x="1585" y="11879"/>
                    <a:pt x="1579" y="11866"/>
                    <a:pt x="1576" y="11925"/>
                  </a:cubicBezTo>
                  <a:lnTo>
                    <a:pt x="1516" y="12056"/>
                  </a:lnTo>
                  <a:cubicBezTo>
                    <a:pt x="1502" y="12017"/>
                    <a:pt x="1502" y="12157"/>
                    <a:pt x="1481" y="12082"/>
                  </a:cubicBezTo>
                  <a:lnTo>
                    <a:pt x="1458" y="12133"/>
                  </a:lnTo>
                  <a:lnTo>
                    <a:pt x="1463" y="12144"/>
                  </a:lnTo>
                  <a:cubicBezTo>
                    <a:pt x="1452" y="12168"/>
                    <a:pt x="1400" y="12273"/>
                    <a:pt x="1433" y="12239"/>
                  </a:cubicBezTo>
                  <a:cubicBezTo>
                    <a:pt x="1460" y="12260"/>
                    <a:pt x="1435" y="12295"/>
                    <a:pt x="1441" y="12322"/>
                  </a:cubicBezTo>
                  <a:cubicBezTo>
                    <a:pt x="1447" y="12345"/>
                    <a:pt x="1426" y="12379"/>
                    <a:pt x="1416" y="12406"/>
                  </a:cubicBezTo>
                  <a:cubicBezTo>
                    <a:pt x="1405" y="12408"/>
                    <a:pt x="1391" y="12438"/>
                    <a:pt x="1381" y="12424"/>
                  </a:cubicBezTo>
                  <a:cubicBezTo>
                    <a:pt x="1354" y="12448"/>
                    <a:pt x="1367" y="12360"/>
                    <a:pt x="1349" y="12391"/>
                  </a:cubicBezTo>
                  <a:cubicBezTo>
                    <a:pt x="1339" y="12428"/>
                    <a:pt x="1299" y="12474"/>
                    <a:pt x="1311" y="12504"/>
                  </a:cubicBezTo>
                  <a:cubicBezTo>
                    <a:pt x="1322" y="12483"/>
                    <a:pt x="1333" y="12521"/>
                    <a:pt x="1314" y="12548"/>
                  </a:cubicBezTo>
                  <a:cubicBezTo>
                    <a:pt x="1310" y="12559"/>
                    <a:pt x="1306" y="12566"/>
                    <a:pt x="1313" y="12574"/>
                  </a:cubicBezTo>
                  <a:cubicBezTo>
                    <a:pt x="1295" y="12612"/>
                    <a:pt x="1300" y="12649"/>
                    <a:pt x="1273" y="12690"/>
                  </a:cubicBezTo>
                  <a:cubicBezTo>
                    <a:pt x="1260" y="12684"/>
                    <a:pt x="1246" y="12701"/>
                    <a:pt x="1231" y="12730"/>
                  </a:cubicBezTo>
                  <a:cubicBezTo>
                    <a:pt x="1226" y="12707"/>
                    <a:pt x="1234" y="12680"/>
                    <a:pt x="1227" y="12657"/>
                  </a:cubicBezTo>
                  <a:lnTo>
                    <a:pt x="1243" y="12625"/>
                  </a:lnTo>
                  <a:lnTo>
                    <a:pt x="1231" y="12599"/>
                  </a:lnTo>
                  <a:lnTo>
                    <a:pt x="1224" y="12614"/>
                  </a:lnTo>
                  <a:lnTo>
                    <a:pt x="1207" y="12650"/>
                  </a:lnTo>
                  <a:cubicBezTo>
                    <a:pt x="1197" y="12638"/>
                    <a:pt x="1185" y="12682"/>
                    <a:pt x="1172" y="12705"/>
                  </a:cubicBezTo>
                  <a:lnTo>
                    <a:pt x="1134" y="12788"/>
                  </a:lnTo>
                  <a:lnTo>
                    <a:pt x="1104" y="12854"/>
                  </a:lnTo>
                  <a:lnTo>
                    <a:pt x="1059" y="12952"/>
                  </a:lnTo>
                  <a:lnTo>
                    <a:pt x="1051" y="12971"/>
                  </a:lnTo>
                  <a:cubicBezTo>
                    <a:pt x="1055" y="12994"/>
                    <a:pt x="1054" y="13015"/>
                    <a:pt x="1041" y="13043"/>
                  </a:cubicBezTo>
                  <a:cubicBezTo>
                    <a:pt x="1055" y="13065"/>
                    <a:pt x="1071" y="13025"/>
                    <a:pt x="1086" y="13047"/>
                  </a:cubicBezTo>
                  <a:lnTo>
                    <a:pt x="1079" y="13062"/>
                  </a:lnTo>
                  <a:lnTo>
                    <a:pt x="1084" y="13073"/>
                  </a:lnTo>
                  <a:cubicBezTo>
                    <a:pt x="1059" y="13128"/>
                    <a:pt x="1078" y="13173"/>
                    <a:pt x="1049" y="13229"/>
                  </a:cubicBezTo>
                  <a:lnTo>
                    <a:pt x="1041" y="13247"/>
                  </a:lnTo>
                  <a:cubicBezTo>
                    <a:pt x="1046" y="13270"/>
                    <a:pt x="1028" y="13301"/>
                    <a:pt x="1017" y="13327"/>
                  </a:cubicBezTo>
                  <a:cubicBezTo>
                    <a:pt x="1001" y="13306"/>
                    <a:pt x="976" y="13403"/>
                    <a:pt x="957" y="13429"/>
                  </a:cubicBezTo>
                  <a:cubicBezTo>
                    <a:pt x="935" y="13549"/>
                    <a:pt x="887" y="13538"/>
                    <a:pt x="847" y="13619"/>
                  </a:cubicBezTo>
                  <a:cubicBezTo>
                    <a:pt x="836" y="13646"/>
                    <a:pt x="815" y="13680"/>
                    <a:pt x="822" y="13703"/>
                  </a:cubicBezTo>
                  <a:lnTo>
                    <a:pt x="807" y="13735"/>
                  </a:lnTo>
                  <a:cubicBezTo>
                    <a:pt x="823" y="13774"/>
                    <a:pt x="849" y="13728"/>
                    <a:pt x="850" y="13692"/>
                  </a:cubicBezTo>
                  <a:cubicBezTo>
                    <a:pt x="854" y="13706"/>
                    <a:pt x="857" y="13697"/>
                    <a:pt x="862" y="13688"/>
                  </a:cubicBezTo>
                  <a:cubicBezTo>
                    <a:pt x="866" y="13711"/>
                    <a:pt x="864" y="13737"/>
                    <a:pt x="850" y="13764"/>
                  </a:cubicBezTo>
                  <a:cubicBezTo>
                    <a:pt x="860" y="13786"/>
                    <a:pt x="835" y="13818"/>
                    <a:pt x="842" y="13841"/>
                  </a:cubicBezTo>
                  <a:cubicBezTo>
                    <a:pt x="856" y="13833"/>
                    <a:pt x="870" y="13811"/>
                    <a:pt x="886" y="13768"/>
                  </a:cubicBezTo>
                  <a:cubicBezTo>
                    <a:pt x="908" y="13720"/>
                    <a:pt x="918" y="13634"/>
                    <a:pt x="961" y="13604"/>
                  </a:cubicBezTo>
                  <a:lnTo>
                    <a:pt x="976" y="13571"/>
                  </a:lnTo>
                  <a:lnTo>
                    <a:pt x="984" y="13553"/>
                  </a:lnTo>
                  <a:lnTo>
                    <a:pt x="991" y="13539"/>
                  </a:lnTo>
                  <a:cubicBezTo>
                    <a:pt x="1005" y="13561"/>
                    <a:pt x="1025" y="13518"/>
                    <a:pt x="1041" y="13510"/>
                  </a:cubicBezTo>
                  <a:lnTo>
                    <a:pt x="1046" y="13520"/>
                  </a:lnTo>
                  <a:cubicBezTo>
                    <a:pt x="1056" y="13580"/>
                    <a:pt x="1073" y="13529"/>
                    <a:pt x="1086" y="13542"/>
                  </a:cubicBezTo>
                  <a:cubicBezTo>
                    <a:pt x="1066" y="13601"/>
                    <a:pt x="1094" y="13646"/>
                    <a:pt x="1082" y="13703"/>
                  </a:cubicBezTo>
                  <a:lnTo>
                    <a:pt x="1067" y="13735"/>
                  </a:lnTo>
                  <a:cubicBezTo>
                    <a:pt x="1060" y="13752"/>
                    <a:pt x="1064" y="13767"/>
                    <a:pt x="1059" y="13783"/>
                  </a:cubicBezTo>
                  <a:cubicBezTo>
                    <a:pt x="1049" y="13807"/>
                    <a:pt x="1037" y="13832"/>
                    <a:pt x="1029" y="13819"/>
                  </a:cubicBezTo>
                  <a:cubicBezTo>
                    <a:pt x="994" y="13897"/>
                    <a:pt x="953" y="13976"/>
                    <a:pt x="937" y="14049"/>
                  </a:cubicBezTo>
                  <a:cubicBezTo>
                    <a:pt x="907" y="14072"/>
                    <a:pt x="868" y="14155"/>
                    <a:pt x="854" y="14202"/>
                  </a:cubicBezTo>
                  <a:cubicBezTo>
                    <a:pt x="823" y="14229"/>
                    <a:pt x="810" y="14329"/>
                    <a:pt x="792" y="14365"/>
                  </a:cubicBezTo>
                  <a:cubicBezTo>
                    <a:pt x="774" y="14395"/>
                    <a:pt x="775" y="14415"/>
                    <a:pt x="767" y="14442"/>
                  </a:cubicBezTo>
                  <a:cubicBezTo>
                    <a:pt x="755" y="14420"/>
                    <a:pt x="738" y="14490"/>
                    <a:pt x="725" y="14482"/>
                  </a:cubicBezTo>
                  <a:cubicBezTo>
                    <a:pt x="715" y="14507"/>
                    <a:pt x="704" y="14531"/>
                    <a:pt x="695" y="14518"/>
                  </a:cubicBezTo>
                  <a:cubicBezTo>
                    <a:pt x="771" y="14381"/>
                    <a:pt x="623" y="14496"/>
                    <a:pt x="625" y="14598"/>
                  </a:cubicBezTo>
                  <a:lnTo>
                    <a:pt x="630" y="14609"/>
                  </a:lnTo>
                  <a:cubicBezTo>
                    <a:pt x="619" y="14618"/>
                    <a:pt x="608" y="14598"/>
                    <a:pt x="595" y="14635"/>
                  </a:cubicBezTo>
                  <a:cubicBezTo>
                    <a:pt x="595" y="14659"/>
                    <a:pt x="601" y="14679"/>
                    <a:pt x="612" y="14700"/>
                  </a:cubicBezTo>
                  <a:cubicBezTo>
                    <a:pt x="600" y="14732"/>
                    <a:pt x="582" y="14722"/>
                    <a:pt x="589" y="14751"/>
                  </a:cubicBezTo>
                  <a:cubicBezTo>
                    <a:pt x="577" y="14754"/>
                    <a:pt x="564" y="14791"/>
                    <a:pt x="554" y="14777"/>
                  </a:cubicBezTo>
                  <a:cubicBezTo>
                    <a:pt x="535" y="14806"/>
                    <a:pt x="539" y="14831"/>
                    <a:pt x="530" y="14857"/>
                  </a:cubicBezTo>
                  <a:lnTo>
                    <a:pt x="523" y="14842"/>
                  </a:lnTo>
                  <a:lnTo>
                    <a:pt x="508" y="14875"/>
                  </a:lnTo>
                  <a:cubicBezTo>
                    <a:pt x="494" y="14903"/>
                    <a:pt x="501" y="14927"/>
                    <a:pt x="485" y="14955"/>
                  </a:cubicBezTo>
                  <a:cubicBezTo>
                    <a:pt x="523" y="14951"/>
                    <a:pt x="493" y="15047"/>
                    <a:pt x="532" y="15057"/>
                  </a:cubicBezTo>
                  <a:cubicBezTo>
                    <a:pt x="539" y="15041"/>
                    <a:pt x="546" y="15050"/>
                    <a:pt x="554" y="15039"/>
                  </a:cubicBezTo>
                  <a:cubicBezTo>
                    <a:pt x="573" y="15018"/>
                    <a:pt x="590" y="15001"/>
                    <a:pt x="610" y="14966"/>
                  </a:cubicBezTo>
                  <a:lnTo>
                    <a:pt x="617" y="14981"/>
                  </a:lnTo>
                  <a:cubicBezTo>
                    <a:pt x="631" y="15015"/>
                    <a:pt x="644" y="15024"/>
                    <a:pt x="660" y="15010"/>
                  </a:cubicBezTo>
                  <a:cubicBezTo>
                    <a:pt x="690" y="15055"/>
                    <a:pt x="662" y="15116"/>
                    <a:pt x="687" y="15163"/>
                  </a:cubicBezTo>
                  <a:cubicBezTo>
                    <a:pt x="683" y="15184"/>
                    <a:pt x="677" y="15207"/>
                    <a:pt x="682" y="15225"/>
                  </a:cubicBezTo>
                  <a:lnTo>
                    <a:pt x="675" y="15239"/>
                  </a:lnTo>
                  <a:cubicBezTo>
                    <a:pt x="693" y="15283"/>
                    <a:pt x="634" y="15394"/>
                    <a:pt x="614" y="15403"/>
                  </a:cubicBezTo>
                  <a:lnTo>
                    <a:pt x="599" y="15436"/>
                  </a:lnTo>
                  <a:cubicBezTo>
                    <a:pt x="556" y="15520"/>
                    <a:pt x="558" y="15594"/>
                    <a:pt x="537" y="15673"/>
                  </a:cubicBezTo>
                  <a:cubicBezTo>
                    <a:pt x="553" y="15703"/>
                    <a:pt x="570" y="15682"/>
                    <a:pt x="567" y="15738"/>
                  </a:cubicBezTo>
                  <a:cubicBezTo>
                    <a:pt x="582" y="15835"/>
                    <a:pt x="666" y="15751"/>
                    <a:pt x="709" y="15742"/>
                  </a:cubicBezTo>
                  <a:lnTo>
                    <a:pt x="715" y="15727"/>
                  </a:lnTo>
                  <a:lnTo>
                    <a:pt x="720" y="15738"/>
                  </a:lnTo>
                  <a:lnTo>
                    <a:pt x="804" y="15556"/>
                  </a:lnTo>
                  <a:cubicBezTo>
                    <a:pt x="814" y="15555"/>
                    <a:pt x="832" y="15567"/>
                    <a:pt x="822" y="15596"/>
                  </a:cubicBezTo>
                  <a:cubicBezTo>
                    <a:pt x="842" y="15631"/>
                    <a:pt x="851" y="15740"/>
                    <a:pt x="869" y="15727"/>
                  </a:cubicBezTo>
                  <a:cubicBezTo>
                    <a:pt x="873" y="15734"/>
                    <a:pt x="875" y="15740"/>
                    <a:pt x="880" y="15724"/>
                  </a:cubicBezTo>
                  <a:cubicBezTo>
                    <a:pt x="888" y="15722"/>
                    <a:pt x="927" y="15748"/>
                    <a:pt x="911" y="15789"/>
                  </a:cubicBezTo>
                  <a:cubicBezTo>
                    <a:pt x="922" y="15825"/>
                    <a:pt x="936" y="15836"/>
                    <a:pt x="949" y="15837"/>
                  </a:cubicBezTo>
                  <a:cubicBezTo>
                    <a:pt x="957" y="15857"/>
                    <a:pt x="964" y="15880"/>
                    <a:pt x="974" y="15862"/>
                  </a:cubicBezTo>
                  <a:cubicBezTo>
                    <a:pt x="983" y="15867"/>
                    <a:pt x="992" y="15867"/>
                    <a:pt x="1002" y="15851"/>
                  </a:cubicBezTo>
                  <a:cubicBezTo>
                    <a:pt x="1033" y="15843"/>
                    <a:pt x="1031" y="15919"/>
                    <a:pt x="1036" y="15961"/>
                  </a:cubicBezTo>
                  <a:cubicBezTo>
                    <a:pt x="1004" y="15998"/>
                    <a:pt x="1049" y="16014"/>
                    <a:pt x="1017" y="16052"/>
                  </a:cubicBezTo>
                  <a:lnTo>
                    <a:pt x="971" y="16154"/>
                  </a:lnTo>
                  <a:cubicBezTo>
                    <a:pt x="886" y="16235"/>
                    <a:pt x="902" y="16387"/>
                    <a:pt x="830" y="16510"/>
                  </a:cubicBezTo>
                  <a:cubicBezTo>
                    <a:pt x="783" y="16642"/>
                    <a:pt x="674" y="16833"/>
                    <a:pt x="602" y="17009"/>
                  </a:cubicBezTo>
                  <a:lnTo>
                    <a:pt x="584" y="16969"/>
                  </a:lnTo>
                  <a:lnTo>
                    <a:pt x="562" y="17017"/>
                  </a:lnTo>
                  <a:lnTo>
                    <a:pt x="485" y="17184"/>
                  </a:lnTo>
                  <a:cubicBezTo>
                    <a:pt x="439" y="17342"/>
                    <a:pt x="357" y="17440"/>
                    <a:pt x="302" y="17614"/>
                  </a:cubicBezTo>
                  <a:cubicBezTo>
                    <a:pt x="278" y="17673"/>
                    <a:pt x="256" y="17719"/>
                    <a:pt x="237" y="17705"/>
                  </a:cubicBezTo>
                  <a:cubicBezTo>
                    <a:pt x="199" y="17734"/>
                    <a:pt x="180" y="17801"/>
                    <a:pt x="203" y="17829"/>
                  </a:cubicBezTo>
                  <a:cubicBezTo>
                    <a:pt x="177" y="17885"/>
                    <a:pt x="202" y="17928"/>
                    <a:pt x="222" y="17971"/>
                  </a:cubicBezTo>
                  <a:cubicBezTo>
                    <a:pt x="239" y="17970"/>
                    <a:pt x="260" y="17929"/>
                    <a:pt x="278" y="17927"/>
                  </a:cubicBezTo>
                  <a:cubicBezTo>
                    <a:pt x="301" y="17881"/>
                    <a:pt x="323" y="17811"/>
                    <a:pt x="343" y="17807"/>
                  </a:cubicBezTo>
                  <a:lnTo>
                    <a:pt x="352" y="17789"/>
                  </a:lnTo>
                  <a:lnTo>
                    <a:pt x="358" y="17803"/>
                  </a:lnTo>
                  <a:cubicBezTo>
                    <a:pt x="383" y="17729"/>
                    <a:pt x="400" y="17765"/>
                    <a:pt x="420" y="17771"/>
                  </a:cubicBezTo>
                  <a:cubicBezTo>
                    <a:pt x="399" y="17840"/>
                    <a:pt x="391" y="17833"/>
                    <a:pt x="378" y="17913"/>
                  </a:cubicBezTo>
                  <a:cubicBezTo>
                    <a:pt x="352" y="18022"/>
                    <a:pt x="317" y="18134"/>
                    <a:pt x="313" y="18237"/>
                  </a:cubicBezTo>
                  <a:cubicBezTo>
                    <a:pt x="347" y="18260"/>
                    <a:pt x="384" y="18218"/>
                    <a:pt x="423" y="18149"/>
                  </a:cubicBezTo>
                  <a:cubicBezTo>
                    <a:pt x="455" y="18129"/>
                    <a:pt x="451" y="18061"/>
                    <a:pt x="490" y="18062"/>
                  </a:cubicBezTo>
                  <a:lnTo>
                    <a:pt x="513" y="18011"/>
                  </a:lnTo>
                  <a:cubicBezTo>
                    <a:pt x="532" y="18004"/>
                    <a:pt x="544" y="18078"/>
                    <a:pt x="567" y="17996"/>
                  </a:cubicBezTo>
                  <a:lnTo>
                    <a:pt x="572" y="18007"/>
                  </a:lnTo>
                  <a:lnTo>
                    <a:pt x="610" y="17924"/>
                  </a:lnTo>
                  <a:cubicBezTo>
                    <a:pt x="594" y="17899"/>
                    <a:pt x="591" y="17872"/>
                    <a:pt x="590" y="17843"/>
                  </a:cubicBezTo>
                  <a:cubicBezTo>
                    <a:pt x="612" y="17811"/>
                    <a:pt x="636" y="17706"/>
                    <a:pt x="655" y="17723"/>
                  </a:cubicBezTo>
                  <a:lnTo>
                    <a:pt x="694" y="17639"/>
                  </a:lnTo>
                  <a:lnTo>
                    <a:pt x="762" y="17490"/>
                  </a:lnTo>
                  <a:lnTo>
                    <a:pt x="757" y="17479"/>
                  </a:lnTo>
                  <a:lnTo>
                    <a:pt x="765" y="17461"/>
                  </a:lnTo>
                  <a:cubicBezTo>
                    <a:pt x="798" y="17399"/>
                    <a:pt x="795" y="17346"/>
                    <a:pt x="834" y="17283"/>
                  </a:cubicBezTo>
                  <a:cubicBezTo>
                    <a:pt x="840" y="17290"/>
                    <a:pt x="848" y="17277"/>
                    <a:pt x="854" y="17290"/>
                  </a:cubicBezTo>
                  <a:lnTo>
                    <a:pt x="869" y="17257"/>
                  </a:lnTo>
                  <a:lnTo>
                    <a:pt x="946" y="17090"/>
                  </a:lnTo>
                  <a:lnTo>
                    <a:pt x="961" y="17057"/>
                  </a:lnTo>
                  <a:cubicBezTo>
                    <a:pt x="968" y="17026"/>
                    <a:pt x="1006" y="16991"/>
                    <a:pt x="992" y="16966"/>
                  </a:cubicBezTo>
                  <a:cubicBezTo>
                    <a:pt x="1008" y="16937"/>
                    <a:pt x="1003" y="16910"/>
                    <a:pt x="1017" y="16882"/>
                  </a:cubicBezTo>
                  <a:cubicBezTo>
                    <a:pt x="995" y="16857"/>
                    <a:pt x="1005" y="16752"/>
                    <a:pt x="1036" y="16762"/>
                  </a:cubicBezTo>
                  <a:cubicBezTo>
                    <a:pt x="1044" y="16740"/>
                    <a:pt x="1060" y="16718"/>
                    <a:pt x="1054" y="16700"/>
                  </a:cubicBezTo>
                  <a:lnTo>
                    <a:pt x="1077" y="16649"/>
                  </a:lnTo>
                  <a:lnTo>
                    <a:pt x="1101" y="16598"/>
                  </a:lnTo>
                  <a:lnTo>
                    <a:pt x="1107" y="16583"/>
                  </a:lnTo>
                  <a:cubicBezTo>
                    <a:pt x="1128" y="16539"/>
                    <a:pt x="1153" y="16492"/>
                    <a:pt x="1154" y="16452"/>
                  </a:cubicBezTo>
                  <a:lnTo>
                    <a:pt x="1162" y="16434"/>
                  </a:lnTo>
                  <a:cubicBezTo>
                    <a:pt x="1204" y="16328"/>
                    <a:pt x="1242" y="16261"/>
                    <a:pt x="1276" y="16288"/>
                  </a:cubicBezTo>
                  <a:cubicBezTo>
                    <a:pt x="1293" y="16284"/>
                    <a:pt x="1308" y="16316"/>
                    <a:pt x="1306" y="16354"/>
                  </a:cubicBezTo>
                  <a:cubicBezTo>
                    <a:pt x="1321" y="16434"/>
                    <a:pt x="1349" y="16333"/>
                    <a:pt x="1371" y="16292"/>
                  </a:cubicBezTo>
                  <a:cubicBezTo>
                    <a:pt x="1377" y="16298"/>
                    <a:pt x="1385" y="16295"/>
                    <a:pt x="1393" y="16274"/>
                  </a:cubicBezTo>
                  <a:cubicBezTo>
                    <a:pt x="1436" y="16236"/>
                    <a:pt x="1410" y="16119"/>
                    <a:pt x="1368" y="16088"/>
                  </a:cubicBezTo>
                  <a:cubicBezTo>
                    <a:pt x="1370" y="16044"/>
                    <a:pt x="1374" y="15999"/>
                    <a:pt x="1383" y="15953"/>
                  </a:cubicBezTo>
                  <a:lnTo>
                    <a:pt x="1389" y="15968"/>
                  </a:lnTo>
                  <a:lnTo>
                    <a:pt x="1428" y="15884"/>
                  </a:lnTo>
                  <a:cubicBezTo>
                    <a:pt x="1422" y="15866"/>
                    <a:pt x="1431" y="15845"/>
                    <a:pt x="1443" y="15822"/>
                  </a:cubicBezTo>
                  <a:cubicBezTo>
                    <a:pt x="1458" y="15775"/>
                    <a:pt x="1471" y="15771"/>
                    <a:pt x="1484" y="15753"/>
                  </a:cubicBezTo>
                  <a:cubicBezTo>
                    <a:pt x="1487" y="15765"/>
                    <a:pt x="1491" y="15777"/>
                    <a:pt x="1491" y="15789"/>
                  </a:cubicBezTo>
                  <a:cubicBezTo>
                    <a:pt x="1525" y="15747"/>
                    <a:pt x="1559" y="15687"/>
                    <a:pt x="1595" y="15615"/>
                  </a:cubicBezTo>
                  <a:cubicBezTo>
                    <a:pt x="1576" y="15543"/>
                    <a:pt x="1608" y="15543"/>
                    <a:pt x="1621" y="15476"/>
                  </a:cubicBezTo>
                  <a:cubicBezTo>
                    <a:pt x="1616" y="15444"/>
                    <a:pt x="1658" y="15398"/>
                    <a:pt x="1648" y="15367"/>
                  </a:cubicBezTo>
                  <a:cubicBezTo>
                    <a:pt x="1644" y="15369"/>
                    <a:pt x="1639" y="15385"/>
                    <a:pt x="1635" y="15389"/>
                  </a:cubicBezTo>
                  <a:cubicBezTo>
                    <a:pt x="1646" y="15347"/>
                    <a:pt x="1662" y="15293"/>
                    <a:pt x="1648" y="15301"/>
                  </a:cubicBezTo>
                  <a:lnTo>
                    <a:pt x="1641" y="15287"/>
                  </a:lnTo>
                  <a:lnTo>
                    <a:pt x="1663" y="15239"/>
                  </a:lnTo>
                  <a:cubicBezTo>
                    <a:pt x="1669" y="15252"/>
                    <a:pt x="1679" y="15228"/>
                    <a:pt x="1686" y="15218"/>
                  </a:cubicBezTo>
                  <a:cubicBezTo>
                    <a:pt x="1702" y="15176"/>
                    <a:pt x="1716" y="15158"/>
                    <a:pt x="1728" y="15178"/>
                  </a:cubicBezTo>
                  <a:cubicBezTo>
                    <a:pt x="1748" y="15143"/>
                    <a:pt x="1770" y="15136"/>
                    <a:pt x="1773" y="15079"/>
                  </a:cubicBezTo>
                  <a:cubicBezTo>
                    <a:pt x="1784" y="15117"/>
                    <a:pt x="1799" y="15073"/>
                    <a:pt x="1810" y="15123"/>
                  </a:cubicBezTo>
                  <a:cubicBezTo>
                    <a:pt x="1808" y="15162"/>
                    <a:pt x="1822" y="15198"/>
                    <a:pt x="1841" y="15163"/>
                  </a:cubicBezTo>
                  <a:cubicBezTo>
                    <a:pt x="1825" y="15362"/>
                    <a:pt x="1940" y="15059"/>
                    <a:pt x="1876" y="15239"/>
                  </a:cubicBezTo>
                  <a:cubicBezTo>
                    <a:pt x="1892" y="15245"/>
                    <a:pt x="1910" y="15204"/>
                    <a:pt x="1927" y="15181"/>
                  </a:cubicBezTo>
                  <a:cubicBezTo>
                    <a:pt x="1921" y="15163"/>
                    <a:pt x="1933" y="15142"/>
                    <a:pt x="1945" y="15119"/>
                  </a:cubicBezTo>
                  <a:cubicBezTo>
                    <a:pt x="1972" y="15030"/>
                    <a:pt x="1990" y="15084"/>
                    <a:pt x="2015" y="15039"/>
                  </a:cubicBezTo>
                  <a:cubicBezTo>
                    <a:pt x="1991" y="14992"/>
                    <a:pt x="2019" y="15025"/>
                    <a:pt x="2032" y="14981"/>
                  </a:cubicBezTo>
                  <a:cubicBezTo>
                    <a:pt x="2024" y="14962"/>
                    <a:pt x="2015" y="14957"/>
                    <a:pt x="2007" y="14955"/>
                  </a:cubicBezTo>
                  <a:lnTo>
                    <a:pt x="1998" y="14974"/>
                  </a:lnTo>
                  <a:cubicBezTo>
                    <a:pt x="1993" y="14937"/>
                    <a:pt x="2017" y="14912"/>
                    <a:pt x="1988" y="14915"/>
                  </a:cubicBezTo>
                  <a:lnTo>
                    <a:pt x="1995" y="14901"/>
                  </a:lnTo>
                  <a:lnTo>
                    <a:pt x="2003" y="14883"/>
                  </a:lnTo>
                  <a:cubicBezTo>
                    <a:pt x="1998" y="14863"/>
                    <a:pt x="2008" y="14856"/>
                    <a:pt x="2018" y="14850"/>
                  </a:cubicBezTo>
                  <a:cubicBezTo>
                    <a:pt x="2003" y="14809"/>
                    <a:pt x="1988" y="14781"/>
                    <a:pt x="1967" y="14839"/>
                  </a:cubicBezTo>
                  <a:cubicBezTo>
                    <a:pt x="1959" y="14787"/>
                    <a:pt x="1965" y="14729"/>
                    <a:pt x="1968" y="14675"/>
                  </a:cubicBezTo>
                  <a:lnTo>
                    <a:pt x="1963" y="14664"/>
                  </a:lnTo>
                  <a:lnTo>
                    <a:pt x="1957" y="14649"/>
                  </a:lnTo>
                  <a:lnTo>
                    <a:pt x="1972" y="14617"/>
                  </a:lnTo>
                  <a:cubicBezTo>
                    <a:pt x="2040" y="14433"/>
                    <a:pt x="2100" y="14405"/>
                    <a:pt x="2165" y="14274"/>
                  </a:cubicBezTo>
                  <a:lnTo>
                    <a:pt x="2180" y="14242"/>
                  </a:lnTo>
                  <a:lnTo>
                    <a:pt x="2185" y="14252"/>
                  </a:lnTo>
                  <a:cubicBezTo>
                    <a:pt x="2201" y="14282"/>
                    <a:pt x="2217" y="14313"/>
                    <a:pt x="2215" y="14347"/>
                  </a:cubicBezTo>
                  <a:lnTo>
                    <a:pt x="2220" y="14358"/>
                  </a:lnTo>
                  <a:cubicBezTo>
                    <a:pt x="2202" y="14392"/>
                    <a:pt x="2201" y="14424"/>
                    <a:pt x="2215" y="14449"/>
                  </a:cubicBezTo>
                  <a:lnTo>
                    <a:pt x="2208" y="14464"/>
                  </a:lnTo>
                  <a:cubicBezTo>
                    <a:pt x="2187" y="14346"/>
                    <a:pt x="2198" y="14512"/>
                    <a:pt x="2177" y="14562"/>
                  </a:cubicBezTo>
                  <a:cubicBezTo>
                    <a:pt x="2195" y="14542"/>
                    <a:pt x="2283" y="14514"/>
                    <a:pt x="2238" y="14500"/>
                  </a:cubicBezTo>
                  <a:cubicBezTo>
                    <a:pt x="2249" y="14467"/>
                    <a:pt x="2257" y="14479"/>
                    <a:pt x="2265" y="14493"/>
                  </a:cubicBezTo>
                  <a:cubicBezTo>
                    <a:pt x="2286" y="14488"/>
                    <a:pt x="2305" y="14516"/>
                    <a:pt x="2327" y="14489"/>
                  </a:cubicBezTo>
                  <a:lnTo>
                    <a:pt x="2339" y="14515"/>
                  </a:lnTo>
                  <a:cubicBezTo>
                    <a:pt x="2335" y="14569"/>
                    <a:pt x="2349" y="14622"/>
                    <a:pt x="2337" y="14679"/>
                  </a:cubicBezTo>
                  <a:cubicBezTo>
                    <a:pt x="2333" y="14714"/>
                    <a:pt x="2323" y="14747"/>
                    <a:pt x="2324" y="14781"/>
                  </a:cubicBezTo>
                  <a:cubicBezTo>
                    <a:pt x="2309" y="14809"/>
                    <a:pt x="2298" y="14751"/>
                    <a:pt x="2284" y="14766"/>
                  </a:cubicBezTo>
                  <a:cubicBezTo>
                    <a:pt x="2276" y="14777"/>
                    <a:pt x="2271" y="14771"/>
                    <a:pt x="2263" y="14788"/>
                  </a:cubicBezTo>
                  <a:cubicBezTo>
                    <a:pt x="2245" y="14831"/>
                    <a:pt x="2227" y="14848"/>
                    <a:pt x="2212" y="14842"/>
                  </a:cubicBezTo>
                  <a:cubicBezTo>
                    <a:pt x="2138" y="14949"/>
                    <a:pt x="2121" y="14978"/>
                    <a:pt x="2090" y="15137"/>
                  </a:cubicBezTo>
                  <a:cubicBezTo>
                    <a:pt x="2071" y="15210"/>
                    <a:pt x="2078" y="15251"/>
                    <a:pt x="2088" y="15294"/>
                  </a:cubicBezTo>
                  <a:cubicBezTo>
                    <a:pt x="2088" y="15295"/>
                    <a:pt x="2087" y="15297"/>
                    <a:pt x="2087" y="15298"/>
                  </a:cubicBezTo>
                  <a:cubicBezTo>
                    <a:pt x="2088" y="15298"/>
                    <a:pt x="2091" y="15301"/>
                    <a:pt x="2092" y="15301"/>
                  </a:cubicBezTo>
                  <a:cubicBezTo>
                    <a:pt x="2099" y="15333"/>
                    <a:pt x="2107" y="15365"/>
                    <a:pt x="2108" y="15411"/>
                  </a:cubicBezTo>
                  <a:cubicBezTo>
                    <a:pt x="2065" y="15507"/>
                    <a:pt x="2027" y="15494"/>
                    <a:pt x="1983" y="15604"/>
                  </a:cubicBezTo>
                  <a:cubicBezTo>
                    <a:pt x="1970" y="15641"/>
                    <a:pt x="1985" y="15672"/>
                    <a:pt x="1972" y="15709"/>
                  </a:cubicBezTo>
                  <a:cubicBezTo>
                    <a:pt x="1993" y="15765"/>
                    <a:pt x="2022" y="15679"/>
                    <a:pt x="2043" y="15735"/>
                  </a:cubicBezTo>
                  <a:cubicBezTo>
                    <a:pt x="2014" y="15777"/>
                    <a:pt x="2052" y="15797"/>
                    <a:pt x="2030" y="15837"/>
                  </a:cubicBezTo>
                  <a:lnTo>
                    <a:pt x="2000" y="15902"/>
                  </a:lnTo>
                  <a:cubicBezTo>
                    <a:pt x="1978" y="15930"/>
                    <a:pt x="1970" y="15950"/>
                    <a:pt x="1933" y="16026"/>
                  </a:cubicBezTo>
                  <a:cubicBezTo>
                    <a:pt x="1897" y="16093"/>
                    <a:pt x="1785" y="16261"/>
                    <a:pt x="1861" y="16336"/>
                  </a:cubicBezTo>
                  <a:cubicBezTo>
                    <a:pt x="1907" y="16230"/>
                    <a:pt x="1913" y="16205"/>
                    <a:pt x="1962" y="16117"/>
                  </a:cubicBezTo>
                  <a:cubicBezTo>
                    <a:pt x="1998" y="16098"/>
                    <a:pt x="2037" y="16053"/>
                    <a:pt x="2073" y="16033"/>
                  </a:cubicBezTo>
                  <a:cubicBezTo>
                    <a:pt x="2090" y="15974"/>
                    <a:pt x="2072" y="15991"/>
                    <a:pt x="2057" y="15961"/>
                  </a:cubicBezTo>
                  <a:cubicBezTo>
                    <a:pt x="2063" y="15935"/>
                    <a:pt x="2066" y="15913"/>
                    <a:pt x="2055" y="15891"/>
                  </a:cubicBezTo>
                  <a:cubicBezTo>
                    <a:pt x="2071" y="15836"/>
                    <a:pt x="2082" y="15884"/>
                    <a:pt x="2097" y="15851"/>
                  </a:cubicBezTo>
                  <a:cubicBezTo>
                    <a:pt x="2110" y="15818"/>
                    <a:pt x="2081" y="15799"/>
                    <a:pt x="2088" y="15768"/>
                  </a:cubicBezTo>
                  <a:lnTo>
                    <a:pt x="2112" y="15717"/>
                  </a:lnTo>
                  <a:cubicBezTo>
                    <a:pt x="2110" y="15779"/>
                    <a:pt x="2118" y="15726"/>
                    <a:pt x="2135" y="15738"/>
                  </a:cubicBezTo>
                  <a:cubicBezTo>
                    <a:pt x="2166" y="15763"/>
                    <a:pt x="2175" y="15748"/>
                    <a:pt x="2192" y="15826"/>
                  </a:cubicBezTo>
                  <a:cubicBezTo>
                    <a:pt x="2158" y="15888"/>
                    <a:pt x="2148" y="15944"/>
                    <a:pt x="2135" y="16001"/>
                  </a:cubicBezTo>
                  <a:cubicBezTo>
                    <a:pt x="2105" y="16058"/>
                    <a:pt x="2081" y="16002"/>
                    <a:pt x="2048" y="16110"/>
                  </a:cubicBezTo>
                  <a:cubicBezTo>
                    <a:pt x="2029" y="16144"/>
                    <a:pt x="2021" y="16174"/>
                    <a:pt x="2030" y="16201"/>
                  </a:cubicBezTo>
                  <a:cubicBezTo>
                    <a:pt x="2036" y="16209"/>
                    <a:pt x="2032" y="16223"/>
                    <a:pt x="2028" y="16234"/>
                  </a:cubicBezTo>
                  <a:cubicBezTo>
                    <a:pt x="2048" y="16282"/>
                    <a:pt x="2107" y="16263"/>
                    <a:pt x="2112" y="16183"/>
                  </a:cubicBezTo>
                  <a:lnTo>
                    <a:pt x="2120" y="16164"/>
                  </a:lnTo>
                  <a:cubicBezTo>
                    <a:pt x="2155" y="16158"/>
                    <a:pt x="2160" y="16028"/>
                    <a:pt x="2200" y="16012"/>
                  </a:cubicBezTo>
                  <a:cubicBezTo>
                    <a:pt x="2201" y="16069"/>
                    <a:pt x="2145" y="16144"/>
                    <a:pt x="2123" y="16208"/>
                  </a:cubicBezTo>
                  <a:cubicBezTo>
                    <a:pt x="2146" y="16241"/>
                    <a:pt x="2179" y="16106"/>
                    <a:pt x="2203" y="16114"/>
                  </a:cubicBezTo>
                  <a:cubicBezTo>
                    <a:pt x="2216" y="16088"/>
                    <a:pt x="2228" y="16043"/>
                    <a:pt x="2238" y="16059"/>
                  </a:cubicBezTo>
                  <a:lnTo>
                    <a:pt x="2245" y="16073"/>
                  </a:lnTo>
                  <a:cubicBezTo>
                    <a:pt x="2261" y="16028"/>
                    <a:pt x="2272" y="16058"/>
                    <a:pt x="2289" y="16001"/>
                  </a:cubicBezTo>
                  <a:cubicBezTo>
                    <a:pt x="2304" y="16115"/>
                    <a:pt x="2311" y="15984"/>
                    <a:pt x="2325" y="16081"/>
                  </a:cubicBezTo>
                  <a:cubicBezTo>
                    <a:pt x="2332" y="16071"/>
                    <a:pt x="2339" y="16046"/>
                    <a:pt x="2345" y="16059"/>
                  </a:cubicBezTo>
                  <a:cubicBezTo>
                    <a:pt x="2358" y="16034"/>
                    <a:pt x="2370" y="16002"/>
                    <a:pt x="2379" y="16037"/>
                  </a:cubicBezTo>
                  <a:cubicBezTo>
                    <a:pt x="2392" y="16008"/>
                    <a:pt x="2407" y="15905"/>
                    <a:pt x="2432" y="15920"/>
                  </a:cubicBezTo>
                  <a:lnTo>
                    <a:pt x="2470" y="15837"/>
                  </a:lnTo>
                  <a:cubicBezTo>
                    <a:pt x="2480" y="15821"/>
                    <a:pt x="2488" y="15825"/>
                    <a:pt x="2497" y="15829"/>
                  </a:cubicBezTo>
                  <a:cubicBezTo>
                    <a:pt x="2524" y="15793"/>
                    <a:pt x="2510" y="15769"/>
                    <a:pt x="2530" y="15735"/>
                  </a:cubicBezTo>
                  <a:lnTo>
                    <a:pt x="2524" y="15720"/>
                  </a:lnTo>
                  <a:cubicBezTo>
                    <a:pt x="2528" y="15704"/>
                    <a:pt x="2539" y="15690"/>
                    <a:pt x="2534" y="15676"/>
                  </a:cubicBezTo>
                  <a:cubicBezTo>
                    <a:pt x="2535" y="15637"/>
                    <a:pt x="2560" y="15590"/>
                    <a:pt x="2580" y="15545"/>
                  </a:cubicBezTo>
                  <a:lnTo>
                    <a:pt x="2619" y="15462"/>
                  </a:lnTo>
                  <a:cubicBezTo>
                    <a:pt x="2633" y="15524"/>
                    <a:pt x="2656" y="15415"/>
                    <a:pt x="2676" y="15389"/>
                  </a:cubicBezTo>
                  <a:cubicBezTo>
                    <a:pt x="2673" y="15375"/>
                    <a:pt x="2665" y="15362"/>
                    <a:pt x="2672" y="15345"/>
                  </a:cubicBezTo>
                  <a:cubicBezTo>
                    <a:pt x="2682" y="15325"/>
                    <a:pt x="2692" y="15339"/>
                    <a:pt x="2702" y="15309"/>
                  </a:cubicBezTo>
                  <a:lnTo>
                    <a:pt x="2709" y="15294"/>
                  </a:lnTo>
                  <a:lnTo>
                    <a:pt x="2714" y="15305"/>
                  </a:lnTo>
                  <a:lnTo>
                    <a:pt x="2721" y="15320"/>
                  </a:lnTo>
                  <a:cubicBezTo>
                    <a:pt x="2732" y="15322"/>
                    <a:pt x="2745" y="15296"/>
                    <a:pt x="2754" y="15327"/>
                  </a:cubicBezTo>
                  <a:cubicBezTo>
                    <a:pt x="2775" y="15321"/>
                    <a:pt x="2808" y="15384"/>
                    <a:pt x="2774" y="15436"/>
                  </a:cubicBezTo>
                  <a:lnTo>
                    <a:pt x="2786" y="15462"/>
                  </a:lnTo>
                  <a:cubicBezTo>
                    <a:pt x="2745" y="15531"/>
                    <a:pt x="2747" y="15590"/>
                    <a:pt x="2709" y="15658"/>
                  </a:cubicBezTo>
                  <a:lnTo>
                    <a:pt x="2714" y="15669"/>
                  </a:lnTo>
                  <a:lnTo>
                    <a:pt x="2637" y="15837"/>
                  </a:lnTo>
                  <a:cubicBezTo>
                    <a:pt x="2593" y="15933"/>
                    <a:pt x="2531" y="15969"/>
                    <a:pt x="2489" y="16008"/>
                  </a:cubicBezTo>
                  <a:cubicBezTo>
                    <a:pt x="2485" y="16001"/>
                    <a:pt x="2479" y="15995"/>
                    <a:pt x="2474" y="16012"/>
                  </a:cubicBezTo>
                  <a:cubicBezTo>
                    <a:pt x="2440" y="16053"/>
                    <a:pt x="2413" y="15988"/>
                    <a:pt x="2375" y="16095"/>
                  </a:cubicBezTo>
                  <a:cubicBezTo>
                    <a:pt x="2342" y="16158"/>
                    <a:pt x="2358" y="16210"/>
                    <a:pt x="2347" y="16266"/>
                  </a:cubicBezTo>
                  <a:lnTo>
                    <a:pt x="2352" y="16277"/>
                  </a:lnTo>
                  <a:lnTo>
                    <a:pt x="2330" y="16325"/>
                  </a:lnTo>
                  <a:cubicBezTo>
                    <a:pt x="2318" y="16367"/>
                    <a:pt x="2273" y="16420"/>
                    <a:pt x="2284" y="16456"/>
                  </a:cubicBezTo>
                  <a:cubicBezTo>
                    <a:pt x="2257" y="16502"/>
                    <a:pt x="2261" y="16541"/>
                    <a:pt x="2248" y="16583"/>
                  </a:cubicBezTo>
                  <a:cubicBezTo>
                    <a:pt x="2236" y="16635"/>
                    <a:pt x="2221" y="16685"/>
                    <a:pt x="2253" y="16725"/>
                  </a:cubicBezTo>
                  <a:cubicBezTo>
                    <a:pt x="2265" y="16721"/>
                    <a:pt x="2277" y="16704"/>
                    <a:pt x="2290" y="16674"/>
                  </a:cubicBezTo>
                  <a:cubicBezTo>
                    <a:pt x="2296" y="16687"/>
                    <a:pt x="2303" y="16662"/>
                    <a:pt x="2310" y="16653"/>
                  </a:cubicBezTo>
                  <a:cubicBezTo>
                    <a:pt x="2327" y="16674"/>
                    <a:pt x="2351" y="16577"/>
                    <a:pt x="2370" y="16551"/>
                  </a:cubicBezTo>
                  <a:lnTo>
                    <a:pt x="2394" y="16500"/>
                  </a:lnTo>
                  <a:lnTo>
                    <a:pt x="2439" y="16401"/>
                  </a:lnTo>
                  <a:cubicBezTo>
                    <a:pt x="2471" y="16382"/>
                    <a:pt x="2507" y="16324"/>
                    <a:pt x="2542" y="16256"/>
                  </a:cubicBezTo>
                  <a:cubicBezTo>
                    <a:pt x="2539" y="16203"/>
                    <a:pt x="2591" y="16136"/>
                    <a:pt x="2610" y="16077"/>
                  </a:cubicBezTo>
                  <a:lnTo>
                    <a:pt x="2619" y="16059"/>
                  </a:lnTo>
                  <a:lnTo>
                    <a:pt x="2634" y="16026"/>
                  </a:lnTo>
                  <a:cubicBezTo>
                    <a:pt x="2661" y="15948"/>
                    <a:pt x="2683" y="15963"/>
                    <a:pt x="2709" y="15891"/>
                  </a:cubicBezTo>
                  <a:lnTo>
                    <a:pt x="2714" y="15902"/>
                  </a:lnTo>
                  <a:cubicBezTo>
                    <a:pt x="2719" y="15886"/>
                    <a:pt x="2725" y="15892"/>
                    <a:pt x="2729" y="15899"/>
                  </a:cubicBezTo>
                  <a:cubicBezTo>
                    <a:pt x="2737" y="15877"/>
                    <a:pt x="2743" y="15870"/>
                    <a:pt x="2749" y="15877"/>
                  </a:cubicBezTo>
                  <a:cubicBezTo>
                    <a:pt x="2768" y="15826"/>
                    <a:pt x="2819" y="15798"/>
                    <a:pt x="2817" y="15727"/>
                  </a:cubicBezTo>
                  <a:cubicBezTo>
                    <a:pt x="2834" y="15706"/>
                    <a:pt x="2855" y="15617"/>
                    <a:pt x="2869" y="15644"/>
                  </a:cubicBezTo>
                  <a:lnTo>
                    <a:pt x="2892" y="15593"/>
                  </a:lnTo>
                  <a:lnTo>
                    <a:pt x="2899" y="15607"/>
                  </a:lnTo>
                  <a:cubicBezTo>
                    <a:pt x="2932" y="15654"/>
                    <a:pt x="2971" y="15566"/>
                    <a:pt x="3008" y="15545"/>
                  </a:cubicBezTo>
                  <a:cubicBezTo>
                    <a:pt x="3052" y="15418"/>
                    <a:pt x="3086" y="15511"/>
                    <a:pt x="3131" y="15385"/>
                  </a:cubicBezTo>
                  <a:cubicBezTo>
                    <a:pt x="3133" y="15341"/>
                    <a:pt x="3165" y="15285"/>
                    <a:pt x="3186" y="15236"/>
                  </a:cubicBezTo>
                  <a:lnTo>
                    <a:pt x="3193" y="15221"/>
                  </a:lnTo>
                  <a:lnTo>
                    <a:pt x="3201" y="15203"/>
                  </a:lnTo>
                  <a:cubicBezTo>
                    <a:pt x="3236" y="15173"/>
                    <a:pt x="3275" y="15065"/>
                    <a:pt x="3311" y="15014"/>
                  </a:cubicBezTo>
                  <a:cubicBezTo>
                    <a:pt x="3329" y="15031"/>
                    <a:pt x="3310" y="15102"/>
                    <a:pt x="3338" y="15036"/>
                  </a:cubicBezTo>
                  <a:lnTo>
                    <a:pt x="3451" y="14788"/>
                  </a:lnTo>
                  <a:cubicBezTo>
                    <a:pt x="3473" y="14838"/>
                    <a:pt x="3506" y="14672"/>
                    <a:pt x="3528" y="14722"/>
                  </a:cubicBezTo>
                  <a:lnTo>
                    <a:pt x="3596" y="14573"/>
                  </a:lnTo>
                  <a:lnTo>
                    <a:pt x="3591" y="14562"/>
                  </a:lnTo>
                  <a:lnTo>
                    <a:pt x="3630" y="14478"/>
                  </a:lnTo>
                  <a:cubicBezTo>
                    <a:pt x="3659" y="14430"/>
                    <a:pt x="3692" y="14306"/>
                    <a:pt x="3718" y="14307"/>
                  </a:cubicBezTo>
                  <a:lnTo>
                    <a:pt x="3742" y="14256"/>
                  </a:lnTo>
                  <a:cubicBezTo>
                    <a:pt x="3789" y="14213"/>
                    <a:pt x="3832" y="14224"/>
                    <a:pt x="3882" y="14132"/>
                  </a:cubicBezTo>
                  <a:cubicBezTo>
                    <a:pt x="3902" y="14128"/>
                    <a:pt x="3927" y="14058"/>
                    <a:pt x="3950" y="14012"/>
                  </a:cubicBezTo>
                  <a:lnTo>
                    <a:pt x="3972" y="13965"/>
                  </a:lnTo>
                  <a:lnTo>
                    <a:pt x="3987" y="13932"/>
                  </a:lnTo>
                  <a:cubicBezTo>
                    <a:pt x="4034" y="13809"/>
                    <a:pt x="4076" y="13769"/>
                    <a:pt x="4122" y="13659"/>
                  </a:cubicBezTo>
                  <a:lnTo>
                    <a:pt x="4129" y="13673"/>
                  </a:lnTo>
                  <a:lnTo>
                    <a:pt x="4137" y="13655"/>
                  </a:lnTo>
                  <a:cubicBezTo>
                    <a:pt x="4159" y="13591"/>
                    <a:pt x="4214" y="13517"/>
                    <a:pt x="4214" y="13459"/>
                  </a:cubicBezTo>
                  <a:lnTo>
                    <a:pt x="4229" y="13426"/>
                  </a:lnTo>
                  <a:cubicBezTo>
                    <a:pt x="4256" y="13257"/>
                    <a:pt x="4279" y="13085"/>
                    <a:pt x="4384" y="12934"/>
                  </a:cubicBezTo>
                  <a:cubicBezTo>
                    <a:pt x="4390" y="12941"/>
                    <a:pt x="4398" y="12928"/>
                    <a:pt x="4404" y="12941"/>
                  </a:cubicBezTo>
                  <a:cubicBezTo>
                    <a:pt x="4438" y="12970"/>
                    <a:pt x="4474" y="12938"/>
                    <a:pt x="4514" y="12854"/>
                  </a:cubicBezTo>
                  <a:cubicBezTo>
                    <a:pt x="4522" y="12832"/>
                    <a:pt x="4529" y="12829"/>
                    <a:pt x="4536" y="12836"/>
                  </a:cubicBezTo>
                  <a:cubicBezTo>
                    <a:pt x="4509" y="12937"/>
                    <a:pt x="4609" y="12700"/>
                    <a:pt x="4634" y="12650"/>
                  </a:cubicBezTo>
                  <a:lnTo>
                    <a:pt x="4672" y="12566"/>
                  </a:lnTo>
                  <a:cubicBezTo>
                    <a:pt x="4665" y="12549"/>
                    <a:pt x="4679" y="12522"/>
                    <a:pt x="4674" y="12504"/>
                  </a:cubicBezTo>
                  <a:cubicBezTo>
                    <a:pt x="4707" y="12408"/>
                    <a:pt x="4714" y="12323"/>
                    <a:pt x="4771" y="12220"/>
                  </a:cubicBezTo>
                  <a:cubicBezTo>
                    <a:pt x="4780" y="12214"/>
                    <a:pt x="4789" y="12204"/>
                    <a:pt x="4799" y="12180"/>
                  </a:cubicBezTo>
                  <a:lnTo>
                    <a:pt x="4808" y="12162"/>
                  </a:lnTo>
                  <a:cubicBezTo>
                    <a:pt x="4811" y="12176"/>
                    <a:pt x="4816" y="12171"/>
                    <a:pt x="4821" y="12162"/>
                  </a:cubicBezTo>
                  <a:lnTo>
                    <a:pt x="4904" y="11980"/>
                  </a:lnTo>
                  <a:lnTo>
                    <a:pt x="4913" y="11962"/>
                  </a:lnTo>
                  <a:lnTo>
                    <a:pt x="4906" y="11947"/>
                  </a:lnTo>
                  <a:lnTo>
                    <a:pt x="4983" y="11780"/>
                  </a:lnTo>
                  <a:lnTo>
                    <a:pt x="4989" y="11765"/>
                  </a:lnTo>
                  <a:lnTo>
                    <a:pt x="4996" y="11780"/>
                  </a:lnTo>
                  <a:cubicBezTo>
                    <a:pt x="5023" y="11704"/>
                    <a:pt x="5084" y="11619"/>
                    <a:pt x="5088" y="11550"/>
                  </a:cubicBezTo>
                  <a:lnTo>
                    <a:pt x="5105" y="11514"/>
                  </a:lnTo>
                  <a:cubicBezTo>
                    <a:pt x="5116" y="11486"/>
                    <a:pt x="5137" y="11459"/>
                    <a:pt x="5130" y="11437"/>
                  </a:cubicBezTo>
                  <a:lnTo>
                    <a:pt x="5168" y="11354"/>
                  </a:lnTo>
                  <a:lnTo>
                    <a:pt x="5205" y="11273"/>
                  </a:lnTo>
                  <a:cubicBezTo>
                    <a:pt x="5254" y="11146"/>
                    <a:pt x="5300" y="11095"/>
                    <a:pt x="5348" y="10982"/>
                  </a:cubicBezTo>
                  <a:cubicBezTo>
                    <a:pt x="5382" y="10890"/>
                    <a:pt x="5453" y="10791"/>
                    <a:pt x="5465" y="10705"/>
                  </a:cubicBezTo>
                  <a:lnTo>
                    <a:pt x="5472" y="10691"/>
                  </a:lnTo>
                  <a:lnTo>
                    <a:pt x="5487" y="10658"/>
                  </a:lnTo>
                  <a:lnTo>
                    <a:pt x="5563" y="10490"/>
                  </a:lnTo>
                  <a:lnTo>
                    <a:pt x="5570" y="10476"/>
                  </a:lnTo>
                  <a:lnTo>
                    <a:pt x="5723" y="10141"/>
                  </a:lnTo>
                  <a:cubicBezTo>
                    <a:pt x="5728" y="10130"/>
                    <a:pt x="5730" y="10120"/>
                    <a:pt x="5723" y="10112"/>
                  </a:cubicBezTo>
                  <a:cubicBezTo>
                    <a:pt x="5718" y="10094"/>
                    <a:pt x="5731" y="10072"/>
                    <a:pt x="5742" y="10050"/>
                  </a:cubicBezTo>
                  <a:cubicBezTo>
                    <a:pt x="5726" y="9989"/>
                    <a:pt x="5807" y="9784"/>
                    <a:pt x="5842" y="9802"/>
                  </a:cubicBezTo>
                  <a:cubicBezTo>
                    <a:pt x="5877" y="9774"/>
                    <a:pt x="5912" y="9732"/>
                    <a:pt x="5949" y="9671"/>
                  </a:cubicBezTo>
                  <a:cubicBezTo>
                    <a:pt x="5991" y="9640"/>
                    <a:pt x="6041" y="9482"/>
                    <a:pt x="6086" y="9401"/>
                  </a:cubicBezTo>
                  <a:cubicBezTo>
                    <a:pt x="6090" y="9391"/>
                    <a:pt x="6092" y="9380"/>
                    <a:pt x="6086" y="9372"/>
                  </a:cubicBezTo>
                  <a:cubicBezTo>
                    <a:pt x="6110" y="9283"/>
                    <a:pt x="6112" y="9202"/>
                    <a:pt x="6134" y="9114"/>
                  </a:cubicBezTo>
                  <a:lnTo>
                    <a:pt x="6127" y="9099"/>
                  </a:lnTo>
                  <a:cubicBezTo>
                    <a:pt x="6170" y="9001"/>
                    <a:pt x="6206" y="8940"/>
                    <a:pt x="6237" y="8881"/>
                  </a:cubicBezTo>
                  <a:cubicBezTo>
                    <a:pt x="6253" y="8851"/>
                    <a:pt x="6268" y="8824"/>
                    <a:pt x="6282" y="8790"/>
                  </a:cubicBezTo>
                  <a:cubicBezTo>
                    <a:pt x="6290" y="8773"/>
                    <a:pt x="6297" y="8755"/>
                    <a:pt x="6304" y="8735"/>
                  </a:cubicBezTo>
                  <a:lnTo>
                    <a:pt x="6309" y="8717"/>
                  </a:lnTo>
                  <a:cubicBezTo>
                    <a:pt x="6307" y="8722"/>
                    <a:pt x="6305" y="8726"/>
                    <a:pt x="6301" y="8735"/>
                  </a:cubicBezTo>
                  <a:cubicBezTo>
                    <a:pt x="6304" y="8724"/>
                    <a:pt x="6307" y="8710"/>
                    <a:pt x="6311" y="8699"/>
                  </a:cubicBezTo>
                  <a:lnTo>
                    <a:pt x="6321" y="8684"/>
                  </a:lnTo>
                  <a:lnTo>
                    <a:pt x="6314" y="8669"/>
                  </a:lnTo>
                  <a:lnTo>
                    <a:pt x="6322" y="8651"/>
                  </a:lnTo>
                  <a:lnTo>
                    <a:pt x="6354" y="8589"/>
                  </a:lnTo>
                  <a:cubicBezTo>
                    <a:pt x="6349" y="8566"/>
                    <a:pt x="6367" y="8536"/>
                    <a:pt x="6377" y="8509"/>
                  </a:cubicBezTo>
                  <a:lnTo>
                    <a:pt x="6464" y="8334"/>
                  </a:lnTo>
                  <a:cubicBezTo>
                    <a:pt x="6484" y="8309"/>
                    <a:pt x="6508" y="8210"/>
                    <a:pt x="6524" y="8232"/>
                  </a:cubicBezTo>
                  <a:cubicBezTo>
                    <a:pt x="6545" y="8196"/>
                    <a:pt x="6562" y="8192"/>
                    <a:pt x="6579" y="8178"/>
                  </a:cubicBezTo>
                  <a:lnTo>
                    <a:pt x="6613" y="8112"/>
                  </a:lnTo>
                  <a:cubicBezTo>
                    <a:pt x="6618" y="8125"/>
                    <a:pt x="6625" y="8108"/>
                    <a:pt x="6631" y="8101"/>
                  </a:cubicBezTo>
                  <a:cubicBezTo>
                    <a:pt x="6646" y="8142"/>
                    <a:pt x="6668" y="8013"/>
                    <a:pt x="6683" y="8054"/>
                  </a:cubicBezTo>
                  <a:cubicBezTo>
                    <a:pt x="6714" y="7987"/>
                    <a:pt x="6766" y="7924"/>
                    <a:pt x="6753" y="7850"/>
                  </a:cubicBezTo>
                  <a:cubicBezTo>
                    <a:pt x="6762" y="7833"/>
                    <a:pt x="6774" y="7818"/>
                    <a:pt x="6769" y="7799"/>
                  </a:cubicBezTo>
                  <a:cubicBezTo>
                    <a:pt x="6811" y="7741"/>
                    <a:pt x="6793" y="7675"/>
                    <a:pt x="6836" y="7617"/>
                  </a:cubicBezTo>
                  <a:cubicBezTo>
                    <a:pt x="6831" y="7593"/>
                    <a:pt x="6849" y="7573"/>
                    <a:pt x="6860" y="7551"/>
                  </a:cubicBezTo>
                  <a:lnTo>
                    <a:pt x="6913" y="7464"/>
                  </a:lnTo>
                  <a:cubicBezTo>
                    <a:pt x="6945" y="7409"/>
                    <a:pt x="6979" y="7353"/>
                    <a:pt x="7013" y="7304"/>
                  </a:cubicBezTo>
                  <a:lnTo>
                    <a:pt x="7036" y="7267"/>
                  </a:lnTo>
                  <a:lnTo>
                    <a:pt x="7040" y="7282"/>
                  </a:lnTo>
                  <a:lnTo>
                    <a:pt x="7095" y="7198"/>
                  </a:lnTo>
                  <a:cubicBezTo>
                    <a:pt x="7126" y="7231"/>
                    <a:pt x="7169" y="7161"/>
                    <a:pt x="7208" y="7118"/>
                  </a:cubicBezTo>
                  <a:cubicBezTo>
                    <a:pt x="7212" y="7100"/>
                    <a:pt x="7214" y="7083"/>
                    <a:pt x="7225" y="7067"/>
                  </a:cubicBezTo>
                  <a:cubicBezTo>
                    <a:pt x="7237" y="7201"/>
                    <a:pt x="7320" y="6905"/>
                    <a:pt x="7357" y="6976"/>
                  </a:cubicBezTo>
                  <a:cubicBezTo>
                    <a:pt x="7405" y="6956"/>
                    <a:pt x="7470" y="6808"/>
                    <a:pt x="7505" y="6878"/>
                  </a:cubicBezTo>
                  <a:cubicBezTo>
                    <a:pt x="7510" y="6871"/>
                    <a:pt x="7515" y="6866"/>
                    <a:pt x="7520" y="6859"/>
                  </a:cubicBezTo>
                  <a:cubicBezTo>
                    <a:pt x="7539" y="6884"/>
                    <a:pt x="7566" y="6862"/>
                    <a:pt x="7584" y="6889"/>
                  </a:cubicBezTo>
                  <a:cubicBezTo>
                    <a:pt x="7589" y="6909"/>
                    <a:pt x="7602" y="6885"/>
                    <a:pt x="7609" y="6899"/>
                  </a:cubicBezTo>
                  <a:lnTo>
                    <a:pt x="7592" y="6921"/>
                  </a:lnTo>
                  <a:cubicBezTo>
                    <a:pt x="7619" y="6943"/>
                    <a:pt x="7645" y="6962"/>
                    <a:pt x="7684" y="6910"/>
                  </a:cubicBezTo>
                  <a:cubicBezTo>
                    <a:pt x="7728" y="6850"/>
                    <a:pt x="7760" y="6873"/>
                    <a:pt x="7800" y="6830"/>
                  </a:cubicBezTo>
                  <a:lnTo>
                    <a:pt x="7804" y="6852"/>
                  </a:lnTo>
                  <a:cubicBezTo>
                    <a:pt x="7825" y="6825"/>
                    <a:pt x="7847" y="6799"/>
                    <a:pt x="7869" y="6776"/>
                  </a:cubicBezTo>
                  <a:cubicBezTo>
                    <a:pt x="7856" y="6735"/>
                    <a:pt x="7897" y="6729"/>
                    <a:pt x="7877" y="6685"/>
                  </a:cubicBezTo>
                  <a:cubicBezTo>
                    <a:pt x="7888" y="6654"/>
                    <a:pt x="7880" y="6610"/>
                    <a:pt x="7884" y="6575"/>
                  </a:cubicBezTo>
                  <a:cubicBezTo>
                    <a:pt x="7894" y="6554"/>
                    <a:pt x="7932" y="6548"/>
                    <a:pt x="7922" y="6513"/>
                  </a:cubicBezTo>
                  <a:cubicBezTo>
                    <a:pt x="7936" y="6497"/>
                    <a:pt x="7946" y="6507"/>
                    <a:pt x="7954" y="6524"/>
                  </a:cubicBezTo>
                  <a:lnTo>
                    <a:pt x="7957" y="6539"/>
                  </a:lnTo>
                  <a:cubicBezTo>
                    <a:pt x="7966" y="6539"/>
                    <a:pt x="7975" y="6537"/>
                    <a:pt x="7981" y="6554"/>
                  </a:cubicBezTo>
                  <a:lnTo>
                    <a:pt x="7999" y="6535"/>
                  </a:lnTo>
                  <a:cubicBezTo>
                    <a:pt x="8014" y="6577"/>
                    <a:pt x="8044" y="6521"/>
                    <a:pt x="8066" y="6521"/>
                  </a:cubicBezTo>
                  <a:cubicBezTo>
                    <a:pt x="8099" y="6477"/>
                    <a:pt x="8125" y="6481"/>
                    <a:pt x="8154" y="6459"/>
                  </a:cubicBezTo>
                  <a:cubicBezTo>
                    <a:pt x="8168" y="6448"/>
                    <a:pt x="8184" y="6421"/>
                    <a:pt x="8191" y="6444"/>
                  </a:cubicBezTo>
                  <a:lnTo>
                    <a:pt x="8208" y="6430"/>
                  </a:lnTo>
                  <a:lnTo>
                    <a:pt x="8211" y="6444"/>
                  </a:lnTo>
                  <a:lnTo>
                    <a:pt x="8234" y="6422"/>
                  </a:lnTo>
                  <a:cubicBezTo>
                    <a:pt x="8276" y="6384"/>
                    <a:pt x="8318" y="6339"/>
                    <a:pt x="8361" y="6306"/>
                  </a:cubicBezTo>
                  <a:lnTo>
                    <a:pt x="8419" y="6259"/>
                  </a:lnTo>
                  <a:cubicBezTo>
                    <a:pt x="8456" y="6230"/>
                    <a:pt x="8486" y="6240"/>
                    <a:pt x="8526" y="6193"/>
                  </a:cubicBezTo>
                  <a:cubicBezTo>
                    <a:pt x="8530" y="6244"/>
                    <a:pt x="8571" y="6138"/>
                    <a:pt x="8575" y="6189"/>
                  </a:cubicBezTo>
                  <a:cubicBezTo>
                    <a:pt x="8614" y="6156"/>
                    <a:pt x="8655" y="6132"/>
                    <a:pt x="8695" y="6102"/>
                  </a:cubicBezTo>
                  <a:cubicBezTo>
                    <a:pt x="8722" y="6087"/>
                    <a:pt x="8756" y="6046"/>
                    <a:pt x="8775" y="6066"/>
                  </a:cubicBezTo>
                  <a:cubicBezTo>
                    <a:pt x="8795" y="6096"/>
                    <a:pt x="8841" y="6021"/>
                    <a:pt x="8872" y="6015"/>
                  </a:cubicBezTo>
                  <a:lnTo>
                    <a:pt x="8888" y="6007"/>
                  </a:lnTo>
                  <a:cubicBezTo>
                    <a:pt x="8908" y="6039"/>
                    <a:pt x="8956" y="5973"/>
                    <a:pt x="8987" y="5967"/>
                  </a:cubicBezTo>
                  <a:cubicBezTo>
                    <a:pt x="8992" y="5990"/>
                    <a:pt x="9012" y="5968"/>
                    <a:pt x="9025" y="5964"/>
                  </a:cubicBezTo>
                  <a:lnTo>
                    <a:pt x="9085" y="5927"/>
                  </a:lnTo>
                  <a:cubicBezTo>
                    <a:pt x="9108" y="5913"/>
                    <a:pt x="9132" y="5901"/>
                    <a:pt x="9155" y="5891"/>
                  </a:cubicBezTo>
                  <a:lnTo>
                    <a:pt x="9340" y="5807"/>
                  </a:lnTo>
                  <a:lnTo>
                    <a:pt x="9350" y="5800"/>
                  </a:lnTo>
                  <a:cubicBezTo>
                    <a:pt x="9397" y="5774"/>
                    <a:pt x="9443" y="5760"/>
                    <a:pt x="9490" y="5741"/>
                  </a:cubicBezTo>
                  <a:lnTo>
                    <a:pt x="9525" y="5730"/>
                  </a:lnTo>
                  <a:cubicBezTo>
                    <a:pt x="9548" y="5734"/>
                    <a:pt x="9569" y="5743"/>
                    <a:pt x="9599" y="5723"/>
                  </a:cubicBezTo>
                  <a:cubicBezTo>
                    <a:pt x="9617" y="5759"/>
                    <a:pt x="9668" y="5703"/>
                    <a:pt x="9699" y="5709"/>
                  </a:cubicBezTo>
                  <a:cubicBezTo>
                    <a:pt x="9718" y="5744"/>
                    <a:pt x="9768" y="5695"/>
                    <a:pt x="9789" y="5723"/>
                  </a:cubicBezTo>
                  <a:cubicBezTo>
                    <a:pt x="9846" y="5692"/>
                    <a:pt x="9875" y="5738"/>
                    <a:pt x="9926" y="5723"/>
                  </a:cubicBezTo>
                  <a:cubicBezTo>
                    <a:pt x="9933" y="5726"/>
                    <a:pt x="9942" y="5720"/>
                    <a:pt x="9943" y="5738"/>
                  </a:cubicBezTo>
                  <a:cubicBezTo>
                    <a:pt x="9986" y="5742"/>
                    <a:pt x="10032" y="5736"/>
                    <a:pt x="10068" y="5756"/>
                  </a:cubicBezTo>
                  <a:cubicBezTo>
                    <a:pt x="10109" y="5736"/>
                    <a:pt x="10130" y="5768"/>
                    <a:pt x="10166" y="5760"/>
                  </a:cubicBezTo>
                  <a:cubicBezTo>
                    <a:pt x="10208" y="5789"/>
                    <a:pt x="10282" y="5762"/>
                    <a:pt x="10320" y="5803"/>
                  </a:cubicBezTo>
                  <a:cubicBezTo>
                    <a:pt x="10373" y="5794"/>
                    <a:pt x="10398" y="5846"/>
                    <a:pt x="10451" y="5836"/>
                  </a:cubicBezTo>
                  <a:cubicBezTo>
                    <a:pt x="10455" y="5877"/>
                    <a:pt x="10495" y="5843"/>
                    <a:pt x="10513" y="5854"/>
                  </a:cubicBezTo>
                  <a:cubicBezTo>
                    <a:pt x="10541" y="5901"/>
                    <a:pt x="10597" y="5891"/>
                    <a:pt x="10635" y="5916"/>
                  </a:cubicBezTo>
                  <a:cubicBezTo>
                    <a:pt x="10662" y="5947"/>
                    <a:pt x="10703" y="5948"/>
                    <a:pt x="10740" y="5964"/>
                  </a:cubicBezTo>
                  <a:lnTo>
                    <a:pt x="10757" y="5964"/>
                  </a:lnTo>
                  <a:lnTo>
                    <a:pt x="10758" y="5982"/>
                  </a:lnTo>
                  <a:cubicBezTo>
                    <a:pt x="10786" y="5977"/>
                    <a:pt x="10788" y="6021"/>
                    <a:pt x="10818" y="6011"/>
                  </a:cubicBezTo>
                  <a:cubicBezTo>
                    <a:pt x="10848" y="6025"/>
                    <a:pt x="10883" y="6027"/>
                    <a:pt x="10903" y="6058"/>
                  </a:cubicBezTo>
                  <a:cubicBezTo>
                    <a:pt x="10968" y="6064"/>
                    <a:pt x="11019" y="6108"/>
                    <a:pt x="11074" y="6138"/>
                  </a:cubicBezTo>
                  <a:cubicBezTo>
                    <a:pt x="11096" y="6156"/>
                    <a:pt x="11144" y="6131"/>
                    <a:pt x="11150" y="6175"/>
                  </a:cubicBezTo>
                  <a:cubicBezTo>
                    <a:pt x="11185" y="6185"/>
                    <a:pt x="11220" y="6189"/>
                    <a:pt x="11254" y="6204"/>
                  </a:cubicBezTo>
                  <a:lnTo>
                    <a:pt x="11279" y="6215"/>
                  </a:lnTo>
                  <a:lnTo>
                    <a:pt x="11277" y="6233"/>
                  </a:lnTo>
                  <a:lnTo>
                    <a:pt x="11346" y="6259"/>
                  </a:lnTo>
                  <a:lnTo>
                    <a:pt x="11396" y="6273"/>
                  </a:lnTo>
                  <a:lnTo>
                    <a:pt x="11412" y="6280"/>
                  </a:lnTo>
                  <a:cubicBezTo>
                    <a:pt x="11436" y="6290"/>
                    <a:pt x="11462" y="6298"/>
                    <a:pt x="11486" y="6310"/>
                  </a:cubicBezTo>
                  <a:lnTo>
                    <a:pt x="11557" y="6342"/>
                  </a:lnTo>
                  <a:lnTo>
                    <a:pt x="11716" y="6419"/>
                  </a:lnTo>
                  <a:cubicBezTo>
                    <a:pt x="11735" y="6439"/>
                    <a:pt x="11781" y="6434"/>
                    <a:pt x="11783" y="6477"/>
                  </a:cubicBezTo>
                  <a:cubicBezTo>
                    <a:pt x="11796" y="6496"/>
                    <a:pt x="11833" y="6481"/>
                    <a:pt x="11829" y="6521"/>
                  </a:cubicBezTo>
                  <a:cubicBezTo>
                    <a:pt x="11876" y="6534"/>
                    <a:pt x="11893" y="6585"/>
                    <a:pt x="11934" y="6605"/>
                  </a:cubicBezTo>
                  <a:cubicBezTo>
                    <a:pt x="11954" y="6616"/>
                    <a:pt x="11956" y="6646"/>
                    <a:pt x="11983" y="6652"/>
                  </a:cubicBezTo>
                  <a:cubicBezTo>
                    <a:pt x="11989" y="6660"/>
                    <a:pt x="11998" y="6664"/>
                    <a:pt x="11996" y="6681"/>
                  </a:cubicBezTo>
                  <a:lnTo>
                    <a:pt x="12011" y="6692"/>
                  </a:lnTo>
                  <a:cubicBezTo>
                    <a:pt x="12038" y="6707"/>
                    <a:pt x="12042" y="6749"/>
                    <a:pt x="12075" y="6757"/>
                  </a:cubicBezTo>
                  <a:cubicBezTo>
                    <a:pt x="12082" y="6803"/>
                    <a:pt x="12129" y="6801"/>
                    <a:pt x="12131" y="6852"/>
                  </a:cubicBezTo>
                  <a:cubicBezTo>
                    <a:pt x="12164" y="6869"/>
                    <a:pt x="12178" y="6913"/>
                    <a:pt x="12188" y="6954"/>
                  </a:cubicBezTo>
                  <a:cubicBezTo>
                    <a:pt x="12222" y="6974"/>
                    <a:pt x="12236" y="7010"/>
                    <a:pt x="12253" y="7045"/>
                  </a:cubicBezTo>
                  <a:lnTo>
                    <a:pt x="12285" y="7071"/>
                  </a:lnTo>
                  <a:cubicBezTo>
                    <a:pt x="12314" y="7123"/>
                    <a:pt x="12360" y="7160"/>
                    <a:pt x="12387" y="7213"/>
                  </a:cubicBezTo>
                  <a:lnTo>
                    <a:pt x="12382" y="7231"/>
                  </a:lnTo>
                  <a:cubicBezTo>
                    <a:pt x="12397" y="7243"/>
                    <a:pt x="12415" y="7256"/>
                    <a:pt x="12430" y="7271"/>
                  </a:cubicBezTo>
                  <a:cubicBezTo>
                    <a:pt x="12439" y="7291"/>
                    <a:pt x="12473" y="7290"/>
                    <a:pt x="12465" y="7326"/>
                  </a:cubicBezTo>
                  <a:lnTo>
                    <a:pt x="12495" y="7355"/>
                  </a:lnTo>
                  <a:lnTo>
                    <a:pt x="12548" y="7406"/>
                  </a:lnTo>
                  <a:cubicBezTo>
                    <a:pt x="12578" y="7441"/>
                    <a:pt x="12615" y="7466"/>
                    <a:pt x="12648" y="7500"/>
                  </a:cubicBezTo>
                  <a:cubicBezTo>
                    <a:pt x="12682" y="7535"/>
                    <a:pt x="12714" y="7569"/>
                    <a:pt x="12734" y="7613"/>
                  </a:cubicBezTo>
                  <a:lnTo>
                    <a:pt x="12807" y="7693"/>
                  </a:lnTo>
                  <a:lnTo>
                    <a:pt x="12812" y="7675"/>
                  </a:lnTo>
                  <a:lnTo>
                    <a:pt x="12820" y="7686"/>
                  </a:lnTo>
                  <a:lnTo>
                    <a:pt x="12855" y="7726"/>
                  </a:lnTo>
                  <a:lnTo>
                    <a:pt x="12907" y="7788"/>
                  </a:lnTo>
                  <a:cubicBezTo>
                    <a:pt x="12927" y="7800"/>
                    <a:pt x="12954" y="7872"/>
                    <a:pt x="12969" y="7843"/>
                  </a:cubicBezTo>
                  <a:lnTo>
                    <a:pt x="12992" y="7872"/>
                  </a:lnTo>
                  <a:lnTo>
                    <a:pt x="13066" y="7959"/>
                  </a:lnTo>
                  <a:lnTo>
                    <a:pt x="13069" y="7945"/>
                  </a:lnTo>
                  <a:cubicBezTo>
                    <a:pt x="13081" y="7959"/>
                    <a:pt x="13094" y="7971"/>
                    <a:pt x="13106" y="7988"/>
                  </a:cubicBezTo>
                  <a:lnTo>
                    <a:pt x="13177" y="8087"/>
                  </a:lnTo>
                  <a:lnTo>
                    <a:pt x="13181" y="8072"/>
                  </a:lnTo>
                  <a:lnTo>
                    <a:pt x="13274" y="8196"/>
                  </a:lnTo>
                  <a:cubicBezTo>
                    <a:pt x="13315" y="8248"/>
                    <a:pt x="13352" y="8312"/>
                    <a:pt x="13391" y="8371"/>
                  </a:cubicBezTo>
                  <a:lnTo>
                    <a:pt x="13441" y="8444"/>
                  </a:lnTo>
                  <a:cubicBezTo>
                    <a:pt x="13465" y="8466"/>
                    <a:pt x="13493" y="8550"/>
                    <a:pt x="13514" y="8531"/>
                  </a:cubicBezTo>
                  <a:cubicBezTo>
                    <a:pt x="13526" y="8548"/>
                    <a:pt x="13537" y="8570"/>
                    <a:pt x="13548" y="8589"/>
                  </a:cubicBezTo>
                  <a:cubicBezTo>
                    <a:pt x="13566" y="8568"/>
                    <a:pt x="13592" y="8652"/>
                    <a:pt x="13613" y="8673"/>
                  </a:cubicBezTo>
                  <a:cubicBezTo>
                    <a:pt x="13625" y="8681"/>
                    <a:pt x="13641" y="8747"/>
                    <a:pt x="13651" y="8713"/>
                  </a:cubicBezTo>
                  <a:cubicBezTo>
                    <a:pt x="13654" y="8756"/>
                    <a:pt x="13686" y="8795"/>
                    <a:pt x="13706" y="8833"/>
                  </a:cubicBezTo>
                  <a:lnTo>
                    <a:pt x="13733" y="8877"/>
                  </a:lnTo>
                  <a:lnTo>
                    <a:pt x="13726" y="8892"/>
                  </a:lnTo>
                  <a:cubicBezTo>
                    <a:pt x="13744" y="8920"/>
                    <a:pt x="13762" y="8955"/>
                    <a:pt x="13780" y="8986"/>
                  </a:cubicBezTo>
                  <a:lnTo>
                    <a:pt x="13915" y="9238"/>
                  </a:lnTo>
                  <a:lnTo>
                    <a:pt x="13920" y="9249"/>
                  </a:lnTo>
                  <a:lnTo>
                    <a:pt x="13913" y="9263"/>
                  </a:lnTo>
                  <a:cubicBezTo>
                    <a:pt x="13942" y="9313"/>
                    <a:pt x="13968" y="9373"/>
                    <a:pt x="13995" y="9427"/>
                  </a:cubicBezTo>
                  <a:lnTo>
                    <a:pt x="14045" y="9529"/>
                  </a:lnTo>
                  <a:cubicBezTo>
                    <a:pt x="14066" y="9545"/>
                    <a:pt x="14085" y="9588"/>
                    <a:pt x="14103" y="9635"/>
                  </a:cubicBezTo>
                  <a:cubicBezTo>
                    <a:pt x="14112" y="9658"/>
                    <a:pt x="14121" y="9680"/>
                    <a:pt x="14128" y="9704"/>
                  </a:cubicBezTo>
                  <a:cubicBezTo>
                    <a:pt x="14138" y="9733"/>
                    <a:pt x="14148" y="9761"/>
                    <a:pt x="14155" y="9784"/>
                  </a:cubicBezTo>
                  <a:lnTo>
                    <a:pt x="14170" y="9817"/>
                  </a:lnTo>
                  <a:cubicBezTo>
                    <a:pt x="14183" y="9917"/>
                    <a:pt x="14218" y="10027"/>
                    <a:pt x="14267" y="10137"/>
                  </a:cubicBezTo>
                  <a:cubicBezTo>
                    <a:pt x="14307" y="10206"/>
                    <a:pt x="14313" y="10263"/>
                    <a:pt x="14345" y="10330"/>
                  </a:cubicBezTo>
                  <a:cubicBezTo>
                    <a:pt x="14353" y="10405"/>
                    <a:pt x="14388" y="10490"/>
                    <a:pt x="14419" y="10571"/>
                  </a:cubicBezTo>
                  <a:cubicBezTo>
                    <a:pt x="14491" y="10760"/>
                    <a:pt x="14539" y="10941"/>
                    <a:pt x="14615" y="11131"/>
                  </a:cubicBezTo>
                  <a:cubicBezTo>
                    <a:pt x="14612" y="11184"/>
                    <a:pt x="14668" y="11251"/>
                    <a:pt x="14687" y="11310"/>
                  </a:cubicBezTo>
                  <a:lnTo>
                    <a:pt x="14756" y="11459"/>
                  </a:lnTo>
                  <a:lnTo>
                    <a:pt x="14749" y="11474"/>
                  </a:lnTo>
                  <a:lnTo>
                    <a:pt x="14847" y="11689"/>
                  </a:lnTo>
                  <a:cubicBezTo>
                    <a:pt x="14887" y="11758"/>
                    <a:pt x="14932" y="11905"/>
                    <a:pt x="14969" y="11925"/>
                  </a:cubicBezTo>
                  <a:cubicBezTo>
                    <a:pt x="15001" y="11935"/>
                    <a:pt x="15038" y="12071"/>
                    <a:pt x="15072" y="12129"/>
                  </a:cubicBezTo>
                  <a:lnTo>
                    <a:pt x="15156" y="12311"/>
                  </a:lnTo>
                  <a:lnTo>
                    <a:pt x="15179" y="12362"/>
                  </a:lnTo>
                  <a:lnTo>
                    <a:pt x="15186" y="12348"/>
                  </a:lnTo>
                  <a:lnTo>
                    <a:pt x="15216" y="12413"/>
                  </a:lnTo>
                  <a:lnTo>
                    <a:pt x="15269" y="12530"/>
                  </a:lnTo>
                  <a:cubicBezTo>
                    <a:pt x="15316" y="12616"/>
                    <a:pt x="15367" y="12781"/>
                    <a:pt x="15411" y="12818"/>
                  </a:cubicBezTo>
                  <a:lnTo>
                    <a:pt x="15473" y="12952"/>
                  </a:lnTo>
                  <a:cubicBezTo>
                    <a:pt x="15537" y="13111"/>
                    <a:pt x="15639" y="13277"/>
                    <a:pt x="15681" y="13429"/>
                  </a:cubicBezTo>
                  <a:lnTo>
                    <a:pt x="15765" y="13612"/>
                  </a:lnTo>
                  <a:lnTo>
                    <a:pt x="15780" y="13644"/>
                  </a:lnTo>
                  <a:lnTo>
                    <a:pt x="15773" y="13659"/>
                  </a:lnTo>
                  <a:lnTo>
                    <a:pt x="15865" y="13859"/>
                  </a:lnTo>
                  <a:lnTo>
                    <a:pt x="15872" y="13845"/>
                  </a:lnTo>
                  <a:lnTo>
                    <a:pt x="15955" y="14027"/>
                  </a:lnTo>
                  <a:lnTo>
                    <a:pt x="15948" y="14041"/>
                  </a:lnTo>
                  <a:lnTo>
                    <a:pt x="16062" y="14289"/>
                  </a:lnTo>
                  <a:lnTo>
                    <a:pt x="16108" y="14391"/>
                  </a:lnTo>
                  <a:lnTo>
                    <a:pt x="16115" y="14376"/>
                  </a:lnTo>
                  <a:lnTo>
                    <a:pt x="16190" y="14540"/>
                  </a:lnTo>
                  <a:lnTo>
                    <a:pt x="16199" y="14558"/>
                  </a:lnTo>
                  <a:lnTo>
                    <a:pt x="16252" y="14675"/>
                  </a:lnTo>
                  <a:lnTo>
                    <a:pt x="16259" y="14690"/>
                  </a:lnTo>
                  <a:cubicBezTo>
                    <a:pt x="16271" y="14712"/>
                    <a:pt x="16285" y="14760"/>
                    <a:pt x="16295" y="14748"/>
                  </a:cubicBezTo>
                  <a:lnTo>
                    <a:pt x="16349" y="14864"/>
                  </a:lnTo>
                  <a:cubicBezTo>
                    <a:pt x="16368" y="14924"/>
                    <a:pt x="16382" y="14888"/>
                    <a:pt x="16400" y="14948"/>
                  </a:cubicBezTo>
                  <a:lnTo>
                    <a:pt x="16439" y="15032"/>
                  </a:lnTo>
                  <a:cubicBezTo>
                    <a:pt x="16468" y="15113"/>
                    <a:pt x="16491" y="15099"/>
                    <a:pt x="16521" y="15181"/>
                  </a:cubicBezTo>
                  <a:cubicBezTo>
                    <a:pt x="16532" y="15150"/>
                    <a:pt x="16550" y="15237"/>
                    <a:pt x="16564" y="15254"/>
                  </a:cubicBezTo>
                  <a:lnTo>
                    <a:pt x="16587" y="15305"/>
                  </a:lnTo>
                  <a:lnTo>
                    <a:pt x="16626" y="15389"/>
                  </a:lnTo>
                  <a:lnTo>
                    <a:pt x="16709" y="15571"/>
                  </a:lnTo>
                  <a:lnTo>
                    <a:pt x="16716" y="15556"/>
                  </a:lnTo>
                  <a:lnTo>
                    <a:pt x="16769" y="15673"/>
                  </a:lnTo>
                  <a:lnTo>
                    <a:pt x="16823" y="15789"/>
                  </a:lnTo>
                  <a:lnTo>
                    <a:pt x="16951" y="16070"/>
                  </a:lnTo>
                  <a:lnTo>
                    <a:pt x="16966" y="16103"/>
                  </a:lnTo>
                  <a:cubicBezTo>
                    <a:pt x="16993" y="16145"/>
                    <a:pt x="17024" y="16266"/>
                    <a:pt x="17048" y="16259"/>
                  </a:cubicBezTo>
                  <a:lnTo>
                    <a:pt x="17089" y="16350"/>
                  </a:lnTo>
                  <a:cubicBezTo>
                    <a:pt x="17069" y="16361"/>
                    <a:pt x="17042" y="16338"/>
                    <a:pt x="17039" y="16292"/>
                  </a:cubicBezTo>
                  <a:cubicBezTo>
                    <a:pt x="17032" y="16293"/>
                    <a:pt x="17025" y="16295"/>
                    <a:pt x="17024" y="16274"/>
                  </a:cubicBezTo>
                  <a:cubicBezTo>
                    <a:pt x="17025" y="16258"/>
                    <a:pt x="17022" y="16257"/>
                    <a:pt x="17019" y="16256"/>
                  </a:cubicBezTo>
                  <a:lnTo>
                    <a:pt x="16918" y="16252"/>
                  </a:lnTo>
                  <a:lnTo>
                    <a:pt x="16913" y="16256"/>
                  </a:lnTo>
                  <a:lnTo>
                    <a:pt x="16863" y="16256"/>
                  </a:lnTo>
                  <a:lnTo>
                    <a:pt x="16853" y="16256"/>
                  </a:lnTo>
                  <a:lnTo>
                    <a:pt x="16848" y="16252"/>
                  </a:lnTo>
                  <a:cubicBezTo>
                    <a:pt x="16831" y="16210"/>
                    <a:pt x="16793" y="16249"/>
                    <a:pt x="16767" y="16237"/>
                  </a:cubicBezTo>
                  <a:cubicBezTo>
                    <a:pt x="16734" y="16233"/>
                    <a:pt x="16712" y="16270"/>
                    <a:pt x="16676" y="16256"/>
                  </a:cubicBezTo>
                  <a:lnTo>
                    <a:pt x="16651" y="16252"/>
                  </a:lnTo>
                  <a:lnTo>
                    <a:pt x="16626" y="16256"/>
                  </a:lnTo>
                  <a:cubicBezTo>
                    <a:pt x="16625" y="16228"/>
                    <a:pt x="16614" y="16235"/>
                    <a:pt x="16606" y="16234"/>
                  </a:cubicBezTo>
                  <a:lnTo>
                    <a:pt x="16594" y="16237"/>
                  </a:lnTo>
                  <a:cubicBezTo>
                    <a:pt x="16582" y="16195"/>
                    <a:pt x="16549" y="16231"/>
                    <a:pt x="16529" y="16219"/>
                  </a:cubicBezTo>
                  <a:lnTo>
                    <a:pt x="16529" y="16234"/>
                  </a:lnTo>
                  <a:lnTo>
                    <a:pt x="16524" y="16237"/>
                  </a:lnTo>
                  <a:lnTo>
                    <a:pt x="16474" y="16237"/>
                  </a:lnTo>
                  <a:lnTo>
                    <a:pt x="16474" y="16215"/>
                  </a:lnTo>
                  <a:lnTo>
                    <a:pt x="16469" y="16219"/>
                  </a:lnTo>
                  <a:lnTo>
                    <a:pt x="16414" y="16215"/>
                  </a:lnTo>
                  <a:cubicBezTo>
                    <a:pt x="16411" y="16217"/>
                    <a:pt x="16406" y="16222"/>
                    <a:pt x="16407" y="16237"/>
                  </a:cubicBezTo>
                  <a:lnTo>
                    <a:pt x="16404" y="16237"/>
                  </a:lnTo>
                  <a:cubicBezTo>
                    <a:pt x="16397" y="16236"/>
                    <a:pt x="16391" y="16242"/>
                    <a:pt x="16387" y="16252"/>
                  </a:cubicBezTo>
                  <a:cubicBezTo>
                    <a:pt x="16353" y="16267"/>
                    <a:pt x="16338" y="16215"/>
                    <a:pt x="16312" y="16197"/>
                  </a:cubicBezTo>
                  <a:cubicBezTo>
                    <a:pt x="16311" y="16178"/>
                    <a:pt x="16302" y="16185"/>
                    <a:pt x="16302" y="16161"/>
                  </a:cubicBezTo>
                  <a:lnTo>
                    <a:pt x="16277" y="16164"/>
                  </a:lnTo>
                  <a:cubicBezTo>
                    <a:pt x="16261" y="16169"/>
                    <a:pt x="16193" y="16148"/>
                    <a:pt x="16217" y="16179"/>
                  </a:cubicBezTo>
                  <a:cubicBezTo>
                    <a:pt x="16216" y="16193"/>
                    <a:pt x="16211" y="16200"/>
                    <a:pt x="16205" y="16197"/>
                  </a:cubicBezTo>
                  <a:cubicBezTo>
                    <a:pt x="16179" y="16200"/>
                    <a:pt x="16162" y="16234"/>
                    <a:pt x="16155" y="16307"/>
                  </a:cubicBezTo>
                  <a:cubicBezTo>
                    <a:pt x="16155" y="16325"/>
                    <a:pt x="16151" y="16332"/>
                    <a:pt x="16150" y="16347"/>
                  </a:cubicBezTo>
                  <a:cubicBezTo>
                    <a:pt x="16092" y="16402"/>
                    <a:pt x="16058" y="16315"/>
                    <a:pt x="16023" y="16237"/>
                  </a:cubicBezTo>
                  <a:lnTo>
                    <a:pt x="16013" y="16237"/>
                  </a:lnTo>
                  <a:cubicBezTo>
                    <a:pt x="16005" y="16195"/>
                    <a:pt x="15975" y="16231"/>
                    <a:pt x="15958" y="16219"/>
                  </a:cubicBezTo>
                  <a:lnTo>
                    <a:pt x="15953" y="16215"/>
                  </a:lnTo>
                  <a:lnTo>
                    <a:pt x="15953" y="16237"/>
                  </a:lnTo>
                  <a:cubicBezTo>
                    <a:pt x="15921" y="16231"/>
                    <a:pt x="15903" y="16270"/>
                    <a:pt x="15868" y="16256"/>
                  </a:cubicBezTo>
                  <a:lnTo>
                    <a:pt x="15858" y="16256"/>
                  </a:lnTo>
                  <a:lnTo>
                    <a:pt x="15842" y="16256"/>
                  </a:lnTo>
                  <a:cubicBezTo>
                    <a:pt x="15827" y="16258"/>
                    <a:pt x="15809" y="16242"/>
                    <a:pt x="15802" y="16270"/>
                  </a:cubicBezTo>
                  <a:cubicBezTo>
                    <a:pt x="15771" y="16282"/>
                    <a:pt x="15757" y="16359"/>
                    <a:pt x="15735" y="16401"/>
                  </a:cubicBezTo>
                  <a:lnTo>
                    <a:pt x="15721" y="16401"/>
                  </a:lnTo>
                  <a:cubicBezTo>
                    <a:pt x="15713" y="16443"/>
                    <a:pt x="15683" y="16408"/>
                    <a:pt x="15666" y="16419"/>
                  </a:cubicBezTo>
                  <a:lnTo>
                    <a:pt x="15640" y="16419"/>
                  </a:lnTo>
                  <a:lnTo>
                    <a:pt x="15641" y="16401"/>
                  </a:lnTo>
                  <a:lnTo>
                    <a:pt x="15595" y="16401"/>
                  </a:lnTo>
                  <a:cubicBezTo>
                    <a:pt x="15595" y="16470"/>
                    <a:pt x="15557" y="16405"/>
                    <a:pt x="15558" y="16474"/>
                  </a:cubicBezTo>
                  <a:lnTo>
                    <a:pt x="15485" y="16474"/>
                  </a:lnTo>
                  <a:cubicBezTo>
                    <a:pt x="15465" y="16471"/>
                    <a:pt x="15483" y="16489"/>
                    <a:pt x="15480" y="16529"/>
                  </a:cubicBezTo>
                  <a:cubicBezTo>
                    <a:pt x="15460" y="16548"/>
                    <a:pt x="15429" y="16532"/>
                    <a:pt x="15413" y="16565"/>
                  </a:cubicBezTo>
                  <a:lnTo>
                    <a:pt x="15408" y="16569"/>
                  </a:lnTo>
                  <a:lnTo>
                    <a:pt x="15403" y="16565"/>
                  </a:lnTo>
                  <a:cubicBezTo>
                    <a:pt x="15388" y="16563"/>
                    <a:pt x="15368" y="16575"/>
                    <a:pt x="15361" y="16547"/>
                  </a:cubicBezTo>
                  <a:cubicBezTo>
                    <a:pt x="15327" y="16527"/>
                    <a:pt x="15332" y="16640"/>
                    <a:pt x="15298" y="16620"/>
                  </a:cubicBezTo>
                  <a:cubicBezTo>
                    <a:pt x="15282" y="16662"/>
                    <a:pt x="15255" y="16667"/>
                    <a:pt x="15251" y="16751"/>
                  </a:cubicBezTo>
                  <a:lnTo>
                    <a:pt x="15251" y="16765"/>
                  </a:lnTo>
                  <a:lnTo>
                    <a:pt x="15236" y="16769"/>
                  </a:lnTo>
                  <a:cubicBezTo>
                    <a:pt x="15235" y="16810"/>
                    <a:pt x="15215" y="16773"/>
                    <a:pt x="15206" y="16784"/>
                  </a:cubicBezTo>
                  <a:cubicBezTo>
                    <a:pt x="15196" y="16731"/>
                    <a:pt x="15175" y="16794"/>
                    <a:pt x="15161" y="16787"/>
                  </a:cubicBezTo>
                  <a:cubicBezTo>
                    <a:pt x="15160" y="16801"/>
                    <a:pt x="15155" y="16808"/>
                    <a:pt x="15149" y="16805"/>
                  </a:cubicBezTo>
                  <a:cubicBezTo>
                    <a:pt x="15149" y="16817"/>
                    <a:pt x="15149" y="16827"/>
                    <a:pt x="15144" y="16824"/>
                  </a:cubicBezTo>
                  <a:lnTo>
                    <a:pt x="15146" y="16842"/>
                  </a:lnTo>
                  <a:cubicBezTo>
                    <a:pt x="15126" y="16832"/>
                    <a:pt x="15122" y="16874"/>
                    <a:pt x="15101" y="16860"/>
                  </a:cubicBezTo>
                  <a:lnTo>
                    <a:pt x="15091" y="16860"/>
                  </a:lnTo>
                  <a:lnTo>
                    <a:pt x="15084" y="16860"/>
                  </a:lnTo>
                  <a:cubicBezTo>
                    <a:pt x="15069" y="16849"/>
                    <a:pt x="15041" y="16880"/>
                    <a:pt x="15034" y="16838"/>
                  </a:cubicBezTo>
                  <a:cubicBezTo>
                    <a:pt x="15012" y="16844"/>
                    <a:pt x="14991" y="16860"/>
                    <a:pt x="14977" y="16897"/>
                  </a:cubicBezTo>
                  <a:lnTo>
                    <a:pt x="14947" y="16897"/>
                  </a:lnTo>
                  <a:lnTo>
                    <a:pt x="14934" y="16897"/>
                  </a:lnTo>
                  <a:cubicBezTo>
                    <a:pt x="14924" y="16908"/>
                    <a:pt x="14901" y="16874"/>
                    <a:pt x="14899" y="16915"/>
                  </a:cubicBezTo>
                  <a:cubicBezTo>
                    <a:pt x="14895" y="16919"/>
                    <a:pt x="14887" y="16915"/>
                    <a:pt x="14887" y="16933"/>
                  </a:cubicBezTo>
                  <a:cubicBezTo>
                    <a:pt x="14878" y="16931"/>
                    <a:pt x="14872" y="16941"/>
                    <a:pt x="14867" y="16955"/>
                  </a:cubicBezTo>
                  <a:cubicBezTo>
                    <a:pt x="14863" y="17033"/>
                    <a:pt x="14875" y="17046"/>
                    <a:pt x="14887" y="17064"/>
                  </a:cubicBezTo>
                  <a:cubicBezTo>
                    <a:pt x="14898" y="17075"/>
                    <a:pt x="14901" y="17109"/>
                    <a:pt x="14917" y="17100"/>
                  </a:cubicBezTo>
                  <a:cubicBezTo>
                    <a:pt x="14920" y="17141"/>
                    <a:pt x="14944" y="17104"/>
                    <a:pt x="14954" y="17115"/>
                  </a:cubicBezTo>
                  <a:lnTo>
                    <a:pt x="14969" y="17119"/>
                  </a:lnTo>
                  <a:lnTo>
                    <a:pt x="14969" y="17133"/>
                  </a:lnTo>
                  <a:cubicBezTo>
                    <a:pt x="14981" y="17157"/>
                    <a:pt x="14984" y="17217"/>
                    <a:pt x="15004" y="17210"/>
                  </a:cubicBezTo>
                  <a:cubicBezTo>
                    <a:pt x="15033" y="17228"/>
                    <a:pt x="15032" y="17141"/>
                    <a:pt x="15049" y="17119"/>
                  </a:cubicBezTo>
                  <a:cubicBezTo>
                    <a:pt x="15053" y="17122"/>
                    <a:pt x="15054" y="17112"/>
                    <a:pt x="15054" y="17100"/>
                  </a:cubicBezTo>
                  <a:cubicBezTo>
                    <a:pt x="15074" y="17062"/>
                    <a:pt x="15100" y="16988"/>
                    <a:pt x="15129" y="16988"/>
                  </a:cubicBezTo>
                  <a:lnTo>
                    <a:pt x="15179" y="16988"/>
                  </a:lnTo>
                  <a:lnTo>
                    <a:pt x="15181" y="17006"/>
                  </a:lnTo>
                  <a:cubicBezTo>
                    <a:pt x="15204" y="16995"/>
                    <a:pt x="15212" y="17038"/>
                    <a:pt x="15236" y="17024"/>
                  </a:cubicBezTo>
                  <a:lnTo>
                    <a:pt x="15236" y="17060"/>
                  </a:lnTo>
                  <a:cubicBezTo>
                    <a:pt x="15255" y="17045"/>
                    <a:pt x="15254" y="17142"/>
                    <a:pt x="15246" y="17170"/>
                  </a:cubicBezTo>
                  <a:cubicBezTo>
                    <a:pt x="15248" y="17206"/>
                    <a:pt x="15239" y="17209"/>
                    <a:pt x="15236" y="17228"/>
                  </a:cubicBezTo>
                  <a:lnTo>
                    <a:pt x="15236" y="17242"/>
                  </a:lnTo>
                  <a:lnTo>
                    <a:pt x="15236" y="17264"/>
                  </a:lnTo>
                  <a:lnTo>
                    <a:pt x="15231" y="17261"/>
                  </a:lnTo>
                  <a:cubicBezTo>
                    <a:pt x="15223" y="17255"/>
                    <a:pt x="15222" y="17278"/>
                    <a:pt x="15216" y="17279"/>
                  </a:cubicBezTo>
                  <a:cubicBezTo>
                    <a:pt x="15211" y="17279"/>
                    <a:pt x="15212" y="17260"/>
                    <a:pt x="15211" y="17246"/>
                  </a:cubicBezTo>
                  <a:cubicBezTo>
                    <a:pt x="15201" y="17257"/>
                    <a:pt x="15176" y="17216"/>
                    <a:pt x="15181" y="17283"/>
                  </a:cubicBezTo>
                  <a:lnTo>
                    <a:pt x="15154" y="17283"/>
                  </a:lnTo>
                  <a:cubicBezTo>
                    <a:pt x="15141" y="17282"/>
                    <a:pt x="15126" y="17289"/>
                    <a:pt x="15119" y="17264"/>
                  </a:cubicBezTo>
                  <a:cubicBezTo>
                    <a:pt x="15119" y="17246"/>
                    <a:pt x="15115" y="17250"/>
                    <a:pt x="15111" y="17246"/>
                  </a:cubicBezTo>
                  <a:lnTo>
                    <a:pt x="15109" y="17228"/>
                  </a:lnTo>
                  <a:cubicBezTo>
                    <a:pt x="15097" y="17235"/>
                    <a:pt x="15099" y="17194"/>
                    <a:pt x="15084" y="17210"/>
                  </a:cubicBezTo>
                  <a:cubicBezTo>
                    <a:pt x="15082" y="17226"/>
                    <a:pt x="15080" y="17242"/>
                    <a:pt x="15074" y="17246"/>
                  </a:cubicBezTo>
                  <a:lnTo>
                    <a:pt x="15049" y="17242"/>
                  </a:lnTo>
                  <a:cubicBezTo>
                    <a:pt x="15043" y="17292"/>
                    <a:pt x="15023" y="17246"/>
                    <a:pt x="15014" y="17246"/>
                  </a:cubicBezTo>
                  <a:cubicBezTo>
                    <a:pt x="15016" y="17285"/>
                    <a:pt x="15005" y="17281"/>
                    <a:pt x="14997" y="17283"/>
                  </a:cubicBezTo>
                  <a:cubicBezTo>
                    <a:pt x="14997" y="17300"/>
                    <a:pt x="14993" y="17297"/>
                    <a:pt x="14989" y="17301"/>
                  </a:cubicBezTo>
                  <a:cubicBezTo>
                    <a:pt x="14999" y="17391"/>
                    <a:pt x="14977" y="17304"/>
                    <a:pt x="14989" y="17410"/>
                  </a:cubicBezTo>
                  <a:cubicBezTo>
                    <a:pt x="14975" y="17395"/>
                    <a:pt x="14976" y="17436"/>
                    <a:pt x="14964" y="17428"/>
                  </a:cubicBezTo>
                  <a:lnTo>
                    <a:pt x="14962" y="17446"/>
                  </a:lnTo>
                  <a:cubicBezTo>
                    <a:pt x="14961" y="17474"/>
                    <a:pt x="14952" y="17463"/>
                    <a:pt x="14944" y="17465"/>
                  </a:cubicBezTo>
                  <a:cubicBezTo>
                    <a:pt x="14937" y="17507"/>
                    <a:pt x="14905" y="17461"/>
                    <a:pt x="14902" y="17519"/>
                  </a:cubicBezTo>
                  <a:cubicBezTo>
                    <a:pt x="14919" y="17531"/>
                    <a:pt x="14949" y="17495"/>
                    <a:pt x="14957" y="17537"/>
                  </a:cubicBezTo>
                  <a:cubicBezTo>
                    <a:pt x="14941" y="17588"/>
                    <a:pt x="14920" y="17510"/>
                    <a:pt x="14907" y="17559"/>
                  </a:cubicBezTo>
                  <a:lnTo>
                    <a:pt x="14902" y="17556"/>
                  </a:lnTo>
                  <a:cubicBezTo>
                    <a:pt x="14889" y="17507"/>
                    <a:pt x="14866" y="17581"/>
                    <a:pt x="14867" y="17647"/>
                  </a:cubicBezTo>
                  <a:cubicBezTo>
                    <a:pt x="14870" y="17648"/>
                    <a:pt x="14873" y="17649"/>
                    <a:pt x="14872" y="17665"/>
                  </a:cubicBezTo>
                  <a:cubicBezTo>
                    <a:pt x="14873" y="17697"/>
                    <a:pt x="14882" y="17710"/>
                    <a:pt x="14894" y="17705"/>
                  </a:cubicBezTo>
                  <a:cubicBezTo>
                    <a:pt x="14921" y="17731"/>
                    <a:pt x="14920" y="17656"/>
                    <a:pt x="14939" y="17650"/>
                  </a:cubicBezTo>
                  <a:cubicBezTo>
                    <a:pt x="14952" y="17670"/>
                    <a:pt x="14962" y="17695"/>
                    <a:pt x="14982" y="17687"/>
                  </a:cubicBezTo>
                  <a:cubicBezTo>
                    <a:pt x="14989" y="17767"/>
                    <a:pt x="14986" y="17767"/>
                    <a:pt x="14979" y="17832"/>
                  </a:cubicBezTo>
                  <a:cubicBezTo>
                    <a:pt x="14975" y="17867"/>
                    <a:pt x="14964" y="17845"/>
                    <a:pt x="14974" y="17887"/>
                  </a:cubicBezTo>
                  <a:lnTo>
                    <a:pt x="14957" y="17887"/>
                  </a:lnTo>
                  <a:cubicBezTo>
                    <a:pt x="14950" y="17876"/>
                    <a:pt x="14957" y="17817"/>
                    <a:pt x="14947" y="17814"/>
                  </a:cubicBezTo>
                  <a:cubicBezTo>
                    <a:pt x="14937" y="17815"/>
                    <a:pt x="14941" y="17864"/>
                    <a:pt x="14927" y="17851"/>
                  </a:cubicBezTo>
                  <a:cubicBezTo>
                    <a:pt x="14928" y="17819"/>
                    <a:pt x="14925" y="17804"/>
                    <a:pt x="14919" y="17796"/>
                  </a:cubicBezTo>
                  <a:cubicBezTo>
                    <a:pt x="14920" y="17750"/>
                    <a:pt x="14927" y="17739"/>
                    <a:pt x="14912" y="17723"/>
                  </a:cubicBezTo>
                  <a:cubicBezTo>
                    <a:pt x="14897" y="17766"/>
                    <a:pt x="14877" y="17789"/>
                    <a:pt x="14862" y="17832"/>
                  </a:cubicBezTo>
                  <a:cubicBezTo>
                    <a:pt x="14833" y="17846"/>
                    <a:pt x="14827" y="17837"/>
                    <a:pt x="14796" y="17832"/>
                  </a:cubicBezTo>
                  <a:cubicBezTo>
                    <a:pt x="14782" y="18004"/>
                    <a:pt x="14845" y="17954"/>
                    <a:pt x="14867" y="17945"/>
                  </a:cubicBezTo>
                  <a:cubicBezTo>
                    <a:pt x="14891" y="17942"/>
                    <a:pt x="14896" y="17938"/>
                    <a:pt x="14907" y="17924"/>
                  </a:cubicBezTo>
                  <a:lnTo>
                    <a:pt x="14927" y="17924"/>
                  </a:lnTo>
                  <a:cubicBezTo>
                    <a:pt x="14941" y="17918"/>
                    <a:pt x="14933" y="17994"/>
                    <a:pt x="14949" y="17978"/>
                  </a:cubicBezTo>
                  <a:cubicBezTo>
                    <a:pt x="14950" y="18050"/>
                    <a:pt x="14928" y="18037"/>
                    <a:pt x="14929" y="18109"/>
                  </a:cubicBezTo>
                  <a:cubicBezTo>
                    <a:pt x="14939" y="18115"/>
                    <a:pt x="14937" y="18158"/>
                    <a:pt x="14947" y="18164"/>
                  </a:cubicBezTo>
                  <a:cubicBezTo>
                    <a:pt x="14979" y="18174"/>
                    <a:pt x="14990" y="18108"/>
                    <a:pt x="15019" y="18109"/>
                  </a:cubicBezTo>
                  <a:cubicBezTo>
                    <a:pt x="15026" y="18143"/>
                    <a:pt x="15027" y="18177"/>
                    <a:pt x="15029" y="18211"/>
                  </a:cubicBezTo>
                  <a:cubicBezTo>
                    <a:pt x="15029" y="18213"/>
                    <a:pt x="15029" y="18216"/>
                    <a:pt x="15029" y="18219"/>
                  </a:cubicBezTo>
                  <a:cubicBezTo>
                    <a:pt x="15032" y="18260"/>
                    <a:pt x="15036" y="18298"/>
                    <a:pt x="15049" y="18320"/>
                  </a:cubicBezTo>
                  <a:cubicBezTo>
                    <a:pt x="15050" y="18325"/>
                    <a:pt x="15052" y="18330"/>
                    <a:pt x="15054" y="18331"/>
                  </a:cubicBezTo>
                  <a:cubicBezTo>
                    <a:pt x="15089" y="18396"/>
                    <a:pt x="15100" y="18384"/>
                    <a:pt x="15141" y="18346"/>
                  </a:cubicBezTo>
                  <a:cubicBezTo>
                    <a:pt x="15145" y="18319"/>
                    <a:pt x="15152" y="18307"/>
                    <a:pt x="15164" y="18310"/>
                  </a:cubicBezTo>
                  <a:cubicBezTo>
                    <a:pt x="15169" y="18310"/>
                    <a:pt x="15172" y="18295"/>
                    <a:pt x="15176" y="18291"/>
                  </a:cubicBezTo>
                  <a:cubicBezTo>
                    <a:pt x="15183" y="18280"/>
                    <a:pt x="15177" y="18221"/>
                    <a:pt x="15186" y="18219"/>
                  </a:cubicBezTo>
                  <a:cubicBezTo>
                    <a:pt x="15191" y="18243"/>
                    <a:pt x="15198" y="18255"/>
                    <a:pt x="15204" y="18273"/>
                  </a:cubicBezTo>
                  <a:cubicBezTo>
                    <a:pt x="15217" y="18294"/>
                    <a:pt x="15222" y="18349"/>
                    <a:pt x="15231" y="18382"/>
                  </a:cubicBezTo>
                  <a:lnTo>
                    <a:pt x="15231" y="18419"/>
                  </a:lnTo>
                  <a:cubicBezTo>
                    <a:pt x="15220" y="18433"/>
                    <a:pt x="15218" y="18486"/>
                    <a:pt x="15211" y="18514"/>
                  </a:cubicBezTo>
                  <a:cubicBezTo>
                    <a:pt x="15210" y="18536"/>
                    <a:pt x="15210" y="18556"/>
                    <a:pt x="15201" y="18550"/>
                  </a:cubicBezTo>
                  <a:cubicBezTo>
                    <a:pt x="15214" y="18472"/>
                    <a:pt x="15178" y="18590"/>
                    <a:pt x="15169" y="18605"/>
                  </a:cubicBezTo>
                  <a:cubicBezTo>
                    <a:pt x="15184" y="18607"/>
                    <a:pt x="15207" y="18735"/>
                    <a:pt x="15196" y="18619"/>
                  </a:cubicBezTo>
                  <a:lnTo>
                    <a:pt x="15201" y="18623"/>
                  </a:lnTo>
                  <a:cubicBezTo>
                    <a:pt x="15200" y="18663"/>
                    <a:pt x="15205" y="18681"/>
                    <a:pt x="15216" y="18677"/>
                  </a:cubicBezTo>
                  <a:lnTo>
                    <a:pt x="15216" y="18692"/>
                  </a:lnTo>
                  <a:cubicBezTo>
                    <a:pt x="15222" y="18714"/>
                    <a:pt x="15222" y="18760"/>
                    <a:pt x="15221" y="18805"/>
                  </a:cubicBezTo>
                  <a:lnTo>
                    <a:pt x="15221" y="18827"/>
                  </a:lnTo>
                  <a:lnTo>
                    <a:pt x="15211" y="18827"/>
                  </a:lnTo>
                  <a:cubicBezTo>
                    <a:pt x="15169" y="18835"/>
                    <a:pt x="15145" y="18902"/>
                    <a:pt x="15094" y="18878"/>
                  </a:cubicBezTo>
                  <a:lnTo>
                    <a:pt x="15084" y="18878"/>
                  </a:lnTo>
                  <a:lnTo>
                    <a:pt x="15084" y="18863"/>
                  </a:lnTo>
                  <a:lnTo>
                    <a:pt x="15084" y="18841"/>
                  </a:lnTo>
                  <a:cubicBezTo>
                    <a:pt x="15075" y="18807"/>
                    <a:pt x="15066" y="18780"/>
                    <a:pt x="15061" y="18732"/>
                  </a:cubicBezTo>
                  <a:cubicBezTo>
                    <a:pt x="15077" y="18740"/>
                    <a:pt x="15077" y="18694"/>
                    <a:pt x="15076" y="18641"/>
                  </a:cubicBezTo>
                  <a:cubicBezTo>
                    <a:pt x="15071" y="18652"/>
                    <a:pt x="15067" y="18663"/>
                    <a:pt x="15066" y="18641"/>
                  </a:cubicBezTo>
                  <a:lnTo>
                    <a:pt x="15059" y="18641"/>
                  </a:lnTo>
                  <a:lnTo>
                    <a:pt x="15054" y="18637"/>
                  </a:lnTo>
                  <a:cubicBezTo>
                    <a:pt x="15064" y="18595"/>
                    <a:pt x="15053" y="18617"/>
                    <a:pt x="15049" y="18583"/>
                  </a:cubicBezTo>
                  <a:lnTo>
                    <a:pt x="15054" y="18586"/>
                  </a:lnTo>
                  <a:cubicBezTo>
                    <a:pt x="15057" y="18571"/>
                    <a:pt x="15059" y="18557"/>
                    <a:pt x="15059" y="18532"/>
                  </a:cubicBezTo>
                  <a:cubicBezTo>
                    <a:pt x="15048" y="18520"/>
                    <a:pt x="15043" y="18584"/>
                    <a:pt x="15044" y="18514"/>
                  </a:cubicBezTo>
                  <a:cubicBezTo>
                    <a:pt x="15029" y="18520"/>
                    <a:pt x="15032" y="18589"/>
                    <a:pt x="15009" y="18568"/>
                  </a:cubicBezTo>
                  <a:cubicBezTo>
                    <a:pt x="15002" y="18570"/>
                    <a:pt x="14995" y="18571"/>
                    <a:pt x="14994" y="18550"/>
                  </a:cubicBezTo>
                  <a:cubicBezTo>
                    <a:pt x="14985" y="18560"/>
                    <a:pt x="14972" y="18559"/>
                    <a:pt x="14967" y="18586"/>
                  </a:cubicBezTo>
                  <a:cubicBezTo>
                    <a:pt x="15016" y="18617"/>
                    <a:pt x="14932" y="18581"/>
                    <a:pt x="14967" y="18696"/>
                  </a:cubicBezTo>
                  <a:cubicBezTo>
                    <a:pt x="14956" y="18701"/>
                    <a:pt x="14957" y="18744"/>
                    <a:pt x="14964" y="18768"/>
                  </a:cubicBezTo>
                  <a:cubicBezTo>
                    <a:pt x="14968" y="18820"/>
                    <a:pt x="14957" y="18815"/>
                    <a:pt x="14959" y="18860"/>
                  </a:cubicBezTo>
                  <a:cubicBezTo>
                    <a:pt x="14950" y="18824"/>
                    <a:pt x="14941" y="18854"/>
                    <a:pt x="14929" y="18860"/>
                  </a:cubicBezTo>
                  <a:cubicBezTo>
                    <a:pt x="14928" y="18892"/>
                    <a:pt x="14919" y="18905"/>
                    <a:pt x="14907" y="18900"/>
                  </a:cubicBezTo>
                  <a:cubicBezTo>
                    <a:pt x="14903" y="18904"/>
                    <a:pt x="14897" y="18896"/>
                    <a:pt x="14897" y="18914"/>
                  </a:cubicBezTo>
                  <a:lnTo>
                    <a:pt x="14882" y="18918"/>
                  </a:lnTo>
                  <a:lnTo>
                    <a:pt x="14882" y="18896"/>
                  </a:lnTo>
                  <a:cubicBezTo>
                    <a:pt x="14892" y="18870"/>
                    <a:pt x="14854" y="18866"/>
                    <a:pt x="14852" y="18823"/>
                  </a:cubicBezTo>
                  <a:lnTo>
                    <a:pt x="14766" y="18823"/>
                  </a:lnTo>
                  <a:cubicBezTo>
                    <a:pt x="14754" y="18823"/>
                    <a:pt x="14753" y="18855"/>
                    <a:pt x="14737" y="18841"/>
                  </a:cubicBezTo>
                  <a:cubicBezTo>
                    <a:pt x="14730" y="18843"/>
                    <a:pt x="14723" y="18844"/>
                    <a:pt x="14722" y="18823"/>
                  </a:cubicBezTo>
                  <a:lnTo>
                    <a:pt x="14695" y="18823"/>
                  </a:lnTo>
                  <a:lnTo>
                    <a:pt x="14695" y="18845"/>
                  </a:lnTo>
                  <a:cubicBezTo>
                    <a:pt x="14685" y="18826"/>
                    <a:pt x="14678" y="18796"/>
                    <a:pt x="14670" y="18768"/>
                  </a:cubicBezTo>
                  <a:cubicBezTo>
                    <a:pt x="14680" y="18681"/>
                    <a:pt x="14671" y="18561"/>
                    <a:pt x="14650" y="18601"/>
                  </a:cubicBezTo>
                  <a:cubicBezTo>
                    <a:pt x="14645" y="18598"/>
                    <a:pt x="14642" y="18608"/>
                    <a:pt x="14640" y="18623"/>
                  </a:cubicBezTo>
                  <a:cubicBezTo>
                    <a:pt x="14627" y="18628"/>
                    <a:pt x="14602" y="18597"/>
                    <a:pt x="14609" y="18677"/>
                  </a:cubicBezTo>
                  <a:cubicBezTo>
                    <a:pt x="14615" y="18701"/>
                    <a:pt x="14617" y="18744"/>
                    <a:pt x="14610" y="18768"/>
                  </a:cubicBezTo>
                  <a:cubicBezTo>
                    <a:pt x="14603" y="18841"/>
                    <a:pt x="14580" y="18852"/>
                    <a:pt x="14550" y="18841"/>
                  </a:cubicBezTo>
                  <a:lnTo>
                    <a:pt x="14544" y="18841"/>
                  </a:lnTo>
                  <a:cubicBezTo>
                    <a:pt x="14537" y="18816"/>
                    <a:pt x="14522" y="18823"/>
                    <a:pt x="14509" y="18823"/>
                  </a:cubicBezTo>
                  <a:lnTo>
                    <a:pt x="14504" y="18827"/>
                  </a:lnTo>
                  <a:lnTo>
                    <a:pt x="14489" y="18823"/>
                  </a:lnTo>
                  <a:lnTo>
                    <a:pt x="14474" y="18827"/>
                  </a:lnTo>
                  <a:cubicBezTo>
                    <a:pt x="14473" y="18805"/>
                    <a:pt x="14465" y="18811"/>
                    <a:pt x="14459" y="18809"/>
                  </a:cubicBezTo>
                  <a:cubicBezTo>
                    <a:pt x="14450" y="18862"/>
                    <a:pt x="14428" y="18802"/>
                    <a:pt x="14432" y="18750"/>
                  </a:cubicBezTo>
                  <a:cubicBezTo>
                    <a:pt x="14423" y="18753"/>
                    <a:pt x="14423" y="18728"/>
                    <a:pt x="14414" y="18732"/>
                  </a:cubicBezTo>
                  <a:cubicBezTo>
                    <a:pt x="14414" y="18692"/>
                    <a:pt x="14396" y="18724"/>
                    <a:pt x="14388" y="18714"/>
                  </a:cubicBezTo>
                  <a:lnTo>
                    <a:pt x="14378" y="18714"/>
                  </a:lnTo>
                  <a:lnTo>
                    <a:pt x="14328" y="18714"/>
                  </a:lnTo>
                  <a:lnTo>
                    <a:pt x="14318" y="18714"/>
                  </a:lnTo>
                  <a:cubicBezTo>
                    <a:pt x="14318" y="18732"/>
                    <a:pt x="14313" y="18735"/>
                    <a:pt x="14312" y="18750"/>
                  </a:cubicBezTo>
                  <a:cubicBezTo>
                    <a:pt x="14289" y="18765"/>
                    <a:pt x="14280" y="18726"/>
                    <a:pt x="14260" y="18732"/>
                  </a:cubicBezTo>
                  <a:lnTo>
                    <a:pt x="14257" y="18732"/>
                  </a:lnTo>
                  <a:lnTo>
                    <a:pt x="14255" y="18714"/>
                  </a:lnTo>
                  <a:lnTo>
                    <a:pt x="14212" y="18714"/>
                  </a:lnTo>
                  <a:lnTo>
                    <a:pt x="14185" y="18714"/>
                  </a:lnTo>
                  <a:cubicBezTo>
                    <a:pt x="14181" y="18755"/>
                    <a:pt x="14159" y="18721"/>
                    <a:pt x="14147" y="18732"/>
                  </a:cubicBezTo>
                  <a:cubicBezTo>
                    <a:pt x="14142" y="18711"/>
                    <a:pt x="14138" y="18680"/>
                    <a:pt x="14140" y="18637"/>
                  </a:cubicBezTo>
                  <a:lnTo>
                    <a:pt x="14115" y="18641"/>
                  </a:lnTo>
                  <a:lnTo>
                    <a:pt x="14115" y="18656"/>
                  </a:lnTo>
                  <a:cubicBezTo>
                    <a:pt x="14095" y="18632"/>
                    <a:pt x="14100" y="18709"/>
                    <a:pt x="14093" y="18732"/>
                  </a:cubicBezTo>
                  <a:lnTo>
                    <a:pt x="14080" y="18732"/>
                  </a:lnTo>
                  <a:cubicBezTo>
                    <a:pt x="14067" y="18794"/>
                    <a:pt x="14057" y="18734"/>
                    <a:pt x="14043" y="18768"/>
                  </a:cubicBezTo>
                  <a:cubicBezTo>
                    <a:pt x="14020" y="18781"/>
                    <a:pt x="14001" y="18808"/>
                    <a:pt x="13993" y="18878"/>
                  </a:cubicBezTo>
                  <a:cubicBezTo>
                    <a:pt x="14010" y="18944"/>
                    <a:pt x="14039" y="18969"/>
                    <a:pt x="14065" y="19005"/>
                  </a:cubicBezTo>
                  <a:cubicBezTo>
                    <a:pt x="14081" y="19043"/>
                    <a:pt x="14082" y="19029"/>
                    <a:pt x="14100" y="19045"/>
                  </a:cubicBezTo>
                  <a:cubicBezTo>
                    <a:pt x="14094" y="19080"/>
                    <a:pt x="14092" y="19133"/>
                    <a:pt x="14073" y="19118"/>
                  </a:cubicBezTo>
                  <a:lnTo>
                    <a:pt x="14075" y="19136"/>
                  </a:lnTo>
                  <a:lnTo>
                    <a:pt x="14068" y="19136"/>
                  </a:lnTo>
                  <a:cubicBezTo>
                    <a:pt x="14061" y="19165"/>
                    <a:pt x="14044" y="19152"/>
                    <a:pt x="14030" y="19154"/>
                  </a:cubicBezTo>
                  <a:cubicBezTo>
                    <a:pt x="14024" y="19181"/>
                    <a:pt x="14011" y="19182"/>
                    <a:pt x="14005" y="19209"/>
                  </a:cubicBezTo>
                  <a:cubicBezTo>
                    <a:pt x="14005" y="19269"/>
                    <a:pt x="14003" y="19338"/>
                    <a:pt x="14020" y="19337"/>
                  </a:cubicBezTo>
                  <a:cubicBezTo>
                    <a:pt x="14016" y="19392"/>
                    <a:pt x="14033" y="19411"/>
                    <a:pt x="14050" y="19373"/>
                  </a:cubicBezTo>
                  <a:cubicBezTo>
                    <a:pt x="14054" y="19333"/>
                    <a:pt x="14068" y="19335"/>
                    <a:pt x="14085" y="19340"/>
                  </a:cubicBezTo>
                  <a:cubicBezTo>
                    <a:pt x="14129" y="19378"/>
                    <a:pt x="14172" y="19315"/>
                    <a:pt x="14212" y="19355"/>
                  </a:cubicBezTo>
                  <a:lnTo>
                    <a:pt x="14262" y="19355"/>
                  </a:lnTo>
                  <a:lnTo>
                    <a:pt x="14277" y="19358"/>
                  </a:lnTo>
                  <a:lnTo>
                    <a:pt x="14277" y="19300"/>
                  </a:lnTo>
                  <a:cubicBezTo>
                    <a:pt x="14328" y="19314"/>
                    <a:pt x="14391" y="19280"/>
                    <a:pt x="14427" y="19300"/>
                  </a:cubicBezTo>
                  <a:cubicBezTo>
                    <a:pt x="14470" y="19276"/>
                    <a:pt x="14488" y="19413"/>
                    <a:pt x="14529" y="19340"/>
                  </a:cubicBezTo>
                  <a:lnTo>
                    <a:pt x="14560" y="19337"/>
                  </a:lnTo>
                  <a:cubicBezTo>
                    <a:pt x="14577" y="19314"/>
                    <a:pt x="14564" y="19396"/>
                    <a:pt x="14580" y="19373"/>
                  </a:cubicBezTo>
                  <a:cubicBezTo>
                    <a:pt x="14585" y="19410"/>
                    <a:pt x="14595" y="19463"/>
                    <a:pt x="14584" y="19504"/>
                  </a:cubicBezTo>
                  <a:cubicBezTo>
                    <a:pt x="14578" y="19508"/>
                    <a:pt x="14576" y="19524"/>
                    <a:pt x="14574" y="19541"/>
                  </a:cubicBezTo>
                  <a:cubicBezTo>
                    <a:pt x="14568" y="19543"/>
                    <a:pt x="14568" y="19569"/>
                    <a:pt x="14569" y="19595"/>
                  </a:cubicBezTo>
                  <a:cubicBezTo>
                    <a:pt x="14565" y="19616"/>
                    <a:pt x="14562" y="19644"/>
                    <a:pt x="14564" y="19686"/>
                  </a:cubicBezTo>
                  <a:cubicBezTo>
                    <a:pt x="14575" y="19691"/>
                    <a:pt x="14568" y="19766"/>
                    <a:pt x="14565" y="19777"/>
                  </a:cubicBezTo>
                  <a:cubicBezTo>
                    <a:pt x="14561" y="19774"/>
                    <a:pt x="14561" y="19784"/>
                    <a:pt x="14560" y="19795"/>
                  </a:cubicBezTo>
                  <a:cubicBezTo>
                    <a:pt x="14552" y="19814"/>
                    <a:pt x="14565" y="19908"/>
                    <a:pt x="14564" y="19963"/>
                  </a:cubicBezTo>
                  <a:cubicBezTo>
                    <a:pt x="14572" y="19968"/>
                    <a:pt x="14569" y="20003"/>
                    <a:pt x="14565" y="20018"/>
                  </a:cubicBezTo>
                  <a:lnTo>
                    <a:pt x="14509" y="20018"/>
                  </a:lnTo>
                  <a:lnTo>
                    <a:pt x="14510" y="20036"/>
                  </a:lnTo>
                  <a:lnTo>
                    <a:pt x="14504" y="20036"/>
                  </a:lnTo>
                  <a:cubicBezTo>
                    <a:pt x="14488" y="20096"/>
                    <a:pt x="14449" y="20167"/>
                    <a:pt x="14459" y="20258"/>
                  </a:cubicBezTo>
                  <a:cubicBezTo>
                    <a:pt x="14468" y="20293"/>
                    <a:pt x="14459" y="20300"/>
                    <a:pt x="14459" y="20345"/>
                  </a:cubicBezTo>
                  <a:cubicBezTo>
                    <a:pt x="14478" y="20368"/>
                    <a:pt x="14487" y="20429"/>
                    <a:pt x="14514" y="20422"/>
                  </a:cubicBezTo>
                  <a:lnTo>
                    <a:pt x="14524" y="20422"/>
                  </a:lnTo>
                  <a:cubicBezTo>
                    <a:pt x="14532" y="20398"/>
                    <a:pt x="14568" y="20382"/>
                    <a:pt x="14569" y="20440"/>
                  </a:cubicBezTo>
                  <a:lnTo>
                    <a:pt x="14575" y="20440"/>
                  </a:lnTo>
                  <a:cubicBezTo>
                    <a:pt x="14576" y="20461"/>
                    <a:pt x="14581" y="20468"/>
                    <a:pt x="14585" y="20477"/>
                  </a:cubicBezTo>
                  <a:cubicBezTo>
                    <a:pt x="14584" y="20548"/>
                    <a:pt x="14602" y="20544"/>
                    <a:pt x="14599" y="20622"/>
                  </a:cubicBezTo>
                  <a:cubicBezTo>
                    <a:pt x="14591" y="20638"/>
                    <a:pt x="14590" y="20668"/>
                    <a:pt x="14590" y="20713"/>
                  </a:cubicBezTo>
                  <a:lnTo>
                    <a:pt x="14589" y="20731"/>
                  </a:lnTo>
                  <a:cubicBezTo>
                    <a:pt x="14577" y="20738"/>
                    <a:pt x="14568" y="20753"/>
                    <a:pt x="14559" y="20768"/>
                  </a:cubicBezTo>
                  <a:cubicBezTo>
                    <a:pt x="14555" y="20771"/>
                    <a:pt x="14554" y="20790"/>
                    <a:pt x="14549" y="20790"/>
                  </a:cubicBezTo>
                  <a:cubicBezTo>
                    <a:pt x="14537" y="20857"/>
                    <a:pt x="14562" y="20879"/>
                    <a:pt x="14549" y="20935"/>
                  </a:cubicBezTo>
                  <a:cubicBezTo>
                    <a:pt x="14558" y="20931"/>
                    <a:pt x="14561" y="20956"/>
                    <a:pt x="14570" y="20954"/>
                  </a:cubicBezTo>
                  <a:lnTo>
                    <a:pt x="14580" y="20954"/>
                  </a:lnTo>
                  <a:lnTo>
                    <a:pt x="14579" y="20935"/>
                  </a:lnTo>
                  <a:cubicBezTo>
                    <a:pt x="14586" y="20941"/>
                    <a:pt x="14590" y="20962"/>
                    <a:pt x="14600" y="20954"/>
                  </a:cubicBezTo>
                  <a:cubicBezTo>
                    <a:pt x="14602" y="20928"/>
                    <a:pt x="14610" y="20933"/>
                    <a:pt x="14614" y="20917"/>
                  </a:cubicBezTo>
                  <a:cubicBezTo>
                    <a:pt x="14616" y="20949"/>
                    <a:pt x="14622" y="20913"/>
                    <a:pt x="14630" y="20917"/>
                  </a:cubicBezTo>
                  <a:cubicBezTo>
                    <a:pt x="14630" y="20949"/>
                    <a:pt x="14630" y="20974"/>
                    <a:pt x="14634" y="20990"/>
                  </a:cubicBezTo>
                  <a:cubicBezTo>
                    <a:pt x="14644" y="20996"/>
                    <a:pt x="14645" y="20965"/>
                    <a:pt x="14650" y="20954"/>
                  </a:cubicBezTo>
                  <a:lnTo>
                    <a:pt x="14649" y="20972"/>
                  </a:lnTo>
                  <a:cubicBezTo>
                    <a:pt x="14664" y="21047"/>
                    <a:pt x="14732" y="20894"/>
                    <a:pt x="14685" y="20914"/>
                  </a:cubicBezTo>
                  <a:cubicBezTo>
                    <a:pt x="14686" y="20892"/>
                    <a:pt x="14693" y="20894"/>
                    <a:pt x="14700" y="20895"/>
                  </a:cubicBezTo>
                  <a:cubicBezTo>
                    <a:pt x="14704" y="20870"/>
                    <a:pt x="14721" y="20897"/>
                    <a:pt x="14722" y="20863"/>
                  </a:cubicBezTo>
                  <a:cubicBezTo>
                    <a:pt x="14729" y="20868"/>
                    <a:pt x="14730" y="20889"/>
                    <a:pt x="14740" y="20881"/>
                  </a:cubicBezTo>
                  <a:cubicBezTo>
                    <a:pt x="14752" y="20878"/>
                    <a:pt x="14771" y="20927"/>
                    <a:pt x="14786" y="20899"/>
                  </a:cubicBezTo>
                  <a:cubicBezTo>
                    <a:pt x="14797" y="20910"/>
                    <a:pt x="14823" y="20911"/>
                    <a:pt x="14837" y="20881"/>
                  </a:cubicBezTo>
                  <a:cubicBezTo>
                    <a:pt x="14853" y="20907"/>
                    <a:pt x="14879" y="20898"/>
                    <a:pt x="14902" y="20899"/>
                  </a:cubicBezTo>
                  <a:cubicBezTo>
                    <a:pt x="14903" y="20878"/>
                    <a:pt x="14910" y="20879"/>
                    <a:pt x="14917" y="20881"/>
                  </a:cubicBezTo>
                  <a:cubicBezTo>
                    <a:pt x="14921" y="20884"/>
                    <a:pt x="14924" y="20899"/>
                    <a:pt x="14929" y="20899"/>
                  </a:cubicBezTo>
                  <a:lnTo>
                    <a:pt x="14939" y="20899"/>
                  </a:lnTo>
                  <a:cubicBezTo>
                    <a:pt x="14951" y="20921"/>
                    <a:pt x="14947" y="20997"/>
                    <a:pt x="14962" y="21008"/>
                  </a:cubicBezTo>
                  <a:cubicBezTo>
                    <a:pt x="14960" y="21037"/>
                    <a:pt x="14947" y="21023"/>
                    <a:pt x="14952" y="21081"/>
                  </a:cubicBezTo>
                  <a:lnTo>
                    <a:pt x="14954" y="21099"/>
                  </a:lnTo>
                  <a:cubicBezTo>
                    <a:pt x="14947" y="21118"/>
                    <a:pt x="14934" y="21116"/>
                    <a:pt x="14932" y="21154"/>
                  </a:cubicBezTo>
                  <a:lnTo>
                    <a:pt x="14927" y="21158"/>
                  </a:lnTo>
                  <a:lnTo>
                    <a:pt x="14922" y="21154"/>
                  </a:lnTo>
                  <a:lnTo>
                    <a:pt x="14912" y="21154"/>
                  </a:lnTo>
                  <a:cubicBezTo>
                    <a:pt x="14894" y="21198"/>
                    <a:pt x="14877" y="21153"/>
                    <a:pt x="14862" y="21154"/>
                  </a:cubicBezTo>
                  <a:cubicBezTo>
                    <a:pt x="14851" y="21148"/>
                    <a:pt x="14843" y="21157"/>
                    <a:pt x="14837" y="21172"/>
                  </a:cubicBezTo>
                  <a:cubicBezTo>
                    <a:pt x="14838" y="21199"/>
                    <a:pt x="14852" y="21182"/>
                    <a:pt x="14852" y="21212"/>
                  </a:cubicBezTo>
                  <a:cubicBezTo>
                    <a:pt x="14861" y="21211"/>
                    <a:pt x="14865" y="21223"/>
                    <a:pt x="14867" y="21245"/>
                  </a:cubicBezTo>
                  <a:cubicBezTo>
                    <a:pt x="14864" y="21246"/>
                    <a:pt x="14861" y="21248"/>
                    <a:pt x="14862" y="21263"/>
                  </a:cubicBezTo>
                  <a:cubicBezTo>
                    <a:pt x="14856" y="21240"/>
                    <a:pt x="14842" y="21248"/>
                    <a:pt x="14842" y="21300"/>
                  </a:cubicBezTo>
                  <a:lnTo>
                    <a:pt x="14852" y="21300"/>
                  </a:lnTo>
                  <a:cubicBezTo>
                    <a:pt x="14853" y="21327"/>
                    <a:pt x="14864" y="21320"/>
                    <a:pt x="14872" y="21321"/>
                  </a:cubicBezTo>
                  <a:cubicBezTo>
                    <a:pt x="14898" y="21317"/>
                    <a:pt x="14914" y="21235"/>
                    <a:pt x="14939" y="21285"/>
                  </a:cubicBezTo>
                  <a:cubicBezTo>
                    <a:pt x="14949" y="21274"/>
                    <a:pt x="14972" y="21308"/>
                    <a:pt x="14974" y="21267"/>
                  </a:cubicBezTo>
                  <a:cubicBezTo>
                    <a:pt x="14982" y="21270"/>
                    <a:pt x="14993" y="21256"/>
                    <a:pt x="14994" y="21281"/>
                  </a:cubicBezTo>
                  <a:lnTo>
                    <a:pt x="14999" y="21285"/>
                  </a:lnTo>
                  <a:cubicBezTo>
                    <a:pt x="15017" y="21280"/>
                    <a:pt x="15017" y="21340"/>
                    <a:pt x="15034" y="21340"/>
                  </a:cubicBezTo>
                  <a:lnTo>
                    <a:pt x="15034" y="21354"/>
                  </a:lnTo>
                  <a:lnTo>
                    <a:pt x="15039" y="21358"/>
                  </a:lnTo>
                  <a:cubicBezTo>
                    <a:pt x="15038" y="21395"/>
                    <a:pt x="15024" y="21393"/>
                    <a:pt x="15022" y="21431"/>
                  </a:cubicBezTo>
                  <a:cubicBezTo>
                    <a:pt x="15031" y="21430"/>
                    <a:pt x="15037" y="21445"/>
                    <a:pt x="15039" y="21467"/>
                  </a:cubicBezTo>
                  <a:lnTo>
                    <a:pt x="15046" y="21467"/>
                  </a:lnTo>
                  <a:lnTo>
                    <a:pt x="15076" y="21467"/>
                  </a:lnTo>
                  <a:lnTo>
                    <a:pt x="15096" y="21467"/>
                  </a:lnTo>
                  <a:lnTo>
                    <a:pt x="15113" y="21467"/>
                  </a:lnTo>
                  <a:cubicBezTo>
                    <a:pt x="15106" y="21469"/>
                    <a:pt x="15101" y="21474"/>
                    <a:pt x="15098" y="21485"/>
                  </a:cubicBezTo>
                  <a:cubicBezTo>
                    <a:pt x="15098" y="21508"/>
                    <a:pt x="15104" y="21510"/>
                    <a:pt x="15103" y="21540"/>
                  </a:cubicBezTo>
                  <a:cubicBezTo>
                    <a:pt x="15116" y="21553"/>
                    <a:pt x="15113" y="21504"/>
                    <a:pt x="15123" y="21504"/>
                  </a:cubicBezTo>
                  <a:cubicBezTo>
                    <a:pt x="15123" y="21487"/>
                    <a:pt x="15121" y="21478"/>
                    <a:pt x="15119" y="21467"/>
                  </a:cubicBezTo>
                  <a:cubicBezTo>
                    <a:pt x="15127" y="21464"/>
                    <a:pt x="15139" y="21474"/>
                    <a:pt x="15141" y="21449"/>
                  </a:cubicBezTo>
                  <a:lnTo>
                    <a:pt x="15151" y="21449"/>
                  </a:lnTo>
                  <a:lnTo>
                    <a:pt x="15154" y="21449"/>
                  </a:lnTo>
                  <a:lnTo>
                    <a:pt x="15154" y="21412"/>
                  </a:lnTo>
                  <a:lnTo>
                    <a:pt x="15144" y="21412"/>
                  </a:lnTo>
                  <a:cubicBezTo>
                    <a:pt x="15143" y="21386"/>
                    <a:pt x="15138" y="21382"/>
                    <a:pt x="15136" y="21358"/>
                  </a:cubicBezTo>
                  <a:cubicBezTo>
                    <a:pt x="15145" y="21355"/>
                    <a:pt x="15153" y="21346"/>
                    <a:pt x="15156" y="21321"/>
                  </a:cubicBezTo>
                  <a:cubicBezTo>
                    <a:pt x="15171" y="21308"/>
                    <a:pt x="15174" y="21336"/>
                    <a:pt x="15186" y="21336"/>
                  </a:cubicBezTo>
                  <a:cubicBezTo>
                    <a:pt x="15185" y="21351"/>
                    <a:pt x="15188" y="21353"/>
                    <a:pt x="15191" y="21354"/>
                  </a:cubicBezTo>
                  <a:cubicBezTo>
                    <a:pt x="15201" y="21344"/>
                    <a:pt x="15203" y="21392"/>
                    <a:pt x="15196" y="21394"/>
                  </a:cubicBezTo>
                  <a:cubicBezTo>
                    <a:pt x="15197" y="21434"/>
                    <a:pt x="15219" y="21402"/>
                    <a:pt x="15228" y="21412"/>
                  </a:cubicBezTo>
                  <a:cubicBezTo>
                    <a:pt x="15238" y="21407"/>
                    <a:pt x="15219" y="21364"/>
                    <a:pt x="15231" y="21340"/>
                  </a:cubicBezTo>
                  <a:cubicBezTo>
                    <a:pt x="15232" y="21314"/>
                    <a:pt x="15242" y="21315"/>
                    <a:pt x="15246" y="21300"/>
                  </a:cubicBezTo>
                  <a:cubicBezTo>
                    <a:pt x="15254" y="21303"/>
                    <a:pt x="15264" y="21297"/>
                    <a:pt x="15266" y="21321"/>
                  </a:cubicBezTo>
                  <a:cubicBezTo>
                    <a:pt x="15267" y="21337"/>
                    <a:pt x="15268" y="21352"/>
                    <a:pt x="15271" y="21361"/>
                  </a:cubicBezTo>
                  <a:cubicBezTo>
                    <a:pt x="15256" y="21353"/>
                    <a:pt x="15238" y="21353"/>
                    <a:pt x="15244" y="21412"/>
                  </a:cubicBezTo>
                  <a:cubicBezTo>
                    <a:pt x="15260" y="21424"/>
                    <a:pt x="15267" y="21401"/>
                    <a:pt x="15276" y="21387"/>
                  </a:cubicBezTo>
                  <a:cubicBezTo>
                    <a:pt x="15276" y="21391"/>
                    <a:pt x="15277" y="21389"/>
                    <a:pt x="15276" y="21394"/>
                  </a:cubicBezTo>
                  <a:cubicBezTo>
                    <a:pt x="15260" y="21419"/>
                    <a:pt x="15294" y="21412"/>
                    <a:pt x="15301" y="21412"/>
                  </a:cubicBezTo>
                  <a:lnTo>
                    <a:pt x="15303" y="21431"/>
                  </a:lnTo>
                  <a:lnTo>
                    <a:pt x="15316" y="21431"/>
                  </a:lnTo>
                  <a:cubicBezTo>
                    <a:pt x="15312" y="21345"/>
                    <a:pt x="15334" y="21443"/>
                    <a:pt x="15333" y="21394"/>
                  </a:cubicBezTo>
                  <a:lnTo>
                    <a:pt x="15373" y="21394"/>
                  </a:lnTo>
                  <a:cubicBezTo>
                    <a:pt x="15383" y="21432"/>
                    <a:pt x="15381" y="21411"/>
                    <a:pt x="15371" y="21449"/>
                  </a:cubicBezTo>
                  <a:cubicBezTo>
                    <a:pt x="15384" y="21462"/>
                    <a:pt x="15393" y="21467"/>
                    <a:pt x="15403" y="21431"/>
                  </a:cubicBezTo>
                  <a:cubicBezTo>
                    <a:pt x="15378" y="21421"/>
                    <a:pt x="15410" y="21421"/>
                    <a:pt x="15409" y="21394"/>
                  </a:cubicBezTo>
                  <a:lnTo>
                    <a:pt x="15433" y="21394"/>
                  </a:lnTo>
                  <a:cubicBezTo>
                    <a:pt x="15456" y="21391"/>
                    <a:pt x="15477" y="21396"/>
                    <a:pt x="15490" y="21431"/>
                  </a:cubicBezTo>
                  <a:cubicBezTo>
                    <a:pt x="15494" y="21435"/>
                    <a:pt x="15498" y="21431"/>
                    <a:pt x="15498" y="21449"/>
                  </a:cubicBezTo>
                  <a:lnTo>
                    <a:pt x="15548" y="21449"/>
                  </a:lnTo>
                  <a:lnTo>
                    <a:pt x="15550" y="21431"/>
                  </a:lnTo>
                  <a:lnTo>
                    <a:pt x="15606" y="21431"/>
                  </a:lnTo>
                  <a:cubicBezTo>
                    <a:pt x="15605" y="21479"/>
                    <a:pt x="15611" y="21490"/>
                    <a:pt x="15625" y="21485"/>
                  </a:cubicBezTo>
                  <a:cubicBezTo>
                    <a:pt x="15649" y="21473"/>
                    <a:pt x="15681" y="21504"/>
                    <a:pt x="15691" y="21485"/>
                  </a:cubicBezTo>
                  <a:cubicBezTo>
                    <a:pt x="15706" y="21504"/>
                    <a:pt x="15706" y="21578"/>
                    <a:pt x="15731" y="21558"/>
                  </a:cubicBezTo>
                  <a:lnTo>
                    <a:pt x="15792" y="21558"/>
                  </a:lnTo>
                  <a:lnTo>
                    <a:pt x="15812" y="21558"/>
                  </a:lnTo>
                  <a:lnTo>
                    <a:pt x="15812" y="21580"/>
                  </a:lnTo>
                  <a:lnTo>
                    <a:pt x="15847" y="21576"/>
                  </a:lnTo>
                  <a:lnTo>
                    <a:pt x="15877" y="21576"/>
                  </a:lnTo>
                  <a:lnTo>
                    <a:pt x="15878" y="21558"/>
                  </a:lnTo>
                  <a:cubicBezTo>
                    <a:pt x="15905" y="21539"/>
                    <a:pt x="15940" y="21556"/>
                    <a:pt x="15963" y="21525"/>
                  </a:cubicBezTo>
                  <a:lnTo>
                    <a:pt x="15978" y="21522"/>
                  </a:lnTo>
                  <a:lnTo>
                    <a:pt x="15998" y="21522"/>
                  </a:lnTo>
                  <a:cubicBezTo>
                    <a:pt x="16000" y="21497"/>
                    <a:pt x="16012" y="21507"/>
                    <a:pt x="16020" y="21504"/>
                  </a:cubicBezTo>
                  <a:cubicBezTo>
                    <a:pt x="16043" y="21506"/>
                    <a:pt x="16063" y="21508"/>
                    <a:pt x="16068" y="21449"/>
                  </a:cubicBezTo>
                  <a:lnTo>
                    <a:pt x="16068" y="21376"/>
                  </a:lnTo>
                  <a:cubicBezTo>
                    <a:pt x="16068" y="21358"/>
                    <a:pt x="16066" y="21354"/>
                    <a:pt x="16065" y="21340"/>
                  </a:cubicBezTo>
                  <a:cubicBezTo>
                    <a:pt x="16052" y="21327"/>
                    <a:pt x="16055" y="21257"/>
                    <a:pt x="16040" y="21249"/>
                  </a:cubicBezTo>
                  <a:cubicBezTo>
                    <a:pt x="16039" y="21216"/>
                    <a:pt x="16046" y="21207"/>
                    <a:pt x="16045" y="21172"/>
                  </a:cubicBezTo>
                  <a:cubicBezTo>
                    <a:pt x="16055" y="21152"/>
                    <a:pt x="16069" y="21153"/>
                    <a:pt x="16080" y="21139"/>
                  </a:cubicBezTo>
                  <a:lnTo>
                    <a:pt x="16085" y="21136"/>
                  </a:lnTo>
                  <a:lnTo>
                    <a:pt x="16085" y="21121"/>
                  </a:lnTo>
                  <a:lnTo>
                    <a:pt x="16090" y="21117"/>
                  </a:lnTo>
                  <a:lnTo>
                    <a:pt x="16145" y="21121"/>
                  </a:lnTo>
                  <a:cubicBezTo>
                    <a:pt x="16143" y="21172"/>
                    <a:pt x="16172" y="21103"/>
                    <a:pt x="16170" y="21154"/>
                  </a:cubicBezTo>
                  <a:cubicBezTo>
                    <a:pt x="16154" y="21159"/>
                    <a:pt x="16179" y="21251"/>
                    <a:pt x="16180" y="21190"/>
                  </a:cubicBezTo>
                  <a:cubicBezTo>
                    <a:pt x="16186" y="21194"/>
                    <a:pt x="16188" y="21210"/>
                    <a:pt x="16190" y="21227"/>
                  </a:cubicBezTo>
                  <a:cubicBezTo>
                    <a:pt x="16197" y="21221"/>
                    <a:pt x="16200" y="21204"/>
                    <a:pt x="16210" y="21212"/>
                  </a:cubicBezTo>
                  <a:cubicBezTo>
                    <a:pt x="16219" y="21211"/>
                    <a:pt x="16227" y="21216"/>
                    <a:pt x="16232" y="21230"/>
                  </a:cubicBezTo>
                  <a:cubicBezTo>
                    <a:pt x="16231" y="21248"/>
                    <a:pt x="16235" y="21252"/>
                    <a:pt x="16235" y="21267"/>
                  </a:cubicBezTo>
                  <a:cubicBezTo>
                    <a:pt x="16236" y="21299"/>
                    <a:pt x="16244" y="21308"/>
                    <a:pt x="16255" y="21303"/>
                  </a:cubicBezTo>
                  <a:lnTo>
                    <a:pt x="16257" y="21321"/>
                  </a:lnTo>
                  <a:cubicBezTo>
                    <a:pt x="16269" y="21329"/>
                    <a:pt x="16268" y="21288"/>
                    <a:pt x="16282" y="21303"/>
                  </a:cubicBezTo>
                  <a:cubicBezTo>
                    <a:pt x="16291" y="21275"/>
                    <a:pt x="16297" y="21238"/>
                    <a:pt x="16317" y="21249"/>
                  </a:cubicBezTo>
                  <a:cubicBezTo>
                    <a:pt x="16306" y="21287"/>
                    <a:pt x="16318" y="21307"/>
                    <a:pt x="16322" y="21340"/>
                  </a:cubicBezTo>
                  <a:cubicBezTo>
                    <a:pt x="16336" y="21358"/>
                    <a:pt x="16350" y="21377"/>
                    <a:pt x="16369" y="21376"/>
                  </a:cubicBezTo>
                  <a:lnTo>
                    <a:pt x="16379" y="21376"/>
                  </a:lnTo>
                  <a:cubicBezTo>
                    <a:pt x="16393" y="21403"/>
                    <a:pt x="16413" y="21402"/>
                    <a:pt x="16427" y="21431"/>
                  </a:cubicBezTo>
                  <a:lnTo>
                    <a:pt x="16444" y="21431"/>
                  </a:lnTo>
                  <a:cubicBezTo>
                    <a:pt x="16452" y="21427"/>
                    <a:pt x="16469" y="21426"/>
                    <a:pt x="16477" y="21467"/>
                  </a:cubicBezTo>
                  <a:lnTo>
                    <a:pt x="16479" y="21485"/>
                  </a:lnTo>
                  <a:lnTo>
                    <a:pt x="16484" y="21489"/>
                  </a:lnTo>
                  <a:lnTo>
                    <a:pt x="16489" y="21485"/>
                  </a:lnTo>
                  <a:lnTo>
                    <a:pt x="16494" y="21489"/>
                  </a:lnTo>
                  <a:lnTo>
                    <a:pt x="16519" y="21485"/>
                  </a:lnTo>
                  <a:lnTo>
                    <a:pt x="16559" y="21485"/>
                  </a:lnTo>
                  <a:lnTo>
                    <a:pt x="16569" y="21485"/>
                  </a:lnTo>
                  <a:lnTo>
                    <a:pt x="16571" y="21504"/>
                  </a:lnTo>
                  <a:lnTo>
                    <a:pt x="16611" y="21504"/>
                  </a:lnTo>
                  <a:cubicBezTo>
                    <a:pt x="16624" y="21546"/>
                    <a:pt x="16659" y="21513"/>
                    <a:pt x="16681" y="21525"/>
                  </a:cubicBezTo>
                  <a:lnTo>
                    <a:pt x="16716" y="21522"/>
                  </a:lnTo>
                  <a:lnTo>
                    <a:pt x="16792" y="21522"/>
                  </a:lnTo>
                  <a:lnTo>
                    <a:pt x="16833" y="21522"/>
                  </a:lnTo>
                  <a:cubicBezTo>
                    <a:pt x="16851" y="21510"/>
                    <a:pt x="16884" y="21546"/>
                    <a:pt x="16894" y="21504"/>
                  </a:cubicBezTo>
                  <a:lnTo>
                    <a:pt x="16928" y="21504"/>
                  </a:lnTo>
                  <a:cubicBezTo>
                    <a:pt x="16931" y="21462"/>
                    <a:pt x="16957" y="21497"/>
                    <a:pt x="16969" y="21485"/>
                  </a:cubicBezTo>
                  <a:lnTo>
                    <a:pt x="17029" y="21485"/>
                  </a:lnTo>
                  <a:cubicBezTo>
                    <a:pt x="17035" y="21483"/>
                    <a:pt x="17044" y="21489"/>
                    <a:pt x="17044" y="21467"/>
                  </a:cubicBezTo>
                  <a:cubicBezTo>
                    <a:pt x="17050" y="21483"/>
                    <a:pt x="17058" y="21491"/>
                    <a:pt x="17069" y="21485"/>
                  </a:cubicBezTo>
                  <a:cubicBezTo>
                    <a:pt x="17090" y="21488"/>
                    <a:pt x="17100" y="21453"/>
                    <a:pt x="17124" y="21467"/>
                  </a:cubicBezTo>
                  <a:lnTo>
                    <a:pt x="17144" y="21467"/>
                  </a:lnTo>
                  <a:lnTo>
                    <a:pt x="17181" y="21467"/>
                  </a:lnTo>
                  <a:lnTo>
                    <a:pt x="17185" y="21467"/>
                  </a:lnTo>
                  <a:lnTo>
                    <a:pt x="17226" y="21471"/>
                  </a:lnTo>
                  <a:lnTo>
                    <a:pt x="17231" y="21467"/>
                  </a:lnTo>
                  <a:lnTo>
                    <a:pt x="17308" y="21467"/>
                  </a:lnTo>
                  <a:lnTo>
                    <a:pt x="17306" y="21449"/>
                  </a:lnTo>
                  <a:lnTo>
                    <a:pt x="17386" y="21449"/>
                  </a:lnTo>
                  <a:lnTo>
                    <a:pt x="17403" y="21449"/>
                  </a:lnTo>
                  <a:lnTo>
                    <a:pt x="17403" y="21471"/>
                  </a:lnTo>
                  <a:lnTo>
                    <a:pt x="17428" y="21467"/>
                  </a:lnTo>
                  <a:cubicBezTo>
                    <a:pt x="17448" y="21455"/>
                    <a:pt x="17481" y="21491"/>
                    <a:pt x="17493" y="21449"/>
                  </a:cubicBezTo>
                  <a:lnTo>
                    <a:pt x="17503" y="21449"/>
                  </a:lnTo>
                  <a:lnTo>
                    <a:pt x="17520" y="21449"/>
                  </a:lnTo>
                  <a:lnTo>
                    <a:pt x="17553" y="21449"/>
                  </a:lnTo>
                  <a:lnTo>
                    <a:pt x="17573" y="21449"/>
                  </a:lnTo>
                  <a:lnTo>
                    <a:pt x="17590" y="21449"/>
                  </a:lnTo>
                  <a:lnTo>
                    <a:pt x="17620" y="21449"/>
                  </a:lnTo>
                  <a:lnTo>
                    <a:pt x="17640" y="21449"/>
                  </a:lnTo>
                  <a:cubicBezTo>
                    <a:pt x="17646" y="21446"/>
                    <a:pt x="17654" y="21452"/>
                    <a:pt x="17655" y="21431"/>
                  </a:cubicBezTo>
                  <a:lnTo>
                    <a:pt x="17675" y="21431"/>
                  </a:lnTo>
                  <a:cubicBezTo>
                    <a:pt x="17690" y="21473"/>
                    <a:pt x="17726" y="21437"/>
                    <a:pt x="17750" y="21449"/>
                  </a:cubicBezTo>
                  <a:lnTo>
                    <a:pt x="17757" y="21449"/>
                  </a:lnTo>
                  <a:cubicBezTo>
                    <a:pt x="17770" y="21491"/>
                    <a:pt x="17806" y="21455"/>
                    <a:pt x="17828" y="21467"/>
                  </a:cubicBezTo>
                  <a:lnTo>
                    <a:pt x="17892" y="21467"/>
                  </a:lnTo>
                  <a:lnTo>
                    <a:pt x="17909" y="21467"/>
                  </a:lnTo>
                  <a:lnTo>
                    <a:pt x="17985" y="21467"/>
                  </a:lnTo>
                  <a:lnTo>
                    <a:pt x="18015" y="21467"/>
                  </a:lnTo>
                  <a:cubicBezTo>
                    <a:pt x="18027" y="21456"/>
                    <a:pt x="18050" y="21490"/>
                    <a:pt x="18054" y="21449"/>
                  </a:cubicBezTo>
                  <a:cubicBezTo>
                    <a:pt x="18060" y="21446"/>
                    <a:pt x="18068" y="21452"/>
                    <a:pt x="18069" y="21431"/>
                  </a:cubicBezTo>
                  <a:cubicBezTo>
                    <a:pt x="18079" y="21430"/>
                    <a:pt x="18075" y="21381"/>
                    <a:pt x="18089" y="21394"/>
                  </a:cubicBezTo>
                  <a:cubicBezTo>
                    <a:pt x="18090" y="21379"/>
                    <a:pt x="18095" y="21376"/>
                    <a:pt x="18095" y="21358"/>
                  </a:cubicBezTo>
                  <a:cubicBezTo>
                    <a:pt x="18100" y="21344"/>
                    <a:pt x="18107" y="21335"/>
                    <a:pt x="18115" y="21336"/>
                  </a:cubicBezTo>
                  <a:lnTo>
                    <a:pt x="18125" y="21336"/>
                  </a:lnTo>
                  <a:cubicBezTo>
                    <a:pt x="18135" y="21374"/>
                    <a:pt x="18164" y="21337"/>
                    <a:pt x="18175" y="21321"/>
                  </a:cubicBezTo>
                  <a:cubicBezTo>
                    <a:pt x="18190" y="21306"/>
                    <a:pt x="18188" y="21347"/>
                    <a:pt x="18200" y="21340"/>
                  </a:cubicBezTo>
                  <a:lnTo>
                    <a:pt x="18202" y="21358"/>
                  </a:lnTo>
                  <a:cubicBezTo>
                    <a:pt x="18212" y="21354"/>
                    <a:pt x="18211" y="21378"/>
                    <a:pt x="18221" y="21376"/>
                  </a:cubicBezTo>
                  <a:lnTo>
                    <a:pt x="18222" y="21394"/>
                  </a:lnTo>
                  <a:cubicBezTo>
                    <a:pt x="18231" y="21387"/>
                    <a:pt x="18232" y="21408"/>
                    <a:pt x="18232" y="21431"/>
                  </a:cubicBezTo>
                  <a:cubicBezTo>
                    <a:pt x="18271" y="21448"/>
                    <a:pt x="18290" y="21399"/>
                    <a:pt x="18312" y="21358"/>
                  </a:cubicBezTo>
                  <a:lnTo>
                    <a:pt x="18317" y="21354"/>
                  </a:lnTo>
                  <a:cubicBezTo>
                    <a:pt x="18327" y="21346"/>
                    <a:pt x="18339" y="21352"/>
                    <a:pt x="18337" y="21303"/>
                  </a:cubicBezTo>
                  <a:lnTo>
                    <a:pt x="18347" y="21303"/>
                  </a:lnTo>
                  <a:lnTo>
                    <a:pt x="18347" y="21281"/>
                  </a:lnTo>
                  <a:cubicBezTo>
                    <a:pt x="18361" y="21283"/>
                    <a:pt x="18357" y="21251"/>
                    <a:pt x="18367" y="21281"/>
                  </a:cubicBezTo>
                  <a:cubicBezTo>
                    <a:pt x="18385" y="21289"/>
                    <a:pt x="18395" y="21278"/>
                    <a:pt x="18407" y="21267"/>
                  </a:cubicBezTo>
                  <a:lnTo>
                    <a:pt x="18409" y="21249"/>
                  </a:lnTo>
                  <a:cubicBezTo>
                    <a:pt x="18428" y="21262"/>
                    <a:pt x="18420" y="21175"/>
                    <a:pt x="18434" y="21172"/>
                  </a:cubicBezTo>
                  <a:cubicBezTo>
                    <a:pt x="18462" y="21096"/>
                    <a:pt x="18469" y="21190"/>
                    <a:pt x="18504" y="21158"/>
                  </a:cubicBezTo>
                  <a:cubicBezTo>
                    <a:pt x="18512" y="21183"/>
                    <a:pt x="18509" y="21244"/>
                    <a:pt x="18519" y="21263"/>
                  </a:cubicBezTo>
                  <a:cubicBezTo>
                    <a:pt x="18519" y="21325"/>
                    <a:pt x="18532" y="21345"/>
                    <a:pt x="18541" y="21376"/>
                  </a:cubicBezTo>
                  <a:cubicBezTo>
                    <a:pt x="18561" y="21363"/>
                    <a:pt x="18569" y="21393"/>
                    <a:pt x="18586" y="21394"/>
                  </a:cubicBezTo>
                  <a:cubicBezTo>
                    <a:pt x="18601" y="21400"/>
                    <a:pt x="18604" y="21451"/>
                    <a:pt x="18626" y="21431"/>
                  </a:cubicBezTo>
                  <a:lnTo>
                    <a:pt x="18624" y="21449"/>
                  </a:lnTo>
                  <a:lnTo>
                    <a:pt x="18728" y="21449"/>
                  </a:lnTo>
                  <a:lnTo>
                    <a:pt x="18731" y="21449"/>
                  </a:lnTo>
                  <a:lnTo>
                    <a:pt x="18741" y="21449"/>
                  </a:lnTo>
                  <a:lnTo>
                    <a:pt x="18791" y="21449"/>
                  </a:lnTo>
                  <a:cubicBezTo>
                    <a:pt x="18800" y="21438"/>
                    <a:pt x="18822" y="21471"/>
                    <a:pt x="18823" y="21431"/>
                  </a:cubicBezTo>
                  <a:lnTo>
                    <a:pt x="18846" y="21431"/>
                  </a:lnTo>
                  <a:lnTo>
                    <a:pt x="18866" y="21431"/>
                  </a:lnTo>
                  <a:cubicBezTo>
                    <a:pt x="18873" y="21377"/>
                    <a:pt x="18916" y="21448"/>
                    <a:pt x="18923" y="21394"/>
                  </a:cubicBezTo>
                  <a:lnTo>
                    <a:pt x="18950" y="21394"/>
                  </a:lnTo>
                  <a:cubicBezTo>
                    <a:pt x="18970" y="21409"/>
                    <a:pt x="18975" y="21366"/>
                    <a:pt x="18995" y="21376"/>
                  </a:cubicBezTo>
                  <a:lnTo>
                    <a:pt x="19050" y="21372"/>
                  </a:lnTo>
                  <a:lnTo>
                    <a:pt x="19105" y="21376"/>
                  </a:lnTo>
                  <a:lnTo>
                    <a:pt x="19125" y="21376"/>
                  </a:lnTo>
                  <a:lnTo>
                    <a:pt x="19151" y="21376"/>
                  </a:lnTo>
                  <a:lnTo>
                    <a:pt x="19201" y="21376"/>
                  </a:lnTo>
                  <a:lnTo>
                    <a:pt x="19205" y="21376"/>
                  </a:lnTo>
                  <a:lnTo>
                    <a:pt x="19211" y="21376"/>
                  </a:lnTo>
                  <a:lnTo>
                    <a:pt x="19215" y="21376"/>
                  </a:lnTo>
                  <a:lnTo>
                    <a:pt x="19278" y="21376"/>
                  </a:lnTo>
                  <a:lnTo>
                    <a:pt x="19292" y="21376"/>
                  </a:lnTo>
                  <a:lnTo>
                    <a:pt x="19298" y="21376"/>
                  </a:lnTo>
                  <a:lnTo>
                    <a:pt x="19352" y="21376"/>
                  </a:lnTo>
                  <a:lnTo>
                    <a:pt x="19372" y="21376"/>
                  </a:lnTo>
                  <a:lnTo>
                    <a:pt x="19403" y="21372"/>
                  </a:lnTo>
                  <a:lnTo>
                    <a:pt x="19408" y="21376"/>
                  </a:lnTo>
                  <a:lnTo>
                    <a:pt x="19465" y="21376"/>
                  </a:lnTo>
                  <a:lnTo>
                    <a:pt x="19478" y="21376"/>
                  </a:lnTo>
                  <a:lnTo>
                    <a:pt x="19535" y="21376"/>
                  </a:lnTo>
                  <a:cubicBezTo>
                    <a:pt x="19541" y="21373"/>
                    <a:pt x="19549" y="21379"/>
                    <a:pt x="19550" y="21358"/>
                  </a:cubicBezTo>
                  <a:lnTo>
                    <a:pt x="19580" y="21358"/>
                  </a:lnTo>
                  <a:cubicBezTo>
                    <a:pt x="19612" y="21323"/>
                    <a:pt x="19664" y="21339"/>
                    <a:pt x="19692" y="21340"/>
                  </a:cubicBezTo>
                  <a:cubicBezTo>
                    <a:pt x="19693" y="21312"/>
                    <a:pt x="19702" y="21323"/>
                    <a:pt x="19710" y="21321"/>
                  </a:cubicBezTo>
                  <a:lnTo>
                    <a:pt x="19812" y="21318"/>
                  </a:lnTo>
                  <a:cubicBezTo>
                    <a:pt x="19819" y="21308"/>
                    <a:pt x="19840" y="21343"/>
                    <a:pt x="19839" y="21303"/>
                  </a:cubicBezTo>
                  <a:cubicBezTo>
                    <a:pt x="19852" y="21292"/>
                    <a:pt x="19878" y="21327"/>
                    <a:pt x="19884" y="21285"/>
                  </a:cubicBezTo>
                  <a:cubicBezTo>
                    <a:pt x="19898" y="21283"/>
                    <a:pt x="19917" y="21292"/>
                    <a:pt x="19924" y="21263"/>
                  </a:cubicBezTo>
                  <a:cubicBezTo>
                    <a:pt x="19990" y="21236"/>
                    <a:pt x="20051" y="21193"/>
                    <a:pt x="20126" y="21194"/>
                  </a:cubicBezTo>
                  <a:lnTo>
                    <a:pt x="20146" y="21194"/>
                  </a:lnTo>
                  <a:cubicBezTo>
                    <a:pt x="20147" y="21180"/>
                    <a:pt x="20150" y="21169"/>
                    <a:pt x="20156" y="21172"/>
                  </a:cubicBezTo>
                  <a:lnTo>
                    <a:pt x="20186" y="21172"/>
                  </a:lnTo>
                  <a:cubicBezTo>
                    <a:pt x="20216" y="21172"/>
                    <a:pt x="20246" y="21169"/>
                    <a:pt x="20276" y="21165"/>
                  </a:cubicBezTo>
                  <a:cubicBezTo>
                    <a:pt x="20644" y="21192"/>
                    <a:pt x="20987" y="20863"/>
                    <a:pt x="21223" y="20305"/>
                  </a:cubicBezTo>
                  <a:close/>
                  <a:moveTo>
                    <a:pt x="21552" y="18524"/>
                  </a:moveTo>
                  <a:cubicBezTo>
                    <a:pt x="21552" y="18506"/>
                    <a:pt x="21552" y="18485"/>
                    <a:pt x="21552" y="18466"/>
                  </a:cubicBezTo>
                  <a:cubicBezTo>
                    <a:pt x="21552" y="18485"/>
                    <a:pt x="21552" y="18506"/>
                    <a:pt x="21552" y="18524"/>
                  </a:cubicBezTo>
                  <a:close/>
                  <a:moveTo>
                    <a:pt x="21552" y="18393"/>
                  </a:moveTo>
                  <a:cubicBezTo>
                    <a:pt x="21552" y="18374"/>
                    <a:pt x="21552" y="18354"/>
                    <a:pt x="21552" y="18335"/>
                  </a:cubicBezTo>
                  <a:cubicBezTo>
                    <a:pt x="21552" y="18354"/>
                    <a:pt x="21552" y="18374"/>
                    <a:pt x="21552" y="18393"/>
                  </a:cubicBezTo>
                  <a:close/>
                  <a:moveTo>
                    <a:pt x="20606" y="18237"/>
                  </a:moveTo>
                  <a:cubicBezTo>
                    <a:pt x="20609" y="18231"/>
                    <a:pt x="20610" y="18226"/>
                    <a:pt x="20611" y="18219"/>
                  </a:cubicBezTo>
                  <a:cubicBezTo>
                    <a:pt x="20610" y="18226"/>
                    <a:pt x="20609" y="18231"/>
                    <a:pt x="20606" y="18237"/>
                  </a:cubicBezTo>
                  <a:close/>
                  <a:moveTo>
                    <a:pt x="20536" y="18375"/>
                  </a:moveTo>
                  <a:cubicBezTo>
                    <a:pt x="20549" y="18294"/>
                    <a:pt x="20547" y="18206"/>
                    <a:pt x="20528" y="18124"/>
                  </a:cubicBezTo>
                  <a:cubicBezTo>
                    <a:pt x="20547" y="18206"/>
                    <a:pt x="20549" y="18294"/>
                    <a:pt x="20536" y="18375"/>
                  </a:cubicBezTo>
                  <a:close/>
                  <a:moveTo>
                    <a:pt x="20613" y="18142"/>
                  </a:moveTo>
                  <a:cubicBezTo>
                    <a:pt x="20611" y="18134"/>
                    <a:pt x="20609" y="18127"/>
                    <a:pt x="20606" y="18120"/>
                  </a:cubicBezTo>
                  <a:cubicBezTo>
                    <a:pt x="20609" y="18127"/>
                    <a:pt x="20611" y="18134"/>
                    <a:pt x="20613" y="18142"/>
                  </a:cubicBezTo>
                  <a:close/>
                  <a:moveTo>
                    <a:pt x="20266" y="18652"/>
                  </a:moveTo>
                  <a:cubicBezTo>
                    <a:pt x="20246" y="18703"/>
                    <a:pt x="20211" y="18712"/>
                    <a:pt x="20186" y="18674"/>
                  </a:cubicBezTo>
                  <a:cubicBezTo>
                    <a:pt x="20211" y="18712"/>
                    <a:pt x="20246" y="18703"/>
                    <a:pt x="20266" y="18652"/>
                  </a:cubicBezTo>
                  <a:close/>
                  <a:moveTo>
                    <a:pt x="17974" y="20036"/>
                  </a:moveTo>
                  <a:cubicBezTo>
                    <a:pt x="17971" y="20068"/>
                    <a:pt x="17950" y="20037"/>
                    <a:pt x="17949" y="20076"/>
                  </a:cubicBezTo>
                  <a:lnTo>
                    <a:pt x="17944" y="20072"/>
                  </a:lnTo>
                  <a:cubicBezTo>
                    <a:pt x="17943" y="20061"/>
                    <a:pt x="17943" y="20051"/>
                    <a:pt x="17939" y="20054"/>
                  </a:cubicBezTo>
                  <a:cubicBezTo>
                    <a:pt x="17933" y="20032"/>
                    <a:pt x="17933" y="19987"/>
                    <a:pt x="17934" y="19941"/>
                  </a:cubicBezTo>
                  <a:cubicBezTo>
                    <a:pt x="17943" y="19933"/>
                    <a:pt x="17958" y="19908"/>
                    <a:pt x="17974" y="19941"/>
                  </a:cubicBezTo>
                  <a:cubicBezTo>
                    <a:pt x="17980" y="19965"/>
                    <a:pt x="17980" y="20012"/>
                    <a:pt x="17974" y="20036"/>
                  </a:cubicBezTo>
                  <a:close/>
                  <a:moveTo>
                    <a:pt x="16272" y="18492"/>
                  </a:moveTo>
                  <a:lnTo>
                    <a:pt x="16242" y="18492"/>
                  </a:lnTo>
                  <a:cubicBezTo>
                    <a:pt x="16232" y="18456"/>
                    <a:pt x="16222" y="18490"/>
                    <a:pt x="16210" y="18495"/>
                  </a:cubicBezTo>
                  <a:cubicBezTo>
                    <a:pt x="16210" y="18513"/>
                    <a:pt x="16204" y="18506"/>
                    <a:pt x="16200" y="18510"/>
                  </a:cubicBezTo>
                  <a:cubicBezTo>
                    <a:pt x="16199" y="18535"/>
                    <a:pt x="16189" y="18534"/>
                    <a:pt x="16185" y="18550"/>
                  </a:cubicBezTo>
                  <a:cubicBezTo>
                    <a:pt x="16158" y="18528"/>
                    <a:pt x="16127" y="18538"/>
                    <a:pt x="16085" y="18550"/>
                  </a:cubicBezTo>
                  <a:lnTo>
                    <a:pt x="16085" y="18565"/>
                  </a:lnTo>
                  <a:cubicBezTo>
                    <a:pt x="16067" y="18572"/>
                    <a:pt x="16062" y="18634"/>
                    <a:pt x="16048" y="18659"/>
                  </a:cubicBezTo>
                  <a:cubicBezTo>
                    <a:pt x="16043" y="18656"/>
                    <a:pt x="16041" y="18663"/>
                    <a:pt x="16040" y="18677"/>
                  </a:cubicBezTo>
                  <a:lnTo>
                    <a:pt x="16030" y="18677"/>
                  </a:lnTo>
                  <a:lnTo>
                    <a:pt x="16020" y="18677"/>
                  </a:lnTo>
                  <a:cubicBezTo>
                    <a:pt x="16020" y="18666"/>
                    <a:pt x="16019" y="18656"/>
                    <a:pt x="16015" y="18659"/>
                  </a:cubicBezTo>
                  <a:lnTo>
                    <a:pt x="15988" y="18659"/>
                  </a:lnTo>
                  <a:lnTo>
                    <a:pt x="15990" y="18641"/>
                  </a:lnTo>
                  <a:cubicBezTo>
                    <a:pt x="15971" y="18660"/>
                    <a:pt x="15979" y="18576"/>
                    <a:pt x="15968" y="18565"/>
                  </a:cubicBezTo>
                  <a:cubicBezTo>
                    <a:pt x="15972" y="18548"/>
                    <a:pt x="15974" y="18527"/>
                    <a:pt x="15973" y="18495"/>
                  </a:cubicBezTo>
                  <a:cubicBezTo>
                    <a:pt x="15968" y="18495"/>
                    <a:pt x="15969" y="18469"/>
                    <a:pt x="15968" y="18455"/>
                  </a:cubicBezTo>
                  <a:cubicBezTo>
                    <a:pt x="15975" y="18417"/>
                    <a:pt x="15976" y="18363"/>
                    <a:pt x="15993" y="18364"/>
                  </a:cubicBezTo>
                  <a:cubicBezTo>
                    <a:pt x="15993" y="18340"/>
                    <a:pt x="16002" y="18348"/>
                    <a:pt x="16003" y="18328"/>
                  </a:cubicBezTo>
                  <a:lnTo>
                    <a:pt x="16073" y="18328"/>
                  </a:lnTo>
                  <a:lnTo>
                    <a:pt x="16075" y="18310"/>
                  </a:lnTo>
                  <a:lnTo>
                    <a:pt x="16120" y="18313"/>
                  </a:lnTo>
                  <a:cubicBezTo>
                    <a:pt x="16127" y="18342"/>
                    <a:pt x="16137" y="18356"/>
                    <a:pt x="16150" y="18364"/>
                  </a:cubicBezTo>
                  <a:cubicBezTo>
                    <a:pt x="16166" y="18367"/>
                    <a:pt x="16168" y="18316"/>
                    <a:pt x="16187" y="18328"/>
                  </a:cubicBezTo>
                  <a:lnTo>
                    <a:pt x="16185" y="18310"/>
                  </a:lnTo>
                  <a:cubicBezTo>
                    <a:pt x="16205" y="18304"/>
                    <a:pt x="16215" y="18342"/>
                    <a:pt x="16237" y="18328"/>
                  </a:cubicBezTo>
                  <a:cubicBezTo>
                    <a:pt x="16237" y="18346"/>
                    <a:pt x="16229" y="18342"/>
                    <a:pt x="16225" y="18346"/>
                  </a:cubicBezTo>
                  <a:cubicBezTo>
                    <a:pt x="16226" y="18387"/>
                    <a:pt x="16248" y="18354"/>
                    <a:pt x="16257" y="18364"/>
                  </a:cubicBezTo>
                  <a:cubicBezTo>
                    <a:pt x="16261" y="18392"/>
                    <a:pt x="16269" y="18407"/>
                    <a:pt x="16282" y="18404"/>
                  </a:cubicBezTo>
                  <a:cubicBezTo>
                    <a:pt x="16282" y="18433"/>
                    <a:pt x="16284" y="18470"/>
                    <a:pt x="16277" y="18473"/>
                  </a:cubicBezTo>
                  <a:cubicBezTo>
                    <a:pt x="16266" y="18453"/>
                    <a:pt x="16266" y="18454"/>
                    <a:pt x="16272" y="18492"/>
                  </a:cubicBezTo>
                  <a:close/>
                  <a:moveTo>
                    <a:pt x="14799" y="21511"/>
                  </a:moveTo>
                  <a:cubicBezTo>
                    <a:pt x="14798" y="21459"/>
                    <a:pt x="14790" y="21430"/>
                    <a:pt x="14774" y="21434"/>
                  </a:cubicBezTo>
                  <a:cubicBezTo>
                    <a:pt x="14759" y="21510"/>
                    <a:pt x="14784" y="21578"/>
                    <a:pt x="14799" y="21511"/>
                  </a:cubicBezTo>
                  <a:close/>
                  <a:moveTo>
                    <a:pt x="14724" y="21216"/>
                  </a:moveTo>
                  <a:cubicBezTo>
                    <a:pt x="14704" y="21137"/>
                    <a:pt x="14751" y="21115"/>
                    <a:pt x="14724" y="21070"/>
                  </a:cubicBezTo>
                  <a:lnTo>
                    <a:pt x="14717" y="21070"/>
                  </a:lnTo>
                  <a:cubicBezTo>
                    <a:pt x="14707" y="21020"/>
                    <a:pt x="14683" y="20999"/>
                    <a:pt x="14664" y="21034"/>
                  </a:cubicBezTo>
                  <a:lnTo>
                    <a:pt x="14657" y="21034"/>
                  </a:lnTo>
                  <a:cubicBezTo>
                    <a:pt x="14657" y="21052"/>
                    <a:pt x="14655" y="21055"/>
                    <a:pt x="14654" y="21070"/>
                  </a:cubicBezTo>
                  <a:cubicBezTo>
                    <a:pt x="14660" y="21113"/>
                    <a:pt x="14675" y="21152"/>
                    <a:pt x="14657" y="21179"/>
                  </a:cubicBezTo>
                  <a:cubicBezTo>
                    <a:pt x="14670" y="21181"/>
                    <a:pt x="14675" y="21213"/>
                    <a:pt x="14682" y="21234"/>
                  </a:cubicBezTo>
                  <a:cubicBezTo>
                    <a:pt x="14694" y="21223"/>
                    <a:pt x="14706" y="21208"/>
                    <a:pt x="14724" y="21216"/>
                  </a:cubicBezTo>
                  <a:close/>
                  <a:moveTo>
                    <a:pt x="14702" y="21183"/>
                  </a:moveTo>
                  <a:cubicBezTo>
                    <a:pt x="14695" y="21186"/>
                    <a:pt x="14691" y="21167"/>
                    <a:pt x="14699" y="21125"/>
                  </a:cubicBezTo>
                  <a:lnTo>
                    <a:pt x="14719" y="21125"/>
                  </a:lnTo>
                  <a:cubicBezTo>
                    <a:pt x="14719" y="21157"/>
                    <a:pt x="14709" y="21181"/>
                    <a:pt x="14702" y="21183"/>
                  </a:cubicBezTo>
                  <a:close/>
                  <a:moveTo>
                    <a:pt x="14892" y="20717"/>
                  </a:moveTo>
                  <a:lnTo>
                    <a:pt x="14882" y="20717"/>
                  </a:lnTo>
                  <a:cubicBezTo>
                    <a:pt x="14882" y="20717"/>
                    <a:pt x="14872" y="20717"/>
                    <a:pt x="14872" y="20717"/>
                  </a:cubicBezTo>
                  <a:lnTo>
                    <a:pt x="14832" y="20717"/>
                  </a:lnTo>
                  <a:lnTo>
                    <a:pt x="14822" y="20717"/>
                  </a:lnTo>
                  <a:cubicBezTo>
                    <a:pt x="14819" y="20684"/>
                    <a:pt x="14817" y="20661"/>
                    <a:pt x="14822" y="20644"/>
                  </a:cubicBezTo>
                  <a:cubicBezTo>
                    <a:pt x="14821" y="20630"/>
                    <a:pt x="14818" y="20619"/>
                    <a:pt x="14812" y="20622"/>
                  </a:cubicBezTo>
                  <a:cubicBezTo>
                    <a:pt x="14813" y="20582"/>
                    <a:pt x="14834" y="20618"/>
                    <a:pt x="14842" y="20608"/>
                  </a:cubicBezTo>
                  <a:lnTo>
                    <a:pt x="14894" y="20604"/>
                  </a:lnTo>
                  <a:lnTo>
                    <a:pt x="14892" y="20717"/>
                  </a:lnTo>
                  <a:close/>
                  <a:moveTo>
                    <a:pt x="14584" y="21289"/>
                  </a:moveTo>
                  <a:cubicBezTo>
                    <a:pt x="14589" y="21247"/>
                    <a:pt x="14599" y="21225"/>
                    <a:pt x="14599" y="21161"/>
                  </a:cubicBezTo>
                  <a:cubicBezTo>
                    <a:pt x="14623" y="21174"/>
                    <a:pt x="14619" y="21084"/>
                    <a:pt x="14609" y="21052"/>
                  </a:cubicBezTo>
                  <a:cubicBezTo>
                    <a:pt x="14597" y="21059"/>
                    <a:pt x="14598" y="21019"/>
                    <a:pt x="14584" y="21034"/>
                  </a:cubicBezTo>
                  <a:cubicBezTo>
                    <a:pt x="14580" y="21038"/>
                    <a:pt x="14576" y="21049"/>
                    <a:pt x="14577" y="21070"/>
                  </a:cubicBezTo>
                  <a:cubicBezTo>
                    <a:pt x="14570" y="21066"/>
                    <a:pt x="14570" y="21040"/>
                    <a:pt x="14564" y="21034"/>
                  </a:cubicBezTo>
                  <a:cubicBezTo>
                    <a:pt x="14570" y="21085"/>
                    <a:pt x="14567" y="21150"/>
                    <a:pt x="14544" y="21143"/>
                  </a:cubicBezTo>
                  <a:cubicBezTo>
                    <a:pt x="14547" y="21201"/>
                    <a:pt x="14543" y="21217"/>
                    <a:pt x="14549" y="21234"/>
                  </a:cubicBezTo>
                  <a:cubicBezTo>
                    <a:pt x="14555" y="21234"/>
                    <a:pt x="14553" y="21202"/>
                    <a:pt x="14559" y="21198"/>
                  </a:cubicBezTo>
                  <a:cubicBezTo>
                    <a:pt x="14558" y="21230"/>
                    <a:pt x="14558" y="21254"/>
                    <a:pt x="14562" y="21270"/>
                  </a:cubicBezTo>
                  <a:cubicBezTo>
                    <a:pt x="14569" y="21247"/>
                    <a:pt x="14582" y="21246"/>
                    <a:pt x="14584" y="21289"/>
                  </a:cubicBezTo>
                  <a:close/>
                  <a:moveTo>
                    <a:pt x="14485" y="21270"/>
                  </a:moveTo>
                  <a:lnTo>
                    <a:pt x="14484" y="21252"/>
                  </a:lnTo>
                  <a:cubicBezTo>
                    <a:pt x="14474" y="21244"/>
                    <a:pt x="14476" y="21200"/>
                    <a:pt x="14460" y="21216"/>
                  </a:cubicBezTo>
                  <a:cubicBezTo>
                    <a:pt x="14446" y="21194"/>
                    <a:pt x="14437" y="21215"/>
                    <a:pt x="14424" y="21238"/>
                  </a:cubicBezTo>
                  <a:cubicBezTo>
                    <a:pt x="14428" y="21276"/>
                    <a:pt x="14452" y="21240"/>
                    <a:pt x="14454" y="21289"/>
                  </a:cubicBezTo>
                  <a:lnTo>
                    <a:pt x="14464" y="21289"/>
                  </a:lnTo>
                  <a:cubicBezTo>
                    <a:pt x="14474" y="21296"/>
                    <a:pt x="14478" y="21276"/>
                    <a:pt x="14485" y="21270"/>
                  </a:cubicBezTo>
                  <a:close/>
                  <a:moveTo>
                    <a:pt x="14444" y="20895"/>
                  </a:moveTo>
                  <a:cubicBezTo>
                    <a:pt x="14440" y="20834"/>
                    <a:pt x="14454" y="20836"/>
                    <a:pt x="14459" y="20804"/>
                  </a:cubicBezTo>
                  <a:cubicBezTo>
                    <a:pt x="14471" y="20837"/>
                    <a:pt x="14490" y="20738"/>
                    <a:pt x="14489" y="20659"/>
                  </a:cubicBezTo>
                  <a:cubicBezTo>
                    <a:pt x="14480" y="20634"/>
                    <a:pt x="14472" y="20607"/>
                    <a:pt x="14454" y="20619"/>
                  </a:cubicBezTo>
                  <a:cubicBezTo>
                    <a:pt x="14436" y="20577"/>
                    <a:pt x="14465" y="20554"/>
                    <a:pt x="14459" y="20491"/>
                  </a:cubicBezTo>
                  <a:cubicBezTo>
                    <a:pt x="14450" y="20489"/>
                    <a:pt x="14443" y="20499"/>
                    <a:pt x="14439" y="20513"/>
                  </a:cubicBezTo>
                  <a:cubicBezTo>
                    <a:pt x="14426" y="20530"/>
                    <a:pt x="14426" y="20586"/>
                    <a:pt x="14404" y="20568"/>
                  </a:cubicBezTo>
                  <a:cubicBezTo>
                    <a:pt x="14386" y="20566"/>
                    <a:pt x="14393" y="20614"/>
                    <a:pt x="14400" y="20648"/>
                  </a:cubicBezTo>
                  <a:cubicBezTo>
                    <a:pt x="14402" y="20654"/>
                    <a:pt x="14404" y="20661"/>
                    <a:pt x="14409" y="20659"/>
                  </a:cubicBezTo>
                  <a:cubicBezTo>
                    <a:pt x="14403" y="20712"/>
                    <a:pt x="14419" y="20820"/>
                    <a:pt x="14439" y="20841"/>
                  </a:cubicBezTo>
                  <a:cubicBezTo>
                    <a:pt x="14439" y="20862"/>
                    <a:pt x="14438" y="20892"/>
                    <a:pt x="14444" y="20895"/>
                  </a:cubicBezTo>
                  <a:close/>
                  <a:moveTo>
                    <a:pt x="14400" y="20648"/>
                  </a:moveTo>
                  <a:cubicBezTo>
                    <a:pt x="14398" y="20643"/>
                    <a:pt x="14396" y="20641"/>
                    <a:pt x="14393" y="20640"/>
                  </a:cubicBezTo>
                  <a:cubicBezTo>
                    <a:pt x="14394" y="20655"/>
                    <a:pt x="14399" y="20655"/>
                    <a:pt x="14399" y="20673"/>
                  </a:cubicBezTo>
                  <a:cubicBezTo>
                    <a:pt x="14394" y="20670"/>
                    <a:pt x="14402" y="20658"/>
                    <a:pt x="14400" y="20648"/>
                  </a:cubicBezTo>
                  <a:close/>
                  <a:moveTo>
                    <a:pt x="14375" y="20812"/>
                  </a:moveTo>
                  <a:cubicBezTo>
                    <a:pt x="14374" y="20791"/>
                    <a:pt x="14370" y="20798"/>
                    <a:pt x="14370" y="20808"/>
                  </a:cubicBezTo>
                  <a:cubicBezTo>
                    <a:pt x="14364" y="20805"/>
                    <a:pt x="14366" y="20775"/>
                    <a:pt x="14365" y="20753"/>
                  </a:cubicBezTo>
                  <a:cubicBezTo>
                    <a:pt x="14355" y="20754"/>
                    <a:pt x="14359" y="20803"/>
                    <a:pt x="14345" y="20790"/>
                  </a:cubicBezTo>
                  <a:cubicBezTo>
                    <a:pt x="14346" y="20805"/>
                    <a:pt x="14350" y="20811"/>
                    <a:pt x="14350" y="20830"/>
                  </a:cubicBezTo>
                  <a:lnTo>
                    <a:pt x="14355" y="20826"/>
                  </a:lnTo>
                  <a:cubicBezTo>
                    <a:pt x="14366" y="20834"/>
                    <a:pt x="14368" y="20817"/>
                    <a:pt x="14375" y="20812"/>
                  </a:cubicBezTo>
                  <a:close/>
                  <a:moveTo>
                    <a:pt x="15313" y="18532"/>
                  </a:moveTo>
                  <a:cubicBezTo>
                    <a:pt x="15294" y="18558"/>
                    <a:pt x="15302" y="18482"/>
                    <a:pt x="15286" y="18495"/>
                  </a:cubicBezTo>
                  <a:cubicBezTo>
                    <a:pt x="15286" y="18495"/>
                    <a:pt x="15286" y="18473"/>
                    <a:pt x="15286" y="18473"/>
                  </a:cubicBezTo>
                  <a:cubicBezTo>
                    <a:pt x="15305" y="18422"/>
                    <a:pt x="15282" y="18389"/>
                    <a:pt x="15276" y="18328"/>
                  </a:cubicBezTo>
                  <a:cubicBezTo>
                    <a:pt x="15314" y="18205"/>
                    <a:pt x="15327" y="18459"/>
                    <a:pt x="15313" y="18532"/>
                  </a:cubicBezTo>
                  <a:close/>
                  <a:moveTo>
                    <a:pt x="14365" y="20600"/>
                  </a:moveTo>
                  <a:cubicBezTo>
                    <a:pt x="14367" y="20557"/>
                    <a:pt x="14382" y="20567"/>
                    <a:pt x="14380" y="20509"/>
                  </a:cubicBezTo>
                  <a:cubicBezTo>
                    <a:pt x="14373" y="20414"/>
                    <a:pt x="14387" y="20400"/>
                    <a:pt x="14365" y="20360"/>
                  </a:cubicBezTo>
                  <a:cubicBezTo>
                    <a:pt x="14386" y="20367"/>
                    <a:pt x="14371" y="20294"/>
                    <a:pt x="14365" y="20287"/>
                  </a:cubicBezTo>
                  <a:lnTo>
                    <a:pt x="14360" y="20291"/>
                  </a:lnTo>
                  <a:cubicBezTo>
                    <a:pt x="14359" y="20329"/>
                    <a:pt x="14341" y="20304"/>
                    <a:pt x="14340" y="20342"/>
                  </a:cubicBezTo>
                  <a:lnTo>
                    <a:pt x="14330" y="20342"/>
                  </a:lnTo>
                  <a:cubicBezTo>
                    <a:pt x="14323" y="20343"/>
                    <a:pt x="14316" y="20345"/>
                    <a:pt x="14315" y="20324"/>
                  </a:cubicBezTo>
                  <a:cubicBezTo>
                    <a:pt x="14296" y="20355"/>
                    <a:pt x="14326" y="20357"/>
                    <a:pt x="14325" y="20382"/>
                  </a:cubicBezTo>
                  <a:lnTo>
                    <a:pt x="14325" y="20396"/>
                  </a:lnTo>
                  <a:cubicBezTo>
                    <a:pt x="14324" y="20422"/>
                    <a:pt x="14314" y="20421"/>
                    <a:pt x="14310" y="20436"/>
                  </a:cubicBezTo>
                  <a:cubicBezTo>
                    <a:pt x="14300" y="20474"/>
                    <a:pt x="14311" y="20472"/>
                    <a:pt x="14313" y="20509"/>
                  </a:cubicBezTo>
                  <a:lnTo>
                    <a:pt x="14320" y="20509"/>
                  </a:lnTo>
                  <a:cubicBezTo>
                    <a:pt x="14325" y="20509"/>
                    <a:pt x="14326" y="20520"/>
                    <a:pt x="14330" y="20524"/>
                  </a:cubicBezTo>
                  <a:cubicBezTo>
                    <a:pt x="14320" y="20617"/>
                    <a:pt x="14340" y="20618"/>
                    <a:pt x="14365" y="20600"/>
                  </a:cubicBezTo>
                  <a:close/>
                  <a:moveTo>
                    <a:pt x="14957" y="19191"/>
                  </a:moveTo>
                  <a:cubicBezTo>
                    <a:pt x="14940" y="19205"/>
                    <a:pt x="14938" y="19201"/>
                    <a:pt x="14917" y="19227"/>
                  </a:cubicBezTo>
                  <a:cubicBezTo>
                    <a:pt x="14906" y="19177"/>
                    <a:pt x="14864" y="19243"/>
                    <a:pt x="14852" y="19195"/>
                  </a:cubicBezTo>
                  <a:cubicBezTo>
                    <a:pt x="14848" y="19136"/>
                    <a:pt x="14865" y="19153"/>
                    <a:pt x="14867" y="19118"/>
                  </a:cubicBezTo>
                  <a:cubicBezTo>
                    <a:pt x="14874" y="19119"/>
                    <a:pt x="14878" y="19109"/>
                    <a:pt x="14882" y="19100"/>
                  </a:cubicBezTo>
                  <a:lnTo>
                    <a:pt x="14889" y="19100"/>
                  </a:lnTo>
                  <a:cubicBezTo>
                    <a:pt x="14915" y="19064"/>
                    <a:pt x="14951" y="19099"/>
                    <a:pt x="14957" y="19191"/>
                  </a:cubicBezTo>
                  <a:close/>
                  <a:moveTo>
                    <a:pt x="14722" y="19595"/>
                  </a:moveTo>
                  <a:lnTo>
                    <a:pt x="14702" y="19595"/>
                  </a:lnTo>
                  <a:cubicBezTo>
                    <a:pt x="14701" y="19616"/>
                    <a:pt x="14697" y="19623"/>
                    <a:pt x="14692" y="19632"/>
                  </a:cubicBezTo>
                  <a:lnTo>
                    <a:pt x="14685" y="19632"/>
                  </a:lnTo>
                  <a:cubicBezTo>
                    <a:pt x="14677" y="19642"/>
                    <a:pt x="14654" y="19609"/>
                    <a:pt x="14654" y="19650"/>
                  </a:cubicBezTo>
                  <a:lnTo>
                    <a:pt x="14655" y="19668"/>
                  </a:lnTo>
                  <a:cubicBezTo>
                    <a:pt x="14633" y="19647"/>
                    <a:pt x="14639" y="19668"/>
                    <a:pt x="14620" y="19686"/>
                  </a:cubicBezTo>
                  <a:cubicBezTo>
                    <a:pt x="14621" y="19671"/>
                    <a:pt x="14624" y="19668"/>
                    <a:pt x="14624" y="19650"/>
                  </a:cubicBezTo>
                  <a:cubicBezTo>
                    <a:pt x="14637" y="19655"/>
                    <a:pt x="14612" y="19579"/>
                    <a:pt x="14635" y="19595"/>
                  </a:cubicBezTo>
                  <a:lnTo>
                    <a:pt x="14635" y="19522"/>
                  </a:lnTo>
                  <a:cubicBezTo>
                    <a:pt x="14629" y="19504"/>
                    <a:pt x="14626" y="19470"/>
                    <a:pt x="14620" y="19446"/>
                  </a:cubicBezTo>
                  <a:lnTo>
                    <a:pt x="14625" y="19449"/>
                  </a:lnTo>
                  <a:cubicBezTo>
                    <a:pt x="14640" y="19454"/>
                    <a:pt x="14641" y="19408"/>
                    <a:pt x="14655" y="19413"/>
                  </a:cubicBezTo>
                  <a:lnTo>
                    <a:pt x="14690" y="19409"/>
                  </a:lnTo>
                  <a:cubicBezTo>
                    <a:pt x="14703" y="19407"/>
                    <a:pt x="14715" y="19410"/>
                    <a:pt x="14720" y="19431"/>
                  </a:cubicBezTo>
                  <a:lnTo>
                    <a:pt x="14725" y="19428"/>
                  </a:lnTo>
                  <a:cubicBezTo>
                    <a:pt x="14730" y="19460"/>
                    <a:pt x="14741" y="19477"/>
                    <a:pt x="14737" y="19541"/>
                  </a:cubicBezTo>
                  <a:cubicBezTo>
                    <a:pt x="14731" y="19547"/>
                    <a:pt x="14728" y="19572"/>
                    <a:pt x="14720" y="19577"/>
                  </a:cubicBezTo>
                  <a:lnTo>
                    <a:pt x="14722" y="19595"/>
                  </a:lnTo>
                  <a:close/>
                  <a:moveTo>
                    <a:pt x="14390" y="20072"/>
                  </a:moveTo>
                  <a:cubicBezTo>
                    <a:pt x="14395" y="20040"/>
                    <a:pt x="14402" y="20019"/>
                    <a:pt x="14405" y="19981"/>
                  </a:cubicBezTo>
                  <a:cubicBezTo>
                    <a:pt x="14399" y="19975"/>
                    <a:pt x="14397" y="19945"/>
                    <a:pt x="14390" y="19941"/>
                  </a:cubicBezTo>
                  <a:cubicBezTo>
                    <a:pt x="14386" y="19925"/>
                    <a:pt x="14385" y="19904"/>
                    <a:pt x="14385" y="19872"/>
                  </a:cubicBezTo>
                  <a:cubicBezTo>
                    <a:pt x="14372" y="19808"/>
                    <a:pt x="14319" y="19887"/>
                    <a:pt x="14318" y="19777"/>
                  </a:cubicBezTo>
                  <a:cubicBezTo>
                    <a:pt x="14296" y="19763"/>
                    <a:pt x="14290" y="19801"/>
                    <a:pt x="14270" y="19795"/>
                  </a:cubicBezTo>
                  <a:cubicBezTo>
                    <a:pt x="14265" y="19795"/>
                    <a:pt x="14262" y="19810"/>
                    <a:pt x="14258" y="19814"/>
                  </a:cubicBezTo>
                  <a:lnTo>
                    <a:pt x="14255" y="19814"/>
                  </a:lnTo>
                  <a:lnTo>
                    <a:pt x="14238" y="19814"/>
                  </a:lnTo>
                  <a:cubicBezTo>
                    <a:pt x="14218" y="19788"/>
                    <a:pt x="14205" y="19743"/>
                    <a:pt x="14173" y="19759"/>
                  </a:cubicBezTo>
                  <a:cubicBezTo>
                    <a:pt x="14172" y="19848"/>
                    <a:pt x="14134" y="19804"/>
                    <a:pt x="14112" y="19814"/>
                  </a:cubicBezTo>
                  <a:lnTo>
                    <a:pt x="14113" y="19832"/>
                  </a:lnTo>
                  <a:lnTo>
                    <a:pt x="14107" y="19832"/>
                  </a:lnTo>
                  <a:lnTo>
                    <a:pt x="14087" y="19832"/>
                  </a:lnTo>
                  <a:lnTo>
                    <a:pt x="14083" y="19832"/>
                  </a:lnTo>
                  <a:cubicBezTo>
                    <a:pt x="14059" y="19861"/>
                    <a:pt x="14034" y="19887"/>
                    <a:pt x="14011" y="19923"/>
                  </a:cubicBezTo>
                  <a:cubicBezTo>
                    <a:pt x="14009" y="19961"/>
                    <a:pt x="14015" y="19975"/>
                    <a:pt x="14016" y="19999"/>
                  </a:cubicBezTo>
                  <a:cubicBezTo>
                    <a:pt x="14024" y="20001"/>
                    <a:pt x="14031" y="20002"/>
                    <a:pt x="14031" y="19981"/>
                  </a:cubicBezTo>
                  <a:cubicBezTo>
                    <a:pt x="14040" y="20004"/>
                    <a:pt x="14061" y="19980"/>
                    <a:pt x="14067" y="20014"/>
                  </a:cubicBezTo>
                  <a:lnTo>
                    <a:pt x="14036" y="20014"/>
                  </a:lnTo>
                  <a:cubicBezTo>
                    <a:pt x="14033" y="20030"/>
                    <a:pt x="14030" y="20046"/>
                    <a:pt x="14036" y="20050"/>
                  </a:cubicBezTo>
                  <a:cubicBezTo>
                    <a:pt x="14057" y="20086"/>
                    <a:pt x="14076" y="20044"/>
                    <a:pt x="14103" y="20072"/>
                  </a:cubicBezTo>
                  <a:cubicBezTo>
                    <a:pt x="14118" y="20069"/>
                    <a:pt x="14129" y="20077"/>
                    <a:pt x="14133" y="20109"/>
                  </a:cubicBezTo>
                  <a:lnTo>
                    <a:pt x="14137" y="20109"/>
                  </a:lnTo>
                  <a:cubicBezTo>
                    <a:pt x="14141" y="20118"/>
                    <a:pt x="14145" y="20128"/>
                    <a:pt x="14152" y="20127"/>
                  </a:cubicBezTo>
                  <a:cubicBezTo>
                    <a:pt x="14156" y="20186"/>
                    <a:pt x="14140" y="20164"/>
                    <a:pt x="14138" y="20200"/>
                  </a:cubicBezTo>
                  <a:lnTo>
                    <a:pt x="14138" y="20236"/>
                  </a:lnTo>
                  <a:lnTo>
                    <a:pt x="14138" y="20273"/>
                  </a:lnTo>
                  <a:cubicBezTo>
                    <a:pt x="14132" y="20291"/>
                    <a:pt x="14122" y="20302"/>
                    <a:pt x="14117" y="20327"/>
                  </a:cubicBezTo>
                  <a:cubicBezTo>
                    <a:pt x="14122" y="20399"/>
                    <a:pt x="14141" y="20424"/>
                    <a:pt x="14143" y="20509"/>
                  </a:cubicBezTo>
                  <a:cubicBezTo>
                    <a:pt x="14144" y="20531"/>
                    <a:pt x="14151" y="20529"/>
                    <a:pt x="14158" y="20527"/>
                  </a:cubicBezTo>
                  <a:lnTo>
                    <a:pt x="14158" y="20513"/>
                  </a:lnTo>
                  <a:cubicBezTo>
                    <a:pt x="14154" y="20509"/>
                    <a:pt x="14148" y="20509"/>
                    <a:pt x="14148" y="20491"/>
                  </a:cubicBezTo>
                  <a:cubicBezTo>
                    <a:pt x="14162" y="20494"/>
                    <a:pt x="14161" y="20440"/>
                    <a:pt x="14168" y="20418"/>
                  </a:cubicBezTo>
                  <a:cubicBezTo>
                    <a:pt x="14172" y="20398"/>
                    <a:pt x="14185" y="20426"/>
                    <a:pt x="14188" y="20367"/>
                  </a:cubicBezTo>
                  <a:cubicBezTo>
                    <a:pt x="14184" y="20363"/>
                    <a:pt x="14178" y="20363"/>
                    <a:pt x="14178" y="20345"/>
                  </a:cubicBezTo>
                  <a:cubicBezTo>
                    <a:pt x="14180" y="20279"/>
                    <a:pt x="14164" y="20276"/>
                    <a:pt x="14163" y="20218"/>
                  </a:cubicBezTo>
                  <a:lnTo>
                    <a:pt x="14178" y="20222"/>
                  </a:lnTo>
                  <a:cubicBezTo>
                    <a:pt x="14191" y="20198"/>
                    <a:pt x="14194" y="20227"/>
                    <a:pt x="14198" y="20200"/>
                  </a:cubicBezTo>
                  <a:cubicBezTo>
                    <a:pt x="14205" y="20199"/>
                    <a:pt x="14205" y="20176"/>
                    <a:pt x="14213" y="20182"/>
                  </a:cubicBezTo>
                  <a:lnTo>
                    <a:pt x="14220" y="20182"/>
                  </a:lnTo>
                  <a:cubicBezTo>
                    <a:pt x="14239" y="20174"/>
                    <a:pt x="14250" y="20122"/>
                    <a:pt x="14265" y="20200"/>
                  </a:cubicBezTo>
                  <a:cubicBezTo>
                    <a:pt x="14261" y="20148"/>
                    <a:pt x="14272" y="20153"/>
                    <a:pt x="14270" y="20109"/>
                  </a:cubicBezTo>
                  <a:cubicBezTo>
                    <a:pt x="14273" y="20108"/>
                    <a:pt x="14276" y="20106"/>
                    <a:pt x="14275" y="20090"/>
                  </a:cubicBezTo>
                  <a:cubicBezTo>
                    <a:pt x="14282" y="20072"/>
                    <a:pt x="14288" y="20061"/>
                    <a:pt x="14293" y="20036"/>
                  </a:cubicBezTo>
                  <a:lnTo>
                    <a:pt x="14300" y="20036"/>
                  </a:lnTo>
                  <a:cubicBezTo>
                    <a:pt x="14320" y="20041"/>
                    <a:pt x="14335" y="19990"/>
                    <a:pt x="14345" y="20054"/>
                  </a:cubicBezTo>
                  <a:cubicBezTo>
                    <a:pt x="14346" y="20106"/>
                    <a:pt x="14366" y="20084"/>
                    <a:pt x="14380" y="20087"/>
                  </a:cubicBezTo>
                  <a:cubicBezTo>
                    <a:pt x="14384" y="20083"/>
                    <a:pt x="14390" y="20090"/>
                    <a:pt x="14390" y="20072"/>
                  </a:cubicBezTo>
                  <a:close/>
                  <a:moveTo>
                    <a:pt x="14717" y="19154"/>
                  </a:moveTo>
                  <a:cubicBezTo>
                    <a:pt x="14705" y="19235"/>
                    <a:pt x="14676" y="19207"/>
                    <a:pt x="14650" y="19191"/>
                  </a:cubicBezTo>
                  <a:cubicBezTo>
                    <a:pt x="14645" y="19191"/>
                    <a:pt x="14643" y="19176"/>
                    <a:pt x="14639" y="19173"/>
                  </a:cubicBezTo>
                  <a:cubicBezTo>
                    <a:pt x="14628" y="19132"/>
                    <a:pt x="14665" y="19102"/>
                    <a:pt x="14685" y="19114"/>
                  </a:cubicBezTo>
                  <a:cubicBezTo>
                    <a:pt x="14699" y="19115"/>
                    <a:pt x="14717" y="19107"/>
                    <a:pt x="14717" y="19154"/>
                  </a:cubicBezTo>
                  <a:close/>
                  <a:moveTo>
                    <a:pt x="15136" y="18109"/>
                  </a:moveTo>
                  <a:cubicBezTo>
                    <a:pt x="15134" y="18132"/>
                    <a:pt x="15128" y="18147"/>
                    <a:pt x="15119" y="18146"/>
                  </a:cubicBezTo>
                  <a:lnTo>
                    <a:pt x="15109" y="18146"/>
                  </a:lnTo>
                  <a:cubicBezTo>
                    <a:pt x="15084" y="18150"/>
                    <a:pt x="15093" y="18120"/>
                    <a:pt x="15094" y="18055"/>
                  </a:cubicBezTo>
                  <a:lnTo>
                    <a:pt x="15069" y="18051"/>
                  </a:lnTo>
                  <a:cubicBezTo>
                    <a:pt x="15069" y="18001"/>
                    <a:pt x="15078" y="18015"/>
                    <a:pt x="15069" y="17978"/>
                  </a:cubicBezTo>
                  <a:cubicBezTo>
                    <a:pt x="15080" y="17970"/>
                    <a:pt x="15079" y="18008"/>
                    <a:pt x="15079" y="18036"/>
                  </a:cubicBezTo>
                  <a:cubicBezTo>
                    <a:pt x="15109" y="18007"/>
                    <a:pt x="15123" y="18038"/>
                    <a:pt x="15136" y="18109"/>
                  </a:cubicBezTo>
                  <a:close/>
                  <a:moveTo>
                    <a:pt x="14809" y="18699"/>
                  </a:moveTo>
                  <a:cubicBezTo>
                    <a:pt x="14808" y="18661"/>
                    <a:pt x="14785" y="18695"/>
                    <a:pt x="14782" y="18663"/>
                  </a:cubicBezTo>
                  <a:cubicBezTo>
                    <a:pt x="14768" y="18636"/>
                    <a:pt x="14758" y="18687"/>
                    <a:pt x="14754" y="18608"/>
                  </a:cubicBezTo>
                  <a:cubicBezTo>
                    <a:pt x="14731" y="18611"/>
                    <a:pt x="14708" y="18623"/>
                    <a:pt x="14690" y="18645"/>
                  </a:cubicBezTo>
                  <a:cubicBezTo>
                    <a:pt x="14693" y="18659"/>
                    <a:pt x="14697" y="18678"/>
                    <a:pt x="14697" y="18703"/>
                  </a:cubicBezTo>
                  <a:cubicBezTo>
                    <a:pt x="14731" y="18690"/>
                    <a:pt x="14736" y="18692"/>
                    <a:pt x="14759" y="18736"/>
                  </a:cubicBezTo>
                  <a:cubicBezTo>
                    <a:pt x="14781" y="18743"/>
                    <a:pt x="14797" y="18731"/>
                    <a:pt x="14809" y="18699"/>
                  </a:cubicBezTo>
                  <a:close/>
                  <a:moveTo>
                    <a:pt x="14579" y="19173"/>
                  </a:moveTo>
                  <a:lnTo>
                    <a:pt x="14575" y="19173"/>
                  </a:lnTo>
                  <a:cubicBezTo>
                    <a:pt x="14562" y="19173"/>
                    <a:pt x="14547" y="19180"/>
                    <a:pt x="14540" y="19154"/>
                  </a:cubicBezTo>
                  <a:cubicBezTo>
                    <a:pt x="14528" y="19143"/>
                    <a:pt x="14502" y="19178"/>
                    <a:pt x="14499" y="19136"/>
                  </a:cubicBezTo>
                  <a:lnTo>
                    <a:pt x="14494" y="19133"/>
                  </a:lnTo>
                  <a:lnTo>
                    <a:pt x="14489" y="19136"/>
                  </a:lnTo>
                  <a:cubicBezTo>
                    <a:pt x="14489" y="19152"/>
                    <a:pt x="14487" y="19154"/>
                    <a:pt x="14484" y="19154"/>
                  </a:cubicBezTo>
                  <a:lnTo>
                    <a:pt x="14454" y="19154"/>
                  </a:lnTo>
                  <a:lnTo>
                    <a:pt x="14424" y="19154"/>
                  </a:lnTo>
                  <a:cubicBezTo>
                    <a:pt x="14419" y="19158"/>
                    <a:pt x="14419" y="19148"/>
                    <a:pt x="14419" y="19136"/>
                  </a:cubicBezTo>
                  <a:cubicBezTo>
                    <a:pt x="14397" y="19141"/>
                    <a:pt x="14395" y="19106"/>
                    <a:pt x="14378" y="19136"/>
                  </a:cubicBezTo>
                  <a:cubicBezTo>
                    <a:pt x="14365" y="19077"/>
                    <a:pt x="14342" y="19119"/>
                    <a:pt x="14327" y="19096"/>
                  </a:cubicBezTo>
                  <a:cubicBezTo>
                    <a:pt x="14325" y="19058"/>
                    <a:pt x="14330" y="19052"/>
                    <a:pt x="14332" y="19027"/>
                  </a:cubicBezTo>
                  <a:lnTo>
                    <a:pt x="14337" y="19023"/>
                  </a:lnTo>
                  <a:lnTo>
                    <a:pt x="14388" y="19027"/>
                  </a:lnTo>
                  <a:lnTo>
                    <a:pt x="14449" y="19027"/>
                  </a:lnTo>
                  <a:lnTo>
                    <a:pt x="14479" y="19027"/>
                  </a:lnTo>
                  <a:lnTo>
                    <a:pt x="14484" y="19023"/>
                  </a:lnTo>
                  <a:cubicBezTo>
                    <a:pt x="14483" y="19039"/>
                    <a:pt x="14486" y="19041"/>
                    <a:pt x="14489" y="19042"/>
                  </a:cubicBezTo>
                  <a:lnTo>
                    <a:pt x="14514" y="19045"/>
                  </a:lnTo>
                  <a:lnTo>
                    <a:pt x="14539" y="19042"/>
                  </a:lnTo>
                  <a:lnTo>
                    <a:pt x="14560" y="19045"/>
                  </a:lnTo>
                  <a:lnTo>
                    <a:pt x="14559" y="19063"/>
                  </a:lnTo>
                  <a:lnTo>
                    <a:pt x="14579" y="19063"/>
                  </a:lnTo>
                  <a:cubicBezTo>
                    <a:pt x="14584" y="19067"/>
                    <a:pt x="14586" y="19083"/>
                    <a:pt x="14589" y="19100"/>
                  </a:cubicBezTo>
                  <a:cubicBezTo>
                    <a:pt x="14583" y="19102"/>
                    <a:pt x="14581" y="19073"/>
                    <a:pt x="14579" y="19100"/>
                  </a:cubicBezTo>
                  <a:cubicBezTo>
                    <a:pt x="14587" y="19136"/>
                    <a:pt x="14578" y="19123"/>
                    <a:pt x="14579" y="19173"/>
                  </a:cubicBezTo>
                  <a:close/>
                  <a:moveTo>
                    <a:pt x="15191" y="17720"/>
                  </a:moveTo>
                  <a:cubicBezTo>
                    <a:pt x="15179" y="17757"/>
                    <a:pt x="15160" y="17764"/>
                    <a:pt x="15151" y="17705"/>
                  </a:cubicBezTo>
                  <a:cubicBezTo>
                    <a:pt x="15157" y="17674"/>
                    <a:pt x="15161" y="17630"/>
                    <a:pt x="15176" y="17629"/>
                  </a:cubicBezTo>
                  <a:cubicBezTo>
                    <a:pt x="15177" y="17573"/>
                    <a:pt x="15170" y="17487"/>
                    <a:pt x="15186" y="17483"/>
                  </a:cubicBezTo>
                  <a:cubicBezTo>
                    <a:pt x="15207" y="17559"/>
                    <a:pt x="15181" y="17591"/>
                    <a:pt x="15191" y="17720"/>
                  </a:cubicBezTo>
                  <a:close/>
                  <a:moveTo>
                    <a:pt x="14769" y="18546"/>
                  </a:moveTo>
                  <a:cubicBezTo>
                    <a:pt x="14754" y="18513"/>
                    <a:pt x="14734" y="18505"/>
                    <a:pt x="14724" y="18455"/>
                  </a:cubicBezTo>
                  <a:lnTo>
                    <a:pt x="14714" y="18455"/>
                  </a:lnTo>
                  <a:cubicBezTo>
                    <a:pt x="14680" y="18431"/>
                    <a:pt x="14724" y="18414"/>
                    <a:pt x="14709" y="18350"/>
                  </a:cubicBezTo>
                  <a:lnTo>
                    <a:pt x="14707" y="18310"/>
                  </a:lnTo>
                  <a:cubicBezTo>
                    <a:pt x="14731" y="18252"/>
                    <a:pt x="14804" y="18204"/>
                    <a:pt x="14821" y="18310"/>
                  </a:cubicBezTo>
                  <a:lnTo>
                    <a:pt x="14831" y="18310"/>
                  </a:lnTo>
                  <a:lnTo>
                    <a:pt x="14829" y="18291"/>
                  </a:lnTo>
                  <a:lnTo>
                    <a:pt x="14836" y="18291"/>
                  </a:lnTo>
                  <a:cubicBezTo>
                    <a:pt x="14850" y="18307"/>
                    <a:pt x="14848" y="18266"/>
                    <a:pt x="14861" y="18273"/>
                  </a:cubicBezTo>
                  <a:cubicBezTo>
                    <a:pt x="14857" y="18198"/>
                    <a:pt x="14877" y="18211"/>
                    <a:pt x="14871" y="18127"/>
                  </a:cubicBezTo>
                  <a:cubicBezTo>
                    <a:pt x="14828" y="18094"/>
                    <a:pt x="14817" y="18046"/>
                    <a:pt x="14764" y="18069"/>
                  </a:cubicBezTo>
                  <a:lnTo>
                    <a:pt x="14759" y="18073"/>
                  </a:lnTo>
                  <a:cubicBezTo>
                    <a:pt x="14737" y="18057"/>
                    <a:pt x="14719" y="18146"/>
                    <a:pt x="14709" y="18109"/>
                  </a:cubicBezTo>
                  <a:lnTo>
                    <a:pt x="14694" y="18106"/>
                  </a:lnTo>
                  <a:cubicBezTo>
                    <a:pt x="14675" y="18118"/>
                    <a:pt x="14672" y="18081"/>
                    <a:pt x="14674" y="18018"/>
                  </a:cubicBezTo>
                  <a:cubicBezTo>
                    <a:pt x="14686" y="17978"/>
                    <a:pt x="14714" y="17980"/>
                    <a:pt x="14719" y="17964"/>
                  </a:cubicBezTo>
                  <a:cubicBezTo>
                    <a:pt x="14736" y="17980"/>
                    <a:pt x="14726" y="17822"/>
                    <a:pt x="14707" y="17851"/>
                  </a:cubicBezTo>
                  <a:lnTo>
                    <a:pt x="14704" y="17851"/>
                  </a:lnTo>
                  <a:cubicBezTo>
                    <a:pt x="14688" y="17838"/>
                    <a:pt x="14654" y="17769"/>
                    <a:pt x="14612" y="17796"/>
                  </a:cubicBezTo>
                  <a:lnTo>
                    <a:pt x="14614" y="17778"/>
                  </a:lnTo>
                  <a:lnTo>
                    <a:pt x="14607" y="17778"/>
                  </a:lnTo>
                  <a:lnTo>
                    <a:pt x="14597" y="17778"/>
                  </a:lnTo>
                  <a:lnTo>
                    <a:pt x="14594" y="17778"/>
                  </a:lnTo>
                  <a:cubicBezTo>
                    <a:pt x="14587" y="17741"/>
                    <a:pt x="14576" y="17713"/>
                    <a:pt x="14562" y="17701"/>
                  </a:cubicBezTo>
                  <a:cubicBezTo>
                    <a:pt x="14560" y="17726"/>
                    <a:pt x="14555" y="17740"/>
                    <a:pt x="14557" y="17778"/>
                  </a:cubicBezTo>
                  <a:cubicBezTo>
                    <a:pt x="14550" y="17806"/>
                    <a:pt x="14536" y="17816"/>
                    <a:pt x="14520" y="17814"/>
                  </a:cubicBezTo>
                  <a:lnTo>
                    <a:pt x="14522" y="17796"/>
                  </a:lnTo>
                  <a:cubicBezTo>
                    <a:pt x="14513" y="17794"/>
                    <a:pt x="14510" y="17818"/>
                    <a:pt x="14500" y="17814"/>
                  </a:cubicBezTo>
                  <a:lnTo>
                    <a:pt x="14502" y="17832"/>
                  </a:lnTo>
                  <a:lnTo>
                    <a:pt x="14475" y="17832"/>
                  </a:lnTo>
                  <a:cubicBezTo>
                    <a:pt x="14476" y="17884"/>
                    <a:pt x="14444" y="17817"/>
                    <a:pt x="14445" y="17869"/>
                  </a:cubicBezTo>
                  <a:cubicBezTo>
                    <a:pt x="14415" y="17851"/>
                    <a:pt x="14425" y="17969"/>
                    <a:pt x="14440" y="17982"/>
                  </a:cubicBezTo>
                  <a:lnTo>
                    <a:pt x="14462" y="17978"/>
                  </a:lnTo>
                  <a:lnTo>
                    <a:pt x="14472" y="17978"/>
                  </a:lnTo>
                  <a:cubicBezTo>
                    <a:pt x="14499" y="17982"/>
                    <a:pt x="14532" y="17969"/>
                    <a:pt x="14552" y="18000"/>
                  </a:cubicBezTo>
                  <a:lnTo>
                    <a:pt x="14557" y="17996"/>
                  </a:lnTo>
                  <a:cubicBezTo>
                    <a:pt x="14581" y="17976"/>
                    <a:pt x="14578" y="18059"/>
                    <a:pt x="14577" y="18127"/>
                  </a:cubicBezTo>
                  <a:lnTo>
                    <a:pt x="14552" y="18124"/>
                  </a:lnTo>
                  <a:cubicBezTo>
                    <a:pt x="14535" y="18112"/>
                    <a:pt x="14504" y="18151"/>
                    <a:pt x="14495" y="18109"/>
                  </a:cubicBezTo>
                  <a:lnTo>
                    <a:pt x="14472" y="18109"/>
                  </a:lnTo>
                  <a:cubicBezTo>
                    <a:pt x="14466" y="18106"/>
                    <a:pt x="14458" y="18113"/>
                    <a:pt x="14457" y="18091"/>
                  </a:cubicBezTo>
                  <a:lnTo>
                    <a:pt x="14450" y="18091"/>
                  </a:lnTo>
                  <a:lnTo>
                    <a:pt x="14410" y="18091"/>
                  </a:lnTo>
                  <a:lnTo>
                    <a:pt x="14400" y="18091"/>
                  </a:lnTo>
                  <a:lnTo>
                    <a:pt x="14380" y="18091"/>
                  </a:lnTo>
                  <a:lnTo>
                    <a:pt x="14370" y="18091"/>
                  </a:lnTo>
                  <a:cubicBezTo>
                    <a:pt x="14363" y="18093"/>
                    <a:pt x="14356" y="18094"/>
                    <a:pt x="14355" y="18073"/>
                  </a:cubicBezTo>
                  <a:cubicBezTo>
                    <a:pt x="14336" y="18060"/>
                    <a:pt x="14332" y="18104"/>
                    <a:pt x="14313" y="18091"/>
                  </a:cubicBezTo>
                  <a:cubicBezTo>
                    <a:pt x="14305" y="18122"/>
                    <a:pt x="14284" y="18106"/>
                    <a:pt x="14268" y="18109"/>
                  </a:cubicBezTo>
                  <a:lnTo>
                    <a:pt x="14253" y="18106"/>
                  </a:lnTo>
                  <a:lnTo>
                    <a:pt x="14248" y="18109"/>
                  </a:lnTo>
                  <a:lnTo>
                    <a:pt x="14198" y="18109"/>
                  </a:lnTo>
                  <a:cubicBezTo>
                    <a:pt x="14178" y="18124"/>
                    <a:pt x="14181" y="18112"/>
                    <a:pt x="14158" y="18109"/>
                  </a:cubicBezTo>
                  <a:cubicBezTo>
                    <a:pt x="14126" y="18166"/>
                    <a:pt x="14090" y="18120"/>
                    <a:pt x="14068" y="18146"/>
                  </a:cubicBezTo>
                  <a:cubicBezTo>
                    <a:pt x="14009" y="18204"/>
                    <a:pt x="13952" y="18316"/>
                    <a:pt x="13890" y="18310"/>
                  </a:cubicBezTo>
                  <a:cubicBezTo>
                    <a:pt x="13882" y="18320"/>
                    <a:pt x="13864" y="18288"/>
                    <a:pt x="13865" y="18328"/>
                  </a:cubicBezTo>
                  <a:cubicBezTo>
                    <a:pt x="13864" y="18389"/>
                    <a:pt x="13885" y="18422"/>
                    <a:pt x="13896" y="18382"/>
                  </a:cubicBezTo>
                  <a:cubicBezTo>
                    <a:pt x="13935" y="18370"/>
                    <a:pt x="13953" y="18436"/>
                    <a:pt x="13991" y="18422"/>
                  </a:cubicBezTo>
                  <a:lnTo>
                    <a:pt x="14067" y="18419"/>
                  </a:lnTo>
                  <a:cubicBezTo>
                    <a:pt x="14075" y="18408"/>
                    <a:pt x="14098" y="18441"/>
                    <a:pt x="14098" y="18401"/>
                  </a:cubicBezTo>
                  <a:lnTo>
                    <a:pt x="14102" y="18401"/>
                  </a:lnTo>
                  <a:lnTo>
                    <a:pt x="14108" y="18401"/>
                  </a:lnTo>
                  <a:lnTo>
                    <a:pt x="14143" y="18404"/>
                  </a:lnTo>
                  <a:lnTo>
                    <a:pt x="14158" y="18401"/>
                  </a:lnTo>
                  <a:cubicBezTo>
                    <a:pt x="14166" y="18409"/>
                    <a:pt x="14156" y="18427"/>
                    <a:pt x="14158" y="18459"/>
                  </a:cubicBezTo>
                  <a:cubicBezTo>
                    <a:pt x="14188" y="18437"/>
                    <a:pt x="14241" y="18501"/>
                    <a:pt x="14253" y="18419"/>
                  </a:cubicBezTo>
                  <a:lnTo>
                    <a:pt x="14253" y="18382"/>
                  </a:lnTo>
                  <a:lnTo>
                    <a:pt x="14255" y="18364"/>
                  </a:lnTo>
                  <a:lnTo>
                    <a:pt x="14278" y="18364"/>
                  </a:lnTo>
                  <a:cubicBezTo>
                    <a:pt x="14279" y="18353"/>
                    <a:pt x="14279" y="18343"/>
                    <a:pt x="14283" y="18346"/>
                  </a:cubicBezTo>
                  <a:cubicBezTo>
                    <a:pt x="14309" y="18334"/>
                    <a:pt x="14348" y="18370"/>
                    <a:pt x="14365" y="18328"/>
                  </a:cubicBezTo>
                  <a:lnTo>
                    <a:pt x="14405" y="18328"/>
                  </a:lnTo>
                  <a:cubicBezTo>
                    <a:pt x="14424" y="18370"/>
                    <a:pt x="14463" y="18334"/>
                    <a:pt x="14490" y="18346"/>
                  </a:cubicBezTo>
                  <a:lnTo>
                    <a:pt x="14507" y="18346"/>
                  </a:lnTo>
                  <a:lnTo>
                    <a:pt x="14510" y="18346"/>
                  </a:lnTo>
                  <a:cubicBezTo>
                    <a:pt x="14518" y="18341"/>
                    <a:pt x="14521" y="18367"/>
                    <a:pt x="14527" y="18368"/>
                  </a:cubicBezTo>
                  <a:cubicBezTo>
                    <a:pt x="14534" y="18367"/>
                    <a:pt x="14538" y="18376"/>
                    <a:pt x="14542" y="18386"/>
                  </a:cubicBezTo>
                  <a:cubicBezTo>
                    <a:pt x="14552" y="18417"/>
                    <a:pt x="14560" y="18448"/>
                    <a:pt x="14577" y="18455"/>
                  </a:cubicBezTo>
                  <a:cubicBezTo>
                    <a:pt x="14587" y="18459"/>
                    <a:pt x="14588" y="18438"/>
                    <a:pt x="14597" y="18441"/>
                  </a:cubicBezTo>
                  <a:cubicBezTo>
                    <a:pt x="14600" y="18465"/>
                    <a:pt x="14608" y="18474"/>
                    <a:pt x="14617" y="18477"/>
                  </a:cubicBezTo>
                  <a:cubicBezTo>
                    <a:pt x="14638" y="18541"/>
                    <a:pt x="14708" y="18431"/>
                    <a:pt x="14714" y="18550"/>
                  </a:cubicBezTo>
                  <a:cubicBezTo>
                    <a:pt x="14720" y="18551"/>
                    <a:pt x="14721" y="18573"/>
                    <a:pt x="14729" y="18568"/>
                  </a:cubicBezTo>
                  <a:cubicBezTo>
                    <a:pt x="14741" y="18532"/>
                    <a:pt x="14757" y="18599"/>
                    <a:pt x="14769" y="18546"/>
                  </a:cubicBezTo>
                  <a:close/>
                  <a:moveTo>
                    <a:pt x="14273" y="19388"/>
                  </a:moveTo>
                  <a:cubicBezTo>
                    <a:pt x="14266" y="19384"/>
                    <a:pt x="14255" y="19398"/>
                    <a:pt x="14253" y="19373"/>
                  </a:cubicBezTo>
                  <a:cubicBezTo>
                    <a:pt x="14253" y="19373"/>
                    <a:pt x="14248" y="19369"/>
                    <a:pt x="14248" y="19369"/>
                  </a:cubicBezTo>
                  <a:lnTo>
                    <a:pt x="14223" y="19373"/>
                  </a:lnTo>
                  <a:cubicBezTo>
                    <a:pt x="14220" y="19374"/>
                    <a:pt x="14217" y="19376"/>
                    <a:pt x="14218" y="19391"/>
                  </a:cubicBezTo>
                  <a:cubicBezTo>
                    <a:pt x="14231" y="19410"/>
                    <a:pt x="14273" y="19438"/>
                    <a:pt x="14273" y="19388"/>
                  </a:cubicBezTo>
                  <a:close/>
                  <a:moveTo>
                    <a:pt x="14088" y="19559"/>
                  </a:moveTo>
                  <a:cubicBezTo>
                    <a:pt x="14104" y="19575"/>
                    <a:pt x="14098" y="19508"/>
                    <a:pt x="14108" y="19500"/>
                  </a:cubicBezTo>
                  <a:cubicBezTo>
                    <a:pt x="14104" y="19473"/>
                    <a:pt x="14094" y="19461"/>
                    <a:pt x="14082" y="19464"/>
                  </a:cubicBezTo>
                  <a:cubicBezTo>
                    <a:pt x="14080" y="19507"/>
                    <a:pt x="14084" y="19537"/>
                    <a:pt x="14088" y="19559"/>
                  </a:cubicBezTo>
                  <a:close/>
                  <a:moveTo>
                    <a:pt x="14265" y="19100"/>
                  </a:moveTo>
                  <a:cubicBezTo>
                    <a:pt x="14242" y="19134"/>
                    <a:pt x="14258" y="19027"/>
                    <a:pt x="14240" y="19045"/>
                  </a:cubicBezTo>
                  <a:cubicBezTo>
                    <a:pt x="14241" y="19093"/>
                    <a:pt x="14240" y="19124"/>
                    <a:pt x="14227" y="19118"/>
                  </a:cubicBezTo>
                  <a:cubicBezTo>
                    <a:pt x="14224" y="19119"/>
                    <a:pt x="14221" y="19121"/>
                    <a:pt x="14222" y="19136"/>
                  </a:cubicBezTo>
                  <a:lnTo>
                    <a:pt x="14202" y="19136"/>
                  </a:lnTo>
                  <a:lnTo>
                    <a:pt x="14182" y="19136"/>
                  </a:lnTo>
                  <a:cubicBezTo>
                    <a:pt x="14183" y="19121"/>
                    <a:pt x="14180" y="19119"/>
                    <a:pt x="14177" y="19118"/>
                  </a:cubicBezTo>
                  <a:lnTo>
                    <a:pt x="14167" y="19118"/>
                  </a:lnTo>
                  <a:cubicBezTo>
                    <a:pt x="14149" y="19111"/>
                    <a:pt x="14124" y="19041"/>
                    <a:pt x="14145" y="19005"/>
                  </a:cubicBezTo>
                  <a:lnTo>
                    <a:pt x="14180" y="19009"/>
                  </a:lnTo>
                  <a:lnTo>
                    <a:pt x="14210" y="19009"/>
                  </a:lnTo>
                  <a:cubicBezTo>
                    <a:pt x="14216" y="19012"/>
                    <a:pt x="14220" y="19005"/>
                    <a:pt x="14222" y="18991"/>
                  </a:cubicBezTo>
                  <a:cubicBezTo>
                    <a:pt x="14230" y="18985"/>
                    <a:pt x="14230" y="19008"/>
                    <a:pt x="14237" y="19009"/>
                  </a:cubicBezTo>
                  <a:cubicBezTo>
                    <a:pt x="14237" y="19049"/>
                    <a:pt x="14258" y="19013"/>
                    <a:pt x="14267" y="19023"/>
                  </a:cubicBezTo>
                  <a:cubicBezTo>
                    <a:pt x="14267" y="19023"/>
                    <a:pt x="14265" y="19100"/>
                    <a:pt x="14265" y="19100"/>
                  </a:cubicBezTo>
                  <a:close/>
                  <a:moveTo>
                    <a:pt x="14740" y="17683"/>
                  </a:moveTo>
                  <a:cubicBezTo>
                    <a:pt x="14729" y="17455"/>
                    <a:pt x="14666" y="17606"/>
                    <a:pt x="14630" y="17625"/>
                  </a:cubicBezTo>
                  <a:cubicBezTo>
                    <a:pt x="14642" y="17644"/>
                    <a:pt x="14661" y="17644"/>
                    <a:pt x="14675" y="17607"/>
                  </a:cubicBezTo>
                  <a:cubicBezTo>
                    <a:pt x="14697" y="17652"/>
                    <a:pt x="14704" y="17734"/>
                    <a:pt x="14740" y="17683"/>
                  </a:cubicBezTo>
                  <a:close/>
                  <a:moveTo>
                    <a:pt x="15106" y="16653"/>
                  </a:moveTo>
                  <a:cubicBezTo>
                    <a:pt x="15113" y="16629"/>
                    <a:pt x="15113" y="16567"/>
                    <a:pt x="15106" y="16543"/>
                  </a:cubicBezTo>
                  <a:lnTo>
                    <a:pt x="15096" y="16543"/>
                  </a:lnTo>
                  <a:lnTo>
                    <a:pt x="15066" y="16543"/>
                  </a:lnTo>
                  <a:cubicBezTo>
                    <a:pt x="15065" y="16565"/>
                    <a:pt x="15058" y="16563"/>
                    <a:pt x="15051" y="16561"/>
                  </a:cubicBezTo>
                  <a:lnTo>
                    <a:pt x="15044" y="16561"/>
                  </a:lnTo>
                  <a:cubicBezTo>
                    <a:pt x="15044" y="16579"/>
                    <a:pt x="15040" y="16576"/>
                    <a:pt x="15036" y="16580"/>
                  </a:cubicBezTo>
                  <a:cubicBezTo>
                    <a:pt x="15034" y="16622"/>
                    <a:pt x="15037" y="16649"/>
                    <a:pt x="15041" y="16671"/>
                  </a:cubicBezTo>
                  <a:lnTo>
                    <a:pt x="15051" y="16671"/>
                  </a:lnTo>
                  <a:cubicBezTo>
                    <a:pt x="15051" y="16671"/>
                    <a:pt x="15054" y="16671"/>
                    <a:pt x="15054" y="16671"/>
                  </a:cubicBezTo>
                  <a:cubicBezTo>
                    <a:pt x="15073" y="16676"/>
                    <a:pt x="15087" y="16668"/>
                    <a:pt x="15099" y="16653"/>
                  </a:cubicBezTo>
                  <a:lnTo>
                    <a:pt x="15106" y="16653"/>
                  </a:lnTo>
                  <a:close/>
                  <a:moveTo>
                    <a:pt x="14642" y="17432"/>
                  </a:moveTo>
                  <a:cubicBezTo>
                    <a:pt x="14658" y="17375"/>
                    <a:pt x="14625" y="17401"/>
                    <a:pt x="14612" y="17395"/>
                  </a:cubicBezTo>
                  <a:cubicBezTo>
                    <a:pt x="14600" y="17401"/>
                    <a:pt x="14593" y="17393"/>
                    <a:pt x="14587" y="17377"/>
                  </a:cubicBezTo>
                  <a:cubicBezTo>
                    <a:pt x="14591" y="17427"/>
                    <a:pt x="14563" y="17364"/>
                    <a:pt x="14567" y="17414"/>
                  </a:cubicBezTo>
                  <a:cubicBezTo>
                    <a:pt x="14576" y="17496"/>
                    <a:pt x="14603" y="17440"/>
                    <a:pt x="14610" y="17450"/>
                  </a:cubicBezTo>
                  <a:cubicBezTo>
                    <a:pt x="14623" y="17452"/>
                    <a:pt x="14636" y="17453"/>
                    <a:pt x="14642" y="17432"/>
                  </a:cubicBezTo>
                  <a:close/>
                  <a:moveTo>
                    <a:pt x="14373" y="17785"/>
                  </a:moveTo>
                  <a:cubicBezTo>
                    <a:pt x="14377" y="17769"/>
                    <a:pt x="14380" y="17753"/>
                    <a:pt x="14373" y="17749"/>
                  </a:cubicBezTo>
                  <a:cubicBezTo>
                    <a:pt x="14360" y="17681"/>
                    <a:pt x="14332" y="17755"/>
                    <a:pt x="14323" y="17690"/>
                  </a:cubicBezTo>
                  <a:cubicBezTo>
                    <a:pt x="14327" y="17760"/>
                    <a:pt x="14297" y="17706"/>
                    <a:pt x="14303" y="17785"/>
                  </a:cubicBezTo>
                  <a:lnTo>
                    <a:pt x="14313" y="17785"/>
                  </a:lnTo>
                  <a:lnTo>
                    <a:pt x="14323" y="17785"/>
                  </a:lnTo>
                  <a:lnTo>
                    <a:pt x="14358" y="17781"/>
                  </a:lnTo>
                  <a:lnTo>
                    <a:pt x="14368" y="17781"/>
                  </a:lnTo>
                  <a:lnTo>
                    <a:pt x="14373" y="17785"/>
                  </a:lnTo>
                  <a:close/>
                  <a:moveTo>
                    <a:pt x="14702" y="17060"/>
                  </a:moveTo>
                  <a:lnTo>
                    <a:pt x="14685" y="17060"/>
                  </a:lnTo>
                  <a:cubicBezTo>
                    <a:pt x="14677" y="17065"/>
                    <a:pt x="14660" y="17042"/>
                    <a:pt x="14665" y="17097"/>
                  </a:cubicBezTo>
                  <a:cubicBezTo>
                    <a:pt x="14681" y="17100"/>
                    <a:pt x="14697" y="17098"/>
                    <a:pt x="14702" y="17060"/>
                  </a:cubicBezTo>
                  <a:close/>
                  <a:moveTo>
                    <a:pt x="14300" y="17931"/>
                  </a:moveTo>
                  <a:cubicBezTo>
                    <a:pt x="14311" y="17927"/>
                    <a:pt x="14321" y="17910"/>
                    <a:pt x="14323" y="17865"/>
                  </a:cubicBezTo>
                  <a:lnTo>
                    <a:pt x="14283" y="17865"/>
                  </a:lnTo>
                  <a:lnTo>
                    <a:pt x="14273" y="17865"/>
                  </a:lnTo>
                  <a:cubicBezTo>
                    <a:pt x="14269" y="17878"/>
                    <a:pt x="14258" y="17894"/>
                    <a:pt x="14257" y="17865"/>
                  </a:cubicBezTo>
                  <a:lnTo>
                    <a:pt x="14253" y="17865"/>
                  </a:lnTo>
                  <a:lnTo>
                    <a:pt x="14247" y="17865"/>
                  </a:lnTo>
                  <a:cubicBezTo>
                    <a:pt x="14240" y="17923"/>
                    <a:pt x="14224" y="17840"/>
                    <a:pt x="14218" y="17883"/>
                  </a:cubicBezTo>
                  <a:cubicBezTo>
                    <a:pt x="14217" y="17863"/>
                    <a:pt x="14212" y="17873"/>
                    <a:pt x="14212" y="17883"/>
                  </a:cubicBezTo>
                  <a:cubicBezTo>
                    <a:pt x="14204" y="17874"/>
                    <a:pt x="14186" y="17905"/>
                    <a:pt x="14187" y="17865"/>
                  </a:cubicBezTo>
                  <a:lnTo>
                    <a:pt x="14182" y="17862"/>
                  </a:lnTo>
                  <a:cubicBezTo>
                    <a:pt x="14178" y="17866"/>
                    <a:pt x="14172" y="17866"/>
                    <a:pt x="14172" y="17883"/>
                  </a:cubicBezTo>
                  <a:lnTo>
                    <a:pt x="14152" y="17883"/>
                  </a:lnTo>
                  <a:cubicBezTo>
                    <a:pt x="14141" y="17850"/>
                    <a:pt x="14129" y="17851"/>
                    <a:pt x="14117" y="17865"/>
                  </a:cubicBezTo>
                  <a:cubicBezTo>
                    <a:pt x="14103" y="17865"/>
                    <a:pt x="14088" y="17858"/>
                    <a:pt x="14082" y="17883"/>
                  </a:cubicBezTo>
                  <a:cubicBezTo>
                    <a:pt x="14069" y="17881"/>
                    <a:pt x="14056" y="17880"/>
                    <a:pt x="14050" y="17902"/>
                  </a:cubicBezTo>
                  <a:cubicBezTo>
                    <a:pt x="14078" y="17937"/>
                    <a:pt x="14106" y="17927"/>
                    <a:pt x="14135" y="17920"/>
                  </a:cubicBezTo>
                  <a:cubicBezTo>
                    <a:pt x="14136" y="17941"/>
                    <a:pt x="14144" y="17935"/>
                    <a:pt x="14150" y="17938"/>
                  </a:cubicBezTo>
                  <a:cubicBezTo>
                    <a:pt x="14152" y="17969"/>
                    <a:pt x="14146" y="17972"/>
                    <a:pt x="14140" y="17975"/>
                  </a:cubicBezTo>
                  <a:cubicBezTo>
                    <a:pt x="14123" y="17944"/>
                    <a:pt x="14113" y="17992"/>
                    <a:pt x="14092" y="17993"/>
                  </a:cubicBezTo>
                  <a:cubicBezTo>
                    <a:pt x="14093" y="18013"/>
                    <a:pt x="14101" y="18005"/>
                    <a:pt x="14102" y="18029"/>
                  </a:cubicBezTo>
                  <a:cubicBezTo>
                    <a:pt x="14107" y="18032"/>
                    <a:pt x="14116" y="18026"/>
                    <a:pt x="14117" y="18047"/>
                  </a:cubicBezTo>
                  <a:cubicBezTo>
                    <a:pt x="14129" y="18032"/>
                    <a:pt x="14143" y="18023"/>
                    <a:pt x="14162" y="18029"/>
                  </a:cubicBezTo>
                  <a:cubicBezTo>
                    <a:pt x="14170" y="17987"/>
                    <a:pt x="14200" y="18023"/>
                    <a:pt x="14217" y="18011"/>
                  </a:cubicBezTo>
                  <a:cubicBezTo>
                    <a:pt x="14221" y="18014"/>
                    <a:pt x="14221" y="18004"/>
                    <a:pt x="14222" y="17993"/>
                  </a:cubicBezTo>
                  <a:lnTo>
                    <a:pt x="14228" y="17993"/>
                  </a:lnTo>
                  <a:cubicBezTo>
                    <a:pt x="14240" y="17960"/>
                    <a:pt x="14266" y="17985"/>
                    <a:pt x="14268" y="17920"/>
                  </a:cubicBezTo>
                  <a:cubicBezTo>
                    <a:pt x="14277" y="17924"/>
                    <a:pt x="14289" y="17935"/>
                    <a:pt x="14300" y="17931"/>
                  </a:cubicBezTo>
                  <a:close/>
                  <a:moveTo>
                    <a:pt x="14884" y="16642"/>
                  </a:moveTo>
                  <a:cubicBezTo>
                    <a:pt x="14900" y="16648"/>
                    <a:pt x="14917" y="16614"/>
                    <a:pt x="14904" y="16569"/>
                  </a:cubicBezTo>
                  <a:lnTo>
                    <a:pt x="14894" y="16569"/>
                  </a:lnTo>
                  <a:cubicBezTo>
                    <a:pt x="14881" y="16564"/>
                    <a:pt x="14871" y="16575"/>
                    <a:pt x="14872" y="16623"/>
                  </a:cubicBezTo>
                  <a:cubicBezTo>
                    <a:pt x="14876" y="16627"/>
                    <a:pt x="14884" y="16624"/>
                    <a:pt x="14884" y="16642"/>
                  </a:cubicBezTo>
                  <a:close/>
                  <a:moveTo>
                    <a:pt x="14564" y="17137"/>
                  </a:moveTo>
                  <a:cubicBezTo>
                    <a:pt x="14562" y="17112"/>
                    <a:pt x="14551" y="17118"/>
                    <a:pt x="14544" y="17115"/>
                  </a:cubicBezTo>
                  <a:cubicBezTo>
                    <a:pt x="14548" y="17055"/>
                    <a:pt x="14572" y="17124"/>
                    <a:pt x="14584" y="17064"/>
                  </a:cubicBezTo>
                  <a:cubicBezTo>
                    <a:pt x="14575" y="16967"/>
                    <a:pt x="14555" y="17037"/>
                    <a:pt x="14534" y="17042"/>
                  </a:cubicBezTo>
                  <a:cubicBezTo>
                    <a:pt x="14535" y="17099"/>
                    <a:pt x="14522" y="17132"/>
                    <a:pt x="14534" y="17173"/>
                  </a:cubicBezTo>
                  <a:cubicBezTo>
                    <a:pt x="14548" y="17178"/>
                    <a:pt x="14549" y="17132"/>
                    <a:pt x="14564" y="17137"/>
                  </a:cubicBezTo>
                  <a:close/>
                  <a:moveTo>
                    <a:pt x="14317" y="17676"/>
                  </a:moveTo>
                  <a:lnTo>
                    <a:pt x="14317" y="17618"/>
                  </a:lnTo>
                  <a:lnTo>
                    <a:pt x="14282" y="17621"/>
                  </a:lnTo>
                  <a:cubicBezTo>
                    <a:pt x="14278" y="17694"/>
                    <a:pt x="14301" y="17673"/>
                    <a:pt x="14317" y="17676"/>
                  </a:cubicBezTo>
                  <a:close/>
                  <a:moveTo>
                    <a:pt x="14293" y="17494"/>
                  </a:moveTo>
                  <a:cubicBezTo>
                    <a:pt x="14300" y="17452"/>
                    <a:pt x="14314" y="17432"/>
                    <a:pt x="14323" y="17399"/>
                  </a:cubicBezTo>
                  <a:cubicBezTo>
                    <a:pt x="14323" y="17399"/>
                    <a:pt x="14268" y="17403"/>
                    <a:pt x="14268" y="17403"/>
                  </a:cubicBezTo>
                  <a:cubicBezTo>
                    <a:pt x="14259" y="17447"/>
                    <a:pt x="14229" y="17413"/>
                    <a:pt x="14218" y="17403"/>
                  </a:cubicBezTo>
                  <a:cubicBezTo>
                    <a:pt x="14224" y="17426"/>
                    <a:pt x="14223" y="17436"/>
                    <a:pt x="14213" y="17436"/>
                  </a:cubicBezTo>
                  <a:cubicBezTo>
                    <a:pt x="14224" y="17490"/>
                    <a:pt x="14247" y="17395"/>
                    <a:pt x="14253" y="17472"/>
                  </a:cubicBezTo>
                  <a:cubicBezTo>
                    <a:pt x="14270" y="17468"/>
                    <a:pt x="14274" y="17508"/>
                    <a:pt x="14293" y="17494"/>
                  </a:cubicBezTo>
                  <a:close/>
                  <a:moveTo>
                    <a:pt x="14143" y="17588"/>
                  </a:moveTo>
                  <a:cubicBezTo>
                    <a:pt x="14145" y="17546"/>
                    <a:pt x="14165" y="17572"/>
                    <a:pt x="14163" y="17516"/>
                  </a:cubicBezTo>
                  <a:lnTo>
                    <a:pt x="14157" y="17516"/>
                  </a:lnTo>
                  <a:cubicBezTo>
                    <a:pt x="14157" y="17556"/>
                    <a:pt x="14139" y="17524"/>
                    <a:pt x="14132" y="17534"/>
                  </a:cubicBezTo>
                  <a:cubicBezTo>
                    <a:pt x="14130" y="17570"/>
                    <a:pt x="14140" y="17570"/>
                    <a:pt x="14143" y="17588"/>
                  </a:cubicBezTo>
                  <a:close/>
                  <a:moveTo>
                    <a:pt x="6935" y="7242"/>
                  </a:moveTo>
                  <a:cubicBezTo>
                    <a:pt x="6894" y="7233"/>
                    <a:pt x="6892" y="7165"/>
                    <a:pt x="6910" y="7100"/>
                  </a:cubicBezTo>
                  <a:cubicBezTo>
                    <a:pt x="6907" y="7086"/>
                    <a:pt x="6911" y="7072"/>
                    <a:pt x="6921" y="7060"/>
                  </a:cubicBezTo>
                  <a:cubicBezTo>
                    <a:pt x="6922" y="6989"/>
                    <a:pt x="6963" y="7023"/>
                    <a:pt x="6975" y="7045"/>
                  </a:cubicBezTo>
                  <a:cubicBezTo>
                    <a:pt x="6988" y="7081"/>
                    <a:pt x="6979" y="7109"/>
                    <a:pt x="6971" y="7140"/>
                  </a:cubicBezTo>
                  <a:cubicBezTo>
                    <a:pt x="6983" y="7179"/>
                    <a:pt x="6956" y="7210"/>
                    <a:pt x="6935" y="7242"/>
                  </a:cubicBezTo>
                  <a:close/>
                  <a:moveTo>
                    <a:pt x="2737" y="16150"/>
                  </a:moveTo>
                  <a:cubicBezTo>
                    <a:pt x="2740" y="16111"/>
                    <a:pt x="2720" y="16067"/>
                    <a:pt x="2702" y="16073"/>
                  </a:cubicBezTo>
                  <a:cubicBezTo>
                    <a:pt x="2702" y="16073"/>
                    <a:pt x="2696" y="16088"/>
                    <a:pt x="2696" y="16088"/>
                  </a:cubicBezTo>
                  <a:cubicBezTo>
                    <a:pt x="2672" y="16118"/>
                    <a:pt x="2646" y="16158"/>
                    <a:pt x="2621" y="16223"/>
                  </a:cubicBezTo>
                  <a:lnTo>
                    <a:pt x="2612" y="16241"/>
                  </a:lnTo>
                  <a:lnTo>
                    <a:pt x="2597" y="16274"/>
                  </a:lnTo>
                  <a:cubicBezTo>
                    <a:pt x="2598" y="16303"/>
                    <a:pt x="2603" y="16333"/>
                    <a:pt x="2619" y="16358"/>
                  </a:cubicBezTo>
                  <a:cubicBezTo>
                    <a:pt x="2626" y="16348"/>
                    <a:pt x="2635" y="16320"/>
                    <a:pt x="2641" y="16332"/>
                  </a:cubicBezTo>
                  <a:lnTo>
                    <a:pt x="2647" y="16317"/>
                  </a:lnTo>
                  <a:cubicBezTo>
                    <a:pt x="2658" y="16293"/>
                    <a:pt x="2669" y="16269"/>
                    <a:pt x="2677" y="16281"/>
                  </a:cubicBezTo>
                  <a:lnTo>
                    <a:pt x="2722" y="16183"/>
                  </a:lnTo>
                  <a:lnTo>
                    <a:pt x="2737" y="16150"/>
                  </a:lnTo>
                  <a:close/>
                  <a:moveTo>
                    <a:pt x="2472" y="16729"/>
                  </a:moveTo>
                  <a:cubicBezTo>
                    <a:pt x="2476" y="16656"/>
                    <a:pt x="2441" y="16685"/>
                    <a:pt x="2419" y="16744"/>
                  </a:cubicBezTo>
                  <a:cubicBezTo>
                    <a:pt x="2424" y="16757"/>
                    <a:pt x="2413" y="16771"/>
                    <a:pt x="2409" y="16787"/>
                  </a:cubicBezTo>
                  <a:cubicBezTo>
                    <a:pt x="2422" y="16826"/>
                    <a:pt x="2439" y="16809"/>
                    <a:pt x="2457" y="16762"/>
                  </a:cubicBezTo>
                  <a:lnTo>
                    <a:pt x="2472" y="16729"/>
                  </a:lnTo>
                  <a:close/>
                  <a:moveTo>
                    <a:pt x="1945" y="17181"/>
                  </a:moveTo>
                  <a:cubicBezTo>
                    <a:pt x="1925" y="17170"/>
                    <a:pt x="1903" y="17217"/>
                    <a:pt x="1880" y="17272"/>
                  </a:cubicBezTo>
                  <a:cubicBezTo>
                    <a:pt x="1890" y="17327"/>
                    <a:pt x="1907" y="17258"/>
                    <a:pt x="1922" y="17232"/>
                  </a:cubicBezTo>
                  <a:lnTo>
                    <a:pt x="1945" y="17181"/>
                  </a:lnTo>
                  <a:close/>
                  <a:moveTo>
                    <a:pt x="1753" y="17599"/>
                  </a:moveTo>
                  <a:cubicBezTo>
                    <a:pt x="1769" y="17575"/>
                    <a:pt x="1777" y="17543"/>
                    <a:pt x="1768" y="17494"/>
                  </a:cubicBezTo>
                  <a:cubicBezTo>
                    <a:pt x="1730" y="17491"/>
                    <a:pt x="1716" y="17619"/>
                    <a:pt x="1690" y="17592"/>
                  </a:cubicBezTo>
                  <a:cubicBezTo>
                    <a:pt x="1700" y="17565"/>
                    <a:pt x="1720" y="17531"/>
                    <a:pt x="1715" y="17508"/>
                  </a:cubicBezTo>
                  <a:cubicBezTo>
                    <a:pt x="1694" y="17560"/>
                    <a:pt x="1677" y="17533"/>
                    <a:pt x="1656" y="17585"/>
                  </a:cubicBezTo>
                  <a:cubicBezTo>
                    <a:pt x="1652" y="17652"/>
                    <a:pt x="1682" y="17630"/>
                    <a:pt x="1698" y="17676"/>
                  </a:cubicBezTo>
                  <a:cubicBezTo>
                    <a:pt x="1715" y="17643"/>
                    <a:pt x="1737" y="17624"/>
                    <a:pt x="1753" y="17599"/>
                  </a:cubicBezTo>
                  <a:close/>
                  <a:moveTo>
                    <a:pt x="1695" y="17261"/>
                  </a:moveTo>
                  <a:cubicBezTo>
                    <a:pt x="1698" y="17231"/>
                    <a:pt x="1707" y="17197"/>
                    <a:pt x="1726" y="17162"/>
                  </a:cubicBezTo>
                  <a:cubicBezTo>
                    <a:pt x="1744" y="17115"/>
                    <a:pt x="1802" y="17027"/>
                    <a:pt x="1760" y="17039"/>
                  </a:cubicBezTo>
                  <a:cubicBezTo>
                    <a:pt x="1744" y="17043"/>
                    <a:pt x="1728" y="17083"/>
                    <a:pt x="1710" y="17126"/>
                  </a:cubicBezTo>
                  <a:cubicBezTo>
                    <a:pt x="1701" y="17158"/>
                    <a:pt x="1639" y="17214"/>
                    <a:pt x="1653" y="17301"/>
                  </a:cubicBezTo>
                  <a:cubicBezTo>
                    <a:pt x="1664" y="17348"/>
                    <a:pt x="1684" y="17214"/>
                    <a:pt x="1695" y="17261"/>
                  </a:cubicBezTo>
                  <a:close/>
                  <a:moveTo>
                    <a:pt x="1251" y="18229"/>
                  </a:moveTo>
                  <a:cubicBezTo>
                    <a:pt x="1226" y="18237"/>
                    <a:pt x="1200" y="18268"/>
                    <a:pt x="1176" y="18262"/>
                  </a:cubicBezTo>
                  <a:cubicBezTo>
                    <a:pt x="1143" y="18315"/>
                    <a:pt x="1147" y="18361"/>
                    <a:pt x="1121" y="18412"/>
                  </a:cubicBezTo>
                  <a:cubicBezTo>
                    <a:pt x="1135" y="18488"/>
                    <a:pt x="1071" y="18494"/>
                    <a:pt x="1072" y="18568"/>
                  </a:cubicBezTo>
                  <a:cubicBezTo>
                    <a:pt x="1086" y="18536"/>
                    <a:pt x="1092" y="18545"/>
                    <a:pt x="1091" y="18579"/>
                  </a:cubicBezTo>
                  <a:cubicBezTo>
                    <a:pt x="1104" y="18535"/>
                    <a:pt x="1140" y="18410"/>
                    <a:pt x="1167" y="18412"/>
                  </a:cubicBezTo>
                  <a:lnTo>
                    <a:pt x="1251" y="18229"/>
                  </a:lnTo>
                  <a:close/>
                  <a:moveTo>
                    <a:pt x="2562" y="15301"/>
                  </a:moveTo>
                  <a:cubicBezTo>
                    <a:pt x="2537" y="15350"/>
                    <a:pt x="2517" y="15266"/>
                    <a:pt x="2497" y="15232"/>
                  </a:cubicBezTo>
                  <a:cubicBezTo>
                    <a:pt x="2474" y="15280"/>
                    <a:pt x="2457" y="15262"/>
                    <a:pt x="2437" y="15261"/>
                  </a:cubicBezTo>
                  <a:cubicBezTo>
                    <a:pt x="2431" y="15191"/>
                    <a:pt x="2461" y="15133"/>
                    <a:pt x="2492" y="15119"/>
                  </a:cubicBezTo>
                  <a:cubicBezTo>
                    <a:pt x="2519" y="15243"/>
                    <a:pt x="2569" y="15178"/>
                    <a:pt x="2562" y="15301"/>
                  </a:cubicBezTo>
                  <a:close/>
                  <a:moveTo>
                    <a:pt x="1251" y="17996"/>
                  </a:moveTo>
                  <a:lnTo>
                    <a:pt x="1233" y="17956"/>
                  </a:lnTo>
                  <a:cubicBezTo>
                    <a:pt x="1209" y="18011"/>
                    <a:pt x="1169" y="18072"/>
                    <a:pt x="1197" y="18113"/>
                  </a:cubicBezTo>
                  <a:lnTo>
                    <a:pt x="1251" y="17996"/>
                  </a:lnTo>
                  <a:close/>
                  <a:moveTo>
                    <a:pt x="1037" y="18463"/>
                  </a:moveTo>
                  <a:cubicBezTo>
                    <a:pt x="1022" y="18417"/>
                    <a:pt x="1000" y="18501"/>
                    <a:pt x="984" y="18477"/>
                  </a:cubicBezTo>
                  <a:cubicBezTo>
                    <a:pt x="985" y="18501"/>
                    <a:pt x="972" y="18526"/>
                    <a:pt x="986" y="18546"/>
                  </a:cubicBezTo>
                  <a:cubicBezTo>
                    <a:pt x="1000" y="18529"/>
                    <a:pt x="1017" y="18450"/>
                    <a:pt x="1029" y="18481"/>
                  </a:cubicBezTo>
                  <a:lnTo>
                    <a:pt x="1037" y="18463"/>
                  </a:lnTo>
                  <a:close/>
                  <a:moveTo>
                    <a:pt x="1820" y="16747"/>
                  </a:moveTo>
                  <a:cubicBezTo>
                    <a:pt x="1857" y="16684"/>
                    <a:pt x="1879" y="16611"/>
                    <a:pt x="1851" y="16510"/>
                  </a:cubicBezTo>
                  <a:cubicBezTo>
                    <a:pt x="1780" y="16594"/>
                    <a:pt x="1794" y="16672"/>
                    <a:pt x="1776" y="16776"/>
                  </a:cubicBezTo>
                  <a:cubicBezTo>
                    <a:pt x="1742" y="16798"/>
                    <a:pt x="1714" y="16863"/>
                    <a:pt x="1703" y="16915"/>
                  </a:cubicBezTo>
                  <a:cubicBezTo>
                    <a:pt x="1733" y="16863"/>
                    <a:pt x="1783" y="16810"/>
                    <a:pt x="1820" y="16747"/>
                  </a:cubicBezTo>
                  <a:close/>
                  <a:moveTo>
                    <a:pt x="1533" y="17148"/>
                  </a:moveTo>
                  <a:cubicBezTo>
                    <a:pt x="1550" y="17095"/>
                    <a:pt x="1556" y="17047"/>
                    <a:pt x="1554" y="16998"/>
                  </a:cubicBezTo>
                  <a:lnTo>
                    <a:pt x="1563" y="16980"/>
                  </a:lnTo>
                  <a:lnTo>
                    <a:pt x="1578" y="16948"/>
                  </a:lnTo>
                  <a:lnTo>
                    <a:pt x="1585" y="16933"/>
                  </a:lnTo>
                  <a:lnTo>
                    <a:pt x="1578" y="16918"/>
                  </a:lnTo>
                  <a:cubicBezTo>
                    <a:pt x="1650" y="16799"/>
                    <a:pt x="1677" y="16640"/>
                    <a:pt x="1696" y="16580"/>
                  </a:cubicBezTo>
                  <a:lnTo>
                    <a:pt x="1705" y="16561"/>
                  </a:lnTo>
                  <a:cubicBezTo>
                    <a:pt x="1742" y="16521"/>
                    <a:pt x="1705" y="16384"/>
                    <a:pt x="1685" y="16452"/>
                  </a:cubicBezTo>
                  <a:cubicBezTo>
                    <a:pt x="1673" y="16454"/>
                    <a:pt x="1629" y="16551"/>
                    <a:pt x="1598" y="16561"/>
                  </a:cubicBezTo>
                  <a:cubicBezTo>
                    <a:pt x="1574" y="16524"/>
                    <a:pt x="1567" y="16486"/>
                    <a:pt x="1600" y="16434"/>
                  </a:cubicBezTo>
                  <a:lnTo>
                    <a:pt x="1623" y="16383"/>
                  </a:lnTo>
                  <a:cubicBezTo>
                    <a:pt x="1627" y="16323"/>
                    <a:pt x="1684" y="16323"/>
                    <a:pt x="1711" y="16241"/>
                  </a:cubicBezTo>
                  <a:lnTo>
                    <a:pt x="1718" y="16226"/>
                  </a:lnTo>
                  <a:cubicBezTo>
                    <a:pt x="1806" y="16068"/>
                    <a:pt x="1806" y="16000"/>
                    <a:pt x="1860" y="15837"/>
                  </a:cubicBezTo>
                  <a:cubicBezTo>
                    <a:pt x="1842" y="15757"/>
                    <a:pt x="1815" y="15829"/>
                    <a:pt x="1796" y="15764"/>
                  </a:cubicBezTo>
                  <a:cubicBezTo>
                    <a:pt x="1780" y="15809"/>
                    <a:pt x="1770" y="15779"/>
                    <a:pt x="1753" y="15837"/>
                  </a:cubicBezTo>
                  <a:lnTo>
                    <a:pt x="1745" y="15855"/>
                  </a:lnTo>
                  <a:lnTo>
                    <a:pt x="1738" y="15840"/>
                  </a:lnTo>
                  <a:lnTo>
                    <a:pt x="1723" y="15873"/>
                  </a:lnTo>
                  <a:cubicBezTo>
                    <a:pt x="1732" y="16003"/>
                    <a:pt x="1611" y="16199"/>
                    <a:pt x="1556" y="16237"/>
                  </a:cubicBezTo>
                  <a:lnTo>
                    <a:pt x="1544" y="16212"/>
                  </a:lnTo>
                  <a:cubicBezTo>
                    <a:pt x="1547" y="16116"/>
                    <a:pt x="1474" y="16246"/>
                    <a:pt x="1518" y="16117"/>
                  </a:cubicBezTo>
                  <a:lnTo>
                    <a:pt x="1533" y="16084"/>
                  </a:lnTo>
                  <a:cubicBezTo>
                    <a:pt x="1531" y="16017"/>
                    <a:pt x="1560" y="15941"/>
                    <a:pt x="1571" y="15870"/>
                  </a:cubicBezTo>
                  <a:cubicBezTo>
                    <a:pt x="1536" y="15872"/>
                    <a:pt x="1532" y="15977"/>
                    <a:pt x="1503" y="15990"/>
                  </a:cubicBezTo>
                  <a:cubicBezTo>
                    <a:pt x="1489" y="16013"/>
                    <a:pt x="1496" y="16033"/>
                    <a:pt x="1486" y="16055"/>
                  </a:cubicBezTo>
                  <a:cubicBezTo>
                    <a:pt x="1515" y="16159"/>
                    <a:pt x="1377" y="16305"/>
                    <a:pt x="1366" y="16419"/>
                  </a:cubicBezTo>
                  <a:cubicBezTo>
                    <a:pt x="1353" y="16452"/>
                    <a:pt x="1345" y="16482"/>
                    <a:pt x="1348" y="16510"/>
                  </a:cubicBezTo>
                  <a:cubicBezTo>
                    <a:pt x="1335" y="16542"/>
                    <a:pt x="1324" y="16534"/>
                    <a:pt x="1311" y="16569"/>
                  </a:cubicBezTo>
                  <a:cubicBezTo>
                    <a:pt x="1288" y="16628"/>
                    <a:pt x="1286" y="16681"/>
                    <a:pt x="1281" y="16736"/>
                  </a:cubicBezTo>
                  <a:cubicBezTo>
                    <a:pt x="1278" y="16756"/>
                    <a:pt x="1277" y="16776"/>
                    <a:pt x="1266" y="16798"/>
                  </a:cubicBezTo>
                  <a:cubicBezTo>
                    <a:pt x="1256" y="16820"/>
                    <a:pt x="1261" y="16837"/>
                    <a:pt x="1248" y="16860"/>
                  </a:cubicBezTo>
                  <a:lnTo>
                    <a:pt x="1239" y="16878"/>
                  </a:lnTo>
                  <a:lnTo>
                    <a:pt x="1217" y="16926"/>
                  </a:lnTo>
                  <a:cubicBezTo>
                    <a:pt x="1181" y="17023"/>
                    <a:pt x="1108" y="17133"/>
                    <a:pt x="1094" y="17224"/>
                  </a:cubicBezTo>
                  <a:lnTo>
                    <a:pt x="1034" y="17355"/>
                  </a:lnTo>
                  <a:cubicBezTo>
                    <a:pt x="995" y="17381"/>
                    <a:pt x="948" y="17532"/>
                    <a:pt x="906" y="17607"/>
                  </a:cubicBezTo>
                  <a:cubicBezTo>
                    <a:pt x="900" y="17623"/>
                    <a:pt x="896" y="17621"/>
                    <a:pt x="892" y="17614"/>
                  </a:cubicBezTo>
                  <a:lnTo>
                    <a:pt x="854" y="17698"/>
                  </a:lnTo>
                  <a:lnTo>
                    <a:pt x="847" y="17683"/>
                  </a:lnTo>
                  <a:lnTo>
                    <a:pt x="835" y="17658"/>
                  </a:lnTo>
                  <a:cubicBezTo>
                    <a:pt x="790" y="17642"/>
                    <a:pt x="732" y="17865"/>
                    <a:pt x="680" y="17945"/>
                  </a:cubicBezTo>
                  <a:cubicBezTo>
                    <a:pt x="688" y="17974"/>
                    <a:pt x="707" y="17955"/>
                    <a:pt x="699" y="17985"/>
                  </a:cubicBezTo>
                  <a:lnTo>
                    <a:pt x="675" y="18036"/>
                  </a:lnTo>
                  <a:lnTo>
                    <a:pt x="622" y="18153"/>
                  </a:lnTo>
                  <a:lnTo>
                    <a:pt x="614" y="18171"/>
                  </a:lnTo>
                  <a:lnTo>
                    <a:pt x="607" y="18186"/>
                  </a:lnTo>
                  <a:cubicBezTo>
                    <a:pt x="593" y="18159"/>
                    <a:pt x="570" y="18251"/>
                    <a:pt x="554" y="18273"/>
                  </a:cubicBezTo>
                  <a:lnTo>
                    <a:pt x="440" y="18521"/>
                  </a:lnTo>
                  <a:cubicBezTo>
                    <a:pt x="377" y="18640"/>
                    <a:pt x="369" y="18744"/>
                    <a:pt x="307" y="18863"/>
                  </a:cubicBezTo>
                  <a:cubicBezTo>
                    <a:pt x="276" y="18873"/>
                    <a:pt x="258" y="18962"/>
                    <a:pt x="280" y="19002"/>
                  </a:cubicBezTo>
                  <a:cubicBezTo>
                    <a:pt x="292" y="19033"/>
                    <a:pt x="309" y="18946"/>
                    <a:pt x="323" y="18929"/>
                  </a:cubicBezTo>
                  <a:cubicBezTo>
                    <a:pt x="414" y="18721"/>
                    <a:pt x="534" y="18620"/>
                    <a:pt x="642" y="18466"/>
                  </a:cubicBezTo>
                  <a:cubicBezTo>
                    <a:pt x="684" y="18411"/>
                    <a:pt x="727" y="18259"/>
                    <a:pt x="794" y="18193"/>
                  </a:cubicBezTo>
                  <a:cubicBezTo>
                    <a:pt x="828" y="18115"/>
                    <a:pt x="818" y="18119"/>
                    <a:pt x="854" y="18062"/>
                  </a:cubicBezTo>
                  <a:lnTo>
                    <a:pt x="931" y="17894"/>
                  </a:lnTo>
                  <a:lnTo>
                    <a:pt x="937" y="17880"/>
                  </a:lnTo>
                  <a:lnTo>
                    <a:pt x="961" y="17829"/>
                  </a:lnTo>
                  <a:cubicBezTo>
                    <a:pt x="986" y="17780"/>
                    <a:pt x="1011" y="17696"/>
                    <a:pt x="1034" y="17690"/>
                  </a:cubicBezTo>
                  <a:cubicBezTo>
                    <a:pt x="1058" y="17620"/>
                    <a:pt x="1078" y="17641"/>
                    <a:pt x="1102" y="17570"/>
                  </a:cubicBezTo>
                  <a:cubicBezTo>
                    <a:pt x="1097" y="17552"/>
                    <a:pt x="1106" y="17531"/>
                    <a:pt x="1117" y="17508"/>
                  </a:cubicBezTo>
                  <a:lnTo>
                    <a:pt x="1132" y="17476"/>
                  </a:lnTo>
                  <a:lnTo>
                    <a:pt x="1164" y="17406"/>
                  </a:lnTo>
                  <a:lnTo>
                    <a:pt x="1179" y="17374"/>
                  </a:lnTo>
                  <a:lnTo>
                    <a:pt x="1239" y="17242"/>
                  </a:lnTo>
                  <a:lnTo>
                    <a:pt x="1248" y="17224"/>
                  </a:lnTo>
                  <a:cubicBezTo>
                    <a:pt x="1242" y="17206"/>
                    <a:pt x="1258" y="17184"/>
                    <a:pt x="1266" y="17162"/>
                  </a:cubicBezTo>
                  <a:lnTo>
                    <a:pt x="1303" y="17082"/>
                  </a:lnTo>
                  <a:cubicBezTo>
                    <a:pt x="1302" y="17024"/>
                    <a:pt x="1357" y="16950"/>
                    <a:pt x="1379" y="16886"/>
                  </a:cubicBezTo>
                  <a:lnTo>
                    <a:pt x="1418" y="16802"/>
                  </a:lnTo>
                  <a:cubicBezTo>
                    <a:pt x="1441" y="16849"/>
                    <a:pt x="1472" y="16893"/>
                    <a:pt x="1429" y="16958"/>
                  </a:cubicBezTo>
                  <a:lnTo>
                    <a:pt x="1421" y="16977"/>
                  </a:lnTo>
                  <a:cubicBezTo>
                    <a:pt x="1401" y="17065"/>
                    <a:pt x="1346" y="17157"/>
                    <a:pt x="1306" y="17250"/>
                  </a:cubicBezTo>
                  <a:lnTo>
                    <a:pt x="1289" y="17286"/>
                  </a:lnTo>
                  <a:lnTo>
                    <a:pt x="1259" y="17352"/>
                  </a:lnTo>
                  <a:cubicBezTo>
                    <a:pt x="1241" y="17411"/>
                    <a:pt x="1265" y="17525"/>
                    <a:pt x="1304" y="17414"/>
                  </a:cubicBezTo>
                  <a:cubicBezTo>
                    <a:pt x="1320" y="17453"/>
                    <a:pt x="1345" y="17301"/>
                    <a:pt x="1361" y="17341"/>
                  </a:cubicBezTo>
                  <a:lnTo>
                    <a:pt x="1399" y="17257"/>
                  </a:lnTo>
                  <a:lnTo>
                    <a:pt x="1406" y="17272"/>
                  </a:lnTo>
                  <a:cubicBezTo>
                    <a:pt x="1419" y="17237"/>
                    <a:pt x="1428" y="17248"/>
                    <a:pt x="1441" y="17217"/>
                  </a:cubicBezTo>
                  <a:lnTo>
                    <a:pt x="1436" y="17206"/>
                  </a:lnTo>
                  <a:cubicBezTo>
                    <a:pt x="1459" y="17153"/>
                    <a:pt x="1481" y="17119"/>
                    <a:pt x="1501" y="17115"/>
                  </a:cubicBezTo>
                  <a:cubicBezTo>
                    <a:pt x="1510" y="17149"/>
                    <a:pt x="1522" y="17135"/>
                    <a:pt x="1533" y="17148"/>
                  </a:cubicBezTo>
                  <a:close/>
                  <a:moveTo>
                    <a:pt x="1169" y="17942"/>
                  </a:moveTo>
                  <a:cubicBezTo>
                    <a:pt x="1160" y="17869"/>
                    <a:pt x="1229" y="17828"/>
                    <a:pt x="1227" y="17734"/>
                  </a:cubicBezTo>
                  <a:cubicBezTo>
                    <a:pt x="1235" y="17711"/>
                    <a:pt x="1226" y="17710"/>
                    <a:pt x="1216" y="17709"/>
                  </a:cubicBezTo>
                  <a:cubicBezTo>
                    <a:pt x="1216" y="17709"/>
                    <a:pt x="1207" y="17727"/>
                    <a:pt x="1207" y="17727"/>
                  </a:cubicBezTo>
                  <a:lnTo>
                    <a:pt x="1192" y="17760"/>
                  </a:lnTo>
                  <a:lnTo>
                    <a:pt x="1139" y="17876"/>
                  </a:lnTo>
                  <a:lnTo>
                    <a:pt x="1124" y="17909"/>
                  </a:lnTo>
                  <a:lnTo>
                    <a:pt x="1109" y="17942"/>
                  </a:lnTo>
                  <a:cubicBezTo>
                    <a:pt x="1125" y="18019"/>
                    <a:pt x="1153" y="17880"/>
                    <a:pt x="1169" y="17942"/>
                  </a:cubicBezTo>
                  <a:close/>
                  <a:moveTo>
                    <a:pt x="1141" y="17756"/>
                  </a:moveTo>
                  <a:cubicBezTo>
                    <a:pt x="1106" y="17706"/>
                    <a:pt x="1065" y="17836"/>
                    <a:pt x="1041" y="17902"/>
                  </a:cubicBezTo>
                  <a:cubicBezTo>
                    <a:pt x="1016" y="17863"/>
                    <a:pt x="981" y="17968"/>
                    <a:pt x="954" y="17982"/>
                  </a:cubicBezTo>
                  <a:lnTo>
                    <a:pt x="947" y="17996"/>
                  </a:lnTo>
                  <a:cubicBezTo>
                    <a:pt x="943" y="17989"/>
                    <a:pt x="939" y="17987"/>
                    <a:pt x="934" y="18004"/>
                  </a:cubicBezTo>
                  <a:cubicBezTo>
                    <a:pt x="905" y="18051"/>
                    <a:pt x="870" y="18173"/>
                    <a:pt x="844" y="18171"/>
                  </a:cubicBezTo>
                  <a:cubicBezTo>
                    <a:pt x="818" y="18236"/>
                    <a:pt x="794" y="18279"/>
                    <a:pt x="770" y="18310"/>
                  </a:cubicBezTo>
                  <a:cubicBezTo>
                    <a:pt x="776" y="18327"/>
                    <a:pt x="760" y="18350"/>
                    <a:pt x="752" y="18371"/>
                  </a:cubicBezTo>
                  <a:cubicBezTo>
                    <a:pt x="760" y="18389"/>
                    <a:pt x="744" y="18412"/>
                    <a:pt x="749" y="18430"/>
                  </a:cubicBezTo>
                  <a:cubicBezTo>
                    <a:pt x="782" y="18358"/>
                    <a:pt x="817" y="18354"/>
                    <a:pt x="832" y="18277"/>
                  </a:cubicBezTo>
                  <a:cubicBezTo>
                    <a:pt x="842" y="18258"/>
                    <a:pt x="851" y="18241"/>
                    <a:pt x="859" y="18270"/>
                  </a:cubicBezTo>
                  <a:cubicBezTo>
                    <a:pt x="851" y="18291"/>
                    <a:pt x="836" y="18317"/>
                    <a:pt x="842" y="18335"/>
                  </a:cubicBezTo>
                  <a:cubicBezTo>
                    <a:pt x="796" y="18426"/>
                    <a:pt x="749" y="18509"/>
                    <a:pt x="719" y="18626"/>
                  </a:cubicBezTo>
                  <a:cubicBezTo>
                    <a:pt x="735" y="18622"/>
                    <a:pt x="752" y="18585"/>
                    <a:pt x="770" y="18543"/>
                  </a:cubicBezTo>
                  <a:cubicBezTo>
                    <a:pt x="788" y="18539"/>
                    <a:pt x="809" y="18481"/>
                    <a:pt x="829" y="18437"/>
                  </a:cubicBezTo>
                  <a:cubicBezTo>
                    <a:pt x="852" y="18407"/>
                    <a:pt x="871" y="18369"/>
                    <a:pt x="877" y="18310"/>
                  </a:cubicBezTo>
                  <a:lnTo>
                    <a:pt x="907" y="18244"/>
                  </a:lnTo>
                  <a:cubicBezTo>
                    <a:pt x="913" y="18256"/>
                    <a:pt x="920" y="18232"/>
                    <a:pt x="927" y="18222"/>
                  </a:cubicBezTo>
                  <a:cubicBezTo>
                    <a:pt x="927" y="18222"/>
                    <a:pt x="936" y="18204"/>
                    <a:pt x="936" y="18204"/>
                  </a:cubicBezTo>
                  <a:cubicBezTo>
                    <a:pt x="921" y="18179"/>
                    <a:pt x="961" y="18141"/>
                    <a:pt x="969" y="18109"/>
                  </a:cubicBezTo>
                  <a:cubicBezTo>
                    <a:pt x="972" y="18116"/>
                    <a:pt x="981" y="18113"/>
                    <a:pt x="976" y="18095"/>
                  </a:cubicBezTo>
                  <a:cubicBezTo>
                    <a:pt x="998" y="18108"/>
                    <a:pt x="998" y="17986"/>
                    <a:pt x="1027" y="18004"/>
                  </a:cubicBezTo>
                  <a:lnTo>
                    <a:pt x="1034" y="17989"/>
                  </a:lnTo>
                  <a:lnTo>
                    <a:pt x="1042" y="17971"/>
                  </a:lnTo>
                  <a:cubicBezTo>
                    <a:pt x="1035" y="17946"/>
                    <a:pt x="1054" y="17928"/>
                    <a:pt x="1064" y="17924"/>
                  </a:cubicBezTo>
                  <a:lnTo>
                    <a:pt x="1079" y="17891"/>
                  </a:lnTo>
                  <a:lnTo>
                    <a:pt x="1141" y="17756"/>
                  </a:lnTo>
                  <a:close/>
                  <a:moveTo>
                    <a:pt x="2227" y="15334"/>
                  </a:moveTo>
                  <a:cubicBezTo>
                    <a:pt x="2228" y="15281"/>
                    <a:pt x="2217" y="15317"/>
                    <a:pt x="2202" y="15280"/>
                  </a:cubicBezTo>
                  <a:lnTo>
                    <a:pt x="2238" y="15199"/>
                  </a:lnTo>
                  <a:cubicBezTo>
                    <a:pt x="2215" y="15158"/>
                    <a:pt x="2195" y="15166"/>
                    <a:pt x="2233" y="15086"/>
                  </a:cubicBezTo>
                  <a:lnTo>
                    <a:pt x="2248" y="15054"/>
                  </a:lnTo>
                  <a:cubicBezTo>
                    <a:pt x="2261" y="15024"/>
                    <a:pt x="2273" y="15019"/>
                    <a:pt x="2284" y="15028"/>
                  </a:cubicBezTo>
                  <a:cubicBezTo>
                    <a:pt x="2288" y="15120"/>
                    <a:pt x="2278" y="15185"/>
                    <a:pt x="2223" y="15261"/>
                  </a:cubicBezTo>
                  <a:cubicBezTo>
                    <a:pt x="2232" y="15283"/>
                    <a:pt x="2246" y="15305"/>
                    <a:pt x="2227" y="15334"/>
                  </a:cubicBezTo>
                  <a:close/>
                  <a:moveTo>
                    <a:pt x="2470" y="14351"/>
                  </a:moveTo>
                  <a:cubicBezTo>
                    <a:pt x="2463" y="14377"/>
                    <a:pt x="2449" y="14396"/>
                    <a:pt x="2425" y="14405"/>
                  </a:cubicBezTo>
                  <a:cubicBezTo>
                    <a:pt x="2414" y="14343"/>
                    <a:pt x="2437" y="14241"/>
                    <a:pt x="2392" y="14267"/>
                  </a:cubicBezTo>
                  <a:lnTo>
                    <a:pt x="2387" y="14256"/>
                  </a:lnTo>
                  <a:cubicBezTo>
                    <a:pt x="2415" y="14215"/>
                    <a:pt x="2376" y="14191"/>
                    <a:pt x="2414" y="14147"/>
                  </a:cubicBezTo>
                  <a:cubicBezTo>
                    <a:pt x="2448" y="14149"/>
                    <a:pt x="2491" y="14273"/>
                    <a:pt x="2470" y="14351"/>
                  </a:cubicBezTo>
                  <a:close/>
                  <a:moveTo>
                    <a:pt x="3802" y="11430"/>
                  </a:moveTo>
                  <a:lnTo>
                    <a:pt x="3795" y="11415"/>
                  </a:lnTo>
                  <a:cubicBezTo>
                    <a:pt x="3771" y="11485"/>
                    <a:pt x="3753" y="11452"/>
                    <a:pt x="3730" y="11507"/>
                  </a:cubicBezTo>
                  <a:cubicBezTo>
                    <a:pt x="3713" y="11555"/>
                    <a:pt x="3704" y="11601"/>
                    <a:pt x="3703" y="11645"/>
                  </a:cubicBezTo>
                  <a:lnTo>
                    <a:pt x="3635" y="11794"/>
                  </a:lnTo>
                  <a:lnTo>
                    <a:pt x="3628" y="11780"/>
                  </a:lnTo>
                  <a:lnTo>
                    <a:pt x="3521" y="12013"/>
                  </a:lnTo>
                  <a:cubicBezTo>
                    <a:pt x="3513" y="12003"/>
                    <a:pt x="3503" y="12037"/>
                    <a:pt x="3495" y="12020"/>
                  </a:cubicBezTo>
                  <a:cubicBezTo>
                    <a:pt x="3469" y="12077"/>
                    <a:pt x="3448" y="12044"/>
                    <a:pt x="3426" y="12038"/>
                  </a:cubicBezTo>
                  <a:cubicBezTo>
                    <a:pt x="3423" y="12024"/>
                    <a:pt x="3414" y="12015"/>
                    <a:pt x="3421" y="11998"/>
                  </a:cubicBezTo>
                  <a:cubicBezTo>
                    <a:pt x="3411" y="11974"/>
                    <a:pt x="3402" y="11960"/>
                    <a:pt x="3391" y="11962"/>
                  </a:cubicBezTo>
                  <a:cubicBezTo>
                    <a:pt x="3403" y="11919"/>
                    <a:pt x="3362" y="11890"/>
                    <a:pt x="3396" y="11842"/>
                  </a:cubicBezTo>
                  <a:lnTo>
                    <a:pt x="3391" y="11831"/>
                  </a:lnTo>
                  <a:lnTo>
                    <a:pt x="3430" y="11747"/>
                  </a:lnTo>
                  <a:cubicBezTo>
                    <a:pt x="3437" y="11735"/>
                    <a:pt x="3433" y="11727"/>
                    <a:pt x="3430" y="11718"/>
                  </a:cubicBezTo>
                  <a:lnTo>
                    <a:pt x="3445" y="11685"/>
                  </a:lnTo>
                  <a:lnTo>
                    <a:pt x="3461" y="11649"/>
                  </a:lnTo>
                  <a:cubicBezTo>
                    <a:pt x="3468" y="11655"/>
                    <a:pt x="3475" y="11652"/>
                    <a:pt x="3483" y="11630"/>
                  </a:cubicBezTo>
                  <a:cubicBezTo>
                    <a:pt x="3511" y="11605"/>
                    <a:pt x="3537" y="11633"/>
                    <a:pt x="3566" y="11579"/>
                  </a:cubicBezTo>
                  <a:lnTo>
                    <a:pt x="3571" y="11590"/>
                  </a:lnTo>
                  <a:cubicBezTo>
                    <a:pt x="3638" y="11462"/>
                    <a:pt x="3689" y="11364"/>
                    <a:pt x="3723" y="11259"/>
                  </a:cubicBezTo>
                  <a:cubicBezTo>
                    <a:pt x="3734" y="11257"/>
                    <a:pt x="3748" y="11220"/>
                    <a:pt x="3758" y="11233"/>
                  </a:cubicBezTo>
                  <a:cubicBezTo>
                    <a:pt x="3766" y="11223"/>
                    <a:pt x="3774" y="11203"/>
                    <a:pt x="3780" y="11215"/>
                  </a:cubicBezTo>
                  <a:cubicBezTo>
                    <a:pt x="3800" y="11180"/>
                    <a:pt x="3823" y="11173"/>
                    <a:pt x="3825" y="11117"/>
                  </a:cubicBezTo>
                  <a:lnTo>
                    <a:pt x="3870" y="11018"/>
                  </a:lnTo>
                  <a:cubicBezTo>
                    <a:pt x="3874" y="11064"/>
                    <a:pt x="3874" y="11060"/>
                    <a:pt x="3883" y="11011"/>
                  </a:cubicBezTo>
                  <a:cubicBezTo>
                    <a:pt x="3896" y="10989"/>
                    <a:pt x="3907" y="11028"/>
                    <a:pt x="3917" y="11048"/>
                  </a:cubicBezTo>
                  <a:cubicBezTo>
                    <a:pt x="3897" y="11087"/>
                    <a:pt x="3888" y="11123"/>
                    <a:pt x="3890" y="11157"/>
                  </a:cubicBezTo>
                  <a:cubicBezTo>
                    <a:pt x="3880" y="11194"/>
                    <a:pt x="3836" y="11239"/>
                    <a:pt x="3848" y="11270"/>
                  </a:cubicBezTo>
                  <a:cubicBezTo>
                    <a:pt x="3856" y="11260"/>
                    <a:pt x="3866" y="11236"/>
                    <a:pt x="3872" y="11248"/>
                  </a:cubicBezTo>
                  <a:cubicBezTo>
                    <a:pt x="3833" y="11312"/>
                    <a:pt x="3834" y="11368"/>
                    <a:pt x="3802" y="11430"/>
                  </a:cubicBezTo>
                  <a:close/>
                  <a:moveTo>
                    <a:pt x="620" y="17414"/>
                  </a:moveTo>
                  <a:cubicBezTo>
                    <a:pt x="614" y="17407"/>
                    <a:pt x="606" y="17410"/>
                    <a:pt x="599" y="17432"/>
                  </a:cubicBezTo>
                  <a:lnTo>
                    <a:pt x="554" y="17530"/>
                  </a:lnTo>
                  <a:lnTo>
                    <a:pt x="500" y="17647"/>
                  </a:lnTo>
                  <a:cubicBezTo>
                    <a:pt x="458" y="17690"/>
                    <a:pt x="471" y="17566"/>
                    <a:pt x="495" y="17505"/>
                  </a:cubicBezTo>
                  <a:lnTo>
                    <a:pt x="510" y="17472"/>
                  </a:lnTo>
                  <a:cubicBezTo>
                    <a:pt x="514" y="17461"/>
                    <a:pt x="518" y="17447"/>
                    <a:pt x="512" y="17439"/>
                  </a:cubicBezTo>
                  <a:lnTo>
                    <a:pt x="542" y="17374"/>
                  </a:lnTo>
                  <a:cubicBezTo>
                    <a:pt x="542" y="17374"/>
                    <a:pt x="572" y="17308"/>
                    <a:pt x="572" y="17308"/>
                  </a:cubicBezTo>
                  <a:cubicBezTo>
                    <a:pt x="575" y="17322"/>
                    <a:pt x="582" y="17314"/>
                    <a:pt x="587" y="17304"/>
                  </a:cubicBezTo>
                  <a:cubicBezTo>
                    <a:pt x="605" y="17257"/>
                    <a:pt x="619" y="17269"/>
                    <a:pt x="632" y="17308"/>
                  </a:cubicBezTo>
                  <a:cubicBezTo>
                    <a:pt x="665" y="17260"/>
                    <a:pt x="606" y="17235"/>
                    <a:pt x="652" y="17184"/>
                  </a:cubicBezTo>
                  <a:lnTo>
                    <a:pt x="677" y="17239"/>
                  </a:lnTo>
                  <a:cubicBezTo>
                    <a:pt x="667" y="17275"/>
                    <a:pt x="625" y="17317"/>
                    <a:pt x="637" y="17348"/>
                  </a:cubicBezTo>
                  <a:cubicBezTo>
                    <a:pt x="627" y="17370"/>
                    <a:pt x="634" y="17391"/>
                    <a:pt x="620" y="17414"/>
                  </a:cubicBezTo>
                  <a:close/>
                  <a:moveTo>
                    <a:pt x="1004" y="16525"/>
                  </a:moveTo>
                  <a:lnTo>
                    <a:pt x="997" y="16540"/>
                  </a:lnTo>
                  <a:lnTo>
                    <a:pt x="951" y="16642"/>
                  </a:lnTo>
                  <a:lnTo>
                    <a:pt x="860" y="16838"/>
                  </a:lnTo>
                  <a:lnTo>
                    <a:pt x="784" y="17006"/>
                  </a:lnTo>
                  <a:lnTo>
                    <a:pt x="775" y="17024"/>
                  </a:lnTo>
                  <a:cubicBezTo>
                    <a:pt x="765" y="17012"/>
                    <a:pt x="753" y="17018"/>
                    <a:pt x="744" y="16984"/>
                  </a:cubicBezTo>
                  <a:cubicBezTo>
                    <a:pt x="759" y="16919"/>
                    <a:pt x="808" y="16877"/>
                    <a:pt x="809" y="16791"/>
                  </a:cubicBezTo>
                  <a:cubicBezTo>
                    <a:pt x="843" y="16758"/>
                    <a:pt x="836" y="16726"/>
                    <a:pt x="869" y="16660"/>
                  </a:cubicBezTo>
                  <a:cubicBezTo>
                    <a:pt x="866" y="16651"/>
                    <a:pt x="865" y="16643"/>
                    <a:pt x="872" y="16631"/>
                  </a:cubicBezTo>
                  <a:lnTo>
                    <a:pt x="917" y="16532"/>
                  </a:lnTo>
                  <a:lnTo>
                    <a:pt x="962" y="16434"/>
                  </a:lnTo>
                  <a:cubicBezTo>
                    <a:pt x="967" y="16425"/>
                    <a:pt x="972" y="16413"/>
                    <a:pt x="976" y="16427"/>
                  </a:cubicBezTo>
                  <a:lnTo>
                    <a:pt x="982" y="16412"/>
                  </a:lnTo>
                  <a:lnTo>
                    <a:pt x="991" y="16394"/>
                  </a:lnTo>
                  <a:cubicBezTo>
                    <a:pt x="983" y="16352"/>
                    <a:pt x="1033" y="16296"/>
                    <a:pt x="1047" y="16248"/>
                  </a:cubicBezTo>
                  <a:cubicBezTo>
                    <a:pt x="1049" y="16209"/>
                    <a:pt x="1072" y="16165"/>
                    <a:pt x="1092" y="16121"/>
                  </a:cubicBezTo>
                  <a:lnTo>
                    <a:pt x="1101" y="16103"/>
                  </a:lnTo>
                  <a:cubicBezTo>
                    <a:pt x="1116" y="16140"/>
                    <a:pt x="1125" y="16100"/>
                    <a:pt x="1124" y="16154"/>
                  </a:cubicBezTo>
                  <a:cubicBezTo>
                    <a:pt x="1136" y="16165"/>
                    <a:pt x="1130" y="16138"/>
                    <a:pt x="1139" y="16121"/>
                  </a:cubicBezTo>
                  <a:cubicBezTo>
                    <a:pt x="1141" y="16140"/>
                    <a:pt x="1143" y="16158"/>
                    <a:pt x="1136" y="16179"/>
                  </a:cubicBezTo>
                  <a:lnTo>
                    <a:pt x="1106" y="16245"/>
                  </a:lnTo>
                  <a:lnTo>
                    <a:pt x="1112" y="16259"/>
                  </a:lnTo>
                  <a:lnTo>
                    <a:pt x="1082" y="16325"/>
                  </a:lnTo>
                  <a:lnTo>
                    <a:pt x="1044" y="16409"/>
                  </a:lnTo>
                  <a:lnTo>
                    <a:pt x="1006" y="16492"/>
                  </a:lnTo>
                  <a:cubicBezTo>
                    <a:pt x="1001" y="16503"/>
                    <a:pt x="997" y="16517"/>
                    <a:pt x="1004" y="16525"/>
                  </a:cubicBezTo>
                  <a:close/>
                  <a:moveTo>
                    <a:pt x="1655" y="15003"/>
                  </a:moveTo>
                  <a:cubicBezTo>
                    <a:pt x="1639" y="15059"/>
                    <a:pt x="1613" y="15111"/>
                    <a:pt x="1588" y="15141"/>
                  </a:cubicBezTo>
                  <a:lnTo>
                    <a:pt x="1581" y="15156"/>
                  </a:lnTo>
                  <a:cubicBezTo>
                    <a:pt x="1572" y="15162"/>
                    <a:pt x="1563" y="15172"/>
                    <a:pt x="1553" y="15196"/>
                  </a:cubicBezTo>
                  <a:cubicBezTo>
                    <a:pt x="1538" y="15178"/>
                    <a:pt x="1519" y="15252"/>
                    <a:pt x="1506" y="15196"/>
                  </a:cubicBezTo>
                  <a:cubicBezTo>
                    <a:pt x="1508" y="15122"/>
                    <a:pt x="1592" y="15021"/>
                    <a:pt x="1593" y="14948"/>
                  </a:cubicBezTo>
                  <a:cubicBezTo>
                    <a:pt x="1632" y="14900"/>
                    <a:pt x="1635" y="14894"/>
                    <a:pt x="1666" y="14846"/>
                  </a:cubicBezTo>
                  <a:cubicBezTo>
                    <a:pt x="1676" y="14889"/>
                    <a:pt x="1670" y="14947"/>
                    <a:pt x="1655" y="15003"/>
                  </a:cubicBezTo>
                  <a:close/>
                  <a:moveTo>
                    <a:pt x="1279" y="15793"/>
                  </a:moveTo>
                  <a:cubicBezTo>
                    <a:pt x="1252" y="15869"/>
                    <a:pt x="1189" y="15967"/>
                    <a:pt x="1192" y="15902"/>
                  </a:cubicBezTo>
                  <a:cubicBezTo>
                    <a:pt x="1197" y="15886"/>
                    <a:pt x="1195" y="15875"/>
                    <a:pt x="1202" y="15859"/>
                  </a:cubicBezTo>
                  <a:cubicBezTo>
                    <a:pt x="1236" y="15762"/>
                    <a:pt x="1268" y="15651"/>
                    <a:pt x="1313" y="15669"/>
                  </a:cubicBezTo>
                  <a:cubicBezTo>
                    <a:pt x="1327" y="15704"/>
                    <a:pt x="1299" y="15749"/>
                    <a:pt x="1279" y="15793"/>
                  </a:cubicBezTo>
                  <a:close/>
                  <a:moveTo>
                    <a:pt x="1191" y="15571"/>
                  </a:moveTo>
                  <a:lnTo>
                    <a:pt x="1137" y="15687"/>
                  </a:lnTo>
                  <a:cubicBezTo>
                    <a:pt x="1117" y="15739"/>
                    <a:pt x="1101" y="15708"/>
                    <a:pt x="1081" y="15760"/>
                  </a:cubicBezTo>
                  <a:lnTo>
                    <a:pt x="1074" y="15775"/>
                  </a:lnTo>
                  <a:cubicBezTo>
                    <a:pt x="1074" y="15741"/>
                    <a:pt x="1066" y="15708"/>
                    <a:pt x="1071" y="15673"/>
                  </a:cubicBezTo>
                  <a:lnTo>
                    <a:pt x="1047" y="15622"/>
                  </a:lnTo>
                  <a:cubicBezTo>
                    <a:pt x="1017" y="15711"/>
                    <a:pt x="1033" y="15566"/>
                    <a:pt x="1014" y="15615"/>
                  </a:cubicBezTo>
                  <a:cubicBezTo>
                    <a:pt x="1008" y="15601"/>
                    <a:pt x="1002" y="15611"/>
                    <a:pt x="996" y="15604"/>
                  </a:cubicBezTo>
                  <a:cubicBezTo>
                    <a:pt x="1030" y="15555"/>
                    <a:pt x="1027" y="15593"/>
                    <a:pt x="1054" y="15505"/>
                  </a:cubicBezTo>
                  <a:lnTo>
                    <a:pt x="1059" y="15516"/>
                  </a:lnTo>
                  <a:cubicBezTo>
                    <a:pt x="1073" y="15543"/>
                    <a:pt x="1096" y="15451"/>
                    <a:pt x="1112" y="15429"/>
                  </a:cubicBezTo>
                  <a:lnTo>
                    <a:pt x="1119" y="15414"/>
                  </a:lnTo>
                  <a:cubicBezTo>
                    <a:pt x="1129" y="15405"/>
                    <a:pt x="1139" y="15392"/>
                    <a:pt x="1147" y="15403"/>
                  </a:cubicBezTo>
                  <a:lnTo>
                    <a:pt x="1177" y="15338"/>
                  </a:lnTo>
                  <a:lnTo>
                    <a:pt x="1184" y="15352"/>
                  </a:lnTo>
                  <a:cubicBezTo>
                    <a:pt x="1196" y="15332"/>
                    <a:pt x="1205" y="15348"/>
                    <a:pt x="1217" y="15331"/>
                  </a:cubicBezTo>
                  <a:cubicBezTo>
                    <a:pt x="1244" y="15362"/>
                    <a:pt x="1234" y="15402"/>
                    <a:pt x="1238" y="15440"/>
                  </a:cubicBezTo>
                  <a:lnTo>
                    <a:pt x="1231" y="15454"/>
                  </a:lnTo>
                  <a:cubicBezTo>
                    <a:pt x="1229" y="15489"/>
                    <a:pt x="1210" y="15532"/>
                    <a:pt x="1191" y="15571"/>
                  </a:cubicBezTo>
                  <a:close/>
                  <a:moveTo>
                    <a:pt x="527" y="16780"/>
                  </a:moveTo>
                  <a:cubicBezTo>
                    <a:pt x="521" y="16757"/>
                    <a:pt x="540" y="16727"/>
                    <a:pt x="550" y="16700"/>
                  </a:cubicBezTo>
                  <a:cubicBezTo>
                    <a:pt x="533" y="16665"/>
                    <a:pt x="479" y="16828"/>
                    <a:pt x="467" y="16882"/>
                  </a:cubicBezTo>
                  <a:cubicBezTo>
                    <a:pt x="470" y="16896"/>
                    <a:pt x="475" y="16891"/>
                    <a:pt x="480" y="16882"/>
                  </a:cubicBezTo>
                  <a:lnTo>
                    <a:pt x="518" y="16798"/>
                  </a:lnTo>
                  <a:lnTo>
                    <a:pt x="527" y="16780"/>
                  </a:lnTo>
                  <a:close/>
                  <a:moveTo>
                    <a:pt x="252" y="17381"/>
                  </a:moveTo>
                  <a:cubicBezTo>
                    <a:pt x="271" y="17341"/>
                    <a:pt x="281" y="17305"/>
                    <a:pt x="278" y="17272"/>
                  </a:cubicBezTo>
                  <a:cubicBezTo>
                    <a:pt x="261" y="17298"/>
                    <a:pt x="249" y="17232"/>
                    <a:pt x="230" y="17297"/>
                  </a:cubicBezTo>
                  <a:cubicBezTo>
                    <a:pt x="230" y="17326"/>
                    <a:pt x="235" y="17356"/>
                    <a:pt x="252" y="17381"/>
                  </a:cubicBezTo>
                  <a:close/>
                  <a:moveTo>
                    <a:pt x="6142" y="4354"/>
                  </a:moveTo>
                  <a:cubicBezTo>
                    <a:pt x="6120" y="4428"/>
                    <a:pt x="6083" y="4456"/>
                    <a:pt x="6062" y="4478"/>
                  </a:cubicBezTo>
                  <a:cubicBezTo>
                    <a:pt x="6049" y="4443"/>
                    <a:pt x="6037" y="4403"/>
                    <a:pt x="6042" y="4368"/>
                  </a:cubicBezTo>
                  <a:cubicBezTo>
                    <a:pt x="6052" y="4358"/>
                    <a:pt x="6051" y="4349"/>
                    <a:pt x="6049" y="4339"/>
                  </a:cubicBezTo>
                  <a:lnTo>
                    <a:pt x="6059" y="4325"/>
                  </a:lnTo>
                  <a:cubicBezTo>
                    <a:pt x="6072" y="4352"/>
                    <a:pt x="6103" y="4261"/>
                    <a:pt x="6117" y="4277"/>
                  </a:cubicBezTo>
                  <a:cubicBezTo>
                    <a:pt x="6136" y="4278"/>
                    <a:pt x="6149" y="4314"/>
                    <a:pt x="6142" y="4354"/>
                  </a:cubicBezTo>
                  <a:close/>
                  <a:moveTo>
                    <a:pt x="312" y="16776"/>
                  </a:moveTo>
                  <a:cubicBezTo>
                    <a:pt x="364" y="16685"/>
                    <a:pt x="372" y="16609"/>
                    <a:pt x="393" y="16525"/>
                  </a:cubicBezTo>
                  <a:lnTo>
                    <a:pt x="417" y="16474"/>
                  </a:lnTo>
                  <a:lnTo>
                    <a:pt x="425" y="16456"/>
                  </a:lnTo>
                  <a:cubicBezTo>
                    <a:pt x="432" y="16445"/>
                    <a:pt x="437" y="16451"/>
                    <a:pt x="445" y="16434"/>
                  </a:cubicBezTo>
                  <a:cubicBezTo>
                    <a:pt x="474" y="16363"/>
                    <a:pt x="498" y="16369"/>
                    <a:pt x="527" y="16285"/>
                  </a:cubicBezTo>
                  <a:cubicBezTo>
                    <a:pt x="492" y="16207"/>
                    <a:pt x="598" y="16088"/>
                    <a:pt x="597" y="16001"/>
                  </a:cubicBezTo>
                  <a:cubicBezTo>
                    <a:pt x="586" y="15979"/>
                    <a:pt x="580" y="15960"/>
                    <a:pt x="580" y="15935"/>
                  </a:cubicBezTo>
                  <a:cubicBezTo>
                    <a:pt x="590" y="15908"/>
                    <a:pt x="584" y="15885"/>
                    <a:pt x="592" y="15859"/>
                  </a:cubicBezTo>
                  <a:cubicBezTo>
                    <a:pt x="575" y="15841"/>
                    <a:pt x="556" y="15852"/>
                    <a:pt x="539" y="15844"/>
                  </a:cubicBezTo>
                  <a:cubicBezTo>
                    <a:pt x="532" y="15832"/>
                    <a:pt x="524" y="15852"/>
                    <a:pt x="517" y="15862"/>
                  </a:cubicBezTo>
                  <a:cubicBezTo>
                    <a:pt x="496" y="15911"/>
                    <a:pt x="459" y="15965"/>
                    <a:pt x="475" y="16004"/>
                  </a:cubicBezTo>
                  <a:cubicBezTo>
                    <a:pt x="481" y="16082"/>
                    <a:pt x="442" y="16099"/>
                    <a:pt x="413" y="16168"/>
                  </a:cubicBezTo>
                  <a:lnTo>
                    <a:pt x="407" y="16183"/>
                  </a:lnTo>
                  <a:cubicBezTo>
                    <a:pt x="391" y="16182"/>
                    <a:pt x="373" y="16203"/>
                    <a:pt x="357" y="16212"/>
                  </a:cubicBezTo>
                  <a:cubicBezTo>
                    <a:pt x="353" y="16198"/>
                    <a:pt x="350" y="16206"/>
                    <a:pt x="345" y="16215"/>
                  </a:cubicBezTo>
                  <a:cubicBezTo>
                    <a:pt x="334" y="16177"/>
                    <a:pt x="317" y="16219"/>
                    <a:pt x="307" y="16168"/>
                  </a:cubicBezTo>
                  <a:cubicBezTo>
                    <a:pt x="309" y="16272"/>
                    <a:pt x="275" y="16271"/>
                    <a:pt x="243" y="16328"/>
                  </a:cubicBezTo>
                  <a:lnTo>
                    <a:pt x="237" y="16343"/>
                  </a:lnTo>
                  <a:cubicBezTo>
                    <a:pt x="226" y="16373"/>
                    <a:pt x="218" y="16363"/>
                    <a:pt x="208" y="16383"/>
                  </a:cubicBezTo>
                  <a:cubicBezTo>
                    <a:pt x="193" y="16378"/>
                    <a:pt x="198" y="16409"/>
                    <a:pt x="171" y="16434"/>
                  </a:cubicBezTo>
                  <a:lnTo>
                    <a:pt x="148" y="16485"/>
                  </a:lnTo>
                  <a:cubicBezTo>
                    <a:pt x="131" y="16441"/>
                    <a:pt x="154" y="16385"/>
                    <a:pt x="130" y="16343"/>
                  </a:cubicBezTo>
                  <a:cubicBezTo>
                    <a:pt x="124" y="16330"/>
                    <a:pt x="135" y="16315"/>
                    <a:pt x="140" y="16299"/>
                  </a:cubicBezTo>
                  <a:cubicBezTo>
                    <a:pt x="116" y="16269"/>
                    <a:pt x="103" y="16328"/>
                    <a:pt x="91" y="16325"/>
                  </a:cubicBezTo>
                  <a:cubicBezTo>
                    <a:pt x="73" y="16334"/>
                    <a:pt x="57" y="16294"/>
                    <a:pt x="36" y="16343"/>
                  </a:cubicBezTo>
                  <a:cubicBezTo>
                    <a:pt x="31" y="16330"/>
                    <a:pt x="40" y="16311"/>
                    <a:pt x="45" y="16296"/>
                  </a:cubicBezTo>
                  <a:lnTo>
                    <a:pt x="40" y="16285"/>
                  </a:lnTo>
                  <a:cubicBezTo>
                    <a:pt x="28" y="16307"/>
                    <a:pt x="17" y="16325"/>
                    <a:pt x="23" y="16343"/>
                  </a:cubicBezTo>
                  <a:cubicBezTo>
                    <a:pt x="48" y="16409"/>
                    <a:pt x="30" y="16489"/>
                    <a:pt x="45" y="16558"/>
                  </a:cubicBezTo>
                  <a:cubicBezTo>
                    <a:pt x="60" y="16559"/>
                    <a:pt x="77" y="16542"/>
                    <a:pt x="93" y="16532"/>
                  </a:cubicBezTo>
                  <a:lnTo>
                    <a:pt x="105" y="16558"/>
                  </a:lnTo>
                  <a:lnTo>
                    <a:pt x="116" y="16583"/>
                  </a:lnTo>
                  <a:cubicBezTo>
                    <a:pt x="131" y="16602"/>
                    <a:pt x="151" y="16527"/>
                    <a:pt x="163" y="16583"/>
                  </a:cubicBezTo>
                  <a:cubicBezTo>
                    <a:pt x="152" y="16606"/>
                    <a:pt x="150" y="16629"/>
                    <a:pt x="146" y="16649"/>
                  </a:cubicBezTo>
                  <a:lnTo>
                    <a:pt x="140" y="16663"/>
                  </a:lnTo>
                  <a:cubicBezTo>
                    <a:pt x="143" y="16702"/>
                    <a:pt x="128" y="16746"/>
                    <a:pt x="105" y="16791"/>
                  </a:cubicBezTo>
                  <a:cubicBezTo>
                    <a:pt x="73" y="16900"/>
                    <a:pt x="30" y="16925"/>
                    <a:pt x="11" y="17017"/>
                  </a:cubicBezTo>
                  <a:cubicBezTo>
                    <a:pt x="3" y="17040"/>
                    <a:pt x="13" y="17041"/>
                    <a:pt x="23" y="17042"/>
                  </a:cubicBezTo>
                  <a:lnTo>
                    <a:pt x="68" y="16944"/>
                  </a:lnTo>
                  <a:cubicBezTo>
                    <a:pt x="70" y="16987"/>
                    <a:pt x="34" y="17044"/>
                    <a:pt x="28" y="17090"/>
                  </a:cubicBezTo>
                  <a:cubicBezTo>
                    <a:pt x="20" y="17077"/>
                    <a:pt x="10" y="17098"/>
                    <a:pt x="0" y="17122"/>
                  </a:cubicBezTo>
                  <a:cubicBezTo>
                    <a:pt x="5" y="17145"/>
                    <a:pt x="-1" y="17171"/>
                    <a:pt x="15" y="17192"/>
                  </a:cubicBezTo>
                  <a:cubicBezTo>
                    <a:pt x="60" y="17144"/>
                    <a:pt x="106" y="17083"/>
                    <a:pt x="151" y="17024"/>
                  </a:cubicBezTo>
                  <a:lnTo>
                    <a:pt x="160" y="17006"/>
                  </a:lnTo>
                  <a:lnTo>
                    <a:pt x="190" y="16940"/>
                  </a:lnTo>
                  <a:lnTo>
                    <a:pt x="197" y="16926"/>
                  </a:lnTo>
                  <a:lnTo>
                    <a:pt x="203" y="16940"/>
                  </a:lnTo>
                  <a:cubicBezTo>
                    <a:pt x="240" y="16873"/>
                    <a:pt x="282" y="16716"/>
                    <a:pt x="312" y="16776"/>
                  </a:cubicBezTo>
                  <a:close/>
                  <a:moveTo>
                    <a:pt x="373" y="15950"/>
                  </a:moveTo>
                  <a:cubicBezTo>
                    <a:pt x="379" y="15927"/>
                    <a:pt x="380" y="15824"/>
                    <a:pt x="350" y="15899"/>
                  </a:cubicBezTo>
                  <a:cubicBezTo>
                    <a:pt x="371" y="15797"/>
                    <a:pt x="345" y="15832"/>
                    <a:pt x="325" y="15742"/>
                  </a:cubicBezTo>
                  <a:cubicBezTo>
                    <a:pt x="310" y="15693"/>
                    <a:pt x="288" y="15753"/>
                    <a:pt x="272" y="15727"/>
                  </a:cubicBezTo>
                  <a:cubicBezTo>
                    <a:pt x="228" y="15796"/>
                    <a:pt x="197" y="15868"/>
                    <a:pt x="243" y="15899"/>
                  </a:cubicBezTo>
                  <a:cubicBezTo>
                    <a:pt x="238" y="15915"/>
                    <a:pt x="241" y="15926"/>
                    <a:pt x="233" y="15942"/>
                  </a:cubicBezTo>
                  <a:lnTo>
                    <a:pt x="225" y="15961"/>
                  </a:lnTo>
                  <a:cubicBezTo>
                    <a:pt x="233" y="15996"/>
                    <a:pt x="214" y="16033"/>
                    <a:pt x="242" y="16026"/>
                  </a:cubicBezTo>
                  <a:cubicBezTo>
                    <a:pt x="253" y="16024"/>
                    <a:pt x="268" y="15990"/>
                    <a:pt x="278" y="16004"/>
                  </a:cubicBezTo>
                  <a:lnTo>
                    <a:pt x="283" y="16015"/>
                  </a:lnTo>
                  <a:cubicBezTo>
                    <a:pt x="293" y="16030"/>
                    <a:pt x="246" y="16132"/>
                    <a:pt x="285" y="16092"/>
                  </a:cubicBezTo>
                  <a:cubicBezTo>
                    <a:pt x="279" y="16074"/>
                    <a:pt x="290" y="16049"/>
                    <a:pt x="302" y="16026"/>
                  </a:cubicBezTo>
                  <a:lnTo>
                    <a:pt x="317" y="15993"/>
                  </a:lnTo>
                  <a:cubicBezTo>
                    <a:pt x="331" y="16016"/>
                    <a:pt x="352" y="15942"/>
                    <a:pt x="367" y="15964"/>
                  </a:cubicBezTo>
                  <a:lnTo>
                    <a:pt x="373" y="15950"/>
                  </a:lnTo>
                  <a:close/>
                  <a:moveTo>
                    <a:pt x="458" y="15531"/>
                  </a:moveTo>
                  <a:cubicBezTo>
                    <a:pt x="448" y="15463"/>
                    <a:pt x="395" y="15546"/>
                    <a:pt x="408" y="15458"/>
                  </a:cubicBezTo>
                  <a:cubicBezTo>
                    <a:pt x="440" y="15406"/>
                    <a:pt x="445" y="15361"/>
                    <a:pt x="450" y="15316"/>
                  </a:cubicBezTo>
                  <a:cubicBezTo>
                    <a:pt x="426" y="15256"/>
                    <a:pt x="365" y="15244"/>
                    <a:pt x="357" y="15309"/>
                  </a:cubicBezTo>
                  <a:cubicBezTo>
                    <a:pt x="339" y="15302"/>
                    <a:pt x="320" y="15353"/>
                    <a:pt x="305" y="15298"/>
                  </a:cubicBezTo>
                  <a:cubicBezTo>
                    <a:pt x="297" y="15319"/>
                    <a:pt x="308" y="15334"/>
                    <a:pt x="313" y="15352"/>
                  </a:cubicBezTo>
                  <a:cubicBezTo>
                    <a:pt x="291" y="15431"/>
                    <a:pt x="302" y="15563"/>
                    <a:pt x="328" y="15582"/>
                  </a:cubicBezTo>
                  <a:cubicBezTo>
                    <a:pt x="314" y="15605"/>
                    <a:pt x="319" y="15622"/>
                    <a:pt x="310" y="15644"/>
                  </a:cubicBezTo>
                  <a:cubicBezTo>
                    <a:pt x="306" y="15630"/>
                    <a:pt x="313" y="15613"/>
                    <a:pt x="307" y="15600"/>
                  </a:cubicBezTo>
                  <a:cubicBezTo>
                    <a:pt x="282" y="15675"/>
                    <a:pt x="316" y="15742"/>
                    <a:pt x="350" y="15666"/>
                  </a:cubicBezTo>
                  <a:cubicBezTo>
                    <a:pt x="377" y="15580"/>
                    <a:pt x="396" y="15613"/>
                    <a:pt x="420" y="15585"/>
                  </a:cubicBezTo>
                  <a:cubicBezTo>
                    <a:pt x="431" y="15581"/>
                    <a:pt x="446" y="15560"/>
                    <a:pt x="458" y="15531"/>
                  </a:cubicBezTo>
                  <a:close/>
                  <a:moveTo>
                    <a:pt x="1109" y="14059"/>
                  </a:moveTo>
                  <a:lnTo>
                    <a:pt x="1032" y="14227"/>
                  </a:lnTo>
                  <a:cubicBezTo>
                    <a:pt x="1016" y="14249"/>
                    <a:pt x="995" y="14337"/>
                    <a:pt x="981" y="14311"/>
                  </a:cubicBezTo>
                  <a:cubicBezTo>
                    <a:pt x="990" y="14294"/>
                    <a:pt x="994" y="14281"/>
                    <a:pt x="991" y="14267"/>
                  </a:cubicBezTo>
                  <a:cubicBezTo>
                    <a:pt x="977" y="14274"/>
                    <a:pt x="972" y="14250"/>
                    <a:pt x="967" y="14216"/>
                  </a:cubicBezTo>
                  <a:cubicBezTo>
                    <a:pt x="967" y="14216"/>
                    <a:pt x="982" y="14183"/>
                    <a:pt x="982" y="14183"/>
                  </a:cubicBezTo>
                  <a:lnTo>
                    <a:pt x="1044" y="14049"/>
                  </a:lnTo>
                  <a:lnTo>
                    <a:pt x="1059" y="14016"/>
                  </a:lnTo>
                  <a:lnTo>
                    <a:pt x="1074" y="13983"/>
                  </a:lnTo>
                  <a:lnTo>
                    <a:pt x="1109" y="14059"/>
                  </a:lnTo>
                  <a:close/>
                  <a:moveTo>
                    <a:pt x="222" y="15582"/>
                  </a:moveTo>
                  <a:cubicBezTo>
                    <a:pt x="216" y="15564"/>
                    <a:pt x="202" y="15549"/>
                    <a:pt x="210" y="15527"/>
                  </a:cubicBezTo>
                  <a:cubicBezTo>
                    <a:pt x="213" y="15535"/>
                    <a:pt x="224" y="15527"/>
                    <a:pt x="218" y="15509"/>
                  </a:cubicBezTo>
                  <a:cubicBezTo>
                    <a:pt x="206" y="15527"/>
                    <a:pt x="197" y="15524"/>
                    <a:pt x="183" y="15564"/>
                  </a:cubicBezTo>
                  <a:lnTo>
                    <a:pt x="175" y="15582"/>
                  </a:lnTo>
                  <a:cubicBezTo>
                    <a:pt x="181" y="15595"/>
                    <a:pt x="176" y="15608"/>
                    <a:pt x="180" y="15622"/>
                  </a:cubicBezTo>
                  <a:cubicBezTo>
                    <a:pt x="196" y="15567"/>
                    <a:pt x="206" y="15615"/>
                    <a:pt x="222" y="15582"/>
                  </a:cubicBezTo>
                  <a:close/>
                  <a:moveTo>
                    <a:pt x="559" y="14606"/>
                  </a:moveTo>
                  <a:cubicBezTo>
                    <a:pt x="585" y="14569"/>
                    <a:pt x="571" y="14546"/>
                    <a:pt x="592" y="14511"/>
                  </a:cubicBezTo>
                  <a:cubicBezTo>
                    <a:pt x="597" y="14454"/>
                    <a:pt x="572" y="14378"/>
                    <a:pt x="539" y="14467"/>
                  </a:cubicBezTo>
                  <a:cubicBezTo>
                    <a:pt x="519" y="14421"/>
                    <a:pt x="497" y="14436"/>
                    <a:pt x="475" y="14424"/>
                  </a:cubicBezTo>
                  <a:cubicBezTo>
                    <a:pt x="487" y="14458"/>
                    <a:pt x="470" y="14499"/>
                    <a:pt x="452" y="14504"/>
                  </a:cubicBezTo>
                  <a:cubicBezTo>
                    <a:pt x="451" y="14528"/>
                    <a:pt x="456" y="14552"/>
                    <a:pt x="467" y="14573"/>
                  </a:cubicBezTo>
                  <a:cubicBezTo>
                    <a:pt x="457" y="14588"/>
                    <a:pt x="450" y="14558"/>
                    <a:pt x="440" y="14580"/>
                  </a:cubicBezTo>
                  <a:cubicBezTo>
                    <a:pt x="437" y="14611"/>
                    <a:pt x="448" y="14612"/>
                    <a:pt x="462" y="14664"/>
                  </a:cubicBezTo>
                  <a:cubicBezTo>
                    <a:pt x="494" y="14583"/>
                    <a:pt x="521" y="14615"/>
                    <a:pt x="528" y="14671"/>
                  </a:cubicBezTo>
                  <a:cubicBezTo>
                    <a:pt x="536" y="14645"/>
                    <a:pt x="529" y="14625"/>
                    <a:pt x="539" y="14598"/>
                  </a:cubicBezTo>
                  <a:cubicBezTo>
                    <a:pt x="544" y="14616"/>
                    <a:pt x="551" y="14616"/>
                    <a:pt x="559" y="14606"/>
                  </a:cubicBezTo>
                  <a:close/>
                  <a:moveTo>
                    <a:pt x="195" y="15159"/>
                  </a:moveTo>
                  <a:cubicBezTo>
                    <a:pt x="224" y="15117"/>
                    <a:pt x="210" y="15087"/>
                    <a:pt x="222" y="15050"/>
                  </a:cubicBezTo>
                  <a:lnTo>
                    <a:pt x="215" y="15036"/>
                  </a:lnTo>
                  <a:cubicBezTo>
                    <a:pt x="203" y="15054"/>
                    <a:pt x="193" y="15050"/>
                    <a:pt x="180" y="15090"/>
                  </a:cubicBezTo>
                  <a:lnTo>
                    <a:pt x="165" y="15123"/>
                  </a:lnTo>
                  <a:cubicBezTo>
                    <a:pt x="178" y="15163"/>
                    <a:pt x="131" y="15223"/>
                    <a:pt x="136" y="15265"/>
                  </a:cubicBezTo>
                  <a:cubicBezTo>
                    <a:pt x="165" y="15235"/>
                    <a:pt x="180" y="15221"/>
                    <a:pt x="195" y="15159"/>
                  </a:cubicBezTo>
                  <a:close/>
                  <a:moveTo>
                    <a:pt x="607" y="14252"/>
                  </a:moveTo>
                  <a:cubicBezTo>
                    <a:pt x="647" y="14214"/>
                    <a:pt x="681" y="14111"/>
                    <a:pt x="680" y="14041"/>
                  </a:cubicBezTo>
                  <a:lnTo>
                    <a:pt x="687" y="14027"/>
                  </a:lnTo>
                  <a:cubicBezTo>
                    <a:pt x="713" y="13905"/>
                    <a:pt x="634" y="14042"/>
                    <a:pt x="639" y="13921"/>
                  </a:cubicBezTo>
                  <a:cubicBezTo>
                    <a:pt x="615" y="13984"/>
                    <a:pt x="594" y="14006"/>
                    <a:pt x="572" y="14038"/>
                  </a:cubicBezTo>
                  <a:cubicBezTo>
                    <a:pt x="567" y="14078"/>
                    <a:pt x="571" y="14118"/>
                    <a:pt x="552" y="14161"/>
                  </a:cubicBezTo>
                  <a:cubicBezTo>
                    <a:pt x="587" y="14123"/>
                    <a:pt x="576" y="14210"/>
                    <a:pt x="580" y="14260"/>
                  </a:cubicBezTo>
                  <a:cubicBezTo>
                    <a:pt x="587" y="14267"/>
                    <a:pt x="594" y="14254"/>
                    <a:pt x="600" y="14267"/>
                  </a:cubicBezTo>
                  <a:lnTo>
                    <a:pt x="607" y="14252"/>
                  </a:lnTo>
                  <a:close/>
                  <a:moveTo>
                    <a:pt x="662" y="14001"/>
                  </a:moveTo>
                  <a:lnTo>
                    <a:pt x="630" y="14070"/>
                  </a:lnTo>
                  <a:cubicBezTo>
                    <a:pt x="580" y="14062"/>
                    <a:pt x="643" y="13951"/>
                    <a:pt x="662" y="14001"/>
                  </a:cubicBezTo>
                  <a:close/>
                  <a:moveTo>
                    <a:pt x="1369" y="12144"/>
                  </a:moveTo>
                  <a:cubicBezTo>
                    <a:pt x="1387" y="12105"/>
                    <a:pt x="1403" y="12052"/>
                    <a:pt x="1403" y="12035"/>
                  </a:cubicBezTo>
                  <a:cubicBezTo>
                    <a:pt x="1374" y="12110"/>
                    <a:pt x="1352" y="12070"/>
                    <a:pt x="1323" y="12158"/>
                  </a:cubicBezTo>
                  <a:cubicBezTo>
                    <a:pt x="1330" y="12206"/>
                    <a:pt x="1351" y="12182"/>
                    <a:pt x="1369" y="12144"/>
                  </a:cubicBezTo>
                  <a:close/>
                  <a:moveTo>
                    <a:pt x="1189" y="12537"/>
                  </a:moveTo>
                  <a:cubicBezTo>
                    <a:pt x="1186" y="12524"/>
                    <a:pt x="1192" y="12506"/>
                    <a:pt x="1186" y="12493"/>
                  </a:cubicBezTo>
                  <a:cubicBezTo>
                    <a:pt x="1171" y="12526"/>
                    <a:pt x="1160" y="12479"/>
                    <a:pt x="1144" y="12534"/>
                  </a:cubicBezTo>
                  <a:cubicBezTo>
                    <a:pt x="1156" y="12550"/>
                    <a:pt x="1145" y="12571"/>
                    <a:pt x="1152" y="12588"/>
                  </a:cubicBezTo>
                  <a:cubicBezTo>
                    <a:pt x="1164" y="12583"/>
                    <a:pt x="1176" y="12567"/>
                    <a:pt x="1189" y="12537"/>
                  </a:cubicBezTo>
                  <a:close/>
                  <a:moveTo>
                    <a:pt x="679" y="13652"/>
                  </a:moveTo>
                  <a:cubicBezTo>
                    <a:pt x="705" y="13601"/>
                    <a:pt x="709" y="13556"/>
                    <a:pt x="694" y="13517"/>
                  </a:cubicBezTo>
                  <a:cubicBezTo>
                    <a:pt x="650" y="13518"/>
                    <a:pt x="632" y="13647"/>
                    <a:pt x="679" y="13652"/>
                  </a:cubicBez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05" name="Фигура"/>
            <p:cNvSpPr/>
            <p:nvPr/>
          </p:nvSpPr>
          <p:spPr>
            <a:xfrm>
              <a:off x="4665386" y="1088095"/>
              <a:ext cx="1533922" cy="73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55" extrusionOk="0">
                  <a:moveTo>
                    <a:pt x="21458" y="15109"/>
                  </a:moveTo>
                  <a:cubicBezTo>
                    <a:pt x="21448" y="15080"/>
                    <a:pt x="21440" y="15065"/>
                    <a:pt x="21450" y="15035"/>
                  </a:cubicBezTo>
                  <a:cubicBezTo>
                    <a:pt x="21443" y="15001"/>
                    <a:pt x="21465" y="15002"/>
                    <a:pt x="21468" y="14982"/>
                  </a:cubicBezTo>
                  <a:lnTo>
                    <a:pt x="21475" y="14982"/>
                  </a:lnTo>
                  <a:cubicBezTo>
                    <a:pt x="21478" y="14997"/>
                    <a:pt x="21489" y="15002"/>
                    <a:pt x="21485" y="15025"/>
                  </a:cubicBezTo>
                  <a:lnTo>
                    <a:pt x="21485" y="15046"/>
                  </a:lnTo>
                  <a:cubicBezTo>
                    <a:pt x="21463" y="15049"/>
                    <a:pt x="21476" y="15099"/>
                    <a:pt x="21458" y="15109"/>
                  </a:cubicBezTo>
                  <a:close/>
                  <a:moveTo>
                    <a:pt x="21120" y="15588"/>
                  </a:moveTo>
                  <a:cubicBezTo>
                    <a:pt x="21081" y="15592"/>
                    <a:pt x="21067" y="15629"/>
                    <a:pt x="21034" y="15641"/>
                  </a:cubicBezTo>
                  <a:cubicBezTo>
                    <a:pt x="21023" y="15630"/>
                    <a:pt x="21019" y="15613"/>
                    <a:pt x="21010" y="15599"/>
                  </a:cubicBezTo>
                  <a:lnTo>
                    <a:pt x="20993" y="15599"/>
                  </a:lnTo>
                  <a:lnTo>
                    <a:pt x="20975" y="15595"/>
                  </a:lnTo>
                  <a:cubicBezTo>
                    <a:pt x="20958" y="15591"/>
                    <a:pt x="20968" y="15557"/>
                    <a:pt x="20941" y="15567"/>
                  </a:cubicBezTo>
                  <a:cubicBezTo>
                    <a:pt x="20941" y="15582"/>
                    <a:pt x="20937" y="15590"/>
                    <a:pt x="20933" y="15599"/>
                  </a:cubicBezTo>
                  <a:lnTo>
                    <a:pt x="20933" y="15606"/>
                  </a:lnTo>
                  <a:cubicBezTo>
                    <a:pt x="20918" y="15615"/>
                    <a:pt x="20912" y="15642"/>
                    <a:pt x="20914" y="15673"/>
                  </a:cubicBezTo>
                  <a:cubicBezTo>
                    <a:pt x="20901" y="15730"/>
                    <a:pt x="20924" y="15771"/>
                    <a:pt x="20907" y="15813"/>
                  </a:cubicBezTo>
                  <a:cubicBezTo>
                    <a:pt x="20905" y="15826"/>
                    <a:pt x="20898" y="15820"/>
                    <a:pt x="20890" y="15813"/>
                  </a:cubicBezTo>
                  <a:lnTo>
                    <a:pt x="20889" y="15746"/>
                  </a:lnTo>
                  <a:cubicBezTo>
                    <a:pt x="20873" y="15759"/>
                    <a:pt x="20884" y="15801"/>
                    <a:pt x="20873" y="15820"/>
                  </a:cubicBezTo>
                  <a:cubicBezTo>
                    <a:pt x="20883" y="15822"/>
                    <a:pt x="20883" y="15837"/>
                    <a:pt x="20882" y="15852"/>
                  </a:cubicBezTo>
                  <a:cubicBezTo>
                    <a:pt x="20870" y="15855"/>
                    <a:pt x="20866" y="15871"/>
                    <a:pt x="20848" y="15866"/>
                  </a:cubicBezTo>
                  <a:cubicBezTo>
                    <a:pt x="20832" y="15819"/>
                    <a:pt x="20819" y="15765"/>
                    <a:pt x="20806" y="15715"/>
                  </a:cubicBezTo>
                  <a:cubicBezTo>
                    <a:pt x="20806" y="15715"/>
                    <a:pt x="20804" y="15704"/>
                    <a:pt x="20804" y="15704"/>
                  </a:cubicBezTo>
                  <a:lnTo>
                    <a:pt x="20804" y="15662"/>
                  </a:lnTo>
                  <a:lnTo>
                    <a:pt x="20806" y="15651"/>
                  </a:lnTo>
                  <a:lnTo>
                    <a:pt x="20796" y="15651"/>
                  </a:lnTo>
                  <a:cubicBezTo>
                    <a:pt x="20791" y="15604"/>
                    <a:pt x="20811" y="15523"/>
                    <a:pt x="20770" y="15521"/>
                  </a:cubicBezTo>
                  <a:cubicBezTo>
                    <a:pt x="20763" y="15455"/>
                    <a:pt x="20784" y="15426"/>
                    <a:pt x="20796" y="15384"/>
                  </a:cubicBezTo>
                  <a:lnTo>
                    <a:pt x="20797" y="15352"/>
                  </a:lnTo>
                  <a:lnTo>
                    <a:pt x="20796" y="15341"/>
                  </a:lnTo>
                  <a:cubicBezTo>
                    <a:pt x="20794" y="15333"/>
                    <a:pt x="20789" y="15331"/>
                    <a:pt x="20789" y="15320"/>
                  </a:cubicBezTo>
                  <a:cubicBezTo>
                    <a:pt x="20792" y="15278"/>
                    <a:pt x="20772" y="15262"/>
                    <a:pt x="20779" y="15215"/>
                  </a:cubicBezTo>
                  <a:cubicBezTo>
                    <a:pt x="20830" y="15214"/>
                    <a:pt x="20791" y="15104"/>
                    <a:pt x="20821" y="15077"/>
                  </a:cubicBezTo>
                  <a:cubicBezTo>
                    <a:pt x="20836" y="15078"/>
                    <a:pt x="20847" y="15072"/>
                    <a:pt x="20855" y="15063"/>
                  </a:cubicBezTo>
                  <a:cubicBezTo>
                    <a:pt x="20857" y="15048"/>
                    <a:pt x="20870" y="15046"/>
                    <a:pt x="20873" y="15032"/>
                  </a:cubicBezTo>
                  <a:cubicBezTo>
                    <a:pt x="20891" y="15038"/>
                    <a:pt x="20901" y="15054"/>
                    <a:pt x="20916" y="15063"/>
                  </a:cubicBezTo>
                  <a:cubicBezTo>
                    <a:pt x="20924" y="15064"/>
                    <a:pt x="20922" y="15080"/>
                    <a:pt x="20924" y="15088"/>
                  </a:cubicBezTo>
                  <a:cubicBezTo>
                    <a:pt x="20923" y="15118"/>
                    <a:pt x="20932" y="15157"/>
                    <a:pt x="20907" y="15158"/>
                  </a:cubicBezTo>
                  <a:cubicBezTo>
                    <a:pt x="20877" y="15179"/>
                    <a:pt x="20899" y="15215"/>
                    <a:pt x="20897" y="15257"/>
                  </a:cubicBezTo>
                  <a:lnTo>
                    <a:pt x="20899" y="15268"/>
                  </a:lnTo>
                  <a:cubicBezTo>
                    <a:pt x="20910" y="15278"/>
                    <a:pt x="20914" y="15296"/>
                    <a:pt x="20922" y="15310"/>
                  </a:cubicBezTo>
                  <a:cubicBezTo>
                    <a:pt x="20930" y="15308"/>
                    <a:pt x="20932" y="15317"/>
                    <a:pt x="20933" y="15324"/>
                  </a:cubicBezTo>
                  <a:cubicBezTo>
                    <a:pt x="20953" y="15320"/>
                    <a:pt x="20951" y="15343"/>
                    <a:pt x="20975" y="15334"/>
                  </a:cubicBezTo>
                  <a:cubicBezTo>
                    <a:pt x="20939" y="15366"/>
                    <a:pt x="20963" y="15389"/>
                    <a:pt x="20966" y="15430"/>
                  </a:cubicBezTo>
                  <a:lnTo>
                    <a:pt x="20966" y="15437"/>
                  </a:lnTo>
                  <a:cubicBezTo>
                    <a:pt x="20964" y="15454"/>
                    <a:pt x="20974" y="15455"/>
                    <a:pt x="20975" y="15468"/>
                  </a:cubicBezTo>
                  <a:cubicBezTo>
                    <a:pt x="20988" y="15478"/>
                    <a:pt x="20973" y="15487"/>
                    <a:pt x="20983" y="15514"/>
                  </a:cubicBezTo>
                  <a:lnTo>
                    <a:pt x="20983" y="15542"/>
                  </a:lnTo>
                  <a:cubicBezTo>
                    <a:pt x="21010" y="15540"/>
                    <a:pt x="21013" y="15511"/>
                    <a:pt x="21044" y="15514"/>
                  </a:cubicBezTo>
                  <a:cubicBezTo>
                    <a:pt x="21052" y="15514"/>
                    <a:pt x="21049" y="15501"/>
                    <a:pt x="21051" y="15493"/>
                  </a:cubicBezTo>
                  <a:cubicBezTo>
                    <a:pt x="21078" y="15500"/>
                    <a:pt x="21068" y="15528"/>
                    <a:pt x="21078" y="15535"/>
                  </a:cubicBezTo>
                  <a:cubicBezTo>
                    <a:pt x="21088" y="15551"/>
                    <a:pt x="21113" y="15547"/>
                    <a:pt x="21112" y="15577"/>
                  </a:cubicBezTo>
                  <a:cubicBezTo>
                    <a:pt x="21120" y="15577"/>
                    <a:pt x="21118" y="15561"/>
                    <a:pt x="21120" y="15553"/>
                  </a:cubicBezTo>
                  <a:lnTo>
                    <a:pt x="21129" y="15556"/>
                  </a:lnTo>
                  <a:cubicBezTo>
                    <a:pt x="21129" y="15571"/>
                    <a:pt x="21130" y="15586"/>
                    <a:pt x="21120" y="15588"/>
                  </a:cubicBezTo>
                  <a:close/>
                  <a:moveTo>
                    <a:pt x="21201" y="15201"/>
                  </a:moveTo>
                  <a:cubicBezTo>
                    <a:pt x="21193" y="15200"/>
                    <a:pt x="21190" y="15209"/>
                    <a:pt x="21183" y="15211"/>
                  </a:cubicBezTo>
                  <a:cubicBezTo>
                    <a:pt x="21189" y="15182"/>
                    <a:pt x="21166" y="15190"/>
                    <a:pt x="21166" y="15169"/>
                  </a:cubicBezTo>
                  <a:cubicBezTo>
                    <a:pt x="21176" y="15167"/>
                    <a:pt x="21190" y="15171"/>
                    <a:pt x="21191" y="15158"/>
                  </a:cubicBezTo>
                  <a:cubicBezTo>
                    <a:pt x="21187" y="15158"/>
                    <a:pt x="21183" y="15150"/>
                    <a:pt x="21193" y="15148"/>
                  </a:cubicBezTo>
                  <a:cubicBezTo>
                    <a:pt x="21196" y="15162"/>
                    <a:pt x="21203" y="15168"/>
                    <a:pt x="21200" y="15190"/>
                  </a:cubicBezTo>
                  <a:lnTo>
                    <a:pt x="21201" y="15201"/>
                  </a:lnTo>
                  <a:close/>
                  <a:moveTo>
                    <a:pt x="21291" y="15014"/>
                  </a:moveTo>
                  <a:cubicBezTo>
                    <a:pt x="21290" y="15026"/>
                    <a:pt x="21276" y="15023"/>
                    <a:pt x="21266" y="15025"/>
                  </a:cubicBezTo>
                  <a:cubicBezTo>
                    <a:pt x="21256" y="15066"/>
                    <a:pt x="21204" y="15103"/>
                    <a:pt x="21179" y="15091"/>
                  </a:cubicBezTo>
                  <a:cubicBezTo>
                    <a:pt x="21181" y="15099"/>
                    <a:pt x="21178" y="15102"/>
                    <a:pt x="21176" y="15106"/>
                  </a:cubicBezTo>
                  <a:cubicBezTo>
                    <a:pt x="21161" y="15121"/>
                    <a:pt x="21137" y="15139"/>
                    <a:pt x="21137" y="15102"/>
                  </a:cubicBezTo>
                  <a:cubicBezTo>
                    <a:pt x="21146" y="15056"/>
                    <a:pt x="21118" y="15050"/>
                    <a:pt x="21110" y="15025"/>
                  </a:cubicBezTo>
                  <a:cubicBezTo>
                    <a:pt x="21104" y="15015"/>
                    <a:pt x="21103" y="15001"/>
                    <a:pt x="21103" y="14982"/>
                  </a:cubicBezTo>
                  <a:cubicBezTo>
                    <a:pt x="21133" y="14968"/>
                    <a:pt x="21143" y="15030"/>
                    <a:pt x="21163" y="14993"/>
                  </a:cubicBezTo>
                  <a:cubicBezTo>
                    <a:pt x="21157" y="14954"/>
                    <a:pt x="21166" y="14937"/>
                    <a:pt x="21178" y="14919"/>
                  </a:cubicBezTo>
                  <a:cubicBezTo>
                    <a:pt x="21214" y="14916"/>
                    <a:pt x="21264" y="14955"/>
                    <a:pt x="21249" y="14982"/>
                  </a:cubicBezTo>
                  <a:cubicBezTo>
                    <a:pt x="21263" y="14992"/>
                    <a:pt x="21262" y="15021"/>
                    <a:pt x="21291" y="15014"/>
                  </a:cubicBezTo>
                  <a:close/>
                  <a:moveTo>
                    <a:pt x="21176" y="15106"/>
                  </a:moveTo>
                  <a:cubicBezTo>
                    <a:pt x="21181" y="15101"/>
                    <a:pt x="21186" y="15119"/>
                    <a:pt x="21188" y="15109"/>
                  </a:cubicBezTo>
                  <a:cubicBezTo>
                    <a:pt x="21179" y="15109"/>
                    <a:pt x="21178" y="15121"/>
                    <a:pt x="21171" y="15123"/>
                  </a:cubicBezTo>
                  <a:cubicBezTo>
                    <a:pt x="21171" y="15115"/>
                    <a:pt x="21174" y="15110"/>
                    <a:pt x="21176" y="15106"/>
                  </a:cubicBezTo>
                  <a:close/>
                  <a:moveTo>
                    <a:pt x="21462" y="14658"/>
                  </a:moveTo>
                  <a:cubicBezTo>
                    <a:pt x="21454" y="14667"/>
                    <a:pt x="21441" y="14670"/>
                    <a:pt x="21426" y="14669"/>
                  </a:cubicBezTo>
                  <a:cubicBezTo>
                    <a:pt x="21428" y="14680"/>
                    <a:pt x="21443" y="14676"/>
                    <a:pt x="21443" y="14690"/>
                  </a:cubicBezTo>
                  <a:cubicBezTo>
                    <a:pt x="21435" y="14702"/>
                    <a:pt x="21428" y="14693"/>
                    <a:pt x="21401" y="14700"/>
                  </a:cubicBezTo>
                  <a:cubicBezTo>
                    <a:pt x="21404" y="14652"/>
                    <a:pt x="21374" y="14646"/>
                    <a:pt x="21350" y="14658"/>
                  </a:cubicBezTo>
                  <a:cubicBezTo>
                    <a:pt x="21353" y="14644"/>
                    <a:pt x="21367" y="14642"/>
                    <a:pt x="21369" y="14627"/>
                  </a:cubicBezTo>
                  <a:cubicBezTo>
                    <a:pt x="21359" y="14628"/>
                    <a:pt x="21352" y="14624"/>
                    <a:pt x="21350" y="14616"/>
                  </a:cubicBezTo>
                  <a:cubicBezTo>
                    <a:pt x="21343" y="14586"/>
                    <a:pt x="21362" y="14589"/>
                    <a:pt x="21359" y="14563"/>
                  </a:cubicBezTo>
                  <a:cubicBezTo>
                    <a:pt x="21374" y="14541"/>
                    <a:pt x="21415" y="14532"/>
                    <a:pt x="21409" y="14584"/>
                  </a:cubicBezTo>
                  <a:cubicBezTo>
                    <a:pt x="21439" y="14583"/>
                    <a:pt x="21449" y="14605"/>
                    <a:pt x="21468" y="14616"/>
                  </a:cubicBezTo>
                  <a:cubicBezTo>
                    <a:pt x="21449" y="14619"/>
                    <a:pt x="21451" y="14644"/>
                    <a:pt x="21462" y="14658"/>
                  </a:cubicBezTo>
                  <a:close/>
                  <a:moveTo>
                    <a:pt x="21102" y="15183"/>
                  </a:moveTo>
                  <a:cubicBezTo>
                    <a:pt x="21097" y="15198"/>
                    <a:pt x="21086" y="15201"/>
                    <a:pt x="21064" y="15190"/>
                  </a:cubicBezTo>
                  <a:cubicBezTo>
                    <a:pt x="21063" y="15199"/>
                    <a:pt x="21058" y="15200"/>
                    <a:pt x="21058" y="15211"/>
                  </a:cubicBezTo>
                  <a:lnTo>
                    <a:pt x="21056" y="15222"/>
                  </a:lnTo>
                  <a:cubicBezTo>
                    <a:pt x="21039" y="15228"/>
                    <a:pt x="21041" y="15254"/>
                    <a:pt x="21024" y="15232"/>
                  </a:cubicBezTo>
                  <a:cubicBezTo>
                    <a:pt x="21017" y="15224"/>
                    <a:pt x="21017" y="15203"/>
                    <a:pt x="21005" y="15201"/>
                  </a:cubicBezTo>
                  <a:lnTo>
                    <a:pt x="20999" y="15201"/>
                  </a:lnTo>
                  <a:cubicBezTo>
                    <a:pt x="20987" y="15199"/>
                    <a:pt x="20986" y="15262"/>
                    <a:pt x="20971" y="15222"/>
                  </a:cubicBezTo>
                  <a:cubicBezTo>
                    <a:pt x="20981" y="15220"/>
                    <a:pt x="20981" y="15205"/>
                    <a:pt x="20980" y="15190"/>
                  </a:cubicBezTo>
                  <a:lnTo>
                    <a:pt x="20980" y="15169"/>
                  </a:lnTo>
                  <a:cubicBezTo>
                    <a:pt x="20962" y="15166"/>
                    <a:pt x="20974" y="15130"/>
                    <a:pt x="20956" y="15127"/>
                  </a:cubicBezTo>
                  <a:lnTo>
                    <a:pt x="20955" y="15116"/>
                  </a:lnTo>
                  <a:cubicBezTo>
                    <a:pt x="20958" y="15104"/>
                    <a:pt x="20992" y="15072"/>
                    <a:pt x="20988" y="15116"/>
                  </a:cubicBezTo>
                  <a:cubicBezTo>
                    <a:pt x="21007" y="15069"/>
                    <a:pt x="21014" y="15099"/>
                    <a:pt x="21058" y="15084"/>
                  </a:cubicBezTo>
                  <a:cubicBezTo>
                    <a:pt x="21084" y="15079"/>
                    <a:pt x="21080" y="15113"/>
                    <a:pt x="21100" y="15116"/>
                  </a:cubicBezTo>
                  <a:cubicBezTo>
                    <a:pt x="21104" y="15142"/>
                    <a:pt x="21106" y="15168"/>
                    <a:pt x="21102" y="15183"/>
                  </a:cubicBezTo>
                  <a:close/>
                  <a:moveTo>
                    <a:pt x="21259" y="14855"/>
                  </a:moveTo>
                  <a:cubicBezTo>
                    <a:pt x="21233" y="14827"/>
                    <a:pt x="21223" y="14879"/>
                    <a:pt x="21191" y="14855"/>
                  </a:cubicBezTo>
                  <a:cubicBezTo>
                    <a:pt x="21191" y="14845"/>
                    <a:pt x="21183" y="14843"/>
                    <a:pt x="21181" y="14834"/>
                  </a:cubicBezTo>
                  <a:cubicBezTo>
                    <a:pt x="21174" y="14814"/>
                    <a:pt x="21167" y="14796"/>
                    <a:pt x="21164" y="14771"/>
                  </a:cubicBezTo>
                  <a:lnTo>
                    <a:pt x="21157" y="14771"/>
                  </a:lnTo>
                  <a:cubicBezTo>
                    <a:pt x="21136" y="14773"/>
                    <a:pt x="21121" y="14766"/>
                    <a:pt x="21113" y="14750"/>
                  </a:cubicBezTo>
                  <a:cubicBezTo>
                    <a:pt x="21077" y="14743"/>
                    <a:pt x="21079" y="14781"/>
                    <a:pt x="21046" y="14778"/>
                  </a:cubicBezTo>
                  <a:cubicBezTo>
                    <a:pt x="21042" y="14787"/>
                    <a:pt x="21039" y="14797"/>
                    <a:pt x="21029" y="14799"/>
                  </a:cubicBezTo>
                  <a:lnTo>
                    <a:pt x="21029" y="14813"/>
                  </a:lnTo>
                  <a:cubicBezTo>
                    <a:pt x="21002" y="14815"/>
                    <a:pt x="21009" y="14891"/>
                    <a:pt x="21021" y="14908"/>
                  </a:cubicBezTo>
                  <a:lnTo>
                    <a:pt x="21021" y="14929"/>
                  </a:lnTo>
                  <a:cubicBezTo>
                    <a:pt x="21024" y="14986"/>
                    <a:pt x="20997" y="15009"/>
                    <a:pt x="20987" y="15049"/>
                  </a:cubicBezTo>
                  <a:cubicBezTo>
                    <a:pt x="20965" y="15048"/>
                    <a:pt x="20959" y="15029"/>
                    <a:pt x="20943" y="15049"/>
                  </a:cubicBezTo>
                  <a:cubicBezTo>
                    <a:pt x="20900" y="15070"/>
                    <a:pt x="20869" y="14984"/>
                    <a:pt x="20841" y="14951"/>
                  </a:cubicBezTo>
                  <a:lnTo>
                    <a:pt x="20841" y="14944"/>
                  </a:lnTo>
                  <a:lnTo>
                    <a:pt x="20833" y="14940"/>
                  </a:lnTo>
                  <a:lnTo>
                    <a:pt x="20833" y="14820"/>
                  </a:lnTo>
                  <a:cubicBezTo>
                    <a:pt x="20826" y="14813"/>
                    <a:pt x="20810" y="14807"/>
                    <a:pt x="20808" y="14824"/>
                  </a:cubicBezTo>
                  <a:cubicBezTo>
                    <a:pt x="20782" y="14821"/>
                    <a:pt x="20740" y="14851"/>
                    <a:pt x="20731" y="14834"/>
                  </a:cubicBezTo>
                  <a:cubicBezTo>
                    <a:pt x="20726" y="14834"/>
                    <a:pt x="20721" y="14833"/>
                    <a:pt x="20723" y="14824"/>
                  </a:cubicBezTo>
                  <a:cubicBezTo>
                    <a:pt x="20718" y="14818"/>
                    <a:pt x="20681" y="14799"/>
                    <a:pt x="20679" y="14824"/>
                  </a:cubicBezTo>
                  <a:cubicBezTo>
                    <a:pt x="20659" y="14827"/>
                    <a:pt x="20647" y="14822"/>
                    <a:pt x="20637" y="14813"/>
                  </a:cubicBezTo>
                  <a:cubicBezTo>
                    <a:pt x="20625" y="14814"/>
                    <a:pt x="20613" y="14815"/>
                    <a:pt x="20611" y="14803"/>
                  </a:cubicBezTo>
                  <a:cubicBezTo>
                    <a:pt x="20604" y="14798"/>
                    <a:pt x="20596" y="14794"/>
                    <a:pt x="20595" y="14781"/>
                  </a:cubicBezTo>
                  <a:cubicBezTo>
                    <a:pt x="20575" y="14758"/>
                    <a:pt x="20552" y="14782"/>
                    <a:pt x="20535" y="14792"/>
                  </a:cubicBezTo>
                  <a:cubicBezTo>
                    <a:pt x="20546" y="14827"/>
                    <a:pt x="20508" y="14800"/>
                    <a:pt x="20518" y="14834"/>
                  </a:cubicBezTo>
                  <a:lnTo>
                    <a:pt x="20518" y="14898"/>
                  </a:lnTo>
                  <a:cubicBezTo>
                    <a:pt x="20552" y="14983"/>
                    <a:pt x="20489" y="15022"/>
                    <a:pt x="20500" y="15113"/>
                  </a:cubicBezTo>
                  <a:cubicBezTo>
                    <a:pt x="20491" y="15188"/>
                    <a:pt x="20506" y="15322"/>
                    <a:pt x="20500" y="15430"/>
                  </a:cubicBezTo>
                  <a:lnTo>
                    <a:pt x="20527" y="15430"/>
                  </a:lnTo>
                  <a:lnTo>
                    <a:pt x="20527" y="15465"/>
                  </a:lnTo>
                  <a:lnTo>
                    <a:pt x="20527" y="15570"/>
                  </a:lnTo>
                  <a:cubicBezTo>
                    <a:pt x="20508" y="15654"/>
                    <a:pt x="20534" y="15744"/>
                    <a:pt x="20517" y="15838"/>
                  </a:cubicBezTo>
                  <a:cubicBezTo>
                    <a:pt x="20514" y="15873"/>
                    <a:pt x="20517" y="15903"/>
                    <a:pt x="20535" y="15912"/>
                  </a:cubicBezTo>
                  <a:cubicBezTo>
                    <a:pt x="20553" y="15948"/>
                    <a:pt x="20544" y="15983"/>
                    <a:pt x="20518" y="15975"/>
                  </a:cubicBezTo>
                  <a:cubicBezTo>
                    <a:pt x="20519" y="16012"/>
                    <a:pt x="20487" y="16007"/>
                    <a:pt x="20459" y="16007"/>
                  </a:cubicBezTo>
                  <a:cubicBezTo>
                    <a:pt x="20447" y="15994"/>
                    <a:pt x="20445" y="15964"/>
                    <a:pt x="20432" y="15951"/>
                  </a:cubicBezTo>
                  <a:cubicBezTo>
                    <a:pt x="20431" y="15920"/>
                    <a:pt x="20437" y="15885"/>
                    <a:pt x="20424" y="15870"/>
                  </a:cubicBezTo>
                  <a:lnTo>
                    <a:pt x="20424" y="15856"/>
                  </a:lnTo>
                  <a:lnTo>
                    <a:pt x="20415" y="15859"/>
                  </a:lnTo>
                  <a:cubicBezTo>
                    <a:pt x="20422" y="15818"/>
                    <a:pt x="20397" y="15815"/>
                    <a:pt x="20382" y="15803"/>
                  </a:cubicBezTo>
                  <a:cubicBezTo>
                    <a:pt x="20374" y="15840"/>
                    <a:pt x="20382" y="15846"/>
                    <a:pt x="20365" y="15880"/>
                  </a:cubicBezTo>
                  <a:cubicBezTo>
                    <a:pt x="20348" y="15934"/>
                    <a:pt x="20335" y="15992"/>
                    <a:pt x="20304" y="16028"/>
                  </a:cubicBezTo>
                  <a:cubicBezTo>
                    <a:pt x="20271" y="16012"/>
                    <a:pt x="20259" y="15972"/>
                    <a:pt x="20253" y="15923"/>
                  </a:cubicBezTo>
                  <a:cubicBezTo>
                    <a:pt x="20237" y="15894"/>
                    <a:pt x="20265" y="15872"/>
                    <a:pt x="20236" y="15845"/>
                  </a:cubicBezTo>
                  <a:lnTo>
                    <a:pt x="20236" y="15817"/>
                  </a:lnTo>
                  <a:cubicBezTo>
                    <a:pt x="20225" y="15802"/>
                    <a:pt x="20191" y="15817"/>
                    <a:pt x="20202" y="15775"/>
                  </a:cubicBezTo>
                  <a:lnTo>
                    <a:pt x="20194" y="15771"/>
                  </a:lnTo>
                  <a:lnTo>
                    <a:pt x="20194" y="15722"/>
                  </a:lnTo>
                  <a:cubicBezTo>
                    <a:pt x="20214" y="15725"/>
                    <a:pt x="20226" y="15720"/>
                    <a:pt x="20236" y="15711"/>
                  </a:cubicBezTo>
                  <a:cubicBezTo>
                    <a:pt x="20231" y="15686"/>
                    <a:pt x="20247" y="15631"/>
                    <a:pt x="20228" y="15623"/>
                  </a:cubicBezTo>
                  <a:lnTo>
                    <a:pt x="20228" y="15567"/>
                  </a:lnTo>
                  <a:lnTo>
                    <a:pt x="20228" y="15475"/>
                  </a:lnTo>
                  <a:lnTo>
                    <a:pt x="20236" y="15472"/>
                  </a:lnTo>
                  <a:lnTo>
                    <a:pt x="20236" y="15465"/>
                  </a:lnTo>
                  <a:cubicBezTo>
                    <a:pt x="20233" y="15422"/>
                    <a:pt x="20251" y="15403"/>
                    <a:pt x="20245" y="15356"/>
                  </a:cubicBezTo>
                  <a:cubicBezTo>
                    <a:pt x="20238" y="15354"/>
                    <a:pt x="20236" y="15348"/>
                    <a:pt x="20228" y="15349"/>
                  </a:cubicBezTo>
                  <a:lnTo>
                    <a:pt x="20228" y="15327"/>
                  </a:lnTo>
                  <a:lnTo>
                    <a:pt x="20229" y="15218"/>
                  </a:lnTo>
                  <a:lnTo>
                    <a:pt x="20228" y="15194"/>
                  </a:lnTo>
                  <a:cubicBezTo>
                    <a:pt x="20232" y="15178"/>
                    <a:pt x="20218" y="15139"/>
                    <a:pt x="20236" y="15141"/>
                  </a:cubicBezTo>
                  <a:cubicBezTo>
                    <a:pt x="20234" y="15121"/>
                    <a:pt x="20246" y="15121"/>
                    <a:pt x="20245" y="15102"/>
                  </a:cubicBezTo>
                  <a:cubicBezTo>
                    <a:pt x="20269" y="15110"/>
                    <a:pt x="20295" y="15068"/>
                    <a:pt x="20270" y="15049"/>
                  </a:cubicBezTo>
                  <a:cubicBezTo>
                    <a:pt x="20271" y="15037"/>
                    <a:pt x="20268" y="15019"/>
                    <a:pt x="20278" y="15017"/>
                  </a:cubicBezTo>
                  <a:lnTo>
                    <a:pt x="20278" y="14982"/>
                  </a:lnTo>
                  <a:lnTo>
                    <a:pt x="20280" y="14951"/>
                  </a:lnTo>
                  <a:lnTo>
                    <a:pt x="20278" y="14940"/>
                  </a:lnTo>
                  <a:cubicBezTo>
                    <a:pt x="20278" y="14912"/>
                    <a:pt x="20275" y="14880"/>
                    <a:pt x="20287" y="14866"/>
                  </a:cubicBezTo>
                  <a:lnTo>
                    <a:pt x="20289" y="14855"/>
                  </a:lnTo>
                  <a:cubicBezTo>
                    <a:pt x="20294" y="14792"/>
                    <a:pt x="20287" y="14740"/>
                    <a:pt x="20253" y="14725"/>
                  </a:cubicBezTo>
                  <a:cubicBezTo>
                    <a:pt x="20242" y="14712"/>
                    <a:pt x="20222" y="14715"/>
                    <a:pt x="20211" y="14729"/>
                  </a:cubicBezTo>
                  <a:cubicBezTo>
                    <a:pt x="20173" y="14744"/>
                    <a:pt x="20188" y="14691"/>
                    <a:pt x="20185" y="14662"/>
                  </a:cubicBezTo>
                  <a:cubicBezTo>
                    <a:pt x="20179" y="14659"/>
                    <a:pt x="20176" y="14656"/>
                    <a:pt x="20177" y="14644"/>
                  </a:cubicBezTo>
                  <a:cubicBezTo>
                    <a:pt x="20158" y="14601"/>
                    <a:pt x="20212" y="14579"/>
                    <a:pt x="20253" y="14598"/>
                  </a:cubicBezTo>
                  <a:cubicBezTo>
                    <a:pt x="20266" y="14582"/>
                    <a:pt x="20280" y="14567"/>
                    <a:pt x="20289" y="14546"/>
                  </a:cubicBezTo>
                  <a:lnTo>
                    <a:pt x="20278" y="14546"/>
                  </a:lnTo>
                  <a:lnTo>
                    <a:pt x="20280" y="14493"/>
                  </a:lnTo>
                  <a:cubicBezTo>
                    <a:pt x="20290" y="14491"/>
                    <a:pt x="20289" y="14476"/>
                    <a:pt x="20289" y="14461"/>
                  </a:cubicBezTo>
                  <a:cubicBezTo>
                    <a:pt x="20295" y="14428"/>
                    <a:pt x="20278" y="14423"/>
                    <a:pt x="20278" y="14398"/>
                  </a:cubicBezTo>
                  <a:lnTo>
                    <a:pt x="20278" y="14214"/>
                  </a:lnTo>
                  <a:cubicBezTo>
                    <a:pt x="20298" y="14210"/>
                    <a:pt x="20300" y="14130"/>
                    <a:pt x="20312" y="14151"/>
                  </a:cubicBezTo>
                  <a:lnTo>
                    <a:pt x="20322" y="14151"/>
                  </a:lnTo>
                  <a:lnTo>
                    <a:pt x="20321" y="14119"/>
                  </a:lnTo>
                  <a:cubicBezTo>
                    <a:pt x="20312" y="14119"/>
                    <a:pt x="20316" y="14106"/>
                    <a:pt x="20314" y="14098"/>
                  </a:cubicBezTo>
                  <a:cubicBezTo>
                    <a:pt x="20316" y="14074"/>
                    <a:pt x="20312" y="14058"/>
                    <a:pt x="20297" y="14056"/>
                  </a:cubicBezTo>
                  <a:cubicBezTo>
                    <a:pt x="20294" y="14031"/>
                    <a:pt x="20280" y="14013"/>
                    <a:pt x="20297" y="13993"/>
                  </a:cubicBezTo>
                  <a:cubicBezTo>
                    <a:pt x="20276" y="13997"/>
                    <a:pt x="20277" y="13970"/>
                    <a:pt x="20253" y="13979"/>
                  </a:cubicBezTo>
                  <a:cubicBezTo>
                    <a:pt x="20242" y="13992"/>
                    <a:pt x="20222" y="13996"/>
                    <a:pt x="20219" y="13971"/>
                  </a:cubicBezTo>
                  <a:cubicBezTo>
                    <a:pt x="20166" y="14047"/>
                    <a:pt x="20183" y="13869"/>
                    <a:pt x="20169" y="13971"/>
                  </a:cubicBezTo>
                  <a:cubicBezTo>
                    <a:pt x="20156" y="13963"/>
                    <a:pt x="20156" y="13934"/>
                    <a:pt x="20152" y="13915"/>
                  </a:cubicBezTo>
                  <a:cubicBezTo>
                    <a:pt x="20162" y="13913"/>
                    <a:pt x="20161" y="13898"/>
                    <a:pt x="20160" y="13883"/>
                  </a:cubicBezTo>
                  <a:cubicBezTo>
                    <a:pt x="20170" y="13836"/>
                    <a:pt x="20138" y="13841"/>
                    <a:pt x="20135" y="13809"/>
                  </a:cubicBezTo>
                  <a:cubicBezTo>
                    <a:pt x="20167" y="13811"/>
                    <a:pt x="20138" y="13801"/>
                    <a:pt x="20143" y="13778"/>
                  </a:cubicBezTo>
                  <a:cubicBezTo>
                    <a:pt x="20155" y="13777"/>
                    <a:pt x="20162" y="13783"/>
                    <a:pt x="20169" y="13788"/>
                  </a:cubicBezTo>
                  <a:lnTo>
                    <a:pt x="20169" y="13802"/>
                  </a:lnTo>
                  <a:cubicBezTo>
                    <a:pt x="20185" y="13795"/>
                    <a:pt x="20174" y="13771"/>
                    <a:pt x="20194" y="13792"/>
                  </a:cubicBezTo>
                  <a:lnTo>
                    <a:pt x="20194" y="13778"/>
                  </a:lnTo>
                  <a:lnTo>
                    <a:pt x="20194" y="13771"/>
                  </a:lnTo>
                  <a:cubicBezTo>
                    <a:pt x="20204" y="13769"/>
                    <a:pt x="20199" y="13759"/>
                    <a:pt x="20194" y="13750"/>
                  </a:cubicBezTo>
                  <a:cubicBezTo>
                    <a:pt x="20218" y="13748"/>
                    <a:pt x="20240" y="13748"/>
                    <a:pt x="20236" y="13781"/>
                  </a:cubicBezTo>
                  <a:cubicBezTo>
                    <a:pt x="20259" y="13770"/>
                    <a:pt x="20271" y="13745"/>
                    <a:pt x="20287" y="13725"/>
                  </a:cubicBezTo>
                  <a:lnTo>
                    <a:pt x="20297" y="13725"/>
                  </a:lnTo>
                  <a:lnTo>
                    <a:pt x="20304" y="13725"/>
                  </a:lnTo>
                  <a:lnTo>
                    <a:pt x="20304" y="13704"/>
                  </a:lnTo>
                  <a:cubicBezTo>
                    <a:pt x="20315" y="13597"/>
                    <a:pt x="20282" y="13548"/>
                    <a:pt x="20278" y="13461"/>
                  </a:cubicBezTo>
                  <a:lnTo>
                    <a:pt x="20278" y="13440"/>
                  </a:lnTo>
                  <a:lnTo>
                    <a:pt x="20270" y="13436"/>
                  </a:lnTo>
                  <a:cubicBezTo>
                    <a:pt x="20249" y="13435"/>
                    <a:pt x="20229" y="13438"/>
                    <a:pt x="20219" y="13450"/>
                  </a:cubicBezTo>
                  <a:lnTo>
                    <a:pt x="20211" y="13447"/>
                  </a:lnTo>
                  <a:cubicBezTo>
                    <a:pt x="20212" y="13470"/>
                    <a:pt x="20204" y="13480"/>
                    <a:pt x="20185" y="13478"/>
                  </a:cubicBezTo>
                  <a:lnTo>
                    <a:pt x="20185" y="13493"/>
                  </a:lnTo>
                  <a:cubicBezTo>
                    <a:pt x="20239" y="13470"/>
                    <a:pt x="20178" y="13514"/>
                    <a:pt x="20177" y="13545"/>
                  </a:cubicBezTo>
                  <a:cubicBezTo>
                    <a:pt x="20170" y="13526"/>
                    <a:pt x="20116" y="13452"/>
                    <a:pt x="20152" y="13478"/>
                  </a:cubicBezTo>
                  <a:cubicBezTo>
                    <a:pt x="20155" y="13460"/>
                    <a:pt x="20145" y="13458"/>
                    <a:pt x="20135" y="13457"/>
                  </a:cubicBezTo>
                  <a:cubicBezTo>
                    <a:pt x="20122" y="13441"/>
                    <a:pt x="20097" y="13439"/>
                    <a:pt x="20091" y="13415"/>
                  </a:cubicBezTo>
                  <a:lnTo>
                    <a:pt x="20074" y="13415"/>
                  </a:lnTo>
                  <a:cubicBezTo>
                    <a:pt x="20058" y="13435"/>
                    <a:pt x="20033" y="13445"/>
                    <a:pt x="20023" y="13471"/>
                  </a:cubicBezTo>
                  <a:cubicBezTo>
                    <a:pt x="20015" y="13486"/>
                    <a:pt x="20009" y="13500"/>
                    <a:pt x="19998" y="13510"/>
                  </a:cubicBezTo>
                  <a:cubicBezTo>
                    <a:pt x="19999" y="13530"/>
                    <a:pt x="20026" y="13517"/>
                    <a:pt x="20032" y="13531"/>
                  </a:cubicBezTo>
                  <a:cubicBezTo>
                    <a:pt x="20033" y="13540"/>
                    <a:pt x="20040" y="13545"/>
                    <a:pt x="20040" y="13556"/>
                  </a:cubicBezTo>
                  <a:cubicBezTo>
                    <a:pt x="20039" y="13582"/>
                    <a:pt x="20046" y="13600"/>
                    <a:pt x="20059" y="13609"/>
                  </a:cubicBezTo>
                  <a:cubicBezTo>
                    <a:pt x="20076" y="13695"/>
                    <a:pt x="20079" y="13719"/>
                    <a:pt x="20049" y="13792"/>
                  </a:cubicBezTo>
                  <a:cubicBezTo>
                    <a:pt x="20048" y="13796"/>
                    <a:pt x="20047" y="13796"/>
                    <a:pt x="20045" y="13799"/>
                  </a:cubicBezTo>
                  <a:cubicBezTo>
                    <a:pt x="20035" y="13826"/>
                    <a:pt x="20017" y="13835"/>
                    <a:pt x="19998" y="13841"/>
                  </a:cubicBezTo>
                  <a:cubicBezTo>
                    <a:pt x="19997" y="13841"/>
                    <a:pt x="19995" y="13842"/>
                    <a:pt x="19994" y="13841"/>
                  </a:cubicBezTo>
                  <a:cubicBezTo>
                    <a:pt x="19979" y="13846"/>
                    <a:pt x="19963" y="13848"/>
                    <a:pt x="19947" y="13862"/>
                  </a:cubicBezTo>
                  <a:cubicBezTo>
                    <a:pt x="19946" y="13924"/>
                    <a:pt x="19977" y="13947"/>
                    <a:pt x="19972" y="14014"/>
                  </a:cubicBezTo>
                  <a:cubicBezTo>
                    <a:pt x="19970" y="14035"/>
                    <a:pt x="19948" y="14034"/>
                    <a:pt x="19945" y="14056"/>
                  </a:cubicBezTo>
                  <a:cubicBezTo>
                    <a:pt x="19912" y="14059"/>
                    <a:pt x="19922" y="14011"/>
                    <a:pt x="19888" y="14014"/>
                  </a:cubicBezTo>
                  <a:cubicBezTo>
                    <a:pt x="19895" y="14048"/>
                    <a:pt x="19858" y="14028"/>
                    <a:pt x="19861" y="14056"/>
                  </a:cubicBezTo>
                  <a:lnTo>
                    <a:pt x="19861" y="14098"/>
                  </a:lnTo>
                  <a:cubicBezTo>
                    <a:pt x="19868" y="14123"/>
                    <a:pt x="19870" y="14133"/>
                    <a:pt x="19871" y="14183"/>
                  </a:cubicBezTo>
                  <a:cubicBezTo>
                    <a:pt x="19875" y="14230"/>
                    <a:pt x="19898" y="14364"/>
                    <a:pt x="19819" y="14334"/>
                  </a:cubicBezTo>
                  <a:cubicBezTo>
                    <a:pt x="19821" y="14269"/>
                    <a:pt x="19825" y="14256"/>
                    <a:pt x="19819" y="14193"/>
                  </a:cubicBezTo>
                  <a:cubicBezTo>
                    <a:pt x="19799" y="14162"/>
                    <a:pt x="19788" y="14120"/>
                    <a:pt x="19768" y="14088"/>
                  </a:cubicBezTo>
                  <a:cubicBezTo>
                    <a:pt x="19775" y="14057"/>
                    <a:pt x="19782" y="14076"/>
                    <a:pt x="19803" y="14077"/>
                  </a:cubicBezTo>
                  <a:cubicBezTo>
                    <a:pt x="19807" y="14064"/>
                    <a:pt x="19812" y="14055"/>
                    <a:pt x="19827" y="14056"/>
                  </a:cubicBezTo>
                  <a:cubicBezTo>
                    <a:pt x="19833" y="14027"/>
                    <a:pt x="19810" y="14035"/>
                    <a:pt x="19810" y="14014"/>
                  </a:cubicBezTo>
                  <a:cubicBezTo>
                    <a:pt x="19811" y="13994"/>
                    <a:pt x="19839" y="14007"/>
                    <a:pt x="19844" y="13993"/>
                  </a:cubicBezTo>
                  <a:lnTo>
                    <a:pt x="19844" y="13957"/>
                  </a:lnTo>
                  <a:cubicBezTo>
                    <a:pt x="19824" y="13979"/>
                    <a:pt x="19835" y="13955"/>
                    <a:pt x="19819" y="13947"/>
                  </a:cubicBezTo>
                  <a:cubicBezTo>
                    <a:pt x="19788" y="13933"/>
                    <a:pt x="19788" y="13926"/>
                    <a:pt x="19751" y="13940"/>
                  </a:cubicBezTo>
                  <a:cubicBezTo>
                    <a:pt x="19755" y="13984"/>
                    <a:pt x="19742" y="14007"/>
                    <a:pt x="19732" y="14035"/>
                  </a:cubicBezTo>
                  <a:cubicBezTo>
                    <a:pt x="19735" y="14074"/>
                    <a:pt x="19770" y="14072"/>
                    <a:pt x="19758" y="14130"/>
                  </a:cubicBezTo>
                  <a:cubicBezTo>
                    <a:pt x="19760" y="14154"/>
                    <a:pt x="19756" y="14170"/>
                    <a:pt x="19741" y="14172"/>
                  </a:cubicBezTo>
                  <a:cubicBezTo>
                    <a:pt x="19734" y="14170"/>
                    <a:pt x="19733" y="14176"/>
                    <a:pt x="19732" y="14183"/>
                  </a:cubicBezTo>
                  <a:cubicBezTo>
                    <a:pt x="19702" y="14185"/>
                    <a:pt x="19667" y="14138"/>
                    <a:pt x="19690" y="14109"/>
                  </a:cubicBezTo>
                  <a:lnTo>
                    <a:pt x="19692" y="14098"/>
                  </a:lnTo>
                  <a:cubicBezTo>
                    <a:pt x="19669" y="14072"/>
                    <a:pt x="19705" y="14026"/>
                    <a:pt x="19682" y="13993"/>
                  </a:cubicBezTo>
                  <a:cubicBezTo>
                    <a:pt x="19662" y="14011"/>
                    <a:pt x="19679" y="14073"/>
                    <a:pt x="19673" y="14109"/>
                  </a:cubicBezTo>
                  <a:cubicBezTo>
                    <a:pt x="19646" y="14104"/>
                    <a:pt x="19669" y="14039"/>
                    <a:pt x="19650" y="14024"/>
                  </a:cubicBezTo>
                  <a:cubicBezTo>
                    <a:pt x="19649" y="14007"/>
                    <a:pt x="19652" y="13984"/>
                    <a:pt x="19639" y="13982"/>
                  </a:cubicBezTo>
                  <a:lnTo>
                    <a:pt x="19631" y="13979"/>
                  </a:lnTo>
                  <a:cubicBezTo>
                    <a:pt x="19634" y="13953"/>
                    <a:pt x="19615" y="13956"/>
                    <a:pt x="19623" y="13926"/>
                  </a:cubicBezTo>
                  <a:cubicBezTo>
                    <a:pt x="19574" y="13951"/>
                    <a:pt x="19614" y="13904"/>
                    <a:pt x="19572" y="13926"/>
                  </a:cubicBezTo>
                  <a:cubicBezTo>
                    <a:pt x="19570" y="13917"/>
                    <a:pt x="19572" y="13908"/>
                    <a:pt x="19563" y="13908"/>
                  </a:cubicBezTo>
                  <a:cubicBezTo>
                    <a:pt x="19563" y="13891"/>
                    <a:pt x="19565" y="13868"/>
                    <a:pt x="19546" y="13873"/>
                  </a:cubicBezTo>
                  <a:cubicBezTo>
                    <a:pt x="19546" y="13854"/>
                    <a:pt x="19569" y="13815"/>
                    <a:pt x="19546" y="13802"/>
                  </a:cubicBezTo>
                  <a:lnTo>
                    <a:pt x="19546" y="13746"/>
                  </a:lnTo>
                  <a:cubicBezTo>
                    <a:pt x="19545" y="13734"/>
                    <a:pt x="19537" y="13730"/>
                    <a:pt x="19530" y="13725"/>
                  </a:cubicBezTo>
                  <a:cubicBezTo>
                    <a:pt x="19522" y="13695"/>
                    <a:pt x="19541" y="13698"/>
                    <a:pt x="19538" y="13672"/>
                  </a:cubicBezTo>
                  <a:lnTo>
                    <a:pt x="19545" y="13672"/>
                  </a:lnTo>
                  <a:cubicBezTo>
                    <a:pt x="19547" y="13664"/>
                    <a:pt x="19547" y="13651"/>
                    <a:pt x="19555" y="13651"/>
                  </a:cubicBezTo>
                  <a:cubicBezTo>
                    <a:pt x="19567" y="13637"/>
                    <a:pt x="19563" y="13605"/>
                    <a:pt x="19563" y="13577"/>
                  </a:cubicBezTo>
                  <a:lnTo>
                    <a:pt x="19563" y="13521"/>
                  </a:lnTo>
                  <a:cubicBezTo>
                    <a:pt x="19533" y="13531"/>
                    <a:pt x="19552" y="13479"/>
                    <a:pt x="19546" y="13457"/>
                  </a:cubicBezTo>
                  <a:cubicBezTo>
                    <a:pt x="19553" y="13455"/>
                    <a:pt x="19563" y="13461"/>
                    <a:pt x="19563" y="13450"/>
                  </a:cubicBezTo>
                  <a:cubicBezTo>
                    <a:pt x="19563" y="13437"/>
                    <a:pt x="19552" y="13436"/>
                    <a:pt x="19555" y="13419"/>
                  </a:cubicBezTo>
                  <a:lnTo>
                    <a:pt x="19555" y="13404"/>
                  </a:lnTo>
                  <a:lnTo>
                    <a:pt x="19546" y="13408"/>
                  </a:lnTo>
                  <a:lnTo>
                    <a:pt x="19538" y="13404"/>
                  </a:lnTo>
                  <a:cubicBezTo>
                    <a:pt x="19529" y="13397"/>
                    <a:pt x="19528" y="13380"/>
                    <a:pt x="19511" y="13383"/>
                  </a:cubicBezTo>
                  <a:cubicBezTo>
                    <a:pt x="19498" y="13367"/>
                    <a:pt x="19453" y="13364"/>
                    <a:pt x="19460" y="13404"/>
                  </a:cubicBezTo>
                  <a:lnTo>
                    <a:pt x="19443" y="13404"/>
                  </a:lnTo>
                  <a:cubicBezTo>
                    <a:pt x="19450" y="13455"/>
                    <a:pt x="19430" y="13472"/>
                    <a:pt x="19435" y="13521"/>
                  </a:cubicBezTo>
                  <a:lnTo>
                    <a:pt x="19426" y="13524"/>
                  </a:lnTo>
                  <a:lnTo>
                    <a:pt x="19426" y="13630"/>
                  </a:lnTo>
                  <a:cubicBezTo>
                    <a:pt x="19426" y="13691"/>
                    <a:pt x="19461" y="13746"/>
                    <a:pt x="19479" y="13788"/>
                  </a:cubicBezTo>
                  <a:cubicBezTo>
                    <a:pt x="19484" y="13789"/>
                    <a:pt x="19489" y="13790"/>
                    <a:pt x="19487" y="13799"/>
                  </a:cubicBezTo>
                  <a:cubicBezTo>
                    <a:pt x="19498" y="13836"/>
                    <a:pt x="19538" y="13834"/>
                    <a:pt x="19530" y="13894"/>
                  </a:cubicBezTo>
                  <a:cubicBezTo>
                    <a:pt x="19533" y="13937"/>
                    <a:pt x="19507" y="13946"/>
                    <a:pt x="19496" y="13971"/>
                  </a:cubicBezTo>
                  <a:lnTo>
                    <a:pt x="19486" y="13971"/>
                  </a:lnTo>
                  <a:lnTo>
                    <a:pt x="19487" y="14003"/>
                  </a:lnTo>
                  <a:cubicBezTo>
                    <a:pt x="19482" y="14025"/>
                    <a:pt x="19498" y="14073"/>
                    <a:pt x="19479" y="14077"/>
                  </a:cubicBezTo>
                  <a:cubicBezTo>
                    <a:pt x="19483" y="14111"/>
                    <a:pt x="19467" y="14118"/>
                    <a:pt x="19462" y="14141"/>
                  </a:cubicBezTo>
                  <a:cubicBezTo>
                    <a:pt x="19454" y="14166"/>
                    <a:pt x="19446" y="14196"/>
                    <a:pt x="19410" y="14186"/>
                  </a:cubicBezTo>
                  <a:cubicBezTo>
                    <a:pt x="19403" y="14177"/>
                    <a:pt x="19400" y="14159"/>
                    <a:pt x="19401" y="14141"/>
                  </a:cubicBezTo>
                  <a:cubicBezTo>
                    <a:pt x="19393" y="14140"/>
                    <a:pt x="19396" y="14128"/>
                    <a:pt x="19394" y="14119"/>
                  </a:cubicBezTo>
                  <a:cubicBezTo>
                    <a:pt x="19375" y="14115"/>
                    <a:pt x="19389" y="14064"/>
                    <a:pt x="19384" y="14042"/>
                  </a:cubicBezTo>
                  <a:lnTo>
                    <a:pt x="19384" y="14014"/>
                  </a:lnTo>
                  <a:lnTo>
                    <a:pt x="19384" y="13950"/>
                  </a:lnTo>
                  <a:cubicBezTo>
                    <a:pt x="19367" y="13921"/>
                    <a:pt x="19361" y="13881"/>
                    <a:pt x="19359" y="13834"/>
                  </a:cubicBezTo>
                  <a:cubicBezTo>
                    <a:pt x="19378" y="13819"/>
                    <a:pt x="19362" y="13757"/>
                    <a:pt x="19367" y="13725"/>
                  </a:cubicBezTo>
                  <a:lnTo>
                    <a:pt x="19367" y="13718"/>
                  </a:lnTo>
                  <a:lnTo>
                    <a:pt x="19366" y="13693"/>
                  </a:lnTo>
                  <a:cubicBezTo>
                    <a:pt x="19372" y="13649"/>
                    <a:pt x="19354" y="13636"/>
                    <a:pt x="19359" y="13595"/>
                  </a:cubicBezTo>
                  <a:lnTo>
                    <a:pt x="19350" y="13598"/>
                  </a:lnTo>
                  <a:cubicBezTo>
                    <a:pt x="19352" y="13589"/>
                    <a:pt x="19347" y="13588"/>
                    <a:pt x="19342" y="13588"/>
                  </a:cubicBezTo>
                  <a:cubicBezTo>
                    <a:pt x="19343" y="13575"/>
                    <a:pt x="19340" y="13565"/>
                    <a:pt x="19333" y="13563"/>
                  </a:cubicBezTo>
                  <a:cubicBezTo>
                    <a:pt x="19336" y="13533"/>
                    <a:pt x="19309" y="13493"/>
                    <a:pt x="19333" y="13471"/>
                  </a:cubicBezTo>
                  <a:cubicBezTo>
                    <a:pt x="19328" y="13453"/>
                    <a:pt x="19344" y="13406"/>
                    <a:pt x="19325" y="13404"/>
                  </a:cubicBezTo>
                  <a:lnTo>
                    <a:pt x="19323" y="13373"/>
                  </a:lnTo>
                  <a:lnTo>
                    <a:pt x="19317" y="13373"/>
                  </a:lnTo>
                  <a:cubicBezTo>
                    <a:pt x="19277" y="13365"/>
                    <a:pt x="19277" y="13310"/>
                    <a:pt x="19257" y="13278"/>
                  </a:cubicBezTo>
                  <a:cubicBezTo>
                    <a:pt x="19267" y="13205"/>
                    <a:pt x="19213" y="13212"/>
                    <a:pt x="19222" y="13140"/>
                  </a:cubicBezTo>
                  <a:cubicBezTo>
                    <a:pt x="19235" y="13125"/>
                    <a:pt x="19229" y="13083"/>
                    <a:pt x="19230" y="13052"/>
                  </a:cubicBezTo>
                  <a:lnTo>
                    <a:pt x="19232" y="13042"/>
                  </a:lnTo>
                  <a:lnTo>
                    <a:pt x="19230" y="13031"/>
                  </a:lnTo>
                  <a:cubicBezTo>
                    <a:pt x="19215" y="12997"/>
                    <a:pt x="19224" y="12936"/>
                    <a:pt x="19215" y="12894"/>
                  </a:cubicBezTo>
                  <a:cubicBezTo>
                    <a:pt x="19196" y="12887"/>
                    <a:pt x="19188" y="12924"/>
                    <a:pt x="19190" y="12883"/>
                  </a:cubicBezTo>
                  <a:lnTo>
                    <a:pt x="19188" y="12725"/>
                  </a:lnTo>
                  <a:cubicBezTo>
                    <a:pt x="19156" y="12726"/>
                    <a:pt x="19186" y="12646"/>
                    <a:pt x="19154" y="12647"/>
                  </a:cubicBezTo>
                  <a:lnTo>
                    <a:pt x="19153" y="12552"/>
                  </a:lnTo>
                  <a:lnTo>
                    <a:pt x="19163" y="12552"/>
                  </a:lnTo>
                  <a:lnTo>
                    <a:pt x="19163" y="12496"/>
                  </a:lnTo>
                  <a:cubicBezTo>
                    <a:pt x="19157" y="12460"/>
                    <a:pt x="19174" y="12398"/>
                    <a:pt x="19154" y="12380"/>
                  </a:cubicBezTo>
                  <a:lnTo>
                    <a:pt x="19154" y="12351"/>
                  </a:lnTo>
                  <a:cubicBezTo>
                    <a:pt x="19135" y="12305"/>
                    <a:pt x="19099" y="12275"/>
                    <a:pt x="19093" y="12211"/>
                  </a:cubicBezTo>
                  <a:cubicBezTo>
                    <a:pt x="19080" y="12195"/>
                    <a:pt x="19088" y="12157"/>
                    <a:pt x="19087" y="12126"/>
                  </a:cubicBezTo>
                  <a:lnTo>
                    <a:pt x="19085" y="12094"/>
                  </a:lnTo>
                  <a:lnTo>
                    <a:pt x="19085" y="12073"/>
                  </a:lnTo>
                  <a:cubicBezTo>
                    <a:pt x="19092" y="12001"/>
                    <a:pt x="19075" y="11958"/>
                    <a:pt x="19078" y="11890"/>
                  </a:cubicBezTo>
                  <a:lnTo>
                    <a:pt x="19068" y="11890"/>
                  </a:lnTo>
                  <a:lnTo>
                    <a:pt x="19070" y="11880"/>
                  </a:lnTo>
                  <a:cubicBezTo>
                    <a:pt x="19075" y="11844"/>
                    <a:pt x="19059" y="11781"/>
                    <a:pt x="19078" y="11763"/>
                  </a:cubicBezTo>
                  <a:lnTo>
                    <a:pt x="19078" y="11742"/>
                  </a:lnTo>
                  <a:cubicBezTo>
                    <a:pt x="19114" y="11669"/>
                    <a:pt x="19155" y="11596"/>
                    <a:pt x="19129" y="11474"/>
                  </a:cubicBezTo>
                  <a:cubicBezTo>
                    <a:pt x="19122" y="11472"/>
                    <a:pt x="19119" y="11464"/>
                    <a:pt x="19110" y="11464"/>
                  </a:cubicBezTo>
                  <a:cubicBezTo>
                    <a:pt x="19077" y="11449"/>
                    <a:pt x="19061" y="11413"/>
                    <a:pt x="19060" y="11358"/>
                  </a:cubicBezTo>
                  <a:cubicBezTo>
                    <a:pt x="19061" y="11346"/>
                    <a:pt x="19059" y="11340"/>
                    <a:pt x="19053" y="11337"/>
                  </a:cubicBezTo>
                  <a:cubicBezTo>
                    <a:pt x="19038" y="11388"/>
                    <a:pt x="19045" y="11244"/>
                    <a:pt x="19043" y="11210"/>
                  </a:cubicBezTo>
                  <a:lnTo>
                    <a:pt x="19043" y="11154"/>
                  </a:lnTo>
                  <a:cubicBezTo>
                    <a:pt x="19054" y="11154"/>
                    <a:pt x="19050" y="11136"/>
                    <a:pt x="19060" y="11133"/>
                  </a:cubicBezTo>
                  <a:cubicBezTo>
                    <a:pt x="19068" y="11079"/>
                    <a:pt x="19092" y="11047"/>
                    <a:pt x="19085" y="10974"/>
                  </a:cubicBezTo>
                  <a:cubicBezTo>
                    <a:pt x="19080" y="10966"/>
                    <a:pt x="19076" y="10957"/>
                    <a:pt x="19076" y="10943"/>
                  </a:cubicBezTo>
                  <a:lnTo>
                    <a:pt x="19078" y="10932"/>
                  </a:lnTo>
                  <a:cubicBezTo>
                    <a:pt x="19071" y="10934"/>
                    <a:pt x="19070" y="10928"/>
                    <a:pt x="19070" y="10922"/>
                  </a:cubicBezTo>
                  <a:lnTo>
                    <a:pt x="19070" y="10802"/>
                  </a:lnTo>
                  <a:lnTo>
                    <a:pt x="19070" y="10795"/>
                  </a:lnTo>
                  <a:lnTo>
                    <a:pt x="19078" y="10791"/>
                  </a:lnTo>
                  <a:lnTo>
                    <a:pt x="19078" y="10686"/>
                  </a:lnTo>
                  <a:lnTo>
                    <a:pt x="19076" y="10675"/>
                  </a:lnTo>
                  <a:lnTo>
                    <a:pt x="19070" y="10675"/>
                  </a:lnTo>
                  <a:cubicBezTo>
                    <a:pt x="19075" y="10632"/>
                    <a:pt x="19059" y="10563"/>
                    <a:pt x="19078" y="10538"/>
                  </a:cubicBezTo>
                  <a:lnTo>
                    <a:pt x="19078" y="10517"/>
                  </a:lnTo>
                  <a:cubicBezTo>
                    <a:pt x="19079" y="10500"/>
                    <a:pt x="19074" y="10473"/>
                    <a:pt x="19087" y="10471"/>
                  </a:cubicBezTo>
                  <a:lnTo>
                    <a:pt x="19087" y="10421"/>
                  </a:lnTo>
                  <a:lnTo>
                    <a:pt x="19087" y="10365"/>
                  </a:lnTo>
                  <a:cubicBezTo>
                    <a:pt x="19093" y="10290"/>
                    <a:pt x="19074" y="10245"/>
                    <a:pt x="19076" y="10175"/>
                  </a:cubicBezTo>
                  <a:cubicBezTo>
                    <a:pt x="19082" y="10122"/>
                    <a:pt x="19067" y="10042"/>
                    <a:pt x="19087" y="10006"/>
                  </a:cubicBezTo>
                  <a:lnTo>
                    <a:pt x="19087" y="9992"/>
                  </a:lnTo>
                  <a:lnTo>
                    <a:pt x="19087" y="9971"/>
                  </a:lnTo>
                  <a:cubicBezTo>
                    <a:pt x="19067" y="10006"/>
                    <a:pt x="19049" y="10045"/>
                    <a:pt x="19049" y="10076"/>
                  </a:cubicBezTo>
                  <a:lnTo>
                    <a:pt x="18941" y="10302"/>
                  </a:lnTo>
                  <a:lnTo>
                    <a:pt x="18946" y="10312"/>
                  </a:lnTo>
                  <a:cubicBezTo>
                    <a:pt x="18907" y="10383"/>
                    <a:pt x="18904" y="10448"/>
                    <a:pt x="18860" y="10520"/>
                  </a:cubicBezTo>
                  <a:cubicBezTo>
                    <a:pt x="18836" y="10578"/>
                    <a:pt x="18793" y="10637"/>
                    <a:pt x="18789" y="10689"/>
                  </a:cubicBezTo>
                  <a:lnTo>
                    <a:pt x="18688" y="10900"/>
                  </a:lnTo>
                  <a:lnTo>
                    <a:pt x="18634" y="11013"/>
                  </a:lnTo>
                  <a:lnTo>
                    <a:pt x="18640" y="11027"/>
                  </a:lnTo>
                  <a:cubicBezTo>
                    <a:pt x="18597" y="11099"/>
                    <a:pt x="18597" y="11156"/>
                    <a:pt x="18554" y="11228"/>
                  </a:cubicBezTo>
                  <a:lnTo>
                    <a:pt x="18522" y="11295"/>
                  </a:lnTo>
                  <a:cubicBezTo>
                    <a:pt x="18494" y="11396"/>
                    <a:pt x="18436" y="11508"/>
                    <a:pt x="18397" y="11612"/>
                  </a:cubicBezTo>
                  <a:lnTo>
                    <a:pt x="18375" y="11658"/>
                  </a:lnTo>
                  <a:cubicBezTo>
                    <a:pt x="18273" y="11890"/>
                    <a:pt x="18193" y="12115"/>
                    <a:pt x="18103" y="12344"/>
                  </a:cubicBezTo>
                  <a:cubicBezTo>
                    <a:pt x="18091" y="12394"/>
                    <a:pt x="18059" y="12450"/>
                    <a:pt x="18052" y="12499"/>
                  </a:cubicBezTo>
                  <a:cubicBezTo>
                    <a:pt x="18051" y="12565"/>
                    <a:pt x="18008" y="12647"/>
                    <a:pt x="17973" y="12721"/>
                  </a:cubicBezTo>
                  <a:cubicBezTo>
                    <a:pt x="17960" y="12762"/>
                    <a:pt x="17913" y="12809"/>
                    <a:pt x="17924" y="12844"/>
                  </a:cubicBezTo>
                  <a:cubicBezTo>
                    <a:pt x="17909" y="12914"/>
                    <a:pt x="17879" y="12984"/>
                    <a:pt x="17844" y="13059"/>
                  </a:cubicBezTo>
                  <a:cubicBezTo>
                    <a:pt x="17847" y="13068"/>
                    <a:pt x="17850" y="13080"/>
                    <a:pt x="17842" y="13091"/>
                  </a:cubicBezTo>
                  <a:cubicBezTo>
                    <a:pt x="17801" y="13186"/>
                    <a:pt x="17771" y="13274"/>
                    <a:pt x="17717" y="13373"/>
                  </a:cubicBezTo>
                  <a:lnTo>
                    <a:pt x="17678" y="13454"/>
                  </a:lnTo>
                  <a:cubicBezTo>
                    <a:pt x="17606" y="13619"/>
                    <a:pt x="17537" y="13738"/>
                    <a:pt x="17465" y="13876"/>
                  </a:cubicBezTo>
                  <a:lnTo>
                    <a:pt x="17459" y="13862"/>
                  </a:lnTo>
                  <a:cubicBezTo>
                    <a:pt x="17421" y="13959"/>
                    <a:pt x="17389" y="13981"/>
                    <a:pt x="17352" y="14063"/>
                  </a:cubicBezTo>
                  <a:lnTo>
                    <a:pt x="17345" y="14049"/>
                  </a:lnTo>
                  <a:lnTo>
                    <a:pt x="17300" y="14144"/>
                  </a:lnTo>
                  <a:lnTo>
                    <a:pt x="17153" y="14450"/>
                  </a:lnTo>
                  <a:lnTo>
                    <a:pt x="17138" y="14482"/>
                  </a:lnTo>
                  <a:cubicBezTo>
                    <a:pt x="17110" y="14554"/>
                    <a:pt x="17059" y="14635"/>
                    <a:pt x="17045" y="14704"/>
                  </a:cubicBezTo>
                  <a:lnTo>
                    <a:pt x="17036" y="14722"/>
                  </a:lnTo>
                  <a:cubicBezTo>
                    <a:pt x="17026" y="14780"/>
                    <a:pt x="16979" y="14847"/>
                    <a:pt x="16957" y="14908"/>
                  </a:cubicBezTo>
                  <a:cubicBezTo>
                    <a:pt x="16908" y="15043"/>
                    <a:pt x="16837" y="15185"/>
                    <a:pt x="16798" y="15317"/>
                  </a:cubicBezTo>
                  <a:cubicBezTo>
                    <a:pt x="16804" y="15325"/>
                    <a:pt x="16801" y="15338"/>
                    <a:pt x="16796" y="15349"/>
                  </a:cubicBezTo>
                  <a:lnTo>
                    <a:pt x="16727" y="15493"/>
                  </a:lnTo>
                  <a:lnTo>
                    <a:pt x="16720" y="15507"/>
                  </a:lnTo>
                  <a:cubicBezTo>
                    <a:pt x="16693" y="15622"/>
                    <a:pt x="16604" y="15752"/>
                    <a:pt x="16554" y="15873"/>
                  </a:cubicBezTo>
                  <a:lnTo>
                    <a:pt x="16548" y="15887"/>
                  </a:lnTo>
                  <a:cubicBezTo>
                    <a:pt x="16531" y="15981"/>
                    <a:pt x="16456" y="16091"/>
                    <a:pt x="16416" y="16190"/>
                  </a:cubicBezTo>
                  <a:lnTo>
                    <a:pt x="16362" y="16303"/>
                  </a:lnTo>
                  <a:lnTo>
                    <a:pt x="16338" y="16352"/>
                  </a:lnTo>
                  <a:lnTo>
                    <a:pt x="16262" y="16504"/>
                  </a:lnTo>
                  <a:lnTo>
                    <a:pt x="16242" y="16539"/>
                  </a:lnTo>
                  <a:cubicBezTo>
                    <a:pt x="16181" y="16643"/>
                    <a:pt x="16112" y="16830"/>
                    <a:pt x="16057" y="16881"/>
                  </a:cubicBezTo>
                  <a:cubicBezTo>
                    <a:pt x="16045" y="16906"/>
                    <a:pt x="16032" y="16931"/>
                    <a:pt x="16018" y="16954"/>
                  </a:cubicBezTo>
                  <a:lnTo>
                    <a:pt x="15910" y="17152"/>
                  </a:lnTo>
                  <a:lnTo>
                    <a:pt x="15880" y="17208"/>
                  </a:lnTo>
                  <a:lnTo>
                    <a:pt x="15870" y="17222"/>
                  </a:lnTo>
                  <a:cubicBezTo>
                    <a:pt x="15853" y="17312"/>
                    <a:pt x="15787" y="17418"/>
                    <a:pt x="15731" y="17518"/>
                  </a:cubicBezTo>
                  <a:lnTo>
                    <a:pt x="15618" y="17698"/>
                  </a:lnTo>
                  <a:cubicBezTo>
                    <a:pt x="15604" y="17723"/>
                    <a:pt x="15590" y="17750"/>
                    <a:pt x="15582" y="17736"/>
                  </a:cubicBezTo>
                  <a:lnTo>
                    <a:pt x="15530" y="17817"/>
                  </a:lnTo>
                  <a:cubicBezTo>
                    <a:pt x="15495" y="17859"/>
                    <a:pt x="15448" y="17982"/>
                    <a:pt x="15422" y="17972"/>
                  </a:cubicBezTo>
                  <a:cubicBezTo>
                    <a:pt x="15414" y="17989"/>
                    <a:pt x="15410" y="17983"/>
                    <a:pt x="15407" y="17976"/>
                  </a:cubicBezTo>
                  <a:cubicBezTo>
                    <a:pt x="15396" y="17993"/>
                    <a:pt x="15385" y="18006"/>
                    <a:pt x="15374" y="18022"/>
                  </a:cubicBezTo>
                  <a:cubicBezTo>
                    <a:pt x="15301" y="18121"/>
                    <a:pt x="15231" y="18201"/>
                    <a:pt x="15161" y="18282"/>
                  </a:cubicBezTo>
                  <a:cubicBezTo>
                    <a:pt x="15127" y="18322"/>
                    <a:pt x="15092" y="18365"/>
                    <a:pt x="15057" y="18409"/>
                  </a:cubicBezTo>
                  <a:cubicBezTo>
                    <a:pt x="15021" y="18453"/>
                    <a:pt x="14982" y="18495"/>
                    <a:pt x="14943" y="18546"/>
                  </a:cubicBezTo>
                  <a:cubicBezTo>
                    <a:pt x="14921" y="18528"/>
                    <a:pt x="14873" y="18633"/>
                    <a:pt x="14840" y="18663"/>
                  </a:cubicBezTo>
                  <a:lnTo>
                    <a:pt x="14808" y="18701"/>
                  </a:lnTo>
                  <a:lnTo>
                    <a:pt x="14729" y="18803"/>
                  </a:lnTo>
                  <a:cubicBezTo>
                    <a:pt x="14685" y="18863"/>
                    <a:pt x="14638" y="18911"/>
                    <a:pt x="14593" y="18965"/>
                  </a:cubicBezTo>
                  <a:lnTo>
                    <a:pt x="14482" y="19099"/>
                  </a:lnTo>
                  <a:lnTo>
                    <a:pt x="14379" y="19215"/>
                  </a:lnTo>
                  <a:lnTo>
                    <a:pt x="14384" y="19233"/>
                  </a:lnTo>
                  <a:lnTo>
                    <a:pt x="14370" y="19247"/>
                  </a:lnTo>
                  <a:cubicBezTo>
                    <a:pt x="14332" y="19290"/>
                    <a:pt x="14294" y="19326"/>
                    <a:pt x="14255" y="19367"/>
                  </a:cubicBezTo>
                  <a:cubicBezTo>
                    <a:pt x="14163" y="19449"/>
                    <a:pt x="14116" y="19543"/>
                    <a:pt x="14024" y="19624"/>
                  </a:cubicBezTo>
                  <a:cubicBezTo>
                    <a:pt x="14030" y="19662"/>
                    <a:pt x="13975" y="19681"/>
                    <a:pt x="13956" y="19709"/>
                  </a:cubicBezTo>
                  <a:cubicBezTo>
                    <a:pt x="13836" y="19826"/>
                    <a:pt x="13724" y="19954"/>
                    <a:pt x="13603" y="20064"/>
                  </a:cubicBezTo>
                  <a:cubicBezTo>
                    <a:pt x="13585" y="20077"/>
                    <a:pt x="13567" y="20086"/>
                    <a:pt x="13569" y="20107"/>
                  </a:cubicBezTo>
                  <a:lnTo>
                    <a:pt x="13422" y="20223"/>
                  </a:lnTo>
                  <a:cubicBezTo>
                    <a:pt x="13430" y="20257"/>
                    <a:pt x="13381" y="20263"/>
                    <a:pt x="13364" y="20286"/>
                  </a:cubicBezTo>
                  <a:cubicBezTo>
                    <a:pt x="13336" y="20308"/>
                    <a:pt x="13307" y="20333"/>
                    <a:pt x="13278" y="20353"/>
                  </a:cubicBezTo>
                  <a:lnTo>
                    <a:pt x="13190" y="20409"/>
                  </a:lnTo>
                  <a:lnTo>
                    <a:pt x="13194" y="20431"/>
                  </a:lnTo>
                  <a:lnTo>
                    <a:pt x="13020" y="20547"/>
                  </a:lnTo>
                  <a:lnTo>
                    <a:pt x="12944" y="20600"/>
                  </a:lnTo>
                  <a:cubicBezTo>
                    <a:pt x="12910" y="20623"/>
                    <a:pt x="12876" y="20636"/>
                    <a:pt x="12842" y="20656"/>
                  </a:cubicBezTo>
                  <a:lnTo>
                    <a:pt x="12780" y="20695"/>
                  </a:lnTo>
                  <a:lnTo>
                    <a:pt x="12690" y="20740"/>
                  </a:lnTo>
                  <a:lnTo>
                    <a:pt x="12653" y="20762"/>
                  </a:lnTo>
                  <a:lnTo>
                    <a:pt x="12602" y="20790"/>
                  </a:lnTo>
                  <a:lnTo>
                    <a:pt x="12538" y="20825"/>
                  </a:lnTo>
                  <a:lnTo>
                    <a:pt x="12475" y="20857"/>
                  </a:lnTo>
                  <a:lnTo>
                    <a:pt x="12436" y="20874"/>
                  </a:lnTo>
                  <a:cubicBezTo>
                    <a:pt x="12407" y="20899"/>
                    <a:pt x="12340" y="20894"/>
                    <a:pt x="12335" y="20938"/>
                  </a:cubicBezTo>
                  <a:lnTo>
                    <a:pt x="12257" y="20973"/>
                  </a:lnTo>
                  <a:cubicBezTo>
                    <a:pt x="12220" y="20983"/>
                    <a:pt x="12193" y="21004"/>
                    <a:pt x="12166" y="21022"/>
                  </a:cubicBezTo>
                  <a:cubicBezTo>
                    <a:pt x="12139" y="21040"/>
                    <a:pt x="12113" y="21057"/>
                    <a:pt x="12080" y="21068"/>
                  </a:cubicBezTo>
                  <a:cubicBezTo>
                    <a:pt x="12065" y="21114"/>
                    <a:pt x="11991" y="21103"/>
                    <a:pt x="11953" y="21128"/>
                  </a:cubicBezTo>
                  <a:cubicBezTo>
                    <a:pt x="11921" y="21132"/>
                    <a:pt x="11926" y="21172"/>
                    <a:pt x="11889" y="21170"/>
                  </a:cubicBezTo>
                  <a:cubicBezTo>
                    <a:pt x="11822" y="21179"/>
                    <a:pt x="11800" y="21230"/>
                    <a:pt x="11733" y="21233"/>
                  </a:cubicBezTo>
                  <a:lnTo>
                    <a:pt x="11708" y="21244"/>
                  </a:lnTo>
                  <a:lnTo>
                    <a:pt x="11708" y="21258"/>
                  </a:lnTo>
                  <a:lnTo>
                    <a:pt x="11525" y="21307"/>
                  </a:lnTo>
                  <a:lnTo>
                    <a:pt x="11459" y="21325"/>
                  </a:lnTo>
                  <a:cubicBezTo>
                    <a:pt x="11407" y="21339"/>
                    <a:pt x="11353" y="21346"/>
                    <a:pt x="11300" y="21353"/>
                  </a:cubicBezTo>
                  <a:cubicBezTo>
                    <a:pt x="11285" y="21353"/>
                    <a:pt x="11279" y="21360"/>
                    <a:pt x="11277" y="21374"/>
                  </a:cubicBezTo>
                  <a:lnTo>
                    <a:pt x="11223" y="21381"/>
                  </a:lnTo>
                  <a:cubicBezTo>
                    <a:pt x="11126" y="21394"/>
                    <a:pt x="11038" y="21426"/>
                    <a:pt x="10952" y="21445"/>
                  </a:cubicBezTo>
                  <a:cubicBezTo>
                    <a:pt x="10866" y="21464"/>
                    <a:pt x="10784" y="21488"/>
                    <a:pt x="10697" y="21505"/>
                  </a:cubicBezTo>
                  <a:cubicBezTo>
                    <a:pt x="10678" y="21532"/>
                    <a:pt x="10629" y="21521"/>
                    <a:pt x="10590" y="21522"/>
                  </a:cubicBezTo>
                  <a:cubicBezTo>
                    <a:pt x="10576" y="21562"/>
                    <a:pt x="10508" y="21527"/>
                    <a:pt x="10472" y="21536"/>
                  </a:cubicBezTo>
                  <a:cubicBezTo>
                    <a:pt x="10474" y="21575"/>
                    <a:pt x="10424" y="21542"/>
                    <a:pt x="10404" y="21550"/>
                  </a:cubicBezTo>
                  <a:cubicBezTo>
                    <a:pt x="10316" y="21544"/>
                    <a:pt x="10226" y="21546"/>
                    <a:pt x="10137" y="21529"/>
                  </a:cubicBezTo>
                  <a:cubicBezTo>
                    <a:pt x="10116" y="21528"/>
                    <a:pt x="10088" y="21514"/>
                    <a:pt x="10085" y="21540"/>
                  </a:cubicBezTo>
                  <a:cubicBezTo>
                    <a:pt x="10012" y="21528"/>
                    <a:pt x="9878" y="21492"/>
                    <a:pt x="9792" y="21508"/>
                  </a:cubicBezTo>
                  <a:lnTo>
                    <a:pt x="9713" y="21491"/>
                  </a:lnTo>
                  <a:cubicBezTo>
                    <a:pt x="9710" y="21511"/>
                    <a:pt x="9688" y="21499"/>
                    <a:pt x="9672" y="21498"/>
                  </a:cubicBezTo>
                  <a:lnTo>
                    <a:pt x="9527" y="21462"/>
                  </a:lnTo>
                  <a:lnTo>
                    <a:pt x="9488" y="21452"/>
                  </a:lnTo>
                  <a:cubicBezTo>
                    <a:pt x="9440" y="21441"/>
                    <a:pt x="9389" y="21424"/>
                    <a:pt x="9341" y="21406"/>
                  </a:cubicBezTo>
                  <a:lnTo>
                    <a:pt x="9329" y="21403"/>
                  </a:lnTo>
                  <a:lnTo>
                    <a:pt x="9250" y="21378"/>
                  </a:lnTo>
                  <a:lnTo>
                    <a:pt x="9196" y="21357"/>
                  </a:lnTo>
                  <a:lnTo>
                    <a:pt x="9052" y="21304"/>
                  </a:lnTo>
                  <a:lnTo>
                    <a:pt x="9040" y="21300"/>
                  </a:lnTo>
                  <a:cubicBezTo>
                    <a:pt x="9027" y="21296"/>
                    <a:pt x="9014" y="21288"/>
                    <a:pt x="9001" y="21283"/>
                  </a:cubicBezTo>
                  <a:lnTo>
                    <a:pt x="8842" y="21212"/>
                  </a:lnTo>
                  <a:lnTo>
                    <a:pt x="8831" y="21209"/>
                  </a:lnTo>
                  <a:lnTo>
                    <a:pt x="8817" y="21202"/>
                  </a:lnTo>
                  <a:lnTo>
                    <a:pt x="8804" y="21195"/>
                  </a:lnTo>
                  <a:lnTo>
                    <a:pt x="8673" y="21135"/>
                  </a:lnTo>
                  <a:cubicBezTo>
                    <a:pt x="8652" y="21125"/>
                    <a:pt x="8631" y="21112"/>
                    <a:pt x="8609" y="21100"/>
                  </a:cubicBezTo>
                  <a:lnTo>
                    <a:pt x="8558" y="21071"/>
                  </a:lnTo>
                  <a:lnTo>
                    <a:pt x="8416" y="20994"/>
                  </a:lnTo>
                  <a:lnTo>
                    <a:pt x="8274" y="20917"/>
                  </a:lnTo>
                  <a:cubicBezTo>
                    <a:pt x="8226" y="20878"/>
                    <a:pt x="8208" y="20904"/>
                    <a:pt x="8158" y="20857"/>
                  </a:cubicBezTo>
                  <a:lnTo>
                    <a:pt x="8094" y="20814"/>
                  </a:lnTo>
                  <a:cubicBezTo>
                    <a:pt x="8068" y="20852"/>
                    <a:pt x="7974" y="20714"/>
                    <a:pt x="7948" y="20751"/>
                  </a:cubicBezTo>
                  <a:lnTo>
                    <a:pt x="7897" y="20716"/>
                  </a:lnTo>
                  <a:cubicBezTo>
                    <a:pt x="7876" y="20702"/>
                    <a:pt x="7854" y="20690"/>
                    <a:pt x="7833" y="20674"/>
                  </a:cubicBezTo>
                  <a:cubicBezTo>
                    <a:pt x="7825" y="20709"/>
                    <a:pt x="7779" y="20639"/>
                    <a:pt x="7755" y="20631"/>
                  </a:cubicBezTo>
                  <a:lnTo>
                    <a:pt x="7630" y="20533"/>
                  </a:lnTo>
                  <a:lnTo>
                    <a:pt x="7603" y="20512"/>
                  </a:lnTo>
                  <a:lnTo>
                    <a:pt x="7592" y="20501"/>
                  </a:lnTo>
                  <a:cubicBezTo>
                    <a:pt x="7550" y="20467"/>
                    <a:pt x="7509" y="20435"/>
                    <a:pt x="7468" y="20399"/>
                  </a:cubicBezTo>
                  <a:lnTo>
                    <a:pt x="7345" y="20290"/>
                  </a:lnTo>
                  <a:lnTo>
                    <a:pt x="7346" y="20272"/>
                  </a:lnTo>
                  <a:cubicBezTo>
                    <a:pt x="7288" y="20241"/>
                    <a:pt x="7291" y="20191"/>
                    <a:pt x="7255" y="20152"/>
                  </a:cubicBezTo>
                  <a:cubicBezTo>
                    <a:pt x="7215" y="20115"/>
                    <a:pt x="7200" y="20070"/>
                    <a:pt x="7149" y="20036"/>
                  </a:cubicBezTo>
                  <a:cubicBezTo>
                    <a:pt x="7134" y="19991"/>
                    <a:pt x="7110" y="19945"/>
                    <a:pt x="7123" y="19892"/>
                  </a:cubicBezTo>
                  <a:cubicBezTo>
                    <a:pt x="7104" y="19851"/>
                    <a:pt x="7124" y="19800"/>
                    <a:pt x="7110" y="19758"/>
                  </a:cubicBezTo>
                  <a:cubicBezTo>
                    <a:pt x="7020" y="19702"/>
                    <a:pt x="7020" y="19608"/>
                    <a:pt x="6939" y="19606"/>
                  </a:cubicBezTo>
                  <a:cubicBezTo>
                    <a:pt x="6905" y="19575"/>
                    <a:pt x="6906" y="19664"/>
                    <a:pt x="6865" y="19606"/>
                  </a:cubicBezTo>
                  <a:lnTo>
                    <a:pt x="6861" y="19620"/>
                  </a:lnTo>
                  <a:cubicBezTo>
                    <a:pt x="6831" y="19600"/>
                    <a:pt x="6801" y="19590"/>
                    <a:pt x="6763" y="19536"/>
                  </a:cubicBezTo>
                  <a:cubicBezTo>
                    <a:pt x="6747" y="19483"/>
                    <a:pt x="6746" y="19521"/>
                    <a:pt x="6714" y="19483"/>
                  </a:cubicBezTo>
                  <a:lnTo>
                    <a:pt x="6711" y="19497"/>
                  </a:lnTo>
                  <a:lnTo>
                    <a:pt x="6689" y="19473"/>
                  </a:lnTo>
                  <a:cubicBezTo>
                    <a:pt x="6682" y="19518"/>
                    <a:pt x="6654" y="19481"/>
                    <a:pt x="6630" y="19462"/>
                  </a:cubicBezTo>
                  <a:lnTo>
                    <a:pt x="6618" y="19451"/>
                  </a:lnTo>
                  <a:cubicBezTo>
                    <a:pt x="6557" y="19426"/>
                    <a:pt x="6498" y="19411"/>
                    <a:pt x="6413" y="19293"/>
                  </a:cubicBezTo>
                  <a:cubicBezTo>
                    <a:pt x="6417" y="19273"/>
                    <a:pt x="6421" y="19255"/>
                    <a:pt x="6400" y="19237"/>
                  </a:cubicBezTo>
                  <a:lnTo>
                    <a:pt x="6403" y="19223"/>
                  </a:lnTo>
                  <a:cubicBezTo>
                    <a:pt x="6382" y="19198"/>
                    <a:pt x="6385" y="19169"/>
                    <a:pt x="6363" y="19145"/>
                  </a:cubicBezTo>
                  <a:lnTo>
                    <a:pt x="6366" y="19131"/>
                  </a:lnTo>
                  <a:cubicBezTo>
                    <a:pt x="6337" y="19102"/>
                    <a:pt x="6349" y="19072"/>
                    <a:pt x="6314" y="19043"/>
                  </a:cubicBezTo>
                  <a:cubicBezTo>
                    <a:pt x="6285" y="19024"/>
                    <a:pt x="6208" y="18970"/>
                    <a:pt x="6197" y="18913"/>
                  </a:cubicBezTo>
                  <a:lnTo>
                    <a:pt x="6175" y="18881"/>
                  </a:lnTo>
                  <a:cubicBezTo>
                    <a:pt x="6156" y="18854"/>
                    <a:pt x="6138" y="18840"/>
                    <a:pt x="6124" y="18839"/>
                  </a:cubicBezTo>
                  <a:cubicBezTo>
                    <a:pt x="6120" y="18854"/>
                    <a:pt x="6110" y="18843"/>
                    <a:pt x="6104" y="18853"/>
                  </a:cubicBezTo>
                  <a:cubicBezTo>
                    <a:pt x="6076" y="18801"/>
                    <a:pt x="6072" y="18854"/>
                    <a:pt x="6050" y="18825"/>
                  </a:cubicBezTo>
                  <a:cubicBezTo>
                    <a:pt x="6042" y="18840"/>
                    <a:pt x="6026" y="18806"/>
                    <a:pt x="6013" y="18789"/>
                  </a:cubicBezTo>
                  <a:cubicBezTo>
                    <a:pt x="5994" y="18811"/>
                    <a:pt x="5947" y="18706"/>
                    <a:pt x="5918" y="18677"/>
                  </a:cubicBezTo>
                  <a:lnTo>
                    <a:pt x="5852" y="18582"/>
                  </a:lnTo>
                  <a:cubicBezTo>
                    <a:pt x="5797" y="18501"/>
                    <a:pt x="5742" y="18420"/>
                    <a:pt x="5688" y="18339"/>
                  </a:cubicBezTo>
                  <a:lnTo>
                    <a:pt x="5656" y="18286"/>
                  </a:lnTo>
                  <a:lnTo>
                    <a:pt x="5517" y="18067"/>
                  </a:lnTo>
                  <a:cubicBezTo>
                    <a:pt x="5475" y="17984"/>
                    <a:pt x="5391" y="17892"/>
                    <a:pt x="5375" y="17814"/>
                  </a:cubicBezTo>
                  <a:lnTo>
                    <a:pt x="5365" y="17793"/>
                  </a:lnTo>
                  <a:cubicBezTo>
                    <a:pt x="5316" y="17692"/>
                    <a:pt x="5223" y="17574"/>
                    <a:pt x="5203" y="17483"/>
                  </a:cubicBezTo>
                  <a:cubicBezTo>
                    <a:pt x="5188" y="17456"/>
                    <a:pt x="5174" y="17432"/>
                    <a:pt x="5159" y="17405"/>
                  </a:cubicBezTo>
                  <a:cubicBezTo>
                    <a:pt x="5151" y="17418"/>
                    <a:pt x="5134" y="17381"/>
                    <a:pt x="5120" y="17359"/>
                  </a:cubicBezTo>
                  <a:lnTo>
                    <a:pt x="5076" y="17275"/>
                  </a:lnTo>
                  <a:lnTo>
                    <a:pt x="5044" y="17215"/>
                  </a:lnTo>
                  <a:cubicBezTo>
                    <a:pt x="5033" y="17195"/>
                    <a:pt x="5020" y="17172"/>
                    <a:pt x="5014" y="17159"/>
                  </a:cubicBezTo>
                  <a:lnTo>
                    <a:pt x="4990" y="17116"/>
                  </a:lnTo>
                  <a:lnTo>
                    <a:pt x="4958" y="17050"/>
                  </a:lnTo>
                  <a:lnTo>
                    <a:pt x="4902" y="16940"/>
                  </a:lnTo>
                  <a:lnTo>
                    <a:pt x="4880" y="16895"/>
                  </a:lnTo>
                  <a:lnTo>
                    <a:pt x="4865" y="16863"/>
                  </a:lnTo>
                  <a:cubicBezTo>
                    <a:pt x="4849" y="16859"/>
                    <a:pt x="4829" y="16825"/>
                    <a:pt x="4811" y="16785"/>
                  </a:cubicBezTo>
                  <a:cubicBezTo>
                    <a:pt x="4801" y="16765"/>
                    <a:pt x="4791" y="16746"/>
                    <a:pt x="4782" y="16726"/>
                  </a:cubicBezTo>
                  <a:cubicBezTo>
                    <a:pt x="4777" y="16716"/>
                    <a:pt x="4773" y="16706"/>
                    <a:pt x="4768" y="16697"/>
                  </a:cubicBezTo>
                  <a:lnTo>
                    <a:pt x="4767" y="16694"/>
                  </a:lnTo>
                  <a:cubicBezTo>
                    <a:pt x="4757" y="16674"/>
                    <a:pt x="4746" y="16650"/>
                    <a:pt x="4736" y="16630"/>
                  </a:cubicBezTo>
                  <a:lnTo>
                    <a:pt x="4733" y="16623"/>
                  </a:lnTo>
                  <a:cubicBezTo>
                    <a:pt x="4731" y="16620"/>
                    <a:pt x="4728" y="16620"/>
                    <a:pt x="4726" y="16616"/>
                  </a:cubicBezTo>
                  <a:lnTo>
                    <a:pt x="4687" y="16535"/>
                  </a:lnTo>
                  <a:lnTo>
                    <a:pt x="4694" y="16521"/>
                  </a:lnTo>
                  <a:lnTo>
                    <a:pt x="4670" y="16472"/>
                  </a:lnTo>
                  <a:lnTo>
                    <a:pt x="4547" y="16215"/>
                  </a:lnTo>
                  <a:lnTo>
                    <a:pt x="4540" y="16229"/>
                  </a:lnTo>
                  <a:lnTo>
                    <a:pt x="4425" y="15989"/>
                  </a:lnTo>
                  <a:lnTo>
                    <a:pt x="4417" y="15972"/>
                  </a:lnTo>
                  <a:lnTo>
                    <a:pt x="4356" y="15845"/>
                  </a:lnTo>
                  <a:lnTo>
                    <a:pt x="4348" y="15827"/>
                  </a:lnTo>
                  <a:lnTo>
                    <a:pt x="4293" y="15715"/>
                  </a:lnTo>
                  <a:lnTo>
                    <a:pt x="4263" y="15651"/>
                  </a:lnTo>
                  <a:cubicBezTo>
                    <a:pt x="4231" y="15566"/>
                    <a:pt x="4204" y="15554"/>
                    <a:pt x="4173" y="15486"/>
                  </a:cubicBezTo>
                  <a:cubicBezTo>
                    <a:pt x="4154" y="15453"/>
                    <a:pt x="4144" y="15423"/>
                    <a:pt x="4140" y="15394"/>
                  </a:cubicBezTo>
                  <a:cubicBezTo>
                    <a:pt x="4131" y="15406"/>
                    <a:pt x="4121" y="15373"/>
                    <a:pt x="4111" y="15356"/>
                  </a:cubicBezTo>
                  <a:lnTo>
                    <a:pt x="4020" y="15165"/>
                  </a:lnTo>
                  <a:cubicBezTo>
                    <a:pt x="3997" y="15135"/>
                    <a:pt x="3970" y="15033"/>
                    <a:pt x="3950" y="15049"/>
                  </a:cubicBezTo>
                  <a:lnTo>
                    <a:pt x="3896" y="14936"/>
                  </a:lnTo>
                  <a:cubicBezTo>
                    <a:pt x="3867" y="14932"/>
                    <a:pt x="3830" y="14805"/>
                    <a:pt x="3798" y="14753"/>
                  </a:cubicBezTo>
                  <a:lnTo>
                    <a:pt x="3737" y="14627"/>
                  </a:lnTo>
                  <a:lnTo>
                    <a:pt x="3622" y="14387"/>
                  </a:lnTo>
                  <a:lnTo>
                    <a:pt x="3568" y="14274"/>
                  </a:lnTo>
                  <a:cubicBezTo>
                    <a:pt x="3539" y="14196"/>
                    <a:pt x="3472" y="14111"/>
                    <a:pt x="3465" y="14038"/>
                  </a:cubicBezTo>
                  <a:lnTo>
                    <a:pt x="3403" y="13908"/>
                  </a:lnTo>
                  <a:lnTo>
                    <a:pt x="3409" y="13894"/>
                  </a:lnTo>
                  <a:lnTo>
                    <a:pt x="3394" y="13862"/>
                  </a:lnTo>
                  <a:lnTo>
                    <a:pt x="3333" y="13736"/>
                  </a:lnTo>
                  <a:lnTo>
                    <a:pt x="3294" y="13655"/>
                  </a:lnTo>
                  <a:lnTo>
                    <a:pt x="3286" y="13637"/>
                  </a:lnTo>
                  <a:lnTo>
                    <a:pt x="3279" y="13623"/>
                  </a:lnTo>
                  <a:lnTo>
                    <a:pt x="3271" y="13605"/>
                  </a:lnTo>
                  <a:lnTo>
                    <a:pt x="3276" y="13595"/>
                  </a:lnTo>
                  <a:cubicBezTo>
                    <a:pt x="3276" y="13540"/>
                    <a:pt x="3249" y="13476"/>
                    <a:pt x="3235" y="13454"/>
                  </a:cubicBezTo>
                  <a:lnTo>
                    <a:pt x="3212" y="13404"/>
                  </a:lnTo>
                  <a:cubicBezTo>
                    <a:pt x="3200" y="13340"/>
                    <a:pt x="3165" y="13275"/>
                    <a:pt x="3152" y="13211"/>
                  </a:cubicBezTo>
                  <a:lnTo>
                    <a:pt x="3137" y="13179"/>
                  </a:lnTo>
                  <a:cubicBezTo>
                    <a:pt x="3108" y="13120"/>
                    <a:pt x="3094" y="13065"/>
                    <a:pt x="3080" y="13010"/>
                  </a:cubicBezTo>
                  <a:cubicBezTo>
                    <a:pt x="3084" y="12974"/>
                    <a:pt x="3072" y="12920"/>
                    <a:pt x="3102" y="12929"/>
                  </a:cubicBezTo>
                  <a:cubicBezTo>
                    <a:pt x="3075" y="12858"/>
                    <a:pt x="3052" y="12865"/>
                    <a:pt x="3029" y="12855"/>
                  </a:cubicBezTo>
                  <a:cubicBezTo>
                    <a:pt x="3012" y="12799"/>
                    <a:pt x="3001" y="12829"/>
                    <a:pt x="2985" y="12785"/>
                  </a:cubicBezTo>
                  <a:lnTo>
                    <a:pt x="2990" y="12774"/>
                  </a:lnTo>
                  <a:cubicBezTo>
                    <a:pt x="2971" y="12741"/>
                    <a:pt x="2964" y="12708"/>
                    <a:pt x="2973" y="12682"/>
                  </a:cubicBezTo>
                  <a:cubicBezTo>
                    <a:pt x="2947" y="12643"/>
                    <a:pt x="2976" y="12729"/>
                    <a:pt x="2963" y="12739"/>
                  </a:cubicBezTo>
                  <a:cubicBezTo>
                    <a:pt x="2938" y="12678"/>
                    <a:pt x="2959" y="12664"/>
                    <a:pt x="2978" y="12644"/>
                  </a:cubicBezTo>
                  <a:cubicBezTo>
                    <a:pt x="2976" y="12620"/>
                    <a:pt x="2965" y="12593"/>
                    <a:pt x="2951" y="12566"/>
                  </a:cubicBezTo>
                  <a:cubicBezTo>
                    <a:pt x="2938" y="12527"/>
                    <a:pt x="2928" y="12531"/>
                    <a:pt x="2916" y="12513"/>
                  </a:cubicBezTo>
                  <a:cubicBezTo>
                    <a:pt x="2918" y="12495"/>
                    <a:pt x="2920" y="12478"/>
                    <a:pt x="2912" y="12457"/>
                  </a:cubicBezTo>
                  <a:cubicBezTo>
                    <a:pt x="2890" y="12494"/>
                    <a:pt x="2882" y="12352"/>
                    <a:pt x="2909" y="12401"/>
                  </a:cubicBezTo>
                  <a:cubicBezTo>
                    <a:pt x="2929" y="12373"/>
                    <a:pt x="2862" y="12323"/>
                    <a:pt x="2882" y="12295"/>
                  </a:cubicBezTo>
                  <a:lnTo>
                    <a:pt x="2797" y="12119"/>
                  </a:lnTo>
                  <a:lnTo>
                    <a:pt x="2789" y="12101"/>
                  </a:lnTo>
                  <a:lnTo>
                    <a:pt x="2784" y="12112"/>
                  </a:lnTo>
                  <a:lnTo>
                    <a:pt x="2777" y="12098"/>
                  </a:lnTo>
                  <a:cubicBezTo>
                    <a:pt x="2755" y="12070"/>
                    <a:pt x="2731" y="12030"/>
                    <a:pt x="2709" y="12013"/>
                  </a:cubicBezTo>
                  <a:cubicBezTo>
                    <a:pt x="2700" y="12041"/>
                    <a:pt x="2687" y="12020"/>
                    <a:pt x="2677" y="12045"/>
                  </a:cubicBezTo>
                  <a:cubicBezTo>
                    <a:pt x="2697" y="12097"/>
                    <a:pt x="2670" y="12138"/>
                    <a:pt x="2686" y="12189"/>
                  </a:cubicBezTo>
                  <a:cubicBezTo>
                    <a:pt x="2682" y="12203"/>
                    <a:pt x="2689" y="12219"/>
                    <a:pt x="2682" y="12232"/>
                  </a:cubicBezTo>
                  <a:lnTo>
                    <a:pt x="2659" y="12281"/>
                  </a:lnTo>
                  <a:cubicBezTo>
                    <a:pt x="2631" y="12304"/>
                    <a:pt x="2596" y="12232"/>
                    <a:pt x="2562" y="12158"/>
                  </a:cubicBezTo>
                  <a:cubicBezTo>
                    <a:pt x="2550" y="12136"/>
                    <a:pt x="2537" y="12093"/>
                    <a:pt x="2527" y="12105"/>
                  </a:cubicBezTo>
                  <a:lnTo>
                    <a:pt x="2495" y="12038"/>
                  </a:lnTo>
                  <a:lnTo>
                    <a:pt x="2473" y="11992"/>
                  </a:lnTo>
                  <a:cubicBezTo>
                    <a:pt x="2427" y="11938"/>
                    <a:pt x="2376" y="11814"/>
                    <a:pt x="2329" y="11742"/>
                  </a:cubicBezTo>
                  <a:lnTo>
                    <a:pt x="2322" y="11756"/>
                  </a:lnTo>
                  <a:lnTo>
                    <a:pt x="2277" y="11661"/>
                  </a:lnTo>
                  <a:lnTo>
                    <a:pt x="2223" y="11548"/>
                  </a:lnTo>
                  <a:lnTo>
                    <a:pt x="2229" y="11534"/>
                  </a:lnTo>
                  <a:lnTo>
                    <a:pt x="2199" y="11471"/>
                  </a:lnTo>
                  <a:lnTo>
                    <a:pt x="2106" y="11277"/>
                  </a:lnTo>
                  <a:cubicBezTo>
                    <a:pt x="2060" y="11209"/>
                    <a:pt x="2084" y="11158"/>
                    <a:pt x="2067" y="11098"/>
                  </a:cubicBezTo>
                  <a:cubicBezTo>
                    <a:pt x="2045" y="11078"/>
                    <a:pt x="2008" y="10959"/>
                    <a:pt x="1967" y="10890"/>
                  </a:cubicBezTo>
                  <a:cubicBezTo>
                    <a:pt x="1946" y="10851"/>
                    <a:pt x="1937" y="10816"/>
                    <a:pt x="1956" y="10788"/>
                  </a:cubicBezTo>
                  <a:lnTo>
                    <a:pt x="1871" y="10612"/>
                  </a:lnTo>
                  <a:lnTo>
                    <a:pt x="1864" y="10626"/>
                  </a:lnTo>
                  <a:lnTo>
                    <a:pt x="1786" y="10464"/>
                  </a:lnTo>
                  <a:cubicBezTo>
                    <a:pt x="1792" y="10451"/>
                    <a:pt x="1783" y="10433"/>
                    <a:pt x="1778" y="10418"/>
                  </a:cubicBezTo>
                  <a:cubicBezTo>
                    <a:pt x="1771" y="10355"/>
                    <a:pt x="1741" y="10287"/>
                    <a:pt x="1705" y="10217"/>
                  </a:cubicBezTo>
                  <a:lnTo>
                    <a:pt x="1666" y="10136"/>
                  </a:lnTo>
                  <a:cubicBezTo>
                    <a:pt x="1658" y="10155"/>
                    <a:pt x="1611" y="10057"/>
                    <a:pt x="1646" y="10143"/>
                  </a:cubicBezTo>
                  <a:cubicBezTo>
                    <a:pt x="1620" y="10138"/>
                    <a:pt x="1609" y="10111"/>
                    <a:pt x="1594" y="10062"/>
                  </a:cubicBezTo>
                  <a:cubicBezTo>
                    <a:pt x="1621" y="10068"/>
                    <a:pt x="1615" y="10081"/>
                    <a:pt x="1612" y="10024"/>
                  </a:cubicBezTo>
                  <a:lnTo>
                    <a:pt x="1550" y="9893"/>
                  </a:lnTo>
                  <a:cubicBezTo>
                    <a:pt x="1536" y="9932"/>
                    <a:pt x="1537" y="9799"/>
                    <a:pt x="1516" y="9872"/>
                  </a:cubicBezTo>
                  <a:lnTo>
                    <a:pt x="1492" y="9823"/>
                  </a:lnTo>
                  <a:lnTo>
                    <a:pt x="1497" y="9812"/>
                  </a:lnTo>
                  <a:cubicBezTo>
                    <a:pt x="1486" y="9789"/>
                    <a:pt x="1432" y="9683"/>
                    <a:pt x="1465" y="9717"/>
                  </a:cubicBezTo>
                  <a:cubicBezTo>
                    <a:pt x="1454" y="9708"/>
                    <a:pt x="1444" y="9703"/>
                    <a:pt x="1431" y="9668"/>
                  </a:cubicBezTo>
                  <a:cubicBezTo>
                    <a:pt x="1438" y="9629"/>
                    <a:pt x="1453" y="9655"/>
                    <a:pt x="1469" y="9682"/>
                  </a:cubicBezTo>
                  <a:cubicBezTo>
                    <a:pt x="1467" y="9666"/>
                    <a:pt x="1470" y="9651"/>
                    <a:pt x="1474" y="9636"/>
                  </a:cubicBezTo>
                  <a:cubicBezTo>
                    <a:pt x="1480" y="9614"/>
                    <a:pt x="1459" y="9588"/>
                    <a:pt x="1448" y="9562"/>
                  </a:cubicBezTo>
                  <a:cubicBezTo>
                    <a:pt x="1437" y="9560"/>
                    <a:pt x="1423" y="9524"/>
                    <a:pt x="1413" y="9537"/>
                  </a:cubicBezTo>
                  <a:cubicBezTo>
                    <a:pt x="1386" y="9515"/>
                    <a:pt x="1400" y="9603"/>
                    <a:pt x="1382" y="9573"/>
                  </a:cubicBezTo>
                  <a:cubicBezTo>
                    <a:pt x="1372" y="9537"/>
                    <a:pt x="1330" y="9490"/>
                    <a:pt x="1342" y="9460"/>
                  </a:cubicBezTo>
                  <a:cubicBezTo>
                    <a:pt x="1353" y="9481"/>
                    <a:pt x="1366" y="9447"/>
                    <a:pt x="1347" y="9421"/>
                  </a:cubicBezTo>
                  <a:cubicBezTo>
                    <a:pt x="1343" y="9411"/>
                    <a:pt x="1337" y="9401"/>
                    <a:pt x="1344" y="9393"/>
                  </a:cubicBezTo>
                  <a:cubicBezTo>
                    <a:pt x="1325" y="9355"/>
                    <a:pt x="1333" y="9324"/>
                    <a:pt x="1305" y="9284"/>
                  </a:cubicBezTo>
                  <a:cubicBezTo>
                    <a:pt x="1292" y="9290"/>
                    <a:pt x="1276" y="9270"/>
                    <a:pt x="1261" y="9242"/>
                  </a:cubicBezTo>
                  <a:cubicBezTo>
                    <a:pt x="1256" y="9264"/>
                    <a:pt x="1266" y="9294"/>
                    <a:pt x="1259" y="9316"/>
                  </a:cubicBezTo>
                  <a:lnTo>
                    <a:pt x="1274" y="9347"/>
                  </a:lnTo>
                  <a:lnTo>
                    <a:pt x="1262" y="9372"/>
                  </a:lnTo>
                  <a:lnTo>
                    <a:pt x="1254" y="9354"/>
                  </a:lnTo>
                  <a:lnTo>
                    <a:pt x="1239" y="9323"/>
                  </a:lnTo>
                  <a:cubicBezTo>
                    <a:pt x="1228" y="9335"/>
                    <a:pt x="1214" y="9295"/>
                    <a:pt x="1202" y="9273"/>
                  </a:cubicBezTo>
                  <a:lnTo>
                    <a:pt x="1163" y="9192"/>
                  </a:lnTo>
                  <a:lnTo>
                    <a:pt x="1132" y="9129"/>
                  </a:lnTo>
                  <a:lnTo>
                    <a:pt x="1085" y="9030"/>
                  </a:lnTo>
                  <a:lnTo>
                    <a:pt x="1078" y="9016"/>
                  </a:lnTo>
                  <a:cubicBezTo>
                    <a:pt x="1082" y="8994"/>
                    <a:pt x="1082" y="8966"/>
                    <a:pt x="1068" y="8939"/>
                  </a:cubicBezTo>
                  <a:cubicBezTo>
                    <a:pt x="1083" y="8918"/>
                    <a:pt x="1101" y="8960"/>
                    <a:pt x="1115" y="8939"/>
                  </a:cubicBezTo>
                  <a:lnTo>
                    <a:pt x="1107" y="8921"/>
                  </a:lnTo>
                  <a:lnTo>
                    <a:pt x="1112" y="8911"/>
                  </a:lnTo>
                  <a:cubicBezTo>
                    <a:pt x="1086" y="8857"/>
                    <a:pt x="1106" y="8814"/>
                    <a:pt x="1076" y="8759"/>
                  </a:cubicBezTo>
                  <a:lnTo>
                    <a:pt x="1070" y="8745"/>
                  </a:lnTo>
                  <a:cubicBezTo>
                    <a:pt x="1076" y="8723"/>
                    <a:pt x="1055" y="8690"/>
                    <a:pt x="1044" y="8664"/>
                  </a:cubicBezTo>
                  <a:cubicBezTo>
                    <a:pt x="1028" y="8685"/>
                    <a:pt x="1005" y="8595"/>
                    <a:pt x="985" y="8569"/>
                  </a:cubicBezTo>
                  <a:cubicBezTo>
                    <a:pt x="963" y="8454"/>
                    <a:pt x="912" y="8460"/>
                    <a:pt x="872" y="8382"/>
                  </a:cubicBezTo>
                  <a:cubicBezTo>
                    <a:pt x="860" y="8356"/>
                    <a:pt x="839" y="8330"/>
                    <a:pt x="847" y="8308"/>
                  </a:cubicBezTo>
                  <a:lnTo>
                    <a:pt x="831" y="8277"/>
                  </a:lnTo>
                  <a:cubicBezTo>
                    <a:pt x="847" y="8239"/>
                    <a:pt x="874" y="8277"/>
                    <a:pt x="875" y="8312"/>
                  </a:cubicBezTo>
                  <a:cubicBezTo>
                    <a:pt x="879" y="8298"/>
                    <a:pt x="884" y="8310"/>
                    <a:pt x="889" y="8319"/>
                  </a:cubicBezTo>
                  <a:cubicBezTo>
                    <a:pt x="893" y="8297"/>
                    <a:pt x="891" y="8272"/>
                    <a:pt x="877" y="8245"/>
                  </a:cubicBezTo>
                  <a:cubicBezTo>
                    <a:pt x="887" y="8224"/>
                    <a:pt x="858" y="8193"/>
                    <a:pt x="865" y="8171"/>
                  </a:cubicBezTo>
                  <a:cubicBezTo>
                    <a:pt x="879" y="8179"/>
                    <a:pt x="895" y="8197"/>
                    <a:pt x="911" y="8238"/>
                  </a:cubicBezTo>
                  <a:cubicBezTo>
                    <a:pt x="933" y="8284"/>
                    <a:pt x="946" y="8371"/>
                    <a:pt x="989" y="8400"/>
                  </a:cubicBezTo>
                  <a:lnTo>
                    <a:pt x="1004" y="8432"/>
                  </a:lnTo>
                  <a:lnTo>
                    <a:pt x="1011" y="8446"/>
                  </a:lnTo>
                  <a:lnTo>
                    <a:pt x="1019" y="8463"/>
                  </a:lnTo>
                  <a:cubicBezTo>
                    <a:pt x="1034" y="8442"/>
                    <a:pt x="1052" y="8479"/>
                    <a:pt x="1068" y="8488"/>
                  </a:cubicBezTo>
                  <a:lnTo>
                    <a:pt x="1073" y="8477"/>
                  </a:lnTo>
                  <a:cubicBezTo>
                    <a:pt x="1083" y="8420"/>
                    <a:pt x="1101" y="8469"/>
                    <a:pt x="1114" y="8456"/>
                  </a:cubicBezTo>
                  <a:cubicBezTo>
                    <a:pt x="1094" y="8399"/>
                    <a:pt x="1124" y="8360"/>
                    <a:pt x="1112" y="8305"/>
                  </a:cubicBezTo>
                  <a:lnTo>
                    <a:pt x="1095" y="8270"/>
                  </a:lnTo>
                  <a:cubicBezTo>
                    <a:pt x="1087" y="8254"/>
                    <a:pt x="1090" y="8243"/>
                    <a:pt x="1085" y="8227"/>
                  </a:cubicBezTo>
                  <a:cubicBezTo>
                    <a:pt x="1075" y="8204"/>
                    <a:pt x="1066" y="8180"/>
                    <a:pt x="1058" y="8192"/>
                  </a:cubicBezTo>
                  <a:cubicBezTo>
                    <a:pt x="1023" y="8117"/>
                    <a:pt x="978" y="8040"/>
                    <a:pt x="962" y="7970"/>
                  </a:cubicBezTo>
                  <a:cubicBezTo>
                    <a:pt x="931" y="7947"/>
                    <a:pt x="894" y="7867"/>
                    <a:pt x="880" y="7822"/>
                  </a:cubicBezTo>
                  <a:cubicBezTo>
                    <a:pt x="849" y="7795"/>
                    <a:pt x="835" y="7703"/>
                    <a:pt x="816" y="7667"/>
                  </a:cubicBezTo>
                  <a:cubicBezTo>
                    <a:pt x="797" y="7639"/>
                    <a:pt x="799" y="7612"/>
                    <a:pt x="791" y="7586"/>
                  </a:cubicBezTo>
                  <a:cubicBezTo>
                    <a:pt x="778" y="7607"/>
                    <a:pt x="762" y="7540"/>
                    <a:pt x="749" y="7548"/>
                  </a:cubicBezTo>
                  <a:cubicBezTo>
                    <a:pt x="738" y="7524"/>
                    <a:pt x="726" y="7501"/>
                    <a:pt x="718" y="7512"/>
                  </a:cubicBezTo>
                  <a:cubicBezTo>
                    <a:pt x="795" y="7646"/>
                    <a:pt x="647" y="7538"/>
                    <a:pt x="649" y="7438"/>
                  </a:cubicBezTo>
                  <a:lnTo>
                    <a:pt x="654" y="7428"/>
                  </a:lnTo>
                  <a:cubicBezTo>
                    <a:pt x="642" y="7420"/>
                    <a:pt x="632" y="7439"/>
                    <a:pt x="618" y="7403"/>
                  </a:cubicBezTo>
                  <a:cubicBezTo>
                    <a:pt x="618" y="7380"/>
                    <a:pt x="622" y="7357"/>
                    <a:pt x="634" y="7336"/>
                  </a:cubicBezTo>
                  <a:cubicBezTo>
                    <a:pt x="622" y="7306"/>
                    <a:pt x="604" y="7319"/>
                    <a:pt x="612" y="7291"/>
                  </a:cubicBezTo>
                  <a:cubicBezTo>
                    <a:pt x="600" y="7288"/>
                    <a:pt x="587" y="7252"/>
                    <a:pt x="576" y="7266"/>
                  </a:cubicBezTo>
                  <a:cubicBezTo>
                    <a:pt x="557" y="7238"/>
                    <a:pt x="561" y="7214"/>
                    <a:pt x="552" y="7188"/>
                  </a:cubicBezTo>
                  <a:lnTo>
                    <a:pt x="546" y="7203"/>
                  </a:lnTo>
                  <a:lnTo>
                    <a:pt x="530" y="7171"/>
                  </a:lnTo>
                  <a:cubicBezTo>
                    <a:pt x="516" y="7144"/>
                    <a:pt x="521" y="7117"/>
                    <a:pt x="505" y="7090"/>
                  </a:cubicBezTo>
                  <a:cubicBezTo>
                    <a:pt x="544" y="7094"/>
                    <a:pt x="513" y="7001"/>
                    <a:pt x="552" y="6991"/>
                  </a:cubicBezTo>
                  <a:cubicBezTo>
                    <a:pt x="560" y="7007"/>
                    <a:pt x="567" y="6998"/>
                    <a:pt x="574" y="7009"/>
                  </a:cubicBezTo>
                  <a:cubicBezTo>
                    <a:pt x="594" y="7029"/>
                    <a:pt x="614" y="7050"/>
                    <a:pt x="634" y="7083"/>
                  </a:cubicBezTo>
                  <a:lnTo>
                    <a:pt x="640" y="7069"/>
                  </a:lnTo>
                  <a:cubicBezTo>
                    <a:pt x="654" y="7035"/>
                    <a:pt x="668" y="7027"/>
                    <a:pt x="684" y="7041"/>
                  </a:cubicBezTo>
                  <a:cubicBezTo>
                    <a:pt x="715" y="6997"/>
                    <a:pt x="684" y="6934"/>
                    <a:pt x="710" y="6889"/>
                  </a:cubicBezTo>
                  <a:cubicBezTo>
                    <a:pt x="705" y="6869"/>
                    <a:pt x="701" y="6850"/>
                    <a:pt x="706" y="6833"/>
                  </a:cubicBezTo>
                  <a:lnTo>
                    <a:pt x="700" y="6819"/>
                  </a:lnTo>
                  <a:cubicBezTo>
                    <a:pt x="717" y="6776"/>
                    <a:pt x="656" y="6666"/>
                    <a:pt x="635" y="6657"/>
                  </a:cubicBezTo>
                  <a:lnTo>
                    <a:pt x="620" y="6625"/>
                  </a:lnTo>
                  <a:cubicBezTo>
                    <a:pt x="577" y="6543"/>
                    <a:pt x="581" y="6475"/>
                    <a:pt x="559" y="6400"/>
                  </a:cubicBezTo>
                  <a:cubicBezTo>
                    <a:pt x="575" y="6370"/>
                    <a:pt x="593" y="6390"/>
                    <a:pt x="590" y="6336"/>
                  </a:cubicBezTo>
                  <a:cubicBezTo>
                    <a:pt x="604" y="6242"/>
                    <a:pt x="686" y="6324"/>
                    <a:pt x="730" y="6333"/>
                  </a:cubicBezTo>
                  <a:lnTo>
                    <a:pt x="738" y="6350"/>
                  </a:lnTo>
                  <a:lnTo>
                    <a:pt x="745" y="6336"/>
                  </a:lnTo>
                  <a:lnTo>
                    <a:pt x="830" y="6512"/>
                  </a:lnTo>
                  <a:cubicBezTo>
                    <a:pt x="840" y="6513"/>
                    <a:pt x="859" y="6502"/>
                    <a:pt x="848" y="6473"/>
                  </a:cubicBezTo>
                  <a:cubicBezTo>
                    <a:pt x="868" y="6440"/>
                    <a:pt x="876" y="6331"/>
                    <a:pt x="894" y="6343"/>
                  </a:cubicBezTo>
                  <a:cubicBezTo>
                    <a:pt x="898" y="6336"/>
                    <a:pt x="902" y="6334"/>
                    <a:pt x="907" y="6350"/>
                  </a:cubicBezTo>
                  <a:cubicBezTo>
                    <a:pt x="915" y="6352"/>
                    <a:pt x="954" y="6328"/>
                    <a:pt x="938" y="6287"/>
                  </a:cubicBezTo>
                  <a:cubicBezTo>
                    <a:pt x="949" y="6253"/>
                    <a:pt x="963" y="6242"/>
                    <a:pt x="977" y="6241"/>
                  </a:cubicBezTo>
                  <a:cubicBezTo>
                    <a:pt x="985" y="6222"/>
                    <a:pt x="992" y="6200"/>
                    <a:pt x="1002" y="6216"/>
                  </a:cubicBezTo>
                  <a:cubicBezTo>
                    <a:pt x="1011" y="6212"/>
                    <a:pt x="1019" y="6208"/>
                    <a:pt x="1029" y="6223"/>
                  </a:cubicBezTo>
                  <a:cubicBezTo>
                    <a:pt x="1060" y="6232"/>
                    <a:pt x="1060" y="6161"/>
                    <a:pt x="1065" y="6121"/>
                  </a:cubicBezTo>
                  <a:cubicBezTo>
                    <a:pt x="1032" y="6085"/>
                    <a:pt x="1077" y="6066"/>
                    <a:pt x="1044" y="6030"/>
                  </a:cubicBezTo>
                  <a:lnTo>
                    <a:pt x="999" y="5935"/>
                  </a:lnTo>
                  <a:cubicBezTo>
                    <a:pt x="913" y="5856"/>
                    <a:pt x="930" y="5709"/>
                    <a:pt x="857" y="5590"/>
                  </a:cubicBezTo>
                  <a:cubicBezTo>
                    <a:pt x="809" y="5462"/>
                    <a:pt x="698" y="5278"/>
                    <a:pt x="625" y="5107"/>
                  </a:cubicBezTo>
                  <a:lnTo>
                    <a:pt x="607" y="5146"/>
                  </a:lnTo>
                  <a:lnTo>
                    <a:pt x="583" y="5096"/>
                  </a:lnTo>
                  <a:lnTo>
                    <a:pt x="507" y="4938"/>
                  </a:lnTo>
                  <a:cubicBezTo>
                    <a:pt x="460" y="4785"/>
                    <a:pt x="375" y="4686"/>
                    <a:pt x="319" y="4519"/>
                  </a:cubicBezTo>
                  <a:cubicBezTo>
                    <a:pt x="296" y="4462"/>
                    <a:pt x="274" y="4421"/>
                    <a:pt x="255" y="4434"/>
                  </a:cubicBezTo>
                  <a:cubicBezTo>
                    <a:pt x="217" y="4407"/>
                    <a:pt x="196" y="4338"/>
                    <a:pt x="219" y="4311"/>
                  </a:cubicBezTo>
                  <a:cubicBezTo>
                    <a:pt x="193" y="4257"/>
                    <a:pt x="220" y="4219"/>
                    <a:pt x="240" y="4177"/>
                  </a:cubicBezTo>
                  <a:cubicBezTo>
                    <a:pt x="258" y="4178"/>
                    <a:pt x="276" y="4218"/>
                    <a:pt x="294" y="4220"/>
                  </a:cubicBezTo>
                  <a:cubicBezTo>
                    <a:pt x="317" y="4264"/>
                    <a:pt x="343" y="4332"/>
                    <a:pt x="363" y="4336"/>
                  </a:cubicBezTo>
                  <a:lnTo>
                    <a:pt x="370" y="4350"/>
                  </a:lnTo>
                  <a:lnTo>
                    <a:pt x="377" y="4336"/>
                  </a:lnTo>
                  <a:cubicBezTo>
                    <a:pt x="401" y="4407"/>
                    <a:pt x="419" y="4373"/>
                    <a:pt x="439" y="4367"/>
                  </a:cubicBezTo>
                  <a:cubicBezTo>
                    <a:pt x="418" y="4301"/>
                    <a:pt x="409" y="4307"/>
                    <a:pt x="397" y="4230"/>
                  </a:cubicBezTo>
                  <a:cubicBezTo>
                    <a:pt x="370" y="4125"/>
                    <a:pt x="335" y="4016"/>
                    <a:pt x="331" y="3917"/>
                  </a:cubicBezTo>
                  <a:cubicBezTo>
                    <a:pt x="366" y="3894"/>
                    <a:pt x="404" y="3939"/>
                    <a:pt x="444" y="4005"/>
                  </a:cubicBezTo>
                  <a:cubicBezTo>
                    <a:pt x="476" y="4024"/>
                    <a:pt x="470" y="4094"/>
                    <a:pt x="510" y="4093"/>
                  </a:cubicBezTo>
                  <a:lnTo>
                    <a:pt x="534" y="4142"/>
                  </a:lnTo>
                  <a:cubicBezTo>
                    <a:pt x="552" y="4149"/>
                    <a:pt x="567" y="4073"/>
                    <a:pt x="590" y="4153"/>
                  </a:cubicBezTo>
                  <a:lnTo>
                    <a:pt x="595" y="4142"/>
                  </a:lnTo>
                  <a:lnTo>
                    <a:pt x="634" y="4223"/>
                  </a:lnTo>
                  <a:cubicBezTo>
                    <a:pt x="617" y="4247"/>
                    <a:pt x="610" y="4273"/>
                    <a:pt x="610" y="4301"/>
                  </a:cubicBezTo>
                  <a:cubicBezTo>
                    <a:pt x="632" y="4331"/>
                    <a:pt x="660" y="4433"/>
                    <a:pt x="679" y="4417"/>
                  </a:cubicBezTo>
                  <a:lnTo>
                    <a:pt x="718" y="4498"/>
                  </a:lnTo>
                  <a:lnTo>
                    <a:pt x="787" y="4642"/>
                  </a:lnTo>
                  <a:lnTo>
                    <a:pt x="781" y="4656"/>
                  </a:lnTo>
                  <a:lnTo>
                    <a:pt x="787" y="4670"/>
                  </a:lnTo>
                  <a:cubicBezTo>
                    <a:pt x="820" y="4730"/>
                    <a:pt x="821" y="4781"/>
                    <a:pt x="860" y="4843"/>
                  </a:cubicBezTo>
                  <a:cubicBezTo>
                    <a:pt x="866" y="4836"/>
                    <a:pt x="873" y="4845"/>
                    <a:pt x="879" y="4832"/>
                  </a:cubicBezTo>
                  <a:lnTo>
                    <a:pt x="894" y="4864"/>
                  </a:lnTo>
                  <a:lnTo>
                    <a:pt x="972" y="5026"/>
                  </a:lnTo>
                  <a:lnTo>
                    <a:pt x="987" y="5058"/>
                  </a:lnTo>
                  <a:cubicBezTo>
                    <a:pt x="995" y="5088"/>
                    <a:pt x="1033" y="5128"/>
                    <a:pt x="1019" y="5153"/>
                  </a:cubicBezTo>
                  <a:cubicBezTo>
                    <a:pt x="1035" y="5180"/>
                    <a:pt x="1030" y="5200"/>
                    <a:pt x="1044" y="5227"/>
                  </a:cubicBezTo>
                  <a:cubicBezTo>
                    <a:pt x="1022" y="5250"/>
                    <a:pt x="1034" y="5356"/>
                    <a:pt x="1065" y="5347"/>
                  </a:cubicBezTo>
                  <a:cubicBezTo>
                    <a:pt x="1073" y="5367"/>
                    <a:pt x="1089" y="5389"/>
                    <a:pt x="1083" y="5406"/>
                  </a:cubicBezTo>
                  <a:lnTo>
                    <a:pt x="1105" y="5452"/>
                  </a:lnTo>
                  <a:lnTo>
                    <a:pt x="1129" y="5501"/>
                  </a:lnTo>
                  <a:lnTo>
                    <a:pt x="1137" y="5519"/>
                  </a:lnTo>
                  <a:cubicBezTo>
                    <a:pt x="1158" y="5562"/>
                    <a:pt x="1183" y="5608"/>
                    <a:pt x="1185" y="5646"/>
                  </a:cubicBezTo>
                  <a:lnTo>
                    <a:pt x="1191" y="5660"/>
                  </a:lnTo>
                  <a:cubicBezTo>
                    <a:pt x="1234" y="5763"/>
                    <a:pt x="1274" y="5831"/>
                    <a:pt x="1308" y="5804"/>
                  </a:cubicBezTo>
                  <a:cubicBezTo>
                    <a:pt x="1326" y="5808"/>
                    <a:pt x="1340" y="5778"/>
                    <a:pt x="1339" y="5741"/>
                  </a:cubicBezTo>
                  <a:cubicBezTo>
                    <a:pt x="1354" y="5663"/>
                    <a:pt x="1380" y="5757"/>
                    <a:pt x="1403" y="5797"/>
                  </a:cubicBezTo>
                  <a:cubicBezTo>
                    <a:pt x="1409" y="5791"/>
                    <a:pt x="1417" y="5801"/>
                    <a:pt x="1425" y="5822"/>
                  </a:cubicBezTo>
                  <a:cubicBezTo>
                    <a:pt x="1469" y="5859"/>
                    <a:pt x="1444" y="5968"/>
                    <a:pt x="1401" y="5998"/>
                  </a:cubicBezTo>
                  <a:cubicBezTo>
                    <a:pt x="1404" y="6041"/>
                    <a:pt x="1407" y="6084"/>
                    <a:pt x="1416" y="6128"/>
                  </a:cubicBezTo>
                  <a:lnTo>
                    <a:pt x="1423" y="6114"/>
                  </a:lnTo>
                  <a:lnTo>
                    <a:pt x="1460" y="6192"/>
                  </a:lnTo>
                  <a:cubicBezTo>
                    <a:pt x="1454" y="6209"/>
                    <a:pt x="1466" y="6234"/>
                    <a:pt x="1477" y="6255"/>
                  </a:cubicBezTo>
                  <a:cubicBezTo>
                    <a:pt x="1496" y="6313"/>
                    <a:pt x="1511" y="6298"/>
                    <a:pt x="1530" y="6336"/>
                  </a:cubicBezTo>
                  <a:lnTo>
                    <a:pt x="1661" y="6611"/>
                  </a:lnTo>
                  <a:cubicBezTo>
                    <a:pt x="1650" y="6647"/>
                    <a:pt x="1706" y="6773"/>
                    <a:pt x="1682" y="6759"/>
                  </a:cubicBezTo>
                  <a:lnTo>
                    <a:pt x="1677" y="6769"/>
                  </a:lnTo>
                  <a:lnTo>
                    <a:pt x="1700" y="6819"/>
                  </a:lnTo>
                  <a:cubicBezTo>
                    <a:pt x="1706" y="6807"/>
                    <a:pt x="1713" y="6830"/>
                    <a:pt x="1721" y="6840"/>
                  </a:cubicBezTo>
                  <a:cubicBezTo>
                    <a:pt x="1736" y="6880"/>
                    <a:pt x="1752" y="6893"/>
                    <a:pt x="1764" y="6875"/>
                  </a:cubicBezTo>
                  <a:cubicBezTo>
                    <a:pt x="1784" y="6909"/>
                    <a:pt x="1809" y="6919"/>
                    <a:pt x="1812" y="6974"/>
                  </a:cubicBezTo>
                  <a:cubicBezTo>
                    <a:pt x="1823" y="6937"/>
                    <a:pt x="1837" y="6976"/>
                    <a:pt x="1847" y="6928"/>
                  </a:cubicBezTo>
                  <a:cubicBezTo>
                    <a:pt x="1845" y="6890"/>
                    <a:pt x="1862" y="6859"/>
                    <a:pt x="1881" y="6893"/>
                  </a:cubicBezTo>
                  <a:cubicBezTo>
                    <a:pt x="1864" y="6700"/>
                    <a:pt x="1981" y="6994"/>
                    <a:pt x="1917" y="6819"/>
                  </a:cubicBezTo>
                  <a:cubicBezTo>
                    <a:pt x="1932" y="6814"/>
                    <a:pt x="1950" y="6853"/>
                    <a:pt x="1967" y="6875"/>
                  </a:cubicBezTo>
                  <a:cubicBezTo>
                    <a:pt x="1962" y="6892"/>
                    <a:pt x="1973" y="6910"/>
                    <a:pt x="1984" y="6931"/>
                  </a:cubicBezTo>
                  <a:cubicBezTo>
                    <a:pt x="2012" y="7017"/>
                    <a:pt x="2030" y="6965"/>
                    <a:pt x="2055" y="7009"/>
                  </a:cubicBezTo>
                  <a:cubicBezTo>
                    <a:pt x="2031" y="7054"/>
                    <a:pt x="2061" y="7026"/>
                    <a:pt x="2074" y="7069"/>
                  </a:cubicBezTo>
                  <a:cubicBezTo>
                    <a:pt x="2066" y="7087"/>
                    <a:pt x="2056" y="7088"/>
                    <a:pt x="2047" y="7090"/>
                  </a:cubicBezTo>
                  <a:lnTo>
                    <a:pt x="2040" y="7076"/>
                  </a:lnTo>
                  <a:cubicBezTo>
                    <a:pt x="2034" y="7111"/>
                    <a:pt x="2057" y="7132"/>
                    <a:pt x="2028" y="7129"/>
                  </a:cubicBezTo>
                  <a:lnTo>
                    <a:pt x="2037" y="7146"/>
                  </a:lnTo>
                  <a:lnTo>
                    <a:pt x="2045" y="7164"/>
                  </a:lnTo>
                  <a:cubicBezTo>
                    <a:pt x="2039" y="7182"/>
                    <a:pt x="2050" y="7189"/>
                    <a:pt x="2060" y="7195"/>
                  </a:cubicBezTo>
                  <a:cubicBezTo>
                    <a:pt x="2045" y="7235"/>
                    <a:pt x="2028" y="7265"/>
                    <a:pt x="2006" y="7210"/>
                  </a:cubicBezTo>
                  <a:cubicBezTo>
                    <a:pt x="1998" y="7259"/>
                    <a:pt x="2007" y="7312"/>
                    <a:pt x="2010" y="7365"/>
                  </a:cubicBezTo>
                  <a:lnTo>
                    <a:pt x="2005" y="7375"/>
                  </a:lnTo>
                  <a:lnTo>
                    <a:pt x="1998" y="7389"/>
                  </a:lnTo>
                  <a:lnTo>
                    <a:pt x="2013" y="7421"/>
                  </a:lnTo>
                  <a:cubicBezTo>
                    <a:pt x="2082" y="7598"/>
                    <a:pt x="2143" y="7626"/>
                    <a:pt x="2209" y="7752"/>
                  </a:cubicBezTo>
                  <a:lnTo>
                    <a:pt x="2224" y="7784"/>
                  </a:lnTo>
                  <a:lnTo>
                    <a:pt x="2229" y="7773"/>
                  </a:lnTo>
                  <a:cubicBezTo>
                    <a:pt x="2245" y="7744"/>
                    <a:pt x="2260" y="7711"/>
                    <a:pt x="2258" y="7678"/>
                  </a:cubicBezTo>
                  <a:lnTo>
                    <a:pt x="2263" y="7667"/>
                  </a:lnTo>
                  <a:cubicBezTo>
                    <a:pt x="2245" y="7635"/>
                    <a:pt x="2245" y="7607"/>
                    <a:pt x="2260" y="7583"/>
                  </a:cubicBezTo>
                  <a:lnTo>
                    <a:pt x="2251" y="7565"/>
                  </a:lnTo>
                  <a:cubicBezTo>
                    <a:pt x="2230" y="7679"/>
                    <a:pt x="2239" y="7523"/>
                    <a:pt x="2218" y="7474"/>
                  </a:cubicBezTo>
                  <a:cubicBezTo>
                    <a:pt x="2236" y="7494"/>
                    <a:pt x="2328" y="7520"/>
                    <a:pt x="2283" y="7534"/>
                  </a:cubicBezTo>
                  <a:cubicBezTo>
                    <a:pt x="2294" y="7565"/>
                    <a:pt x="2302" y="7554"/>
                    <a:pt x="2311" y="7541"/>
                  </a:cubicBezTo>
                  <a:cubicBezTo>
                    <a:pt x="2331" y="7546"/>
                    <a:pt x="2350" y="7515"/>
                    <a:pt x="2371" y="7541"/>
                  </a:cubicBezTo>
                  <a:lnTo>
                    <a:pt x="2383" y="7516"/>
                  </a:lnTo>
                  <a:cubicBezTo>
                    <a:pt x="2380" y="7463"/>
                    <a:pt x="2394" y="7413"/>
                    <a:pt x="2382" y="7357"/>
                  </a:cubicBezTo>
                  <a:cubicBezTo>
                    <a:pt x="2377" y="7323"/>
                    <a:pt x="2367" y="7291"/>
                    <a:pt x="2368" y="7259"/>
                  </a:cubicBezTo>
                  <a:cubicBezTo>
                    <a:pt x="2353" y="7231"/>
                    <a:pt x="2343" y="7291"/>
                    <a:pt x="2329" y="7276"/>
                  </a:cubicBezTo>
                  <a:cubicBezTo>
                    <a:pt x="2322" y="7266"/>
                    <a:pt x="2315" y="7275"/>
                    <a:pt x="2307" y="7259"/>
                  </a:cubicBezTo>
                  <a:cubicBezTo>
                    <a:pt x="2289" y="7217"/>
                    <a:pt x="2272" y="7198"/>
                    <a:pt x="2256" y="7203"/>
                  </a:cubicBezTo>
                  <a:cubicBezTo>
                    <a:pt x="2182" y="7099"/>
                    <a:pt x="2163" y="7068"/>
                    <a:pt x="2131" y="6914"/>
                  </a:cubicBezTo>
                  <a:cubicBezTo>
                    <a:pt x="2112" y="6844"/>
                    <a:pt x="2121" y="6808"/>
                    <a:pt x="2131" y="6766"/>
                  </a:cubicBezTo>
                  <a:cubicBezTo>
                    <a:pt x="2131" y="6765"/>
                    <a:pt x="2130" y="6764"/>
                    <a:pt x="2130" y="6762"/>
                  </a:cubicBezTo>
                  <a:cubicBezTo>
                    <a:pt x="2131" y="6762"/>
                    <a:pt x="2130" y="6759"/>
                    <a:pt x="2131" y="6759"/>
                  </a:cubicBezTo>
                  <a:cubicBezTo>
                    <a:pt x="2139" y="6729"/>
                    <a:pt x="2151" y="6697"/>
                    <a:pt x="2152" y="6653"/>
                  </a:cubicBezTo>
                  <a:cubicBezTo>
                    <a:pt x="2108" y="6560"/>
                    <a:pt x="2069" y="6573"/>
                    <a:pt x="2025" y="6466"/>
                  </a:cubicBezTo>
                  <a:cubicBezTo>
                    <a:pt x="2011" y="6430"/>
                    <a:pt x="2025" y="6397"/>
                    <a:pt x="2011" y="6361"/>
                  </a:cubicBezTo>
                  <a:cubicBezTo>
                    <a:pt x="2033" y="6307"/>
                    <a:pt x="2064" y="6394"/>
                    <a:pt x="2086" y="6340"/>
                  </a:cubicBezTo>
                  <a:cubicBezTo>
                    <a:pt x="2056" y="6299"/>
                    <a:pt x="2093" y="6276"/>
                    <a:pt x="2070" y="6238"/>
                  </a:cubicBezTo>
                  <a:lnTo>
                    <a:pt x="2040" y="6174"/>
                  </a:lnTo>
                  <a:cubicBezTo>
                    <a:pt x="2017" y="6147"/>
                    <a:pt x="2011" y="6131"/>
                    <a:pt x="1974" y="6058"/>
                  </a:cubicBezTo>
                  <a:cubicBezTo>
                    <a:pt x="1937" y="5993"/>
                    <a:pt x="1824" y="5831"/>
                    <a:pt x="1901" y="5759"/>
                  </a:cubicBezTo>
                  <a:cubicBezTo>
                    <a:pt x="1947" y="5861"/>
                    <a:pt x="1952" y="5882"/>
                    <a:pt x="2001" y="5966"/>
                  </a:cubicBezTo>
                  <a:cubicBezTo>
                    <a:pt x="2038" y="5985"/>
                    <a:pt x="2077" y="6035"/>
                    <a:pt x="2114" y="6054"/>
                  </a:cubicBezTo>
                  <a:cubicBezTo>
                    <a:pt x="2132" y="6112"/>
                    <a:pt x="2114" y="6088"/>
                    <a:pt x="2098" y="6118"/>
                  </a:cubicBezTo>
                  <a:cubicBezTo>
                    <a:pt x="2104" y="6143"/>
                    <a:pt x="2107" y="6164"/>
                    <a:pt x="2096" y="6185"/>
                  </a:cubicBezTo>
                  <a:cubicBezTo>
                    <a:pt x="2112" y="6238"/>
                    <a:pt x="2124" y="6195"/>
                    <a:pt x="2140" y="6227"/>
                  </a:cubicBezTo>
                  <a:cubicBezTo>
                    <a:pt x="2153" y="6259"/>
                    <a:pt x="2123" y="6282"/>
                    <a:pt x="2130" y="6311"/>
                  </a:cubicBezTo>
                  <a:lnTo>
                    <a:pt x="2152" y="6357"/>
                  </a:lnTo>
                  <a:cubicBezTo>
                    <a:pt x="2150" y="6297"/>
                    <a:pt x="2161" y="6348"/>
                    <a:pt x="2179" y="6336"/>
                  </a:cubicBezTo>
                  <a:cubicBezTo>
                    <a:pt x="2210" y="6312"/>
                    <a:pt x="2220" y="6327"/>
                    <a:pt x="2236" y="6252"/>
                  </a:cubicBezTo>
                  <a:cubicBezTo>
                    <a:pt x="2202" y="6191"/>
                    <a:pt x="2192" y="6138"/>
                    <a:pt x="2179" y="6083"/>
                  </a:cubicBezTo>
                  <a:cubicBezTo>
                    <a:pt x="2148" y="6027"/>
                    <a:pt x="2124" y="6081"/>
                    <a:pt x="2091" y="5977"/>
                  </a:cubicBezTo>
                  <a:cubicBezTo>
                    <a:pt x="2071" y="5944"/>
                    <a:pt x="2062" y="5911"/>
                    <a:pt x="2070" y="5885"/>
                  </a:cubicBezTo>
                  <a:cubicBezTo>
                    <a:pt x="2077" y="5877"/>
                    <a:pt x="2075" y="5868"/>
                    <a:pt x="2070" y="5857"/>
                  </a:cubicBezTo>
                  <a:cubicBezTo>
                    <a:pt x="2091" y="5810"/>
                    <a:pt x="2150" y="5829"/>
                    <a:pt x="2155" y="5906"/>
                  </a:cubicBezTo>
                  <a:lnTo>
                    <a:pt x="2162" y="5921"/>
                  </a:lnTo>
                  <a:cubicBezTo>
                    <a:pt x="2197" y="5926"/>
                    <a:pt x="2204" y="6056"/>
                    <a:pt x="2245" y="6072"/>
                  </a:cubicBezTo>
                  <a:cubicBezTo>
                    <a:pt x="2245" y="6016"/>
                    <a:pt x="2189" y="5944"/>
                    <a:pt x="2167" y="5882"/>
                  </a:cubicBezTo>
                  <a:cubicBezTo>
                    <a:pt x="2190" y="5850"/>
                    <a:pt x="2220" y="5981"/>
                    <a:pt x="2245" y="5973"/>
                  </a:cubicBezTo>
                  <a:cubicBezTo>
                    <a:pt x="2257" y="5998"/>
                    <a:pt x="2271" y="6038"/>
                    <a:pt x="2282" y="6023"/>
                  </a:cubicBezTo>
                  <a:lnTo>
                    <a:pt x="2289" y="6009"/>
                  </a:lnTo>
                  <a:cubicBezTo>
                    <a:pt x="2305" y="6052"/>
                    <a:pt x="2316" y="6023"/>
                    <a:pt x="2332" y="6079"/>
                  </a:cubicBezTo>
                  <a:cubicBezTo>
                    <a:pt x="2349" y="5968"/>
                    <a:pt x="2354" y="6099"/>
                    <a:pt x="2368" y="6005"/>
                  </a:cubicBezTo>
                  <a:cubicBezTo>
                    <a:pt x="2375" y="6015"/>
                    <a:pt x="2384" y="6034"/>
                    <a:pt x="2390" y="6023"/>
                  </a:cubicBezTo>
                  <a:cubicBezTo>
                    <a:pt x="2403" y="6047"/>
                    <a:pt x="2416" y="6082"/>
                    <a:pt x="2425" y="6047"/>
                  </a:cubicBezTo>
                  <a:cubicBezTo>
                    <a:pt x="2439" y="6076"/>
                    <a:pt x="2454" y="6175"/>
                    <a:pt x="2480" y="6160"/>
                  </a:cubicBezTo>
                  <a:lnTo>
                    <a:pt x="2518" y="6241"/>
                  </a:lnTo>
                  <a:cubicBezTo>
                    <a:pt x="2528" y="6256"/>
                    <a:pt x="2537" y="6252"/>
                    <a:pt x="2545" y="6248"/>
                  </a:cubicBezTo>
                  <a:cubicBezTo>
                    <a:pt x="2572" y="6283"/>
                    <a:pt x="2558" y="6306"/>
                    <a:pt x="2579" y="6340"/>
                  </a:cubicBezTo>
                  <a:lnTo>
                    <a:pt x="2573" y="6354"/>
                  </a:lnTo>
                  <a:cubicBezTo>
                    <a:pt x="2577" y="6369"/>
                    <a:pt x="2588" y="6383"/>
                    <a:pt x="2583" y="6396"/>
                  </a:cubicBezTo>
                  <a:cubicBezTo>
                    <a:pt x="2584" y="6434"/>
                    <a:pt x="2610" y="6480"/>
                    <a:pt x="2630" y="6523"/>
                  </a:cubicBezTo>
                  <a:lnTo>
                    <a:pt x="2669" y="6604"/>
                  </a:lnTo>
                  <a:cubicBezTo>
                    <a:pt x="2683" y="6543"/>
                    <a:pt x="2707" y="6649"/>
                    <a:pt x="2726" y="6674"/>
                  </a:cubicBezTo>
                  <a:cubicBezTo>
                    <a:pt x="2724" y="6688"/>
                    <a:pt x="2714" y="6697"/>
                    <a:pt x="2721" y="6713"/>
                  </a:cubicBezTo>
                  <a:cubicBezTo>
                    <a:pt x="2732" y="6733"/>
                    <a:pt x="2741" y="6719"/>
                    <a:pt x="2752" y="6748"/>
                  </a:cubicBezTo>
                  <a:lnTo>
                    <a:pt x="2760" y="6766"/>
                  </a:lnTo>
                  <a:lnTo>
                    <a:pt x="2765" y="6755"/>
                  </a:lnTo>
                  <a:lnTo>
                    <a:pt x="2772" y="6741"/>
                  </a:lnTo>
                  <a:cubicBezTo>
                    <a:pt x="2783" y="6739"/>
                    <a:pt x="2795" y="6767"/>
                    <a:pt x="2804" y="6738"/>
                  </a:cubicBezTo>
                  <a:cubicBezTo>
                    <a:pt x="2825" y="6743"/>
                    <a:pt x="2860" y="6679"/>
                    <a:pt x="2826" y="6628"/>
                  </a:cubicBezTo>
                  <a:lnTo>
                    <a:pt x="2838" y="6604"/>
                  </a:lnTo>
                  <a:cubicBezTo>
                    <a:pt x="2796" y="6537"/>
                    <a:pt x="2797" y="6483"/>
                    <a:pt x="2758" y="6417"/>
                  </a:cubicBezTo>
                  <a:lnTo>
                    <a:pt x="2765" y="6403"/>
                  </a:lnTo>
                  <a:lnTo>
                    <a:pt x="2687" y="6241"/>
                  </a:lnTo>
                  <a:cubicBezTo>
                    <a:pt x="2643" y="6148"/>
                    <a:pt x="2578" y="6109"/>
                    <a:pt x="2535" y="6072"/>
                  </a:cubicBezTo>
                  <a:cubicBezTo>
                    <a:pt x="2531" y="6079"/>
                    <a:pt x="2527" y="6088"/>
                    <a:pt x="2522" y="6072"/>
                  </a:cubicBezTo>
                  <a:cubicBezTo>
                    <a:pt x="2488" y="6032"/>
                    <a:pt x="2460" y="6094"/>
                    <a:pt x="2422" y="5991"/>
                  </a:cubicBezTo>
                  <a:cubicBezTo>
                    <a:pt x="2389" y="5931"/>
                    <a:pt x="2404" y="5880"/>
                    <a:pt x="2393" y="5825"/>
                  </a:cubicBezTo>
                  <a:lnTo>
                    <a:pt x="2398" y="5815"/>
                  </a:lnTo>
                  <a:lnTo>
                    <a:pt x="2375" y="5766"/>
                  </a:lnTo>
                  <a:cubicBezTo>
                    <a:pt x="2362" y="5725"/>
                    <a:pt x="2317" y="5674"/>
                    <a:pt x="2327" y="5639"/>
                  </a:cubicBezTo>
                  <a:cubicBezTo>
                    <a:pt x="2300" y="5594"/>
                    <a:pt x="2306" y="5560"/>
                    <a:pt x="2294" y="5519"/>
                  </a:cubicBezTo>
                  <a:cubicBezTo>
                    <a:pt x="2281" y="5469"/>
                    <a:pt x="2266" y="5420"/>
                    <a:pt x="2299" y="5382"/>
                  </a:cubicBezTo>
                  <a:cubicBezTo>
                    <a:pt x="2310" y="5386"/>
                    <a:pt x="2323" y="5402"/>
                    <a:pt x="2336" y="5431"/>
                  </a:cubicBezTo>
                  <a:cubicBezTo>
                    <a:pt x="2342" y="5419"/>
                    <a:pt x="2349" y="5443"/>
                    <a:pt x="2356" y="5452"/>
                  </a:cubicBezTo>
                  <a:cubicBezTo>
                    <a:pt x="2373" y="5431"/>
                    <a:pt x="2397" y="5525"/>
                    <a:pt x="2417" y="5551"/>
                  </a:cubicBezTo>
                  <a:lnTo>
                    <a:pt x="2441" y="5600"/>
                  </a:lnTo>
                  <a:lnTo>
                    <a:pt x="2486" y="5695"/>
                  </a:lnTo>
                  <a:cubicBezTo>
                    <a:pt x="2519" y="5714"/>
                    <a:pt x="2554" y="5766"/>
                    <a:pt x="2589" y="5833"/>
                  </a:cubicBezTo>
                  <a:cubicBezTo>
                    <a:pt x="2586" y="5883"/>
                    <a:pt x="2641" y="5952"/>
                    <a:pt x="2660" y="6009"/>
                  </a:cubicBezTo>
                  <a:lnTo>
                    <a:pt x="2667" y="6023"/>
                  </a:lnTo>
                  <a:lnTo>
                    <a:pt x="2684" y="6058"/>
                  </a:lnTo>
                  <a:cubicBezTo>
                    <a:pt x="2711" y="6134"/>
                    <a:pt x="2734" y="6119"/>
                    <a:pt x="2760" y="6188"/>
                  </a:cubicBezTo>
                  <a:lnTo>
                    <a:pt x="2765" y="6178"/>
                  </a:lnTo>
                  <a:cubicBezTo>
                    <a:pt x="2771" y="6194"/>
                    <a:pt x="2775" y="6184"/>
                    <a:pt x="2779" y="6178"/>
                  </a:cubicBezTo>
                  <a:cubicBezTo>
                    <a:pt x="2787" y="6198"/>
                    <a:pt x="2793" y="6205"/>
                    <a:pt x="2799" y="6199"/>
                  </a:cubicBezTo>
                  <a:cubicBezTo>
                    <a:pt x="2818" y="6248"/>
                    <a:pt x="2870" y="6275"/>
                    <a:pt x="2868" y="6343"/>
                  </a:cubicBezTo>
                  <a:cubicBezTo>
                    <a:pt x="2885" y="6364"/>
                    <a:pt x="2908" y="6453"/>
                    <a:pt x="2922" y="6428"/>
                  </a:cubicBezTo>
                  <a:lnTo>
                    <a:pt x="2944" y="6473"/>
                  </a:lnTo>
                  <a:lnTo>
                    <a:pt x="2950" y="6463"/>
                  </a:lnTo>
                  <a:cubicBezTo>
                    <a:pt x="2983" y="6418"/>
                    <a:pt x="3024" y="6499"/>
                    <a:pt x="3061" y="6519"/>
                  </a:cubicBezTo>
                  <a:cubicBezTo>
                    <a:pt x="3107" y="6642"/>
                    <a:pt x="3142" y="6556"/>
                    <a:pt x="3188" y="6678"/>
                  </a:cubicBezTo>
                  <a:cubicBezTo>
                    <a:pt x="3190" y="6721"/>
                    <a:pt x="3220" y="6771"/>
                    <a:pt x="3242" y="6819"/>
                  </a:cubicBezTo>
                  <a:lnTo>
                    <a:pt x="3250" y="6836"/>
                  </a:lnTo>
                  <a:lnTo>
                    <a:pt x="3257" y="6850"/>
                  </a:lnTo>
                  <a:cubicBezTo>
                    <a:pt x="3293" y="6880"/>
                    <a:pt x="3334" y="6987"/>
                    <a:pt x="3370" y="7037"/>
                  </a:cubicBezTo>
                  <a:cubicBezTo>
                    <a:pt x="3388" y="7020"/>
                    <a:pt x="3367" y="6948"/>
                    <a:pt x="3396" y="7012"/>
                  </a:cubicBezTo>
                  <a:lnTo>
                    <a:pt x="3512" y="7255"/>
                  </a:lnTo>
                  <a:cubicBezTo>
                    <a:pt x="3534" y="7207"/>
                    <a:pt x="3568" y="7367"/>
                    <a:pt x="3590" y="7319"/>
                  </a:cubicBezTo>
                  <a:lnTo>
                    <a:pt x="3660" y="7463"/>
                  </a:lnTo>
                  <a:lnTo>
                    <a:pt x="3654" y="7474"/>
                  </a:lnTo>
                  <a:lnTo>
                    <a:pt x="3693" y="7555"/>
                  </a:lnTo>
                  <a:cubicBezTo>
                    <a:pt x="3723" y="7601"/>
                    <a:pt x="3756" y="7722"/>
                    <a:pt x="3783" y="7720"/>
                  </a:cubicBezTo>
                  <a:lnTo>
                    <a:pt x="3805" y="7766"/>
                  </a:lnTo>
                  <a:cubicBezTo>
                    <a:pt x="3852" y="7807"/>
                    <a:pt x="3898" y="7800"/>
                    <a:pt x="3949" y="7889"/>
                  </a:cubicBezTo>
                  <a:cubicBezTo>
                    <a:pt x="3969" y="7893"/>
                    <a:pt x="3993" y="7957"/>
                    <a:pt x="4016" y="8002"/>
                  </a:cubicBezTo>
                  <a:lnTo>
                    <a:pt x="4040" y="8051"/>
                  </a:lnTo>
                  <a:lnTo>
                    <a:pt x="4055" y="8083"/>
                  </a:lnTo>
                  <a:cubicBezTo>
                    <a:pt x="4103" y="8202"/>
                    <a:pt x="4145" y="8240"/>
                    <a:pt x="4192" y="8347"/>
                  </a:cubicBezTo>
                  <a:lnTo>
                    <a:pt x="4199" y="8333"/>
                  </a:lnTo>
                  <a:lnTo>
                    <a:pt x="4206" y="8347"/>
                  </a:lnTo>
                  <a:cubicBezTo>
                    <a:pt x="4228" y="8409"/>
                    <a:pt x="4284" y="8481"/>
                    <a:pt x="4283" y="8537"/>
                  </a:cubicBezTo>
                  <a:lnTo>
                    <a:pt x="4300" y="8573"/>
                  </a:lnTo>
                  <a:cubicBezTo>
                    <a:pt x="4328" y="8736"/>
                    <a:pt x="4351" y="8902"/>
                    <a:pt x="4457" y="9048"/>
                  </a:cubicBezTo>
                  <a:cubicBezTo>
                    <a:pt x="4464" y="9041"/>
                    <a:pt x="4470" y="9050"/>
                    <a:pt x="4476" y="9037"/>
                  </a:cubicBezTo>
                  <a:cubicBezTo>
                    <a:pt x="4510" y="9010"/>
                    <a:pt x="4548" y="9044"/>
                    <a:pt x="4589" y="9125"/>
                  </a:cubicBezTo>
                  <a:cubicBezTo>
                    <a:pt x="4597" y="9146"/>
                    <a:pt x="4605" y="9149"/>
                    <a:pt x="4611" y="9143"/>
                  </a:cubicBezTo>
                  <a:cubicBezTo>
                    <a:pt x="4584" y="9045"/>
                    <a:pt x="4683" y="9278"/>
                    <a:pt x="4709" y="9326"/>
                  </a:cubicBezTo>
                  <a:lnTo>
                    <a:pt x="4746" y="9404"/>
                  </a:lnTo>
                  <a:cubicBezTo>
                    <a:pt x="4739" y="9420"/>
                    <a:pt x="4756" y="9446"/>
                    <a:pt x="4752" y="9464"/>
                  </a:cubicBezTo>
                  <a:cubicBezTo>
                    <a:pt x="4785" y="9557"/>
                    <a:pt x="4792" y="9639"/>
                    <a:pt x="4850" y="9738"/>
                  </a:cubicBezTo>
                  <a:cubicBezTo>
                    <a:pt x="4859" y="9744"/>
                    <a:pt x="4868" y="9754"/>
                    <a:pt x="4878" y="9777"/>
                  </a:cubicBezTo>
                  <a:lnTo>
                    <a:pt x="4885" y="9791"/>
                  </a:lnTo>
                  <a:cubicBezTo>
                    <a:pt x="4889" y="9777"/>
                    <a:pt x="4895" y="9785"/>
                    <a:pt x="4900" y="9795"/>
                  </a:cubicBezTo>
                  <a:lnTo>
                    <a:pt x="4985" y="9971"/>
                  </a:lnTo>
                  <a:lnTo>
                    <a:pt x="4993" y="9988"/>
                  </a:lnTo>
                  <a:lnTo>
                    <a:pt x="4987" y="10002"/>
                  </a:lnTo>
                  <a:lnTo>
                    <a:pt x="5063" y="10161"/>
                  </a:lnTo>
                  <a:lnTo>
                    <a:pt x="5071" y="10178"/>
                  </a:lnTo>
                  <a:lnTo>
                    <a:pt x="5078" y="10164"/>
                  </a:lnTo>
                  <a:cubicBezTo>
                    <a:pt x="5105" y="10237"/>
                    <a:pt x="5166" y="10319"/>
                    <a:pt x="5171" y="10386"/>
                  </a:cubicBezTo>
                  <a:lnTo>
                    <a:pt x="5186" y="10418"/>
                  </a:lnTo>
                  <a:cubicBezTo>
                    <a:pt x="5198" y="10444"/>
                    <a:pt x="5219" y="10470"/>
                    <a:pt x="5211" y="10492"/>
                  </a:cubicBezTo>
                  <a:lnTo>
                    <a:pt x="5250" y="10573"/>
                  </a:lnTo>
                  <a:lnTo>
                    <a:pt x="5289" y="10654"/>
                  </a:lnTo>
                  <a:cubicBezTo>
                    <a:pt x="5339" y="10778"/>
                    <a:pt x="5384" y="10823"/>
                    <a:pt x="5433" y="10932"/>
                  </a:cubicBezTo>
                  <a:cubicBezTo>
                    <a:pt x="5468" y="11021"/>
                    <a:pt x="5539" y="11117"/>
                    <a:pt x="5551" y="11200"/>
                  </a:cubicBezTo>
                  <a:lnTo>
                    <a:pt x="5560" y="11217"/>
                  </a:lnTo>
                  <a:lnTo>
                    <a:pt x="5575" y="11249"/>
                  </a:lnTo>
                  <a:lnTo>
                    <a:pt x="5651" y="11408"/>
                  </a:lnTo>
                  <a:lnTo>
                    <a:pt x="5659" y="11425"/>
                  </a:lnTo>
                  <a:lnTo>
                    <a:pt x="5813" y="11746"/>
                  </a:lnTo>
                  <a:cubicBezTo>
                    <a:pt x="5817" y="11756"/>
                    <a:pt x="5821" y="11770"/>
                    <a:pt x="5815" y="11777"/>
                  </a:cubicBezTo>
                  <a:cubicBezTo>
                    <a:pt x="5809" y="11795"/>
                    <a:pt x="5820" y="11819"/>
                    <a:pt x="5832" y="11841"/>
                  </a:cubicBezTo>
                  <a:cubicBezTo>
                    <a:pt x="5815" y="11899"/>
                    <a:pt x="5898" y="12091"/>
                    <a:pt x="5933" y="12073"/>
                  </a:cubicBezTo>
                  <a:cubicBezTo>
                    <a:pt x="5969" y="12100"/>
                    <a:pt x="6006" y="12145"/>
                    <a:pt x="6043" y="12204"/>
                  </a:cubicBezTo>
                  <a:cubicBezTo>
                    <a:pt x="6085" y="12234"/>
                    <a:pt x="6135" y="12383"/>
                    <a:pt x="6180" y="12461"/>
                  </a:cubicBezTo>
                  <a:cubicBezTo>
                    <a:pt x="6184" y="12471"/>
                    <a:pt x="6188" y="12485"/>
                    <a:pt x="6182" y="12492"/>
                  </a:cubicBezTo>
                  <a:cubicBezTo>
                    <a:pt x="6206" y="12578"/>
                    <a:pt x="6209" y="12657"/>
                    <a:pt x="6231" y="12742"/>
                  </a:cubicBezTo>
                  <a:lnTo>
                    <a:pt x="6224" y="12756"/>
                  </a:lnTo>
                  <a:cubicBezTo>
                    <a:pt x="6268" y="12852"/>
                    <a:pt x="6304" y="12910"/>
                    <a:pt x="6336" y="12968"/>
                  </a:cubicBezTo>
                  <a:cubicBezTo>
                    <a:pt x="6351" y="12996"/>
                    <a:pt x="6366" y="13023"/>
                    <a:pt x="6381" y="13056"/>
                  </a:cubicBezTo>
                  <a:cubicBezTo>
                    <a:pt x="6388" y="13072"/>
                    <a:pt x="6396" y="13089"/>
                    <a:pt x="6403" y="13109"/>
                  </a:cubicBezTo>
                  <a:lnTo>
                    <a:pt x="6408" y="13126"/>
                  </a:lnTo>
                  <a:cubicBezTo>
                    <a:pt x="6410" y="13131"/>
                    <a:pt x="6418" y="13146"/>
                    <a:pt x="6400" y="13109"/>
                  </a:cubicBezTo>
                  <a:cubicBezTo>
                    <a:pt x="6403" y="13119"/>
                    <a:pt x="6406" y="13133"/>
                    <a:pt x="6410" y="13144"/>
                  </a:cubicBezTo>
                  <a:lnTo>
                    <a:pt x="6417" y="13158"/>
                  </a:lnTo>
                  <a:lnTo>
                    <a:pt x="6413" y="13172"/>
                  </a:lnTo>
                  <a:lnTo>
                    <a:pt x="6420" y="13186"/>
                  </a:lnTo>
                  <a:lnTo>
                    <a:pt x="6450" y="13250"/>
                  </a:lnTo>
                  <a:cubicBezTo>
                    <a:pt x="6445" y="13272"/>
                    <a:pt x="6467" y="13301"/>
                    <a:pt x="6477" y="13327"/>
                  </a:cubicBezTo>
                  <a:lnTo>
                    <a:pt x="6565" y="13496"/>
                  </a:lnTo>
                  <a:cubicBezTo>
                    <a:pt x="6585" y="13521"/>
                    <a:pt x="6610" y="13617"/>
                    <a:pt x="6626" y="13595"/>
                  </a:cubicBezTo>
                  <a:cubicBezTo>
                    <a:pt x="6648" y="13630"/>
                    <a:pt x="6664" y="13634"/>
                    <a:pt x="6682" y="13647"/>
                  </a:cubicBezTo>
                  <a:lnTo>
                    <a:pt x="6714" y="13707"/>
                  </a:lnTo>
                  <a:cubicBezTo>
                    <a:pt x="6720" y="13695"/>
                    <a:pt x="6728" y="13715"/>
                    <a:pt x="6734" y="13721"/>
                  </a:cubicBezTo>
                  <a:cubicBezTo>
                    <a:pt x="6749" y="13682"/>
                    <a:pt x="6770" y="13803"/>
                    <a:pt x="6785" y="13764"/>
                  </a:cubicBezTo>
                  <a:cubicBezTo>
                    <a:pt x="6817" y="13828"/>
                    <a:pt x="6869" y="13890"/>
                    <a:pt x="6856" y="13961"/>
                  </a:cubicBezTo>
                  <a:cubicBezTo>
                    <a:pt x="6866" y="13977"/>
                    <a:pt x="6878" y="13992"/>
                    <a:pt x="6873" y="14010"/>
                  </a:cubicBezTo>
                  <a:cubicBezTo>
                    <a:pt x="6915" y="14066"/>
                    <a:pt x="6897" y="14130"/>
                    <a:pt x="6941" y="14186"/>
                  </a:cubicBezTo>
                  <a:cubicBezTo>
                    <a:pt x="6936" y="14209"/>
                    <a:pt x="6956" y="14232"/>
                    <a:pt x="6966" y="14253"/>
                  </a:cubicBezTo>
                  <a:lnTo>
                    <a:pt x="7020" y="14338"/>
                  </a:lnTo>
                  <a:cubicBezTo>
                    <a:pt x="7053" y="14391"/>
                    <a:pt x="7085" y="14448"/>
                    <a:pt x="7120" y="14496"/>
                  </a:cubicBezTo>
                  <a:lnTo>
                    <a:pt x="7145" y="14528"/>
                  </a:lnTo>
                  <a:lnTo>
                    <a:pt x="7149" y="14514"/>
                  </a:lnTo>
                  <a:lnTo>
                    <a:pt x="7204" y="14595"/>
                  </a:lnTo>
                  <a:cubicBezTo>
                    <a:pt x="7236" y="14563"/>
                    <a:pt x="7280" y="14630"/>
                    <a:pt x="7319" y="14672"/>
                  </a:cubicBezTo>
                  <a:cubicBezTo>
                    <a:pt x="7323" y="14689"/>
                    <a:pt x="7325" y="14706"/>
                    <a:pt x="7336" y="14722"/>
                  </a:cubicBezTo>
                  <a:cubicBezTo>
                    <a:pt x="7348" y="14592"/>
                    <a:pt x="7432" y="14878"/>
                    <a:pt x="7470" y="14810"/>
                  </a:cubicBezTo>
                  <a:cubicBezTo>
                    <a:pt x="7519" y="14829"/>
                    <a:pt x="7583" y="14969"/>
                    <a:pt x="7619" y="14901"/>
                  </a:cubicBezTo>
                  <a:cubicBezTo>
                    <a:pt x="7624" y="14908"/>
                    <a:pt x="7630" y="14916"/>
                    <a:pt x="7635" y="14922"/>
                  </a:cubicBezTo>
                  <a:cubicBezTo>
                    <a:pt x="7654" y="14899"/>
                    <a:pt x="7680" y="14916"/>
                    <a:pt x="7698" y="14891"/>
                  </a:cubicBezTo>
                  <a:cubicBezTo>
                    <a:pt x="7704" y="14870"/>
                    <a:pt x="7717" y="14894"/>
                    <a:pt x="7723" y="14880"/>
                  </a:cubicBezTo>
                  <a:lnTo>
                    <a:pt x="7708" y="14862"/>
                  </a:lnTo>
                  <a:cubicBezTo>
                    <a:pt x="7736" y="14841"/>
                    <a:pt x="7762" y="14824"/>
                    <a:pt x="7801" y="14873"/>
                  </a:cubicBezTo>
                  <a:cubicBezTo>
                    <a:pt x="7846" y="14932"/>
                    <a:pt x="7876" y="14906"/>
                    <a:pt x="7918" y="14947"/>
                  </a:cubicBezTo>
                  <a:lnTo>
                    <a:pt x="7923" y="14929"/>
                  </a:lnTo>
                  <a:cubicBezTo>
                    <a:pt x="7944" y="14956"/>
                    <a:pt x="7967" y="14981"/>
                    <a:pt x="7989" y="15003"/>
                  </a:cubicBezTo>
                  <a:cubicBezTo>
                    <a:pt x="7976" y="15042"/>
                    <a:pt x="8017" y="15048"/>
                    <a:pt x="7997" y="15091"/>
                  </a:cubicBezTo>
                  <a:cubicBezTo>
                    <a:pt x="8008" y="15121"/>
                    <a:pt x="8000" y="15163"/>
                    <a:pt x="8004" y="15197"/>
                  </a:cubicBezTo>
                  <a:cubicBezTo>
                    <a:pt x="8014" y="15218"/>
                    <a:pt x="8051" y="15220"/>
                    <a:pt x="8041" y="15253"/>
                  </a:cubicBezTo>
                  <a:cubicBezTo>
                    <a:pt x="8055" y="15269"/>
                    <a:pt x="8067" y="15263"/>
                    <a:pt x="8075" y="15246"/>
                  </a:cubicBezTo>
                  <a:lnTo>
                    <a:pt x="8078" y="15232"/>
                  </a:lnTo>
                  <a:cubicBezTo>
                    <a:pt x="8087" y="15233"/>
                    <a:pt x="8096" y="15234"/>
                    <a:pt x="8102" y="15218"/>
                  </a:cubicBezTo>
                  <a:lnTo>
                    <a:pt x="8119" y="15232"/>
                  </a:lnTo>
                  <a:cubicBezTo>
                    <a:pt x="8134" y="15192"/>
                    <a:pt x="8164" y="15246"/>
                    <a:pt x="8187" y="15246"/>
                  </a:cubicBezTo>
                  <a:cubicBezTo>
                    <a:pt x="8221" y="15289"/>
                    <a:pt x="8247" y="15285"/>
                    <a:pt x="8276" y="15306"/>
                  </a:cubicBezTo>
                  <a:cubicBezTo>
                    <a:pt x="8290" y="15317"/>
                    <a:pt x="8307" y="15343"/>
                    <a:pt x="8313" y="15320"/>
                  </a:cubicBezTo>
                  <a:lnTo>
                    <a:pt x="8330" y="15334"/>
                  </a:lnTo>
                  <a:lnTo>
                    <a:pt x="8334" y="15320"/>
                  </a:lnTo>
                  <a:lnTo>
                    <a:pt x="8359" y="15345"/>
                  </a:lnTo>
                  <a:cubicBezTo>
                    <a:pt x="8402" y="15382"/>
                    <a:pt x="8444" y="15426"/>
                    <a:pt x="8487" y="15458"/>
                  </a:cubicBezTo>
                  <a:lnTo>
                    <a:pt x="8547" y="15503"/>
                  </a:lnTo>
                  <a:cubicBezTo>
                    <a:pt x="8584" y="15531"/>
                    <a:pt x="8612" y="15525"/>
                    <a:pt x="8653" y="15570"/>
                  </a:cubicBezTo>
                  <a:cubicBezTo>
                    <a:pt x="8657" y="15521"/>
                    <a:pt x="8698" y="15616"/>
                    <a:pt x="8702" y="15567"/>
                  </a:cubicBezTo>
                  <a:cubicBezTo>
                    <a:pt x="8742" y="15599"/>
                    <a:pt x="8783" y="15623"/>
                    <a:pt x="8824" y="15651"/>
                  </a:cubicBezTo>
                  <a:cubicBezTo>
                    <a:pt x="8852" y="15666"/>
                    <a:pt x="8886" y="15705"/>
                    <a:pt x="8905" y="15687"/>
                  </a:cubicBezTo>
                  <a:cubicBezTo>
                    <a:pt x="8926" y="15657"/>
                    <a:pt x="8972" y="15729"/>
                    <a:pt x="9003" y="15736"/>
                  </a:cubicBezTo>
                  <a:lnTo>
                    <a:pt x="9022" y="15746"/>
                  </a:lnTo>
                  <a:cubicBezTo>
                    <a:pt x="9042" y="15716"/>
                    <a:pt x="9090" y="15779"/>
                    <a:pt x="9121" y="15785"/>
                  </a:cubicBezTo>
                  <a:cubicBezTo>
                    <a:pt x="9127" y="15763"/>
                    <a:pt x="9145" y="15781"/>
                    <a:pt x="9159" y="15785"/>
                  </a:cubicBezTo>
                  <a:lnTo>
                    <a:pt x="9219" y="15820"/>
                  </a:lnTo>
                  <a:cubicBezTo>
                    <a:pt x="9243" y="15834"/>
                    <a:pt x="9267" y="15846"/>
                    <a:pt x="9290" y="15856"/>
                  </a:cubicBezTo>
                  <a:lnTo>
                    <a:pt x="9478" y="15944"/>
                  </a:lnTo>
                  <a:lnTo>
                    <a:pt x="9487" y="15947"/>
                  </a:lnTo>
                  <a:cubicBezTo>
                    <a:pt x="9534" y="15972"/>
                    <a:pt x="9584" y="15985"/>
                    <a:pt x="9632" y="16004"/>
                  </a:cubicBezTo>
                  <a:lnTo>
                    <a:pt x="9667" y="16014"/>
                  </a:lnTo>
                  <a:cubicBezTo>
                    <a:pt x="9690" y="16011"/>
                    <a:pt x="9711" y="16003"/>
                    <a:pt x="9742" y="16021"/>
                  </a:cubicBezTo>
                  <a:cubicBezTo>
                    <a:pt x="9760" y="15987"/>
                    <a:pt x="9810" y="16037"/>
                    <a:pt x="9842" y="16032"/>
                  </a:cubicBezTo>
                  <a:cubicBezTo>
                    <a:pt x="9860" y="15997"/>
                    <a:pt x="9913" y="16048"/>
                    <a:pt x="9934" y="16021"/>
                  </a:cubicBezTo>
                  <a:cubicBezTo>
                    <a:pt x="9993" y="16051"/>
                    <a:pt x="10018" y="16007"/>
                    <a:pt x="10070" y="16021"/>
                  </a:cubicBezTo>
                  <a:cubicBezTo>
                    <a:pt x="10077" y="16018"/>
                    <a:pt x="10089" y="16024"/>
                    <a:pt x="10090" y="16007"/>
                  </a:cubicBezTo>
                  <a:cubicBezTo>
                    <a:pt x="10134" y="16003"/>
                    <a:pt x="10180" y="16009"/>
                    <a:pt x="10217" y="15989"/>
                  </a:cubicBezTo>
                  <a:cubicBezTo>
                    <a:pt x="10259" y="16009"/>
                    <a:pt x="10280" y="15978"/>
                    <a:pt x="10317" y="15986"/>
                  </a:cubicBezTo>
                  <a:cubicBezTo>
                    <a:pt x="10359" y="15958"/>
                    <a:pt x="10432" y="15980"/>
                    <a:pt x="10470" y="15940"/>
                  </a:cubicBezTo>
                  <a:cubicBezTo>
                    <a:pt x="10524" y="15949"/>
                    <a:pt x="10552" y="15902"/>
                    <a:pt x="10606" y="15912"/>
                  </a:cubicBezTo>
                  <a:cubicBezTo>
                    <a:pt x="10609" y="15873"/>
                    <a:pt x="10650" y="15906"/>
                    <a:pt x="10668" y="15894"/>
                  </a:cubicBezTo>
                  <a:cubicBezTo>
                    <a:pt x="10696" y="15849"/>
                    <a:pt x="10753" y="15859"/>
                    <a:pt x="10792" y="15835"/>
                  </a:cubicBezTo>
                  <a:cubicBezTo>
                    <a:pt x="10819" y="15804"/>
                    <a:pt x="10861" y="15804"/>
                    <a:pt x="10898" y="15789"/>
                  </a:cubicBezTo>
                  <a:lnTo>
                    <a:pt x="10915" y="15789"/>
                  </a:lnTo>
                  <a:lnTo>
                    <a:pt x="10915" y="15768"/>
                  </a:lnTo>
                  <a:cubicBezTo>
                    <a:pt x="10943" y="15772"/>
                    <a:pt x="10943" y="15733"/>
                    <a:pt x="10974" y="15743"/>
                  </a:cubicBezTo>
                  <a:cubicBezTo>
                    <a:pt x="11005" y="15729"/>
                    <a:pt x="11042" y="15724"/>
                    <a:pt x="11062" y="15694"/>
                  </a:cubicBezTo>
                  <a:cubicBezTo>
                    <a:pt x="11127" y="15688"/>
                    <a:pt x="11179" y="15652"/>
                    <a:pt x="11234" y="15623"/>
                  </a:cubicBezTo>
                  <a:cubicBezTo>
                    <a:pt x="11257" y="15606"/>
                    <a:pt x="11307" y="15627"/>
                    <a:pt x="11314" y="15584"/>
                  </a:cubicBezTo>
                  <a:cubicBezTo>
                    <a:pt x="11349" y="15575"/>
                    <a:pt x="11383" y="15567"/>
                    <a:pt x="11417" y="15553"/>
                  </a:cubicBezTo>
                  <a:lnTo>
                    <a:pt x="11442" y="15549"/>
                  </a:lnTo>
                  <a:lnTo>
                    <a:pt x="11442" y="15528"/>
                  </a:lnTo>
                  <a:lnTo>
                    <a:pt x="11510" y="15507"/>
                  </a:lnTo>
                  <a:lnTo>
                    <a:pt x="11561" y="15486"/>
                  </a:lnTo>
                  <a:lnTo>
                    <a:pt x="11579" y="15482"/>
                  </a:lnTo>
                  <a:cubicBezTo>
                    <a:pt x="11604" y="15473"/>
                    <a:pt x="11630" y="15465"/>
                    <a:pt x="11654" y="15454"/>
                  </a:cubicBezTo>
                  <a:lnTo>
                    <a:pt x="11725" y="15419"/>
                  </a:lnTo>
                  <a:lnTo>
                    <a:pt x="11887" y="15349"/>
                  </a:lnTo>
                  <a:cubicBezTo>
                    <a:pt x="11906" y="15328"/>
                    <a:pt x="11950" y="15334"/>
                    <a:pt x="11951" y="15292"/>
                  </a:cubicBezTo>
                  <a:cubicBezTo>
                    <a:pt x="11965" y="15274"/>
                    <a:pt x="12004" y="15285"/>
                    <a:pt x="12000" y="15246"/>
                  </a:cubicBezTo>
                  <a:cubicBezTo>
                    <a:pt x="12048" y="15234"/>
                    <a:pt x="12067" y="15188"/>
                    <a:pt x="12108" y="15169"/>
                  </a:cubicBezTo>
                  <a:cubicBezTo>
                    <a:pt x="12128" y="15158"/>
                    <a:pt x="12129" y="15125"/>
                    <a:pt x="12156" y="15120"/>
                  </a:cubicBezTo>
                  <a:cubicBezTo>
                    <a:pt x="12162" y="15111"/>
                    <a:pt x="12171" y="15108"/>
                    <a:pt x="12169" y="15091"/>
                  </a:cubicBezTo>
                  <a:lnTo>
                    <a:pt x="12186" y="15084"/>
                  </a:lnTo>
                  <a:cubicBezTo>
                    <a:pt x="12213" y="15070"/>
                    <a:pt x="12217" y="15029"/>
                    <a:pt x="12250" y="15021"/>
                  </a:cubicBezTo>
                  <a:cubicBezTo>
                    <a:pt x="12257" y="14977"/>
                    <a:pt x="12304" y="14975"/>
                    <a:pt x="12306" y="14926"/>
                  </a:cubicBezTo>
                  <a:cubicBezTo>
                    <a:pt x="12340" y="14909"/>
                    <a:pt x="12353" y="14875"/>
                    <a:pt x="12364" y="14834"/>
                  </a:cubicBezTo>
                  <a:cubicBezTo>
                    <a:pt x="12398" y="14815"/>
                    <a:pt x="12412" y="14774"/>
                    <a:pt x="12430" y="14739"/>
                  </a:cubicBezTo>
                  <a:lnTo>
                    <a:pt x="12462" y="14715"/>
                  </a:lnTo>
                  <a:cubicBezTo>
                    <a:pt x="12491" y="14664"/>
                    <a:pt x="12537" y="14629"/>
                    <a:pt x="12565" y="14577"/>
                  </a:cubicBezTo>
                  <a:lnTo>
                    <a:pt x="12561" y="14563"/>
                  </a:lnTo>
                  <a:cubicBezTo>
                    <a:pt x="12577" y="14552"/>
                    <a:pt x="12594" y="14536"/>
                    <a:pt x="12609" y="14521"/>
                  </a:cubicBezTo>
                  <a:cubicBezTo>
                    <a:pt x="12618" y="14502"/>
                    <a:pt x="12651" y="14506"/>
                    <a:pt x="12643" y="14472"/>
                  </a:cubicBezTo>
                  <a:lnTo>
                    <a:pt x="12675" y="14440"/>
                  </a:lnTo>
                  <a:lnTo>
                    <a:pt x="12731" y="14394"/>
                  </a:lnTo>
                  <a:cubicBezTo>
                    <a:pt x="12760" y="14360"/>
                    <a:pt x="12798" y="14335"/>
                    <a:pt x="12832" y="14303"/>
                  </a:cubicBezTo>
                  <a:cubicBezTo>
                    <a:pt x="12866" y="14269"/>
                    <a:pt x="12897" y="14233"/>
                    <a:pt x="12916" y="14190"/>
                  </a:cubicBezTo>
                  <a:lnTo>
                    <a:pt x="12993" y="14116"/>
                  </a:lnTo>
                  <a:lnTo>
                    <a:pt x="12996" y="14130"/>
                  </a:lnTo>
                  <a:lnTo>
                    <a:pt x="13004" y="14119"/>
                  </a:lnTo>
                  <a:lnTo>
                    <a:pt x="13042" y="14084"/>
                  </a:lnTo>
                  <a:lnTo>
                    <a:pt x="13094" y="14024"/>
                  </a:lnTo>
                  <a:cubicBezTo>
                    <a:pt x="13114" y="14013"/>
                    <a:pt x="13142" y="13943"/>
                    <a:pt x="13157" y="13971"/>
                  </a:cubicBezTo>
                  <a:lnTo>
                    <a:pt x="13180" y="13943"/>
                  </a:lnTo>
                  <a:lnTo>
                    <a:pt x="13255" y="13859"/>
                  </a:lnTo>
                  <a:lnTo>
                    <a:pt x="13258" y="13873"/>
                  </a:lnTo>
                  <a:cubicBezTo>
                    <a:pt x="13270" y="13859"/>
                    <a:pt x="13283" y="13847"/>
                    <a:pt x="13295" y="13831"/>
                  </a:cubicBezTo>
                  <a:lnTo>
                    <a:pt x="13364" y="13736"/>
                  </a:lnTo>
                  <a:lnTo>
                    <a:pt x="13371" y="13750"/>
                  </a:lnTo>
                  <a:lnTo>
                    <a:pt x="13464" y="13626"/>
                  </a:lnTo>
                  <a:cubicBezTo>
                    <a:pt x="13506" y="13576"/>
                    <a:pt x="13545" y="13518"/>
                    <a:pt x="13584" y="13461"/>
                  </a:cubicBezTo>
                  <a:lnTo>
                    <a:pt x="13633" y="13387"/>
                  </a:lnTo>
                  <a:cubicBezTo>
                    <a:pt x="13658" y="13365"/>
                    <a:pt x="13686" y="13284"/>
                    <a:pt x="13708" y="13302"/>
                  </a:cubicBezTo>
                  <a:cubicBezTo>
                    <a:pt x="13719" y="13286"/>
                    <a:pt x="13732" y="13268"/>
                    <a:pt x="13743" y="13250"/>
                  </a:cubicBezTo>
                  <a:cubicBezTo>
                    <a:pt x="13762" y="13270"/>
                    <a:pt x="13786" y="13186"/>
                    <a:pt x="13807" y="13165"/>
                  </a:cubicBezTo>
                  <a:cubicBezTo>
                    <a:pt x="13820" y="13157"/>
                    <a:pt x="13836" y="13094"/>
                    <a:pt x="13846" y="13126"/>
                  </a:cubicBezTo>
                  <a:cubicBezTo>
                    <a:pt x="13849" y="13085"/>
                    <a:pt x="13884" y="13050"/>
                    <a:pt x="13904" y="13014"/>
                  </a:cubicBezTo>
                  <a:lnTo>
                    <a:pt x="13931" y="12971"/>
                  </a:lnTo>
                  <a:lnTo>
                    <a:pt x="13924" y="12957"/>
                  </a:lnTo>
                  <a:cubicBezTo>
                    <a:pt x="13942" y="12929"/>
                    <a:pt x="13961" y="12896"/>
                    <a:pt x="13978" y="12866"/>
                  </a:cubicBezTo>
                  <a:lnTo>
                    <a:pt x="14113" y="12619"/>
                  </a:lnTo>
                  <a:lnTo>
                    <a:pt x="14120" y="12612"/>
                  </a:lnTo>
                  <a:lnTo>
                    <a:pt x="14113" y="12598"/>
                  </a:lnTo>
                  <a:cubicBezTo>
                    <a:pt x="14142" y="12550"/>
                    <a:pt x="14169" y="12492"/>
                    <a:pt x="14196" y="12439"/>
                  </a:cubicBezTo>
                  <a:lnTo>
                    <a:pt x="14243" y="12341"/>
                  </a:lnTo>
                  <a:cubicBezTo>
                    <a:pt x="14265" y="12325"/>
                    <a:pt x="14288" y="12284"/>
                    <a:pt x="14306" y="12239"/>
                  </a:cubicBezTo>
                  <a:cubicBezTo>
                    <a:pt x="14315" y="12216"/>
                    <a:pt x="14324" y="12194"/>
                    <a:pt x="14331" y="12172"/>
                  </a:cubicBezTo>
                  <a:cubicBezTo>
                    <a:pt x="14341" y="12144"/>
                    <a:pt x="14348" y="12117"/>
                    <a:pt x="14355" y="12094"/>
                  </a:cubicBezTo>
                  <a:lnTo>
                    <a:pt x="14372" y="12059"/>
                  </a:lnTo>
                  <a:cubicBezTo>
                    <a:pt x="14385" y="11962"/>
                    <a:pt x="14423" y="11859"/>
                    <a:pt x="14472" y="11753"/>
                  </a:cubicBezTo>
                  <a:cubicBezTo>
                    <a:pt x="14513" y="11686"/>
                    <a:pt x="14517" y="11627"/>
                    <a:pt x="14549" y="11563"/>
                  </a:cubicBezTo>
                  <a:cubicBezTo>
                    <a:pt x="14558" y="11490"/>
                    <a:pt x="14593" y="11416"/>
                    <a:pt x="14624" y="11337"/>
                  </a:cubicBezTo>
                  <a:cubicBezTo>
                    <a:pt x="14698" y="11154"/>
                    <a:pt x="14747" y="10976"/>
                    <a:pt x="14825" y="10791"/>
                  </a:cubicBezTo>
                  <a:cubicBezTo>
                    <a:pt x="14822" y="10740"/>
                    <a:pt x="14876" y="10672"/>
                    <a:pt x="14896" y="10615"/>
                  </a:cubicBezTo>
                  <a:lnTo>
                    <a:pt x="14965" y="10471"/>
                  </a:lnTo>
                  <a:lnTo>
                    <a:pt x="14960" y="10460"/>
                  </a:lnTo>
                  <a:lnTo>
                    <a:pt x="15060" y="10252"/>
                  </a:lnTo>
                  <a:cubicBezTo>
                    <a:pt x="15100" y="10185"/>
                    <a:pt x="15144" y="10040"/>
                    <a:pt x="15182" y="10020"/>
                  </a:cubicBezTo>
                  <a:cubicBezTo>
                    <a:pt x="15214" y="10011"/>
                    <a:pt x="15253" y="9883"/>
                    <a:pt x="15288" y="9826"/>
                  </a:cubicBezTo>
                  <a:lnTo>
                    <a:pt x="15373" y="9650"/>
                  </a:lnTo>
                  <a:lnTo>
                    <a:pt x="15396" y="9601"/>
                  </a:lnTo>
                  <a:lnTo>
                    <a:pt x="15403" y="9615"/>
                  </a:lnTo>
                  <a:lnTo>
                    <a:pt x="15434" y="9552"/>
                  </a:lnTo>
                  <a:lnTo>
                    <a:pt x="15488" y="9439"/>
                  </a:lnTo>
                  <a:cubicBezTo>
                    <a:pt x="15535" y="9356"/>
                    <a:pt x="15586" y="9196"/>
                    <a:pt x="15631" y="9161"/>
                  </a:cubicBezTo>
                  <a:lnTo>
                    <a:pt x="15694" y="9030"/>
                  </a:lnTo>
                  <a:cubicBezTo>
                    <a:pt x="15759" y="8877"/>
                    <a:pt x="15863" y="8716"/>
                    <a:pt x="15905" y="8569"/>
                  </a:cubicBezTo>
                  <a:lnTo>
                    <a:pt x="15990" y="8393"/>
                  </a:lnTo>
                  <a:lnTo>
                    <a:pt x="16005" y="8361"/>
                  </a:lnTo>
                  <a:lnTo>
                    <a:pt x="15998" y="8347"/>
                  </a:lnTo>
                  <a:lnTo>
                    <a:pt x="16091" y="8153"/>
                  </a:lnTo>
                  <a:lnTo>
                    <a:pt x="16098" y="8167"/>
                  </a:lnTo>
                  <a:lnTo>
                    <a:pt x="16182" y="7991"/>
                  </a:lnTo>
                  <a:lnTo>
                    <a:pt x="16176" y="7977"/>
                  </a:lnTo>
                  <a:lnTo>
                    <a:pt x="16291" y="7738"/>
                  </a:lnTo>
                  <a:lnTo>
                    <a:pt x="16338" y="7639"/>
                  </a:lnTo>
                  <a:lnTo>
                    <a:pt x="16345" y="7653"/>
                  </a:lnTo>
                  <a:lnTo>
                    <a:pt x="16421" y="7495"/>
                  </a:lnTo>
                  <a:lnTo>
                    <a:pt x="16429" y="7477"/>
                  </a:lnTo>
                  <a:lnTo>
                    <a:pt x="16483" y="7365"/>
                  </a:lnTo>
                  <a:lnTo>
                    <a:pt x="16490" y="7350"/>
                  </a:lnTo>
                  <a:cubicBezTo>
                    <a:pt x="16503" y="7329"/>
                    <a:pt x="16517" y="7282"/>
                    <a:pt x="16527" y="7294"/>
                  </a:cubicBezTo>
                  <a:lnTo>
                    <a:pt x="16580" y="7185"/>
                  </a:lnTo>
                  <a:cubicBezTo>
                    <a:pt x="16599" y="7127"/>
                    <a:pt x="16615" y="7159"/>
                    <a:pt x="16634" y="7100"/>
                  </a:cubicBezTo>
                  <a:lnTo>
                    <a:pt x="16673" y="7019"/>
                  </a:lnTo>
                  <a:cubicBezTo>
                    <a:pt x="16702" y="6940"/>
                    <a:pt x="16724" y="6951"/>
                    <a:pt x="16754" y="6871"/>
                  </a:cubicBezTo>
                  <a:cubicBezTo>
                    <a:pt x="16766" y="6901"/>
                    <a:pt x="16785" y="6821"/>
                    <a:pt x="16799" y="6805"/>
                  </a:cubicBezTo>
                  <a:lnTo>
                    <a:pt x="16823" y="6755"/>
                  </a:lnTo>
                  <a:lnTo>
                    <a:pt x="16862" y="6674"/>
                  </a:lnTo>
                  <a:lnTo>
                    <a:pt x="16947" y="6498"/>
                  </a:lnTo>
                  <a:lnTo>
                    <a:pt x="16952" y="6509"/>
                  </a:lnTo>
                  <a:lnTo>
                    <a:pt x="17006" y="6396"/>
                  </a:lnTo>
                  <a:lnTo>
                    <a:pt x="17058" y="6287"/>
                  </a:lnTo>
                  <a:lnTo>
                    <a:pt x="17021" y="6287"/>
                  </a:lnTo>
                  <a:lnTo>
                    <a:pt x="17004" y="6287"/>
                  </a:lnTo>
                  <a:lnTo>
                    <a:pt x="17006" y="6269"/>
                  </a:lnTo>
                  <a:lnTo>
                    <a:pt x="16985" y="6269"/>
                  </a:lnTo>
                  <a:lnTo>
                    <a:pt x="16948" y="6269"/>
                  </a:lnTo>
                  <a:cubicBezTo>
                    <a:pt x="16919" y="6258"/>
                    <a:pt x="16876" y="6293"/>
                    <a:pt x="16855" y="6252"/>
                  </a:cubicBezTo>
                  <a:lnTo>
                    <a:pt x="16815" y="6252"/>
                  </a:lnTo>
                  <a:cubicBezTo>
                    <a:pt x="16769" y="6264"/>
                    <a:pt x="16709" y="6228"/>
                    <a:pt x="16671" y="6269"/>
                  </a:cubicBezTo>
                  <a:lnTo>
                    <a:pt x="16617" y="6269"/>
                  </a:lnTo>
                  <a:lnTo>
                    <a:pt x="16605" y="6273"/>
                  </a:lnTo>
                  <a:lnTo>
                    <a:pt x="16605" y="6287"/>
                  </a:lnTo>
                  <a:lnTo>
                    <a:pt x="16544" y="6287"/>
                  </a:lnTo>
                  <a:lnTo>
                    <a:pt x="16542" y="6269"/>
                  </a:lnTo>
                  <a:lnTo>
                    <a:pt x="16488" y="6269"/>
                  </a:lnTo>
                  <a:lnTo>
                    <a:pt x="16487" y="6287"/>
                  </a:lnTo>
                  <a:lnTo>
                    <a:pt x="16411" y="6290"/>
                  </a:lnTo>
                  <a:lnTo>
                    <a:pt x="16380" y="6290"/>
                  </a:lnTo>
                  <a:lnTo>
                    <a:pt x="16380" y="6269"/>
                  </a:lnTo>
                  <a:lnTo>
                    <a:pt x="16329" y="6269"/>
                  </a:lnTo>
                  <a:lnTo>
                    <a:pt x="16323" y="6269"/>
                  </a:lnTo>
                  <a:lnTo>
                    <a:pt x="16289" y="6269"/>
                  </a:lnTo>
                  <a:lnTo>
                    <a:pt x="16282" y="6269"/>
                  </a:lnTo>
                  <a:cubicBezTo>
                    <a:pt x="16275" y="6266"/>
                    <a:pt x="16265" y="6276"/>
                    <a:pt x="16264" y="6252"/>
                  </a:cubicBezTo>
                  <a:lnTo>
                    <a:pt x="16226" y="6252"/>
                  </a:lnTo>
                  <a:cubicBezTo>
                    <a:pt x="16211" y="6264"/>
                    <a:pt x="16210" y="6221"/>
                    <a:pt x="16194" y="6234"/>
                  </a:cubicBezTo>
                  <a:lnTo>
                    <a:pt x="16171" y="6234"/>
                  </a:lnTo>
                  <a:cubicBezTo>
                    <a:pt x="16148" y="6247"/>
                    <a:pt x="16141" y="6204"/>
                    <a:pt x="16118" y="6216"/>
                  </a:cubicBezTo>
                  <a:cubicBezTo>
                    <a:pt x="16119" y="6178"/>
                    <a:pt x="16100" y="6209"/>
                    <a:pt x="16093" y="6199"/>
                  </a:cubicBezTo>
                  <a:lnTo>
                    <a:pt x="16079" y="6199"/>
                  </a:lnTo>
                  <a:lnTo>
                    <a:pt x="16052" y="6199"/>
                  </a:lnTo>
                  <a:lnTo>
                    <a:pt x="15995" y="6199"/>
                  </a:lnTo>
                  <a:lnTo>
                    <a:pt x="15996" y="6181"/>
                  </a:lnTo>
                  <a:lnTo>
                    <a:pt x="15959" y="6181"/>
                  </a:lnTo>
                  <a:lnTo>
                    <a:pt x="15925" y="6181"/>
                  </a:lnTo>
                  <a:lnTo>
                    <a:pt x="15838" y="6181"/>
                  </a:lnTo>
                  <a:lnTo>
                    <a:pt x="15827" y="6181"/>
                  </a:lnTo>
                  <a:cubicBezTo>
                    <a:pt x="15812" y="6170"/>
                    <a:pt x="15782" y="6204"/>
                    <a:pt x="15775" y="6164"/>
                  </a:cubicBezTo>
                  <a:lnTo>
                    <a:pt x="15745" y="6164"/>
                  </a:lnTo>
                  <a:lnTo>
                    <a:pt x="15704" y="6164"/>
                  </a:lnTo>
                  <a:lnTo>
                    <a:pt x="15694" y="6164"/>
                  </a:lnTo>
                  <a:lnTo>
                    <a:pt x="15696" y="6146"/>
                  </a:lnTo>
                  <a:lnTo>
                    <a:pt x="15674" y="6142"/>
                  </a:lnTo>
                  <a:lnTo>
                    <a:pt x="15621" y="6146"/>
                  </a:lnTo>
                  <a:lnTo>
                    <a:pt x="15618" y="6146"/>
                  </a:lnTo>
                  <a:lnTo>
                    <a:pt x="15567" y="6146"/>
                  </a:lnTo>
                  <a:lnTo>
                    <a:pt x="15560" y="6146"/>
                  </a:lnTo>
                  <a:lnTo>
                    <a:pt x="15484" y="6142"/>
                  </a:lnTo>
                  <a:lnTo>
                    <a:pt x="15459" y="6146"/>
                  </a:lnTo>
                  <a:cubicBezTo>
                    <a:pt x="15453" y="6143"/>
                    <a:pt x="15444" y="6149"/>
                    <a:pt x="15444" y="6128"/>
                  </a:cubicBezTo>
                  <a:lnTo>
                    <a:pt x="15403" y="6128"/>
                  </a:lnTo>
                  <a:cubicBezTo>
                    <a:pt x="15383" y="6117"/>
                    <a:pt x="15349" y="6152"/>
                    <a:pt x="15337" y="6111"/>
                  </a:cubicBezTo>
                  <a:lnTo>
                    <a:pt x="15330" y="6111"/>
                  </a:lnTo>
                  <a:cubicBezTo>
                    <a:pt x="15303" y="6099"/>
                    <a:pt x="15263" y="6134"/>
                    <a:pt x="15244" y="6093"/>
                  </a:cubicBezTo>
                  <a:cubicBezTo>
                    <a:pt x="15244" y="6076"/>
                    <a:pt x="15236" y="6079"/>
                    <a:pt x="15232" y="6076"/>
                  </a:cubicBezTo>
                  <a:lnTo>
                    <a:pt x="15151" y="6076"/>
                  </a:lnTo>
                  <a:lnTo>
                    <a:pt x="15146" y="6072"/>
                  </a:lnTo>
                  <a:cubicBezTo>
                    <a:pt x="15113" y="6044"/>
                    <a:pt x="15073" y="6044"/>
                    <a:pt x="15035" y="6037"/>
                  </a:cubicBezTo>
                  <a:lnTo>
                    <a:pt x="15009" y="6040"/>
                  </a:lnTo>
                  <a:lnTo>
                    <a:pt x="14967" y="6037"/>
                  </a:lnTo>
                  <a:lnTo>
                    <a:pt x="14967" y="6023"/>
                  </a:lnTo>
                  <a:lnTo>
                    <a:pt x="14947" y="6023"/>
                  </a:lnTo>
                  <a:lnTo>
                    <a:pt x="14891" y="6019"/>
                  </a:lnTo>
                  <a:cubicBezTo>
                    <a:pt x="14888" y="6018"/>
                    <a:pt x="14885" y="6017"/>
                    <a:pt x="14886" y="6002"/>
                  </a:cubicBezTo>
                  <a:cubicBezTo>
                    <a:pt x="14875" y="5991"/>
                    <a:pt x="14853" y="6024"/>
                    <a:pt x="14850" y="5984"/>
                  </a:cubicBezTo>
                  <a:lnTo>
                    <a:pt x="14840" y="5984"/>
                  </a:lnTo>
                  <a:lnTo>
                    <a:pt x="14813" y="5984"/>
                  </a:lnTo>
                  <a:lnTo>
                    <a:pt x="14815" y="5966"/>
                  </a:lnTo>
                  <a:cubicBezTo>
                    <a:pt x="14791" y="5967"/>
                    <a:pt x="14775" y="5939"/>
                    <a:pt x="14752" y="5935"/>
                  </a:cubicBezTo>
                  <a:lnTo>
                    <a:pt x="14742" y="5935"/>
                  </a:lnTo>
                  <a:lnTo>
                    <a:pt x="14717" y="5931"/>
                  </a:lnTo>
                  <a:cubicBezTo>
                    <a:pt x="14697" y="5929"/>
                    <a:pt x="14672" y="5945"/>
                    <a:pt x="14666" y="5896"/>
                  </a:cubicBezTo>
                  <a:cubicBezTo>
                    <a:pt x="14662" y="5887"/>
                    <a:pt x="14658" y="5878"/>
                    <a:pt x="14651" y="5878"/>
                  </a:cubicBezTo>
                  <a:cubicBezTo>
                    <a:pt x="14644" y="5850"/>
                    <a:pt x="14624" y="5860"/>
                    <a:pt x="14619" y="5825"/>
                  </a:cubicBezTo>
                  <a:cubicBezTo>
                    <a:pt x="14608" y="5775"/>
                    <a:pt x="14594" y="5742"/>
                    <a:pt x="14595" y="5649"/>
                  </a:cubicBezTo>
                  <a:cubicBezTo>
                    <a:pt x="14598" y="5579"/>
                    <a:pt x="14580" y="5576"/>
                    <a:pt x="14583" y="5505"/>
                  </a:cubicBezTo>
                  <a:lnTo>
                    <a:pt x="14583" y="5470"/>
                  </a:lnTo>
                  <a:cubicBezTo>
                    <a:pt x="14584" y="5438"/>
                    <a:pt x="14577" y="5436"/>
                    <a:pt x="14578" y="5403"/>
                  </a:cubicBezTo>
                  <a:lnTo>
                    <a:pt x="14573" y="5399"/>
                  </a:lnTo>
                  <a:cubicBezTo>
                    <a:pt x="14577" y="5383"/>
                    <a:pt x="14580" y="5360"/>
                    <a:pt x="14580" y="5329"/>
                  </a:cubicBezTo>
                  <a:cubicBezTo>
                    <a:pt x="14586" y="5321"/>
                    <a:pt x="14589" y="5307"/>
                    <a:pt x="14588" y="5276"/>
                  </a:cubicBezTo>
                  <a:cubicBezTo>
                    <a:pt x="14634" y="5308"/>
                    <a:pt x="14562" y="5003"/>
                    <a:pt x="14555" y="4903"/>
                  </a:cubicBezTo>
                  <a:cubicBezTo>
                    <a:pt x="14555" y="4918"/>
                    <a:pt x="14551" y="4923"/>
                    <a:pt x="14548" y="4924"/>
                  </a:cubicBezTo>
                  <a:cubicBezTo>
                    <a:pt x="14526" y="4801"/>
                    <a:pt x="14543" y="4678"/>
                    <a:pt x="14527" y="4551"/>
                  </a:cubicBezTo>
                  <a:cubicBezTo>
                    <a:pt x="14538" y="4556"/>
                    <a:pt x="14537" y="4595"/>
                    <a:pt x="14548" y="4600"/>
                  </a:cubicBezTo>
                  <a:cubicBezTo>
                    <a:pt x="14543" y="4569"/>
                    <a:pt x="14535" y="4549"/>
                    <a:pt x="14533" y="4512"/>
                  </a:cubicBezTo>
                  <a:cubicBezTo>
                    <a:pt x="14502" y="4171"/>
                    <a:pt x="14528" y="3808"/>
                    <a:pt x="14511" y="3501"/>
                  </a:cubicBezTo>
                  <a:lnTo>
                    <a:pt x="14512" y="3427"/>
                  </a:lnTo>
                  <a:lnTo>
                    <a:pt x="14507" y="3431"/>
                  </a:lnTo>
                  <a:cubicBezTo>
                    <a:pt x="14509" y="3151"/>
                    <a:pt x="14453" y="2788"/>
                    <a:pt x="14517" y="2522"/>
                  </a:cubicBezTo>
                  <a:cubicBezTo>
                    <a:pt x="14518" y="2519"/>
                    <a:pt x="14517" y="2512"/>
                    <a:pt x="14517" y="2508"/>
                  </a:cubicBezTo>
                  <a:cubicBezTo>
                    <a:pt x="14522" y="2511"/>
                    <a:pt x="14522" y="2501"/>
                    <a:pt x="14522" y="2490"/>
                  </a:cubicBezTo>
                  <a:cubicBezTo>
                    <a:pt x="14570" y="2408"/>
                    <a:pt x="14521" y="2292"/>
                    <a:pt x="14500" y="2205"/>
                  </a:cubicBezTo>
                  <a:cubicBezTo>
                    <a:pt x="14496" y="2155"/>
                    <a:pt x="14509" y="2156"/>
                    <a:pt x="14507" y="2113"/>
                  </a:cubicBezTo>
                  <a:lnTo>
                    <a:pt x="14507" y="2099"/>
                  </a:lnTo>
                  <a:cubicBezTo>
                    <a:pt x="14520" y="2055"/>
                    <a:pt x="14541" y="2040"/>
                    <a:pt x="14543" y="1955"/>
                  </a:cubicBezTo>
                  <a:cubicBezTo>
                    <a:pt x="14544" y="1941"/>
                    <a:pt x="14548" y="1941"/>
                    <a:pt x="14548" y="1923"/>
                  </a:cubicBezTo>
                  <a:cubicBezTo>
                    <a:pt x="14540" y="1854"/>
                    <a:pt x="14536" y="1769"/>
                    <a:pt x="14527" y="1705"/>
                  </a:cubicBezTo>
                  <a:lnTo>
                    <a:pt x="14527" y="1691"/>
                  </a:lnTo>
                  <a:cubicBezTo>
                    <a:pt x="14521" y="1688"/>
                    <a:pt x="14523" y="1659"/>
                    <a:pt x="14522" y="1638"/>
                  </a:cubicBezTo>
                  <a:cubicBezTo>
                    <a:pt x="14525" y="1601"/>
                    <a:pt x="14516" y="1522"/>
                    <a:pt x="14527" y="1515"/>
                  </a:cubicBezTo>
                  <a:cubicBezTo>
                    <a:pt x="14527" y="1471"/>
                    <a:pt x="14530" y="1438"/>
                    <a:pt x="14538" y="1423"/>
                  </a:cubicBezTo>
                  <a:cubicBezTo>
                    <a:pt x="14547" y="1361"/>
                    <a:pt x="14543" y="1257"/>
                    <a:pt x="14558" y="1212"/>
                  </a:cubicBezTo>
                  <a:cubicBezTo>
                    <a:pt x="14559" y="1179"/>
                    <a:pt x="14561" y="1153"/>
                    <a:pt x="14568" y="1141"/>
                  </a:cubicBezTo>
                  <a:cubicBezTo>
                    <a:pt x="14567" y="1113"/>
                    <a:pt x="14573" y="1111"/>
                    <a:pt x="14573" y="1089"/>
                  </a:cubicBezTo>
                  <a:cubicBezTo>
                    <a:pt x="14594" y="1041"/>
                    <a:pt x="14607" y="963"/>
                    <a:pt x="14636" y="944"/>
                  </a:cubicBezTo>
                  <a:cubicBezTo>
                    <a:pt x="14636" y="927"/>
                    <a:pt x="14638" y="923"/>
                    <a:pt x="14639" y="909"/>
                  </a:cubicBezTo>
                  <a:cubicBezTo>
                    <a:pt x="14663" y="916"/>
                    <a:pt x="14667" y="849"/>
                    <a:pt x="14691" y="856"/>
                  </a:cubicBezTo>
                  <a:lnTo>
                    <a:pt x="14691" y="835"/>
                  </a:lnTo>
                  <a:cubicBezTo>
                    <a:pt x="14708" y="834"/>
                    <a:pt x="14717" y="805"/>
                    <a:pt x="14737" y="817"/>
                  </a:cubicBezTo>
                  <a:cubicBezTo>
                    <a:pt x="14745" y="808"/>
                    <a:pt x="14763" y="838"/>
                    <a:pt x="14762" y="800"/>
                  </a:cubicBezTo>
                  <a:cubicBezTo>
                    <a:pt x="14776" y="759"/>
                    <a:pt x="14811" y="797"/>
                    <a:pt x="14833" y="786"/>
                  </a:cubicBezTo>
                  <a:lnTo>
                    <a:pt x="14866" y="782"/>
                  </a:lnTo>
                  <a:lnTo>
                    <a:pt x="14876" y="782"/>
                  </a:lnTo>
                  <a:lnTo>
                    <a:pt x="14876" y="768"/>
                  </a:lnTo>
                  <a:lnTo>
                    <a:pt x="14921" y="765"/>
                  </a:lnTo>
                  <a:cubicBezTo>
                    <a:pt x="14925" y="755"/>
                    <a:pt x="14930" y="746"/>
                    <a:pt x="14937" y="747"/>
                  </a:cubicBezTo>
                  <a:lnTo>
                    <a:pt x="14962" y="751"/>
                  </a:lnTo>
                  <a:lnTo>
                    <a:pt x="14962" y="729"/>
                  </a:lnTo>
                  <a:lnTo>
                    <a:pt x="14977" y="733"/>
                  </a:lnTo>
                  <a:lnTo>
                    <a:pt x="14992" y="729"/>
                  </a:lnTo>
                  <a:cubicBezTo>
                    <a:pt x="15002" y="732"/>
                    <a:pt x="15005" y="708"/>
                    <a:pt x="15014" y="712"/>
                  </a:cubicBezTo>
                  <a:lnTo>
                    <a:pt x="15040" y="715"/>
                  </a:lnTo>
                  <a:cubicBezTo>
                    <a:pt x="15056" y="726"/>
                    <a:pt x="15063" y="703"/>
                    <a:pt x="15075" y="698"/>
                  </a:cubicBezTo>
                  <a:lnTo>
                    <a:pt x="15075" y="677"/>
                  </a:lnTo>
                  <a:lnTo>
                    <a:pt x="15161" y="680"/>
                  </a:lnTo>
                  <a:lnTo>
                    <a:pt x="15161" y="659"/>
                  </a:lnTo>
                  <a:lnTo>
                    <a:pt x="15244" y="662"/>
                  </a:lnTo>
                  <a:lnTo>
                    <a:pt x="15254" y="662"/>
                  </a:lnTo>
                  <a:lnTo>
                    <a:pt x="15336" y="662"/>
                  </a:lnTo>
                  <a:lnTo>
                    <a:pt x="15368" y="659"/>
                  </a:lnTo>
                  <a:lnTo>
                    <a:pt x="15469" y="659"/>
                  </a:lnTo>
                  <a:lnTo>
                    <a:pt x="15520" y="659"/>
                  </a:lnTo>
                  <a:cubicBezTo>
                    <a:pt x="15530" y="618"/>
                    <a:pt x="15563" y="653"/>
                    <a:pt x="15582" y="641"/>
                  </a:cubicBezTo>
                  <a:lnTo>
                    <a:pt x="15592" y="641"/>
                  </a:lnTo>
                  <a:lnTo>
                    <a:pt x="15591" y="624"/>
                  </a:lnTo>
                  <a:lnTo>
                    <a:pt x="15608" y="624"/>
                  </a:lnTo>
                  <a:lnTo>
                    <a:pt x="15613" y="627"/>
                  </a:lnTo>
                  <a:lnTo>
                    <a:pt x="15643" y="627"/>
                  </a:lnTo>
                  <a:lnTo>
                    <a:pt x="15674" y="627"/>
                  </a:lnTo>
                  <a:lnTo>
                    <a:pt x="15679" y="624"/>
                  </a:lnTo>
                  <a:cubicBezTo>
                    <a:pt x="15698" y="612"/>
                    <a:pt x="15731" y="647"/>
                    <a:pt x="15741" y="606"/>
                  </a:cubicBezTo>
                  <a:lnTo>
                    <a:pt x="15785" y="606"/>
                  </a:lnTo>
                  <a:lnTo>
                    <a:pt x="15802" y="606"/>
                  </a:lnTo>
                  <a:cubicBezTo>
                    <a:pt x="15813" y="554"/>
                    <a:pt x="15858" y="627"/>
                    <a:pt x="15868" y="574"/>
                  </a:cubicBezTo>
                  <a:lnTo>
                    <a:pt x="15941" y="571"/>
                  </a:lnTo>
                  <a:lnTo>
                    <a:pt x="15939" y="553"/>
                  </a:lnTo>
                  <a:cubicBezTo>
                    <a:pt x="15963" y="560"/>
                    <a:pt x="15975" y="522"/>
                    <a:pt x="16002" y="536"/>
                  </a:cubicBezTo>
                  <a:cubicBezTo>
                    <a:pt x="16019" y="531"/>
                    <a:pt x="16044" y="550"/>
                    <a:pt x="16054" y="518"/>
                  </a:cubicBezTo>
                  <a:lnTo>
                    <a:pt x="16118" y="518"/>
                  </a:lnTo>
                  <a:lnTo>
                    <a:pt x="16155" y="518"/>
                  </a:lnTo>
                  <a:lnTo>
                    <a:pt x="16154" y="500"/>
                  </a:lnTo>
                  <a:cubicBezTo>
                    <a:pt x="16180" y="513"/>
                    <a:pt x="16191" y="471"/>
                    <a:pt x="16216" y="483"/>
                  </a:cubicBezTo>
                  <a:lnTo>
                    <a:pt x="16237" y="483"/>
                  </a:lnTo>
                  <a:cubicBezTo>
                    <a:pt x="16262" y="452"/>
                    <a:pt x="16298" y="463"/>
                    <a:pt x="16328" y="448"/>
                  </a:cubicBezTo>
                  <a:lnTo>
                    <a:pt x="16345" y="448"/>
                  </a:lnTo>
                  <a:cubicBezTo>
                    <a:pt x="16415" y="433"/>
                    <a:pt x="16478" y="386"/>
                    <a:pt x="16544" y="356"/>
                  </a:cubicBezTo>
                  <a:cubicBezTo>
                    <a:pt x="16556" y="337"/>
                    <a:pt x="16575" y="345"/>
                    <a:pt x="16585" y="321"/>
                  </a:cubicBezTo>
                  <a:cubicBezTo>
                    <a:pt x="16596" y="275"/>
                    <a:pt x="16622" y="287"/>
                    <a:pt x="16646" y="286"/>
                  </a:cubicBezTo>
                  <a:cubicBezTo>
                    <a:pt x="16656" y="275"/>
                    <a:pt x="16679" y="308"/>
                    <a:pt x="16681" y="268"/>
                  </a:cubicBezTo>
                  <a:cubicBezTo>
                    <a:pt x="16697" y="241"/>
                    <a:pt x="16720" y="238"/>
                    <a:pt x="16744" y="236"/>
                  </a:cubicBezTo>
                  <a:cubicBezTo>
                    <a:pt x="16744" y="226"/>
                    <a:pt x="16744" y="215"/>
                    <a:pt x="16749" y="219"/>
                  </a:cubicBezTo>
                  <a:cubicBezTo>
                    <a:pt x="16777" y="212"/>
                    <a:pt x="16803" y="188"/>
                    <a:pt x="16837" y="198"/>
                  </a:cubicBezTo>
                  <a:lnTo>
                    <a:pt x="16860" y="198"/>
                  </a:lnTo>
                  <a:cubicBezTo>
                    <a:pt x="16911" y="188"/>
                    <a:pt x="16953" y="212"/>
                    <a:pt x="16999" y="219"/>
                  </a:cubicBezTo>
                  <a:lnTo>
                    <a:pt x="16999" y="233"/>
                  </a:lnTo>
                  <a:cubicBezTo>
                    <a:pt x="17027" y="219"/>
                    <a:pt x="17040" y="255"/>
                    <a:pt x="17065" y="250"/>
                  </a:cubicBezTo>
                  <a:lnTo>
                    <a:pt x="17067" y="268"/>
                  </a:lnTo>
                  <a:lnTo>
                    <a:pt x="17097" y="268"/>
                  </a:lnTo>
                  <a:lnTo>
                    <a:pt x="17193" y="272"/>
                  </a:lnTo>
                  <a:lnTo>
                    <a:pt x="17203" y="272"/>
                  </a:lnTo>
                  <a:cubicBezTo>
                    <a:pt x="17226" y="260"/>
                    <a:pt x="17262" y="295"/>
                    <a:pt x="17276" y="254"/>
                  </a:cubicBezTo>
                  <a:lnTo>
                    <a:pt x="17271" y="250"/>
                  </a:lnTo>
                  <a:cubicBezTo>
                    <a:pt x="17281" y="210"/>
                    <a:pt x="17313" y="248"/>
                    <a:pt x="17332" y="236"/>
                  </a:cubicBezTo>
                  <a:cubicBezTo>
                    <a:pt x="17370" y="213"/>
                    <a:pt x="17416" y="216"/>
                    <a:pt x="17450" y="180"/>
                  </a:cubicBezTo>
                  <a:cubicBezTo>
                    <a:pt x="17449" y="165"/>
                    <a:pt x="17452" y="163"/>
                    <a:pt x="17455" y="162"/>
                  </a:cubicBezTo>
                  <a:lnTo>
                    <a:pt x="17501" y="166"/>
                  </a:lnTo>
                  <a:lnTo>
                    <a:pt x="17506" y="162"/>
                  </a:lnTo>
                  <a:cubicBezTo>
                    <a:pt x="17533" y="121"/>
                    <a:pt x="17583" y="156"/>
                    <a:pt x="17619" y="145"/>
                  </a:cubicBezTo>
                  <a:lnTo>
                    <a:pt x="17623" y="145"/>
                  </a:lnTo>
                  <a:cubicBezTo>
                    <a:pt x="17643" y="104"/>
                    <a:pt x="17687" y="139"/>
                    <a:pt x="17716" y="127"/>
                  </a:cubicBezTo>
                  <a:lnTo>
                    <a:pt x="17753" y="127"/>
                  </a:lnTo>
                  <a:lnTo>
                    <a:pt x="17766" y="127"/>
                  </a:lnTo>
                  <a:lnTo>
                    <a:pt x="17807" y="127"/>
                  </a:lnTo>
                  <a:lnTo>
                    <a:pt x="17817" y="127"/>
                  </a:lnTo>
                  <a:cubicBezTo>
                    <a:pt x="17848" y="139"/>
                    <a:pt x="17895" y="104"/>
                    <a:pt x="17917" y="145"/>
                  </a:cubicBezTo>
                  <a:lnTo>
                    <a:pt x="17937" y="145"/>
                  </a:lnTo>
                  <a:lnTo>
                    <a:pt x="17991" y="145"/>
                  </a:lnTo>
                  <a:lnTo>
                    <a:pt x="18008" y="145"/>
                  </a:lnTo>
                  <a:lnTo>
                    <a:pt x="18012" y="145"/>
                  </a:lnTo>
                  <a:cubicBezTo>
                    <a:pt x="18027" y="99"/>
                    <a:pt x="18061" y="110"/>
                    <a:pt x="18089" y="110"/>
                  </a:cubicBezTo>
                  <a:lnTo>
                    <a:pt x="18147" y="110"/>
                  </a:lnTo>
                  <a:cubicBezTo>
                    <a:pt x="18154" y="108"/>
                    <a:pt x="18161" y="106"/>
                    <a:pt x="18162" y="127"/>
                  </a:cubicBezTo>
                  <a:lnTo>
                    <a:pt x="18186" y="127"/>
                  </a:lnTo>
                  <a:cubicBezTo>
                    <a:pt x="18201" y="138"/>
                    <a:pt x="18231" y="104"/>
                    <a:pt x="18238" y="145"/>
                  </a:cubicBezTo>
                  <a:cubicBezTo>
                    <a:pt x="18242" y="142"/>
                    <a:pt x="18243" y="152"/>
                    <a:pt x="18243" y="162"/>
                  </a:cubicBezTo>
                  <a:lnTo>
                    <a:pt x="18258" y="166"/>
                  </a:lnTo>
                  <a:cubicBezTo>
                    <a:pt x="18326" y="178"/>
                    <a:pt x="18381" y="235"/>
                    <a:pt x="18453" y="233"/>
                  </a:cubicBezTo>
                  <a:cubicBezTo>
                    <a:pt x="18458" y="273"/>
                    <a:pt x="18484" y="240"/>
                    <a:pt x="18498" y="250"/>
                  </a:cubicBezTo>
                  <a:lnTo>
                    <a:pt x="18515" y="250"/>
                  </a:lnTo>
                  <a:lnTo>
                    <a:pt x="18549" y="250"/>
                  </a:lnTo>
                  <a:lnTo>
                    <a:pt x="18612" y="254"/>
                  </a:lnTo>
                  <a:lnTo>
                    <a:pt x="18662" y="254"/>
                  </a:lnTo>
                  <a:lnTo>
                    <a:pt x="18708" y="250"/>
                  </a:lnTo>
                  <a:lnTo>
                    <a:pt x="18710" y="233"/>
                  </a:lnTo>
                  <a:lnTo>
                    <a:pt x="18713" y="233"/>
                  </a:lnTo>
                  <a:lnTo>
                    <a:pt x="18765" y="236"/>
                  </a:lnTo>
                  <a:cubicBezTo>
                    <a:pt x="18805" y="249"/>
                    <a:pt x="18827" y="203"/>
                    <a:pt x="18867" y="215"/>
                  </a:cubicBezTo>
                  <a:cubicBezTo>
                    <a:pt x="18867" y="176"/>
                    <a:pt x="18890" y="208"/>
                    <a:pt x="18899" y="198"/>
                  </a:cubicBezTo>
                  <a:cubicBezTo>
                    <a:pt x="18951" y="189"/>
                    <a:pt x="19000" y="173"/>
                    <a:pt x="19051" y="162"/>
                  </a:cubicBezTo>
                  <a:cubicBezTo>
                    <a:pt x="19058" y="164"/>
                    <a:pt x="19066" y="165"/>
                    <a:pt x="19066" y="145"/>
                  </a:cubicBezTo>
                  <a:lnTo>
                    <a:pt x="19127" y="145"/>
                  </a:lnTo>
                  <a:cubicBezTo>
                    <a:pt x="19126" y="106"/>
                    <a:pt x="19145" y="137"/>
                    <a:pt x="19153" y="127"/>
                  </a:cubicBezTo>
                  <a:lnTo>
                    <a:pt x="19227" y="127"/>
                  </a:lnTo>
                  <a:lnTo>
                    <a:pt x="19225" y="110"/>
                  </a:lnTo>
                  <a:lnTo>
                    <a:pt x="19296" y="110"/>
                  </a:lnTo>
                  <a:lnTo>
                    <a:pt x="19327" y="110"/>
                  </a:lnTo>
                  <a:lnTo>
                    <a:pt x="19369" y="113"/>
                  </a:lnTo>
                  <a:lnTo>
                    <a:pt x="19394" y="110"/>
                  </a:lnTo>
                  <a:lnTo>
                    <a:pt x="19431" y="110"/>
                  </a:lnTo>
                  <a:lnTo>
                    <a:pt x="19445" y="110"/>
                  </a:lnTo>
                  <a:lnTo>
                    <a:pt x="19465" y="110"/>
                  </a:lnTo>
                  <a:lnTo>
                    <a:pt x="19516" y="110"/>
                  </a:lnTo>
                  <a:lnTo>
                    <a:pt x="19533" y="110"/>
                  </a:lnTo>
                  <a:cubicBezTo>
                    <a:pt x="19545" y="99"/>
                    <a:pt x="19571" y="132"/>
                    <a:pt x="19575" y="92"/>
                  </a:cubicBezTo>
                  <a:lnTo>
                    <a:pt x="19606" y="92"/>
                  </a:lnTo>
                  <a:cubicBezTo>
                    <a:pt x="19635" y="105"/>
                    <a:pt x="19649" y="73"/>
                    <a:pt x="19675" y="74"/>
                  </a:cubicBezTo>
                  <a:cubicBezTo>
                    <a:pt x="19682" y="34"/>
                    <a:pt x="19712" y="68"/>
                    <a:pt x="19727" y="57"/>
                  </a:cubicBezTo>
                  <a:cubicBezTo>
                    <a:pt x="19740" y="64"/>
                    <a:pt x="19738" y="24"/>
                    <a:pt x="19753" y="39"/>
                  </a:cubicBezTo>
                  <a:cubicBezTo>
                    <a:pt x="19778" y="51"/>
                    <a:pt x="19790" y="9"/>
                    <a:pt x="19815" y="22"/>
                  </a:cubicBezTo>
                  <a:lnTo>
                    <a:pt x="19825" y="22"/>
                  </a:lnTo>
                  <a:lnTo>
                    <a:pt x="19824" y="4"/>
                  </a:lnTo>
                  <a:lnTo>
                    <a:pt x="19896" y="0"/>
                  </a:lnTo>
                  <a:lnTo>
                    <a:pt x="19922" y="4"/>
                  </a:lnTo>
                  <a:lnTo>
                    <a:pt x="19952" y="4"/>
                  </a:lnTo>
                  <a:cubicBezTo>
                    <a:pt x="20008" y="4"/>
                    <a:pt x="20064" y="12"/>
                    <a:pt x="20118" y="25"/>
                  </a:cubicBezTo>
                  <a:cubicBezTo>
                    <a:pt x="20446" y="-25"/>
                    <a:pt x="20759" y="263"/>
                    <a:pt x="20965" y="768"/>
                  </a:cubicBezTo>
                  <a:cubicBezTo>
                    <a:pt x="21224" y="1268"/>
                    <a:pt x="21378" y="1986"/>
                    <a:pt x="21365" y="2765"/>
                  </a:cubicBezTo>
                  <a:cubicBezTo>
                    <a:pt x="21367" y="2828"/>
                    <a:pt x="21369" y="2891"/>
                    <a:pt x="21369" y="2955"/>
                  </a:cubicBezTo>
                  <a:lnTo>
                    <a:pt x="21369" y="3019"/>
                  </a:lnTo>
                  <a:cubicBezTo>
                    <a:pt x="21367" y="3031"/>
                    <a:pt x="21372" y="3037"/>
                    <a:pt x="21379" y="3040"/>
                  </a:cubicBezTo>
                  <a:lnTo>
                    <a:pt x="21379" y="3082"/>
                  </a:lnTo>
                  <a:cubicBezTo>
                    <a:pt x="21378" y="3239"/>
                    <a:pt x="21400" y="3371"/>
                    <a:pt x="21413" y="3512"/>
                  </a:cubicBezTo>
                  <a:cubicBezTo>
                    <a:pt x="21426" y="3527"/>
                    <a:pt x="21418" y="3565"/>
                    <a:pt x="21419" y="3596"/>
                  </a:cubicBezTo>
                  <a:cubicBezTo>
                    <a:pt x="21439" y="3608"/>
                    <a:pt x="21423" y="3662"/>
                    <a:pt x="21428" y="3691"/>
                  </a:cubicBezTo>
                  <a:cubicBezTo>
                    <a:pt x="21446" y="3689"/>
                    <a:pt x="21432" y="3729"/>
                    <a:pt x="21436" y="3744"/>
                  </a:cubicBezTo>
                  <a:lnTo>
                    <a:pt x="21438" y="3959"/>
                  </a:lnTo>
                  <a:cubicBezTo>
                    <a:pt x="21439" y="3976"/>
                    <a:pt x="21434" y="3996"/>
                    <a:pt x="21447" y="3998"/>
                  </a:cubicBezTo>
                  <a:cubicBezTo>
                    <a:pt x="21446" y="4056"/>
                    <a:pt x="21439" y="4166"/>
                    <a:pt x="21455" y="4234"/>
                  </a:cubicBezTo>
                  <a:lnTo>
                    <a:pt x="21455" y="4297"/>
                  </a:lnTo>
                  <a:cubicBezTo>
                    <a:pt x="21465" y="4299"/>
                    <a:pt x="21462" y="4316"/>
                    <a:pt x="21463" y="4329"/>
                  </a:cubicBezTo>
                  <a:lnTo>
                    <a:pt x="21463" y="4448"/>
                  </a:lnTo>
                  <a:lnTo>
                    <a:pt x="21463" y="4484"/>
                  </a:lnTo>
                  <a:lnTo>
                    <a:pt x="21463" y="4596"/>
                  </a:lnTo>
                  <a:lnTo>
                    <a:pt x="21463" y="4610"/>
                  </a:lnTo>
                  <a:lnTo>
                    <a:pt x="21463" y="4674"/>
                  </a:lnTo>
                  <a:lnTo>
                    <a:pt x="21463" y="4716"/>
                  </a:lnTo>
                  <a:lnTo>
                    <a:pt x="21462" y="4832"/>
                  </a:lnTo>
                  <a:lnTo>
                    <a:pt x="21463" y="4843"/>
                  </a:lnTo>
                  <a:lnTo>
                    <a:pt x="21463" y="4878"/>
                  </a:lnTo>
                  <a:lnTo>
                    <a:pt x="21463" y="5005"/>
                  </a:lnTo>
                  <a:lnTo>
                    <a:pt x="21463" y="5012"/>
                  </a:lnTo>
                  <a:lnTo>
                    <a:pt x="21463" y="5026"/>
                  </a:lnTo>
                  <a:lnTo>
                    <a:pt x="21463" y="5033"/>
                  </a:lnTo>
                  <a:lnTo>
                    <a:pt x="21463" y="5139"/>
                  </a:lnTo>
                  <a:lnTo>
                    <a:pt x="21463" y="5195"/>
                  </a:lnTo>
                  <a:lnTo>
                    <a:pt x="21463" y="5237"/>
                  </a:lnTo>
                  <a:lnTo>
                    <a:pt x="21463" y="5357"/>
                  </a:lnTo>
                  <a:lnTo>
                    <a:pt x="21463" y="5470"/>
                  </a:lnTo>
                  <a:cubicBezTo>
                    <a:pt x="21459" y="5511"/>
                    <a:pt x="21478" y="5521"/>
                    <a:pt x="21472" y="5565"/>
                  </a:cubicBezTo>
                  <a:lnTo>
                    <a:pt x="21472" y="5621"/>
                  </a:lnTo>
                  <a:cubicBezTo>
                    <a:pt x="21497" y="5636"/>
                    <a:pt x="21464" y="5726"/>
                    <a:pt x="21489" y="5741"/>
                  </a:cubicBezTo>
                  <a:lnTo>
                    <a:pt x="21489" y="5783"/>
                  </a:lnTo>
                  <a:lnTo>
                    <a:pt x="21489" y="5833"/>
                  </a:lnTo>
                  <a:cubicBezTo>
                    <a:pt x="21508" y="5834"/>
                    <a:pt x="21492" y="5881"/>
                    <a:pt x="21497" y="5899"/>
                  </a:cubicBezTo>
                  <a:lnTo>
                    <a:pt x="21497" y="6005"/>
                  </a:lnTo>
                  <a:lnTo>
                    <a:pt x="21497" y="6026"/>
                  </a:lnTo>
                  <a:lnTo>
                    <a:pt x="21497" y="6040"/>
                  </a:lnTo>
                  <a:lnTo>
                    <a:pt x="21497" y="6252"/>
                  </a:lnTo>
                  <a:lnTo>
                    <a:pt x="21489" y="6248"/>
                  </a:lnTo>
                  <a:cubicBezTo>
                    <a:pt x="21498" y="6295"/>
                    <a:pt x="21474" y="6300"/>
                    <a:pt x="21472" y="6333"/>
                  </a:cubicBezTo>
                  <a:cubicBezTo>
                    <a:pt x="21471" y="6368"/>
                    <a:pt x="21458" y="6392"/>
                    <a:pt x="21463" y="6435"/>
                  </a:cubicBezTo>
                  <a:cubicBezTo>
                    <a:pt x="21449" y="6453"/>
                    <a:pt x="21440" y="6474"/>
                    <a:pt x="21411" y="6473"/>
                  </a:cubicBezTo>
                  <a:cubicBezTo>
                    <a:pt x="21402" y="6494"/>
                    <a:pt x="21374" y="6488"/>
                    <a:pt x="21362" y="6505"/>
                  </a:cubicBezTo>
                  <a:cubicBezTo>
                    <a:pt x="21377" y="6580"/>
                    <a:pt x="21335" y="6598"/>
                    <a:pt x="21370" y="6657"/>
                  </a:cubicBezTo>
                  <a:cubicBezTo>
                    <a:pt x="21372" y="6687"/>
                    <a:pt x="21409" y="6670"/>
                    <a:pt x="21403" y="6709"/>
                  </a:cubicBezTo>
                  <a:lnTo>
                    <a:pt x="21413" y="6709"/>
                  </a:lnTo>
                  <a:cubicBezTo>
                    <a:pt x="21418" y="6735"/>
                    <a:pt x="21423" y="6757"/>
                    <a:pt x="21419" y="6794"/>
                  </a:cubicBezTo>
                  <a:cubicBezTo>
                    <a:pt x="21405" y="6815"/>
                    <a:pt x="21420" y="6807"/>
                    <a:pt x="21419" y="6836"/>
                  </a:cubicBezTo>
                  <a:lnTo>
                    <a:pt x="21430" y="6836"/>
                  </a:lnTo>
                  <a:lnTo>
                    <a:pt x="21430" y="6857"/>
                  </a:lnTo>
                  <a:cubicBezTo>
                    <a:pt x="21452" y="6854"/>
                    <a:pt x="21451" y="6883"/>
                    <a:pt x="21455" y="6903"/>
                  </a:cubicBezTo>
                  <a:lnTo>
                    <a:pt x="21455" y="6910"/>
                  </a:lnTo>
                  <a:cubicBezTo>
                    <a:pt x="21474" y="6958"/>
                    <a:pt x="21497" y="6998"/>
                    <a:pt x="21489" y="7079"/>
                  </a:cubicBezTo>
                  <a:cubicBezTo>
                    <a:pt x="21478" y="7080"/>
                    <a:pt x="21469" y="7082"/>
                    <a:pt x="21472" y="7100"/>
                  </a:cubicBezTo>
                  <a:lnTo>
                    <a:pt x="21463" y="7104"/>
                  </a:lnTo>
                  <a:cubicBezTo>
                    <a:pt x="21464" y="7123"/>
                    <a:pt x="21451" y="7126"/>
                    <a:pt x="21453" y="7146"/>
                  </a:cubicBezTo>
                  <a:lnTo>
                    <a:pt x="21447" y="7146"/>
                  </a:lnTo>
                  <a:cubicBezTo>
                    <a:pt x="21450" y="7172"/>
                    <a:pt x="21431" y="7169"/>
                    <a:pt x="21438" y="7199"/>
                  </a:cubicBezTo>
                  <a:cubicBezTo>
                    <a:pt x="21446" y="7222"/>
                    <a:pt x="21464" y="7289"/>
                    <a:pt x="21447" y="7308"/>
                  </a:cubicBezTo>
                  <a:lnTo>
                    <a:pt x="21447" y="7329"/>
                  </a:lnTo>
                  <a:cubicBezTo>
                    <a:pt x="21446" y="7348"/>
                    <a:pt x="21448" y="7359"/>
                    <a:pt x="21455" y="7368"/>
                  </a:cubicBezTo>
                  <a:cubicBezTo>
                    <a:pt x="21464" y="7368"/>
                    <a:pt x="21465" y="7380"/>
                    <a:pt x="21472" y="7382"/>
                  </a:cubicBezTo>
                  <a:cubicBezTo>
                    <a:pt x="21466" y="7411"/>
                    <a:pt x="21489" y="7403"/>
                    <a:pt x="21489" y="7424"/>
                  </a:cubicBezTo>
                  <a:cubicBezTo>
                    <a:pt x="21499" y="7426"/>
                    <a:pt x="21496" y="7443"/>
                    <a:pt x="21497" y="7456"/>
                  </a:cubicBezTo>
                  <a:cubicBezTo>
                    <a:pt x="21516" y="7464"/>
                    <a:pt x="21502" y="7515"/>
                    <a:pt x="21507" y="7541"/>
                  </a:cubicBezTo>
                  <a:lnTo>
                    <a:pt x="21506" y="7608"/>
                  </a:lnTo>
                  <a:lnTo>
                    <a:pt x="21506" y="7762"/>
                  </a:lnTo>
                  <a:lnTo>
                    <a:pt x="21506" y="7798"/>
                  </a:lnTo>
                  <a:lnTo>
                    <a:pt x="21507" y="7935"/>
                  </a:lnTo>
                  <a:cubicBezTo>
                    <a:pt x="21502" y="7981"/>
                    <a:pt x="21517" y="8054"/>
                    <a:pt x="21497" y="8083"/>
                  </a:cubicBezTo>
                  <a:lnTo>
                    <a:pt x="21497" y="8097"/>
                  </a:lnTo>
                  <a:cubicBezTo>
                    <a:pt x="21492" y="8147"/>
                    <a:pt x="21508" y="8223"/>
                    <a:pt x="21489" y="8256"/>
                  </a:cubicBezTo>
                  <a:lnTo>
                    <a:pt x="21489" y="8298"/>
                  </a:lnTo>
                  <a:cubicBezTo>
                    <a:pt x="21499" y="8300"/>
                    <a:pt x="21496" y="8317"/>
                    <a:pt x="21497" y="8330"/>
                  </a:cubicBezTo>
                  <a:lnTo>
                    <a:pt x="21497" y="8372"/>
                  </a:lnTo>
                  <a:lnTo>
                    <a:pt x="21497" y="8435"/>
                  </a:lnTo>
                  <a:lnTo>
                    <a:pt x="21497" y="8470"/>
                  </a:lnTo>
                  <a:lnTo>
                    <a:pt x="21497" y="8513"/>
                  </a:lnTo>
                  <a:lnTo>
                    <a:pt x="21497" y="8583"/>
                  </a:lnTo>
                  <a:lnTo>
                    <a:pt x="21497" y="8618"/>
                  </a:lnTo>
                  <a:lnTo>
                    <a:pt x="21497" y="8639"/>
                  </a:lnTo>
                  <a:cubicBezTo>
                    <a:pt x="21517" y="8665"/>
                    <a:pt x="21500" y="8734"/>
                    <a:pt x="21506" y="8777"/>
                  </a:cubicBezTo>
                  <a:lnTo>
                    <a:pt x="21506" y="8833"/>
                  </a:lnTo>
                  <a:lnTo>
                    <a:pt x="21497" y="8830"/>
                  </a:lnTo>
                  <a:lnTo>
                    <a:pt x="21497" y="8865"/>
                  </a:lnTo>
                  <a:lnTo>
                    <a:pt x="21497" y="9034"/>
                  </a:lnTo>
                  <a:lnTo>
                    <a:pt x="21507" y="9034"/>
                  </a:lnTo>
                  <a:lnTo>
                    <a:pt x="21506" y="9192"/>
                  </a:lnTo>
                  <a:lnTo>
                    <a:pt x="21506" y="9206"/>
                  </a:lnTo>
                  <a:lnTo>
                    <a:pt x="21506" y="9291"/>
                  </a:lnTo>
                  <a:lnTo>
                    <a:pt x="21506" y="9298"/>
                  </a:lnTo>
                  <a:lnTo>
                    <a:pt x="21506" y="9375"/>
                  </a:lnTo>
                  <a:lnTo>
                    <a:pt x="21506" y="9418"/>
                  </a:lnTo>
                  <a:cubicBezTo>
                    <a:pt x="21499" y="9468"/>
                    <a:pt x="21515" y="9490"/>
                    <a:pt x="21514" y="9534"/>
                  </a:cubicBezTo>
                  <a:cubicBezTo>
                    <a:pt x="21517" y="9559"/>
                    <a:pt x="21513" y="9575"/>
                    <a:pt x="21506" y="9587"/>
                  </a:cubicBezTo>
                  <a:cubicBezTo>
                    <a:pt x="21516" y="9589"/>
                    <a:pt x="21513" y="9606"/>
                    <a:pt x="21514" y="9618"/>
                  </a:cubicBezTo>
                  <a:lnTo>
                    <a:pt x="21514" y="9745"/>
                  </a:lnTo>
                  <a:cubicBezTo>
                    <a:pt x="21519" y="9771"/>
                    <a:pt x="21503" y="9826"/>
                    <a:pt x="21523" y="9833"/>
                  </a:cubicBezTo>
                  <a:lnTo>
                    <a:pt x="21524" y="9907"/>
                  </a:lnTo>
                  <a:cubicBezTo>
                    <a:pt x="21544" y="9929"/>
                    <a:pt x="21526" y="9995"/>
                    <a:pt x="21531" y="10034"/>
                  </a:cubicBezTo>
                  <a:lnTo>
                    <a:pt x="21533" y="10122"/>
                  </a:lnTo>
                  <a:lnTo>
                    <a:pt x="21531" y="10281"/>
                  </a:lnTo>
                  <a:lnTo>
                    <a:pt x="21531" y="10358"/>
                  </a:lnTo>
                  <a:cubicBezTo>
                    <a:pt x="21526" y="10404"/>
                    <a:pt x="21542" y="10474"/>
                    <a:pt x="21523" y="10502"/>
                  </a:cubicBezTo>
                  <a:lnTo>
                    <a:pt x="21524" y="10591"/>
                  </a:lnTo>
                  <a:lnTo>
                    <a:pt x="21514" y="10591"/>
                  </a:lnTo>
                  <a:lnTo>
                    <a:pt x="21514" y="10612"/>
                  </a:lnTo>
                  <a:lnTo>
                    <a:pt x="21514" y="10696"/>
                  </a:lnTo>
                  <a:lnTo>
                    <a:pt x="21514" y="10753"/>
                  </a:lnTo>
                  <a:lnTo>
                    <a:pt x="21514" y="10760"/>
                  </a:lnTo>
                  <a:lnTo>
                    <a:pt x="21514" y="10774"/>
                  </a:lnTo>
                  <a:lnTo>
                    <a:pt x="21514" y="10781"/>
                  </a:lnTo>
                  <a:lnTo>
                    <a:pt x="21506" y="10784"/>
                  </a:lnTo>
                  <a:cubicBezTo>
                    <a:pt x="21487" y="10802"/>
                    <a:pt x="21487" y="10838"/>
                    <a:pt x="21489" y="10855"/>
                  </a:cubicBezTo>
                  <a:lnTo>
                    <a:pt x="21489" y="10890"/>
                  </a:lnTo>
                  <a:cubicBezTo>
                    <a:pt x="21475" y="10919"/>
                    <a:pt x="21474" y="10965"/>
                    <a:pt x="21462" y="10996"/>
                  </a:cubicBezTo>
                  <a:lnTo>
                    <a:pt x="21462" y="11017"/>
                  </a:lnTo>
                  <a:cubicBezTo>
                    <a:pt x="21462" y="11056"/>
                    <a:pt x="21455" y="11083"/>
                    <a:pt x="21447" y="11112"/>
                  </a:cubicBezTo>
                  <a:cubicBezTo>
                    <a:pt x="21431" y="11121"/>
                    <a:pt x="21422" y="11145"/>
                    <a:pt x="21404" y="11122"/>
                  </a:cubicBezTo>
                  <a:cubicBezTo>
                    <a:pt x="21399" y="11164"/>
                    <a:pt x="21417" y="11177"/>
                    <a:pt x="21430" y="11196"/>
                  </a:cubicBezTo>
                  <a:cubicBezTo>
                    <a:pt x="21423" y="11226"/>
                    <a:pt x="21442" y="11223"/>
                    <a:pt x="21438" y="11249"/>
                  </a:cubicBezTo>
                  <a:lnTo>
                    <a:pt x="21430" y="11253"/>
                  </a:lnTo>
                  <a:cubicBezTo>
                    <a:pt x="21432" y="11277"/>
                    <a:pt x="21428" y="11292"/>
                    <a:pt x="21413" y="11295"/>
                  </a:cubicBezTo>
                  <a:cubicBezTo>
                    <a:pt x="21406" y="11295"/>
                    <a:pt x="21403" y="11308"/>
                    <a:pt x="21394" y="11305"/>
                  </a:cubicBezTo>
                  <a:cubicBezTo>
                    <a:pt x="21387" y="11315"/>
                    <a:pt x="21387" y="11329"/>
                    <a:pt x="21387" y="11348"/>
                  </a:cubicBezTo>
                  <a:cubicBezTo>
                    <a:pt x="21384" y="11370"/>
                    <a:pt x="21391" y="11376"/>
                    <a:pt x="21394" y="11390"/>
                  </a:cubicBezTo>
                  <a:cubicBezTo>
                    <a:pt x="21387" y="11395"/>
                    <a:pt x="21379" y="11399"/>
                    <a:pt x="21377" y="11411"/>
                  </a:cubicBezTo>
                  <a:cubicBezTo>
                    <a:pt x="21405" y="11414"/>
                    <a:pt x="21363" y="11467"/>
                    <a:pt x="21360" y="11432"/>
                  </a:cubicBezTo>
                  <a:cubicBezTo>
                    <a:pt x="21337" y="11427"/>
                    <a:pt x="21369" y="11490"/>
                    <a:pt x="21345" y="11485"/>
                  </a:cubicBezTo>
                  <a:lnTo>
                    <a:pt x="21343" y="11601"/>
                  </a:lnTo>
                  <a:lnTo>
                    <a:pt x="21343" y="11615"/>
                  </a:lnTo>
                  <a:lnTo>
                    <a:pt x="21354" y="11615"/>
                  </a:lnTo>
                  <a:lnTo>
                    <a:pt x="21352" y="11626"/>
                  </a:lnTo>
                  <a:cubicBezTo>
                    <a:pt x="21358" y="11650"/>
                    <a:pt x="21361" y="11680"/>
                    <a:pt x="21370" y="11700"/>
                  </a:cubicBezTo>
                  <a:cubicBezTo>
                    <a:pt x="21387" y="11698"/>
                    <a:pt x="21387" y="11712"/>
                    <a:pt x="21403" y="11710"/>
                  </a:cubicBezTo>
                  <a:cubicBezTo>
                    <a:pt x="21406" y="11680"/>
                    <a:pt x="21440" y="11682"/>
                    <a:pt x="21447" y="11654"/>
                  </a:cubicBezTo>
                  <a:cubicBezTo>
                    <a:pt x="21453" y="11652"/>
                    <a:pt x="21455" y="11647"/>
                    <a:pt x="21463" y="11647"/>
                  </a:cubicBezTo>
                  <a:lnTo>
                    <a:pt x="21497" y="11647"/>
                  </a:lnTo>
                  <a:cubicBezTo>
                    <a:pt x="21525" y="11659"/>
                    <a:pt x="21526" y="11705"/>
                    <a:pt x="21524" y="11753"/>
                  </a:cubicBezTo>
                  <a:cubicBezTo>
                    <a:pt x="21526" y="11769"/>
                    <a:pt x="21519" y="11792"/>
                    <a:pt x="21531" y="11795"/>
                  </a:cubicBezTo>
                  <a:lnTo>
                    <a:pt x="21531" y="11837"/>
                  </a:lnTo>
                  <a:lnTo>
                    <a:pt x="21531" y="11872"/>
                  </a:lnTo>
                  <a:cubicBezTo>
                    <a:pt x="21545" y="11922"/>
                    <a:pt x="21541" y="11996"/>
                    <a:pt x="21550" y="12052"/>
                  </a:cubicBezTo>
                  <a:lnTo>
                    <a:pt x="21556" y="12052"/>
                  </a:lnTo>
                  <a:lnTo>
                    <a:pt x="21556" y="12115"/>
                  </a:lnTo>
                  <a:lnTo>
                    <a:pt x="21558" y="12189"/>
                  </a:lnTo>
                  <a:lnTo>
                    <a:pt x="21548" y="12189"/>
                  </a:lnTo>
                  <a:lnTo>
                    <a:pt x="21548" y="12232"/>
                  </a:lnTo>
                  <a:lnTo>
                    <a:pt x="21548" y="12358"/>
                  </a:lnTo>
                  <a:cubicBezTo>
                    <a:pt x="21557" y="12412"/>
                    <a:pt x="21523" y="12411"/>
                    <a:pt x="21514" y="12443"/>
                  </a:cubicBezTo>
                  <a:cubicBezTo>
                    <a:pt x="21523" y="12464"/>
                    <a:pt x="21509" y="12533"/>
                    <a:pt x="21514" y="12584"/>
                  </a:cubicBezTo>
                  <a:cubicBezTo>
                    <a:pt x="21517" y="12612"/>
                    <a:pt x="21511" y="12633"/>
                    <a:pt x="21489" y="12630"/>
                  </a:cubicBezTo>
                  <a:lnTo>
                    <a:pt x="21489" y="12742"/>
                  </a:lnTo>
                  <a:lnTo>
                    <a:pt x="21497" y="12746"/>
                  </a:lnTo>
                  <a:lnTo>
                    <a:pt x="21497" y="12852"/>
                  </a:lnTo>
                  <a:cubicBezTo>
                    <a:pt x="21489" y="12852"/>
                    <a:pt x="21491" y="12861"/>
                    <a:pt x="21489" y="12869"/>
                  </a:cubicBezTo>
                  <a:cubicBezTo>
                    <a:pt x="21473" y="12895"/>
                    <a:pt x="21471" y="12941"/>
                    <a:pt x="21472" y="12989"/>
                  </a:cubicBezTo>
                  <a:lnTo>
                    <a:pt x="21472" y="13045"/>
                  </a:lnTo>
                  <a:cubicBezTo>
                    <a:pt x="21485" y="13045"/>
                    <a:pt x="21484" y="13105"/>
                    <a:pt x="21489" y="13052"/>
                  </a:cubicBezTo>
                  <a:cubicBezTo>
                    <a:pt x="21506" y="13073"/>
                    <a:pt x="21503" y="13093"/>
                    <a:pt x="21497" y="13119"/>
                  </a:cubicBezTo>
                  <a:cubicBezTo>
                    <a:pt x="21480" y="13098"/>
                    <a:pt x="21489" y="13095"/>
                    <a:pt x="21472" y="13116"/>
                  </a:cubicBezTo>
                  <a:lnTo>
                    <a:pt x="21472" y="13200"/>
                  </a:lnTo>
                  <a:cubicBezTo>
                    <a:pt x="21495" y="13197"/>
                    <a:pt x="21449" y="13245"/>
                    <a:pt x="21489" y="13235"/>
                  </a:cubicBezTo>
                  <a:lnTo>
                    <a:pt x="21489" y="13264"/>
                  </a:lnTo>
                  <a:lnTo>
                    <a:pt x="21480" y="13267"/>
                  </a:lnTo>
                  <a:cubicBezTo>
                    <a:pt x="21480" y="13283"/>
                    <a:pt x="21484" y="13354"/>
                    <a:pt x="21472" y="13320"/>
                  </a:cubicBezTo>
                  <a:cubicBezTo>
                    <a:pt x="21445" y="13308"/>
                    <a:pt x="21451" y="13336"/>
                    <a:pt x="21438" y="13341"/>
                  </a:cubicBezTo>
                  <a:cubicBezTo>
                    <a:pt x="21427" y="13344"/>
                    <a:pt x="21429" y="13367"/>
                    <a:pt x="21428" y="13383"/>
                  </a:cubicBezTo>
                  <a:cubicBezTo>
                    <a:pt x="21435" y="13392"/>
                    <a:pt x="21435" y="13412"/>
                    <a:pt x="21447" y="13415"/>
                  </a:cubicBezTo>
                  <a:cubicBezTo>
                    <a:pt x="21458" y="13441"/>
                    <a:pt x="21478" y="13407"/>
                    <a:pt x="21480" y="13429"/>
                  </a:cubicBezTo>
                  <a:cubicBezTo>
                    <a:pt x="21475" y="13448"/>
                    <a:pt x="21491" y="13488"/>
                    <a:pt x="21472" y="13489"/>
                  </a:cubicBezTo>
                  <a:cubicBezTo>
                    <a:pt x="21471" y="13474"/>
                    <a:pt x="21450" y="13481"/>
                    <a:pt x="21455" y="13503"/>
                  </a:cubicBezTo>
                  <a:cubicBezTo>
                    <a:pt x="21455" y="13509"/>
                    <a:pt x="21454" y="13516"/>
                    <a:pt x="21447" y="13514"/>
                  </a:cubicBezTo>
                  <a:cubicBezTo>
                    <a:pt x="21447" y="13539"/>
                    <a:pt x="21432" y="13541"/>
                    <a:pt x="21438" y="13574"/>
                  </a:cubicBezTo>
                  <a:cubicBezTo>
                    <a:pt x="21449" y="13581"/>
                    <a:pt x="21454" y="13596"/>
                    <a:pt x="21455" y="13616"/>
                  </a:cubicBezTo>
                  <a:cubicBezTo>
                    <a:pt x="21466" y="13612"/>
                    <a:pt x="21468" y="13601"/>
                    <a:pt x="21480" y="13598"/>
                  </a:cubicBezTo>
                  <a:lnTo>
                    <a:pt x="21480" y="13577"/>
                  </a:lnTo>
                  <a:lnTo>
                    <a:pt x="21496" y="13581"/>
                  </a:lnTo>
                  <a:lnTo>
                    <a:pt x="21497" y="13577"/>
                  </a:lnTo>
                  <a:cubicBezTo>
                    <a:pt x="21502" y="13574"/>
                    <a:pt x="21505" y="13574"/>
                    <a:pt x="21512" y="13574"/>
                  </a:cubicBezTo>
                  <a:cubicBezTo>
                    <a:pt x="21512" y="13595"/>
                    <a:pt x="21536" y="13587"/>
                    <a:pt x="21529" y="13616"/>
                  </a:cubicBezTo>
                  <a:cubicBezTo>
                    <a:pt x="21516" y="13613"/>
                    <a:pt x="21515" y="13626"/>
                    <a:pt x="21504" y="13626"/>
                  </a:cubicBezTo>
                  <a:cubicBezTo>
                    <a:pt x="21499" y="13619"/>
                    <a:pt x="21498" y="13604"/>
                    <a:pt x="21497" y="13591"/>
                  </a:cubicBezTo>
                  <a:lnTo>
                    <a:pt x="21497" y="13605"/>
                  </a:lnTo>
                  <a:cubicBezTo>
                    <a:pt x="21509" y="13608"/>
                    <a:pt x="21504" y="13635"/>
                    <a:pt x="21506" y="13651"/>
                  </a:cubicBezTo>
                  <a:lnTo>
                    <a:pt x="21507" y="13704"/>
                  </a:lnTo>
                  <a:lnTo>
                    <a:pt x="21506" y="13750"/>
                  </a:lnTo>
                  <a:lnTo>
                    <a:pt x="21506" y="13813"/>
                  </a:lnTo>
                  <a:lnTo>
                    <a:pt x="21506" y="13820"/>
                  </a:lnTo>
                  <a:cubicBezTo>
                    <a:pt x="21495" y="13825"/>
                    <a:pt x="21488" y="13837"/>
                    <a:pt x="21489" y="13855"/>
                  </a:cubicBezTo>
                  <a:cubicBezTo>
                    <a:pt x="21471" y="13852"/>
                    <a:pt x="21472" y="13823"/>
                    <a:pt x="21455" y="13820"/>
                  </a:cubicBezTo>
                  <a:lnTo>
                    <a:pt x="21455" y="13834"/>
                  </a:lnTo>
                  <a:lnTo>
                    <a:pt x="21447" y="13831"/>
                  </a:lnTo>
                  <a:cubicBezTo>
                    <a:pt x="21447" y="13866"/>
                    <a:pt x="21419" y="13866"/>
                    <a:pt x="21421" y="13905"/>
                  </a:cubicBezTo>
                  <a:lnTo>
                    <a:pt x="21421" y="13919"/>
                  </a:lnTo>
                  <a:cubicBezTo>
                    <a:pt x="21410" y="13922"/>
                    <a:pt x="21414" y="13941"/>
                    <a:pt x="21413" y="13957"/>
                  </a:cubicBezTo>
                  <a:cubicBezTo>
                    <a:pt x="21432" y="13962"/>
                    <a:pt x="21414" y="14013"/>
                    <a:pt x="21419" y="14035"/>
                  </a:cubicBezTo>
                  <a:cubicBezTo>
                    <a:pt x="21396" y="14088"/>
                    <a:pt x="21436" y="14119"/>
                    <a:pt x="21438" y="14172"/>
                  </a:cubicBezTo>
                  <a:cubicBezTo>
                    <a:pt x="21437" y="14189"/>
                    <a:pt x="21442" y="14216"/>
                    <a:pt x="21430" y="14218"/>
                  </a:cubicBezTo>
                  <a:lnTo>
                    <a:pt x="21430" y="14239"/>
                  </a:lnTo>
                  <a:cubicBezTo>
                    <a:pt x="21406" y="14241"/>
                    <a:pt x="21400" y="14206"/>
                    <a:pt x="21411" y="14193"/>
                  </a:cubicBezTo>
                  <a:cubicBezTo>
                    <a:pt x="21404" y="14195"/>
                    <a:pt x="21403" y="14189"/>
                    <a:pt x="21403" y="14183"/>
                  </a:cubicBezTo>
                  <a:cubicBezTo>
                    <a:pt x="21392" y="14187"/>
                    <a:pt x="21387" y="14196"/>
                    <a:pt x="21387" y="14214"/>
                  </a:cubicBezTo>
                  <a:cubicBezTo>
                    <a:pt x="21373" y="14215"/>
                    <a:pt x="21381" y="14244"/>
                    <a:pt x="21369" y="14246"/>
                  </a:cubicBezTo>
                  <a:cubicBezTo>
                    <a:pt x="21362" y="14234"/>
                    <a:pt x="21358" y="14218"/>
                    <a:pt x="21360" y="14193"/>
                  </a:cubicBezTo>
                  <a:cubicBezTo>
                    <a:pt x="21360" y="14162"/>
                    <a:pt x="21381" y="14127"/>
                    <a:pt x="21360" y="14088"/>
                  </a:cubicBezTo>
                  <a:lnTo>
                    <a:pt x="21360" y="14067"/>
                  </a:lnTo>
                  <a:lnTo>
                    <a:pt x="21362" y="14056"/>
                  </a:lnTo>
                  <a:lnTo>
                    <a:pt x="21360" y="14045"/>
                  </a:lnTo>
                  <a:cubicBezTo>
                    <a:pt x="21343" y="14042"/>
                    <a:pt x="21345" y="14017"/>
                    <a:pt x="21337" y="14003"/>
                  </a:cubicBezTo>
                  <a:lnTo>
                    <a:pt x="21326" y="14003"/>
                  </a:lnTo>
                  <a:cubicBezTo>
                    <a:pt x="21300" y="14015"/>
                    <a:pt x="21306" y="13987"/>
                    <a:pt x="21293" y="13982"/>
                  </a:cubicBezTo>
                  <a:cubicBezTo>
                    <a:pt x="21287" y="14015"/>
                    <a:pt x="21251" y="14009"/>
                    <a:pt x="21240" y="14035"/>
                  </a:cubicBezTo>
                  <a:lnTo>
                    <a:pt x="21240" y="14056"/>
                  </a:lnTo>
                  <a:cubicBezTo>
                    <a:pt x="21240" y="14067"/>
                    <a:pt x="21235" y="14069"/>
                    <a:pt x="21234" y="14077"/>
                  </a:cubicBezTo>
                  <a:cubicBezTo>
                    <a:pt x="21233" y="14092"/>
                    <a:pt x="21232" y="14107"/>
                    <a:pt x="21242" y="14109"/>
                  </a:cubicBezTo>
                  <a:cubicBezTo>
                    <a:pt x="21241" y="14158"/>
                    <a:pt x="21246" y="14212"/>
                    <a:pt x="21234" y="14246"/>
                  </a:cubicBezTo>
                  <a:cubicBezTo>
                    <a:pt x="21247" y="14275"/>
                    <a:pt x="21247" y="14331"/>
                    <a:pt x="21242" y="14355"/>
                  </a:cubicBezTo>
                  <a:cubicBezTo>
                    <a:pt x="21255" y="14386"/>
                    <a:pt x="21232" y="14426"/>
                    <a:pt x="21234" y="14450"/>
                  </a:cubicBezTo>
                  <a:cubicBezTo>
                    <a:pt x="21237" y="14473"/>
                    <a:pt x="21226" y="14478"/>
                    <a:pt x="21223" y="14493"/>
                  </a:cubicBezTo>
                  <a:cubicBezTo>
                    <a:pt x="21239" y="14494"/>
                    <a:pt x="21230" y="14532"/>
                    <a:pt x="21242" y="14538"/>
                  </a:cubicBezTo>
                  <a:cubicBezTo>
                    <a:pt x="21241" y="14554"/>
                    <a:pt x="21240" y="14568"/>
                    <a:pt x="21250" y="14570"/>
                  </a:cubicBezTo>
                  <a:cubicBezTo>
                    <a:pt x="21241" y="14473"/>
                    <a:pt x="21311" y="14612"/>
                    <a:pt x="21276" y="14644"/>
                  </a:cubicBezTo>
                  <a:lnTo>
                    <a:pt x="21267" y="14641"/>
                  </a:lnTo>
                  <a:cubicBezTo>
                    <a:pt x="21273" y="14652"/>
                    <a:pt x="21287" y="14655"/>
                    <a:pt x="21284" y="14676"/>
                  </a:cubicBezTo>
                  <a:cubicBezTo>
                    <a:pt x="21277" y="14684"/>
                    <a:pt x="21265" y="14684"/>
                    <a:pt x="21250" y="14683"/>
                  </a:cubicBezTo>
                  <a:cubicBezTo>
                    <a:pt x="21249" y="14701"/>
                    <a:pt x="21265" y="14714"/>
                    <a:pt x="21250" y="14718"/>
                  </a:cubicBezTo>
                  <a:cubicBezTo>
                    <a:pt x="21258" y="14727"/>
                    <a:pt x="21255" y="14743"/>
                    <a:pt x="21267" y="14746"/>
                  </a:cubicBezTo>
                  <a:cubicBezTo>
                    <a:pt x="21271" y="14769"/>
                    <a:pt x="21261" y="14778"/>
                    <a:pt x="21259" y="14792"/>
                  </a:cubicBezTo>
                  <a:lnTo>
                    <a:pt x="21267" y="14789"/>
                  </a:lnTo>
                  <a:lnTo>
                    <a:pt x="21267" y="14810"/>
                  </a:lnTo>
                  <a:cubicBezTo>
                    <a:pt x="21268" y="14829"/>
                    <a:pt x="21257" y="14835"/>
                    <a:pt x="21259" y="14855"/>
                  </a:cubicBezTo>
                  <a:close/>
                  <a:moveTo>
                    <a:pt x="21440" y="14479"/>
                  </a:moveTo>
                  <a:cubicBezTo>
                    <a:pt x="21427" y="14442"/>
                    <a:pt x="21409" y="14473"/>
                    <a:pt x="21389" y="14486"/>
                  </a:cubicBezTo>
                  <a:cubicBezTo>
                    <a:pt x="21382" y="14484"/>
                    <a:pt x="21381" y="14479"/>
                    <a:pt x="21372" y="14479"/>
                  </a:cubicBezTo>
                  <a:lnTo>
                    <a:pt x="21372" y="14465"/>
                  </a:lnTo>
                  <a:cubicBezTo>
                    <a:pt x="21356" y="14424"/>
                    <a:pt x="21366" y="14374"/>
                    <a:pt x="21389" y="14352"/>
                  </a:cubicBezTo>
                  <a:lnTo>
                    <a:pt x="21389" y="14338"/>
                  </a:lnTo>
                  <a:cubicBezTo>
                    <a:pt x="21410" y="14280"/>
                    <a:pt x="21420" y="14379"/>
                    <a:pt x="21457" y="14338"/>
                  </a:cubicBezTo>
                  <a:cubicBezTo>
                    <a:pt x="21453" y="14374"/>
                    <a:pt x="21460" y="14400"/>
                    <a:pt x="21465" y="14426"/>
                  </a:cubicBezTo>
                  <a:cubicBezTo>
                    <a:pt x="21455" y="14442"/>
                    <a:pt x="21441" y="14451"/>
                    <a:pt x="21440" y="14479"/>
                  </a:cubicBezTo>
                  <a:close/>
                  <a:moveTo>
                    <a:pt x="21590" y="14165"/>
                  </a:moveTo>
                  <a:cubicBezTo>
                    <a:pt x="21582" y="14179"/>
                    <a:pt x="21565" y="14184"/>
                    <a:pt x="21548" y="14169"/>
                  </a:cubicBezTo>
                  <a:cubicBezTo>
                    <a:pt x="21546" y="14134"/>
                    <a:pt x="21559" y="14118"/>
                    <a:pt x="21583" y="14116"/>
                  </a:cubicBezTo>
                  <a:cubicBezTo>
                    <a:pt x="21599" y="14131"/>
                    <a:pt x="21598" y="14152"/>
                    <a:pt x="21590" y="14165"/>
                  </a:cubicBezTo>
                  <a:close/>
                  <a:moveTo>
                    <a:pt x="21441" y="14384"/>
                  </a:moveTo>
                  <a:cubicBezTo>
                    <a:pt x="21440" y="14368"/>
                    <a:pt x="21429" y="14347"/>
                    <a:pt x="21414" y="14348"/>
                  </a:cubicBezTo>
                  <a:lnTo>
                    <a:pt x="21414" y="14391"/>
                  </a:lnTo>
                  <a:cubicBezTo>
                    <a:pt x="21434" y="14407"/>
                    <a:pt x="21443" y="14399"/>
                    <a:pt x="21441" y="14384"/>
                  </a:cubicBezTo>
                  <a:close/>
                  <a:moveTo>
                    <a:pt x="20618" y="15739"/>
                  </a:moveTo>
                  <a:cubicBezTo>
                    <a:pt x="20608" y="15748"/>
                    <a:pt x="20596" y="15753"/>
                    <a:pt x="20576" y="15750"/>
                  </a:cubicBezTo>
                  <a:cubicBezTo>
                    <a:pt x="20575" y="15724"/>
                    <a:pt x="20580" y="15703"/>
                    <a:pt x="20593" y="15694"/>
                  </a:cubicBezTo>
                  <a:cubicBezTo>
                    <a:pt x="20596" y="15714"/>
                    <a:pt x="20626" y="15705"/>
                    <a:pt x="20618" y="15739"/>
                  </a:cubicBezTo>
                  <a:close/>
                  <a:moveTo>
                    <a:pt x="21156" y="14281"/>
                  </a:moveTo>
                  <a:lnTo>
                    <a:pt x="21157" y="14257"/>
                  </a:lnTo>
                  <a:lnTo>
                    <a:pt x="21157" y="14172"/>
                  </a:lnTo>
                  <a:lnTo>
                    <a:pt x="21157" y="14151"/>
                  </a:lnTo>
                  <a:cubicBezTo>
                    <a:pt x="21157" y="14151"/>
                    <a:pt x="21157" y="14130"/>
                    <a:pt x="21157" y="14130"/>
                  </a:cubicBezTo>
                  <a:lnTo>
                    <a:pt x="21107" y="14130"/>
                  </a:lnTo>
                  <a:lnTo>
                    <a:pt x="21105" y="14239"/>
                  </a:lnTo>
                  <a:cubicBezTo>
                    <a:pt x="21110" y="14258"/>
                    <a:pt x="21095" y="14298"/>
                    <a:pt x="21113" y="14299"/>
                  </a:cubicBezTo>
                  <a:cubicBezTo>
                    <a:pt x="21112" y="14286"/>
                    <a:pt x="21115" y="14284"/>
                    <a:pt x="21122" y="14281"/>
                  </a:cubicBezTo>
                  <a:cubicBezTo>
                    <a:pt x="21130" y="14293"/>
                    <a:pt x="21141" y="14289"/>
                    <a:pt x="21156" y="14281"/>
                  </a:cubicBezTo>
                  <a:close/>
                  <a:moveTo>
                    <a:pt x="20598" y="15331"/>
                  </a:moveTo>
                  <a:cubicBezTo>
                    <a:pt x="20591" y="15333"/>
                    <a:pt x="20590" y="15327"/>
                    <a:pt x="20589" y="15320"/>
                  </a:cubicBezTo>
                  <a:cubicBezTo>
                    <a:pt x="20589" y="15320"/>
                    <a:pt x="20588" y="15268"/>
                    <a:pt x="20588" y="15268"/>
                  </a:cubicBezTo>
                  <a:lnTo>
                    <a:pt x="20589" y="15257"/>
                  </a:lnTo>
                  <a:cubicBezTo>
                    <a:pt x="20601" y="15254"/>
                    <a:pt x="20595" y="15231"/>
                    <a:pt x="20596" y="15215"/>
                  </a:cubicBezTo>
                  <a:cubicBezTo>
                    <a:pt x="20620" y="15216"/>
                    <a:pt x="20607" y="15305"/>
                    <a:pt x="20598" y="15331"/>
                  </a:cubicBezTo>
                  <a:close/>
                  <a:moveTo>
                    <a:pt x="21578" y="13288"/>
                  </a:moveTo>
                  <a:cubicBezTo>
                    <a:pt x="21537" y="13308"/>
                    <a:pt x="21549" y="13204"/>
                    <a:pt x="21560" y="13193"/>
                  </a:cubicBezTo>
                  <a:cubicBezTo>
                    <a:pt x="21556" y="13238"/>
                    <a:pt x="21586" y="13239"/>
                    <a:pt x="21578" y="13288"/>
                  </a:cubicBezTo>
                  <a:close/>
                  <a:moveTo>
                    <a:pt x="20395" y="15718"/>
                  </a:moveTo>
                  <a:cubicBezTo>
                    <a:pt x="20405" y="15707"/>
                    <a:pt x="20414" y="15687"/>
                    <a:pt x="20415" y="15669"/>
                  </a:cubicBezTo>
                  <a:lnTo>
                    <a:pt x="20414" y="15644"/>
                  </a:lnTo>
                  <a:cubicBezTo>
                    <a:pt x="20414" y="15638"/>
                    <a:pt x="20417" y="15635"/>
                    <a:pt x="20424" y="15637"/>
                  </a:cubicBezTo>
                  <a:lnTo>
                    <a:pt x="20424" y="15588"/>
                  </a:lnTo>
                  <a:lnTo>
                    <a:pt x="20424" y="15546"/>
                  </a:lnTo>
                  <a:cubicBezTo>
                    <a:pt x="20417" y="15548"/>
                    <a:pt x="20416" y="15542"/>
                    <a:pt x="20415" y="15535"/>
                  </a:cubicBezTo>
                  <a:cubicBezTo>
                    <a:pt x="20418" y="15507"/>
                    <a:pt x="20404" y="15504"/>
                    <a:pt x="20382" y="15507"/>
                  </a:cubicBezTo>
                  <a:cubicBezTo>
                    <a:pt x="20373" y="15468"/>
                    <a:pt x="20423" y="15502"/>
                    <a:pt x="20407" y="15454"/>
                  </a:cubicBezTo>
                  <a:lnTo>
                    <a:pt x="20373" y="15454"/>
                  </a:lnTo>
                  <a:cubicBezTo>
                    <a:pt x="20368" y="15473"/>
                    <a:pt x="20383" y="15513"/>
                    <a:pt x="20365" y="15514"/>
                  </a:cubicBezTo>
                  <a:cubicBezTo>
                    <a:pt x="20364" y="15528"/>
                    <a:pt x="20352" y="15532"/>
                    <a:pt x="20354" y="15549"/>
                  </a:cubicBezTo>
                  <a:cubicBezTo>
                    <a:pt x="20361" y="15552"/>
                    <a:pt x="20366" y="15558"/>
                    <a:pt x="20365" y="15570"/>
                  </a:cubicBezTo>
                  <a:lnTo>
                    <a:pt x="20365" y="15634"/>
                  </a:lnTo>
                  <a:lnTo>
                    <a:pt x="20363" y="15708"/>
                  </a:lnTo>
                  <a:cubicBezTo>
                    <a:pt x="20371" y="15730"/>
                    <a:pt x="20385" y="15730"/>
                    <a:pt x="20395" y="15718"/>
                  </a:cubicBezTo>
                  <a:close/>
                  <a:moveTo>
                    <a:pt x="20047" y="16211"/>
                  </a:moveTo>
                  <a:cubicBezTo>
                    <a:pt x="20028" y="16213"/>
                    <a:pt x="20043" y="16174"/>
                    <a:pt x="20038" y="16159"/>
                  </a:cubicBezTo>
                  <a:cubicBezTo>
                    <a:pt x="20041" y="16028"/>
                    <a:pt x="19987" y="15910"/>
                    <a:pt x="19961" y="15785"/>
                  </a:cubicBezTo>
                  <a:cubicBezTo>
                    <a:pt x="19949" y="15739"/>
                    <a:pt x="19970" y="15663"/>
                    <a:pt x="19944" y="15595"/>
                  </a:cubicBezTo>
                  <a:cubicBezTo>
                    <a:pt x="19945" y="15546"/>
                    <a:pt x="19951" y="15554"/>
                    <a:pt x="19944" y="15511"/>
                  </a:cubicBezTo>
                  <a:lnTo>
                    <a:pt x="19945" y="15401"/>
                  </a:lnTo>
                  <a:lnTo>
                    <a:pt x="19944" y="15391"/>
                  </a:lnTo>
                  <a:lnTo>
                    <a:pt x="19945" y="15359"/>
                  </a:lnTo>
                  <a:cubicBezTo>
                    <a:pt x="19944" y="15326"/>
                    <a:pt x="19951" y="15282"/>
                    <a:pt x="19937" y="15264"/>
                  </a:cubicBezTo>
                  <a:cubicBezTo>
                    <a:pt x="19943" y="15225"/>
                    <a:pt x="19921" y="15219"/>
                    <a:pt x="19927" y="15179"/>
                  </a:cubicBezTo>
                  <a:cubicBezTo>
                    <a:pt x="19937" y="15178"/>
                    <a:pt x="19936" y="15163"/>
                    <a:pt x="19935" y="15148"/>
                  </a:cubicBezTo>
                  <a:lnTo>
                    <a:pt x="19935" y="15127"/>
                  </a:lnTo>
                  <a:lnTo>
                    <a:pt x="19935" y="15084"/>
                  </a:lnTo>
                  <a:lnTo>
                    <a:pt x="19937" y="15060"/>
                  </a:lnTo>
                  <a:lnTo>
                    <a:pt x="19937" y="14975"/>
                  </a:lnTo>
                  <a:lnTo>
                    <a:pt x="19935" y="14965"/>
                  </a:lnTo>
                  <a:cubicBezTo>
                    <a:pt x="19945" y="14963"/>
                    <a:pt x="19942" y="14945"/>
                    <a:pt x="19944" y="14933"/>
                  </a:cubicBezTo>
                  <a:lnTo>
                    <a:pt x="19945" y="14880"/>
                  </a:lnTo>
                  <a:cubicBezTo>
                    <a:pt x="19965" y="14862"/>
                    <a:pt x="19947" y="14796"/>
                    <a:pt x="19952" y="14760"/>
                  </a:cubicBezTo>
                  <a:lnTo>
                    <a:pt x="19954" y="14708"/>
                  </a:lnTo>
                  <a:cubicBezTo>
                    <a:pt x="19922" y="14707"/>
                    <a:pt x="19884" y="14699"/>
                    <a:pt x="19893" y="14750"/>
                  </a:cubicBezTo>
                  <a:lnTo>
                    <a:pt x="19893" y="14764"/>
                  </a:lnTo>
                  <a:cubicBezTo>
                    <a:pt x="19879" y="14806"/>
                    <a:pt x="19888" y="14875"/>
                    <a:pt x="19886" y="14933"/>
                  </a:cubicBezTo>
                  <a:lnTo>
                    <a:pt x="19886" y="14954"/>
                  </a:lnTo>
                  <a:lnTo>
                    <a:pt x="19885" y="15000"/>
                  </a:lnTo>
                  <a:cubicBezTo>
                    <a:pt x="19879" y="15032"/>
                    <a:pt x="19826" y="15049"/>
                    <a:pt x="19834" y="14986"/>
                  </a:cubicBezTo>
                  <a:cubicBezTo>
                    <a:pt x="19810" y="14988"/>
                    <a:pt x="19841" y="14921"/>
                    <a:pt x="19817" y="14922"/>
                  </a:cubicBezTo>
                  <a:lnTo>
                    <a:pt x="19815" y="14870"/>
                  </a:lnTo>
                  <a:lnTo>
                    <a:pt x="19808" y="14870"/>
                  </a:lnTo>
                  <a:cubicBezTo>
                    <a:pt x="19810" y="14850"/>
                    <a:pt x="19797" y="14846"/>
                    <a:pt x="19798" y="14827"/>
                  </a:cubicBezTo>
                  <a:lnTo>
                    <a:pt x="19808" y="14827"/>
                  </a:lnTo>
                  <a:cubicBezTo>
                    <a:pt x="19809" y="14794"/>
                    <a:pt x="19805" y="14765"/>
                    <a:pt x="19792" y="14750"/>
                  </a:cubicBezTo>
                  <a:cubicBezTo>
                    <a:pt x="19774" y="14754"/>
                    <a:pt x="19768" y="14743"/>
                    <a:pt x="19756" y="14739"/>
                  </a:cubicBezTo>
                  <a:cubicBezTo>
                    <a:pt x="19761" y="14710"/>
                    <a:pt x="19773" y="14690"/>
                    <a:pt x="19790" y="14676"/>
                  </a:cubicBezTo>
                  <a:lnTo>
                    <a:pt x="19792" y="14665"/>
                  </a:lnTo>
                  <a:lnTo>
                    <a:pt x="19792" y="14644"/>
                  </a:lnTo>
                  <a:lnTo>
                    <a:pt x="19790" y="14634"/>
                  </a:lnTo>
                  <a:lnTo>
                    <a:pt x="19800" y="14634"/>
                  </a:lnTo>
                  <a:cubicBezTo>
                    <a:pt x="19787" y="14545"/>
                    <a:pt x="19820" y="14473"/>
                    <a:pt x="19825" y="14440"/>
                  </a:cubicBezTo>
                  <a:lnTo>
                    <a:pt x="19825" y="14433"/>
                  </a:lnTo>
                  <a:cubicBezTo>
                    <a:pt x="19812" y="14394"/>
                    <a:pt x="19884" y="14375"/>
                    <a:pt x="19876" y="14412"/>
                  </a:cubicBezTo>
                  <a:cubicBezTo>
                    <a:pt x="19884" y="14421"/>
                    <a:pt x="19883" y="14482"/>
                    <a:pt x="19901" y="14507"/>
                  </a:cubicBezTo>
                  <a:cubicBezTo>
                    <a:pt x="19931" y="14511"/>
                    <a:pt x="19951" y="14504"/>
                    <a:pt x="19945" y="14465"/>
                  </a:cubicBezTo>
                  <a:lnTo>
                    <a:pt x="19944" y="14433"/>
                  </a:lnTo>
                  <a:cubicBezTo>
                    <a:pt x="19961" y="14411"/>
                    <a:pt x="19919" y="14372"/>
                    <a:pt x="19927" y="14327"/>
                  </a:cubicBezTo>
                  <a:lnTo>
                    <a:pt x="19927" y="14313"/>
                  </a:lnTo>
                  <a:cubicBezTo>
                    <a:pt x="19916" y="14201"/>
                    <a:pt x="19937" y="14181"/>
                    <a:pt x="19952" y="14091"/>
                  </a:cubicBezTo>
                  <a:cubicBezTo>
                    <a:pt x="19991" y="14078"/>
                    <a:pt x="19985" y="14120"/>
                    <a:pt x="20020" y="14112"/>
                  </a:cubicBezTo>
                  <a:cubicBezTo>
                    <a:pt x="20016" y="14138"/>
                    <a:pt x="20035" y="14135"/>
                    <a:pt x="20028" y="14165"/>
                  </a:cubicBezTo>
                  <a:lnTo>
                    <a:pt x="20030" y="14176"/>
                  </a:lnTo>
                  <a:lnTo>
                    <a:pt x="20037" y="14176"/>
                  </a:lnTo>
                  <a:lnTo>
                    <a:pt x="20037" y="14197"/>
                  </a:lnTo>
                  <a:cubicBezTo>
                    <a:pt x="19988" y="14232"/>
                    <a:pt x="20012" y="14382"/>
                    <a:pt x="20038" y="14433"/>
                  </a:cubicBezTo>
                  <a:lnTo>
                    <a:pt x="20055" y="14433"/>
                  </a:lnTo>
                  <a:cubicBezTo>
                    <a:pt x="20085" y="14400"/>
                    <a:pt x="20095" y="14491"/>
                    <a:pt x="20106" y="14419"/>
                  </a:cubicBezTo>
                  <a:lnTo>
                    <a:pt x="20106" y="14398"/>
                  </a:lnTo>
                  <a:cubicBezTo>
                    <a:pt x="20129" y="14377"/>
                    <a:pt x="20133" y="14333"/>
                    <a:pt x="20148" y="14303"/>
                  </a:cubicBezTo>
                  <a:cubicBezTo>
                    <a:pt x="20173" y="14328"/>
                    <a:pt x="20140" y="14366"/>
                    <a:pt x="20157" y="14391"/>
                  </a:cubicBezTo>
                  <a:cubicBezTo>
                    <a:pt x="20159" y="14408"/>
                    <a:pt x="20149" y="14409"/>
                    <a:pt x="20148" y="14422"/>
                  </a:cubicBezTo>
                  <a:cubicBezTo>
                    <a:pt x="20093" y="14435"/>
                    <a:pt x="20146" y="14579"/>
                    <a:pt x="20116" y="14623"/>
                  </a:cubicBezTo>
                  <a:cubicBezTo>
                    <a:pt x="20115" y="14643"/>
                    <a:pt x="20109" y="14662"/>
                    <a:pt x="20098" y="14669"/>
                  </a:cubicBezTo>
                  <a:cubicBezTo>
                    <a:pt x="20097" y="14688"/>
                    <a:pt x="20108" y="14687"/>
                    <a:pt x="20106" y="14708"/>
                  </a:cubicBezTo>
                  <a:cubicBezTo>
                    <a:pt x="20103" y="14743"/>
                    <a:pt x="20086" y="14764"/>
                    <a:pt x="20072" y="14785"/>
                  </a:cubicBezTo>
                  <a:cubicBezTo>
                    <a:pt x="20068" y="14794"/>
                    <a:pt x="20063" y="14802"/>
                    <a:pt x="20064" y="14817"/>
                  </a:cubicBezTo>
                  <a:cubicBezTo>
                    <a:pt x="20063" y="14830"/>
                    <a:pt x="20053" y="14831"/>
                    <a:pt x="20055" y="14848"/>
                  </a:cubicBezTo>
                  <a:lnTo>
                    <a:pt x="20055" y="14855"/>
                  </a:lnTo>
                  <a:lnTo>
                    <a:pt x="20055" y="14891"/>
                  </a:lnTo>
                  <a:cubicBezTo>
                    <a:pt x="20050" y="14948"/>
                    <a:pt x="20067" y="15031"/>
                    <a:pt x="20047" y="15070"/>
                  </a:cubicBezTo>
                  <a:lnTo>
                    <a:pt x="20047" y="15155"/>
                  </a:lnTo>
                  <a:cubicBezTo>
                    <a:pt x="20067" y="15191"/>
                    <a:pt x="20050" y="15274"/>
                    <a:pt x="20055" y="15327"/>
                  </a:cubicBezTo>
                  <a:cubicBezTo>
                    <a:pt x="20054" y="15336"/>
                    <a:pt x="20059" y="15337"/>
                    <a:pt x="20064" y="15338"/>
                  </a:cubicBezTo>
                  <a:lnTo>
                    <a:pt x="20064" y="15394"/>
                  </a:lnTo>
                  <a:lnTo>
                    <a:pt x="20072" y="15391"/>
                  </a:lnTo>
                  <a:lnTo>
                    <a:pt x="20089" y="15391"/>
                  </a:lnTo>
                  <a:cubicBezTo>
                    <a:pt x="20127" y="15418"/>
                    <a:pt x="20096" y="15533"/>
                    <a:pt x="20106" y="15595"/>
                  </a:cubicBezTo>
                  <a:cubicBezTo>
                    <a:pt x="20091" y="15599"/>
                    <a:pt x="20084" y="15576"/>
                    <a:pt x="20081" y="15592"/>
                  </a:cubicBezTo>
                  <a:lnTo>
                    <a:pt x="20081" y="15627"/>
                  </a:lnTo>
                  <a:lnTo>
                    <a:pt x="20081" y="15697"/>
                  </a:lnTo>
                  <a:lnTo>
                    <a:pt x="20081" y="15711"/>
                  </a:lnTo>
                  <a:lnTo>
                    <a:pt x="20081" y="15725"/>
                  </a:lnTo>
                  <a:cubicBezTo>
                    <a:pt x="20100" y="15727"/>
                    <a:pt x="20084" y="15767"/>
                    <a:pt x="20089" y="15785"/>
                  </a:cubicBezTo>
                  <a:lnTo>
                    <a:pt x="20089" y="15947"/>
                  </a:lnTo>
                  <a:cubicBezTo>
                    <a:pt x="20095" y="16029"/>
                    <a:pt x="20066" y="16070"/>
                    <a:pt x="20072" y="16151"/>
                  </a:cubicBezTo>
                  <a:cubicBezTo>
                    <a:pt x="20091" y="16176"/>
                    <a:pt x="20076" y="16214"/>
                    <a:pt x="20047" y="16211"/>
                  </a:cubicBezTo>
                  <a:close/>
                  <a:moveTo>
                    <a:pt x="20407" y="15327"/>
                  </a:moveTo>
                  <a:cubicBezTo>
                    <a:pt x="20417" y="15296"/>
                    <a:pt x="20396" y="15243"/>
                    <a:pt x="20424" y="15215"/>
                  </a:cubicBezTo>
                  <a:cubicBezTo>
                    <a:pt x="20410" y="15180"/>
                    <a:pt x="20426" y="15175"/>
                    <a:pt x="20424" y="15130"/>
                  </a:cubicBezTo>
                  <a:cubicBezTo>
                    <a:pt x="20429" y="15129"/>
                    <a:pt x="20434" y="15129"/>
                    <a:pt x="20432" y="15120"/>
                  </a:cubicBezTo>
                  <a:lnTo>
                    <a:pt x="20432" y="15056"/>
                  </a:lnTo>
                  <a:lnTo>
                    <a:pt x="20432" y="14993"/>
                  </a:lnTo>
                  <a:cubicBezTo>
                    <a:pt x="20432" y="14986"/>
                    <a:pt x="20431" y="14980"/>
                    <a:pt x="20424" y="14982"/>
                  </a:cubicBezTo>
                  <a:lnTo>
                    <a:pt x="20424" y="14975"/>
                  </a:lnTo>
                  <a:lnTo>
                    <a:pt x="20424" y="14961"/>
                  </a:lnTo>
                  <a:cubicBezTo>
                    <a:pt x="20443" y="14953"/>
                    <a:pt x="20427" y="14906"/>
                    <a:pt x="20432" y="14880"/>
                  </a:cubicBezTo>
                  <a:cubicBezTo>
                    <a:pt x="20444" y="14866"/>
                    <a:pt x="20441" y="14828"/>
                    <a:pt x="20441" y="14799"/>
                  </a:cubicBezTo>
                  <a:lnTo>
                    <a:pt x="20441" y="14792"/>
                  </a:lnTo>
                  <a:cubicBezTo>
                    <a:pt x="20417" y="14793"/>
                    <a:pt x="20424" y="14774"/>
                    <a:pt x="20407" y="14792"/>
                  </a:cubicBezTo>
                  <a:cubicBezTo>
                    <a:pt x="20394" y="14787"/>
                    <a:pt x="20408" y="14783"/>
                    <a:pt x="20407" y="14771"/>
                  </a:cubicBezTo>
                  <a:cubicBezTo>
                    <a:pt x="20399" y="14776"/>
                    <a:pt x="20392" y="14780"/>
                    <a:pt x="20390" y="14792"/>
                  </a:cubicBezTo>
                  <a:lnTo>
                    <a:pt x="20390" y="14834"/>
                  </a:lnTo>
                  <a:lnTo>
                    <a:pt x="20380" y="14834"/>
                  </a:lnTo>
                  <a:lnTo>
                    <a:pt x="20380" y="14877"/>
                  </a:lnTo>
                  <a:lnTo>
                    <a:pt x="20382" y="14929"/>
                  </a:lnTo>
                  <a:lnTo>
                    <a:pt x="20382" y="14986"/>
                  </a:lnTo>
                  <a:cubicBezTo>
                    <a:pt x="20381" y="14992"/>
                    <a:pt x="20380" y="14998"/>
                    <a:pt x="20373" y="14996"/>
                  </a:cubicBezTo>
                  <a:lnTo>
                    <a:pt x="20373" y="15003"/>
                  </a:lnTo>
                  <a:lnTo>
                    <a:pt x="20373" y="15067"/>
                  </a:lnTo>
                  <a:lnTo>
                    <a:pt x="20371" y="15197"/>
                  </a:lnTo>
                  <a:lnTo>
                    <a:pt x="20371" y="15303"/>
                  </a:lnTo>
                  <a:lnTo>
                    <a:pt x="20373" y="15313"/>
                  </a:lnTo>
                  <a:cubicBezTo>
                    <a:pt x="20385" y="15317"/>
                    <a:pt x="20389" y="15332"/>
                    <a:pt x="20407" y="15327"/>
                  </a:cubicBezTo>
                  <a:close/>
                  <a:moveTo>
                    <a:pt x="20679" y="14704"/>
                  </a:moveTo>
                  <a:cubicBezTo>
                    <a:pt x="20671" y="14664"/>
                    <a:pt x="20661" y="14677"/>
                    <a:pt x="20671" y="14630"/>
                  </a:cubicBezTo>
                  <a:lnTo>
                    <a:pt x="20662" y="14634"/>
                  </a:lnTo>
                  <a:cubicBezTo>
                    <a:pt x="20643" y="14632"/>
                    <a:pt x="20659" y="14585"/>
                    <a:pt x="20654" y="14567"/>
                  </a:cubicBezTo>
                  <a:lnTo>
                    <a:pt x="20654" y="14560"/>
                  </a:lnTo>
                  <a:cubicBezTo>
                    <a:pt x="20650" y="14550"/>
                    <a:pt x="20646" y="14541"/>
                    <a:pt x="20637" y="14538"/>
                  </a:cubicBezTo>
                  <a:lnTo>
                    <a:pt x="20637" y="14496"/>
                  </a:lnTo>
                  <a:lnTo>
                    <a:pt x="20628" y="14493"/>
                  </a:lnTo>
                  <a:cubicBezTo>
                    <a:pt x="20626" y="14477"/>
                    <a:pt x="20613" y="14475"/>
                    <a:pt x="20610" y="14461"/>
                  </a:cubicBezTo>
                  <a:cubicBezTo>
                    <a:pt x="20580" y="14452"/>
                    <a:pt x="20574" y="14473"/>
                    <a:pt x="20559" y="14482"/>
                  </a:cubicBezTo>
                  <a:lnTo>
                    <a:pt x="20561" y="14493"/>
                  </a:lnTo>
                  <a:cubicBezTo>
                    <a:pt x="20551" y="14505"/>
                    <a:pt x="20549" y="14530"/>
                    <a:pt x="20551" y="14556"/>
                  </a:cubicBezTo>
                  <a:lnTo>
                    <a:pt x="20552" y="14630"/>
                  </a:lnTo>
                  <a:cubicBezTo>
                    <a:pt x="20550" y="14661"/>
                    <a:pt x="20571" y="14662"/>
                    <a:pt x="20569" y="14693"/>
                  </a:cubicBezTo>
                  <a:cubicBezTo>
                    <a:pt x="20569" y="14693"/>
                    <a:pt x="20569" y="14708"/>
                    <a:pt x="20569" y="14708"/>
                  </a:cubicBezTo>
                  <a:cubicBezTo>
                    <a:pt x="20581" y="14697"/>
                    <a:pt x="20595" y="14687"/>
                    <a:pt x="20603" y="14672"/>
                  </a:cubicBezTo>
                  <a:lnTo>
                    <a:pt x="20637" y="14672"/>
                  </a:lnTo>
                  <a:cubicBezTo>
                    <a:pt x="20629" y="14722"/>
                    <a:pt x="20665" y="14668"/>
                    <a:pt x="20662" y="14697"/>
                  </a:cubicBezTo>
                  <a:cubicBezTo>
                    <a:pt x="20671" y="14697"/>
                    <a:pt x="20672" y="14702"/>
                    <a:pt x="20679" y="14704"/>
                  </a:cubicBezTo>
                  <a:close/>
                  <a:moveTo>
                    <a:pt x="20441" y="14665"/>
                  </a:moveTo>
                  <a:cubicBezTo>
                    <a:pt x="20442" y="14657"/>
                    <a:pt x="20449" y="14651"/>
                    <a:pt x="20449" y="14641"/>
                  </a:cubicBezTo>
                  <a:cubicBezTo>
                    <a:pt x="20456" y="14586"/>
                    <a:pt x="20470" y="14532"/>
                    <a:pt x="20432" y="14507"/>
                  </a:cubicBezTo>
                  <a:cubicBezTo>
                    <a:pt x="20410" y="14508"/>
                    <a:pt x="20415" y="14542"/>
                    <a:pt x="20415" y="14570"/>
                  </a:cubicBezTo>
                  <a:cubicBezTo>
                    <a:pt x="20410" y="14613"/>
                    <a:pt x="20422" y="14688"/>
                    <a:pt x="20441" y="14665"/>
                  </a:cubicBezTo>
                  <a:close/>
                  <a:moveTo>
                    <a:pt x="19893" y="15673"/>
                  </a:moveTo>
                  <a:cubicBezTo>
                    <a:pt x="19882" y="15673"/>
                    <a:pt x="19885" y="15691"/>
                    <a:pt x="19876" y="15694"/>
                  </a:cubicBezTo>
                  <a:cubicBezTo>
                    <a:pt x="19876" y="15647"/>
                    <a:pt x="19854" y="15620"/>
                    <a:pt x="19868" y="15584"/>
                  </a:cubicBezTo>
                  <a:cubicBezTo>
                    <a:pt x="19867" y="15571"/>
                    <a:pt x="19865" y="15559"/>
                    <a:pt x="19851" y="15563"/>
                  </a:cubicBezTo>
                  <a:cubicBezTo>
                    <a:pt x="19849" y="15576"/>
                    <a:pt x="19851" y="15597"/>
                    <a:pt x="19841" y="15599"/>
                  </a:cubicBezTo>
                  <a:cubicBezTo>
                    <a:pt x="19844" y="15660"/>
                    <a:pt x="19849" y="15719"/>
                    <a:pt x="19832" y="15778"/>
                  </a:cubicBezTo>
                  <a:cubicBezTo>
                    <a:pt x="19822" y="15765"/>
                    <a:pt x="19824" y="15741"/>
                    <a:pt x="19825" y="15715"/>
                  </a:cubicBezTo>
                  <a:cubicBezTo>
                    <a:pt x="19814" y="15701"/>
                    <a:pt x="19817" y="15669"/>
                    <a:pt x="19817" y="15641"/>
                  </a:cubicBezTo>
                  <a:cubicBezTo>
                    <a:pt x="19810" y="15615"/>
                    <a:pt x="19810" y="15590"/>
                    <a:pt x="19825" y="15567"/>
                  </a:cubicBezTo>
                  <a:lnTo>
                    <a:pt x="19825" y="15525"/>
                  </a:lnTo>
                  <a:cubicBezTo>
                    <a:pt x="19817" y="15524"/>
                    <a:pt x="19819" y="15508"/>
                    <a:pt x="19817" y="15500"/>
                  </a:cubicBezTo>
                  <a:lnTo>
                    <a:pt x="19817" y="15493"/>
                  </a:lnTo>
                  <a:cubicBezTo>
                    <a:pt x="19835" y="15495"/>
                    <a:pt x="19821" y="15455"/>
                    <a:pt x="19825" y="15440"/>
                  </a:cubicBezTo>
                  <a:cubicBezTo>
                    <a:pt x="19821" y="15440"/>
                    <a:pt x="19816" y="15428"/>
                    <a:pt x="19825" y="15426"/>
                  </a:cubicBezTo>
                  <a:cubicBezTo>
                    <a:pt x="19805" y="15415"/>
                    <a:pt x="19842" y="15377"/>
                    <a:pt x="19815" y="15363"/>
                  </a:cubicBezTo>
                  <a:lnTo>
                    <a:pt x="19817" y="15352"/>
                  </a:lnTo>
                  <a:lnTo>
                    <a:pt x="19815" y="15341"/>
                  </a:lnTo>
                  <a:cubicBezTo>
                    <a:pt x="19828" y="15339"/>
                    <a:pt x="19823" y="15318"/>
                    <a:pt x="19817" y="15310"/>
                  </a:cubicBezTo>
                  <a:lnTo>
                    <a:pt x="19817" y="15289"/>
                  </a:lnTo>
                  <a:lnTo>
                    <a:pt x="19817" y="15204"/>
                  </a:lnTo>
                  <a:cubicBezTo>
                    <a:pt x="19858" y="15213"/>
                    <a:pt x="19846" y="15282"/>
                    <a:pt x="19842" y="15320"/>
                  </a:cubicBezTo>
                  <a:cubicBezTo>
                    <a:pt x="19873" y="15325"/>
                    <a:pt x="19861" y="15381"/>
                    <a:pt x="19876" y="15405"/>
                  </a:cubicBezTo>
                  <a:lnTo>
                    <a:pt x="19876" y="15419"/>
                  </a:lnTo>
                  <a:cubicBezTo>
                    <a:pt x="19881" y="15419"/>
                    <a:pt x="19886" y="15420"/>
                    <a:pt x="19885" y="15430"/>
                  </a:cubicBezTo>
                  <a:cubicBezTo>
                    <a:pt x="19890" y="15465"/>
                    <a:pt x="19873" y="15528"/>
                    <a:pt x="19893" y="15546"/>
                  </a:cubicBezTo>
                  <a:cubicBezTo>
                    <a:pt x="19890" y="15585"/>
                    <a:pt x="19894" y="15614"/>
                    <a:pt x="19901" y="15641"/>
                  </a:cubicBezTo>
                  <a:cubicBezTo>
                    <a:pt x="19891" y="15643"/>
                    <a:pt x="19894" y="15660"/>
                    <a:pt x="19893" y="15673"/>
                  </a:cubicBezTo>
                  <a:close/>
                  <a:moveTo>
                    <a:pt x="20449" y="14218"/>
                  </a:moveTo>
                  <a:cubicBezTo>
                    <a:pt x="20472" y="14193"/>
                    <a:pt x="20443" y="14101"/>
                    <a:pt x="20466" y="14077"/>
                  </a:cubicBezTo>
                  <a:cubicBezTo>
                    <a:pt x="20454" y="14034"/>
                    <a:pt x="20455" y="14030"/>
                    <a:pt x="20449" y="13993"/>
                  </a:cubicBezTo>
                  <a:cubicBezTo>
                    <a:pt x="20406" y="14006"/>
                    <a:pt x="20390" y="14089"/>
                    <a:pt x="20407" y="14144"/>
                  </a:cubicBezTo>
                  <a:lnTo>
                    <a:pt x="20407" y="14151"/>
                  </a:lnTo>
                  <a:cubicBezTo>
                    <a:pt x="20411" y="14160"/>
                    <a:pt x="20416" y="14168"/>
                    <a:pt x="20415" y="14183"/>
                  </a:cubicBezTo>
                  <a:cubicBezTo>
                    <a:pt x="20432" y="14187"/>
                    <a:pt x="20422" y="14227"/>
                    <a:pt x="20449" y="14218"/>
                  </a:cubicBezTo>
                  <a:close/>
                  <a:moveTo>
                    <a:pt x="19694" y="15637"/>
                  </a:moveTo>
                  <a:cubicBezTo>
                    <a:pt x="19685" y="15644"/>
                    <a:pt x="19683" y="15662"/>
                    <a:pt x="19666" y="15658"/>
                  </a:cubicBezTo>
                  <a:cubicBezTo>
                    <a:pt x="19662" y="15643"/>
                    <a:pt x="19677" y="15604"/>
                    <a:pt x="19658" y="15606"/>
                  </a:cubicBezTo>
                  <a:lnTo>
                    <a:pt x="19660" y="15595"/>
                  </a:lnTo>
                  <a:cubicBezTo>
                    <a:pt x="19686" y="15591"/>
                    <a:pt x="19674" y="15633"/>
                    <a:pt x="19694" y="15637"/>
                  </a:cubicBezTo>
                  <a:close/>
                  <a:moveTo>
                    <a:pt x="19795" y="15201"/>
                  </a:moveTo>
                  <a:cubicBezTo>
                    <a:pt x="19758" y="15215"/>
                    <a:pt x="19783" y="15150"/>
                    <a:pt x="19751" y="15158"/>
                  </a:cubicBezTo>
                  <a:cubicBezTo>
                    <a:pt x="19781" y="15141"/>
                    <a:pt x="19746" y="15082"/>
                    <a:pt x="19778" y="15053"/>
                  </a:cubicBezTo>
                  <a:cubicBezTo>
                    <a:pt x="19780" y="15040"/>
                    <a:pt x="19787" y="15046"/>
                    <a:pt x="19795" y="15053"/>
                  </a:cubicBezTo>
                  <a:lnTo>
                    <a:pt x="19793" y="15063"/>
                  </a:lnTo>
                  <a:lnTo>
                    <a:pt x="19793" y="15084"/>
                  </a:lnTo>
                  <a:lnTo>
                    <a:pt x="19795" y="15158"/>
                  </a:lnTo>
                  <a:lnTo>
                    <a:pt x="19795" y="15179"/>
                  </a:lnTo>
                  <a:lnTo>
                    <a:pt x="19795" y="15201"/>
                  </a:lnTo>
                  <a:close/>
                  <a:moveTo>
                    <a:pt x="20231" y="14292"/>
                  </a:moveTo>
                  <a:cubicBezTo>
                    <a:pt x="20219" y="14292"/>
                    <a:pt x="20213" y="14297"/>
                    <a:pt x="20206" y="14303"/>
                  </a:cubicBezTo>
                  <a:cubicBezTo>
                    <a:pt x="20195" y="14266"/>
                    <a:pt x="20190" y="14224"/>
                    <a:pt x="20189" y="14176"/>
                  </a:cubicBezTo>
                  <a:cubicBezTo>
                    <a:pt x="20225" y="14166"/>
                    <a:pt x="20202" y="14139"/>
                    <a:pt x="20214" y="14109"/>
                  </a:cubicBezTo>
                  <a:cubicBezTo>
                    <a:pt x="20229" y="14102"/>
                    <a:pt x="20213" y="14062"/>
                    <a:pt x="20231" y="14060"/>
                  </a:cubicBezTo>
                  <a:cubicBezTo>
                    <a:pt x="20246" y="14084"/>
                    <a:pt x="20251" y="14118"/>
                    <a:pt x="20248" y="14165"/>
                  </a:cubicBezTo>
                  <a:cubicBezTo>
                    <a:pt x="20228" y="14213"/>
                    <a:pt x="20225" y="14221"/>
                    <a:pt x="20231" y="14292"/>
                  </a:cubicBezTo>
                  <a:close/>
                  <a:moveTo>
                    <a:pt x="19680" y="15433"/>
                  </a:moveTo>
                  <a:cubicBezTo>
                    <a:pt x="19680" y="15413"/>
                    <a:pt x="19674" y="15414"/>
                    <a:pt x="19663" y="15426"/>
                  </a:cubicBezTo>
                  <a:cubicBezTo>
                    <a:pt x="19668" y="15403"/>
                    <a:pt x="19683" y="15340"/>
                    <a:pt x="19663" y="15320"/>
                  </a:cubicBezTo>
                  <a:lnTo>
                    <a:pt x="19663" y="15201"/>
                  </a:lnTo>
                  <a:cubicBezTo>
                    <a:pt x="19679" y="15220"/>
                    <a:pt x="19686" y="15253"/>
                    <a:pt x="19705" y="15268"/>
                  </a:cubicBezTo>
                  <a:cubicBezTo>
                    <a:pt x="19712" y="15308"/>
                    <a:pt x="19695" y="15314"/>
                    <a:pt x="19697" y="15349"/>
                  </a:cubicBezTo>
                  <a:cubicBezTo>
                    <a:pt x="19661" y="15363"/>
                    <a:pt x="19705" y="15410"/>
                    <a:pt x="19680" y="15433"/>
                  </a:cubicBezTo>
                  <a:close/>
                  <a:moveTo>
                    <a:pt x="19746" y="15296"/>
                  </a:moveTo>
                  <a:cubicBezTo>
                    <a:pt x="19744" y="15311"/>
                    <a:pt x="19738" y="15324"/>
                    <a:pt x="19721" y="15320"/>
                  </a:cubicBezTo>
                  <a:lnTo>
                    <a:pt x="19721" y="15243"/>
                  </a:lnTo>
                  <a:lnTo>
                    <a:pt x="19746" y="15246"/>
                  </a:lnTo>
                  <a:cubicBezTo>
                    <a:pt x="19745" y="15263"/>
                    <a:pt x="19748" y="15280"/>
                    <a:pt x="19746" y="15296"/>
                  </a:cubicBezTo>
                  <a:close/>
                  <a:moveTo>
                    <a:pt x="19783" y="14549"/>
                  </a:moveTo>
                  <a:cubicBezTo>
                    <a:pt x="19774" y="14474"/>
                    <a:pt x="19703" y="14338"/>
                    <a:pt x="19808" y="14313"/>
                  </a:cubicBezTo>
                  <a:cubicBezTo>
                    <a:pt x="19832" y="14390"/>
                    <a:pt x="19796" y="14408"/>
                    <a:pt x="19775" y="14454"/>
                  </a:cubicBezTo>
                  <a:cubicBezTo>
                    <a:pt x="19792" y="14485"/>
                    <a:pt x="19792" y="14525"/>
                    <a:pt x="19783" y="14549"/>
                  </a:cubicBezTo>
                  <a:close/>
                  <a:moveTo>
                    <a:pt x="19543" y="14824"/>
                  </a:moveTo>
                  <a:cubicBezTo>
                    <a:pt x="19524" y="14849"/>
                    <a:pt x="19509" y="14820"/>
                    <a:pt x="19482" y="14824"/>
                  </a:cubicBezTo>
                  <a:cubicBezTo>
                    <a:pt x="19480" y="14779"/>
                    <a:pt x="19447" y="14737"/>
                    <a:pt x="19492" y="14718"/>
                  </a:cubicBezTo>
                  <a:cubicBezTo>
                    <a:pt x="19520" y="14744"/>
                    <a:pt x="19488" y="14793"/>
                    <a:pt x="19516" y="14803"/>
                  </a:cubicBezTo>
                  <a:cubicBezTo>
                    <a:pt x="19517" y="14787"/>
                    <a:pt x="19515" y="14764"/>
                    <a:pt x="19526" y="14760"/>
                  </a:cubicBezTo>
                  <a:cubicBezTo>
                    <a:pt x="19524" y="14792"/>
                    <a:pt x="19545" y="14792"/>
                    <a:pt x="19543" y="14824"/>
                  </a:cubicBezTo>
                  <a:close/>
                  <a:moveTo>
                    <a:pt x="19619" y="14644"/>
                  </a:moveTo>
                  <a:cubicBezTo>
                    <a:pt x="19596" y="14652"/>
                    <a:pt x="19625" y="14594"/>
                    <a:pt x="19602" y="14602"/>
                  </a:cubicBezTo>
                  <a:cubicBezTo>
                    <a:pt x="19609" y="14589"/>
                    <a:pt x="19613" y="14574"/>
                    <a:pt x="19611" y="14549"/>
                  </a:cubicBezTo>
                  <a:cubicBezTo>
                    <a:pt x="19613" y="14521"/>
                    <a:pt x="19601" y="14452"/>
                    <a:pt x="19628" y="14486"/>
                  </a:cubicBezTo>
                  <a:cubicBezTo>
                    <a:pt x="19637" y="14498"/>
                    <a:pt x="19639" y="14523"/>
                    <a:pt x="19638" y="14549"/>
                  </a:cubicBezTo>
                  <a:cubicBezTo>
                    <a:pt x="19633" y="14565"/>
                    <a:pt x="19657" y="14626"/>
                    <a:pt x="19619" y="14644"/>
                  </a:cubicBezTo>
                  <a:close/>
                  <a:moveTo>
                    <a:pt x="19964" y="13672"/>
                  </a:moveTo>
                  <a:lnTo>
                    <a:pt x="19964" y="13651"/>
                  </a:lnTo>
                  <a:cubicBezTo>
                    <a:pt x="19964" y="13633"/>
                    <a:pt x="19956" y="13624"/>
                    <a:pt x="19945" y="13619"/>
                  </a:cubicBezTo>
                  <a:cubicBezTo>
                    <a:pt x="19912" y="13646"/>
                    <a:pt x="19899" y="13673"/>
                    <a:pt x="19913" y="13736"/>
                  </a:cubicBezTo>
                  <a:cubicBezTo>
                    <a:pt x="19900" y="13737"/>
                    <a:pt x="19882" y="13734"/>
                    <a:pt x="19886" y="13757"/>
                  </a:cubicBezTo>
                  <a:cubicBezTo>
                    <a:pt x="19903" y="13739"/>
                    <a:pt x="19897" y="13758"/>
                    <a:pt x="19920" y="13757"/>
                  </a:cubicBezTo>
                  <a:cubicBezTo>
                    <a:pt x="19920" y="13757"/>
                    <a:pt x="19922" y="13704"/>
                    <a:pt x="19922" y="13704"/>
                  </a:cubicBezTo>
                  <a:cubicBezTo>
                    <a:pt x="19952" y="13707"/>
                    <a:pt x="19966" y="13725"/>
                    <a:pt x="19964" y="13672"/>
                  </a:cubicBezTo>
                  <a:close/>
                  <a:moveTo>
                    <a:pt x="20126" y="13299"/>
                  </a:moveTo>
                  <a:cubicBezTo>
                    <a:pt x="20120" y="13266"/>
                    <a:pt x="20154" y="13286"/>
                    <a:pt x="20141" y="13246"/>
                  </a:cubicBezTo>
                  <a:cubicBezTo>
                    <a:pt x="20108" y="13215"/>
                    <a:pt x="19991" y="13240"/>
                    <a:pt x="20049" y="13320"/>
                  </a:cubicBezTo>
                  <a:cubicBezTo>
                    <a:pt x="20077" y="13308"/>
                    <a:pt x="20092" y="13259"/>
                    <a:pt x="20116" y="13299"/>
                  </a:cubicBezTo>
                  <a:lnTo>
                    <a:pt x="20126" y="13299"/>
                  </a:lnTo>
                  <a:close/>
                  <a:moveTo>
                    <a:pt x="19465" y="14535"/>
                  </a:moveTo>
                  <a:cubicBezTo>
                    <a:pt x="19440" y="14546"/>
                    <a:pt x="19450" y="14512"/>
                    <a:pt x="19448" y="14493"/>
                  </a:cubicBezTo>
                  <a:lnTo>
                    <a:pt x="19448" y="14457"/>
                  </a:lnTo>
                  <a:cubicBezTo>
                    <a:pt x="19466" y="14468"/>
                    <a:pt x="19467" y="14501"/>
                    <a:pt x="19465" y="14535"/>
                  </a:cubicBezTo>
                  <a:close/>
                  <a:moveTo>
                    <a:pt x="19759" y="13584"/>
                  </a:moveTo>
                  <a:cubicBezTo>
                    <a:pt x="19787" y="13566"/>
                    <a:pt x="19785" y="13529"/>
                    <a:pt x="19768" y="13503"/>
                  </a:cubicBezTo>
                  <a:cubicBezTo>
                    <a:pt x="19708" y="13524"/>
                    <a:pt x="19692" y="13465"/>
                    <a:pt x="19656" y="13510"/>
                  </a:cubicBezTo>
                  <a:cubicBezTo>
                    <a:pt x="19658" y="13543"/>
                    <a:pt x="19700" y="13531"/>
                    <a:pt x="19726" y="13535"/>
                  </a:cubicBezTo>
                  <a:cubicBezTo>
                    <a:pt x="19726" y="13566"/>
                    <a:pt x="19745" y="13570"/>
                    <a:pt x="19759" y="13584"/>
                  </a:cubicBezTo>
                  <a:close/>
                  <a:moveTo>
                    <a:pt x="19251" y="14081"/>
                  </a:moveTo>
                  <a:cubicBezTo>
                    <a:pt x="19228" y="14084"/>
                    <a:pt x="19223" y="14063"/>
                    <a:pt x="19225" y="14035"/>
                  </a:cubicBezTo>
                  <a:lnTo>
                    <a:pt x="19225" y="14014"/>
                  </a:lnTo>
                  <a:cubicBezTo>
                    <a:pt x="19246" y="13987"/>
                    <a:pt x="19262" y="14021"/>
                    <a:pt x="19259" y="14056"/>
                  </a:cubicBezTo>
                  <a:cubicBezTo>
                    <a:pt x="19251" y="14056"/>
                    <a:pt x="19252" y="14072"/>
                    <a:pt x="19251" y="14081"/>
                  </a:cubicBezTo>
                  <a:close/>
                  <a:moveTo>
                    <a:pt x="19320" y="13711"/>
                  </a:moveTo>
                  <a:cubicBezTo>
                    <a:pt x="19310" y="13720"/>
                    <a:pt x="19297" y="13725"/>
                    <a:pt x="19278" y="13721"/>
                  </a:cubicBezTo>
                  <a:cubicBezTo>
                    <a:pt x="19276" y="13713"/>
                    <a:pt x="19278" y="13697"/>
                    <a:pt x="19269" y="13697"/>
                  </a:cubicBezTo>
                  <a:lnTo>
                    <a:pt x="19269" y="13690"/>
                  </a:lnTo>
                  <a:cubicBezTo>
                    <a:pt x="19270" y="13674"/>
                    <a:pt x="19271" y="13660"/>
                    <a:pt x="19261" y="13658"/>
                  </a:cubicBezTo>
                  <a:cubicBezTo>
                    <a:pt x="19261" y="13658"/>
                    <a:pt x="19261" y="13595"/>
                    <a:pt x="19261" y="13595"/>
                  </a:cubicBezTo>
                  <a:lnTo>
                    <a:pt x="19261" y="13574"/>
                  </a:lnTo>
                  <a:cubicBezTo>
                    <a:pt x="19272" y="13559"/>
                    <a:pt x="19301" y="13559"/>
                    <a:pt x="19311" y="13574"/>
                  </a:cubicBezTo>
                  <a:lnTo>
                    <a:pt x="19311" y="13581"/>
                  </a:lnTo>
                  <a:cubicBezTo>
                    <a:pt x="19319" y="13607"/>
                    <a:pt x="19323" y="13637"/>
                    <a:pt x="19320" y="13676"/>
                  </a:cubicBezTo>
                  <a:lnTo>
                    <a:pt x="19320" y="13690"/>
                  </a:lnTo>
                  <a:lnTo>
                    <a:pt x="19320" y="13711"/>
                  </a:lnTo>
                  <a:close/>
                  <a:moveTo>
                    <a:pt x="20202" y="11816"/>
                  </a:moveTo>
                  <a:lnTo>
                    <a:pt x="20201" y="11763"/>
                  </a:lnTo>
                  <a:cubicBezTo>
                    <a:pt x="20199" y="11754"/>
                    <a:pt x="20206" y="11750"/>
                    <a:pt x="20211" y="11749"/>
                  </a:cubicBezTo>
                  <a:lnTo>
                    <a:pt x="20211" y="11728"/>
                  </a:lnTo>
                  <a:lnTo>
                    <a:pt x="20211" y="11707"/>
                  </a:lnTo>
                  <a:cubicBezTo>
                    <a:pt x="20204" y="11704"/>
                    <a:pt x="20201" y="11702"/>
                    <a:pt x="20202" y="11689"/>
                  </a:cubicBezTo>
                  <a:cubicBezTo>
                    <a:pt x="20191" y="11661"/>
                    <a:pt x="20164" y="11653"/>
                    <a:pt x="20160" y="11615"/>
                  </a:cubicBezTo>
                  <a:lnTo>
                    <a:pt x="20152" y="11612"/>
                  </a:lnTo>
                  <a:cubicBezTo>
                    <a:pt x="20146" y="11524"/>
                    <a:pt x="20141" y="11458"/>
                    <a:pt x="20152" y="11401"/>
                  </a:cubicBezTo>
                  <a:cubicBezTo>
                    <a:pt x="20144" y="11392"/>
                    <a:pt x="20145" y="11372"/>
                    <a:pt x="20133" y="11369"/>
                  </a:cubicBezTo>
                  <a:cubicBezTo>
                    <a:pt x="20131" y="11361"/>
                    <a:pt x="20134" y="11348"/>
                    <a:pt x="20126" y="11348"/>
                  </a:cubicBezTo>
                  <a:cubicBezTo>
                    <a:pt x="20124" y="11323"/>
                    <a:pt x="20109" y="11304"/>
                    <a:pt x="20126" y="11284"/>
                  </a:cubicBezTo>
                  <a:lnTo>
                    <a:pt x="20126" y="11221"/>
                  </a:lnTo>
                  <a:cubicBezTo>
                    <a:pt x="20109" y="11233"/>
                    <a:pt x="20108" y="11233"/>
                    <a:pt x="20118" y="11210"/>
                  </a:cubicBezTo>
                  <a:cubicBezTo>
                    <a:pt x="20116" y="11195"/>
                    <a:pt x="20096" y="11201"/>
                    <a:pt x="20082" y="11200"/>
                  </a:cubicBezTo>
                  <a:cubicBezTo>
                    <a:pt x="20084" y="11226"/>
                    <a:pt x="20078" y="11240"/>
                    <a:pt x="20065" y="11249"/>
                  </a:cubicBezTo>
                  <a:cubicBezTo>
                    <a:pt x="20061" y="11268"/>
                    <a:pt x="20076" y="11315"/>
                    <a:pt x="20057" y="11316"/>
                  </a:cubicBezTo>
                  <a:cubicBezTo>
                    <a:pt x="20055" y="11308"/>
                    <a:pt x="20057" y="11292"/>
                    <a:pt x="20049" y="11291"/>
                  </a:cubicBezTo>
                  <a:cubicBezTo>
                    <a:pt x="20055" y="11339"/>
                    <a:pt x="20037" y="11358"/>
                    <a:pt x="20040" y="11401"/>
                  </a:cubicBezTo>
                  <a:lnTo>
                    <a:pt x="20050" y="11401"/>
                  </a:lnTo>
                  <a:cubicBezTo>
                    <a:pt x="20045" y="11440"/>
                    <a:pt x="20067" y="11441"/>
                    <a:pt x="20065" y="11474"/>
                  </a:cubicBezTo>
                  <a:cubicBezTo>
                    <a:pt x="20062" y="11502"/>
                    <a:pt x="20054" y="11526"/>
                    <a:pt x="20040" y="11541"/>
                  </a:cubicBezTo>
                  <a:lnTo>
                    <a:pt x="20040" y="11633"/>
                  </a:lnTo>
                  <a:lnTo>
                    <a:pt x="20049" y="11637"/>
                  </a:lnTo>
                  <a:lnTo>
                    <a:pt x="20049" y="11784"/>
                  </a:lnTo>
                  <a:cubicBezTo>
                    <a:pt x="20058" y="11787"/>
                    <a:pt x="20054" y="11805"/>
                    <a:pt x="20065" y="11806"/>
                  </a:cubicBezTo>
                  <a:cubicBezTo>
                    <a:pt x="20065" y="11842"/>
                    <a:pt x="20090" y="11845"/>
                    <a:pt x="20108" y="11858"/>
                  </a:cubicBezTo>
                  <a:cubicBezTo>
                    <a:pt x="20114" y="11856"/>
                    <a:pt x="20126" y="11858"/>
                    <a:pt x="20126" y="11848"/>
                  </a:cubicBezTo>
                  <a:cubicBezTo>
                    <a:pt x="20141" y="11847"/>
                    <a:pt x="20151" y="11850"/>
                    <a:pt x="20158" y="11858"/>
                  </a:cubicBezTo>
                  <a:cubicBezTo>
                    <a:pt x="20164" y="11836"/>
                    <a:pt x="20203" y="11859"/>
                    <a:pt x="20194" y="11820"/>
                  </a:cubicBezTo>
                  <a:lnTo>
                    <a:pt x="20202" y="11816"/>
                  </a:lnTo>
                  <a:close/>
                  <a:moveTo>
                    <a:pt x="20858" y="7689"/>
                  </a:moveTo>
                  <a:lnTo>
                    <a:pt x="20858" y="7681"/>
                  </a:lnTo>
                  <a:cubicBezTo>
                    <a:pt x="20840" y="7679"/>
                    <a:pt x="20856" y="7632"/>
                    <a:pt x="20841" y="7625"/>
                  </a:cubicBezTo>
                  <a:cubicBezTo>
                    <a:pt x="20830" y="7611"/>
                    <a:pt x="20810" y="7615"/>
                    <a:pt x="20799" y="7629"/>
                  </a:cubicBezTo>
                  <a:cubicBezTo>
                    <a:pt x="20784" y="7662"/>
                    <a:pt x="20795" y="7693"/>
                    <a:pt x="20799" y="7713"/>
                  </a:cubicBezTo>
                  <a:cubicBezTo>
                    <a:pt x="20820" y="7715"/>
                    <a:pt x="20840" y="7711"/>
                    <a:pt x="20850" y="7699"/>
                  </a:cubicBezTo>
                  <a:cubicBezTo>
                    <a:pt x="20848" y="7690"/>
                    <a:pt x="20853" y="7689"/>
                    <a:pt x="20858" y="7689"/>
                  </a:cubicBezTo>
                  <a:close/>
                  <a:moveTo>
                    <a:pt x="21328" y="2955"/>
                  </a:moveTo>
                  <a:lnTo>
                    <a:pt x="21325" y="2878"/>
                  </a:lnTo>
                  <a:cubicBezTo>
                    <a:pt x="21325" y="2878"/>
                    <a:pt x="21328" y="2955"/>
                    <a:pt x="21328" y="2955"/>
                  </a:cubicBezTo>
                  <a:close/>
                  <a:moveTo>
                    <a:pt x="21259" y="1874"/>
                  </a:moveTo>
                  <a:cubicBezTo>
                    <a:pt x="21243" y="1776"/>
                    <a:pt x="21229" y="1678"/>
                    <a:pt x="21208" y="1585"/>
                  </a:cubicBezTo>
                  <a:cubicBezTo>
                    <a:pt x="21205" y="1573"/>
                    <a:pt x="21201" y="1562"/>
                    <a:pt x="21198" y="1550"/>
                  </a:cubicBezTo>
                  <a:cubicBezTo>
                    <a:pt x="21222" y="1654"/>
                    <a:pt x="21241" y="1763"/>
                    <a:pt x="21259" y="1874"/>
                  </a:cubicBezTo>
                  <a:close/>
                  <a:moveTo>
                    <a:pt x="20540" y="2779"/>
                  </a:moveTo>
                  <a:cubicBezTo>
                    <a:pt x="20540" y="2768"/>
                    <a:pt x="20538" y="2755"/>
                    <a:pt x="20537" y="2744"/>
                  </a:cubicBezTo>
                  <a:cubicBezTo>
                    <a:pt x="20538" y="2755"/>
                    <a:pt x="20540" y="2768"/>
                    <a:pt x="20540" y="2779"/>
                  </a:cubicBezTo>
                  <a:close/>
                  <a:moveTo>
                    <a:pt x="20530" y="2659"/>
                  </a:moveTo>
                  <a:cubicBezTo>
                    <a:pt x="20500" y="2385"/>
                    <a:pt x="20426" y="2144"/>
                    <a:pt x="20324" y="1976"/>
                  </a:cubicBezTo>
                  <a:cubicBezTo>
                    <a:pt x="20426" y="2144"/>
                    <a:pt x="20500" y="2386"/>
                    <a:pt x="20530" y="2659"/>
                  </a:cubicBezTo>
                  <a:close/>
                  <a:moveTo>
                    <a:pt x="20209" y="2955"/>
                  </a:moveTo>
                  <a:cubicBezTo>
                    <a:pt x="20225" y="2908"/>
                    <a:pt x="20224" y="2846"/>
                    <a:pt x="20207" y="2804"/>
                  </a:cubicBezTo>
                  <a:cubicBezTo>
                    <a:pt x="20224" y="2846"/>
                    <a:pt x="20225" y="2908"/>
                    <a:pt x="20209" y="2955"/>
                  </a:cubicBezTo>
                  <a:close/>
                  <a:moveTo>
                    <a:pt x="20420" y="2494"/>
                  </a:moveTo>
                  <a:cubicBezTo>
                    <a:pt x="20418" y="2473"/>
                    <a:pt x="20417" y="2450"/>
                    <a:pt x="20414" y="2430"/>
                  </a:cubicBezTo>
                  <a:cubicBezTo>
                    <a:pt x="20417" y="2450"/>
                    <a:pt x="20418" y="2473"/>
                    <a:pt x="20420" y="2494"/>
                  </a:cubicBezTo>
                  <a:close/>
                  <a:moveTo>
                    <a:pt x="20409" y="2406"/>
                  </a:moveTo>
                  <a:cubicBezTo>
                    <a:pt x="20405" y="2387"/>
                    <a:pt x="20402" y="2368"/>
                    <a:pt x="20398" y="2349"/>
                  </a:cubicBezTo>
                  <a:cubicBezTo>
                    <a:pt x="20402" y="2368"/>
                    <a:pt x="20405" y="2387"/>
                    <a:pt x="20409" y="2406"/>
                  </a:cubicBezTo>
                  <a:close/>
                  <a:moveTo>
                    <a:pt x="20393" y="2332"/>
                  </a:moveTo>
                  <a:cubicBezTo>
                    <a:pt x="20389" y="2314"/>
                    <a:pt x="20386" y="2296"/>
                    <a:pt x="20382" y="2279"/>
                  </a:cubicBezTo>
                  <a:cubicBezTo>
                    <a:pt x="20386" y="2296"/>
                    <a:pt x="20389" y="2314"/>
                    <a:pt x="20393" y="2332"/>
                  </a:cubicBezTo>
                  <a:close/>
                  <a:moveTo>
                    <a:pt x="20375" y="2258"/>
                  </a:moveTo>
                  <a:cubicBezTo>
                    <a:pt x="20370" y="2242"/>
                    <a:pt x="20365" y="2227"/>
                    <a:pt x="20360" y="2212"/>
                  </a:cubicBezTo>
                  <a:cubicBezTo>
                    <a:pt x="20365" y="2227"/>
                    <a:pt x="20370" y="2242"/>
                    <a:pt x="20375" y="2258"/>
                  </a:cubicBezTo>
                  <a:close/>
                  <a:moveTo>
                    <a:pt x="20353" y="2191"/>
                  </a:moveTo>
                  <a:cubicBezTo>
                    <a:pt x="20348" y="2177"/>
                    <a:pt x="20341" y="2162"/>
                    <a:pt x="20336" y="2149"/>
                  </a:cubicBezTo>
                  <a:cubicBezTo>
                    <a:pt x="20341" y="2162"/>
                    <a:pt x="20348" y="2177"/>
                    <a:pt x="20353" y="2191"/>
                  </a:cubicBezTo>
                  <a:close/>
                  <a:moveTo>
                    <a:pt x="20300" y="2075"/>
                  </a:moveTo>
                  <a:cubicBezTo>
                    <a:pt x="20294" y="2062"/>
                    <a:pt x="20289" y="2048"/>
                    <a:pt x="20282" y="2036"/>
                  </a:cubicBezTo>
                  <a:cubicBezTo>
                    <a:pt x="20289" y="2048"/>
                    <a:pt x="20294" y="2062"/>
                    <a:pt x="20300" y="2075"/>
                  </a:cubicBezTo>
                  <a:close/>
                  <a:moveTo>
                    <a:pt x="20272" y="2022"/>
                  </a:moveTo>
                  <a:cubicBezTo>
                    <a:pt x="20265" y="2011"/>
                    <a:pt x="20259" y="2004"/>
                    <a:pt x="20251" y="1994"/>
                  </a:cubicBezTo>
                  <a:cubicBezTo>
                    <a:pt x="20259" y="2004"/>
                    <a:pt x="20265" y="2011"/>
                    <a:pt x="20272" y="2022"/>
                  </a:cubicBezTo>
                  <a:close/>
                  <a:moveTo>
                    <a:pt x="20238" y="1980"/>
                  </a:moveTo>
                  <a:cubicBezTo>
                    <a:pt x="20231" y="1971"/>
                    <a:pt x="20225" y="1959"/>
                    <a:pt x="20218" y="1951"/>
                  </a:cubicBezTo>
                  <a:cubicBezTo>
                    <a:pt x="20225" y="1959"/>
                    <a:pt x="20231" y="1971"/>
                    <a:pt x="20238" y="1980"/>
                  </a:cubicBezTo>
                  <a:close/>
                  <a:moveTo>
                    <a:pt x="20518" y="1381"/>
                  </a:moveTo>
                  <a:cubicBezTo>
                    <a:pt x="20509" y="1372"/>
                    <a:pt x="20499" y="1365"/>
                    <a:pt x="20490" y="1356"/>
                  </a:cubicBezTo>
                  <a:cubicBezTo>
                    <a:pt x="20499" y="1365"/>
                    <a:pt x="20509" y="1372"/>
                    <a:pt x="20518" y="1381"/>
                  </a:cubicBezTo>
                  <a:close/>
                  <a:moveTo>
                    <a:pt x="20206" y="1941"/>
                  </a:moveTo>
                  <a:cubicBezTo>
                    <a:pt x="20199" y="1934"/>
                    <a:pt x="20189" y="1926"/>
                    <a:pt x="20182" y="1920"/>
                  </a:cubicBezTo>
                  <a:cubicBezTo>
                    <a:pt x="20189" y="1926"/>
                    <a:pt x="20199" y="1934"/>
                    <a:pt x="20206" y="1941"/>
                  </a:cubicBezTo>
                  <a:close/>
                  <a:moveTo>
                    <a:pt x="20459" y="1328"/>
                  </a:moveTo>
                  <a:cubicBezTo>
                    <a:pt x="20447" y="1318"/>
                    <a:pt x="20433" y="1311"/>
                    <a:pt x="20420" y="1303"/>
                  </a:cubicBezTo>
                  <a:cubicBezTo>
                    <a:pt x="20433" y="1311"/>
                    <a:pt x="20447" y="1318"/>
                    <a:pt x="20459" y="1328"/>
                  </a:cubicBezTo>
                  <a:close/>
                  <a:moveTo>
                    <a:pt x="20170" y="1909"/>
                  </a:moveTo>
                  <a:cubicBezTo>
                    <a:pt x="20163" y="1904"/>
                    <a:pt x="20154" y="1900"/>
                    <a:pt x="20147" y="1895"/>
                  </a:cubicBezTo>
                  <a:cubicBezTo>
                    <a:pt x="20154" y="1900"/>
                    <a:pt x="20163" y="1904"/>
                    <a:pt x="20170" y="1909"/>
                  </a:cubicBezTo>
                  <a:close/>
                  <a:moveTo>
                    <a:pt x="20130" y="1888"/>
                  </a:moveTo>
                  <a:cubicBezTo>
                    <a:pt x="20123" y="1885"/>
                    <a:pt x="20116" y="1877"/>
                    <a:pt x="20109" y="1874"/>
                  </a:cubicBezTo>
                  <a:cubicBezTo>
                    <a:pt x="20116" y="1877"/>
                    <a:pt x="20123" y="1885"/>
                    <a:pt x="20130" y="1888"/>
                  </a:cubicBezTo>
                  <a:close/>
                  <a:moveTo>
                    <a:pt x="20395" y="1286"/>
                  </a:moveTo>
                  <a:lnTo>
                    <a:pt x="19954" y="1050"/>
                  </a:lnTo>
                  <a:cubicBezTo>
                    <a:pt x="19954" y="1050"/>
                    <a:pt x="20395" y="1286"/>
                    <a:pt x="20395" y="1286"/>
                  </a:cubicBezTo>
                  <a:close/>
                  <a:moveTo>
                    <a:pt x="20005" y="2064"/>
                  </a:moveTo>
                  <a:cubicBezTo>
                    <a:pt x="20003" y="2061"/>
                    <a:pt x="20000" y="2059"/>
                    <a:pt x="19998" y="2057"/>
                  </a:cubicBezTo>
                  <a:cubicBezTo>
                    <a:pt x="20000" y="2059"/>
                    <a:pt x="20003" y="2061"/>
                    <a:pt x="20005" y="2064"/>
                  </a:cubicBezTo>
                  <a:close/>
                  <a:moveTo>
                    <a:pt x="19991" y="2050"/>
                  </a:moveTo>
                  <a:cubicBezTo>
                    <a:pt x="19989" y="2049"/>
                    <a:pt x="19985" y="2047"/>
                    <a:pt x="19983" y="2047"/>
                  </a:cubicBezTo>
                  <a:cubicBezTo>
                    <a:pt x="19985" y="2047"/>
                    <a:pt x="19989" y="2049"/>
                    <a:pt x="19991" y="2050"/>
                  </a:cubicBezTo>
                  <a:close/>
                  <a:moveTo>
                    <a:pt x="19976" y="2047"/>
                  </a:moveTo>
                  <a:cubicBezTo>
                    <a:pt x="19973" y="2047"/>
                    <a:pt x="19970" y="2048"/>
                    <a:pt x="19967" y="2050"/>
                  </a:cubicBezTo>
                  <a:cubicBezTo>
                    <a:pt x="19970" y="2048"/>
                    <a:pt x="19973" y="2047"/>
                    <a:pt x="19976" y="2047"/>
                  </a:cubicBezTo>
                  <a:close/>
                  <a:moveTo>
                    <a:pt x="19961" y="2057"/>
                  </a:moveTo>
                  <a:cubicBezTo>
                    <a:pt x="19958" y="2060"/>
                    <a:pt x="19955" y="2063"/>
                    <a:pt x="19952" y="2068"/>
                  </a:cubicBezTo>
                  <a:cubicBezTo>
                    <a:pt x="19954" y="2064"/>
                    <a:pt x="19958" y="2060"/>
                    <a:pt x="19961" y="2057"/>
                  </a:cubicBezTo>
                  <a:close/>
                  <a:moveTo>
                    <a:pt x="20047" y="1863"/>
                  </a:moveTo>
                  <a:cubicBezTo>
                    <a:pt x="20042" y="1863"/>
                    <a:pt x="20037" y="1860"/>
                    <a:pt x="20032" y="1860"/>
                  </a:cubicBezTo>
                  <a:cubicBezTo>
                    <a:pt x="20037" y="1860"/>
                    <a:pt x="20042" y="1863"/>
                    <a:pt x="20047" y="1863"/>
                  </a:cubicBezTo>
                  <a:close/>
                  <a:moveTo>
                    <a:pt x="20005" y="1867"/>
                  </a:moveTo>
                  <a:cubicBezTo>
                    <a:pt x="20001" y="1868"/>
                    <a:pt x="19997" y="1862"/>
                    <a:pt x="19993" y="1863"/>
                  </a:cubicBezTo>
                  <a:cubicBezTo>
                    <a:pt x="19997" y="1862"/>
                    <a:pt x="20001" y="1868"/>
                    <a:pt x="20005" y="1867"/>
                  </a:cubicBezTo>
                  <a:close/>
                  <a:moveTo>
                    <a:pt x="20376" y="141"/>
                  </a:moveTo>
                  <a:cubicBezTo>
                    <a:pt x="20367" y="136"/>
                    <a:pt x="20359" y="132"/>
                    <a:pt x="20349" y="127"/>
                  </a:cubicBezTo>
                  <a:cubicBezTo>
                    <a:pt x="20359" y="132"/>
                    <a:pt x="20367" y="136"/>
                    <a:pt x="20376" y="141"/>
                  </a:cubicBezTo>
                  <a:close/>
                  <a:moveTo>
                    <a:pt x="20321" y="117"/>
                  </a:moveTo>
                  <a:cubicBezTo>
                    <a:pt x="20311" y="113"/>
                    <a:pt x="20300" y="106"/>
                    <a:pt x="20290" y="103"/>
                  </a:cubicBezTo>
                  <a:cubicBezTo>
                    <a:pt x="20300" y="106"/>
                    <a:pt x="20311" y="113"/>
                    <a:pt x="20321" y="117"/>
                  </a:cubicBezTo>
                  <a:close/>
                  <a:moveTo>
                    <a:pt x="20262" y="92"/>
                  </a:moveTo>
                  <a:cubicBezTo>
                    <a:pt x="20251" y="89"/>
                    <a:pt x="20240" y="91"/>
                    <a:pt x="20229" y="88"/>
                  </a:cubicBezTo>
                  <a:cubicBezTo>
                    <a:pt x="20240" y="91"/>
                    <a:pt x="20251" y="89"/>
                    <a:pt x="20262" y="92"/>
                  </a:cubicBezTo>
                  <a:close/>
                  <a:moveTo>
                    <a:pt x="20202" y="81"/>
                  </a:moveTo>
                  <a:cubicBezTo>
                    <a:pt x="20192" y="79"/>
                    <a:pt x="20179" y="76"/>
                    <a:pt x="20169" y="74"/>
                  </a:cubicBezTo>
                  <a:cubicBezTo>
                    <a:pt x="20179" y="76"/>
                    <a:pt x="20192" y="79"/>
                    <a:pt x="20202" y="81"/>
                  </a:cubicBezTo>
                  <a:close/>
                  <a:moveTo>
                    <a:pt x="20141" y="74"/>
                  </a:moveTo>
                  <a:cubicBezTo>
                    <a:pt x="20130" y="73"/>
                    <a:pt x="20120" y="71"/>
                    <a:pt x="20109" y="71"/>
                  </a:cubicBezTo>
                  <a:cubicBezTo>
                    <a:pt x="20120" y="71"/>
                    <a:pt x="20130" y="73"/>
                    <a:pt x="20141" y="74"/>
                  </a:cubicBezTo>
                  <a:close/>
                  <a:moveTo>
                    <a:pt x="20079" y="71"/>
                  </a:moveTo>
                  <a:cubicBezTo>
                    <a:pt x="20068" y="71"/>
                    <a:pt x="20058" y="74"/>
                    <a:pt x="20047" y="74"/>
                  </a:cubicBezTo>
                  <a:cubicBezTo>
                    <a:pt x="20058" y="74"/>
                    <a:pt x="20068" y="71"/>
                    <a:pt x="20079" y="71"/>
                  </a:cubicBezTo>
                  <a:close/>
                  <a:moveTo>
                    <a:pt x="20020" y="74"/>
                  </a:moveTo>
                  <a:cubicBezTo>
                    <a:pt x="20009" y="76"/>
                    <a:pt x="19997" y="79"/>
                    <a:pt x="19986" y="81"/>
                  </a:cubicBezTo>
                  <a:cubicBezTo>
                    <a:pt x="19997" y="79"/>
                    <a:pt x="20009" y="76"/>
                    <a:pt x="20020" y="74"/>
                  </a:cubicBezTo>
                  <a:close/>
                  <a:moveTo>
                    <a:pt x="6214" y="17419"/>
                  </a:moveTo>
                  <a:cubicBezTo>
                    <a:pt x="6233" y="17419"/>
                    <a:pt x="6246" y="17383"/>
                    <a:pt x="6239" y="17345"/>
                  </a:cubicBezTo>
                  <a:cubicBezTo>
                    <a:pt x="6217" y="17274"/>
                    <a:pt x="6179" y="17247"/>
                    <a:pt x="6158" y="17226"/>
                  </a:cubicBezTo>
                  <a:cubicBezTo>
                    <a:pt x="6144" y="17259"/>
                    <a:pt x="6132" y="17297"/>
                    <a:pt x="6138" y="17331"/>
                  </a:cubicBezTo>
                  <a:cubicBezTo>
                    <a:pt x="6147" y="17341"/>
                    <a:pt x="6145" y="17346"/>
                    <a:pt x="6143" y="17356"/>
                  </a:cubicBezTo>
                  <a:cubicBezTo>
                    <a:pt x="6143" y="17356"/>
                    <a:pt x="6153" y="17370"/>
                    <a:pt x="6153" y="17370"/>
                  </a:cubicBezTo>
                  <a:cubicBezTo>
                    <a:pt x="6166" y="17344"/>
                    <a:pt x="6199" y="17435"/>
                    <a:pt x="6214" y="17419"/>
                  </a:cubicBezTo>
                  <a:close/>
                  <a:moveTo>
                    <a:pt x="7083" y="14743"/>
                  </a:moveTo>
                  <a:cubicBezTo>
                    <a:pt x="7096" y="14709"/>
                    <a:pt x="7085" y="14677"/>
                    <a:pt x="7078" y="14648"/>
                  </a:cubicBezTo>
                  <a:cubicBezTo>
                    <a:pt x="7089" y="14610"/>
                    <a:pt x="7062" y="14580"/>
                    <a:pt x="7040" y="14549"/>
                  </a:cubicBezTo>
                  <a:cubicBezTo>
                    <a:pt x="7000" y="14557"/>
                    <a:pt x="6999" y="14627"/>
                    <a:pt x="7017" y="14690"/>
                  </a:cubicBezTo>
                  <a:cubicBezTo>
                    <a:pt x="7015" y="14704"/>
                    <a:pt x="7017" y="14714"/>
                    <a:pt x="7027" y="14725"/>
                  </a:cubicBezTo>
                  <a:cubicBezTo>
                    <a:pt x="7027" y="14794"/>
                    <a:pt x="7071" y="14764"/>
                    <a:pt x="7083" y="14743"/>
                  </a:cubicBezTo>
                  <a:close/>
                  <a:moveTo>
                    <a:pt x="3982" y="10869"/>
                  </a:moveTo>
                  <a:cubicBezTo>
                    <a:pt x="3962" y="10831"/>
                    <a:pt x="3953" y="10795"/>
                    <a:pt x="3955" y="10763"/>
                  </a:cubicBezTo>
                  <a:cubicBezTo>
                    <a:pt x="3945" y="10728"/>
                    <a:pt x="3902" y="10687"/>
                    <a:pt x="3915" y="10657"/>
                  </a:cubicBezTo>
                  <a:cubicBezTo>
                    <a:pt x="3922" y="10667"/>
                    <a:pt x="3931" y="10687"/>
                    <a:pt x="3937" y="10675"/>
                  </a:cubicBezTo>
                  <a:cubicBezTo>
                    <a:pt x="3898" y="10613"/>
                    <a:pt x="3899" y="10566"/>
                    <a:pt x="3866" y="10506"/>
                  </a:cubicBezTo>
                  <a:lnTo>
                    <a:pt x="3861" y="10517"/>
                  </a:lnTo>
                  <a:cubicBezTo>
                    <a:pt x="3836" y="10449"/>
                    <a:pt x="3818" y="10481"/>
                    <a:pt x="3795" y="10429"/>
                  </a:cubicBezTo>
                  <a:cubicBezTo>
                    <a:pt x="3778" y="10382"/>
                    <a:pt x="3766" y="10337"/>
                    <a:pt x="3764" y="10295"/>
                  </a:cubicBezTo>
                  <a:lnTo>
                    <a:pt x="3695" y="10150"/>
                  </a:lnTo>
                  <a:lnTo>
                    <a:pt x="3690" y="10161"/>
                  </a:lnTo>
                  <a:lnTo>
                    <a:pt x="3582" y="9935"/>
                  </a:lnTo>
                  <a:cubicBezTo>
                    <a:pt x="3573" y="9945"/>
                    <a:pt x="3563" y="9912"/>
                    <a:pt x="3555" y="9928"/>
                  </a:cubicBezTo>
                  <a:cubicBezTo>
                    <a:pt x="3529" y="9873"/>
                    <a:pt x="3508" y="9905"/>
                    <a:pt x="3485" y="9911"/>
                  </a:cubicBezTo>
                  <a:cubicBezTo>
                    <a:pt x="3482" y="9924"/>
                    <a:pt x="3475" y="9937"/>
                    <a:pt x="3482" y="9953"/>
                  </a:cubicBezTo>
                  <a:cubicBezTo>
                    <a:pt x="3472" y="9976"/>
                    <a:pt x="3461" y="9986"/>
                    <a:pt x="3450" y="9985"/>
                  </a:cubicBezTo>
                  <a:cubicBezTo>
                    <a:pt x="3462" y="10025"/>
                    <a:pt x="3422" y="10058"/>
                    <a:pt x="3457" y="10105"/>
                  </a:cubicBezTo>
                  <a:lnTo>
                    <a:pt x="3452" y="10115"/>
                  </a:lnTo>
                  <a:lnTo>
                    <a:pt x="3489" y="10193"/>
                  </a:lnTo>
                  <a:cubicBezTo>
                    <a:pt x="3496" y="10204"/>
                    <a:pt x="3494" y="10216"/>
                    <a:pt x="3490" y="10224"/>
                  </a:cubicBezTo>
                  <a:lnTo>
                    <a:pt x="3506" y="10256"/>
                  </a:lnTo>
                  <a:lnTo>
                    <a:pt x="3521" y="10288"/>
                  </a:lnTo>
                  <a:cubicBezTo>
                    <a:pt x="3527" y="10281"/>
                    <a:pt x="3535" y="10285"/>
                    <a:pt x="3543" y="10305"/>
                  </a:cubicBezTo>
                  <a:cubicBezTo>
                    <a:pt x="3571" y="10330"/>
                    <a:pt x="3597" y="10303"/>
                    <a:pt x="3627" y="10355"/>
                  </a:cubicBezTo>
                  <a:lnTo>
                    <a:pt x="3632" y="10344"/>
                  </a:lnTo>
                  <a:cubicBezTo>
                    <a:pt x="3700" y="10468"/>
                    <a:pt x="3753" y="10566"/>
                    <a:pt x="3788" y="10668"/>
                  </a:cubicBezTo>
                  <a:cubicBezTo>
                    <a:pt x="3799" y="10670"/>
                    <a:pt x="3811" y="10703"/>
                    <a:pt x="3822" y="10689"/>
                  </a:cubicBezTo>
                  <a:cubicBezTo>
                    <a:pt x="3829" y="10699"/>
                    <a:pt x="3838" y="10719"/>
                    <a:pt x="3844" y="10707"/>
                  </a:cubicBezTo>
                  <a:cubicBezTo>
                    <a:pt x="3864" y="10740"/>
                    <a:pt x="3888" y="10751"/>
                    <a:pt x="3891" y="10805"/>
                  </a:cubicBezTo>
                  <a:lnTo>
                    <a:pt x="3937" y="10900"/>
                  </a:lnTo>
                  <a:cubicBezTo>
                    <a:pt x="3941" y="10856"/>
                    <a:pt x="3941" y="10860"/>
                    <a:pt x="3950" y="10907"/>
                  </a:cubicBezTo>
                  <a:cubicBezTo>
                    <a:pt x="3963" y="10929"/>
                    <a:pt x="3972" y="10887"/>
                    <a:pt x="3982" y="10869"/>
                  </a:cubicBezTo>
                  <a:close/>
                  <a:moveTo>
                    <a:pt x="2520" y="7759"/>
                  </a:moveTo>
                  <a:cubicBezTo>
                    <a:pt x="2530" y="7701"/>
                    <a:pt x="2520" y="7639"/>
                    <a:pt x="2471" y="7622"/>
                  </a:cubicBezTo>
                  <a:cubicBezTo>
                    <a:pt x="2459" y="7682"/>
                    <a:pt x="2483" y="7781"/>
                    <a:pt x="2437" y="7755"/>
                  </a:cubicBezTo>
                  <a:lnTo>
                    <a:pt x="2432" y="7766"/>
                  </a:lnTo>
                  <a:cubicBezTo>
                    <a:pt x="2460" y="7806"/>
                    <a:pt x="2421" y="7829"/>
                    <a:pt x="2459" y="7872"/>
                  </a:cubicBezTo>
                  <a:cubicBezTo>
                    <a:pt x="2482" y="7870"/>
                    <a:pt x="2511" y="7817"/>
                    <a:pt x="2520" y="7759"/>
                  </a:cubicBezTo>
                  <a:close/>
                  <a:moveTo>
                    <a:pt x="2586" y="6847"/>
                  </a:moveTo>
                  <a:cubicBezTo>
                    <a:pt x="2601" y="6832"/>
                    <a:pt x="2613" y="6815"/>
                    <a:pt x="2610" y="6755"/>
                  </a:cubicBezTo>
                  <a:cubicBezTo>
                    <a:pt x="2584" y="6708"/>
                    <a:pt x="2566" y="6793"/>
                    <a:pt x="2545" y="6826"/>
                  </a:cubicBezTo>
                  <a:cubicBezTo>
                    <a:pt x="2522" y="6779"/>
                    <a:pt x="2503" y="6793"/>
                    <a:pt x="2483" y="6794"/>
                  </a:cubicBezTo>
                  <a:cubicBezTo>
                    <a:pt x="2477" y="6862"/>
                    <a:pt x="2508" y="6925"/>
                    <a:pt x="2539" y="6938"/>
                  </a:cubicBezTo>
                  <a:cubicBezTo>
                    <a:pt x="2552" y="6879"/>
                    <a:pt x="2571" y="6862"/>
                    <a:pt x="2586" y="6847"/>
                  </a:cubicBezTo>
                  <a:close/>
                  <a:moveTo>
                    <a:pt x="2327" y="7019"/>
                  </a:moveTo>
                  <a:cubicBezTo>
                    <a:pt x="2332" y="6930"/>
                    <a:pt x="2321" y="6868"/>
                    <a:pt x="2267" y="6794"/>
                  </a:cubicBezTo>
                  <a:cubicBezTo>
                    <a:pt x="2275" y="6773"/>
                    <a:pt x="2289" y="6752"/>
                    <a:pt x="2270" y="6724"/>
                  </a:cubicBezTo>
                  <a:cubicBezTo>
                    <a:pt x="2271" y="6775"/>
                    <a:pt x="2260" y="6741"/>
                    <a:pt x="2245" y="6776"/>
                  </a:cubicBezTo>
                  <a:lnTo>
                    <a:pt x="2283" y="6857"/>
                  </a:lnTo>
                  <a:cubicBezTo>
                    <a:pt x="2260" y="6897"/>
                    <a:pt x="2239" y="6890"/>
                    <a:pt x="2278" y="6967"/>
                  </a:cubicBezTo>
                  <a:cubicBezTo>
                    <a:pt x="2278" y="6967"/>
                    <a:pt x="2294" y="6998"/>
                    <a:pt x="2294" y="6998"/>
                  </a:cubicBezTo>
                  <a:cubicBezTo>
                    <a:pt x="2307" y="7027"/>
                    <a:pt x="2317" y="7028"/>
                    <a:pt x="2327" y="7019"/>
                  </a:cubicBezTo>
                  <a:close/>
                  <a:moveTo>
                    <a:pt x="2742" y="5840"/>
                  </a:moveTo>
                  <a:lnTo>
                    <a:pt x="2735" y="5825"/>
                  </a:lnTo>
                  <a:cubicBezTo>
                    <a:pt x="2710" y="5796"/>
                    <a:pt x="2685" y="5757"/>
                    <a:pt x="2659" y="5695"/>
                  </a:cubicBezTo>
                  <a:lnTo>
                    <a:pt x="2650" y="5678"/>
                  </a:lnTo>
                  <a:lnTo>
                    <a:pt x="2635" y="5646"/>
                  </a:lnTo>
                  <a:cubicBezTo>
                    <a:pt x="2636" y="5618"/>
                    <a:pt x="2641" y="5589"/>
                    <a:pt x="2657" y="5565"/>
                  </a:cubicBezTo>
                  <a:cubicBezTo>
                    <a:pt x="2664" y="5574"/>
                    <a:pt x="2675" y="5598"/>
                    <a:pt x="2681" y="5586"/>
                  </a:cubicBezTo>
                  <a:lnTo>
                    <a:pt x="2687" y="5600"/>
                  </a:lnTo>
                  <a:cubicBezTo>
                    <a:pt x="2698" y="5624"/>
                    <a:pt x="2708" y="5651"/>
                    <a:pt x="2716" y="5639"/>
                  </a:cubicBezTo>
                  <a:lnTo>
                    <a:pt x="2762" y="5734"/>
                  </a:lnTo>
                  <a:lnTo>
                    <a:pt x="2777" y="5766"/>
                  </a:lnTo>
                  <a:cubicBezTo>
                    <a:pt x="2780" y="5804"/>
                    <a:pt x="2760" y="5846"/>
                    <a:pt x="2742" y="5840"/>
                  </a:cubicBezTo>
                  <a:close/>
                  <a:moveTo>
                    <a:pt x="1702" y="7203"/>
                  </a:moveTo>
                  <a:cubicBezTo>
                    <a:pt x="1722" y="7119"/>
                    <a:pt x="1676" y="6972"/>
                    <a:pt x="1624" y="6914"/>
                  </a:cubicBezTo>
                  <a:lnTo>
                    <a:pt x="1616" y="6896"/>
                  </a:lnTo>
                  <a:cubicBezTo>
                    <a:pt x="1606" y="6890"/>
                    <a:pt x="1599" y="6884"/>
                    <a:pt x="1589" y="6861"/>
                  </a:cubicBezTo>
                  <a:cubicBezTo>
                    <a:pt x="1574" y="6879"/>
                    <a:pt x="1552" y="6810"/>
                    <a:pt x="1540" y="6864"/>
                  </a:cubicBezTo>
                  <a:cubicBezTo>
                    <a:pt x="1542" y="6936"/>
                    <a:pt x="1627" y="7026"/>
                    <a:pt x="1628" y="7097"/>
                  </a:cubicBezTo>
                  <a:cubicBezTo>
                    <a:pt x="1667" y="7144"/>
                    <a:pt x="1670" y="7156"/>
                    <a:pt x="1702" y="7203"/>
                  </a:cubicBezTo>
                  <a:close/>
                  <a:moveTo>
                    <a:pt x="2529" y="5170"/>
                  </a:moveTo>
                  <a:cubicBezTo>
                    <a:pt x="2517" y="5165"/>
                    <a:pt x="2501" y="5146"/>
                    <a:pt x="2490" y="5118"/>
                  </a:cubicBezTo>
                  <a:cubicBezTo>
                    <a:pt x="2495" y="5105"/>
                    <a:pt x="2486" y="5087"/>
                    <a:pt x="2481" y="5072"/>
                  </a:cubicBezTo>
                  <a:cubicBezTo>
                    <a:pt x="2495" y="5034"/>
                    <a:pt x="2510" y="5054"/>
                    <a:pt x="2529" y="5100"/>
                  </a:cubicBezTo>
                  <a:cubicBezTo>
                    <a:pt x="2529" y="5100"/>
                    <a:pt x="2544" y="5132"/>
                    <a:pt x="2544" y="5132"/>
                  </a:cubicBezTo>
                  <a:cubicBezTo>
                    <a:pt x="2546" y="5167"/>
                    <a:pt x="2540" y="5176"/>
                    <a:pt x="2529" y="5170"/>
                  </a:cubicBezTo>
                  <a:close/>
                  <a:moveTo>
                    <a:pt x="1104" y="8034"/>
                  </a:moveTo>
                  <a:lnTo>
                    <a:pt x="1139" y="7960"/>
                  </a:lnTo>
                  <a:lnTo>
                    <a:pt x="1061" y="7798"/>
                  </a:lnTo>
                  <a:cubicBezTo>
                    <a:pt x="1044" y="7777"/>
                    <a:pt x="1021" y="7687"/>
                    <a:pt x="1007" y="7713"/>
                  </a:cubicBezTo>
                  <a:cubicBezTo>
                    <a:pt x="1017" y="7730"/>
                    <a:pt x="1022" y="7746"/>
                    <a:pt x="1019" y="7759"/>
                  </a:cubicBezTo>
                  <a:cubicBezTo>
                    <a:pt x="1005" y="7753"/>
                    <a:pt x="1001" y="7775"/>
                    <a:pt x="995" y="7808"/>
                  </a:cubicBezTo>
                  <a:lnTo>
                    <a:pt x="1011" y="7840"/>
                  </a:lnTo>
                  <a:lnTo>
                    <a:pt x="1071" y="7967"/>
                  </a:lnTo>
                  <a:lnTo>
                    <a:pt x="1087" y="7998"/>
                  </a:lnTo>
                  <a:lnTo>
                    <a:pt x="1104" y="8034"/>
                  </a:lnTo>
                  <a:close/>
                  <a:moveTo>
                    <a:pt x="1729" y="6632"/>
                  </a:moveTo>
                  <a:cubicBezTo>
                    <a:pt x="1701" y="6617"/>
                    <a:pt x="1669" y="6574"/>
                    <a:pt x="1638" y="6498"/>
                  </a:cubicBezTo>
                  <a:cubicBezTo>
                    <a:pt x="1617" y="6396"/>
                    <a:pt x="1616" y="6378"/>
                    <a:pt x="1560" y="6280"/>
                  </a:cubicBezTo>
                  <a:cubicBezTo>
                    <a:pt x="1569" y="6263"/>
                    <a:pt x="1568" y="6246"/>
                    <a:pt x="1568" y="6227"/>
                  </a:cubicBezTo>
                  <a:cubicBezTo>
                    <a:pt x="1602" y="6268"/>
                    <a:pt x="1638" y="6326"/>
                    <a:pt x="1673" y="6396"/>
                  </a:cubicBezTo>
                  <a:cubicBezTo>
                    <a:pt x="1654" y="6465"/>
                    <a:pt x="1689" y="6462"/>
                    <a:pt x="1702" y="6526"/>
                  </a:cubicBezTo>
                  <a:cubicBezTo>
                    <a:pt x="1696" y="6558"/>
                    <a:pt x="1740" y="6602"/>
                    <a:pt x="1729" y="6632"/>
                  </a:cubicBezTo>
                  <a:close/>
                  <a:moveTo>
                    <a:pt x="1913" y="6241"/>
                  </a:moveTo>
                  <a:cubicBezTo>
                    <a:pt x="1895" y="6318"/>
                    <a:pt x="1868" y="6248"/>
                    <a:pt x="1849" y="6311"/>
                  </a:cubicBezTo>
                  <a:cubicBezTo>
                    <a:pt x="1833" y="6268"/>
                    <a:pt x="1822" y="6297"/>
                    <a:pt x="1805" y="6241"/>
                  </a:cubicBezTo>
                  <a:lnTo>
                    <a:pt x="1797" y="6223"/>
                  </a:lnTo>
                  <a:lnTo>
                    <a:pt x="1790" y="6238"/>
                  </a:lnTo>
                  <a:lnTo>
                    <a:pt x="1775" y="6206"/>
                  </a:lnTo>
                  <a:cubicBezTo>
                    <a:pt x="1784" y="6080"/>
                    <a:pt x="1661" y="5890"/>
                    <a:pt x="1606" y="5854"/>
                  </a:cubicBezTo>
                  <a:lnTo>
                    <a:pt x="1594" y="5878"/>
                  </a:lnTo>
                  <a:cubicBezTo>
                    <a:pt x="1596" y="5971"/>
                    <a:pt x="1523" y="5845"/>
                    <a:pt x="1567" y="5970"/>
                  </a:cubicBezTo>
                  <a:lnTo>
                    <a:pt x="1582" y="6002"/>
                  </a:lnTo>
                  <a:cubicBezTo>
                    <a:pt x="1581" y="6067"/>
                    <a:pt x="1610" y="6141"/>
                    <a:pt x="1621" y="6209"/>
                  </a:cubicBezTo>
                  <a:cubicBezTo>
                    <a:pt x="1585" y="6207"/>
                    <a:pt x="1582" y="6106"/>
                    <a:pt x="1552" y="6093"/>
                  </a:cubicBezTo>
                  <a:cubicBezTo>
                    <a:pt x="1537" y="6071"/>
                    <a:pt x="1546" y="6054"/>
                    <a:pt x="1536" y="6033"/>
                  </a:cubicBezTo>
                  <a:cubicBezTo>
                    <a:pt x="1566" y="5933"/>
                    <a:pt x="1424" y="5788"/>
                    <a:pt x="1413" y="5678"/>
                  </a:cubicBezTo>
                  <a:cubicBezTo>
                    <a:pt x="1399" y="5646"/>
                    <a:pt x="1391" y="5617"/>
                    <a:pt x="1394" y="5590"/>
                  </a:cubicBezTo>
                  <a:cubicBezTo>
                    <a:pt x="1381" y="5559"/>
                    <a:pt x="1370" y="5567"/>
                    <a:pt x="1357" y="5533"/>
                  </a:cubicBezTo>
                  <a:cubicBezTo>
                    <a:pt x="1334" y="5476"/>
                    <a:pt x="1332" y="5424"/>
                    <a:pt x="1327" y="5371"/>
                  </a:cubicBezTo>
                  <a:cubicBezTo>
                    <a:pt x="1324" y="5352"/>
                    <a:pt x="1322" y="5333"/>
                    <a:pt x="1311" y="5311"/>
                  </a:cubicBezTo>
                  <a:cubicBezTo>
                    <a:pt x="1302" y="5290"/>
                    <a:pt x="1307" y="5274"/>
                    <a:pt x="1293" y="5251"/>
                  </a:cubicBezTo>
                  <a:lnTo>
                    <a:pt x="1284" y="5234"/>
                  </a:lnTo>
                  <a:lnTo>
                    <a:pt x="1262" y="5188"/>
                  </a:lnTo>
                  <a:cubicBezTo>
                    <a:pt x="1225" y="5094"/>
                    <a:pt x="1152" y="4987"/>
                    <a:pt x="1137" y="4899"/>
                  </a:cubicBezTo>
                  <a:lnTo>
                    <a:pt x="1076" y="4772"/>
                  </a:lnTo>
                  <a:cubicBezTo>
                    <a:pt x="1037" y="4747"/>
                    <a:pt x="989" y="4602"/>
                    <a:pt x="946" y="4529"/>
                  </a:cubicBezTo>
                  <a:cubicBezTo>
                    <a:pt x="941" y="4513"/>
                    <a:pt x="937" y="4516"/>
                    <a:pt x="933" y="4522"/>
                  </a:cubicBezTo>
                  <a:lnTo>
                    <a:pt x="894" y="4441"/>
                  </a:lnTo>
                  <a:lnTo>
                    <a:pt x="887" y="4455"/>
                  </a:lnTo>
                  <a:lnTo>
                    <a:pt x="875" y="4480"/>
                  </a:lnTo>
                  <a:cubicBezTo>
                    <a:pt x="829" y="4496"/>
                    <a:pt x="770" y="4280"/>
                    <a:pt x="718" y="4202"/>
                  </a:cubicBezTo>
                  <a:cubicBezTo>
                    <a:pt x="725" y="4174"/>
                    <a:pt x="744" y="4196"/>
                    <a:pt x="735" y="4167"/>
                  </a:cubicBezTo>
                  <a:lnTo>
                    <a:pt x="711" y="4117"/>
                  </a:lnTo>
                  <a:lnTo>
                    <a:pt x="657" y="4005"/>
                  </a:lnTo>
                  <a:lnTo>
                    <a:pt x="649" y="3987"/>
                  </a:lnTo>
                  <a:lnTo>
                    <a:pt x="642" y="3973"/>
                  </a:lnTo>
                  <a:cubicBezTo>
                    <a:pt x="628" y="3999"/>
                    <a:pt x="607" y="3906"/>
                    <a:pt x="590" y="3885"/>
                  </a:cubicBezTo>
                  <a:lnTo>
                    <a:pt x="475" y="3645"/>
                  </a:lnTo>
                  <a:cubicBezTo>
                    <a:pt x="411" y="3531"/>
                    <a:pt x="403" y="3429"/>
                    <a:pt x="339" y="3314"/>
                  </a:cubicBezTo>
                  <a:cubicBezTo>
                    <a:pt x="309" y="3305"/>
                    <a:pt x="290" y="3219"/>
                    <a:pt x="312" y="3181"/>
                  </a:cubicBezTo>
                  <a:cubicBezTo>
                    <a:pt x="324" y="3151"/>
                    <a:pt x="342" y="3235"/>
                    <a:pt x="356" y="3251"/>
                  </a:cubicBezTo>
                  <a:cubicBezTo>
                    <a:pt x="449" y="3452"/>
                    <a:pt x="570" y="3550"/>
                    <a:pt x="679" y="3698"/>
                  </a:cubicBezTo>
                  <a:cubicBezTo>
                    <a:pt x="721" y="3751"/>
                    <a:pt x="763" y="3902"/>
                    <a:pt x="831" y="3966"/>
                  </a:cubicBezTo>
                  <a:cubicBezTo>
                    <a:pt x="866" y="4041"/>
                    <a:pt x="856" y="4038"/>
                    <a:pt x="892" y="4093"/>
                  </a:cubicBezTo>
                  <a:lnTo>
                    <a:pt x="970" y="4255"/>
                  </a:lnTo>
                  <a:lnTo>
                    <a:pt x="977" y="4269"/>
                  </a:lnTo>
                  <a:lnTo>
                    <a:pt x="1000" y="4318"/>
                  </a:lnTo>
                  <a:cubicBezTo>
                    <a:pt x="1026" y="4366"/>
                    <a:pt x="1054" y="4443"/>
                    <a:pt x="1076" y="4448"/>
                  </a:cubicBezTo>
                  <a:cubicBezTo>
                    <a:pt x="1101" y="4517"/>
                    <a:pt x="1121" y="4496"/>
                    <a:pt x="1146" y="4565"/>
                  </a:cubicBezTo>
                  <a:cubicBezTo>
                    <a:pt x="1140" y="4582"/>
                    <a:pt x="1150" y="4603"/>
                    <a:pt x="1161" y="4625"/>
                  </a:cubicBezTo>
                  <a:lnTo>
                    <a:pt x="1176" y="4656"/>
                  </a:lnTo>
                  <a:lnTo>
                    <a:pt x="1208" y="4723"/>
                  </a:lnTo>
                  <a:lnTo>
                    <a:pt x="1224" y="4755"/>
                  </a:lnTo>
                  <a:lnTo>
                    <a:pt x="1284" y="4882"/>
                  </a:lnTo>
                  <a:lnTo>
                    <a:pt x="1293" y="4899"/>
                  </a:lnTo>
                  <a:cubicBezTo>
                    <a:pt x="1287" y="4916"/>
                    <a:pt x="1300" y="4938"/>
                    <a:pt x="1308" y="4959"/>
                  </a:cubicBezTo>
                  <a:lnTo>
                    <a:pt x="1347" y="5040"/>
                  </a:lnTo>
                  <a:cubicBezTo>
                    <a:pt x="1346" y="5096"/>
                    <a:pt x="1406" y="5168"/>
                    <a:pt x="1428" y="5230"/>
                  </a:cubicBezTo>
                  <a:lnTo>
                    <a:pt x="1465" y="5308"/>
                  </a:lnTo>
                  <a:cubicBezTo>
                    <a:pt x="1488" y="5262"/>
                    <a:pt x="1520" y="5219"/>
                    <a:pt x="1477" y="5156"/>
                  </a:cubicBezTo>
                  <a:lnTo>
                    <a:pt x="1470" y="5142"/>
                  </a:lnTo>
                  <a:cubicBezTo>
                    <a:pt x="1450" y="5057"/>
                    <a:pt x="1391" y="4961"/>
                    <a:pt x="1350" y="4871"/>
                  </a:cubicBezTo>
                  <a:lnTo>
                    <a:pt x="1335" y="4839"/>
                  </a:lnTo>
                  <a:lnTo>
                    <a:pt x="1305" y="4776"/>
                  </a:lnTo>
                  <a:cubicBezTo>
                    <a:pt x="1286" y="4719"/>
                    <a:pt x="1310" y="4609"/>
                    <a:pt x="1350" y="4716"/>
                  </a:cubicBezTo>
                  <a:cubicBezTo>
                    <a:pt x="1366" y="4678"/>
                    <a:pt x="1392" y="4825"/>
                    <a:pt x="1408" y="4787"/>
                  </a:cubicBezTo>
                  <a:lnTo>
                    <a:pt x="1447" y="4868"/>
                  </a:lnTo>
                  <a:lnTo>
                    <a:pt x="1453" y="4853"/>
                  </a:lnTo>
                  <a:cubicBezTo>
                    <a:pt x="1467" y="4887"/>
                    <a:pt x="1476" y="4876"/>
                    <a:pt x="1489" y="4906"/>
                  </a:cubicBezTo>
                  <a:lnTo>
                    <a:pt x="1484" y="4917"/>
                  </a:lnTo>
                  <a:cubicBezTo>
                    <a:pt x="1507" y="4968"/>
                    <a:pt x="1529" y="5001"/>
                    <a:pt x="1550" y="5005"/>
                  </a:cubicBezTo>
                  <a:cubicBezTo>
                    <a:pt x="1559" y="4972"/>
                    <a:pt x="1571" y="4985"/>
                    <a:pt x="1582" y="4973"/>
                  </a:cubicBezTo>
                  <a:cubicBezTo>
                    <a:pt x="1599" y="5025"/>
                    <a:pt x="1606" y="5071"/>
                    <a:pt x="1604" y="5118"/>
                  </a:cubicBezTo>
                  <a:lnTo>
                    <a:pt x="1612" y="5135"/>
                  </a:lnTo>
                  <a:lnTo>
                    <a:pt x="1628" y="5167"/>
                  </a:lnTo>
                  <a:lnTo>
                    <a:pt x="1634" y="5181"/>
                  </a:lnTo>
                  <a:lnTo>
                    <a:pt x="1628" y="5195"/>
                  </a:lnTo>
                  <a:cubicBezTo>
                    <a:pt x="1701" y="5311"/>
                    <a:pt x="1728" y="5465"/>
                    <a:pt x="1748" y="5523"/>
                  </a:cubicBezTo>
                  <a:lnTo>
                    <a:pt x="1756" y="5540"/>
                  </a:lnTo>
                  <a:cubicBezTo>
                    <a:pt x="1794" y="5579"/>
                    <a:pt x="1757" y="5712"/>
                    <a:pt x="1736" y="5646"/>
                  </a:cubicBezTo>
                  <a:cubicBezTo>
                    <a:pt x="1724" y="5644"/>
                    <a:pt x="1679" y="5550"/>
                    <a:pt x="1648" y="5540"/>
                  </a:cubicBezTo>
                  <a:cubicBezTo>
                    <a:pt x="1624" y="5576"/>
                    <a:pt x="1615" y="5617"/>
                    <a:pt x="1648" y="5667"/>
                  </a:cubicBezTo>
                  <a:lnTo>
                    <a:pt x="1672" y="5716"/>
                  </a:lnTo>
                  <a:cubicBezTo>
                    <a:pt x="1675" y="5775"/>
                    <a:pt x="1735" y="5771"/>
                    <a:pt x="1763" y="5850"/>
                  </a:cubicBezTo>
                  <a:lnTo>
                    <a:pt x="1770" y="5864"/>
                  </a:lnTo>
                  <a:cubicBezTo>
                    <a:pt x="1859" y="6017"/>
                    <a:pt x="1859" y="6084"/>
                    <a:pt x="1913" y="6241"/>
                  </a:cubicBezTo>
                  <a:close/>
                  <a:moveTo>
                    <a:pt x="696" y="8333"/>
                  </a:moveTo>
                  <a:cubicBezTo>
                    <a:pt x="652" y="8332"/>
                    <a:pt x="635" y="8203"/>
                    <a:pt x="683" y="8199"/>
                  </a:cubicBezTo>
                  <a:cubicBezTo>
                    <a:pt x="709" y="8248"/>
                    <a:pt x="712" y="8295"/>
                    <a:pt x="696" y="8333"/>
                  </a:cubicBezTo>
                  <a:close/>
                  <a:moveTo>
                    <a:pt x="786" y="7921"/>
                  </a:moveTo>
                  <a:cubicBezTo>
                    <a:pt x="775" y="7938"/>
                    <a:pt x="732" y="7883"/>
                    <a:pt x="735" y="7970"/>
                  </a:cubicBezTo>
                  <a:cubicBezTo>
                    <a:pt x="711" y="7909"/>
                    <a:pt x="689" y="7889"/>
                    <a:pt x="667" y="7858"/>
                  </a:cubicBezTo>
                  <a:cubicBezTo>
                    <a:pt x="663" y="7819"/>
                    <a:pt x="666" y="7780"/>
                    <a:pt x="647" y="7738"/>
                  </a:cubicBezTo>
                  <a:cubicBezTo>
                    <a:pt x="683" y="7775"/>
                    <a:pt x="669" y="7695"/>
                    <a:pt x="674" y="7646"/>
                  </a:cubicBezTo>
                  <a:cubicBezTo>
                    <a:pt x="681" y="7639"/>
                    <a:pt x="688" y="7652"/>
                    <a:pt x="694" y="7639"/>
                  </a:cubicBezTo>
                  <a:lnTo>
                    <a:pt x="701" y="7653"/>
                  </a:lnTo>
                  <a:cubicBezTo>
                    <a:pt x="742" y="7691"/>
                    <a:pt x="776" y="7790"/>
                    <a:pt x="776" y="7858"/>
                  </a:cubicBezTo>
                  <a:lnTo>
                    <a:pt x="782" y="7872"/>
                  </a:lnTo>
                  <a:cubicBezTo>
                    <a:pt x="789" y="7901"/>
                    <a:pt x="789" y="7915"/>
                    <a:pt x="786" y="7921"/>
                  </a:cubicBezTo>
                  <a:close/>
                  <a:moveTo>
                    <a:pt x="1937" y="5523"/>
                  </a:moveTo>
                  <a:cubicBezTo>
                    <a:pt x="1864" y="5442"/>
                    <a:pt x="1879" y="5366"/>
                    <a:pt x="1861" y="5266"/>
                  </a:cubicBezTo>
                  <a:cubicBezTo>
                    <a:pt x="1826" y="5245"/>
                    <a:pt x="1798" y="5182"/>
                    <a:pt x="1786" y="5132"/>
                  </a:cubicBezTo>
                  <a:cubicBezTo>
                    <a:pt x="1848" y="5232"/>
                    <a:pt x="1993" y="5329"/>
                    <a:pt x="1937" y="5523"/>
                  </a:cubicBezTo>
                  <a:close/>
                  <a:moveTo>
                    <a:pt x="757" y="7896"/>
                  </a:moveTo>
                  <a:lnTo>
                    <a:pt x="725" y="7829"/>
                  </a:lnTo>
                  <a:cubicBezTo>
                    <a:pt x="674" y="7838"/>
                    <a:pt x="738" y="7944"/>
                    <a:pt x="757" y="7896"/>
                  </a:cubicBezTo>
                  <a:close/>
                  <a:moveTo>
                    <a:pt x="1249" y="6731"/>
                  </a:moveTo>
                  <a:cubicBezTo>
                    <a:pt x="1276" y="6700"/>
                    <a:pt x="1265" y="6662"/>
                    <a:pt x="1269" y="6625"/>
                  </a:cubicBezTo>
                  <a:lnTo>
                    <a:pt x="1261" y="6607"/>
                  </a:lnTo>
                  <a:cubicBezTo>
                    <a:pt x="1259" y="6574"/>
                    <a:pt x="1242" y="6536"/>
                    <a:pt x="1222" y="6498"/>
                  </a:cubicBezTo>
                  <a:lnTo>
                    <a:pt x="1168" y="6385"/>
                  </a:lnTo>
                  <a:cubicBezTo>
                    <a:pt x="1147" y="6335"/>
                    <a:pt x="1130" y="6369"/>
                    <a:pt x="1109" y="6319"/>
                  </a:cubicBezTo>
                  <a:cubicBezTo>
                    <a:pt x="1109" y="6319"/>
                    <a:pt x="1100" y="6301"/>
                    <a:pt x="1100" y="6301"/>
                  </a:cubicBezTo>
                  <a:cubicBezTo>
                    <a:pt x="1100" y="6334"/>
                    <a:pt x="1096" y="6366"/>
                    <a:pt x="1100" y="6400"/>
                  </a:cubicBezTo>
                  <a:lnTo>
                    <a:pt x="1076" y="6449"/>
                  </a:lnTo>
                  <a:cubicBezTo>
                    <a:pt x="1046" y="6363"/>
                    <a:pt x="1061" y="6503"/>
                    <a:pt x="1043" y="6456"/>
                  </a:cubicBezTo>
                  <a:cubicBezTo>
                    <a:pt x="1037" y="6469"/>
                    <a:pt x="1029" y="6456"/>
                    <a:pt x="1022" y="6463"/>
                  </a:cubicBezTo>
                  <a:cubicBezTo>
                    <a:pt x="1057" y="6510"/>
                    <a:pt x="1056" y="6477"/>
                    <a:pt x="1083" y="6562"/>
                  </a:cubicBezTo>
                  <a:lnTo>
                    <a:pt x="1088" y="6551"/>
                  </a:lnTo>
                  <a:cubicBezTo>
                    <a:pt x="1102" y="6525"/>
                    <a:pt x="1124" y="6611"/>
                    <a:pt x="1141" y="6632"/>
                  </a:cubicBezTo>
                  <a:lnTo>
                    <a:pt x="1149" y="6650"/>
                  </a:lnTo>
                  <a:cubicBezTo>
                    <a:pt x="1159" y="6658"/>
                    <a:pt x="1168" y="6667"/>
                    <a:pt x="1176" y="6657"/>
                  </a:cubicBezTo>
                  <a:lnTo>
                    <a:pt x="1207" y="6720"/>
                  </a:lnTo>
                  <a:lnTo>
                    <a:pt x="1213" y="6706"/>
                  </a:lnTo>
                  <a:cubicBezTo>
                    <a:pt x="1226" y="6726"/>
                    <a:pt x="1237" y="6714"/>
                    <a:pt x="1249" y="6731"/>
                  </a:cubicBezTo>
                  <a:close/>
                  <a:moveTo>
                    <a:pt x="1344" y="6407"/>
                  </a:moveTo>
                  <a:cubicBezTo>
                    <a:pt x="1358" y="6373"/>
                    <a:pt x="1330" y="6323"/>
                    <a:pt x="1310" y="6280"/>
                  </a:cubicBezTo>
                  <a:cubicBezTo>
                    <a:pt x="1283" y="6207"/>
                    <a:pt x="1219" y="6111"/>
                    <a:pt x="1222" y="6174"/>
                  </a:cubicBezTo>
                  <a:cubicBezTo>
                    <a:pt x="1227" y="6189"/>
                    <a:pt x="1224" y="6207"/>
                    <a:pt x="1232" y="6223"/>
                  </a:cubicBezTo>
                  <a:cubicBezTo>
                    <a:pt x="1266" y="6317"/>
                    <a:pt x="1299" y="6424"/>
                    <a:pt x="1344" y="6407"/>
                  </a:cubicBezTo>
                  <a:close/>
                  <a:moveTo>
                    <a:pt x="2052" y="4832"/>
                  </a:moveTo>
                  <a:cubicBezTo>
                    <a:pt x="2032" y="4842"/>
                    <a:pt x="2009" y="4797"/>
                    <a:pt x="1986" y="4744"/>
                  </a:cubicBezTo>
                  <a:cubicBezTo>
                    <a:pt x="1996" y="4690"/>
                    <a:pt x="2013" y="4757"/>
                    <a:pt x="2028" y="4783"/>
                  </a:cubicBezTo>
                  <a:lnTo>
                    <a:pt x="2052" y="4832"/>
                  </a:lnTo>
                  <a:close/>
                  <a:moveTo>
                    <a:pt x="1879" y="4938"/>
                  </a:moveTo>
                  <a:cubicBezTo>
                    <a:pt x="1863" y="4933"/>
                    <a:pt x="1847" y="4895"/>
                    <a:pt x="1829" y="4853"/>
                  </a:cubicBezTo>
                  <a:cubicBezTo>
                    <a:pt x="1820" y="4822"/>
                    <a:pt x="1758" y="4768"/>
                    <a:pt x="1771" y="4684"/>
                  </a:cubicBezTo>
                  <a:cubicBezTo>
                    <a:pt x="1782" y="4639"/>
                    <a:pt x="1803" y="4769"/>
                    <a:pt x="1814" y="4723"/>
                  </a:cubicBezTo>
                  <a:cubicBezTo>
                    <a:pt x="1817" y="4752"/>
                    <a:pt x="1826" y="4785"/>
                    <a:pt x="1846" y="4818"/>
                  </a:cubicBezTo>
                  <a:cubicBezTo>
                    <a:pt x="1864" y="4864"/>
                    <a:pt x="1922" y="4949"/>
                    <a:pt x="1879" y="4938"/>
                  </a:cubicBezTo>
                  <a:close/>
                  <a:moveTo>
                    <a:pt x="579" y="7449"/>
                  </a:moveTo>
                  <a:cubicBezTo>
                    <a:pt x="570" y="7464"/>
                    <a:pt x="556" y="7457"/>
                    <a:pt x="539" y="7414"/>
                  </a:cubicBezTo>
                  <a:cubicBezTo>
                    <a:pt x="519" y="7459"/>
                    <a:pt x="496" y="7444"/>
                    <a:pt x="475" y="7456"/>
                  </a:cubicBezTo>
                  <a:cubicBezTo>
                    <a:pt x="486" y="7423"/>
                    <a:pt x="469" y="7384"/>
                    <a:pt x="451" y="7379"/>
                  </a:cubicBezTo>
                  <a:cubicBezTo>
                    <a:pt x="450" y="7355"/>
                    <a:pt x="455" y="7332"/>
                    <a:pt x="466" y="7312"/>
                  </a:cubicBezTo>
                  <a:cubicBezTo>
                    <a:pt x="456" y="7297"/>
                    <a:pt x="449" y="7326"/>
                    <a:pt x="439" y="7305"/>
                  </a:cubicBezTo>
                  <a:cubicBezTo>
                    <a:pt x="436" y="7275"/>
                    <a:pt x="448" y="7274"/>
                    <a:pt x="461" y="7224"/>
                  </a:cubicBezTo>
                  <a:cubicBezTo>
                    <a:pt x="494" y="7302"/>
                    <a:pt x="521" y="7271"/>
                    <a:pt x="529" y="7217"/>
                  </a:cubicBezTo>
                  <a:cubicBezTo>
                    <a:pt x="537" y="7242"/>
                    <a:pt x="529" y="7261"/>
                    <a:pt x="539" y="7287"/>
                  </a:cubicBezTo>
                  <a:cubicBezTo>
                    <a:pt x="545" y="7270"/>
                    <a:pt x="552" y="7270"/>
                    <a:pt x="559" y="7280"/>
                  </a:cubicBezTo>
                  <a:cubicBezTo>
                    <a:pt x="586" y="7315"/>
                    <a:pt x="570" y="7342"/>
                    <a:pt x="591" y="7375"/>
                  </a:cubicBezTo>
                  <a:cubicBezTo>
                    <a:pt x="594" y="7403"/>
                    <a:pt x="589" y="7434"/>
                    <a:pt x="579" y="7449"/>
                  </a:cubicBezTo>
                  <a:close/>
                  <a:moveTo>
                    <a:pt x="1169" y="5966"/>
                  </a:moveTo>
                  <a:cubicBezTo>
                    <a:pt x="1171" y="5948"/>
                    <a:pt x="1173" y="5931"/>
                    <a:pt x="1166" y="5910"/>
                  </a:cubicBezTo>
                  <a:lnTo>
                    <a:pt x="1134" y="5843"/>
                  </a:lnTo>
                  <a:lnTo>
                    <a:pt x="1141" y="5829"/>
                  </a:lnTo>
                  <a:lnTo>
                    <a:pt x="1110" y="5766"/>
                  </a:lnTo>
                  <a:lnTo>
                    <a:pt x="1071" y="5685"/>
                  </a:lnTo>
                  <a:lnTo>
                    <a:pt x="1033" y="5604"/>
                  </a:lnTo>
                  <a:cubicBezTo>
                    <a:pt x="1028" y="5593"/>
                    <a:pt x="1024" y="5587"/>
                    <a:pt x="1031" y="5579"/>
                  </a:cubicBezTo>
                  <a:lnTo>
                    <a:pt x="1022" y="5561"/>
                  </a:lnTo>
                  <a:lnTo>
                    <a:pt x="977" y="5466"/>
                  </a:lnTo>
                  <a:lnTo>
                    <a:pt x="884" y="5273"/>
                  </a:lnTo>
                  <a:lnTo>
                    <a:pt x="808" y="5114"/>
                  </a:lnTo>
                  <a:lnTo>
                    <a:pt x="799" y="5096"/>
                  </a:lnTo>
                  <a:cubicBezTo>
                    <a:pt x="789" y="5108"/>
                    <a:pt x="777" y="5095"/>
                    <a:pt x="767" y="5128"/>
                  </a:cubicBezTo>
                  <a:cubicBezTo>
                    <a:pt x="782" y="5190"/>
                    <a:pt x="832" y="5232"/>
                    <a:pt x="833" y="5315"/>
                  </a:cubicBezTo>
                  <a:cubicBezTo>
                    <a:pt x="868" y="5347"/>
                    <a:pt x="862" y="5381"/>
                    <a:pt x="896" y="5445"/>
                  </a:cubicBezTo>
                  <a:cubicBezTo>
                    <a:pt x="892" y="5454"/>
                    <a:pt x="888" y="5462"/>
                    <a:pt x="896" y="5473"/>
                  </a:cubicBezTo>
                  <a:lnTo>
                    <a:pt x="943" y="5572"/>
                  </a:lnTo>
                  <a:lnTo>
                    <a:pt x="989" y="5667"/>
                  </a:lnTo>
                  <a:cubicBezTo>
                    <a:pt x="994" y="5676"/>
                    <a:pt x="998" y="5681"/>
                    <a:pt x="1002" y="5667"/>
                  </a:cubicBezTo>
                  <a:lnTo>
                    <a:pt x="1011" y="5685"/>
                  </a:lnTo>
                  <a:lnTo>
                    <a:pt x="1019" y="5702"/>
                  </a:lnTo>
                  <a:cubicBezTo>
                    <a:pt x="1011" y="5742"/>
                    <a:pt x="1058" y="5797"/>
                    <a:pt x="1073" y="5843"/>
                  </a:cubicBezTo>
                  <a:cubicBezTo>
                    <a:pt x="1075" y="5881"/>
                    <a:pt x="1102" y="5923"/>
                    <a:pt x="1122" y="5966"/>
                  </a:cubicBezTo>
                  <a:lnTo>
                    <a:pt x="1131" y="5984"/>
                  </a:lnTo>
                  <a:cubicBezTo>
                    <a:pt x="1146" y="5948"/>
                    <a:pt x="1155" y="5986"/>
                    <a:pt x="1154" y="5935"/>
                  </a:cubicBezTo>
                  <a:cubicBezTo>
                    <a:pt x="1166" y="5923"/>
                    <a:pt x="1160" y="5950"/>
                    <a:pt x="1169" y="5966"/>
                  </a:cubicBezTo>
                  <a:close/>
                  <a:moveTo>
                    <a:pt x="1805" y="4445"/>
                  </a:moveTo>
                  <a:cubicBezTo>
                    <a:pt x="1767" y="4448"/>
                    <a:pt x="1754" y="4328"/>
                    <a:pt x="1727" y="4353"/>
                  </a:cubicBezTo>
                  <a:cubicBezTo>
                    <a:pt x="1738" y="4379"/>
                    <a:pt x="1757" y="4409"/>
                    <a:pt x="1751" y="4431"/>
                  </a:cubicBezTo>
                  <a:cubicBezTo>
                    <a:pt x="1730" y="4380"/>
                    <a:pt x="1713" y="4407"/>
                    <a:pt x="1692" y="4357"/>
                  </a:cubicBezTo>
                  <a:cubicBezTo>
                    <a:pt x="1687" y="4292"/>
                    <a:pt x="1718" y="4313"/>
                    <a:pt x="1734" y="4269"/>
                  </a:cubicBezTo>
                  <a:cubicBezTo>
                    <a:pt x="1768" y="4333"/>
                    <a:pt x="1823" y="4351"/>
                    <a:pt x="1805" y="4445"/>
                  </a:cubicBezTo>
                  <a:close/>
                  <a:moveTo>
                    <a:pt x="495" y="6724"/>
                  </a:moveTo>
                  <a:cubicBezTo>
                    <a:pt x="471" y="6782"/>
                    <a:pt x="411" y="6790"/>
                    <a:pt x="402" y="6727"/>
                  </a:cubicBezTo>
                  <a:cubicBezTo>
                    <a:pt x="384" y="6734"/>
                    <a:pt x="363" y="6688"/>
                    <a:pt x="348" y="6741"/>
                  </a:cubicBezTo>
                  <a:cubicBezTo>
                    <a:pt x="340" y="6720"/>
                    <a:pt x="352" y="6702"/>
                    <a:pt x="358" y="6685"/>
                  </a:cubicBezTo>
                  <a:cubicBezTo>
                    <a:pt x="335" y="6608"/>
                    <a:pt x="345" y="6485"/>
                    <a:pt x="372" y="6466"/>
                  </a:cubicBezTo>
                  <a:cubicBezTo>
                    <a:pt x="357" y="6444"/>
                    <a:pt x="364" y="6424"/>
                    <a:pt x="355" y="6403"/>
                  </a:cubicBezTo>
                  <a:cubicBezTo>
                    <a:pt x="351" y="6416"/>
                    <a:pt x="357" y="6433"/>
                    <a:pt x="351" y="6445"/>
                  </a:cubicBezTo>
                  <a:cubicBezTo>
                    <a:pt x="326" y="6373"/>
                    <a:pt x="359" y="6311"/>
                    <a:pt x="394" y="6385"/>
                  </a:cubicBezTo>
                  <a:cubicBezTo>
                    <a:pt x="421" y="6468"/>
                    <a:pt x="442" y="6432"/>
                    <a:pt x="466" y="6459"/>
                  </a:cubicBezTo>
                  <a:cubicBezTo>
                    <a:pt x="478" y="6464"/>
                    <a:pt x="490" y="6487"/>
                    <a:pt x="503" y="6516"/>
                  </a:cubicBezTo>
                  <a:cubicBezTo>
                    <a:pt x="493" y="6581"/>
                    <a:pt x="440" y="6501"/>
                    <a:pt x="453" y="6586"/>
                  </a:cubicBezTo>
                  <a:cubicBezTo>
                    <a:pt x="485" y="6637"/>
                    <a:pt x="490" y="6680"/>
                    <a:pt x="495" y="6724"/>
                  </a:cubicBezTo>
                  <a:close/>
                  <a:moveTo>
                    <a:pt x="262" y="6984"/>
                  </a:moveTo>
                  <a:cubicBezTo>
                    <a:pt x="249" y="6966"/>
                    <a:pt x="238" y="6974"/>
                    <a:pt x="224" y="6935"/>
                  </a:cubicBezTo>
                  <a:lnTo>
                    <a:pt x="209" y="6903"/>
                  </a:lnTo>
                  <a:cubicBezTo>
                    <a:pt x="222" y="6864"/>
                    <a:pt x="175" y="6807"/>
                    <a:pt x="181" y="6766"/>
                  </a:cubicBezTo>
                  <a:cubicBezTo>
                    <a:pt x="209" y="6795"/>
                    <a:pt x="227" y="6804"/>
                    <a:pt x="241" y="6864"/>
                  </a:cubicBezTo>
                  <a:cubicBezTo>
                    <a:pt x="271" y="6905"/>
                    <a:pt x="255" y="6938"/>
                    <a:pt x="267" y="6974"/>
                  </a:cubicBezTo>
                  <a:lnTo>
                    <a:pt x="262" y="6984"/>
                  </a:lnTo>
                  <a:close/>
                  <a:moveTo>
                    <a:pt x="598" y="6058"/>
                  </a:moveTo>
                  <a:cubicBezTo>
                    <a:pt x="581" y="6074"/>
                    <a:pt x="562" y="6064"/>
                    <a:pt x="544" y="6072"/>
                  </a:cubicBezTo>
                  <a:cubicBezTo>
                    <a:pt x="538" y="6084"/>
                    <a:pt x="531" y="6061"/>
                    <a:pt x="524" y="6051"/>
                  </a:cubicBezTo>
                  <a:cubicBezTo>
                    <a:pt x="503" y="6003"/>
                    <a:pt x="465" y="5952"/>
                    <a:pt x="481" y="5914"/>
                  </a:cubicBezTo>
                  <a:cubicBezTo>
                    <a:pt x="488" y="5838"/>
                    <a:pt x="446" y="5826"/>
                    <a:pt x="417" y="5759"/>
                  </a:cubicBezTo>
                  <a:lnTo>
                    <a:pt x="410" y="5744"/>
                  </a:lnTo>
                  <a:cubicBezTo>
                    <a:pt x="395" y="5746"/>
                    <a:pt x="378" y="5722"/>
                    <a:pt x="361" y="5713"/>
                  </a:cubicBezTo>
                  <a:cubicBezTo>
                    <a:pt x="358" y="5726"/>
                    <a:pt x="353" y="5722"/>
                    <a:pt x="348" y="5713"/>
                  </a:cubicBezTo>
                  <a:cubicBezTo>
                    <a:pt x="337" y="5750"/>
                    <a:pt x="320" y="5710"/>
                    <a:pt x="309" y="5759"/>
                  </a:cubicBezTo>
                  <a:cubicBezTo>
                    <a:pt x="312" y="5658"/>
                    <a:pt x="278" y="5656"/>
                    <a:pt x="246" y="5600"/>
                  </a:cubicBezTo>
                  <a:lnTo>
                    <a:pt x="240" y="5586"/>
                  </a:lnTo>
                  <a:cubicBezTo>
                    <a:pt x="229" y="5556"/>
                    <a:pt x="219" y="5571"/>
                    <a:pt x="209" y="5551"/>
                  </a:cubicBezTo>
                  <a:cubicBezTo>
                    <a:pt x="193" y="5556"/>
                    <a:pt x="201" y="5522"/>
                    <a:pt x="174" y="5498"/>
                  </a:cubicBezTo>
                  <a:lnTo>
                    <a:pt x="150" y="5449"/>
                  </a:lnTo>
                  <a:cubicBezTo>
                    <a:pt x="133" y="5491"/>
                    <a:pt x="156" y="5545"/>
                    <a:pt x="132" y="5586"/>
                  </a:cubicBezTo>
                  <a:cubicBezTo>
                    <a:pt x="126" y="5599"/>
                    <a:pt x="135" y="5617"/>
                    <a:pt x="140" y="5632"/>
                  </a:cubicBezTo>
                  <a:cubicBezTo>
                    <a:pt x="116" y="5661"/>
                    <a:pt x="105" y="5600"/>
                    <a:pt x="93" y="5604"/>
                  </a:cubicBezTo>
                  <a:cubicBezTo>
                    <a:pt x="74" y="5594"/>
                    <a:pt x="56" y="5637"/>
                    <a:pt x="35" y="5590"/>
                  </a:cubicBezTo>
                  <a:cubicBezTo>
                    <a:pt x="29" y="5602"/>
                    <a:pt x="41" y="5617"/>
                    <a:pt x="45" y="5632"/>
                  </a:cubicBezTo>
                  <a:lnTo>
                    <a:pt x="39" y="5646"/>
                  </a:lnTo>
                  <a:cubicBezTo>
                    <a:pt x="27" y="5624"/>
                    <a:pt x="18" y="5603"/>
                    <a:pt x="23" y="5586"/>
                  </a:cubicBezTo>
                  <a:cubicBezTo>
                    <a:pt x="49" y="5522"/>
                    <a:pt x="29" y="5448"/>
                    <a:pt x="44" y="5382"/>
                  </a:cubicBezTo>
                  <a:cubicBezTo>
                    <a:pt x="59" y="5381"/>
                    <a:pt x="76" y="5398"/>
                    <a:pt x="93" y="5406"/>
                  </a:cubicBezTo>
                  <a:lnTo>
                    <a:pt x="104" y="5382"/>
                  </a:lnTo>
                  <a:lnTo>
                    <a:pt x="116" y="5357"/>
                  </a:lnTo>
                  <a:cubicBezTo>
                    <a:pt x="131" y="5339"/>
                    <a:pt x="153" y="5408"/>
                    <a:pt x="165" y="5354"/>
                  </a:cubicBezTo>
                  <a:cubicBezTo>
                    <a:pt x="154" y="5332"/>
                    <a:pt x="150" y="5313"/>
                    <a:pt x="147" y="5294"/>
                  </a:cubicBezTo>
                  <a:lnTo>
                    <a:pt x="140" y="5280"/>
                  </a:lnTo>
                  <a:cubicBezTo>
                    <a:pt x="143" y="5243"/>
                    <a:pt x="128" y="5200"/>
                    <a:pt x="104" y="5156"/>
                  </a:cubicBezTo>
                  <a:cubicBezTo>
                    <a:pt x="72" y="5051"/>
                    <a:pt x="31" y="5023"/>
                    <a:pt x="11" y="4934"/>
                  </a:cubicBezTo>
                  <a:cubicBezTo>
                    <a:pt x="3" y="4912"/>
                    <a:pt x="13" y="4911"/>
                    <a:pt x="23" y="4910"/>
                  </a:cubicBezTo>
                  <a:lnTo>
                    <a:pt x="69" y="5005"/>
                  </a:lnTo>
                  <a:cubicBezTo>
                    <a:pt x="71" y="4963"/>
                    <a:pt x="33" y="4911"/>
                    <a:pt x="27" y="4868"/>
                  </a:cubicBezTo>
                  <a:cubicBezTo>
                    <a:pt x="18" y="4879"/>
                    <a:pt x="10" y="4856"/>
                    <a:pt x="0" y="4832"/>
                  </a:cubicBezTo>
                  <a:cubicBezTo>
                    <a:pt x="5" y="4810"/>
                    <a:pt x="-1" y="4785"/>
                    <a:pt x="15" y="4765"/>
                  </a:cubicBezTo>
                  <a:cubicBezTo>
                    <a:pt x="60" y="4812"/>
                    <a:pt x="107" y="4871"/>
                    <a:pt x="153" y="4927"/>
                  </a:cubicBezTo>
                  <a:lnTo>
                    <a:pt x="162" y="4945"/>
                  </a:lnTo>
                  <a:lnTo>
                    <a:pt x="192" y="5008"/>
                  </a:lnTo>
                  <a:lnTo>
                    <a:pt x="199" y="5023"/>
                  </a:lnTo>
                  <a:lnTo>
                    <a:pt x="204" y="5012"/>
                  </a:lnTo>
                  <a:cubicBezTo>
                    <a:pt x="242" y="5077"/>
                    <a:pt x="285" y="5225"/>
                    <a:pt x="316" y="5167"/>
                  </a:cubicBezTo>
                  <a:cubicBezTo>
                    <a:pt x="369" y="5256"/>
                    <a:pt x="375" y="5333"/>
                    <a:pt x="397" y="5413"/>
                  </a:cubicBezTo>
                  <a:cubicBezTo>
                    <a:pt x="397" y="5413"/>
                    <a:pt x="421" y="5463"/>
                    <a:pt x="421" y="5463"/>
                  </a:cubicBezTo>
                  <a:lnTo>
                    <a:pt x="429" y="5480"/>
                  </a:lnTo>
                  <a:cubicBezTo>
                    <a:pt x="436" y="5491"/>
                    <a:pt x="443" y="5482"/>
                    <a:pt x="451" y="5498"/>
                  </a:cubicBezTo>
                  <a:cubicBezTo>
                    <a:pt x="480" y="5566"/>
                    <a:pt x="503" y="5565"/>
                    <a:pt x="532" y="5646"/>
                  </a:cubicBezTo>
                  <a:cubicBezTo>
                    <a:pt x="497" y="5721"/>
                    <a:pt x="605" y="5836"/>
                    <a:pt x="603" y="5921"/>
                  </a:cubicBezTo>
                  <a:cubicBezTo>
                    <a:pt x="592" y="5941"/>
                    <a:pt x="586" y="5960"/>
                    <a:pt x="586" y="5984"/>
                  </a:cubicBezTo>
                  <a:cubicBezTo>
                    <a:pt x="596" y="6010"/>
                    <a:pt x="590" y="6032"/>
                    <a:pt x="598" y="6058"/>
                  </a:cubicBezTo>
                  <a:close/>
                  <a:moveTo>
                    <a:pt x="1278" y="4396"/>
                  </a:moveTo>
                  <a:lnTo>
                    <a:pt x="1269" y="4378"/>
                  </a:lnTo>
                  <a:lnTo>
                    <a:pt x="1254" y="4346"/>
                  </a:lnTo>
                  <a:lnTo>
                    <a:pt x="1218" y="4272"/>
                  </a:lnTo>
                  <a:cubicBezTo>
                    <a:pt x="1187" y="4273"/>
                    <a:pt x="1153" y="4196"/>
                    <a:pt x="1132" y="4142"/>
                  </a:cubicBezTo>
                  <a:cubicBezTo>
                    <a:pt x="1107" y="4180"/>
                    <a:pt x="1074" y="4075"/>
                    <a:pt x="1046" y="4061"/>
                  </a:cubicBezTo>
                  <a:lnTo>
                    <a:pt x="1039" y="4047"/>
                  </a:lnTo>
                  <a:cubicBezTo>
                    <a:pt x="1035" y="4054"/>
                    <a:pt x="1030" y="4060"/>
                    <a:pt x="1024" y="4043"/>
                  </a:cubicBezTo>
                  <a:cubicBezTo>
                    <a:pt x="994" y="3997"/>
                    <a:pt x="961" y="3877"/>
                    <a:pt x="934" y="3878"/>
                  </a:cubicBezTo>
                  <a:cubicBezTo>
                    <a:pt x="908" y="3816"/>
                    <a:pt x="883" y="3777"/>
                    <a:pt x="858" y="3748"/>
                  </a:cubicBezTo>
                  <a:cubicBezTo>
                    <a:pt x="864" y="3730"/>
                    <a:pt x="850" y="3705"/>
                    <a:pt x="842" y="3684"/>
                  </a:cubicBezTo>
                  <a:cubicBezTo>
                    <a:pt x="849" y="3667"/>
                    <a:pt x="834" y="3645"/>
                    <a:pt x="838" y="3628"/>
                  </a:cubicBezTo>
                  <a:cubicBezTo>
                    <a:pt x="872" y="3697"/>
                    <a:pt x="905" y="3705"/>
                    <a:pt x="921" y="3779"/>
                  </a:cubicBezTo>
                  <a:cubicBezTo>
                    <a:pt x="931" y="3797"/>
                    <a:pt x="941" y="3814"/>
                    <a:pt x="948" y="3786"/>
                  </a:cubicBezTo>
                  <a:cubicBezTo>
                    <a:pt x="940" y="3765"/>
                    <a:pt x="925" y="3740"/>
                    <a:pt x="931" y="3723"/>
                  </a:cubicBezTo>
                  <a:cubicBezTo>
                    <a:pt x="884" y="3635"/>
                    <a:pt x="839" y="3551"/>
                    <a:pt x="808" y="3438"/>
                  </a:cubicBezTo>
                  <a:cubicBezTo>
                    <a:pt x="824" y="3442"/>
                    <a:pt x="840" y="3481"/>
                    <a:pt x="858" y="3522"/>
                  </a:cubicBezTo>
                  <a:cubicBezTo>
                    <a:pt x="877" y="3526"/>
                    <a:pt x="899" y="3578"/>
                    <a:pt x="919" y="3621"/>
                  </a:cubicBezTo>
                  <a:cubicBezTo>
                    <a:pt x="942" y="3650"/>
                    <a:pt x="961" y="3690"/>
                    <a:pt x="967" y="3748"/>
                  </a:cubicBezTo>
                  <a:lnTo>
                    <a:pt x="997" y="3811"/>
                  </a:lnTo>
                  <a:cubicBezTo>
                    <a:pt x="1003" y="3799"/>
                    <a:pt x="1012" y="3819"/>
                    <a:pt x="1019" y="3829"/>
                  </a:cubicBezTo>
                  <a:lnTo>
                    <a:pt x="1027" y="3846"/>
                  </a:lnTo>
                  <a:cubicBezTo>
                    <a:pt x="1013" y="3871"/>
                    <a:pt x="1052" y="3911"/>
                    <a:pt x="1060" y="3941"/>
                  </a:cubicBezTo>
                  <a:cubicBezTo>
                    <a:pt x="1063" y="3934"/>
                    <a:pt x="1072" y="3938"/>
                    <a:pt x="1066" y="3955"/>
                  </a:cubicBezTo>
                  <a:cubicBezTo>
                    <a:pt x="1089" y="3943"/>
                    <a:pt x="1091" y="4057"/>
                    <a:pt x="1120" y="4040"/>
                  </a:cubicBezTo>
                  <a:lnTo>
                    <a:pt x="1127" y="4054"/>
                  </a:lnTo>
                  <a:lnTo>
                    <a:pt x="1136" y="4072"/>
                  </a:lnTo>
                  <a:cubicBezTo>
                    <a:pt x="1128" y="4095"/>
                    <a:pt x="1147" y="4113"/>
                    <a:pt x="1158" y="4117"/>
                  </a:cubicBezTo>
                  <a:lnTo>
                    <a:pt x="1173" y="4149"/>
                  </a:lnTo>
                  <a:lnTo>
                    <a:pt x="1181" y="4167"/>
                  </a:lnTo>
                  <a:cubicBezTo>
                    <a:pt x="1197" y="4160"/>
                    <a:pt x="1217" y="4218"/>
                    <a:pt x="1230" y="4170"/>
                  </a:cubicBezTo>
                  <a:cubicBezTo>
                    <a:pt x="1221" y="4240"/>
                    <a:pt x="1291" y="4281"/>
                    <a:pt x="1289" y="4371"/>
                  </a:cubicBezTo>
                  <a:cubicBezTo>
                    <a:pt x="1298" y="4393"/>
                    <a:pt x="1288" y="4394"/>
                    <a:pt x="1278" y="4396"/>
                  </a:cubicBezTo>
                  <a:close/>
                  <a:moveTo>
                    <a:pt x="262" y="6308"/>
                  </a:moveTo>
                  <a:cubicBezTo>
                    <a:pt x="249" y="6290"/>
                    <a:pt x="238" y="6298"/>
                    <a:pt x="224" y="6259"/>
                  </a:cubicBezTo>
                  <a:lnTo>
                    <a:pt x="216" y="6241"/>
                  </a:lnTo>
                  <a:cubicBezTo>
                    <a:pt x="222" y="6229"/>
                    <a:pt x="218" y="6216"/>
                    <a:pt x="221" y="6202"/>
                  </a:cubicBezTo>
                  <a:cubicBezTo>
                    <a:pt x="238" y="6255"/>
                    <a:pt x="250" y="6206"/>
                    <a:pt x="265" y="6238"/>
                  </a:cubicBezTo>
                  <a:cubicBezTo>
                    <a:pt x="259" y="6255"/>
                    <a:pt x="245" y="6270"/>
                    <a:pt x="253" y="6290"/>
                  </a:cubicBezTo>
                  <a:cubicBezTo>
                    <a:pt x="257" y="6283"/>
                    <a:pt x="267" y="6291"/>
                    <a:pt x="262" y="6308"/>
                  </a:cubicBezTo>
                  <a:close/>
                  <a:moveTo>
                    <a:pt x="343" y="6139"/>
                  </a:moveTo>
                  <a:cubicBezTo>
                    <a:pt x="328" y="6186"/>
                    <a:pt x="305" y="6128"/>
                    <a:pt x="289" y="6153"/>
                  </a:cubicBezTo>
                  <a:cubicBezTo>
                    <a:pt x="245" y="6087"/>
                    <a:pt x="212" y="6021"/>
                    <a:pt x="258" y="5991"/>
                  </a:cubicBezTo>
                  <a:cubicBezTo>
                    <a:pt x="253" y="5975"/>
                    <a:pt x="258" y="5961"/>
                    <a:pt x="250" y="5945"/>
                  </a:cubicBezTo>
                  <a:lnTo>
                    <a:pt x="241" y="5928"/>
                  </a:lnTo>
                  <a:cubicBezTo>
                    <a:pt x="249" y="5893"/>
                    <a:pt x="231" y="5858"/>
                    <a:pt x="258" y="5864"/>
                  </a:cubicBezTo>
                  <a:cubicBezTo>
                    <a:pt x="270" y="5866"/>
                    <a:pt x="283" y="5902"/>
                    <a:pt x="294" y="5889"/>
                  </a:cubicBezTo>
                  <a:lnTo>
                    <a:pt x="301" y="5875"/>
                  </a:lnTo>
                  <a:cubicBezTo>
                    <a:pt x="310" y="5861"/>
                    <a:pt x="261" y="5765"/>
                    <a:pt x="301" y="5804"/>
                  </a:cubicBezTo>
                  <a:cubicBezTo>
                    <a:pt x="295" y="5822"/>
                    <a:pt x="308" y="5842"/>
                    <a:pt x="319" y="5864"/>
                  </a:cubicBezTo>
                  <a:lnTo>
                    <a:pt x="334" y="5896"/>
                  </a:lnTo>
                  <a:cubicBezTo>
                    <a:pt x="349" y="5874"/>
                    <a:pt x="369" y="5949"/>
                    <a:pt x="383" y="5928"/>
                  </a:cubicBezTo>
                  <a:lnTo>
                    <a:pt x="390" y="5942"/>
                  </a:lnTo>
                  <a:cubicBezTo>
                    <a:pt x="396" y="5964"/>
                    <a:pt x="396" y="6063"/>
                    <a:pt x="366" y="5991"/>
                  </a:cubicBezTo>
                  <a:cubicBezTo>
                    <a:pt x="387" y="6089"/>
                    <a:pt x="363" y="6052"/>
                    <a:pt x="343" y="6139"/>
                  </a:cubicBezTo>
                  <a:close/>
                  <a:moveTo>
                    <a:pt x="642" y="5290"/>
                  </a:moveTo>
                  <a:cubicBezTo>
                    <a:pt x="625" y="5324"/>
                    <a:pt x="570" y="5166"/>
                    <a:pt x="558" y="5114"/>
                  </a:cubicBezTo>
                  <a:cubicBezTo>
                    <a:pt x="561" y="5101"/>
                    <a:pt x="566" y="5105"/>
                    <a:pt x="571" y="5114"/>
                  </a:cubicBezTo>
                  <a:lnTo>
                    <a:pt x="610" y="5195"/>
                  </a:lnTo>
                  <a:lnTo>
                    <a:pt x="618" y="5213"/>
                  </a:lnTo>
                  <a:cubicBezTo>
                    <a:pt x="613" y="5235"/>
                    <a:pt x="632" y="5264"/>
                    <a:pt x="642" y="5290"/>
                  </a:cubicBezTo>
                  <a:close/>
                  <a:moveTo>
                    <a:pt x="1229" y="4068"/>
                  </a:moveTo>
                  <a:cubicBezTo>
                    <a:pt x="1205" y="4015"/>
                    <a:pt x="1164" y="3956"/>
                    <a:pt x="1193" y="3917"/>
                  </a:cubicBezTo>
                  <a:lnTo>
                    <a:pt x="1247" y="4029"/>
                  </a:lnTo>
                  <a:lnTo>
                    <a:pt x="1229" y="4068"/>
                  </a:lnTo>
                  <a:close/>
                  <a:moveTo>
                    <a:pt x="676" y="4938"/>
                  </a:moveTo>
                  <a:lnTo>
                    <a:pt x="700" y="4889"/>
                  </a:lnTo>
                  <a:cubicBezTo>
                    <a:pt x="689" y="4853"/>
                    <a:pt x="647" y="4805"/>
                    <a:pt x="659" y="4776"/>
                  </a:cubicBezTo>
                  <a:cubicBezTo>
                    <a:pt x="649" y="4755"/>
                    <a:pt x="658" y="4738"/>
                    <a:pt x="644" y="4716"/>
                  </a:cubicBezTo>
                  <a:cubicBezTo>
                    <a:pt x="637" y="4722"/>
                    <a:pt x="630" y="4719"/>
                    <a:pt x="622" y="4698"/>
                  </a:cubicBezTo>
                  <a:lnTo>
                    <a:pt x="574" y="4600"/>
                  </a:lnTo>
                  <a:lnTo>
                    <a:pt x="520" y="4487"/>
                  </a:lnTo>
                  <a:cubicBezTo>
                    <a:pt x="477" y="4446"/>
                    <a:pt x="493" y="4569"/>
                    <a:pt x="517" y="4628"/>
                  </a:cubicBezTo>
                  <a:lnTo>
                    <a:pt x="532" y="4660"/>
                  </a:lnTo>
                  <a:cubicBezTo>
                    <a:pt x="536" y="4670"/>
                    <a:pt x="539" y="4680"/>
                    <a:pt x="532" y="4688"/>
                  </a:cubicBezTo>
                  <a:lnTo>
                    <a:pt x="563" y="4751"/>
                  </a:lnTo>
                  <a:lnTo>
                    <a:pt x="595" y="4818"/>
                  </a:lnTo>
                  <a:cubicBezTo>
                    <a:pt x="598" y="4805"/>
                    <a:pt x="603" y="4809"/>
                    <a:pt x="608" y="4818"/>
                  </a:cubicBezTo>
                  <a:cubicBezTo>
                    <a:pt x="627" y="4864"/>
                    <a:pt x="642" y="4855"/>
                    <a:pt x="656" y="4818"/>
                  </a:cubicBezTo>
                  <a:cubicBezTo>
                    <a:pt x="689" y="4864"/>
                    <a:pt x="630" y="4889"/>
                    <a:pt x="676" y="4938"/>
                  </a:cubicBezTo>
                  <a:close/>
                  <a:moveTo>
                    <a:pt x="1090" y="3455"/>
                  </a:moveTo>
                  <a:cubicBezTo>
                    <a:pt x="1075" y="3500"/>
                    <a:pt x="1053" y="3418"/>
                    <a:pt x="1036" y="3441"/>
                  </a:cubicBezTo>
                  <a:cubicBezTo>
                    <a:pt x="1037" y="3418"/>
                    <a:pt x="1025" y="3391"/>
                    <a:pt x="1039" y="3371"/>
                  </a:cubicBezTo>
                  <a:cubicBezTo>
                    <a:pt x="1054" y="3387"/>
                    <a:pt x="1070" y="3468"/>
                    <a:pt x="1082" y="3438"/>
                  </a:cubicBezTo>
                  <a:lnTo>
                    <a:pt x="1090" y="3455"/>
                  </a:lnTo>
                  <a:close/>
                  <a:moveTo>
                    <a:pt x="274" y="4706"/>
                  </a:moveTo>
                  <a:cubicBezTo>
                    <a:pt x="256" y="4680"/>
                    <a:pt x="246" y="4740"/>
                    <a:pt x="226" y="4677"/>
                  </a:cubicBezTo>
                  <a:cubicBezTo>
                    <a:pt x="227" y="4649"/>
                    <a:pt x="230" y="4624"/>
                    <a:pt x="246" y="4600"/>
                  </a:cubicBezTo>
                  <a:cubicBezTo>
                    <a:pt x="266" y="4638"/>
                    <a:pt x="276" y="4673"/>
                    <a:pt x="274" y="4706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06" name="Фигура"/>
            <p:cNvSpPr/>
            <p:nvPr/>
          </p:nvSpPr>
          <p:spPr>
            <a:xfrm>
              <a:off x="3113191" y="407331"/>
              <a:ext cx="1553574" cy="71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80" extrusionOk="0">
                  <a:moveTo>
                    <a:pt x="21223" y="20305"/>
                  </a:moveTo>
                  <a:cubicBezTo>
                    <a:pt x="21463" y="19861"/>
                    <a:pt x="21599" y="19181"/>
                    <a:pt x="21575" y="18473"/>
                  </a:cubicBezTo>
                  <a:cubicBezTo>
                    <a:pt x="21582" y="18357"/>
                    <a:pt x="21584" y="18240"/>
                    <a:pt x="21584" y="18120"/>
                  </a:cubicBezTo>
                  <a:lnTo>
                    <a:pt x="21584" y="18055"/>
                  </a:lnTo>
                  <a:lnTo>
                    <a:pt x="21585" y="18000"/>
                  </a:lnTo>
                  <a:lnTo>
                    <a:pt x="21584" y="17843"/>
                  </a:lnTo>
                  <a:lnTo>
                    <a:pt x="21577" y="17843"/>
                  </a:lnTo>
                  <a:lnTo>
                    <a:pt x="21577" y="17822"/>
                  </a:lnTo>
                  <a:cubicBezTo>
                    <a:pt x="21583" y="17766"/>
                    <a:pt x="21561" y="17746"/>
                    <a:pt x="21567" y="17690"/>
                  </a:cubicBezTo>
                  <a:cubicBezTo>
                    <a:pt x="21574" y="17659"/>
                    <a:pt x="21555" y="17662"/>
                    <a:pt x="21559" y="17636"/>
                  </a:cubicBezTo>
                  <a:cubicBezTo>
                    <a:pt x="21554" y="17602"/>
                    <a:pt x="21570" y="17538"/>
                    <a:pt x="21550" y="17523"/>
                  </a:cubicBezTo>
                  <a:cubicBezTo>
                    <a:pt x="21551" y="17467"/>
                    <a:pt x="21538" y="17433"/>
                    <a:pt x="21544" y="17370"/>
                  </a:cubicBezTo>
                  <a:lnTo>
                    <a:pt x="21544" y="17304"/>
                  </a:lnTo>
                  <a:cubicBezTo>
                    <a:pt x="21525" y="17296"/>
                    <a:pt x="21539" y="17243"/>
                    <a:pt x="21534" y="17217"/>
                  </a:cubicBezTo>
                  <a:lnTo>
                    <a:pt x="21535" y="17184"/>
                  </a:lnTo>
                  <a:lnTo>
                    <a:pt x="21534" y="17071"/>
                  </a:lnTo>
                  <a:lnTo>
                    <a:pt x="21534" y="17028"/>
                  </a:lnTo>
                  <a:lnTo>
                    <a:pt x="21534" y="16998"/>
                  </a:lnTo>
                  <a:lnTo>
                    <a:pt x="21534" y="16918"/>
                  </a:lnTo>
                  <a:lnTo>
                    <a:pt x="21535" y="16864"/>
                  </a:lnTo>
                  <a:lnTo>
                    <a:pt x="21535" y="16776"/>
                  </a:lnTo>
                  <a:lnTo>
                    <a:pt x="21534" y="16707"/>
                  </a:lnTo>
                  <a:lnTo>
                    <a:pt x="21534" y="16554"/>
                  </a:lnTo>
                  <a:lnTo>
                    <a:pt x="21527" y="16554"/>
                  </a:lnTo>
                  <a:lnTo>
                    <a:pt x="21527" y="16401"/>
                  </a:lnTo>
                  <a:cubicBezTo>
                    <a:pt x="21522" y="16385"/>
                    <a:pt x="21535" y="16341"/>
                    <a:pt x="21517" y="16343"/>
                  </a:cubicBezTo>
                  <a:lnTo>
                    <a:pt x="21517" y="16212"/>
                  </a:lnTo>
                  <a:cubicBezTo>
                    <a:pt x="21507" y="16210"/>
                    <a:pt x="21508" y="16195"/>
                    <a:pt x="21509" y="16179"/>
                  </a:cubicBezTo>
                  <a:cubicBezTo>
                    <a:pt x="21504" y="16068"/>
                    <a:pt x="21496" y="15964"/>
                    <a:pt x="21492" y="15851"/>
                  </a:cubicBezTo>
                  <a:cubicBezTo>
                    <a:pt x="21487" y="15832"/>
                    <a:pt x="21502" y="15784"/>
                    <a:pt x="21484" y="15782"/>
                  </a:cubicBezTo>
                  <a:cubicBezTo>
                    <a:pt x="21489" y="15697"/>
                    <a:pt x="21469" y="15645"/>
                    <a:pt x="21475" y="15560"/>
                  </a:cubicBezTo>
                  <a:lnTo>
                    <a:pt x="21475" y="15451"/>
                  </a:lnTo>
                  <a:lnTo>
                    <a:pt x="21475" y="15443"/>
                  </a:lnTo>
                  <a:lnTo>
                    <a:pt x="21467" y="15440"/>
                  </a:lnTo>
                  <a:lnTo>
                    <a:pt x="21467" y="15345"/>
                  </a:lnTo>
                  <a:lnTo>
                    <a:pt x="21467" y="15229"/>
                  </a:lnTo>
                  <a:lnTo>
                    <a:pt x="21467" y="15097"/>
                  </a:lnTo>
                  <a:lnTo>
                    <a:pt x="21467" y="15025"/>
                  </a:lnTo>
                  <a:lnTo>
                    <a:pt x="21467" y="14988"/>
                  </a:lnTo>
                  <a:cubicBezTo>
                    <a:pt x="21472" y="14958"/>
                    <a:pt x="21456" y="14901"/>
                    <a:pt x="21475" y="14890"/>
                  </a:cubicBezTo>
                  <a:cubicBezTo>
                    <a:pt x="21474" y="14734"/>
                    <a:pt x="21504" y="14618"/>
                    <a:pt x="21510" y="14471"/>
                  </a:cubicBezTo>
                  <a:lnTo>
                    <a:pt x="21509" y="14438"/>
                  </a:lnTo>
                  <a:cubicBezTo>
                    <a:pt x="21514" y="14438"/>
                    <a:pt x="21518" y="14437"/>
                    <a:pt x="21517" y="14427"/>
                  </a:cubicBezTo>
                  <a:cubicBezTo>
                    <a:pt x="21536" y="14412"/>
                    <a:pt x="21520" y="14348"/>
                    <a:pt x="21525" y="14314"/>
                  </a:cubicBezTo>
                  <a:lnTo>
                    <a:pt x="21525" y="14263"/>
                  </a:lnTo>
                  <a:cubicBezTo>
                    <a:pt x="21535" y="14261"/>
                    <a:pt x="21535" y="14246"/>
                    <a:pt x="21534" y="14231"/>
                  </a:cubicBezTo>
                  <a:lnTo>
                    <a:pt x="21534" y="14107"/>
                  </a:lnTo>
                  <a:cubicBezTo>
                    <a:pt x="21533" y="14045"/>
                    <a:pt x="21539" y="13974"/>
                    <a:pt x="21517" y="13939"/>
                  </a:cubicBezTo>
                  <a:lnTo>
                    <a:pt x="21517" y="13932"/>
                  </a:lnTo>
                  <a:lnTo>
                    <a:pt x="21517" y="13896"/>
                  </a:lnTo>
                  <a:lnTo>
                    <a:pt x="21517" y="13779"/>
                  </a:lnTo>
                  <a:lnTo>
                    <a:pt x="21519" y="13732"/>
                  </a:lnTo>
                  <a:cubicBezTo>
                    <a:pt x="21538" y="13684"/>
                    <a:pt x="21520" y="13587"/>
                    <a:pt x="21525" y="13520"/>
                  </a:cubicBezTo>
                  <a:lnTo>
                    <a:pt x="21525" y="13499"/>
                  </a:lnTo>
                  <a:lnTo>
                    <a:pt x="21525" y="13411"/>
                  </a:lnTo>
                  <a:lnTo>
                    <a:pt x="21525" y="13382"/>
                  </a:lnTo>
                  <a:lnTo>
                    <a:pt x="21525" y="13302"/>
                  </a:lnTo>
                  <a:cubicBezTo>
                    <a:pt x="21520" y="13239"/>
                    <a:pt x="21536" y="13146"/>
                    <a:pt x="21517" y="13102"/>
                  </a:cubicBezTo>
                  <a:lnTo>
                    <a:pt x="21517" y="13094"/>
                  </a:lnTo>
                  <a:cubicBezTo>
                    <a:pt x="21511" y="13017"/>
                    <a:pt x="21528" y="12909"/>
                    <a:pt x="21509" y="12850"/>
                  </a:cubicBezTo>
                  <a:lnTo>
                    <a:pt x="21510" y="12839"/>
                  </a:lnTo>
                  <a:lnTo>
                    <a:pt x="21509" y="12741"/>
                  </a:lnTo>
                  <a:cubicBezTo>
                    <a:pt x="21508" y="12734"/>
                    <a:pt x="21508" y="12728"/>
                    <a:pt x="21500" y="12730"/>
                  </a:cubicBezTo>
                  <a:cubicBezTo>
                    <a:pt x="21484" y="12657"/>
                    <a:pt x="21486" y="12553"/>
                    <a:pt x="21475" y="12472"/>
                  </a:cubicBezTo>
                  <a:cubicBezTo>
                    <a:pt x="21470" y="12431"/>
                    <a:pt x="21486" y="12367"/>
                    <a:pt x="21467" y="12344"/>
                  </a:cubicBezTo>
                  <a:cubicBezTo>
                    <a:pt x="21452" y="12312"/>
                    <a:pt x="21464" y="12248"/>
                    <a:pt x="21459" y="12202"/>
                  </a:cubicBezTo>
                  <a:lnTo>
                    <a:pt x="21459" y="12180"/>
                  </a:lnTo>
                  <a:lnTo>
                    <a:pt x="21459" y="11969"/>
                  </a:lnTo>
                  <a:lnTo>
                    <a:pt x="21459" y="11903"/>
                  </a:lnTo>
                  <a:lnTo>
                    <a:pt x="21467" y="11900"/>
                  </a:lnTo>
                  <a:cubicBezTo>
                    <a:pt x="21465" y="11846"/>
                    <a:pt x="21482" y="11818"/>
                    <a:pt x="21475" y="11758"/>
                  </a:cubicBezTo>
                  <a:lnTo>
                    <a:pt x="21484" y="11761"/>
                  </a:lnTo>
                  <a:cubicBezTo>
                    <a:pt x="21487" y="11663"/>
                    <a:pt x="21497" y="11568"/>
                    <a:pt x="21492" y="11459"/>
                  </a:cubicBezTo>
                  <a:lnTo>
                    <a:pt x="21492" y="11408"/>
                  </a:lnTo>
                  <a:cubicBezTo>
                    <a:pt x="21497" y="11336"/>
                    <a:pt x="21487" y="11277"/>
                    <a:pt x="21484" y="11215"/>
                  </a:cubicBezTo>
                  <a:cubicBezTo>
                    <a:pt x="21485" y="11206"/>
                    <a:pt x="21480" y="11205"/>
                    <a:pt x="21475" y="11204"/>
                  </a:cubicBezTo>
                  <a:cubicBezTo>
                    <a:pt x="21475" y="11153"/>
                    <a:pt x="21472" y="11108"/>
                    <a:pt x="21459" y="11073"/>
                  </a:cubicBezTo>
                  <a:cubicBezTo>
                    <a:pt x="21440" y="11068"/>
                    <a:pt x="21455" y="11020"/>
                    <a:pt x="21450" y="10997"/>
                  </a:cubicBezTo>
                  <a:cubicBezTo>
                    <a:pt x="21450" y="10946"/>
                    <a:pt x="21455" y="10889"/>
                    <a:pt x="21434" y="10866"/>
                  </a:cubicBezTo>
                  <a:cubicBezTo>
                    <a:pt x="21422" y="10844"/>
                    <a:pt x="21426" y="10803"/>
                    <a:pt x="21417" y="10778"/>
                  </a:cubicBezTo>
                  <a:cubicBezTo>
                    <a:pt x="21403" y="10635"/>
                    <a:pt x="21380" y="10501"/>
                    <a:pt x="21374" y="10348"/>
                  </a:cubicBezTo>
                  <a:lnTo>
                    <a:pt x="21374" y="10312"/>
                  </a:lnTo>
                  <a:cubicBezTo>
                    <a:pt x="21366" y="10248"/>
                    <a:pt x="21371" y="10170"/>
                    <a:pt x="21357" y="10115"/>
                  </a:cubicBezTo>
                  <a:lnTo>
                    <a:pt x="21357" y="10072"/>
                  </a:lnTo>
                  <a:cubicBezTo>
                    <a:pt x="21363" y="10016"/>
                    <a:pt x="21343" y="9992"/>
                    <a:pt x="21349" y="9937"/>
                  </a:cubicBezTo>
                  <a:lnTo>
                    <a:pt x="21340" y="9940"/>
                  </a:lnTo>
                  <a:lnTo>
                    <a:pt x="21340" y="9860"/>
                  </a:lnTo>
                  <a:lnTo>
                    <a:pt x="21342" y="9718"/>
                  </a:lnTo>
                  <a:cubicBezTo>
                    <a:pt x="21327" y="9697"/>
                    <a:pt x="21334" y="9646"/>
                    <a:pt x="21332" y="9609"/>
                  </a:cubicBezTo>
                  <a:cubicBezTo>
                    <a:pt x="21338" y="9553"/>
                    <a:pt x="21320" y="9527"/>
                    <a:pt x="21323" y="9474"/>
                  </a:cubicBezTo>
                  <a:lnTo>
                    <a:pt x="21315" y="9478"/>
                  </a:lnTo>
                  <a:lnTo>
                    <a:pt x="21317" y="9321"/>
                  </a:lnTo>
                  <a:cubicBezTo>
                    <a:pt x="21292" y="9299"/>
                    <a:pt x="21323" y="9202"/>
                    <a:pt x="21298" y="9179"/>
                  </a:cubicBezTo>
                  <a:lnTo>
                    <a:pt x="21298" y="9143"/>
                  </a:lnTo>
                  <a:lnTo>
                    <a:pt x="21298" y="9048"/>
                  </a:lnTo>
                  <a:cubicBezTo>
                    <a:pt x="21279" y="9026"/>
                    <a:pt x="21296" y="8954"/>
                    <a:pt x="21290" y="8913"/>
                  </a:cubicBezTo>
                  <a:lnTo>
                    <a:pt x="21292" y="8903"/>
                  </a:lnTo>
                  <a:lnTo>
                    <a:pt x="21290" y="8833"/>
                  </a:lnTo>
                  <a:lnTo>
                    <a:pt x="21290" y="8768"/>
                  </a:lnTo>
                  <a:lnTo>
                    <a:pt x="21290" y="8761"/>
                  </a:lnTo>
                  <a:lnTo>
                    <a:pt x="21290" y="8724"/>
                  </a:lnTo>
                  <a:lnTo>
                    <a:pt x="21282" y="8728"/>
                  </a:lnTo>
                  <a:lnTo>
                    <a:pt x="21282" y="8706"/>
                  </a:lnTo>
                  <a:cubicBezTo>
                    <a:pt x="21276" y="8665"/>
                    <a:pt x="21293" y="8594"/>
                    <a:pt x="21273" y="8571"/>
                  </a:cubicBezTo>
                  <a:lnTo>
                    <a:pt x="21273" y="8462"/>
                  </a:lnTo>
                  <a:lnTo>
                    <a:pt x="21273" y="8243"/>
                  </a:lnTo>
                  <a:lnTo>
                    <a:pt x="21273" y="8178"/>
                  </a:lnTo>
                  <a:lnTo>
                    <a:pt x="21273" y="7996"/>
                  </a:lnTo>
                  <a:lnTo>
                    <a:pt x="21273" y="7974"/>
                  </a:lnTo>
                  <a:lnTo>
                    <a:pt x="21273" y="7799"/>
                  </a:lnTo>
                  <a:lnTo>
                    <a:pt x="21265" y="7803"/>
                  </a:lnTo>
                  <a:lnTo>
                    <a:pt x="21265" y="7613"/>
                  </a:lnTo>
                  <a:lnTo>
                    <a:pt x="21257" y="7610"/>
                  </a:lnTo>
                  <a:cubicBezTo>
                    <a:pt x="21254" y="7584"/>
                    <a:pt x="21244" y="7569"/>
                    <a:pt x="21248" y="7533"/>
                  </a:cubicBezTo>
                  <a:lnTo>
                    <a:pt x="21248" y="7482"/>
                  </a:lnTo>
                  <a:cubicBezTo>
                    <a:pt x="21250" y="7461"/>
                    <a:pt x="21239" y="7455"/>
                    <a:pt x="21240" y="7435"/>
                  </a:cubicBezTo>
                  <a:lnTo>
                    <a:pt x="21240" y="7406"/>
                  </a:lnTo>
                  <a:lnTo>
                    <a:pt x="21240" y="7369"/>
                  </a:lnTo>
                  <a:lnTo>
                    <a:pt x="21230" y="7369"/>
                  </a:lnTo>
                  <a:lnTo>
                    <a:pt x="21232" y="7315"/>
                  </a:lnTo>
                  <a:cubicBezTo>
                    <a:pt x="21232" y="7300"/>
                    <a:pt x="21228" y="7291"/>
                    <a:pt x="21223" y="7282"/>
                  </a:cubicBezTo>
                  <a:lnTo>
                    <a:pt x="21223" y="7180"/>
                  </a:lnTo>
                  <a:lnTo>
                    <a:pt x="21215" y="7184"/>
                  </a:lnTo>
                  <a:lnTo>
                    <a:pt x="21215" y="7162"/>
                  </a:lnTo>
                  <a:lnTo>
                    <a:pt x="21215" y="7096"/>
                  </a:lnTo>
                  <a:cubicBezTo>
                    <a:pt x="21210" y="7048"/>
                    <a:pt x="21226" y="6969"/>
                    <a:pt x="21207" y="6940"/>
                  </a:cubicBezTo>
                  <a:cubicBezTo>
                    <a:pt x="21188" y="6941"/>
                    <a:pt x="21203" y="6901"/>
                    <a:pt x="21198" y="6885"/>
                  </a:cubicBezTo>
                  <a:cubicBezTo>
                    <a:pt x="21204" y="6841"/>
                    <a:pt x="21190" y="6823"/>
                    <a:pt x="21190" y="6787"/>
                  </a:cubicBezTo>
                  <a:lnTo>
                    <a:pt x="21180" y="6787"/>
                  </a:lnTo>
                  <a:cubicBezTo>
                    <a:pt x="21183" y="6734"/>
                    <a:pt x="21151" y="6726"/>
                    <a:pt x="21155" y="6674"/>
                  </a:cubicBezTo>
                  <a:cubicBezTo>
                    <a:pt x="21148" y="6672"/>
                    <a:pt x="21147" y="6666"/>
                    <a:pt x="21138" y="6666"/>
                  </a:cubicBezTo>
                  <a:cubicBezTo>
                    <a:pt x="21129" y="6605"/>
                    <a:pt x="21094" y="6579"/>
                    <a:pt x="21072" y="6535"/>
                  </a:cubicBezTo>
                  <a:cubicBezTo>
                    <a:pt x="21061" y="6535"/>
                    <a:pt x="21058" y="6518"/>
                    <a:pt x="21045" y="6521"/>
                  </a:cubicBezTo>
                  <a:cubicBezTo>
                    <a:pt x="21039" y="6506"/>
                    <a:pt x="21027" y="6500"/>
                    <a:pt x="21012" y="6499"/>
                  </a:cubicBezTo>
                  <a:cubicBezTo>
                    <a:pt x="20990" y="6468"/>
                    <a:pt x="20941" y="6475"/>
                    <a:pt x="20911" y="6455"/>
                  </a:cubicBezTo>
                  <a:cubicBezTo>
                    <a:pt x="20904" y="6439"/>
                    <a:pt x="20891" y="6428"/>
                    <a:pt x="20870" y="6430"/>
                  </a:cubicBezTo>
                  <a:cubicBezTo>
                    <a:pt x="20866" y="6405"/>
                    <a:pt x="20827" y="6429"/>
                    <a:pt x="20810" y="6422"/>
                  </a:cubicBezTo>
                  <a:cubicBezTo>
                    <a:pt x="20800" y="6424"/>
                    <a:pt x="20786" y="6421"/>
                    <a:pt x="20785" y="6433"/>
                  </a:cubicBezTo>
                  <a:lnTo>
                    <a:pt x="20778" y="6433"/>
                  </a:lnTo>
                  <a:cubicBezTo>
                    <a:pt x="20748" y="6452"/>
                    <a:pt x="20711" y="6461"/>
                    <a:pt x="20678" y="6477"/>
                  </a:cubicBezTo>
                  <a:cubicBezTo>
                    <a:pt x="20669" y="6477"/>
                    <a:pt x="20666" y="6468"/>
                    <a:pt x="20660" y="6466"/>
                  </a:cubicBezTo>
                  <a:cubicBezTo>
                    <a:pt x="20619" y="6464"/>
                    <a:pt x="20612" y="6418"/>
                    <a:pt x="20591" y="6390"/>
                  </a:cubicBezTo>
                  <a:lnTo>
                    <a:pt x="20584" y="6390"/>
                  </a:lnTo>
                  <a:cubicBezTo>
                    <a:pt x="20564" y="6394"/>
                    <a:pt x="20566" y="6369"/>
                    <a:pt x="20543" y="6379"/>
                  </a:cubicBezTo>
                  <a:cubicBezTo>
                    <a:pt x="20501" y="6422"/>
                    <a:pt x="20447" y="6522"/>
                    <a:pt x="20408" y="6419"/>
                  </a:cubicBezTo>
                  <a:cubicBezTo>
                    <a:pt x="20403" y="6418"/>
                    <a:pt x="20396" y="6421"/>
                    <a:pt x="20398" y="6411"/>
                  </a:cubicBezTo>
                  <a:cubicBezTo>
                    <a:pt x="20396" y="6410"/>
                    <a:pt x="20393" y="6413"/>
                    <a:pt x="20391" y="6411"/>
                  </a:cubicBezTo>
                  <a:cubicBezTo>
                    <a:pt x="20265" y="6273"/>
                    <a:pt x="20093" y="6392"/>
                    <a:pt x="19961" y="6390"/>
                  </a:cubicBezTo>
                  <a:lnTo>
                    <a:pt x="19962" y="6401"/>
                  </a:lnTo>
                  <a:lnTo>
                    <a:pt x="19929" y="6401"/>
                  </a:lnTo>
                  <a:cubicBezTo>
                    <a:pt x="19783" y="6439"/>
                    <a:pt x="19610" y="6379"/>
                    <a:pt x="19448" y="6444"/>
                  </a:cubicBezTo>
                  <a:cubicBezTo>
                    <a:pt x="19431" y="6451"/>
                    <a:pt x="19421" y="6467"/>
                    <a:pt x="19407" y="6477"/>
                  </a:cubicBezTo>
                  <a:cubicBezTo>
                    <a:pt x="19409" y="6455"/>
                    <a:pt x="19429" y="6452"/>
                    <a:pt x="19432" y="6430"/>
                  </a:cubicBezTo>
                  <a:cubicBezTo>
                    <a:pt x="19372" y="6463"/>
                    <a:pt x="19315" y="6430"/>
                    <a:pt x="19257" y="6477"/>
                  </a:cubicBezTo>
                  <a:cubicBezTo>
                    <a:pt x="19257" y="6484"/>
                    <a:pt x="19258" y="6490"/>
                    <a:pt x="19265" y="6488"/>
                  </a:cubicBezTo>
                  <a:cubicBezTo>
                    <a:pt x="19217" y="6504"/>
                    <a:pt x="19071" y="6663"/>
                    <a:pt x="19086" y="6564"/>
                  </a:cubicBezTo>
                  <a:cubicBezTo>
                    <a:pt x="19072" y="6565"/>
                    <a:pt x="19067" y="6556"/>
                    <a:pt x="19063" y="6543"/>
                  </a:cubicBezTo>
                  <a:cubicBezTo>
                    <a:pt x="19048" y="6543"/>
                    <a:pt x="19035" y="6540"/>
                    <a:pt x="19028" y="6532"/>
                  </a:cubicBezTo>
                  <a:lnTo>
                    <a:pt x="19030" y="6543"/>
                  </a:lnTo>
                  <a:cubicBezTo>
                    <a:pt x="19014" y="6540"/>
                    <a:pt x="19010" y="6555"/>
                    <a:pt x="18995" y="6554"/>
                  </a:cubicBezTo>
                  <a:lnTo>
                    <a:pt x="18978" y="6554"/>
                  </a:lnTo>
                  <a:cubicBezTo>
                    <a:pt x="18945" y="6547"/>
                    <a:pt x="18945" y="6582"/>
                    <a:pt x="18911" y="6575"/>
                  </a:cubicBezTo>
                  <a:cubicBezTo>
                    <a:pt x="18868" y="6573"/>
                    <a:pt x="18850" y="6606"/>
                    <a:pt x="18826" y="6630"/>
                  </a:cubicBezTo>
                  <a:cubicBezTo>
                    <a:pt x="18810" y="6642"/>
                    <a:pt x="18815" y="6684"/>
                    <a:pt x="18801" y="6699"/>
                  </a:cubicBezTo>
                  <a:cubicBezTo>
                    <a:pt x="18801" y="6715"/>
                    <a:pt x="18797" y="6723"/>
                    <a:pt x="18793" y="6732"/>
                  </a:cubicBezTo>
                  <a:cubicBezTo>
                    <a:pt x="18769" y="6745"/>
                    <a:pt x="18777" y="6799"/>
                    <a:pt x="18776" y="6841"/>
                  </a:cubicBezTo>
                  <a:lnTo>
                    <a:pt x="18774" y="6896"/>
                  </a:lnTo>
                  <a:lnTo>
                    <a:pt x="18774" y="6918"/>
                  </a:lnTo>
                  <a:cubicBezTo>
                    <a:pt x="18772" y="6966"/>
                    <a:pt x="18759" y="7000"/>
                    <a:pt x="18759" y="7052"/>
                  </a:cubicBezTo>
                  <a:lnTo>
                    <a:pt x="18751" y="7049"/>
                  </a:lnTo>
                  <a:lnTo>
                    <a:pt x="18751" y="7107"/>
                  </a:lnTo>
                  <a:lnTo>
                    <a:pt x="18751" y="7129"/>
                  </a:lnTo>
                  <a:cubicBezTo>
                    <a:pt x="18732" y="7134"/>
                    <a:pt x="18748" y="7183"/>
                    <a:pt x="18743" y="7205"/>
                  </a:cubicBezTo>
                  <a:cubicBezTo>
                    <a:pt x="18735" y="7203"/>
                    <a:pt x="18735" y="7209"/>
                    <a:pt x="18734" y="7216"/>
                  </a:cubicBezTo>
                  <a:lnTo>
                    <a:pt x="18733" y="7337"/>
                  </a:lnTo>
                  <a:lnTo>
                    <a:pt x="18733" y="7380"/>
                  </a:lnTo>
                  <a:lnTo>
                    <a:pt x="18726" y="7380"/>
                  </a:lnTo>
                  <a:lnTo>
                    <a:pt x="18726" y="7468"/>
                  </a:lnTo>
                  <a:lnTo>
                    <a:pt x="18726" y="7526"/>
                  </a:lnTo>
                  <a:cubicBezTo>
                    <a:pt x="18723" y="7610"/>
                    <a:pt x="18722" y="7695"/>
                    <a:pt x="18709" y="7766"/>
                  </a:cubicBezTo>
                  <a:lnTo>
                    <a:pt x="18708" y="7777"/>
                  </a:lnTo>
                  <a:lnTo>
                    <a:pt x="18709" y="7956"/>
                  </a:lnTo>
                  <a:cubicBezTo>
                    <a:pt x="18707" y="7964"/>
                    <a:pt x="18707" y="7977"/>
                    <a:pt x="18699" y="7977"/>
                  </a:cubicBezTo>
                  <a:cubicBezTo>
                    <a:pt x="18680" y="8018"/>
                    <a:pt x="18696" y="8104"/>
                    <a:pt x="18691" y="8163"/>
                  </a:cubicBezTo>
                  <a:lnTo>
                    <a:pt x="18693" y="8174"/>
                  </a:lnTo>
                  <a:cubicBezTo>
                    <a:pt x="18673" y="8200"/>
                    <a:pt x="18688" y="8276"/>
                    <a:pt x="18683" y="8320"/>
                  </a:cubicBezTo>
                  <a:lnTo>
                    <a:pt x="18683" y="8407"/>
                  </a:lnTo>
                  <a:cubicBezTo>
                    <a:pt x="18673" y="8409"/>
                    <a:pt x="18676" y="8427"/>
                    <a:pt x="18674" y="8440"/>
                  </a:cubicBezTo>
                  <a:lnTo>
                    <a:pt x="18676" y="8495"/>
                  </a:lnTo>
                  <a:lnTo>
                    <a:pt x="18674" y="8659"/>
                  </a:lnTo>
                  <a:lnTo>
                    <a:pt x="18676" y="8669"/>
                  </a:lnTo>
                  <a:lnTo>
                    <a:pt x="18674" y="8782"/>
                  </a:lnTo>
                  <a:lnTo>
                    <a:pt x="18676" y="8793"/>
                  </a:lnTo>
                  <a:lnTo>
                    <a:pt x="18676" y="8903"/>
                  </a:lnTo>
                  <a:lnTo>
                    <a:pt x="18676" y="8946"/>
                  </a:lnTo>
                  <a:lnTo>
                    <a:pt x="18666" y="8946"/>
                  </a:lnTo>
                  <a:lnTo>
                    <a:pt x="18666" y="8968"/>
                  </a:lnTo>
                  <a:lnTo>
                    <a:pt x="18666" y="9056"/>
                  </a:lnTo>
                  <a:lnTo>
                    <a:pt x="18666" y="9121"/>
                  </a:lnTo>
                  <a:cubicBezTo>
                    <a:pt x="18647" y="9136"/>
                    <a:pt x="18663" y="9200"/>
                    <a:pt x="18658" y="9234"/>
                  </a:cubicBezTo>
                  <a:lnTo>
                    <a:pt x="18658" y="9256"/>
                  </a:lnTo>
                  <a:lnTo>
                    <a:pt x="18659" y="9442"/>
                  </a:lnTo>
                  <a:lnTo>
                    <a:pt x="18658" y="9518"/>
                  </a:lnTo>
                  <a:lnTo>
                    <a:pt x="18658" y="9598"/>
                  </a:lnTo>
                  <a:lnTo>
                    <a:pt x="18651" y="9598"/>
                  </a:lnTo>
                  <a:lnTo>
                    <a:pt x="18649" y="9718"/>
                  </a:lnTo>
                  <a:lnTo>
                    <a:pt x="18651" y="9773"/>
                  </a:lnTo>
                  <a:lnTo>
                    <a:pt x="18649" y="9806"/>
                  </a:lnTo>
                  <a:cubicBezTo>
                    <a:pt x="18645" y="9822"/>
                    <a:pt x="18659" y="9862"/>
                    <a:pt x="18641" y="9860"/>
                  </a:cubicBezTo>
                  <a:cubicBezTo>
                    <a:pt x="18647" y="9908"/>
                    <a:pt x="18627" y="9925"/>
                    <a:pt x="18633" y="9973"/>
                  </a:cubicBezTo>
                  <a:lnTo>
                    <a:pt x="18634" y="10028"/>
                  </a:lnTo>
                  <a:cubicBezTo>
                    <a:pt x="18640" y="10062"/>
                    <a:pt x="18618" y="10060"/>
                    <a:pt x="18624" y="10093"/>
                  </a:cubicBezTo>
                  <a:lnTo>
                    <a:pt x="18626" y="10170"/>
                  </a:lnTo>
                  <a:cubicBezTo>
                    <a:pt x="18615" y="10173"/>
                    <a:pt x="18617" y="10197"/>
                    <a:pt x="18616" y="10214"/>
                  </a:cubicBezTo>
                  <a:lnTo>
                    <a:pt x="18616" y="10228"/>
                  </a:lnTo>
                  <a:lnTo>
                    <a:pt x="18616" y="10301"/>
                  </a:lnTo>
                  <a:lnTo>
                    <a:pt x="18616" y="10316"/>
                  </a:lnTo>
                  <a:lnTo>
                    <a:pt x="18616" y="10425"/>
                  </a:lnTo>
                  <a:lnTo>
                    <a:pt x="18608" y="10421"/>
                  </a:lnTo>
                  <a:lnTo>
                    <a:pt x="18609" y="10490"/>
                  </a:lnTo>
                  <a:lnTo>
                    <a:pt x="18608" y="10654"/>
                  </a:lnTo>
                  <a:lnTo>
                    <a:pt x="18616" y="10658"/>
                  </a:lnTo>
                  <a:lnTo>
                    <a:pt x="18616" y="10774"/>
                  </a:lnTo>
                  <a:lnTo>
                    <a:pt x="18608" y="10778"/>
                  </a:lnTo>
                  <a:lnTo>
                    <a:pt x="18608" y="10909"/>
                  </a:lnTo>
                  <a:lnTo>
                    <a:pt x="18618" y="10909"/>
                  </a:lnTo>
                  <a:lnTo>
                    <a:pt x="18618" y="10931"/>
                  </a:lnTo>
                  <a:lnTo>
                    <a:pt x="18616" y="11051"/>
                  </a:lnTo>
                  <a:cubicBezTo>
                    <a:pt x="18635" y="11132"/>
                    <a:pt x="18619" y="11262"/>
                    <a:pt x="18624" y="11361"/>
                  </a:cubicBezTo>
                  <a:lnTo>
                    <a:pt x="18624" y="11448"/>
                  </a:lnTo>
                  <a:cubicBezTo>
                    <a:pt x="18623" y="11451"/>
                    <a:pt x="18624" y="11456"/>
                    <a:pt x="18623" y="11459"/>
                  </a:cubicBezTo>
                  <a:cubicBezTo>
                    <a:pt x="18616" y="11444"/>
                    <a:pt x="18607" y="11428"/>
                    <a:pt x="18598" y="11412"/>
                  </a:cubicBezTo>
                  <a:cubicBezTo>
                    <a:pt x="18573" y="11352"/>
                    <a:pt x="18533" y="11288"/>
                    <a:pt x="18529" y="11233"/>
                  </a:cubicBezTo>
                  <a:lnTo>
                    <a:pt x="18429" y="11015"/>
                  </a:lnTo>
                  <a:lnTo>
                    <a:pt x="18376" y="10898"/>
                  </a:lnTo>
                  <a:lnTo>
                    <a:pt x="18381" y="10887"/>
                  </a:lnTo>
                  <a:cubicBezTo>
                    <a:pt x="18338" y="10813"/>
                    <a:pt x="18340" y="10751"/>
                    <a:pt x="18297" y="10676"/>
                  </a:cubicBezTo>
                  <a:lnTo>
                    <a:pt x="18266" y="10607"/>
                  </a:lnTo>
                  <a:cubicBezTo>
                    <a:pt x="18238" y="10502"/>
                    <a:pt x="18179" y="10390"/>
                    <a:pt x="18140" y="10283"/>
                  </a:cubicBezTo>
                  <a:lnTo>
                    <a:pt x="18119" y="10235"/>
                  </a:lnTo>
                  <a:cubicBezTo>
                    <a:pt x="18018" y="9995"/>
                    <a:pt x="17940" y="9759"/>
                    <a:pt x="17852" y="9522"/>
                  </a:cubicBezTo>
                  <a:cubicBezTo>
                    <a:pt x="17841" y="9470"/>
                    <a:pt x="17809" y="9412"/>
                    <a:pt x="17802" y="9361"/>
                  </a:cubicBezTo>
                  <a:cubicBezTo>
                    <a:pt x="17801" y="9293"/>
                    <a:pt x="17757" y="9213"/>
                    <a:pt x="17722" y="9136"/>
                  </a:cubicBezTo>
                  <a:cubicBezTo>
                    <a:pt x="17709" y="9093"/>
                    <a:pt x="17667" y="9044"/>
                    <a:pt x="17677" y="9008"/>
                  </a:cubicBezTo>
                  <a:cubicBezTo>
                    <a:pt x="17662" y="8936"/>
                    <a:pt x="17631" y="8860"/>
                    <a:pt x="17597" y="8782"/>
                  </a:cubicBezTo>
                  <a:cubicBezTo>
                    <a:pt x="17600" y="8774"/>
                    <a:pt x="17601" y="8765"/>
                    <a:pt x="17593" y="8753"/>
                  </a:cubicBezTo>
                  <a:cubicBezTo>
                    <a:pt x="17553" y="8655"/>
                    <a:pt x="17524" y="8560"/>
                    <a:pt x="17471" y="8458"/>
                  </a:cubicBezTo>
                  <a:lnTo>
                    <a:pt x="17433" y="8374"/>
                  </a:lnTo>
                  <a:cubicBezTo>
                    <a:pt x="17361" y="8204"/>
                    <a:pt x="17292" y="8084"/>
                    <a:pt x="17221" y="7941"/>
                  </a:cubicBezTo>
                  <a:lnTo>
                    <a:pt x="17216" y="7952"/>
                  </a:lnTo>
                  <a:cubicBezTo>
                    <a:pt x="17179" y="7852"/>
                    <a:pt x="17145" y="7833"/>
                    <a:pt x="17109" y="7748"/>
                  </a:cubicBezTo>
                  <a:lnTo>
                    <a:pt x="17104" y="7759"/>
                  </a:lnTo>
                  <a:lnTo>
                    <a:pt x="17059" y="7661"/>
                  </a:lnTo>
                  <a:lnTo>
                    <a:pt x="16914" y="7344"/>
                  </a:lnTo>
                  <a:lnTo>
                    <a:pt x="16899" y="7311"/>
                  </a:lnTo>
                  <a:cubicBezTo>
                    <a:pt x="16870" y="7230"/>
                    <a:pt x="16804" y="7142"/>
                    <a:pt x="16797" y="7067"/>
                  </a:cubicBezTo>
                  <a:cubicBezTo>
                    <a:pt x="16787" y="7007"/>
                    <a:pt x="16743" y="6934"/>
                    <a:pt x="16721" y="6870"/>
                  </a:cubicBezTo>
                  <a:cubicBezTo>
                    <a:pt x="16672" y="6731"/>
                    <a:pt x="16601" y="6588"/>
                    <a:pt x="16562" y="6452"/>
                  </a:cubicBezTo>
                  <a:cubicBezTo>
                    <a:pt x="16569" y="6443"/>
                    <a:pt x="16567" y="6433"/>
                    <a:pt x="16562" y="6422"/>
                  </a:cubicBezTo>
                  <a:lnTo>
                    <a:pt x="16494" y="6273"/>
                  </a:lnTo>
                  <a:lnTo>
                    <a:pt x="16486" y="6255"/>
                  </a:lnTo>
                  <a:cubicBezTo>
                    <a:pt x="16459" y="6136"/>
                    <a:pt x="16375" y="6001"/>
                    <a:pt x="16325" y="5876"/>
                  </a:cubicBezTo>
                  <a:lnTo>
                    <a:pt x="16317" y="5858"/>
                  </a:lnTo>
                  <a:cubicBezTo>
                    <a:pt x="16300" y="5761"/>
                    <a:pt x="16225" y="5651"/>
                    <a:pt x="16185" y="5548"/>
                  </a:cubicBezTo>
                  <a:lnTo>
                    <a:pt x="16132" y="5432"/>
                  </a:lnTo>
                  <a:lnTo>
                    <a:pt x="16108" y="5381"/>
                  </a:lnTo>
                  <a:lnTo>
                    <a:pt x="16033" y="5224"/>
                  </a:lnTo>
                  <a:lnTo>
                    <a:pt x="16015" y="5184"/>
                  </a:lnTo>
                  <a:cubicBezTo>
                    <a:pt x="15955" y="5076"/>
                    <a:pt x="15887" y="4883"/>
                    <a:pt x="15833" y="4831"/>
                  </a:cubicBezTo>
                  <a:cubicBezTo>
                    <a:pt x="15821" y="4805"/>
                    <a:pt x="15808" y="4778"/>
                    <a:pt x="15795" y="4754"/>
                  </a:cubicBezTo>
                  <a:lnTo>
                    <a:pt x="15686" y="4554"/>
                  </a:lnTo>
                  <a:lnTo>
                    <a:pt x="15658" y="4499"/>
                  </a:lnTo>
                  <a:lnTo>
                    <a:pt x="15646" y="4481"/>
                  </a:lnTo>
                  <a:cubicBezTo>
                    <a:pt x="15630" y="4388"/>
                    <a:pt x="15566" y="4282"/>
                    <a:pt x="15511" y="4179"/>
                  </a:cubicBezTo>
                  <a:lnTo>
                    <a:pt x="15399" y="3986"/>
                  </a:lnTo>
                  <a:cubicBezTo>
                    <a:pt x="15385" y="3960"/>
                    <a:pt x="15371" y="3936"/>
                    <a:pt x="15363" y="3950"/>
                  </a:cubicBezTo>
                  <a:lnTo>
                    <a:pt x="15313" y="3862"/>
                  </a:lnTo>
                  <a:cubicBezTo>
                    <a:pt x="15278" y="3819"/>
                    <a:pt x="15230" y="3696"/>
                    <a:pt x="15204" y="3706"/>
                  </a:cubicBezTo>
                  <a:cubicBezTo>
                    <a:pt x="15197" y="3688"/>
                    <a:pt x="15193" y="3694"/>
                    <a:pt x="15189" y="3702"/>
                  </a:cubicBezTo>
                  <a:cubicBezTo>
                    <a:pt x="15179" y="3684"/>
                    <a:pt x="15168" y="3671"/>
                    <a:pt x="15158" y="3655"/>
                  </a:cubicBezTo>
                  <a:cubicBezTo>
                    <a:pt x="15086" y="3552"/>
                    <a:pt x="15018" y="3472"/>
                    <a:pt x="14949" y="3389"/>
                  </a:cubicBezTo>
                  <a:cubicBezTo>
                    <a:pt x="14915" y="3347"/>
                    <a:pt x="14879" y="3300"/>
                    <a:pt x="14844" y="3254"/>
                  </a:cubicBezTo>
                  <a:cubicBezTo>
                    <a:pt x="14809" y="3209"/>
                    <a:pt x="14774" y="3165"/>
                    <a:pt x="14735" y="3112"/>
                  </a:cubicBezTo>
                  <a:cubicBezTo>
                    <a:pt x="14714" y="3131"/>
                    <a:pt x="14664" y="3026"/>
                    <a:pt x="14632" y="2995"/>
                  </a:cubicBezTo>
                  <a:lnTo>
                    <a:pt x="14599" y="2952"/>
                  </a:lnTo>
                  <a:lnTo>
                    <a:pt x="14524" y="2846"/>
                  </a:lnTo>
                  <a:cubicBezTo>
                    <a:pt x="14480" y="2785"/>
                    <a:pt x="14433" y="2731"/>
                    <a:pt x="14388" y="2675"/>
                  </a:cubicBezTo>
                  <a:lnTo>
                    <a:pt x="14277" y="2540"/>
                  </a:lnTo>
                  <a:lnTo>
                    <a:pt x="14175" y="2420"/>
                  </a:lnTo>
                  <a:lnTo>
                    <a:pt x="14180" y="2402"/>
                  </a:lnTo>
                  <a:lnTo>
                    <a:pt x="14168" y="2391"/>
                  </a:lnTo>
                  <a:cubicBezTo>
                    <a:pt x="14131" y="2346"/>
                    <a:pt x="14091" y="2306"/>
                    <a:pt x="14053" y="2263"/>
                  </a:cubicBezTo>
                  <a:cubicBezTo>
                    <a:pt x="13962" y="2179"/>
                    <a:pt x="13918" y="2078"/>
                    <a:pt x="13826" y="1994"/>
                  </a:cubicBezTo>
                  <a:cubicBezTo>
                    <a:pt x="13833" y="1954"/>
                    <a:pt x="13778" y="1935"/>
                    <a:pt x="13760" y="1906"/>
                  </a:cubicBezTo>
                  <a:cubicBezTo>
                    <a:pt x="13641" y="1786"/>
                    <a:pt x="13530" y="1660"/>
                    <a:pt x="13411" y="1546"/>
                  </a:cubicBezTo>
                  <a:cubicBezTo>
                    <a:pt x="13393" y="1533"/>
                    <a:pt x="13376" y="1516"/>
                    <a:pt x="13378" y="1495"/>
                  </a:cubicBezTo>
                  <a:lnTo>
                    <a:pt x="13231" y="1378"/>
                  </a:lnTo>
                  <a:cubicBezTo>
                    <a:pt x="13239" y="1343"/>
                    <a:pt x="13190" y="1337"/>
                    <a:pt x="13174" y="1313"/>
                  </a:cubicBezTo>
                  <a:cubicBezTo>
                    <a:pt x="13146" y="1290"/>
                    <a:pt x="13118" y="1265"/>
                    <a:pt x="13089" y="1244"/>
                  </a:cubicBezTo>
                  <a:lnTo>
                    <a:pt x="13004" y="1182"/>
                  </a:lnTo>
                  <a:lnTo>
                    <a:pt x="13005" y="1164"/>
                  </a:lnTo>
                  <a:lnTo>
                    <a:pt x="12834" y="1043"/>
                  </a:lnTo>
                  <a:lnTo>
                    <a:pt x="12759" y="989"/>
                  </a:lnTo>
                  <a:cubicBezTo>
                    <a:pt x="12726" y="964"/>
                    <a:pt x="12693" y="947"/>
                    <a:pt x="12660" y="927"/>
                  </a:cubicBezTo>
                  <a:lnTo>
                    <a:pt x="12597" y="890"/>
                  </a:lnTo>
                  <a:lnTo>
                    <a:pt x="12510" y="839"/>
                  </a:lnTo>
                  <a:lnTo>
                    <a:pt x="12473" y="818"/>
                  </a:lnTo>
                  <a:lnTo>
                    <a:pt x="12423" y="788"/>
                  </a:lnTo>
                  <a:lnTo>
                    <a:pt x="12360" y="752"/>
                  </a:lnTo>
                  <a:lnTo>
                    <a:pt x="12296" y="723"/>
                  </a:lnTo>
                  <a:lnTo>
                    <a:pt x="12258" y="705"/>
                  </a:lnTo>
                  <a:cubicBezTo>
                    <a:pt x="12229" y="679"/>
                    <a:pt x="12165" y="680"/>
                    <a:pt x="12160" y="635"/>
                  </a:cubicBezTo>
                  <a:lnTo>
                    <a:pt x="12083" y="599"/>
                  </a:lnTo>
                  <a:cubicBezTo>
                    <a:pt x="12046" y="588"/>
                    <a:pt x="12018" y="571"/>
                    <a:pt x="11991" y="552"/>
                  </a:cubicBezTo>
                  <a:cubicBezTo>
                    <a:pt x="11964" y="534"/>
                    <a:pt x="11940" y="520"/>
                    <a:pt x="11908" y="508"/>
                  </a:cubicBezTo>
                  <a:cubicBezTo>
                    <a:pt x="11894" y="460"/>
                    <a:pt x="11819" y="468"/>
                    <a:pt x="11781" y="442"/>
                  </a:cubicBezTo>
                  <a:cubicBezTo>
                    <a:pt x="11750" y="438"/>
                    <a:pt x="11755" y="397"/>
                    <a:pt x="11718" y="399"/>
                  </a:cubicBezTo>
                  <a:cubicBezTo>
                    <a:pt x="11652" y="389"/>
                    <a:pt x="11632" y="333"/>
                    <a:pt x="11566" y="330"/>
                  </a:cubicBezTo>
                  <a:lnTo>
                    <a:pt x="11539" y="322"/>
                  </a:lnTo>
                  <a:lnTo>
                    <a:pt x="11541" y="304"/>
                  </a:lnTo>
                  <a:lnTo>
                    <a:pt x="11359" y="257"/>
                  </a:lnTo>
                  <a:lnTo>
                    <a:pt x="11296" y="242"/>
                  </a:lnTo>
                  <a:cubicBezTo>
                    <a:pt x="11244" y="227"/>
                    <a:pt x="11192" y="217"/>
                    <a:pt x="11140" y="209"/>
                  </a:cubicBezTo>
                  <a:cubicBezTo>
                    <a:pt x="11125" y="210"/>
                    <a:pt x="11116" y="202"/>
                    <a:pt x="11114" y="187"/>
                  </a:cubicBezTo>
                  <a:lnTo>
                    <a:pt x="11062" y="177"/>
                  </a:lnTo>
                  <a:cubicBezTo>
                    <a:pt x="10966" y="164"/>
                    <a:pt x="10880" y="138"/>
                    <a:pt x="10795" y="118"/>
                  </a:cubicBezTo>
                  <a:cubicBezTo>
                    <a:pt x="10710" y="98"/>
                    <a:pt x="10628" y="70"/>
                    <a:pt x="10541" y="53"/>
                  </a:cubicBezTo>
                  <a:cubicBezTo>
                    <a:pt x="10523" y="24"/>
                    <a:pt x="10476" y="32"/>
                    <a:pt x="10438" y="31"/>
                  </a:cubicBezTo>
                  <a:cubicBezTo>
                    <a:pt x="10424" y="-10"/>
                    <a:pt x="10355" y="30"/>
                    <a:pt x="10320" y="20"/>
                  </a:cubicBezTo>
                  <a:cubicBezTo>
                    <a:pt x="10321" y="-20"/>
                    <a:pt x="10272" y="14"/>
                    <a:pt x="10253" y="5"/>
                  </a:cubicBezTo>
                  <a:cubicBezTo>
                    <a:pt x="10165" y="12"/>
                    <a:pt x="10080" y="10"/>
                    <a:pt x="9993" y="27"/>
                  </a:cubicBezTo>
                  <a:cubicBezTo>
                    <a:pt x="9972" y="29"/>
                    <a:pt x="9941" y="43"/>
                    <a:pt x="9938" y="16"/>
                  </a:cubicBezTo>
                  <a:cubicBezTo>
                    <a:pt x="9866" y="28"/>
                    <a:pt x="9735" y="62"/>
                    <a:pt x="9651" y="45"/>
                  </a:cubicBezTo>
                  <a:lnTo>
                    <a:pt x="9571" y="67"/>
                  </a:lnTo>
                  <a:cubicBezTo>
                    <a:pt x="9567" y="46"/>
                    <a:pt x="9548" y="55"/>
                    <a:pt x="9532" y="56"/>
                  </a:cubicBezTo>
                  <a:lnTo>
                    <a:pt x="9387" y="96"/>
                  </a:lnTo>
                  <a:lnTo>
                    <a:pt x="9349" y="107"/>
                  </a:lnTo>
                  <a:cubicBezTo>
                    <a:pt x="9301" y="119"/>
                    <a:pt x="9253" y="133"/>
                    <a:pt x="9205" y="151"/>
                  </a:cubicBezTo>
                  <a:lnTo>
                    <a:pt x="9192" y="158"/>
                  </a:lnTo>
                  <a:lnTo>
                    <a:pt x="9113" y="184"/>
                  </a:lnTo>
                  <a:lnTo>
                    <a:pt x="9063" y="206"/>
                  </a:lnTo>
                  <a:lnTo>
                    <a:pt x="8920" y="257"/>
                  </a:lnTo>
                  <a:lnTo>
                    <a:pt x="8907" y="264"/>
                  </a:lnTo>
                  <a:cubicBezTo>
                    <a:pt x="8894" y="269"/>
                    <a:pt x="8881" y="276"/>
                    <a:pt x="8868" y="282"/>
                  </a:cubicBezTo>
                  <a:lnTo>
                    <a:pt x="8713" y="351"/>
                  </a:lnTo>
                  <a:lnTo>
                    <a:pt x="8700" y="359"/>
                  </a:lnTo>
                  <a:lnTo>
                    <a:pt x="8686" y="366"/>
                  </a:lnTo>
                  <a:lnTo>
                    <a:pt x="8675" y="370"/>
                  </a:lnTo>
                  <a:lnTo>
                    <a:pt x="8546" y="431"/>
                  </a:lnTo>
                  <a:cubicBezTo>
                    <a:pt x="8525" y="441"/>
                    <a:pt x="8504" y="455"/>
                    <a:pt x="8483" y="468"/>
                  </a:cubicBezTo>
                  <a:lnTo>
                    <a:pt x="8431" y="501"/>
                  </a:lnTo>
                  <a:lnTo>
                    <a:pt x="8291" y="581"/>
                  </a:lnTo>
                  <a:lnTo>
                    <a:pt x="8151" y="661"/>
                  </a:lnTo>
                  <a:cubicBezTo>
                    <a:pt x="8103" y="701"/>
                    <a:pt x="8086" y="674"/>
                    <a:pt x="8036" y="723"/>
                  </a:cubicBezTo>
                  <a:lnTo>
                    <a:pt x="7972" y="767"/>
                  </a:lnTo>
                  <a:cubicBezTo>
                    <a:pt x="7947" y="728"/>
                    <a:pt x="7856" y="867"/>
                    <a:pt x="7831" y="828"/>
                  </a:cubicBezTo>
                  <a:lnTo>
                    <a:pt x="7780" y="865"/>
                  </a:lnTo>
                  <a:cubicBezTo>
                    <a:pt x="7759" y="879"/>
                    <a:pt x="7738" y="899"/>
                    <a:pt x="7717" y="916"/>
                  </a:cubicBezTo>
                  <a:cubicBezTo>
                    <a:pt x="7709" y="879"/>
                    <a:pt x="7662" y="948"/>
                    <a:pt x="7639" y="956"/>
                  </a:cubicBezTo>
                  <a:lnTo>
                    <a:pt x="7515" y="1058"/>
                  </a:lnTo>
                  <a:lnTo>
                    <a:pt x="7492" y="1080"/>
                  </a:lnTo>
                  <a:lnTo>
                    <a:pt x="7479" y="1087"/>
                  </a:lnTo>
                  <a:cubicBezTo>
                    <a:pt x="7437" y="1122"/>
                    <a:pt x="7396" y="1158"/>
                    <a:pt x="7355" y="1196"/>
                  </a:cubicBezTo>
                  <a:lnTo>
                    <a:pt x="7233" y="1309"/>
                  </a:lnTo>
                  <a:lnTo>
                    <a:pt x="7237" y="1324"/>
                  </a:lnTo>
                  <a:cubicBezTo>
                    <a:pt x="7179" y="1356"/>
                    <a:pt x="7182" y="1408"/>
                    <a:pt x="7147" y="1448"/>
                  </a:cubicBezTo>
                  <a:cubicBezTo>
                    <a:pt x="7107" y="1486"/>
                    <a:pt x="7091" y="1536"/>
                    <a:pt x="7040" y="1571"/>
                  </a:cubicBezTo>
                  <a:cubicBezTo>
                    <a:pt x="7025" y="1618"/>
                    <a:pt x="7002" y="1666"/>
                    <a:pt x="7015" y="1721"/>
                  </a:cubicBezTo>
                  <a:cubicBezTo>
                    <a:pt x="6996" y="1763"/>
                    <a:pt x="7015" y="1816"/>
                    <a:pt x="7001" y="1859"/>
                  </a:cubicBezTo>
                  <a:cubicBezTo>
                    <a:pt x="6913" y="1917"/>
                    <a:pt x="6914" y="2017"/>
                    <a:pt x="6835" y="2019"/>
                  </a:cubicBezTo>
                  <a:cubicBezTo>
                    <a:pt x="6801" y="2052"/>
                    <a:pt x="6801" y="1956"/>
                    <a:pt x="6759" y="2016"/>
                  </a:cubicBezTo>
                  <a:lnTo>
                    <a:pt x="6756" y="2001"/>
                  </a:lnTo>
                  <a:cubicBezTo>
                    <a:pt x="6726" y="2023"/>
                    <a:pt x="6697" y="2033"/>
                    <a:pt x="6659" y="2089"/>
                  </a:cubicBezTo>
                  <a:cubicBezTo>
                    <a:pt x="6643" y="2143"/>
                    <a:pt x="6645" y="2104"/>
                    <a:pt x="6614" y="2143"/>
                  </a:cubicBezTo>
                  <a:lnTo>
                    <a:pt x="6609" y="2125"/>
                  </a:lnTo>
                  <a:lnTo>
                    <a:pt x="6586" y="2154"/>
                  </a:lnTo>
                  <a:cubicBezTo>
                    <a:pt x="6579" y="2108"/>
                    <a:pt x="6553" y="2141"/>
                    <a:pt x="6529" y="2161"/>
                  </a:cubicBezTo>
                  <a:lnTo>
                    <a:pt x="6516" y="2176"/>
                  </a:lnTo>
                  <a:cubicBezTo>
                    <a:pt x="6456" y="2203"/>
                    <a:pt x="6400" y="2214"/>
                    <a:pt x="6316" y="2336"/>
                  </a:cubicBezTo>
                  <a:cubicBezTo>
                    <a:pt x="6320" y="2357"/>
                    <a:pt x="6322" y="2379"/>
                    <a:pt x="6301" y="2398"/>
                  </a:cubicBezTo>
                  <a:lnTo>
                    <a:pt x="6306" y="2416"/>
                  </a:lnTo>
                  <a:cubicBezTo>
                    <a:pt x="6285" y="2442"/>
                    <a:pt x="6288" y="2464"/>
                    <a:pt x="6266" y="2489"/>
                  </a:cubicBezTo>
                  <a:lnTo>
                    <a:pt x="6269" y="2504"/>
                  </a:lnTo>
                  <a:cubicBezTo>
                    <a:pt x="6240" y="2534"/>
                    <a:pt x="6252" y="2565"/>
                    <a:pt x="6217" y="2595"/>
                  </a:cubicBezTo>
                  <a:cubicBezTo>
                    <a:pt x="6189" y="2614"/>
                    <a:pt x="6111" y="2674"/>
                    <a:pt x="6101" y="2733"/>
                  </a:cubicBezTo>
                  <a:lnTo>
                    <a:pt x="6079" y="2766"/>
                  </a:lnTo>
                  <a:cubicBezTo>
                    <a:pt x="6060" y="2794"/>
                    <a:pt x="6042" y="2808"/>
                    <a:pt x="6029" y="2810"/>
                  </a:cubicBezTo>
                  <a:cubicBezTo>
                    <a:pt x="6024" y="2794"/>
                    <a:pt x="6015" y="2805"/>
                    <a:pt x="6009" y="2795"/>
                  </a:cubicBezTo>
                  <a:cubicBezTo>
                    <a:pt x="5982" y="2849"/>
                    <a:pt x="5978" y="2794"/>
                    <a:pt x="5955" y="2824"/>
                  </a:cubicBezTo>
                  <a:cubicBezTo>
                    <a:pt x="5948" y="2808"/>
                    <a:pt x="5932" y="2844"/>
                    <a:pt x="5919" y="2861"/>
                  </a:cubicBezTo>
                  <a:cubicBezTo>
                    <a:pt x="5900" y="2838"/>
                    <a:pt x="5856" y="2943"/>
                    <a:pt x="5827" y="2974"/>
                  </a:cubicBezTo>
                  <a:lnTo>
                    <a:pt x="5760" y="3076"/>
                  </a:lnTo>
                  <a:cubicBezTo>
                    <a:pt x="5706" y="3159"/>
                    <a:pt x="5652" y="3242"/>
                    <a:pt x="5598" y="3327"/>
                  </a:cubicBezTo>
                  <a:lnTo>
                    <a:pt x="5568" y="3378"/>
                  </a:lnTo>
                  <a:lnTo>
                    <a:pt x="5430" y="3607"/>
                  </a:lnTo>
                  <a:cubicBezTo>
                    <a:pt x="5388" y="3694"/>
                    <a:pt x="5306" y="3789"/>
                    <a:pt x="5290" y="3869"/>
                  </a:cubicBezTo>
                  <a:lnTo>
                    <a:pt x="5280" y="3891"/>
                  </a:lnTo>
                  <a:cubicBezTo>
                    <a:pt x="5232" y="3996"/>
                    <a:pt x="5140" y="4117"/>
                    <a:pt x="5120" y="4212"/>
                  </a:cubicBezTo>
                  <a:cubicBezTo>
                    <a:pt x="5105" y="4239"/>
                    <a:pt x="5091" y="4264"/>
                    <a:pt x="5076" y="4292"/>
                  </a:cubicBezTo>
                  <a:cubicBezTo>
                    <a:pt x="5068" y="4279"/>
                    <a:pt x="5053" y="4321"/>
                    <a:pt x="5040" y="4343"/>
                  </a:cubicBezTo>
                  <a:lnTo>
                    <a:pt x="4996" y="4423"/>
                  </a:lnTo>
                  <a:lnTo>
                    <a:pt x="4963" y="4489"/>
                  </a:lnTo>
                  <a:cubicBezTo>
                    <a:pt x="4952" y="4509"/>
                    <a:pt x="4941" y="4529"/>
                    <a:pt x="4934" y="4543"/>
                  </a:cubicBezTo>
                  <a:lnTo>
                    <a:pt x="4911" y="4594"/>
                  </a:lnTo>
                  <a:lnTo>
                    <a:pt x="4879" y="4656"/>
                  </a:lnTo>
                  <a:lnTo>
                    <a:pt x="4824" y="4769"/>
                  </a:lnTo>
                  <a:lnTo>
                    <a:pt x="4801" y="4820"/>
                  </a:lnTo>
                  <a:lnTo>
                    <a:pt x="4786" y="4853"/>
                  </a:lnTo>
                  <a:cubicBezTo>
                    <a:pt x="4770" y="4857"/>
                    <a:pt x="4751" y="4892"/>
                    <a:pt x="4733" y="4933"/>
                  </a:cubicBezTo>
                  <a:cubicBezTo>
                    <a:pt x="4723" y="4954"/>
                    <a:pt x="4713" y="4974"/>
                    <a:pt x="4704" y="4995"/>
                  </a:cubicBezTo>
                  <a:cubicBezTo>
                    <a:pt x="4700" y="5005"/>
                    <a:pt x="4695" y="5014"/>
                    <a:pt x="4691" y="5024"/>
                  </a:cubicBezTo>
                  <a:lnTo>
                    <a:pt x="4689" y="5028"/>
                  </a:lnTo>
                  <a:cubicBezTo>
                    <a:pt x="4679" y="5048"/>
                    <a:pt x="4671" y="5069"/>
                    <a:pt x="4661" y="5089"/>
                  </a:cubicBezTo>
                  <a:lnTo>
                    <a:pt x="4657" y="5097"/>
                  </a:lnTo>
                  <a:cubicBezTo>
                    <a:pt x="4655" y="5101"/>
                    <a:pt x="4653" y="5108"/>
                    <a:pt x="4651" y="5111"/>
                  </a:cubicBezTo>
                  <a:lnTo>
                    <a:pt x="4612" y="5195"/>
                  </a:lnTo>
                  <a:lnTo>
                    <a:pt x="4617" y="5206"/>
                  </a:lnTo>
                  <a:lnTo>
                    <a:pt x="4596" y="5253"/>
                  </a:lnTo>
                  <a:lnTo>
                    <a:pt x="4474" y="5519"/>
                  </a:lnTo>
                  <a:lnTo>
                    <a:pt x="4469" y="5508"/>
                  </a:lnTo>
                  <a:lnTo>
                    <a:pt x="4354" y="5760"/>
                  </a:lnTo>
                  <a:lnTo>
                    <a:pt x="4347" y="5774"/>
                  </a:lnTo>
                  <a:lnTo>
                    <a:pt x="4285" y="5909"/>
                  </a:lnTo>
                  <a:lnTo>
                    <a:pt x="4279" y="5923"/>
                  </a:lnTo>
                  <a:lnTo>
                    <a:pt x="4225" y="6040"/>
                  </a:lnTo>
                  <a:lnTo>
                    <a:pt x="4195" y="6106"/>
                  </a:lnTo>
                  <a:cubicBezTo>
                    <a:pt x="4164" y="6194"/>
                    <a:pt x="4134" y="6207"/>
                    <a:pt x="4104" y="6277"/>
                  </a:cubicBezTo>
                  <a:cubicBezTo>
                    <a:pt x="4084" y="6311"/>
                    <a:pt x="4078" y="6341"/>
                    <a:pt x="4074" y="6371"/>
                  </a:cubicBezTo>
                  <a:cubicBezTo>
                    <a:pt x="4065" y="6359"/>
                    <a:pt x="4053" y="6390"/>
                    <a:pt x="4044" y="6408"/>
                  </a:cubicBezTo>
                  <a:lnTo>
                    <a:pt x="3952" y="6608"/>
                  </a:lnTo>
                  <a:cubicBezTo>
                    <a:pt x="3930" y="6640"/>
                    <a:pt x="3904" y="6742"/>
                    <a:pt x="3885" y="6725"/>
                  </a:cubicBezTo>
                  <a:lnTo>
                    <a:pt x="3832" y="6841"/>
                  </a:lnTo>
                  <a:cubicBezTo>
                    <a:pt x="3803" y="6845"/>
                    <a:pt x="3767" y="6978"/>
                    <a:pt x="3735" y="7031"/>
                  </a:cubicBezTo>
                  <a:lnTo>
                    <a:pt x="3673" y="7165"/>
                  </a:lnTo>
                  <a:lnTo>
                    <a:pt x="3560" y="7413"/>
                  </a:lnTo>
                  <a:lnTo>
                    <a:pt x="3506" y="7530"/>
                  </a:lnTo>
                  <a:cubicBezTo>
                    <a:pt x="3477" y="7610"/>
                    <a:pt x="3411" y="7699"/>
                    <a:pt x="3405" y="7774"/>
                  </a:cubicBezTo>
                  <a:lnTo>
                    <a:pt x="3345" y="7905"/>
                  </a:lnTo>
                  <a:lnTo>
                    <a:pt x="3351" y="7919"/>
                  </a:lnTo>
                  <a:lnTo>
                    <a:pt x="3336" y="7952"/>
                  </a:lnTo>
                  <a:lnTo>
                    <a:pt x="3274" y="8087"/>
                  </a:lnTo>
                  <a:lnTo>
                    <a:pt x="3236" y="8171"/>
                  </a:lnTo>
                  <a:lnTo>
                    <a:pt x="3229" y="8185"/>
                  </a:lnTo>
                  <a:lnTo>
                    <a:pt x="3221" y="8203"/>
                  </a:lnTo>
                  <a:lnTo>
                    <a:pt x="3214" y="8218"/>
                  </a:lnTo>
                  <a:lnTo>
                    <a:pt x="3221" y="8232"/>
                  </a:lnTo>
                  <a:cubicBezTo>
                    <a:pt x="3222" y="8289"/>
                    <a:pt x="3192" y="8352"/>
                    <a:pt x="3179" y="8374"/>
                  </a:cubicBezTo>
                  <a:lnTo>
                    <a:pt x="3156" y="8425"/>
                  </a:lnTo>
                  <a:cubicBezTo>
                    <a:pt x="3144" y="8492"/>
                    <a:pt x="3109" y="8563"/>
                    <a:pt x="3096" y="8629"/>
                  </a:cubicBezTo>
                  <a:lnTo>
                    <a:pt x="3081" y="8662"/>
                  </a:lnTo>
                  <a:cubicBezTo>
                    <a:pt x="3052" y="8723"/>
                    <a:pt x="3039" y="8780"/>
                    <a:pt x="3024" y="8837"/>
                  </a:cubicBezTo>
                  <a:cubicBezTo>
                    <a:pt x="3028" y="8874"/>
                    <a:pt x="3019" y="8926"/>
                    <a:pt x="3048" y="8917"/>
                  </a:cubicBezTo>
                  <a:cubicBezTo>
                    <a:pt x="3021" y="8990"/>
                    <a:pt x="3000" y="8987"/>
                    <a:pt x="2978" y="8997"/>
                  </a:cubicBezTo>
                  <a:cubicBezTo>
                    <a:pt x="2961" y="9055"/>
                    <a:pt x="2948" y="9021"/>
                    <a:pt x="2932" y="9066"/>
                  </a:cubicBezTo>
                  <a:lnTo>
                    <a:pt x="2939" y="9081"/>
                  </a:lnTo>
                  <a:cubicBezTo>
                    <a:pt x="2920" y="9115"/>
                    <a:pt x="2912" y="9145"/>
                    <a:pt x="2921" y="9172"/>
                  </a:cubicBezTo>
                  <a:cubicBezTo>
                    <a:pt x="2895" y="9213"/>
                    <a:pt x="2922" y="9127"/>
                    <a:pt x="2909" y="9117"/>
                  </a:cubicBezTo>
                  <a:cubicBezTo>
                    <a:pt x="2884" y="9180"/>
                    <a:pt x="2906" y="9195"/>
                    <a:pt x="2924" y="9216"/>
                  </a:cubicBezTo>
                  <a:cubicBezTo>
                    <a:pt x="2922" y="9241"/>
                    <a:pt x="2913" y="9264"/>
                    <a:pt x="2899" y="9292"/>
                  </a:cubicBezTo>
                  <a:cubicBezTo>
                    <a:pt x="2886" y="9333"/>
                    <a:pt x="2875" y="9332"/>
                    <a:pt x="2862" y="9350"/>
                  </a:cubicBezTo>
                  <a:cubicBezTo>
                    <a:pt x="2864" y="9369"/>
                    <a:pt x="2866" y="9387"/>
                    <a:pt x="2859" y="9409"/>
                  </a:cubicBezTo>
                  <a:cubicBezTo>
                    <a:pt x="2837" y="9371"/>
                    <a:pt x="2829" y="9518"/>
                    <a:pt x="2856" y="9467"/>
                  </a:cubicBezTo>
                  <a:cubicBezTo>
                    <a:pt x="2876" y="9496"/>
                    <a:pt x="2809" y="9548"/>
                    <a:pt x="2829" y="9576"/>
                  </a:cubicBezTo>
                  <a:lnTo>
                    <a:pt x="2746" y="9758"/>
                  </a:lnTo>
                  <a:lnTo>
                    <a:pt x="2739" y="9773"/>
                  </a:lnTo>
                  <a:lnTo>
                    <a:pt x="2734" y="9762"/>
                  </a:lnTo>
                  <a:lnTo>
                    <a:pt x="2726" y="9780"/>
                  </a:lnTo>
                  <a:cubicBezTo>
                    <a:pt x="2704" y="9809"/>
                    <a:pt x="2682" y="9854"/>
                    <a:pt x="2661" y="9871"/>
                  </a:cubicBezTo>
                  <a:cubicBezTo>
                    <a:pt x="2651" y="9843"/>
                    <a:pt x="2638" y="9857"/>
                    <a:pt x="2629" y="9831"/>
                  </a:cubicBezTo>
                  <a:cubicBezTo>
                    <a:pt x="2648" y="9777"/>
                    <a:pt x="2620" y="9738"/>
                    <a:pt x="2636" y="9686"/>
                  </a:cubicBezTo>
                  <a:cubicBezTo>
                    <a:pt x="2632" y="9672"/>
                    <a:pt x="2638" y="9655"/>
                    <a:pt x="2632" y="9642"/>
                  </a:cubicBezTo>
                  <a:lnTo>
                    <a:pt x="2609" y="9591"/>
                  </a:lnTo>
                  <a:cubicBezTo>
                    <a:pt x="2581" y="9567"/>
                    <a:pt x="2547" y="9642"/>
                    <a:pt x="2514" y="9718"/>
                  </a:cubicBezTo>
                  <a:cubicBezTo>
                    <a:pt x="2501" y="9741"/>
                    <a:pt x="2489" y="9786"/>
                    <a:pt x="2479" y="9773"/>
                  </a:cubicBezTo>
                  <a:lnTo>
                    <a:pt x="2449" y="9839"/>
                  </a:lnTo>
                  <a:lnTo>
                    <a:pt x="2425" y="9890"/>
                  </a:lnTo>
                  <a:cubicBezTo>
                    <a:pt x="2380" y="9946"/>
                    <a:pt x="2332" y="10070"/>
                    <a:pt x="2285" y="10144"/>
                  </a:cubicBezTo>
                  <a:lnTo>
                    <a:pt x="2279" y="10130"/>
                  </a:lnTo>
                  <a:lnTo>
                    <a:pt x="2232" y="10232"/>
                  </a:lnTo>
                  <a:lnTo>
                    <a:pt x="2178" y="10348"/>
                  </a:lnTo>
                  <a:lnTo>
                    <a:pt x="2185" y="10363"/>
                  </a:lnTo>
                  <a:lnTo>
                    <a:pt x="2155" y="10429"/>
                  </a:lnTo>
                  <a:lnTo>
                    <a:pt x="2063" y="10629"/>
                  </a:lnTo>
                  <a:cubicBezTo>
                    <a:pt x="2018" y="10699"/>
                    <a:pt x="2043" y="10748"/>
                    <a:pt x="2027" y="10811"/>
                  </a:cubicBezTo>
                  <a:cubicBezTo>
                    <a:pt x="2005" y="10831"/>
                    <a:pt x="1967" y="10958"/>
                    <a:pt x="1927" y="11029"/>
                  </a:cubicBezTo>
                  <a:cubicBezTo>
                    <a:pt x="1905" y="11069"/>
                    <a:pt x="1897" y="11106"/>
                    <a:pt x="1915" y="11135"/>
                  </a:cubicBezTo>
                  <a:lnTo>
                    <a:pt x="1831" y="11317"/>
                  </a:lnTo>
                  <a:lnTo>
                    <a:pt x="1825" y="11303"/>
                  </a:lnTo>
                  <a:lnTo>
                    <a:pt x="1748" y="11470"/>
                  </a:lnTo>
                  <a:cubicBezTo>
                    <a:pt x="1754" y="11483"/>
                    <a:pt x="1744" y="11502"/>
                    <a:pt x="1740" y="11517"/>
                  </a:cubicBezTo>
                  <a:cubicBezTo>
                    <a:pt x="1732" y="11583"/>
                    <a:pt x="1703" y="11653"/>
                    <a:pt x="1668" y="11725"/>
                  </a:cubicBezTo>
                  <a:lnTo>
                    <a:pt x="1630" y="11809"/>
                  </a:lnTo>
                  <a:cubicBezTo>
                    <a:pt x="1621" y="11789"/>
                    <a:pt x="1577" y="11887"/>
                    <a:pt x="1611" y="11798"/>
                  </a:cubicBezTo>
                  <a:cubicBezTo>
                    <a:pt x="1585" y="11803"/>
                    <a:pt x="1573" y="11835"/>
                    <a:pt x="1558" y="11885"/>
                  </a:cubicBezTo>
                  <a:cubicBezTo>
                    <a:pt x="1585" y="11879"/>
                    <a:pt x="1579" y="11866"/>
                    <a:pt x="1576" y="11925"/>
                  </a:cubicBezTo>
                  <a:lnTo>
                    <a:pt x="1516" y="12056"/>
                  </a:lnTo>
                  <a:cubicBezTo>
                    <a:pt x="1502" y="12017"/>
                    <a:pt x="1502" y="12157"/>
                    <a:pt x="1481" y="12082"/>
                  </a:cubicBezTo>
                  <a:lnTo>
                    <a:pt x="1458" y="12133"/>
                  </a:lnTo>
                  <a:lnTo>
                    <a:pt x="1463" y="12144"/>
                  </a:lnTo>
                  <a:cubicBezTo>
                    <a:pt x="1452" y="12168"/>
                    <a:pt x="1400" y="12273"/>
                    <a:pt x="1433" y="12239"/>
                  </a:cubicBezTo>
                  <a:cubicBezTo>
                    <a:pt x="1460" y="12260"/>
                    <a:pt x="1435" y="12295"/>
                    <a:pt x="1441" y="12322"/>
                  </a:cubicBezTo>
                  <a:cubicBezTo>
                    <a:pt x="1447" y="12345"/>
                    <a:pt x="1426" y="12379"/>
                    <a:pt x="1416" y="12406"/>
                  </a:cubicBezTo>
                  <a:cubicBezTo>
                    <a:pt x="1405" y="12408"/>
                    <a:pt x="1391" y="12438"/>
                    <a:pt x="1381" y="12424"/>
                  </a:cubicBezTo>
                  <a:cubicBezTo>
                    <a:pt x="1354" y="12448"/>
                    <a:pt x="1367" y="12360"/>
                    <a:pt x="1349" y="12391"/>
                  </a:cubicBezTo>
                  <a:cubicBezTo>
                    <a:pt x="1339" y="12428"/>
                    <a:pt x="1299" y="12474"/>
                    <a:pt x="1311" y="12504"/>
                  </a:cubicBezTo>
                  <a:cubicBezTo>
                    <a:pt x="1322" y="12483"/>
                    <a:pt x="1333" y="12521"/>
                    <a:pt x="1314" y="12548"/>
                  </a:cubicBezTo>
                  <a:cubicBezTo>
                    <a:pt x="1310" y="12559"/>
                    <a:pt x="1306" y="12566"/>
                    <a:pt x="1313" y="12574"/>
                  </a:cubicBezTo>
                  <a:cubicBezTo>
                    <a:pt x="1295" y="12612"/>
                    <a:pt x="1300" y="12649"/>
                    <a:pt x="1273" y="12690"/>
                  </a:cubicBezTo>
                  <a:cubicBezTo>
                    <a:pt x="1260" y="12684"/>
                    <a:pt x="1246" y="12701"/>
                    <a:pt x="1231" y="12730"/>
                  </a:cubicBezTo>
                  <a:cubicBezTo>
                    <a:pt x="1226" y="12707"/>
                    <a:pt x="1234" y="12680"/>
                    <a:pt x="1227" y="12657"/>
                  </a:cubicBezTo>
                  <a:lnTo>
                    <a:pt x="1243" y="12625"/>
                  </a:lnTo>
                  <a:lnTo>
                    <a:pt x="1231" y="12599"/>
                  </a:lnTo>
                  <a:lnTo>
                    <a:pt x="1224" y="12614"/>
                  </a:lnTo>
                  <a:lnTo>
                    <a:pt x="1207" y="12650"/>
                  </a:lnTo>
                  <a:cubicBezTo>
                    <a:pt x="1197" y="12638"/>
                    <a:pt x="1185" y="12682"/>
                    <a:pt x="1172" y="12705"/>
                  </a:cubicBezTo>
                  <a:lnTo>
                    <a:pt x="1134" y="12788"/>
                  </a:lnTo>
                  <a:lnTo>
                    <a:pt x="1104" y="12854"/>
                  </a:lnTo>
                  <a:lnTo>
                    <a:pt x="1059" y="12952"/>
                  </a:lnTo>
                  <a:lnTo>
                    <a:pt x="1051" y="12971"/>
                  </a:lnTo>
                  <a:cubicBezTo>
                    <a:pt x="1055" y="12994"/>
                    <a:pt x="1054" y="13015"/>
                    <a:pt x="1041" y="13043"/>
                  </a:cubicBezTo>
                  <a:cubicBezTo>
                    <a:pt x="1055" y="13065"/>
                    <a:pt x="1071" y="13025"/>
                    <a:pt x="1086" y="13047"/>
                  </a:cubicBezTo>
                  <a:lnTo>
                    <a:pt x="1079" y="13062"/>
                  </a:lnTo>
                  <a:lnTo>
                    <a:pt x="1084" y="13073"/>
                  </a:lnTo>
                  <a:cubicBezTo>
                    <a:pt x="1059" y="13128"/>
                    <a:pt x="1078" y="13173"/>
                    <a:pt x="1049" y="13229"/>
                  </a:cubicBezTo>
                  <a:lnTo>
                    <a:pt x="1041" y="13247"/>
                  </a:lnTo>
                  <a:cubicBezTo>
                    <a:pt x="1046" y="13270"/>
                    <a:pt x="1028" y="13301"/>
                    <a:pt x="1017" y="13327"/>
                  </a:cubicBezTo>
                  <a:cubicBezTo>
                    <a:pt x="1001" y="13306"/>
                    <a:pt x="976" y="13403"/>
                    <a:pt x="957" y="13429"/>
                  </a:cubicBezTo>
                  <a:cubicBezTo>
                    <a:pt x="935" y="13549"/>
                    <a:pt x="887" y="13538"/>
                    <a:pt x="847" y="13619"/>
                  </a:cubicBezTo>
                  <a:cubicBezTo>
                    <a:pt x="836" y="13646"/>
                    <a:pt x="815" y="13680"/>
                    <a:pt x="822" y="13703"/>
                  </a:cubicBezTo>
                  <a:lnTo>
                    <a:pt x="807" y="13735"/>
                  </a:lnTo>
                  <a:cubicBezTo>
                    <a:pt x="823" y="13774"/>
                    <a:pt x="849" y="13728"/>
                    <a:pt x="850" y="13692"/>
                  </a:cubicBezTo>
                  <a:cubicBezTo>
                    <a:pt x="854" y="13706"/>
                    <a:pt x="857" y="13697"/>
                    <a:pt x="862" y="13688"/>
                  </a:cubicBezTo>
                  <a:cubicBezTo>
                    <a:pt x="866" y="13711"/>
                    <a:pt x="864" y="13737"/>
                    <a:pt x="850" y="13764"/>
                  </a:cubicBezTo>
                  <a:cubicBezTo>
                    <a:pt x="860" y="13786"/>
                    <a:pt x="835" y="13818"/>
                    <a:pt x="842" y="13841"/>
                  </a:cubicBezTo>
                  <a:cubicBezTo>
                    <a:pt x="856" y="13833"/>
                    <a:pt x="870" y="13811"/>
                    <a:pt x="886" y="13768"/>
                  </a:cubicBezTo>
                  <a:cubicBezTo>
                    <a:pt x="908" y="13720"/>
                    <a:pt x="918" y="13634"/>
                    <a:pt x="961" y="13604"/>
                  </a:cubicBezTo>
                  <a:lnTo>
                    <a:pt x="976" y="13571"/>
                  </a:lnTo>
                  <a:lnTo>
                    <a:pt x="984" y="13553"/>
                  </a:lnTo>
                  <a:lnTo>
                    <a:pt x="991" y="13539"/>
                  </a:lnTo>
                  <a:cubicBezTo>
                    <a:pt x="1005" y="13561"/>
                    <a:pt x="1025" y="13518"/>
                    <a:pt x="1041" y="13510"/>
                  </a:cubicBezTo>
                  <a:lnTo>
                    <a:pt x="1046" y="13520"/>
                  </a:lnTo>
                  <a:cubicBezTo>
                    <a:pt x="1056" y="13580"/>
                    <a:pt x="1073" y="13529"/>
                    <a:pt x="1086" y="13542"/>
                  </a:cubicBezTo>
                  <a:cubicBezTo>
                    <a:pt x="1066" y="13601"/>
                    <a:pt x="1094" y="13646"/>
                    <a:pt x="1082" y="13703"/>
                  </a:cubicBezTo>
                  <a:lnTo>
                    <a:pt x="1067" y="13735"/>
                  </a:lnTo>
                  <a:cubicBezTo>
                    <a:pt x="1060" y="13752"/>
                    <a:pt x="1064" y="13767"/>
                    <a:pt x="1059" y="13783"/>
                  </a:cubicBezTo>
                  <a:cubicBezTo>
                    <a:pt x="1049" y="13807"/>
                    <a:pt x="1037" y="13832"/>
                    <a:pt x="1029" y="13819"/>
                  </a:cubicBezTo>
                  <a:cubicBezTo>
                    <a:pt x="994" y="13897"/>
                    <a:pt x="953" y="13976"/>
                    <a:pt x="937" y="14049"/>
                  </a:cubicBezTo>
                  <a:cubicBezTo>
                    <a:pt x="907" y="14072"/>
                    <a:pt x="868" y="14155"/>
                    <a:pt x="854" y="14202"/>
                  </a:cubicBezTo>
                  <a:cubicBezTo>
                    <a:pt x="823" y="14229"/>
                    <a:pt x="810" y="14329"/>
                    <a:pt x="792" y="14365"/>
                  </a:cubicBezTo>
                  <a:cubicBezTo>
                    <a:pt x="774" y="14395"/>
                    <a:pt x="775" y="14415"/>
                    <a:pt x="767" y="14442"/>
                  </a:cubicBezTo>
                  <a:cubicBezTo>
                    <a:pt x="755" y="14420"/>
                    <a:pt x="738" y="14490"/>
                    <a:pt x="725" y="14482"/>
                  </a:cubicBezTo>
                  <a:cubicBezTo>
                    <a:pt x="715" y="14507"/>
                    <a:pt x="704" y="14531"/>
                    <a:pt x="695" y="14518"/>
                  </a:cubicBezTo>
                  <a:cubicBezTo>
                    <a:pt x="771" y="14381"/>
                    <a:pt x="623" y="14496"/>
                    <a:pt x="625" y="14598"/>
                  </a:cubicBezTo>
                  <a:lnTo>
                    <a:pt x="630" y="14609"/>
                  </a:lnTo>
                  <a:cubicBezTo>
                    <a:pt x="619" y="14618"/>
                    <a:pt x="608" y="14598"/>
                    <a:pt x="595" y="14635"/>
                  </a:cubicBezTo>
                  <a:cubicBezTo>
                    <a:pt x="595" y="14659"/>
                    <a:pt x="601" y="14679"/>
                    <a:pt x="612" y="14700"/>
                  </a:cubicBezTo>
                  <a:cubicBezTo>
                    <a:pt x="600" y="14732"/>
                    <a:pt x="582" y="14722"/>
                    <a:pt x="589" y="14751"/>
                  </a:cubicBezTo>
                  <a:cubicBezTo>
                    <a:pt x="577" y="14754"/>
                    <a:pt x="564" y="14791"/>
                    <a:pt x="554" y="14777"/>
                  </a:cubicBezTo>
                  <a:cubicBezTo>
                    <a:pt x="535" y="14806"/>
                    <a:pt x="539" y="14831"/>
                    <a:pt x="530" y="14857"/>
                  </a:cubicBezTo>
                  <a:lnTo>
                    <a:pt x="523" y="14842"/>
                  </a:lnTo>
                  <a:lnTo>
                    <a:pt x="508" y="14875"/>
                  </a:lnTo>
                  <a:cubicBezTo>
                    <a:pt x="494" y="14903"/>
                    <a:pt x="501" y="14927"/>
                    <a:pt x="485" y="14955"/>
                  </a:cubicBezTo>
                  <a:cubicBezTo>
                    <a:pt x="523" y="14951"/>
                    <a:pt x="493" y="15047"/>
                    <a:pt x="532" y="15057"/>
                  </a:cubicBezTo>
                  <a:cubicBezTo>
                    <a:pt x="539" y="15041"/>
                    <a:pt x="546" y="15050"/>
                    <a:pt x="554" y="15039"/>
                  </a:cubicBezTo>
                  <a:cubicBezTo>
                    <a:pt x="573" y="15018"/>
                    <a:pt x="590" y="15001"/>
                    <a:pt x="610" y="14966"/>
                  </a:cubicBezTo>
                  <a:lnTo>
                    <a:pt x="617" y="14981"/>
                  </a:lnTo>
                  <a:cubicBezTo>
                    <a:pt x="631" y="15015"/>
                    <a:pt x="644" y="15024"/>
                    <a:pt x="660" y="15010"/>
                  </a:cubicBezTo>
                  <a:cubicBezTo>
                    <a:pt x="690" y="15055"/>
                    <a:pt x="662" y="15116"/>
                    <a:pt x="687" y="15163"/>
                  </a:cubicBezTo>
                  <a:cubicBezTo>
                    <a:pt x="683" y="15184"/>
                    <a:pt x="677" y="15207"/>
                    <a:pt x="682" y="15225"/>
                  </a:cubicBezTo>
                  <a:lnTo>
                    <a:pt x="675" y="15239"/>
                  </a:lnTo>
                  <a:cubicBezTo>
                    <a:pt x="693" y="15283"/>
                    <a:pt x="634" y="15394"/>
                    <a:pt x="614" y="15403"/>
                  </a:cubicBezTo>
                  <a:lnTo>
                    <a:pt x="599" y="15436"/>
                  </a:lnTo>
                  <a:cubicBezTo>
                    <a:pt x="556" y="15520"/>
                    <a:pt x="558" y="15594"/>
                    <a:pt x="537" y="15673"/>
                  </a:cubicBezTo>
                  <a:cubicBezTo>
                    <a:pt x="553" y="15703"/>
                    <a:pt x="570" y="15682"/>
                    <a:pt x="567" y="15738"/>
                  </a:cubicBezTo>
                  <a:cubicBezTo>
                    <a:pt x="582" y="15835"/>
                    <a:pt x="666" y="15751"/>
                    <a:pt x="709" y="15742"/>
                  </a:cubicBezTo>
                  <a:lnTo>
                    <a:pt x="715" y="15727"/>
                  </a:lnTo>
                  <a:lnTo>
                    <a:pt x="720" y="15738"/>
                  </a:lnTo>
                  <a:lnTo>
                    <a:pt x="804" y="15556"/>
                  </a:lnTo>
                  <a:cubicBezTo>
                    <a:pt x="814" y="15555"/>
                    <a:pt x="832" y="15567"/>
                    <a:pt x="822" y="15596"/>
                  </a:cubicBezTo>
                  <a:cubicBezTo>
                    <a:pt x="842" y="15631"/>
                    <a:pt x="851" y="15740"/>
                    <a:pt x="869" y="15727"/>
                  </a:cubicBezTo>
                  <a:cubicBezTo>
                    <a:pt x="873" y="15734"/>
                    <a:pt x="875" y="15740"/>
                    <a:pt x="880" y="15724"/>
                  </a:cubicBezTo>
                  <a:cubicBezTo>
                    <a:pt x="888" y="15722"/>
                    <a:pt x="927" y="15748"/>
                    <a:pt x="911" y="15789"/>
                  </a:cubicBezTo>
                  <a:cubicBezTo>
                    <a:pt x="922" y="15825"/>
                    <a:pt x="936" y="15836"/>
                    <a:pt x="949" y="15837"/>
                  </a:cubicBezTo>
                  <a:cubicBezTo>
                    <a:pt x="957" y="15857"/>
                    <a:pt x="964" y="15880"/>
                    <a:pt x="974" y="15862"/>
                  </a:cubicBezTo>
                  <a:cubicBezTo>
                    <a:pt x="983" y="15867"/>
                    <a:pt x="992" y="15867"/>
                    <a:pt x="1002" y="15851"/>
                  </a:cubicBezTo>
                  <a:cubicBezTo>
                    <a:pt x="1033" y="15843"/>
                    <a:pt x="1031" y="15919"/>
                    <a:pt x="1036" y="15961"/>
                  </a:cubicBezTo>
                  <a:cubicBezTo>
                    <a:pt x="1004" y="15998"/>
                    <a:pt x="1049" y="16014"/>
                    <a:pt x="1017" y="16052"/>
                  </a:cubicBezTo>
                  <a:lnTo>
                    <a:pt x="971" y="16154"/>
                  </a:lnTo>
                  <a:cubicBezTo>
                    <a:pt x="886" y="16235"/>
                    <a:pt x="902" y="16387"/>
                    <a:pt x="830" y="16510"/>
                  </a:cubicBezTo>
                  <a:cubicBezTo>
                    <a:pt x="783" y="16642"/>
                    <a:pt x="674" y="16833"/>
                    <a:pt x="602" y="17009"/>
                  </a:cubicBezTo>
                  <a:lnTo>
                    <a:pt x="584" y="16969"/>
                  </a:lnTo>
                  <a:lnTo>
                    <a:pt x="562" y="17017"/>
                  </a:lnTo>
                  <a:lnTo>
                    <a:pt x="485" y="17184"/>
                  </a:lnTo>
                  <a:cubicBezTo>
                    <a:pt x="439" y="17342"/>
                    <a:pt x="357" y="17440"/>
                    <a:pt x="302" y="17614"/>
                  </a:cubicBezTo>
                  <a:cubicBezTo>
                    <a:pt x="278" y="17673"/>
                    <a:pt x="256" y="17719"/>
                    <a:pt x="237" y="17705"/>
                  </a:cubicBezTo>
                  <a:cubicBezTo>
                    <a:pt x="199" y="17734"/>
                    <a:pt x="180" y="17801"/>
                    <a:pt x="203" y="17829"/>
                  </a:cubicBezTo>
                  <a:cubicBezTo>
                    <a:pt x="177" y="17885"/>
                    <a:pt x="202" y="17928"/>
                    <a:pt x="222" y="17971"/>
                  </a:cubicBezTo>
                  <a:cubicBezTo>
                    <a:pt x="239" y="17970"/>
                    <a:pt x="260" y="17929"/>
                    <a:pt x="278" y="17927"/>
                  </a:cubicBezTo>
                  <a:cubicBezTo>
                    <a:pt x="301" y="17881"/>
                    <a:pt x="323" y="17811"/>
                    <a:pt x="343" y="17807"/>
                  </a:cubicBezTo>
                  <a:lnTo>
                    <a:pt x="352" y="17789"/>
                  </a:lnTo>
                  <a:lnTo>
                    <a:pt x="358" y="17803"/>
                  </a:lnTo>
                  <a:cubicBezTo>
                    <a:pt x="383" y="17729"/>
                    <a:pt x="400" y="17765"/>
                    <a:pt x="420" y="17771"/>
                  </a:cubicBezTo>
                  <a:cubicBezTo>
                    <a:pt x="399" y="17840"/>
                    <a:pt x="391" y="17833"/>
                    <a:pt x="378" y="17913"/>
                  </a:cubicBezTo>
                  <a:cubicBezTo>
                    <a:pt x="352" y="18022"/>
                    <a:pt x="317" y="18134"/>
                    <a:pt x="313" y="18237"/>
                  </a:cubicBezTo>
                  <a:cubicBezTo>
                    <a:pt x="347" y="18260"/>
                    <a:pt x="384" y="18218"/>
                    <a:pt x="423" y="18149"/>
                  </a:cubicBezTo>
                  <a:cubicBezTo>
                    <a:pt x="455" y="18129"/>
                    <a:pt x="451" y="18061"/>
                    <a:pt x="490" y="18062"/>
                  </a:cubicBezTo>
                  <a:lnTo>
                    <a:pt x="513" y="18011"/>
                  </a:lnTo>
                  <a:cubicBezTo>
                    <a:pt x="532" y="18004"/>
                    <a:pt x="544" y="18078"/>
                    <a:pt x="567" y="17996"/>
                  </a:cubicBezTo>
                  <a:lnTo>
                    <a:pt x="572" y="18007"/>
                  </a:lnTo>
                  <a:lnTo>
                    <a:pt x="610" y="17924"/>
                  </a:lnTo>
                  <a:cubicBezTo>
                    <a:pt x="594" y="17899"/>
                    <a:pt x="591" y="17872"/>
                    <a:pt x="590" y="17843"/>
                  </a:cubicBezTo>
                  <a:cubicBezTo>
                    <a:pt x="612" y="17811"/>
                    <a:pt x="636" y="17706"/>
                    <a:pt x="655" y="17723"/>
                  </a:cubicBezTo>
                  <a:lnTo>
                    <a:pt x="694" y="17639"/>
                  </a:lnTo>
                  <a:lnTo>
                    <a:pt x="762" y="17490"/>
                  </a:lnTo>
                  <a:lnTo>
                    <a:pt x="757" y="17479"/>
                  </a:lnTo>
                  <a:lnTo>
                    <a:pt x="765" y="17461"/>
                  </a:lnTo>
                  <a:cubicBezTo>
                    <a:pt x="798" y="17399"/>
                    <a:pt x="795" y="17346"/>
                    <a:pt x="834" y="17283"/>
                  </a:cubicBezTo>
                  <a:cubicBezTo>
                    <a:pt x="840" y="17290"/>
                    <a:pt x="848" y="17277"/>
                    <a:pt x="854" y="17290"/>
                  </a:cubicBezTo>
                  <a:lnTo>
                    <a:pt x="869" y="17257"/>
                  </a:lnTo>
                  <a:lnTo>
                    <a:pt x="946" y="17090"/>
                  </a:lnTo>
                  <a:lnTo>
                    <a:pt x="961" y="17057"/>
                  </a:lnTo>
                  <a:cubicBezTo>
                    <a:pt x="968" y="17026"/>
                    <a:pt x="1006" y="16991"/>
                    <a:pt x="992" y="16966"/>
                  </a:cubicBezTo>
                  <a:cubicBezTo>
                    <a:pt x="1008" y="16937"/>
                    <a:pt x="1003" y="16910"/>
                    <a:pt x="1017" y="16882"/>
                  </a:cubicBezTo>
                  <a:cubicBezTo>
                    <a:pt x="995" y="16857"/>
                    <a:pt x="1005" y="16752"/>
                    <a:pt x="1036" y="16762"/>
                  </a:cubicBezTo>
                  <a:cubicBezTo>
                    <a:pt x="1044" y="16740"/>
                    <a:pt x="1060" y="16718"/>
                    <a:pt x="1054" y="16700"/>
                  </a:cubicBezTo>
                  <a:lnTo>
                    <a:pt x="1077" y="16649"/>
                  </a:lnTo>
                  <a:lnTo>
                    <a:pt x="1101" y="16598"/>
                  </a:lnTo>
                  <a:lnTo>
                    <a:pt x="1107" y="16583"/>
                  </a:lnTo>
                  <a:cubicBezTo>
                    <a:pt x="1128" y="16539"/>
                    <a:pt x="1153" y="16492"/>
                    <a:pt x="1154" y="16452"/>
                  </a:cubicBezTo>
                  <a:lnTo>
                    <a:pt x="1162" y="16434"/>
                  </a:lnTo>
                  <a:cubicBezTo>
                    <a:pt x="1204" y="16328"/>
                    <a:pt x="1242" y="16261"/>
                    <a:pt x="1276" y="16288"/>
                  </a:cubicBezTo>
                  <a:cubicBezTo>
                    <a:pt x="1293" y="16284"/>
                    <a:pt x="1308" y="16316"/>
                    <a:pt x="1306" y="16354"/>
                  </a:cubicBezTo>
                  <a:cubicBezTo>
                    <a:pt x="1321" y="16434"/>
                    <a:pt x="1349" y="16333"/>
                    <a:pt x="1371" y="16292"/>
                  </a:cubicBezTo>
                  <a:cubicBezTo>
                    <a:pt x="1377" y="16298"/>
                    <a:pt x="1385" y="16295"/>
                    <a:pt x="1393" y="16274"/>
                  </a:cubicBezTo>
                  <a:cubicBezTo>
                    <a:pt x="1436" y="16236"/>
                    <a:pt x="1410" y="16119"/>
                    <a:pt x="1368" y="16088"/>
                  </a:cubicBezTo>
                  <a:cubicBezTo>
                    <a:pt x="1370" y="16044"/>
                    <a:pt x="1374" y="15999"/>
                    <a:pt x="1383" y="15953"/>
                  </a:cubicBezTo>
                  <a:lnTo>
                    <a:pt x="1389" y="15968"/>
                  </a:lnTo>
                  <a:lnTo>
                    <a:pt x="1428" y="15884"/>
                  </a:lnTo>
                  <a:cubicBezTo>
                    <a:pt x="1422" y="15866"/>
                    <a:pt x="1431" y="15845"/>
                    <a:pt x="1443" y="15822"/>
                  </a:cubicBezTo>
                  <a:cubicBezTo>
                    <a:pt x="1458" y="15775"/>
                    <a:pt x="1471" y="15771"/>
                    <a:pt x="1484" y="15753"/>
                  </a:cubicBezTo>
                  <a:cubicBezTo>
                    <a:pt x="1487" y="15765"/>
                    <a:pt x="1491" y="15777"/>
                    <a:pt x="1491" y="15789"/>
                  </a:cubicBezTo>
                  <a:cubicBezTo>
                    <a:pt x="1525" y="15747"/>
                    <a:pt x="1559" y="15687"/>
                    <a:pt x="1595" y="15615"/>
                  </a:cubicBezTo>
                  <a:cubicBezTo>
                    <a:pt x="1576" y="15543"/>
                    <a:pt x="1608" y="15543"/>
                    <a:pt x="1621" y="15476"/>
                  </a:cubicBezTo>
                  <a:cubicBezTo>
                    <a:pt x="1616" y="15444"/>
                    <a:pt x="1658" y="15398"/>
                    <a:pt x="1648" y="15367"/>
                  </a:cubicBezTo>
                  <a:cubicBezTo>
                    <a:pt x="1644" y="15369"/>
                    <a:pt x="1639" y="15385"/>
                    <a:pt x="1635" y="15389"/>
                  </a:cubicBezTo>
                  <a:cubicBezTo>
                    <a:pt x="1646" y="15347"/>
                    <a:pt x="1662" y="15293"/>
                    <a:pt x="1648" y="15301"/>
                  </a:cubicBezTo>
                  <a:lnTo>
                    <a:pt x="1641" y="15287"/>
                  </a:lnTo>
                  <a:lnTo>
                    <a:pt x="1663" y="15239"/>
                  </a:lnTo>
                  <a:cubicBezTo>
                    <a:pt x="1669" y="15252"/>
                    <a:pt x="1679" y="15228"/>
                    <a:pt x="1686" y="15218"/>
                  </a:cubicBezTo>
                  <a:cubicBezTo>
                    <a:pt x="1702" y="15176"/>
                    <a:pt x="1716" y="15158"/>
                    <a:pt x="1728" y="15178"/>
                  </a:cubicBezTo>
                  <a:cubicBezTo>
                    <a:pt x="1748" y="15143"/>
                    <a:pt x="1770" y="15136"/>
                    <a:pt x="1773" y="15079"/>
                  </a:cubicBezTo>
                  <a:cubicBezTo>
                    <a:pt x="1784" y="15117"/>
                    <a:pt x="1799" y="15073"/>
                    <a:pt x="1810" y="15123"/>
                  </a:cubicBezTo>
                  <a:cubicBezTo>
                    <a:pt x="1808" y="15162"/>
                    <a:pt x="1822" y="15198"/>
                    <a:pt x="1841" y="15163"/>
                  </a:cubicBezTo>
                  <a:cubicBezTo>
                    <a:pt x="1825" y="15362"/>
                    <a:pt x="1940" y="15059"/>
                    <a:pt x="1876" y="15239"/>
                  </a:cubicBezTo>
                  <a:cubicBezTo>
                    <a:pt x="1892" y="15245"/>
                    <a:pt x="1910" y="15204"/>
                    <a:pt x="1927" y="15181"/>
                  </a:cubicBezTo>
                  <a:cubicBezTo>
                    <a:pt x="1921" y="15163"/>
                    <a:pt x="1933" y="15142"/>
                    <a:pt x="1945" y="15119"/>
                  </a:cubicBezTo>
                  <a:cubicBezTo>
                    <a:pt x="1972" y="15030"/>
                    <a:pt x="1990" y="15084"/>
                    <a:pt x="2015" y="15039"/>
                  </a:cubicBezTo>
                  <a:cubicBezTo>
                    <a:pt x="1991" y="14992"/>
                    <a:pt x="2019" y="15025"/>
                    <a:pt x="2032" y="14981"/>
                  </a:cubicBezTo>
                  <a:cubicBezTo>
                    <a:pt x="2024" y="14962"/>
                    <a:pt x="2015" y="14957"/>
                    <a:pt x="2007" y="14955"/>
                  </a:cubicBezTo>
                  <a:lnTo>
                    <a:pt x="1998" y="14974"/>
                  </a:lnTo>
                  <a:cubicBezTo>
                    <a:pt x="1993" y="14937"/>
                    <a:pt x="2017" y="14912"/>
                    <a:pt x="1988" y="14915"/>
                  </a:cubicBezTo>
                  <a:lnTo>
                    <a:pt x="1995" y="14901"/>
                  </a:lnTo>
                  <a:lnTo>
                    <a:pt x="2003" y="14883"/>
                  </a:lnTo>
                  <a:cubicBezTo>
                    <a:pt x="1998" y="14863"/>
                    <a:pt x="2008" y="14856"/>
                    <a:pt x="2018" y="14850"/>
                  </a:cubicBezTo>
                  <a:cubicBezTo>
                    <a:pt x="2003" y="14809"/>
                    <a:pt x="1988" y="14781"/>
                    <a:pt x="1967" y="14839"/>
                  </a:cubicBezTo>
                  <a:cubicBezTo>
                    <a:pt x="1959" y="14787"/>
                    <a:pt x="1965" y="14729"/>
                    <a:pt x="1968" y="14675"/>
                  </a:cubicBezTo>
                  <a:lnTo>
                    <a:pt x="1963" y="14664"/>
                  </a:lnTo>
                  <a:lnTo>
                    <a:pt x="1957" y="14649"/>
                  </a:lnTo>
                  <a:lnTo>
                    <a:pt x="1972" y="14617"/>
                  </a:lnTo>
                  <a:cubicBezTo>
                    <a:pt x="2040" y="14433"/>
                    <a:pt x="2100" y="14405"/>
                    <a:pt x="2165" y="14274"/>
                  </a:cubicBezTo>
                  <a:lnTo>
                    <a:pt x="2180" y="14242"/>
                  </a:lnTo>
                  <a:lnTo>
                    <a:pt x="2185" y="14252"/>
                  </a:lnTo>
                  <a:cubicBezTo>
                    <a:pt x="2201" y="14282"/>
                    <a:pt x="2217" y="14313"/>
                    <a:pt x="2215" y="14347"/>
                  </a:cubicBezTo>
                  <a:lnTo>
                    <a:pt x="2220" y="14358"/>
                  </a:lnTo>
                  <a:cubicBezTo>
                    <a:pt x="2202" y="14392"/>
                    <a:pt x="2201" y="14424"/>
                    <a:pt x="2215" y="14449"/>
                  </a:cubicBezTo>
                  <a:lnTo>
                    <a:pt x="2208" y="14464"/>
                  </a:lnTo>
                  <a:cubicBezTo>
                    <a:pt x="2187" y="14346"/>
                    <a:pt x="2198" y="14512"/>
                    <a:pt x="2177" y="14562"/>
                  </a:cubicBezTo>
                  <a:cubicBezTo>
                    <a:pt x="2195" y="14542"/>
                    <a:pt x="2283" y="14514"/>
                    <a:pt x="2238" y="14500"/>
                  </a:cubicBezTo>
                  <a:cubicBezTo>
                    <a:pt x="2249" y="14467"/>
                    <a:pt x="2257" y="14479"/>
                    <a:pt x="2265" y="14493"/>
                  </a:cubicBezTo>
                  <a:cubicBezTo>
                    <a:pt x="2286" y="14488"/>
                    <a:pt x="2305" y="14516"/>
                    <a:pt x="2327" y="14489"/>
                  </a:cubicBezTo>
                  <a:lnTo>
                    <a:pt x="2339" y="14515"/>
                  </a:lnTo>
                  <a:cubicBezTo>
                    <a:pt x="2335" y="14569"/>
                    <a:pt x="2349" y="14622"/>
                    <a:pt x="2337" y="14679"/>
                  </a:cubicBezTo>
                  <a:cubicBezTo>
                    <a:pt x="2333" y="14714"/>
                    <a:pt x="2323" y="14747"/>
                    <a:pt x="2324" y="14781"/>
                  </a:cubicBezTo>
                  <a:cubicBezTo>
                    <a:pt x="2309" y="14809"/>
                    <a:pt x="2298" y="14751"/>
                    <a:pt x="2284" y="14766"/>
                  </a:cubicBezTo>
                  <a:cubicBezTo>
                    <a:pt x="2276" y="14777"/>
                    <a:pt x="2271" y="14771"/>
                    <a:pt x="2263" y="14788"/>
                  </a:cubicBezTo>
                  <a:cubicBezTo>
                    <a:pt x="2245" y="14831"/>
                    <a:pt x="2227" y="14848"/>
                    <a:pt x="2212" y="14842"/>
                  </a:cubicBezTo>
                  <a:cubicBezTo>
                    <a:pt x="2138" y="14949"/>
                    <a:pt x="2121" y="14978"/>
                    <a:pt x="2090" y="15137"/>
                  </a:cubicBezTo>
                  <a:cubicBezTo>
                    <a:pt x="2071" y="15210"/>
                    <a:pt x="2078" y="15251"/>
                    <a:pt x="2088" y="15294"/>
                  </a:cubicBezTo>
                  <a:cubicBezTo>
                    <a:pt x="2088" y="15295"/>
                    <a:pt x="2087" y="15297"/>
                    <a:pt x="2087" y="15298"/>
                  </a:cubicBezTo>
                  <a:cubicBezTo>
                    <a:pt x="2088" y="15298"/>
                    <a:pt x="2091" y="15301"/>
                    <a:pt x="2092" y="15301"/>
                  </a:cubicBezTo>
                  <a:cubicBezTo>
                    <a:pt x="2099" y="15333"/>
                    <a:pt x="2107" y="15365"/>
                    <a:pt x="2108" y="15411"/>
                  </a:cubicBezTo>
                  <a:cubicBezTo>
                    <a:pt x="2065" y="15507"/>
                    <a:pt x="2027" y="15494"/>
                    <a:pt x="1983" y="15604"/>
                  </a:cubicBezTo>
                  <a:cubicBezTo>
                    <a:pt x="1970" y="15641"/>
                    <a:pt x="1985" y="15672"/>
                    <a:pt x="1972" y="15709"/>
                  </a:cubicBezTo>
                  <a:cubicBezTo>
                    <a:pt x="1993" y="15765"/>
                    <a:pt x="2022" y="15679"/>
                    <a:pt x="2043" y="15735"/>
                  </a:cubicBezTo>
                  <a:cubicBezTo>
                    <a:pt x="2014" y="15777"/>
                    <a:pt x="2052" y="15797"/>
                    <a:pt x="2030" y="15837"/>
                  </a:cubicBezTo>
                  <a:lnTo>
                    <a:pt x="2000" y="15902"/>
                  </a:lnTo>
                  <a:cubicBezTo>
                    <a:pt x="1978" y="15930"/>
                    <a:pt x="1970" y="15950"/>
                    <a:pt x="1933" y="16026"/>
                  </a:cubicBezTo>
                  <a:cubicBezTo>
                    <a:pt x="1897" y="16093"/>
                    <a:pt x="1785" y="16261"/>
                    <a:pt x="1861" y="16336"/>
                  </a:cubicBezTo>
                  <a:cubicBezTo>
                    <a:pt x="1907" y="16230"/>
                    <a:pt x="1913" y="16205"/>
                    <a:pt x="1962" y="16117"/>
                  </a:cubicBezTo>
                  <a:cubicBezTo>
                    <a:pt x="1998" y="16098"/>
                    <a:pt x="2037" y="16053"/>
                    <a:pt x="2073" y="16033"/>
                  </a:cubicBezTo>
                  <a:cubicBezTo>
                    <a:pt x="2090" y="15974"/>
                    <a:pt x="2072" y="15991"/>
                    <a:pt x="2057" y="15961"/>
                  </a:cubicBezTo>
                  <a:cubicBezTo>
                    <a:pt x="2063" y="15935"/>
                    <a:pt x="2066" y="15913"/>
                    <a:pt x="2055" y="15891"/>
                  </a:cubicBezTo>
                  <a:cubicBezTo>
                    <a:pt x="2071" y="15836"/>
                    <a:pt x="2082" y="15884"/>
                    <a:pt x="2097" y="15851"/>
                  </a:cubicBezTo>
                  <a:cubicBezTo>
                    <a:pt x="2110" y="15818"/>
                    <a:pt x="2081" y="15799"/>
                    <a:pt x="2088" y="15768"/>
                  </a:cubicBezTo>
                  <a:lnTo>
                    <a:pt x="2112" y="15717"/>
                  </a:lnTo>
                  <a:cubicBezTo>
                    <a:pt x="2110" y="15779"/>
                    <a:pt x="2118" y="15726"/>
                    <a:pt x="2135" y="15738"/>
                  </a:cubicBezTo>
                  <a:cubicBezTo>
                    <a:pt x="2166" y="15763"/>
                    <a:pt x="2175" y="15748"/>
                    <a:pt x="2192" y="15826"/>
                  </a:cubicBezTo>
                  <a:cubicBezTo>
                    <a:pt x="2158" y="15888"/>
                    <a:pt x="2148" y="15944"/>
                    <a:pt x="2135" y="16001"/>
                  </a:cubicBezTo>
                  <a:cubicBezTo>
                    <a:pt x="2105" y="16058"/>
                    <a:pt x="2081" y="16002"/>
                    <a:pt x="2048" y="16110"/>
                  </a:cubicBezTo>
                  <a:cubicBezTo>
                    <a:pt x="2029" y="16144"/>
                    <a:pt x="2021" y="16174"/>
                    <a:pt x="2030" y="16201"/>
                  </a:cubicBezTo>
                  <a:cubicBezTo>
                    <a:pt x="2036" y="16209"/>
                    <a:pt x="2032" y="16223"/>
                    <a:pt x="2028" y="16234"/>
                  </a:cubicBezTo>
                  <a:cubicBezTo>
                    <a:pt x="2048" y="16282"/>
                    <a:pt x="2107" y="16263"/>
                    <a:pt x="2112" y="16183"/>
                  </a:cubicBezTo>
                  <a:lnTo>
                    <a:pt x="2120" y="16164"/>
                  </a:lnTo>
                  <a:cubicBezTo>
                    <a:pt x="2155" y="16158"/>
                    <a:pt x="2160" y="16028"/>
                    <a:pt x="2200" y="16012"/>
                  </a:cubicBezTo>
                  <a:cubicBezTo>
                    <a:pt x="2201" y="16069"/>
                    <a:pt x="2145" y="16144"/>
                    <a:pt x="2123" y="16208"/>
                  </a:cubicBezTo>
                  <a:cubicBezTo>
                    <a:pt x="2146" y="16241"/>
                    <a:pt x="2179" y="16106"/>
                    <a:pt x="2203" y="16114"/>
                  </a:cubicBezTo>
                  <a:cubicBezTo>
                    <a:pt x="2216" y="16088"/>
                    <a:pt x="2228" y="16043"/>
                    <a:pt x="2238" y="16059"/>
                  </a:cubicBezTo>
                  <a:lnTo>
                    <a:pt x="2245" y="16073"/>
                  </a:lnTo>
                  <a:cubicBezTo>
                    <a:pt x="2261" y="16028"/>
                    <a:pt x="2272" y="16058"/>
                    <a:pt x="2289" y="16001"/>
                  </a:cubicBezTo>
                  <a:cubicBezTo>
                    <a:pt x="2304" y="16115"/>
                    <a:pt x="2311" y="15984"/>
                    <a:pt x="2325" y="16081"/>
                  </a:cubicBezTo>
                  <a:cubicBezTo>
                    <a:pt x="2332" y="16071"/>
                    <a:pt x="2339" y="16046"/>
                    <a:pt x="2345" y="16059"/>
                  </a:cubicBezTo>
                  <a:cubicBezTo>
                    <a:pt x="2358" y="16034"/>
                    <a:pt x="2370" y="16002"/>
                    <a:pt x="2379" y="16037"/>
                  </a:cubicBezTo>
                  <a:cubicBezTo>
                    <a:pt x="2392" y="16008"/>
                    <a:pt x="2407" y="15905"/>
                    <a:pt x="2432" y="15920"/>
                  </a:cubicBezTo>
                  <a:lnTo>
                    <a:pt x="2470" y="15837"/>
                  </a:lnTo>
                  <a:cubicBezTo>
                    <a:pt x="2480" y="15821"/>
                    <a:pt x="2488" y="15825"/>
                    <a:pt x="2497" y="15829"/>
                  </a:cubicBezTo>
                  <a:cubicBezTo>
                    <a:pt x="2524" y="15793"/>
                    <a:pt x="2510" y="15769"/>
                    <a:pt x="2530" y="15735"/>
                  </a:cubicBezTo>
                  <a:lnTo>
                    <a:pt x="2524" y="15720"/>
                  </a:lnTo>
                  <a:cubicBezTo>
                    <a:pt x="2528" y="15704"/>
                    <a:pt x="2539" y="15690"/>
                    <a:pt x="2534" y="15676"/>
                  </a:cubicBezTo>
                  <a:cubicBezTo>
                    <a:pt x="2535" y="15637"/>
                    <a:pt x="2560" y="15590"/>
                    <a:pt x="2580" y="15545"/>
                  </a:cubicBezTo>
                  <a:lnTo>
                    <a:pt x="2619" y="15462"/>
                  </a:lnTo>
                  <a:cubicBezTo>
                    <a:pt x="2633" y="15524"/>
                    <a:pt x="2656" y="15415"/>
                    <a:pt x="2676" y="15389"/>
                  </a:cubicBezTo>
                  <a:cubicBezTo>
                    <a:pt x="2673" y="15375"/>
                    <a:pt x="2665" y="15362"/>
                    <a:pt x="2672" y="15345"/>
                  </a:cubicBezTo>
                  <a:cubicBezTo>
                    <a:pt x="2682" y="15325"/>
                    <a:pt x="2692" y="15339"/>
                    <a:pt x="2702" y="15309"/>
                  </a:cubicBezTo>
                  <a:lnTo>
                    <a:pt x="2709" y="15294"/>
                  </a:lnTo>
                  <a:lnTo>
                    <a:pt x="2714" y="15305"/>
                  </a:lnTo>
                  <a:lnTo>
                    <a:pt x="2721" y="15320"/>
                  </a:lnTo>
                  <a:cubicBezTo>
                    <a:pt x="2732" y="15322"/>
                    <a:pt x="2745" y="15296"/>
                    <a:pt x="2754" y="15327"/>
                  </a:cubicBezTo>
                  <a:cubicBezTo>
                    <a:pt x="2775" y="15321"/>
                    <a:pt x="2808" y="15384"/>
                    <a:pt x="2774" y="15436"/>
                  </a:cubicBezTo>
                  <a:lnTo>
                    <a:pt x="2786" y="15462"/>
                  </a:lnTo>
                  <a:cubicBezTo>
                    <a:pt x="2745" y="15531"/>
                    <a:pt x="2747" y="15590"/>
                    <a:pt x="2709" y="15658"/>
                  </a:cubicBezTo>
                  <a:lnTo>
                    <a:pt x="2714" y="15669"/>
                  </a:lnTo>
                  <a:lnTo>
                    <a:pt x="2637" y="15837"/>
                  </a:lnTo>
                  <a:cubicBezTo>
                    <a:pt x="2593" y="15933"/>
                    <a:pt x="2531" y="15969"/>
                    <a:pt x="2489" y="16008"/>
                  </a:cubicBezTo>
                  <a:cubicBezTo>
                    <a:pt x="2485" y="16001"/>
                    <a:pt x="2479" y="15995"/>
                    <a:pt x="2474" y="16012"/>
                  </a:cubicBezTo>
                  <a:cubicBezTo>
                    <a:pt x="2440" y="16053"/>
                    <a:pt x="2413" y="15988"/>
                    <a:pt x="2375" y="16095"/>
                  </a:cubicBezTo>
                  <a:cubicBezTo>
                    <a:pt x="2342" y="16158"/>
                    <a:pt x="2358" y="16210"/>
                    <a:pt x="2347" y="16266"/>
                  </a:cubicBezTo>
                  <a:lnTo>
                    <a:pt x="2352" y="16277"/>
                  </a:lnTo>
                  <a:lnTo>
                    <a:pt x="2330" y="16325"/>
                  </a:lnTo>
                  <a:cubicBezTo>
                    <a:pt x="2318" y="16367"/>
                    <a:pt x="2273" y="16420"/>
                    <a:pt x="2284" y="16456"/>
                  </a:cubicBezTo>
                  <a:cubicBezTo>
                    <a:pt x="2257" y="16502"/>
                    <a:pt x="2261" y="16541"/>
                    <a:pt x="2248" y="16583"/>
                  </a:cubicBezTo>
                  <a:cubicBezTo>
                    <a:pt x="2236" y="16635"/>
                    <a:pt x="2221" y="16685"/>
                    <a:pt x="2253" y="16725"/>
                  </a:cubicBezTo>
                  <a:cubicBezTo>
                    <a:pt x="2265" y="16721"/>
                    <a:pt x="2277" y="16704"/>
                    <a:pt x="2290" y="16674"/>
                  </a:cubicBezTo>
                  <a:cubicBezTo>
                    <a:pt x="2296" y="16687"/>
                    <a:pt x="2303" y="16662"/>
                    <a:pt x="2310" y="16653"/>
                  </a:cubicBezTo>
                  <a:cubicBezTo>
                    <a:pt x="2327" y="16674"/>
                    <a:pt x="2351" y="16577"/>
                    <a:pt x="2370" y="16551"/>
                  </a:cubicBezTo>
                  <a:lnTo>
                    <a:pt x="2394" y="16500"/>
                  </a:lnTo>
                  <a:lnTo>
                    <a:pt x="2439" y="16401"/>
                  </a:lnTo>
                  <a:cubicBezTo>
                    <a:pt x="2471" y="16382"/>
                    <a:pt x="2507" y="16324"/>
                    <a:pt x="2542" y="16256"/>
                  </a:cubicBezTo>
                  <a:cubicBezTo>
                    <a:pt x="2539" y="16203"/>
                    <a:pt x="2591" y="16136"/>
                    <a:pt x="2610" y="16077"/>
                  </a:cubicBezTo>
                  <a:lnTo>
                    <a:pt x="2619" y="16059"/>
                  </a:lnTo>
                  <a:lnTo>
                    <a:pt x="2634" y="16026"/>
                  </a:lnTo>
                  <a:cubicBezTo>
                    <a:pt x="2661" y="15948"/>
                    <a:pt x="2683" y="15963"/>
                    <a:pt x="2709" y="15891"/>
                  </a:cubicBezTo>
                  <a:lnTo>
                    <a:pt x="2714" y="15902"/>
                  </a:lnTo>
                  <a:cubicBezTo>
                    <a:pt x="2719" y="15886"/>
                    <a:pt x="2725" y="15892"/>
                    <a:pt x="2729" y="15899"/>
                  </a:cubicBezTo>
                  <a:cubicBezTo>
                    <a:pt x="2737" y="15877"/>
                    <a:pt x="2743" y="15870"/>
                    <a:pt x="2749" y="15877"/>
                  </a:cubicBezTo>
                  <a:cubicBezTo>
                    <a:pt x="2768" y="15826"/>
                    <a:pt x="2819" y="15798"/>
                    <a:pt x="2817" y="15727"/>
                  </a:cubicBezTo>
                  <a:cubicBezTo>
                    <a:pt x="2834" y="15706"/>
                    <a:pt x="2855" y="15617"/>
                    <a:pt x="2869" y="15644"/>
                  </a:cubicBezTo>
                  <a:lnTo>
                    <a:pt x="2892" y="15593"/>
                  </a:lnTo>
                  <a:lnTo>
                    <a:pt x="2899" y="15607"/>
                  </a:lnTo>
                  <a:cubicBezTo>
                    <a:pt x="2932" y="15654"/>
                    <a:pt x="2971" y="15566"/>
                    <a:pt x="3008" y="15545"/>
                  </a:cubicBezTo>
                  <a:cubicBezTo>
                    <a:pt x="3052" y="15418"/>
                    <a:pt x="3086" y="15511"/>
                    <a:pt x="3131" y="15385"/>
                  </a:cubicBezTo>
                  <a:cubicBezTo>
                    <a:pt x="3133" y="15341"/>
                    <a:pt x="3165" y="15285"/>
                    <a:pt x="3186" y="15236"/>
                  </a:cubicBezTo>
                  <a:lnTo>
                    <a:pt x="3193" y="15221"/>
                  </a:lnTo>
                  <a:lnTo>
                    <a:pt x="3201" y="15203"/>
                  </a:lnTo>
                  <a:cubicBezTo>
                    <a:pt x="3236" y="15173"/>
                    <a:pt x="3275" y="15065"/>
                    <a:pt x="3311" y="15014"/>
                  </a:cubicBezTo>
                  <a:cubicBezTo>
                    <a:pt x="3329" y="15031"/>
                    <a:pt x="3310" y="15102"/>
                    <a:pt x="3338" y="15036"/>
                  </a:cubicBezTo>
                  <a:lnTo>
                    <a:pt x="3451" y="14788"/>
                  </a:lnTo>
                  <a:cubicBezTo>
                    <a:pt x="3473" y="14838"/>
                    <a:pt x="3506" y="14672"/>
                    <a:pt x="3528" y="14722"/>
                  </a:cubicBezTo>
                  <a:lnTo>
                    <a:pt x="3596" y="14573"/>
                  </a:lnTo>
                  <a:lnTo>
                    <a:pt x="3591" y="14562"/>
                  </a:lnTo>
                  <a:lnTo>
                    <a:pt x="3630" y="14478"/>
                  </a:lnTo>
                  <a:cubicBezTo>
                    <a:pt x="3659" y="14430"/>
                    <a:pt x="3692" y="14306"/>
                    <a:pt x="3718" y="14307"/>
                  </a:cubicBezTo>
                  <a:lnTo>
                    <a:pt x="3742" y="14256"/>
                  </a:lnTo>
                  <a:cubicBezTo>
                    <a:pt x="3789" y="14213"/>
                    <a:pt x="3832" y="14224"/>
                    <a:pt x="3882" y="14132"/>
                  </a:cubicBezTo>
                  <a:cubicBezTo>
                    <a:pt x="3902" y="14128"/>
                    <a:pt x="3927" y="14058"/>
                    <a:pt x="3950" y="14012"/>
                  </a:cubicBezTo>
                  <a:lnTo>
                    <a:pt x="3972" y="13965"/>
                  </a:lnTo>
                  <a:lnTo>
                    <a:pt x="3987" y="13932"/>
                  </a:lnTo>
                  <a:cubicBezTo>
                    <a:pt x="4034" y="13809"/>
                    <a:pt x="4076" y="13769"/>
                    <a:pt x="4122" y="13659"/>
                  </a:cubicBezTo>
                  <a:lnTo>
                    <a:pt x="4129" y="13673"/>
                  </a:lnTo>
                  <a:lnTo>
                    <a:pt x="4137" y="13655"/>
                  </a:lnTo>
                  <a:cubicBezTo>
                    <a:pt x="4159" y="13591"/>
                    <a:pt x="4214" y="13517"/>
                    <a:pt x="4214" y="13459"/>
                  </a:cubicBezTo>
                  <a:lnTo>
                    <a:pt x="4229" y="13426"/>
                  </a:lnTo>
                  <a:cubicBezTo>
                    <a:pt x="4256" y="13257"/>
                    <a:pt x="4279" y="13085"/>
                    <a:pt x="4384" y="12934"/>
                  </a:cubicBezTo>
                  <a:cubicBezTo>
                    <a:pt x="4390" y="12941"/>
                    <a:pt x="4398" y="12928"/>
                    <a:pt x="4404" y="12941"/>
                  </a:cubicBezTo>
                  <a:cubicBezTo>
                    <a:pt x="4438" y="12970"/>
                    <a:pt x="4474" y="12938"/>
                    <a:pt x="4514" y="12854"/>
                  </a:cubicBezTo>
                  <a:cubicBezTo>
                    <a:pt x="4522" y="12832"/>
                    <a:pt x="4529" y="12829"/>
                    <a:pt x="4536" y="12836"/>
                  </a:cubicBezTo>
                  <a:cubicBezTo>
                    <a:pt x="4509" y="12937"/>
                    <a:pt x="4609" y="12700"/>
                    <a:pt x="4634" y="12650"/>
                  </a:cubicBezTo>
                  <a:lnTo>
                    <a:pt x="4672" y="12566"/>
                  </a:lnTo>
                  <a:cubicBezTo>
                    <a:pt x="4665" y="12549"/>
                    <a:pt x="4679" y="12522"/>
                    <a:pt x="4674" y="12504"/>
                  </a:cubicBezTo>
                  <a:cubicBezTo>
                    <a:pt x="4707" y="12408"/>
                    <a:pt x="4714" y="12323"/>
                    <a:pt x="4771" y="12220"/>
                  </a:cubicBezTo>
                  <a:cubicBezTo>
                    <a:pt x="4780" y="12214"/>
                    <a:pt x="4789" y="12204"/>
                    <a:pt x="4799" y="12180"/>
                  </a:cubicBezTo>
                  <a:lnTo>
                    <a:pt x="4808" y="12162"/>
                  </a:lnTo>
                  <a:cubicBezTo>
                    <a:pt x="4811" y="12176"/>
                    <a:pt x="4816" y="12171"/>
                    <a:pt x="4821" y="12162"/>
                  </a:cubicBezTo>
                  <a:lnTo>
                    <a:pt x="4904" y="11980"/>
                  </a:lnTo>
                  <a:lnTo>
                    <a:pt x="4913" y="11962"/>
                  </a:lnTo>
                  <a:lnTo>
                    <a:pt x="4906" y="11947"/>
                  </a:lnTo>
                  <a:lnTo>
                    <a:pt x="4983" y="11780"/>
                  </a:lnTo>
                  <a:lnTo>
                    <a:pt x="4989" y="11765"/>
                  </a:lnTo>
                  <a:lnTo>
                    <a:pt x="4996" y="11780"/>
                  </a:lnTo>
                  <a:cubicBezTo>
                    <a:pt x="5023" y="11704"/>
                    <a:pt x="5084" y="11619"/>
                    <a:pt x="5088" y="11550"/>
                  </a:cubicBezTo>
                  <a:lnTo>
                    <a:pt x="5105" y="11514"/>
                  </a:lnTo>
                  <a:cubicBezTo>
                    <a:pt x="5116" y="11486"/>
                    <a:pt x="5137" y="11459"/>
                    <a:pt x="5130" y="11437"/>
                  </a:cubicBezTo>
                  <a:lnTo>
                    <a:pt x="5168" y="11354"/>
                  </a:lnTo>
                  <a:lnTo>
                    <a:pt x="5205" y="11273"/>
                  </a:lnTo>
                  <a:cubicBezTo>
                    <a:pt x="5254" y="11146"/>
                    <a:pt x="5300" y="11095"/>
                    <a:pt x="5348" y="10982"/>
                  </a:cubicBezTo>
                  <a:cubicBezTo>
                    <a:pt x="5382" y="10890"/>
                    <a:pt x="5453" y="10791"/>
                    <a:pt x="5465" y="10705"/>
                  </a:cubicBezTo>
                  <a:lnTo>
                    <a:pt x="5472" y="10691"/>
                  </a:lnTo>
                  <a:lnTo>
                    <a:pt x="5487" y="10658"/>
                  </a:lnTo>
                  <a:lnTo>
                    <a:pt x="5563" y="10490"/>
                  </a:lnTo>
                  <a:lnTo>
                    <a:pt x="5570" y="10476"/>
                  </a:lnTo>
                  <a:lnTo>
                    <a:pt x="5723" y="10141"/>
                  </a:lnTo>
                  <a:cubicBezTo>
                    <a:pt x="5728" y="10130"/>
                    <a:pt x="5730" y="10120"/>
                    <a:pt x="5723" y="10112"/>
                  </a:cubicBezTo>
                  <a:cubicBezTo>
                    <a:pt x="5718" y="10094"/>
                    <a:pt x="5731" y="10072"/>
                    <a:pt x="5742" y="10050"/>
                  </a:cubicBezTo>
                  <a:cubicBezTo>
                    <a:pt x="5726" y="9989"/>
                    <a:pt x="5807" y="9784"/>
                    <a:pt x="5842" y="9802"/>
                  </a:cubicBezTo>
                  <a:cubicBezTo>
                    <a:pt x="5877" y="9774"/>
                    <a:pt x="5912" y="9732"/>
                    <a:pt x="5949" y="9671"/>
                  </a:cubicBezTo>
                  <a:cubicBezTo>
                    <a:pt x="5991" y="9640"/>
                    <a:pt x="6041" y="9482"/>
                    <a:pt x="6086" y="9401"/>
                  </a:cubicBezTo>
                  <a:cubicBezTo>
                    <a:pt x="6090" y="9391"/>
                    <a:pt x="6092" y="9380"/>
                    <a:pt x="6086" y="9372"/>
                  </a:cubicBezTo>
                  <a:cubicBezTo>
                    <a:pt x="6110" y="9283"/>
                    <a:pt x="6112" y="9202"/>
                    <a:pt x="6134" y="9114"/>
                  </a:cubicBezTo>
                  <a:lnTo>
                    <a:pt x="6127" y="9099"/>
                  </a:lnTo>
                  <a:cubicBezTo>
                    <a:pt x="6170" y="9001"/>
                    <a:pt x="6206" y="8940"/>
                    <a:pt x="6237" y="8881"/>
                  </a:cubicBezTo>
                  <a:cubicBezTo>
                    <a:pt x="6253" y="8851"/>
                    <a:pt x="6268" y="8824"/>
                    <a:pt x="6282" y="8790"/>
                  </a:cubicBezTo>
                  <a:cubicBezTo>
                    <a:pt x="6290" y="8773"/>
                    <a:pt x="6297" y="8755"/>
                    <a:pt x="6304" y="8735"/>
                  </a:cubicBezTo>
                  <a:lnTo>
                    <a:pt x="6309" y="8717"/>
                  </a:lnTo>
                  <a:cubicBezTo>
                    <a:pt x="6307" y="8722"/>
                    <a:pt x="6305" y="8726"/>
                    <a:pt x="6301" y="8735"/>
                  </a:cubicBezTo>
                  <a:cubicBezTo>
                    <a:pt x="6304" y="8724"/>
                    <a:pt x="6307" y="8710"/>
                    <a:pt x="6311" y="8699"/>
                  </a:cubicBezTo>
                  <a:lnTo>
                    <a:pt x="6321" y="8684"/>
                  </a:lnTo>
                  <a:lnTo>
                    <a:pt x="6314" y="8669"/>
                  </a:lnTo>
                  <a:lnTo>
                    <a:pt x="6322" y="8651"/>
                  </a:lnTo>
                  <a:lnTo>
                    <a:pt x="6354" y="8589"/>
                  </a:lnTo>
                  <a:cubicBezTo>
                    <a:pt x="6349" y="8566"/>
                    <a:pt x="6367" y="8536"/>
                    <a:pt x="6377" y="8509"/>
                  </a:cubicBezTo>
                  <a:lnTo>
                    <a:pt x="6464" y="8334"/>
                  </a:lnTo>
                  <a:cubicBezTo>
                    <a:pt x="6484" y="8309"/>
                    <a:pt x="6508" y="8210"/>
                    <a:pt x="6524" y="8232"/>
                  </a:cubicBezTo>
                  <a:cubicBezTo>
                    <a:pt x="6545" y="8196"/>
                    <a:pt x="6562" y="8192"/>
                    <a:pt x="6579" y="8178"/>
                  </a:cubicBezTo>
                  <a:lnTo>
                    <a:pt x="6613" y="8112"/>
                  </a:lnTo>
                  <a:cubicBezTo>
                    <a:pt x="6618" y="8125"/>
                    <a:pt x="6625" y="8108"/>
                    <a:pt x="6631" y="8101"/>
                  </a:cubicBezTo>
                  <a:cubicBezTo>
                    <a:pt x="6646" y="8142"/>
                    <a:pt x="6668" y="8013"/>
                    <a:pt x="6683" y="8054"/>
                  </a:cubicBezTo>
                  <a:cubicBezTo>
                    <a:pt x="6714" y="7987"/>
                    <a:pt x="6766" y="7924"/>
                    <a:pt x="6753" y="7850"/>
                  </a:cubicBezTo>
                  <a:cubicBezTo>
                    <a:pt x="6762" y="7833"/>
                    <a:pt x="6774" y="7818"/>
                    <a:pt x="6769" y="7799"/>
                  </a:cubicBezTo>
                  <a:cubicBezTo>
                    <a:pt x="6811" y="7741"/>
                    <a:pt x="6793" y="7675"/>
                    <a:pt x="6836" y="7617"/>
                  </a:cubicBezTo>
                  <a:cubicBezTo>
                    <a:pt x="6831" y="7593"/>
                    <a:pt x="6849" y="7573"/>
                    <a:pt x="6860" y="7551"/>
                  </a:cubicBezTo>
                  <a:lnTo>
                    <a:pt x="6913" y="7464"/>
                  </a:lnTo>
                  <a:cubicBezTo>
                    <a:pt x="6945" y="7409"/>
                    <a:pt x="6979" y="7353"/>
                    <a:pt x="7013" y="7304"/>
                  </a:cubicBezTo>
                  <a:lnTo>
                    <a:pt x="7036" y="7267"/>
                  </a:lnTo>
                  <a:lnTo>
                    <a:pt x="7040" y="7282"/>
                  </a:lnTo>
                  <a:lnTo>
                    <a:pt x="7095" y="7198"/>
                  </a:lnTo>
                  <a:cubicBezTo>
                    <a:pt x="7126" y="7231"/>
                    <a:pt x="7169" y="7161"/>
                    <a:pt x="7208" y="7118"/>
                  </a:cubicBezTo>
                  <a:cubicBezTo>
                    <a:pt x="7212" y="7100"/>
                    <a:pt x="7214" y="7083"/>
                    <a:pt x="7225" y="7067"/>
                  </a:cubicBezTo>
                  <a:cubicBezTo>
                    <a:pt x="7237" y="7201"/>
                    <a:pt x="7320" y="6905"/>
                    <a:pt x="7357" y="6976"/>
                  </a:cubicBezTo>
                  <a:cubicBezTo>
                    <a:pt x="7405" y="6956"/>
                    <a:pt x="7470" y="6808"/>
                    <a:pt x="7505" y="6878"/>
                  </a:cubicBezTo>
                  <a:cubicBezTo>
                    <a:pt x="7510" y="6871"/>
                    <a:pt x="7515" y="6866"/>
                    <a:pt x="7520" y="6859"/>
                  </a:cubicBezTo>
                  <a:cubicBezTo>
                    <a:pt x="7539" y="6884"/>
                    <a:pt x="7566" y="6862"/>
                    <a:pt x="7584" y="6889"/>
                  </a:cubicBezTo>
                  <a:cubicBezTo>
                    <a:pt x="7589" y="6909"/>
                    <a:pt x="7602" y="6885"/>
                    <a:pt x="7609" y="6899"/>
                  </a:cubicBezTo>
                  <a:lnTo>
                    <a:pt x="7592" y="6921"/>
                  </a:lnTo>
                  <a:cubicBezTo>
                    <a:pt x="7619" y="6943"/>
                    <a:pt x="7645" y="6962"/>
                    <a:pt x="7684" y="6910"/>
                  </a:cubicBezTo>
                  <a:cubicBezTo>
                    <a:pt x="7728" y="6850"/>
                    <a:pt x="7760" y="6873"/>
                    <a:pt x="7800" y="6830"/>
                  </a:cubicBezTo>
                  <a:lnTo>
                    <a:pt x="7804" y="6852"/>
                  </a:lnTo>
                  <a:cubicBezTo>
                    <a:pt x="7825" y="6825"/>
                    <a:pt x="7847" y="6799"/>
                    <a:pt x="7869" y="6776"/>
                  </a:cubicBezTo>
                  <a:cubicBezTo>
                    <a:pt x="7856" y="6735"/>
                    <a:pt x="7897" y="6729"/>
                    <a:pt x="7877" y="6685"/>
                  </a:cubicBezTo>
                  <a:cubicBezTo>
                    <a:pt x="7888" y="6654"/>
                    <a:pt x="7880" y="6610"/>
                    <a:pt x="7884" y="6575"/>
                  </a:cubicBezTo>
                  <a:cubicBezTo>
                    <a:pt x="7894" y="6554"/>
                    <a:pt x="7932" y="6548"/>
                    <a:pt x="7922" y="6513"/>
                  </a:cubicBezTo>
                  <a:cubicBezTo>
                    <a:pt x="7936" y="6497"/>
                    <a:pt x="7946" y="6507"/>
                    <a:pt x="7954" y="6524"/>
                  </a:cubicBezTo>
                  <a:lnTo>
                    <a:pt x="7957" y="6539"/>
                  </a:lnTo>
                  <a:cubicBezTo>
                    <a:pt x="7966" y="6539"/>
                    <a:pt x="7975" y="6537"/>
                    <a:pt x="7981" y="6554"/>
                  </a:cubicBezTo>
                  <a:lnTo>
                    <a:pt x="7999" y="6535"/>
                  </a:lnTo>
                  <a:cubicBezTo>
                    <a:pt x="8014" y="6577"/>
                    <a:pt x="8044" y="6521"/>
                    <a:pt x="8066" y="6521"/>
                  </a:cubicBezTo>
                  <a:cubicBezTo>
                    <a:pt x="8099" y="6477"/>
                    <a:pt x="8125" y="6481"/>
                    <a:pt x="8154" y="6459"/>
                  </a:cubicBezTo>
                  <a:cubicBezTo>
                    <a:pt x="8168" y="6448"/>
                    <a:pt x="8184" y="6421"/>
                    <a:pt x="8191" y="6444"/>
                  </a:cubicBezTo>
                  <a:lnTo>
                    <a:pt x="8208" y="6430"/>
                  </a:lnTo>
                  <a:lnTo>
                    <a:pt x="8211" y="6444"/>
                  </a:lnTo>
                  <a:lnTo>
                    <a:pt x="8234" y="6422"/>
                  </a:lnTo>
                  <a:cubicBezTo>
                    <a:pt x="8276" y="6384"/>
                    <a:pt x="8318" y="6339"/>
                    <a:pt x="8361" y="6306"/>
                  </a:cubicBezTo>
                  <a:lnTo>
                    <a:pt x="8419" y="6259"/>
                  </a:lnTo>
                  <a:cubicBezTo>
                    <a:pt x="8456" y="6230"/>
                    <a:pt x="8486" y="6240"/>
                    <a:pt x="8526" y="6193"/>
                  </a:cubicBezTo>
                  <a:cubicBezTo>
                    <a:pt x="8530" y="6244"/>
                    <a:pt x="8571" y="6138"/>
                    <a:pt x="8575" y="6189"/>
                  </a:cubicBezTo>
                  <a:cubicBezTo>
                    <a:pt x="8614" y="6156"/>
                    <a:pt x="8655" y="6132"/>
                    <a:pt x="8695" y="6102"/>
                  </a:cubicBezTo>
                  <a:cubicBezTo>
                    <a:pt x="8722" y="6087"/>
                    <a:pt x="8756" y="6046"/>
                    <a:pt x="8775" y="6066"/>
                  </a:cubicBezTo>
                  <a:cubicBezTo>
                    <a:pt x="8795" y="6096"/>
                    <a:pt x="8841" y="6021"/>
                    <a:pt x="8872" y="6015"/>
                  </a:cubicBezTo>
                  <a:lnTo>
                    <a:pt x="8888" y="6007"/>
                  </a:lnTo>
                  <a:cubicBezTo>
                    <a:pt x="8908" y="6039"/>
                    <a:pt x="8956" y="5973"/>
                    <a:pt x="8987" y="5967"/>
                  </a:cubicBezTo>
                  <a:cubicBezTo>
                    <a:pt x="8992" y="5990"/>
                    <a:pt x="9012" y="5968"/>
                    <a:pt x="9025" y="5964"/>
                  </a:cubicBezTo>
                  <a:lnTo>
                    <a:pt x="9085" y="5927"/>
                  </a:lnTo>
                  <a:cubicBezTo>
                    <a:pt x="9108" y="5913"/>
                    <a:pt x="9132" y="5901"/>
                    <a:pt x="9155" y="5891"/>
                  </a:cubicBezTo>
                  <a:lnTo>
                    <a:pt x="9340" y="5807"/>
                  </a:lnTo>
                  <a:lnTo>
                    <a:pt x="9350" y="5800"/>
                  </a:lnTo>
                  <a:cubicBezTo>
                    <a:pt x="9397" y="5774"/>
                    <a:pt x="9443" y="5760"/>
                    <a:pt x="9490" y="5741"/>
                  </a:cubicBezTo>
                  <a:lnTo>
                    <a:pt x="9525" y="5730"/>
                  </a:lnTo>
                  <a:cubicBezTo>
                    <a:pt x="9548" y="5734"/>
                    <a:pt x="9569" y="5743"/>
                    <a:pt x="9599" y="5723"/>
                  </a:cubicBezTo>
                  <a:cubicBezTo>
                    <a:pt x="9617" y="5759"/>
                    <a:pt x="9668" y="5703"/>
                    <a:pt x="9699" y="5709"/>
                  </a:cubicBezTo>
                  <a:cubicBezTo>
                    <a:pt x="9718" y="5744"/>
                    <a:pt x="9768" y="5695"/>
                    <a:pt x="9789" y="5723"/>
                  </a:cubicBezTo>
                  <a:cubicBezTo>
                    <a:pt x="9846" y="5692"/>
                    <a:pt x="9875" y="5738"/>
                    <a:pt x="9926" y="5723"/>
                  </a:cubicBezTo>
                  <a:cubicBezTo>
                    <a:pt x="9933" y="5726"/>
                    <a:pt x="9942" y="5720"/>
                    <a:pt x="9943" y="5738"/>
                  </a:cubicBezTo>
                  <a:cubicBezTo>
                    <a:pt x="9986" y="5742"/>
                    <a:pt x="10032" y="5736"/>
                    <a:pt x="10068" y="5756"/>
                  </a:cubicBezTo>
                  <a:cubicBezTo>
                    <a:pt x="10109" y="5736"/>
                    <a:pt x="10130" y="5768"/>
                    <a:pt x="10166" y="5760"/>
                  </a:cubicBezTo>
                  <a:cubicBezTo>
                    <a:pt x="10208" y="5789"/>
                    <a:pt x="10282" y="5762"/>
                    <a:pt x="10320" y="5803"/>
                  </a:cubicBezTo>
                  <a:cubicBezTo>
                    <a:pt x="10373" y="5794"/>
                    <a:pt x="10398" y="5846"/>
                    <a:pt x="10451" y="5836"/>
                  </a:cubicBezTo>
                  <a:cubicBezTo>
                    <a:pt x="10455" y="5877"/>
                    <a:pt x="10495" y="5843"/>
                    <a:pt x="10513" y="5854"/>
                  </a:cubicBezTo>
                  <a:cubicBezTo>
                    <a:pt x="10541" y="5901"/>
                    <a:pt x="10597" y="5891"/>
                    <a:pt x="10635" y="5916"/>
                  </a:cubicBezTo>
                  <a:cubicBezTo>
                    <a:pt x="10662" y="5947"/>
                    <a:pt x="10703" y="5948"/>
                    <a:pt x="10740" y="5964"/>
                  </a:cubicBezTo>
                  <a:lnTo>
                    <a:pt x="10757" y="5964"/>
                  </a:lnTo>
                  <a:lnTo>
                    <a:pt x="10758" y="5982"/>
                  </a:lnTo>
                  <a:cubicBezTo>
                    <a:pt x="10786" y="5977"/>
                    <a:pt x="10788" y="6021"/>
                    <a:pt x="10818" y="6011"/>
                  </a:cubicBezTo>
                  <a:cubicBezTo>
                    <a:pt x="10848" y="6025"/>
                    <a:pt x="10883" y="6027"/>
                    <a:pt x="10903" y="6058"/>
                  </a:cubicBezTo>
                  <a:cubicBezTo>
                    <a:pt x="10968" y="6064"/>
                    <a:pt x="11019" y="6108"/>
                    <a:pt x="11074" y="6138"/>
                  </a:cubicBezTo>
                  <a:cubicBezTo>
                    <a:pt x="11096" y="6156"/>
                    <a:pt x="11144" y="6131"/>
                    <a:pt x="11150" y="6175"/>
                  </a:cubicBezTo>
                  <a:cubicBezTo>
                    <a:pt x="11185" y="6185"/>
                    <a:pt x="11220" y="6189"/>
                    <a:pt x="11254" y="6204"/>
                  </a:cubicBezTo>
                  <a:lnTo>
                    <a:pt x="11279" y="6215"/>
                  </a:lnTo>
                  <a:lnTo>
                    <a:pt x="11277" y="6233"/>
                  </a:lnTo>
                  <a:lnTo>
                    <a:pt x="11346" y="6259"/>
                  </a:lnTo>
                  <a:lnTo>
                    <a:pt x="11396" y="6273"/>
                  </a:lnTo>
                  <a:lnTo>
                    <a:pt x="11412" y="6280"/>
                  </a:lnTo>
                  <a:cubicBezTo>
                    <a:pt x="11436" y="6290"/>
                    <a:pt x="11462" y="6298"/>
                    <a:pt x="11486" y="6310"/>
                  </a:cubicBezTo>
                  <a:lnTo>
                    <a:pt x="11557" y="6342"/>
                  </a:lnTo>
                  <a:lnTo>
                    <a:pt x="11716" y="6419"/>
                  </a:lnTo>
                  <a:cubicBezTo>
                    <a:pt x="11735" y="6439"/>
                    <a:pt x="11781" y="6434"/>
                    <a:pt x="11783" y="6477"/>
                  </a:cubicBezTo>
                  <a:cubicBezTo>
                    <a:pt x="11796" y="6496"/>
                    <a:pt x="11833" y="6481"/>
                    <a:pt x="11829" y="6521"/>
                  </a:cubicBezTo>
                  <a:cubicBezTo>
                    <a:pt x="11876" y="6534"/>
                    <a:pt x="11893" y="6585"/>
                    <a:pt x="11934" y="6605"/>
                  </a:cubicBezTo>
                  <a:cubicBezTo>
                    <a:pt x="11954" y="6616"/>
                    <a:pt x="11956" y="6646"/>
                    <a:pt x="11983" y="6652"/>
                  </a:cubicBezTo>
                  <a:cubicBezTo>
                    <a:pt x="11989" y="6660"/>
                    <a:pt x="11998" y="6664"/>
                    <a:pt x="11996" y="6681"/>
                  </a:cubicBezTo>
                  <a:lnTo>
                    <a:pt x="12011" y="6692"/>
                  </a:lnTo>
                  <a:cubicBezTo>
                    <a:pt x="12038" y="6707"/>
                    <a:pt x="12042" y="6749"/>
                    <a:pt x="12075" y="6757"/>
                  </a:cubicBezTo>
                  <a:cubicBezTo>
                    <a:pt x="12082" y="6803"/>
                    <a:pt x="12129" y="6801"/>
                    <a:pt x="12131" y="6852"/>
                  </a:cubicBezTo>
                  <a:cubicBezTo>
                    <a:pt x="12164" y="6869"/>
                    <a:pt x="12178" y="6913"/>
                    <a:pt x="12188" y="6954"/>
                  </a:cubicBezTo>
                  <a:cubicBezTo>
                    <a:pt x="12222" y="6974"/>
                    <a:pt x="12236" y="7010"/>
                    <a:pt x="12253" y="7045"/>
                  </a:cubicBezTo>
                  <a:lnTo>
                    <a:pt x="12285" y="7071"/>
                  </a:lnTo>
                  <a:cubicBezTo>
                    <a:pt x="12314" y="7123"/>
                    <a:pt x="12360" y="7160"/>
                    <a:pt x="12387" y="7213"/>
                  </a:cubicBezTo>
                  <a:lnTo>
                    <a:pt x="12382" y="7231"/>
                  </a:lnTo>
                  <a:cubicBezTo>
                    <a:pt x="12397" y="7243"/>
                    <a:pt x="12415" y="7256"/>
                    <a:pt x="12430" y="7271"/>
                  </a:cubicBezTo>
                  <a:cubicBezTo>
                    <a:pt x="12439" y="7291"/>
                    <a:pt x="12473" y="7290"/>
                    <a:pt x="12465" y="7326"/>
                  </a:cubicBezTo>
                  <a:lnTo>
                    <a:pt x="12495" y="7355"/>
                  </a:lnTo>
                  <a:lnTo>
                    <a:pt x="12548" y="7406"/>
                  </a:lnTo>
                  <a:cubicBezTo>
                    <a:pt x="12578" y="7441"/>
                    <a:pt x="12615" y="7466"/>
                    <a:pt x="12648" y="7500"/>
                  </a:cubicBezTo>
                  <a:cubicBezTo>
                    <a:pt x="12682" y="7535"/>
                    <a:pt x="12714" y="7569"/>
                    <a:pt x="12734" y="7613"/>
                  </a:cubicBezTo>
                  <a:lnTo>
                    <a:pt x="12807" y="7693"/>
                  </a:lnTo>
                  <a:lnTo>
                    <a:pt x="12812" y="7675"/>
                  </a:lnTo>
                  <a:lnTo>
                    <a:pt x="12820" y="7686"/>
                  </a:lnTo>
                  <a:lnTo>
                    <a:pt x="12855" y="7726"/>
                  </a:lnTo>
                  <a:lnTo>
                    <a:pt x="12907" y="7788"/>
                  </a:lnTo>
                  <a:cubicBezTo>
                    <a:pt x="12927" y="7800"/>
                    <a:pt x="12954" y="7872"/>
                    <a:pt x="12969" y="7843"/>
                  </a:cubicBezTo>
                  <a:lnTo>
                    <a:pt x="12992" y="7872"/>
                  </a:lnTo>
                  <a:lnTo>
                    <a:pt x="13066" y="7959"/>
                  </a:lnTo>
                  <a:lnTo>
                    <a:pt x="13069" y="7945"/>
                  </a:lnTo>
                  <a:cubicBezTo>
                    <a:pt x="13081" y="7959"/>
                    <a:pt x="13094" y="7971"/>
                    <a:pt x="13106" y="7988"/>
                  </a:cubicBezTo>
                  <a:lnTo>
                    <a:pt x="13177" y="8087"/>
                  </a:lnTo>
                  <a:lnTo>
                    <a:pt x="13181" y="8072"/>
                  </a:lnTo>
                  <a:lnTo>
                    <a:pt x="13274" y="8196"/>
                  </a:lnTo>
                  <a:cubicBezTo>
                    <a:pt x="13315" y="8248"/>
                    <a:pt x="13352" y="8312"/>
                    <a:pt x="13391" y="8371"/>
                  </a:cubicBezTo>
                  <a:lnTo>
                    <a:pt x="13441" y="8444"/>
                  </a:lnTo>
                  <a:cubicBezTo>
                    <a:pt x="13465" y="8466"/>
                    <a:pt x="13493" y="8550"/>
                    <a:pt x="13514" y="8531"/>
                  </a:cubicBezTo>
                  <a:cubicBezTo>
                    <a:pt x="13526" y="8548"/>
                    <a:pt x="13537" y="8570"/>
                    <a:pt x="13548" y="8589"/>
                  </a:cubicBezTo>
                  <a:cubicBezTo>
                    <a:pt x="13566" y="8568"/>
                    <a:pt x="13592" y="8652"/>
                    <a:pt x="13613" y="8673"/>
                  </a:cubicBezTo>
                  <a:cubicBezTo>
                    <a:pt x="13625" y="8681"/>
                    <a:pt x="13641" y="8747"/>
                    <a:pt x="13651" y="8713"/>
                  </a:cubicBezTo>
                  <a:cubicBezTo>
                    <a:pt x="13654" y="8756"/>
                    <a:pt x="13686" y="8795"/>
                    <a:pt x="13706" y="8833"/>
                  </a:cubicBezTo>
                  <a:lnTo>
                    <a:pt x="13733" y="8877"/>
                  </a:lnTo>
                  <a:lnTo>
                    <a:pt x="13726" y="8892"/>
                  </a:lnTo>
                  <a:cubicBezTo>
                    <a:pt x="13744" y="8920"/>
                    <a:pt x="13762" y="8955"/>
                    <a:pt x="13780" y="8986"/>
                  </a:cubicBezTo>
                  <a:lnTo>
                    <a:pt x="13915" y="9238"/>
                  </a:lnTo>
                  <a:lnTo>
                    <a:pt x="13920" y="9249"/>
                  </a:lnTo>
                  <a:lnTo>
                    <a:pt x="13913" y="9263"/>
                  </a:lnTo>
                  <a:cubicBezTo>
                    <a:pt x="13942" y="9313"/>
                    <a:pt x="13968" y="9373"/>
                    <a:pt x="13995" y="9427"/>
                  </a:cubicBezTo>
                  <a:lnTo>
                    <a:pt x="14045" y="9529"/>
                  </a:lnTo>
                  <a:cubicBezTo>
                    <a:pt x="14066" y="9545"/>
                    <a:pt x="14085" y="9588"/>
                    <a:pt x="14103" y="9635"/>
                  </a:cubicBezTo>
                  <a:cubicBezTo>
                    <a:pt x="14112" y="9658"/>
                    <a:pt x="14121" y="9680"/>
                    <a:pt x="14128" y="9704"/>
                  </a:cubicBezTo>
                  <a:cubicBezTo>
                    <a:pt x="14138" y="9733"/>
                    <a:pt x="14148" y="9761"/>
                    <a:pt x="14155" y="9784"/>
                  </a:cubicBezTo>
                  <a:lnTo>
                    <a:pt x="14170" y="9817"/>
                  </a:lnTo>
                  <a:cubicBezTo>
                    <a:pt x="14183" y="9917"/>
                    <a:pt x="14218" y="10027"/>
                    <a:pt x="14267" y="10137"/>
                  </a:cubicBezTo>
                  <a:cubicBezTo>
                    <a:pt x="14307" y="10206"/>
                    <a:pt x="14313" y="10263"/>
                    <a:pt x="14345" y="10330"/>
                  </a:cubicBezTo>
                  <a:cubicBezTo>
                    <a:pt x="14353" y="10405"/>
                    <a:pt x="14388" y="10490"/>
                    <a:pt x="14419" y="10571"/>
                  </a:cubicBezTo>
                  <a:cubicBezTo>
                    <a:pt x="14491" y="10760"/>
                    <a:pt x="14539" y="10941"/>
                    <a:pt x="14615" y="11131"/>
                  </a:cubicBezTo>
                  <a:cubicBezTo>
                    <a:pt x="14612" y="11184"/>
                    <a:pt x="14668" y="11251"/>
                    <a:pt x="14687" y="11310"/>
                  </a:cubicBezTo>
                  <a:lnTo>
                    <a:pt x="14756" y="11459"/>
                  </a:lnTo>
                  <a:lnTo>
                    <a:pt x="14749" y="11474"/>
                  </a:lnTo>
                  <a:lnTo>
                    <a:pt x="14847" y="11689"/>
                  </a:lnTo>
                  <a:cubicBezTo>
                    <a:pt x="14887" y="11758"/>
                    <a:pt x="14932" y="11905"/>
                    <a:pt x="14969" y="11925"/>
                  </a:cubicBezTo>
                  <a:cubicBezTo>
                    <a:pt x="15001" y="11935"/>
                    <a:pt x="15038" y="12071"/>
                    <a:pt x="15072" y="12129"/>
                  </a:cubicBezTo>
                  <a:lnTo>
                    <a:pt x="15156" y="12311"/>
                  </a:lnTo>
                  <a:lnTo>
                    <a:pt x="15179" y="12362"/>
                  </a:lnTo>
                  <a:lnTo>
                    <a:pt x="15186" y="12348"/>
                  </a:lnTo>
                  <a:lnTo>
                    <a:pt x="15216" y="12413"/>
                  </a:lnTo>
                  <a:lnTo>
                    <a:pt x="15269" y="12530"/>
                  </a:lnTo>
                  <a:cubicBezTo>
                    <a:pt x="15316" y="12616"/>
                    <a:pt x="15367" y="12781"/>
                    <a:pt x="15411" y="12818"/>
                  </a:cubicBezTo>
                  <a:lnTo>
                    <a:pt x="15473" y="12952"/>
                  </a:lnTo>
                  <a:cubicBezTo>
                    <a:pt x="15537" y="13111"/>
                    <a:pt x="15639" y="13277"/>
                    <a:pt x="15681" y="13429"/>
                  </a:cubicBezTo>
                  <a:lnTo>
                    <a:pt x="15765" y="13612"/>
                  </a:lnTo>
                  <a:lnTo>
                    <a:pt x="15780" y="13644"/>
                  </a:lnTo>
                  <a:lnTo>
                    <a:pt x="15773" y="13659"/>
                  </a:lnTo>
                  <a:lnTo>
                    <a:pt x="15865" y="13859"/>
                  </a:lnTo>
                  <a:lnTo>
                    <a:pt x="15872" y="13845"/>
                  </a:lnTo>
                  <a:lnTo>
                    <a:pt x="15955" y="14027"/>
                  </a:lnTo>
                  <a:lnTo>
                    <a:pt x="15948" y="14041"/>
                  </a:lnTo>
                  <a:lnTo>
                    <a:pt x="16062" y="14289"/>
                  </a:lnTo>
                  <a:lnTo>
                    <a:pt x="16108" y="14391"/>
                  </a:lnTo>
                  <a:lnTo>
                    <a:pt x="16115" y="14376"/>
                  </a:lnTo>
                  <a:lnTo>
                    <a:pt x="16190" y="14540"/>
                  </a:lnTo>
                  <a:lnTo>
                    <a:pt x="16199" y="14558"/>
                  </a:lnTo>
                  <a:lnTo>
                    <a:pt x="16252" y="14675"/>
                  </a:lnTo>
                  <a:lnTo>
                    <a:pt x="16259" y="14690"/>
                  </a:lnTo>
                  <a:cubicBezTo>
                    <a:pt x="16271" y="14712"/>
                    <a:pt x="16285" y="14760"/>
                    <a:pt x="16295" y="14748"/>
                  </a:cubicBezTo>
                  <a:lnTo>
                    <a:pt x="16349" y="14864"/>
                  </a:lnTo>
                  <a:cubicBezTo>
                    <a:pt x="16368" y="14924"/>
                    <a:pt x="16382" y="14888"/>
                    <a:pt x="16400" y="14948"/>
                  </a:cubicBezTo>
                  <a:lnTo>
                    <a:pt x="16439" y="15032"/>
                  </a:lnTo>
                  <a:cubicBezTo>
                    <a:pt x="16468" y="15113"/>
                    <a:pt x="16491" y="15099"/>
                    <a:pt x="16521" y="15181"/>
                  </a:cubicBezTo>
                  <a:cubicBezTo>
                    <a:pt x="16532" y="15150"/>
                    <a:pt x="16550" y="15237"/>
                    <a:pt x="16564" y="15254"/>
                  </a:cubicBezTo>
                  <a:lnTo>
                    <a:pt x="16587" y="15305"/>
                  </a:lnTo>
                  <a:lnTo>
                    <a:pt x="16626" y="15389"/>
                  </a:lnTo>
                  <a:lnTo>
                    <a:pt x="16709" y="15571"/>
                  </a:lnTo>
                  <a:lnTo>
                    <a:pt x="16716" y="15556"/>
                  </a:lnTo>
                  <a:lnTo>
                    <a:pt x="16769" y="15673"/>
                  </a:lnTo>
                  <a:lnTo>
                    <a:pt x="16823" y="15789"/>
                  </a:lnTo>
                  <a:lnTo>
                    <a:pt x="16951" y="16070"/>
                  </a:lnTo>
                  <a:lnTo>
                    <a:pt x="16966" y="16103"/>
                  </a:lnTo>
                  <a:cubicBezTo>
                    <a:pt x="16993" y="16145"/>
                    <a:pt x="17024" y="16266"/>
                    <a:pt x="17048" y="16259"/>
                  </a:cubicBezTo>
                  <a:lnTo>
                    <a:pt x="17089" y="16350"/>
                  </a:lnTo>
                  <a:cubicBezTo>
                    <a:pt x="17069" y="16361"/>
                    <a:pt x="17042" y="16338"/>
                    <a:pt x="17039" y="16292"/>
                  </a:cubicBezTo>
                  <a:cubicBezTo>
                    <a:pt x="17032" y="16293"/>
                    <a:pt x="17025" y="16295"/>
                    <a:pt x="17024" y="16274"/>
                  </a:cubicBezTo>
                  <a:cubicBezTo>
                    <a:pt x="17025" y="16258"/>
                    <a:pt x="17022" y="16257"/>
                    <a:pt x="17019" y="16256"/>
                  </a:cubicBezTo>
                  <a:lnTo>
                    <a:pt x="16918" y="16252"/>
                  </a:lnTo>
                  <a:lnTo>
                    <a:pt x="16913" y="16256"/>
                  </a:lnTo>
                  <a:lnTo>
                    <a:pt x="16863" y="16256"/>
                  </a:lnTo>
                  <a:lnTo>
                    <a:pt x="16853" y="16256"/>
                  </a:lnTo>
                  <a:lnTo>
                    <a:pt x="16848" y="16252"/>
                  </a:lnTo>
                  <a:cubicBezTo>
                    <a:pt x="16831" y="16210"/>
                    <a:pt x="16793" y="16249"/>
                    <a:pt x="16767" y="16237"/>
                  </a:cubicBezTo>
                  <a:cubicBezTo>
                    <a:pt x="16734" y="16233"/>
                    <a:pt x="16712" y="16270"/>
                    <a:pt x="16676" y="16256"/>
                  </a:cubicBezTo>
                  <a:lnTo>
                    <a:pt x="16651" y="16252"/>
                  </a:lnTo>
                  <a:lnTo>
                    <a:pt x="16626" y="16256"/>
                  </a:lnTo>
                  <a:cubicBezTo>
                    <a:pt x="16625" y="16228"/>
                    <a:pt x="16614" y="16235"/>
                    <a:pt x="16606" y="16234"/>
                  </a:cubicBezTo>
                  <a:lnTo>
                    <a:pt x="16594" y="16237"/>
                  </a:lnTo>
                  <a:cubicBezTo>
                    <a:pt x="16582" y="16195"/>
                    <a:pt x="16549" y="16231"/>
                    <a:pt x="16529" y="16219"/>
                  </a:cubicBezTo>
                  <a:lnTo>
                    <a:pt x="16529" y="16234"/>
                  </a:lnTo>
                  <a:lnTo>
                    <a:pt x="16524" y="16237"/>
                  </a:lnTo>
                  <a:lnTo>
                    <a:pt x="16474" y="16237"/>
                  </a:lnTo>
                  <a:lnTo>
                    <a:pt x="16474" y="16215"/>
                  </a:lnTo>
                  <a:lnTo>
                    <a:pt x="16469" y="16219"/>
                  </a:lnTo>
                  <a:lnTo>
                    <a:pt x="16414" y="16215"/>
                  </a:lnTo>
                  <a:cubicBezTo>
                    <a:pt x="16411" y="16217"/>
                    <a:pt x="16406" y="16222"/>
                    <a:pt x="16407" y="16237"/>
                  </a:cubicBezTo>
                  <a:lnTo>
                    <a:pt x="16404" y="16237"/>
                  </a:lnTo>
                  <a:cubicBezTo>
                    <a:pt x="16397" y="16236"/>
                    <a:pt x="16391" y="16242"/>
                    <a:pt x="16387" y="16252"/>
                  </a:cubicBezTo>
                  <a:cubicBezTo>
                    <a:pt x="16353" y="16267"/>
                    <a:pt x="16338" y="16215"/>
                    <a:pt x="16312" y="16197"/>
                  </a:cubicBezTo>
                  <a:cubicBezTo>
                    <a:pt x="16311" y="16178"/>
                    <a:pt x="16302" y="16185"/>
                    <a:pt x="16302" y="16161"/>
                  </a:cubicBezTo>
                  <a:lnTo>
                    <a:pt x="16277" y="16164"/>
                  </a:lnTo>
                  <a:cubicBezTo>
                    <a:pt x="16261" y="16169"/>
                    <a:pt x="16193" y="16148"/>
                    <a:pt x="16217" y="16179"/>
                  </a:cubicBezTo>
                  <a:cubicBezTo>
                    <a:pt x="16216" y="16193"/>
                    <a:pt x="16211" y="16200"/>
                    <a:pt x="16205" y="16197"/>
                  </a:cubicBezTo>
                  <a:cubicBezTo>
                    <a:pt x="16179" y="16200"/>
                    <a:pt x="16162" y="16234"/>
                    <a:pt x="16155" y="16307"/>
                  </a:cubicBezTo>
                  <a:cubicBezTo>
                    <a:pt x="16155" y="16325"/>
                    <a:pt x="16151" y="16332"/>
                    <a:pt x="16150" y="16347"/>
                  </a:cubicBezTo>
                  <a:cubicBezTo>
                    <a:pt x="16092" y="16402"/>
                    <a:pt x="16058" y="16315"/>
                    <a:pt x="16023" y="16237"/>
                  </a:cubicBezTo>
                  <a:lnTo>
                    <a:pt x="16013" y="16237"/>
                  </a:lnTo>
                  <a:cubicBezTo>
                    <a:pt x="16005" y="16195"/>
                    <a:pt x="15975" y="16231"/>
                    <a:pt x="15958" y="16219"/>
                  </a:cubicBezTo>
                  <a:lnTo>
                    <a:pt x="15953" y="16215"/>
                  </a:lnTo>
                  <a:lnTo>
                    <a:pt x="15953" y="16237"/>
                  </a:lnTo>
                  <a:cubicBezTo>
                    <a:pt x="15921" y="16231"/>
                    <a:pt x="15903" y="16270"/>
                    <a:pt x="15868" y="16256"/>
                  </a:cubicBezTo>
                  <a:lnTo>
                    <a:pt x="15858" y="16256"/>
                  </a:lnTo>
                  <a:lnTo>
                    <a:pt x="15842" y="16256"/>
                  </a:lnTo>
                  <a:cubicBezTo>
                    <a:pt x="15827" y="16258"/>
                    <a:pt x="15809" y="16242"/>
                    <a:pt x="15802" y="16270"/>
                  </a:cubicBezTo>
                  <a:cubicBezTo>
                    <a:pt x="15771" y="16282"/>
                    <a:pt x="15757" y="16359"/>
                    <a:pt x="15735" y="16401"/>
                  </a:cubicBezTo>
                  <a:lnTo>
                    <a:pt x="15721" y="16401"/>
                  </a:lnTo>
                  <a:cubicBezTo>
                    <a:pt x="15713" y="16443"/>
                    <a:pt x="15683" y="16408"/>
                    <a:pt x="15666" y="16419"/>
                  </a:cubicBezTo>
                  <a:lnTo>
                    <a:pt x="15640" y="16419"/>
                  </a:lnTo>
                  <a:lnTo>
                    <a:pt x="15641" y="16401"/>
                  </a:lnTo>
                  <a:lnTo>
                    <a:pt x="15595" y="16401"/>
                  </a:lnTo>
                  <a:cubicBezTo>
                    <a:pt x="15595" y="16470"/>
                    <a:pt x="15557" y="16405"/>
                    <a:pt x="15558" y="16474"/>
                  </a:cubicBezTo>
                  <a:lnTo>
                    <a:pt x="15485" y="16474"/>
                  </a:lnTo>
                  <a:cubicBezTo>
                    <a:pt x="15465" y="16471"/>
                    <a:pt x="15483" y="16489"/>
                    <a:pt x="15480" y="16529"/>
                  </a:cubicBezTo>
                  <a:cubicBezTo>
                    <a:pt x="15460" y="16548"/>
                    <a:pt x="15429" y="16532"/>
                    <a:pt x="15413" y="16565"/>
                  </a:cubicBezTo>
                  <a:lnTo>
                    <a:pt x="15408" y="16569"/>
                  </a:lnTo>
                  <a:lnTo>
                    <a:pt x="15403" y="16565"/>
                  </a:lnTo>
                  <a:cubicBezTo>
                    <a:pt x="15388" y="16563"/>
                    <a:pt x="15368" y="16575"/>
                    <a:pt x="15361" y="16547"/>
                  </a:cubicBezTo>
                  <a:cubicBezTo>
                    <a:pt x="15327" y="16527"/>
                    <a:pt x="15332" y="16640"/>
                    <a:pt x="15298" y="16620"/>
                  </a:cubicBezTo>
                  <a:cubicBezTo>
                    <a:pt x="15282" y="16662"/>
                    <a:pt x="15255" y="16667"/>
                    <a:pt x="15251" y="16751"/>
                  </a:cubicBezTo>
                  <a:lnTo>
                    <a:pt x="15251" y="16765"/>
                  </a:lnTo>
                  <a:lnTo>
                    <a:pt x="15236" y="16769"/>
                  </a:lnTo>
                  <a:cubicBezTo>
                    <a:pt x="15235" y="16810"/>
                    <a:pt x="15215" y="16773"/>
                    <a:pt x="15206" y="16784"/>
                  </a:cubicBezTo>
                  <a:cubicBezTo>
                    <a:pt x="15196" y="16731"/>
                    <a:pt x="15175" y="16794"/>
                    <a:pt x="15161" y="16787"/>
                  </a:cubicBezTo>
                  <a:cubicBezTo>
                    <a:pt x="15160" y="16801"/>
                    <a:pt x="15155" y="16808"/>
                    <a:pt x="15149" y="16805"/>
                  </a:cubicBezTo>
                  <a:cubicBezTo>
                    <a:pt x="15149" y="16817"/>
                    <a:pt x="15149" y="16827"/>
                    <a:pt x="15144" y="16824"/>
                  </a:cubicBezTo>
                  <a:lnTo>
                    <a:pt x="15146" y="16842"/>
                  </a:lnTo>
                  <a:cubicBezTo>
                    <a:pt x="15126" y="16832"/>
                    <a:pt x="15122" y="16874"/>
                    <a:pt x="15101" y="16860"/>
                  </a:cubicBezTo>
                  <a:lnTo>
                    <a:pt x="15091" y="16860"/>
                  </a:lnTo>
                  <a:lnTo>
                    <a:pt x="15084" y="16860"/>
                  </a:lnTo>
                  <a:cubicBezTo>
                    <a:pt x="15069" y="16849"/>
                    <a:pt x="15041" y="16880"/>
                    <a:pt x="15034" y="16838"/>
                  </a:cubicBezTo>
                  <a:cubicBezTo>
                    <a:pt x="15012" y="16844"/>
                    <a:pt x="14991" y="16860"/>
                    <a:pt x="14977" y="16897"/>
                  </a:cubicBezTo>
                  <a:lnTo>
                    <a:pt x="14947" y="16897"/>
                  </a:lnTo>
                  <a:lnTo>
                    <a:pt x="14934" y="16897"/>
                  </a:lnTo>
                  <a:cubicBezTo>
                    <a:pt x="14924" y="16908"/>
                    <a:pt x="14901" y="16874"/>
                    <a:pt x="14899" y="16915"/>
                  </a:cubicBezTo>
                  <a:cubicBezTo>
                    <a:pt x="14895" y="16919"/>
                    <a:pt x="14887" y="16915"/>
                    <a:pt x="14887" y="16933"/>
                  </a:cubicBezTo>
                  <a:cubicBezTo>
                    <a:pt x="14878" y="16931"/>
                    <a:pt x="14872" y="16941"/>
                    <a:pt x="14867" y="16955"/>
                  </a:cubicBezTo>
                  <a:cubicBezTo>
                    <a:pt x="14863" y="17033"/>
                    <a:pt x="14875" y="17046"/>
                    <a:pt x="14887" y="17064"/>
                  </a:cubicBezTo>
                  <a:cubicBezTo>
                    <a:pt x="14898" y="17075"/>
                    <a:pt x="14901" y="17109"/>
                    <a:pt x="14917" y="17100"/>
                  </a:cubicBezTo>
                  <a:cubicBezTo>
                    <a:pt x="14920" y="17141"/>
                    <a:pt x="14944" y="17104"/>
                    <a:pt x="14954" y="17115"/>
                  </a:cubicBezTo>
                  <a:lnTo>
                    <a:pt x="14969" y="17119"/>
                  </a:lnTo>
                  <a:lnTo>
                    <a:pt x="14969" y="17133"/>
                  </a:lnTo>
                  <a:cubicBezTo>
                    <a:pt x="14981" y="17157"/>
                    <a:pt x="14984" y="17217"/>
                    <a:pt x="15004" y="17210"/>
                  </a:cubicBezTo>
                  <a:cubicBezTo>
                    <a:pt x="15033" y="17228"/>
                    <a:pt x="15032" y="17141"/>
                    <a:pt x="15049" y="17119"/>
                  </a:cubicBezTo>
                  <a:cubicBezTo>
                    <a:pt x="15053" y="17122"/>
                    <a:pt x="15054" y="17112"/>
                    <a:pt x="15054" y="17100"/>
                  </a:cubicBezTo>
                  <a:cubicBezTo>
                    <a:pt x="15074" y="17062"/>
                    <a:pt x="15100" y="16988"/>
                    <a:pt x="15129" y="16988"/>
                  </a:cubicBezTo>
                  <a:lnTo>
                    <a:pt x="15179" y="16988"/>
                  </a:lnTo>
                  <a:lnTo>
                    <a:pt x="15181" y="17006"/>
                  </a:lnTo>
                  <a:cubicBezTo>
                    <a:pt x="15204" y="16995"/>
                    <a:pt x="15212" y="17038"/>
                    <a:pt x="15236" y="17024"/>
                  </a:cubicBezTo>
                  <a:lnTo>
                    <a:pt x="15236" y="17060"/>
                  </a:lnTo>
                  <a:cubicBezTo>
                    <a:pt x="15255" y="17045"/>
                    <a:pt x="15254" y="17142"/>
                    <a:pt x="15246" y="17170"/>
                  </a:cubicBezTo>
                  <a:cubicBezTo>
                    <a:pt x="15248" y="17206"/>
                    <a:pt x="15239" y="17209"/>
                    <a:pt x="15236" y="17228"/>
                  </a:cubicBezTo>
                  <a:lnTo>
                    <a:pt x="15236" y="17242"/>
                  </a:lnTo>
                  <a:lnTo>
                    <a:pt x="15236" y="17264"/>
                  </a:lnTo>
                  <a:lnTo>
                    <a:pt x="15231" y="17261"/>
                  </a:lnTo>
                  <a:cubicBezTo>
                    <a:pt x="15223" y="17255"/>
                    <a:pt x="15222" y="17278"/>
                    <a:pt x="15216" y="17279"/>
                  </a:cubicBezTo>
                  <a:cubicBezTo>
                    <a:pt x="15211" y="17279"/>
                    <a:pt x="15212" y="17260"/>
                    <a:pt x="15211" y="17246"/>
                  </a:cubicBezTo>
                  <a:cubicBezTo>
                    <a:pt x="15201" y="17257"/>
                    <a:pt x="15176" y="17216"/>
                    <a:pt x="15181" y="17283"/>
                  </a:cubicBezTo>
                  <a:lnTo>
                    <a:pt x="15154" y="17283"/>
                  </a:lnTo>
                  <a:cubicBezTo>
                    <a:pt x="15141" y="17282"/>
                    <a:pt x="15126" y="17289"/>
                    <a:pt x="15119" y="17264"/>
                  </a:cubicBezTo>
                  <a:cubicBezTo>
                    <a:pt x="15119" y="17246"/>
                    <a:pt x="15115" y="17250"/>
                    <a:pt x="15111" y="17246"/>
                  </a:cubicBezTo>
                  <a:lnTo>
                    <a:pt x="15109" y="17228"/>
                  </a:lnTo>
                  <a:cubicBezTo>
                    <a:pt x="15097" y="17235"/>
                    <a:pt x="15099" y="17194"/>
                    <a:pt x="15084" y="17210"/>
                  </a:cubicBezTo>
                  <a:cubicBezTo>
                    <a:pt x="15082" y="17226"/>
                    <a:pt x="15080" y="17242"/>
                    <a:pt x="15074" y="17246"/>
                  </a:cubicBezTo>
                  <a:lnTo>
                    <a:pt x="15049" y="17242"/>
                  </a:lnTo>
                  <a:cubicBezTo>
                    <a:pt x="15043" y="17292"/>
                    <a:pt x="15023" y="17246"/>
                    <a:pt x="15014" y="17246"/>
                  </a:cubicBezTo>
                  <a:cubicBezTo>
                    <a:pt x="15016" y="17285"/>
                    <a:pt x="15005" y="17281"/>
                    <a:pt x="14997" y="17283"/>
                  </a:cubicBezTo>
                  <a:cubicBezTo>
                    <a:pt x="14997" y="17300"/>
                    <a:pt x="14993" y="17297"/>
                    <a:pt x="14989" y="17301"/>
                  </a:cubicBezTo>
                  <a:cubicBezTo>
                    <a:pt x="14999" y="17391"/>
                    <a:pt x="14977" y="17304"/>
                    <a:pt x="14989" y="17410"/>
                  </a:cubicBezTo>
                  <a:cubicBezTo>
                    <a:pt x="14975" y="17395"/>
                    <a:pt x="14976" y="17436"/>
                    <a:pt x="14964" y="17428"/>
                  </a:cubicBezTo>
                  <a:lnTo>
                    <a:pt x="14962" y="17446"/>
                  </a:lnTo>
                  <a:cubicBezTo>
                    <a:pt x="14961" y="17474"/>
                    <a:pt x="14952" y="17463"/>
                    <a:pt x="14944" y="17465"/>
                  </a:cubicBezTo>
                  <a:cubicBezTo>
                    <a:pt x="14937" y="17507"/>
                    <a:pt x="14905" y="17461"/>
                    <a:pt x="14902" y="17519"/>
                  </a:cubicBezTo>
                  <a:cubicBezTo>
                    <a:pt x="14919" y="17531"/>
                    <a:pt x="14949" y="17495"/>
                    <a:pt x="14957" y="17537"/>
                  </a:cubicBezTo>
                  <a:cubicBezTo>
                    <a:pt x="14941" y="17588"/>
                    <a:pt x="14920" y="17510"/>
                    <a:pt x="14907" y="17559"/>
                  </a:cubicBezTo>
                  <a:lnTo>
                    <a:pt x="14902" y="17556"/>
                  </a:lnTo>
                  <a:cubicBezTo>
                    <a:pt x="14889" y="17507"/>
                    <a:pt x="14866" y="17581"/>
                    <a:pt x="14867" y="17647"/>
                  </a:cubicBezTo>
                  <a:cubicBezTo>
                    <a:pt x="14870" y="17648"/>
                    <a:pt x="14873" y="17649"/>
                    <a:pt x="14872" y="17665"/>
                  </a:cubicBezTo>
                  <a:cubicBezTo>
                    <a:pt x="14873" y="17697"/>
                    <a:pt x="14882" y="17710"/>
                    <a:pt x="14894" y="17705"/>
                  </a:cubicBezTo>
                  <a:cubicBezTo>
                    <a:pt x="14921" y="17731"/>
                    <a:pt x="14920" y="17656"/>
                    <a:pt x="14939" y="17650"/>
                  </a:cubicBezTo>
                  <a:cubicBezTo>
                    <a:pt x="14952" y="17670"/>
                    <a:pt x="14962" y="17695"/>
                    <a:pt x="14982" y="17687"/>
                  </a:cubicBezTo>
                  <a:cubicBezTo>
                    <a:pt x="14989" y="17767"/>
                    <a:pt x="14986" y="17767"/>
                    <a:pt x="14979" y="17832"/>
                  </a:cubicBezTo>
                  <a:cubicBezTo>
                    <a:pt x="14975" y="17867"/>
                    <a:pt x="14964" y="17845"/>
                    <a:pt x="14974" y="17887"/>
                  </a:cubicBezTo>
                  <a:lnTo>
                    <a:pt x="14957" y="17887"/>
                  </a:lnTo>
                  <a:cubicBezTo>
                    <a:pt x="14950" y="17876"/>
                    <a:pt x="14957" y="17817"/>
                    <a:pt x="14947" y="17814"/>
                  </a:cubicBezTo>
                  <a:cubicBezTo>
                    <a:pt x="14937" y="17815"/>
                    <a:pt x="14941" y="17864"/>
                    <a:pt x="14927" y="17851"/>
                  </a:cubicBezTo>
                  <a:cubicBezTo>
                    <a:pt x="14928" y="17819"/>
                    <a:pt x="14925" y="17804"/>
                    <a:pt x="14919" y="17796"/>
                  </a:cubicBezTo>
                  <a:cubicBezTo>
                    <a:pt x="14920" y="17750"/>
                    <a:pt x="14927" y="17739"/>
                    <a:pt x="14912" y="17723"/>
                  </a:cubicBezTo>
                  <a:cubicBezTo>
                    <a:pt x="14897" y="17766"/>
                    <a:pt x="14877" y="17789"/>
                    <a:pt x="14862" y="17832"/>
                  </a:cubicBezTo>
                  <a:cubicBezTo>
                    <a:pt x="14833" y="17846"/>
                    <a:pt x="14827" y="17837"/>
                    <a:pt x="14796" y="17832"/>
                  </a:cubicBezTo>
                  <a:cubicBezTo>
                    <a:pt x="14782" y="18004"/>
                    <a:pt x="14845" y="17954"/>
                    <a:pt x="14867" y="17945"/>
                  </a:cubicBezTo>
                  <a:cubicBezTo>
                    <a:pt x="14891" y="17942"/>
                    <a:pt x="14896" y="17938"/>
                    <a:pt x="14907" y="17924"/>
                  </a:cubicBezTo>
                  <a:lnTo>
                    <a:pt x="14927" y="17924"/>
                  </a:lnTo>
                  <a:cubicBezTo>
                    <a:pt x="14941" y="17918"/>
                    <a:pt x="14933" y="17994"/>
                    <a:pt x="14949" y="17978"/>
                  </a:cubicBezTo>
                  <a:cubicBezTo>
                    <a:pt x="14950" y="18050"/>
                    <a:pt x="14928" y="18037"/>
                    <a:pt x="14929" y="18109"/>
                  </a:cubicBezTo>
                  <a:cubicBezTo>
                    <a:pt x="14939" y="18115"/>
                    <a:pt x="14937" y="18158"/>
                    <a:pt x="14947" y="18164"/>
                  </a:cubicBezTo>
                  <a:cubicBezTo>
                    <a:pt x="14979" y="18174"/>
                    <a:pt x="14990" y="18108"/>
                    <a:pt x="15019" y="18109"/>
                  </a:cubicBezTo>
                  <a:cubicBezTo>
                    <a:pt x="15026" y="18143"/>
                    <a:pt x="15027" y="18177"/>
                    <a:pt x="15029" y="18211"/>
                  </a:cubicBezTo>
                  <a:cubicBezTo>
                    <a:pt x="15029" y="18213"/>
                    <a:pt x="15029" y="18216"/>
                    <a:pt x="15029" y="18219"/>
                  </a:cubicBezTo>
                  <a:cubicBezTo>
                    <a:pt x="15032" y="18260"/>
                    <a:pt x="15036" y="18298"/>
                    <a:pt x="15049" y="18320"/>
                  </a:cubicBezTo>
                  <a:cubicBezTo>
                    <a:pt x="15050" y="18325"/>
                    <a:pt x="15052" y="18330"/>
                    <a:pt x="15054" y="18331"/>
                  </a:cubicBezTo>
                  <a:cubicBezTo>
                    <a:pt x="15089" y="18396"/>
                    <a:pt x="15100" y="18384"/>
                    <a:pt x="15141" y="18346"/>
                  </a:cubicBezTo>
                  <a:cubicBezTo>
                    <a:pt x="15145" y="18319"/>
                    <a:pt x="15152" y="18307"/>
                    <a:pt x="15164" y="18310"/>
                  </a:cubicBezTo>
                  <a:cubicBezTo>
                    <a:pt x="15169" y="18310"/>
                    <a:pt x="15172" y="18295"/>
                    <a:pt x="15176" y="18291"/>
                  </a:cubicBezTo>
                  <a:cubicBezTo>
                    <a:pt x="15183" y="18280"/>
                    <a:pt x="15177" y="18221"/>
                    <a:pt x="15186" y="18219"/>
                  </a:cubicBezTo>
                  <a:cubicBezTo>
                    <a:pt x="15191" y="18243"/>
                    <a:pt x="15198" y="18255"/>
                    <a:pt x="15204" y="18273"/>
                  </a:cubicBezTo>
                  <a:cubicBezTo>
                    <a:pt x="15217" y="18294"/>
                    <a:pt x="15222" y="18349"/>
                    <a:pt x="15231" y="18382"/>
                  </a:cubicBezTo>
                  <a:lnTo>
                    <a:pt x="15231" y="18419"/>
                  </a:lnTo>
                  <a:cubicBezTo>
                    <a:pt x="15220" y="18433"/>
                    <a:pt x="15218" y="18486"/>
                    <a:pt x="15211" y="18514"/>
                  </a:cubicBezTo>
                  <a:cubicBezTo>
                    <a:pt x="15210" y="18536"/>
                    <a:pt x="15210" y="18556"/>
                    <a:pt x="15201" y="18550"/>
                  </a:cubicBezTo>
                  <a:cubicBezTo>
                    <a:pt x="15214" y="18472"/>
                    <a:pt x="15178" y="18590"/>
                    <a:pt x="15169" y="18605"/>
                  </a:cubicBezTo>
                  <a:cubicBezTo>
                    <a:pt x="15184" y="18607"/>
                    <a:pt x="15207" y="18735"/>
                    <a:pt x="15196" y="18619"/>
                  </a:cubicBezTo>
                  <a:lnTo>
                    <a:pt x="15201" y="18623"/>
                  </a:lnTo>
                  <a:cubicBezTo>
                    <a:pt x="15200" y="18663"/>
                    <a:pt x="15205" y="18681"/>
                    <a:pt x="15216" y="18677"/>
                  </a:cubicBezTo>
                  <a:lnTo>
                    <a:pt x="15216" y="18692"/>
                  </a:lnTo>
                  <a:cubicBezTo>
                    <a:pt x="15222" y="18714"/>
                    <a:pt x="15222" y="18760"/>
                    <a:pt x="15221" y="18805"/>
                  </a:cubicBezTo>
                  <a:lnTo>
                    <a:pt x="15221" y="18827"/>
                  </a:lnTo>
                  <a:lnTo>
                    <a:pt x="15211" y="18827"/>
                  </a:lnTo>
                  <a:cubicBezTo>
                    <a:pt x="15169" y="18835"/>
                    <a:pt x="15145" y="18902"/>
                    <a:pt x="15094" y="18878"/>
                  </a:cubicBezTo>
                  <a:lnTo>
                    <a:pt x="15084" y="18878"/>
                  </a:lnTo>
                  <a:lnTo>
                    <a:pt x="15084" y="18863"/>
                  </a:lnTo>
                  <a:lnTo>
                    <a:pt x="15084" y="18841"/>
                  </a:lnTo>
                  <a:cubicBezTo>
                    <a:pt x="15075" y="18807"/>
                    <a:pt x="15066" y="18780"/>
                    <a:pt x="15061" y="18732"/>
                  </a:cubicBezTo>
                  <a:cubicBezTo>
                    <a:pt x="15077" y="18740"/>
                    <a:pt x="15077" y="18694"/>
                    <a:pt x="15076" y="18641"/>
                  </a:cubicBezTo>
                  <a:cubicBezTo>
                    <a:pt x="15071" y="18652"/>
                    <a:pt x="15067" y="18663"/>
                    <a:pt x="15066" y="18641"/>
                  </a:cubicBezTo>
                  <a:lnTo>
                    <a:pt x="15059" y="18641"/>
                  </a:lnTo>
                  <a:lnTo>
                    <a:pt x="15054" y="18637"/>
                  </a:lnTo>
                  <a:cubicBezTo>
                    <a:pt x="15064" y="18595"/>
                    <a:pt x="15053" y="18617"/>
                    <a:pt x="15049" y="18583"/>
                  </a:cubicBezTo>
                  <a:lnTo>
                    <a:pt x="15054" y="18586"/>
                  </a:lnTo>
                  <a:cubicBezTo>
                    <a:pt x="15057" y="18571"/>
                    <a:pt x="15059" y="18557"/>
                    <a:pt x="15059" y="18532"/>
                  </a:cubicBezTo>
                  <a:cubicBezTo>
                    <a:pt x="15048" y="18520"/>
                    <a:pt x="15043" y="18584"/>
                    <a:pt x="15044" y="18514"/>
                  </a:cubicBezTo>
                  <a:cubicBezTo>
                    <a:pt x="15029" y="18520"/>
                    <a:pt x="15032" y="18589"/>
                    <a:pt x="15009" y="18568"/>
                  </a:cubicBezTo>
                  <a:cubicBezTo>
                    <a:pt x="15002" y="18570"/>
                    <a:pt x="14995" y="18571"/>
                    <a:pt x="14994" y="18550"/>
                  </a:cubicBezTo>
                  <a:cubicBezTo>
                    <a:pt x="14985" y="18560"/>
                    <a:pt x="14972" y="18559"/>
                    <a:pt x="14967" y="18586"/>
                  </a:cubicBezTo>
                  <a:cubicBezTo>
                    <a:pt x="15016" y="18617"/>
                    <a:pt x="14932" y="18581"/>
                    <a:pt x="14967" y="18696"/>
                  </a:cubicBezTo>
                  <a:cubicBezTo>
                    <a:pt x="14956" y="18701"/>
                    <a:pt x="14957" y="18744"/>
                    <a:pt x="14964" y="18768"/>
                  </a:cubicBezTo>
                  <a:cubicBezTo>
                    <a:pt x="14968" y="18820"/>
                    <a:pt x="14957" y="18815"/>
                    <a:pt x="14959" y="18860"/>
                  </a:cubicBezTo>
                  <a:cubicBezTo>
                    <a:pt x="14950" y="18824"/>
                    <a:pt x="14941" y="18854"/>
                    <a:pt x="14929" y="18860"/>
                  </a:cubicBezTo>
                  <a:cubicBezTo>
                    <a:pt x="14928" y="18892"/>
                    <a:pt x="14919" y="18905"/>
                    <a:pt x="14907" y="18900"/>
                  </a:cubicBezTo>
                  <a:cubicBezTo>
                    <a:pt x="14903" y="18904"/>
                    <a:pt x="14897" y="18896"/>
                    <a:pt x="14897" y="18914"/>
                  </a:cubicBezTo>
                  <a:lnTo>
                    <a:pt x="14882" y="18918"/>
                  </a:lnTo>
                  <a:lnTo>
                    <a:pt x="14882" y="18896"/>
                  </a:lnTo>
                  <a:cubicBezTo>
                    <a:pt x="14892" y="18870"/>
                    <a:pt x="14854" y="18866"/>
                    <a:pt x="14852" y="18823"/>
                  </a:cubicBezTo>
                  <a:lnTo>
                    <a:pt x="14766" y="18823"/>
                  </a:lnTo>
                  <a:cubicBezTo>
                    <a:pt x="14754" y="18823"/>
                    <a:pt x="14753" y="18855"/>
                    <a:pt x="14737" y="18841"/>
                  </a:cubicBezTo>
                  <a:cubicBezTo>
                    <a:pt x="14730" y="18843"/>
                    <a:pt x="14723" y="18844"/>
                    <a:pt x="14722" y="18823"/>
                  </a:cubicBezTo>
                  <a:lnTo>
                    <a:pt x="14695" y="18823"/>
                  </a:lnTo>
                  <a:lnTo>
                    <a:pt x="14695" y="18845"/>
                  </a:lnTo>
                  <a:cubicBezTo>
                    <a:pt x="14685" y="18826"/>
                    <a:pt x="14678" y="18796"/>
                    <a:pt x="14670" y="18768"/>
                  </a:cubicBezTo>
                  <a:cubicBezTo>
                    <a:pt x="14680" y="18681"/>
                    <a:pt x="14671" y="18561"/>
                    <a:pt x="14650" y="18601"/>
                  </a:cubicBezTo>
                  <a:cubicBezTo>
                    <a:pt x="14645" y="18598"/>
                    <a:pt x="14642" y="18608"/>
                    <a:pt x="14640" y="18623"/>
                  </a:cubicBezTo>
                  <a:cubicBezTo>
                    <a:pt x="14627" y="18628"/>
                    <a:pt x="14602" y="18597"/>
                    <a:pt x="14609" y="18677"/>
                  </a:cubicBezTo>
                  <a:cubicBezTo>
                    <a:pt x="14615" y="18701"/>
                    <a:pt x="14617" y="18744"/>
                    <a:pt x="14610" y="18768"/>
                  </a:cubicBezTo>
                  <a:cubicBezTo>
                    <a:pt x="14603" y="18841"/>
                    <a:pt x="14580" y="18852"/>
                    <a:pt x="14550" y="18841"/>
                  </a:cubicBezTo>
                  <a:lnTo>
                    <a:pt x="14544" y="18841"/>
                  </a:lnTo>
                  <a:cubicBezTo>
                    <a:pt x="14537" y="18816"/>
                    <a:pt x="14522" y="18823"/>
                    <a:pt x="14509" y="18823"/>
                  </a:cubicBezTo>
                  <a:lnTo>
                    <a:pt x="14504" y="18827"/>
                  </a:lnTo>
                  <a:lnTo>
                    <a:pt x="14489" y="18823"/>
                  </a:lnTo>
                  <a:lnTo>
                    <a:pt x="14474" y="18827"/>
                  </a:lnTo>
                  <a:cubicBezTo>
                    <a:pt x="14473" y="18805"/>
                    <a:pt x="14465" y="18811"/>
                    <a:pt x="14459" y="18809"/>
                  </a:cubicBezTo>
                  <a:cubicBezTo>
                    <a:pt x="14450" y="18862"/>
                    <a:pt x="14428" y="18802"/>
                    <a:pt x="14432" y="18750"/>
                  </a:cubicBezTo>
                  <a:cubicBezTo>
                    <a:pt x="14423" y="18753"/>
                    <a:pt x="14423" y="18728"/>
                    <a:pt x="14414" y="18732"/>
                  </a:cubicBezTo>
                  <a:cubicBezTo>
                    <a:pt x="14414" y="18692"/>
                    <a:pt x="14396" y="18724"/>
                    <a:pt x="14388" y="18714"/>
                  </a:cubicBezTo>
                  <a:lnTo>
                    <a:pt x="14378" y="18714"/>
                  </a:lnTo>
                  <a:lnTo>
                    <a:pt x="14328" y="18714"/>
                  </a:lnTo>
                  <a:lnTo>
                    <a:pt x="14318" y="18714"/>
                  </a:lnTo>
                  <a:cubicBezTo>
                    <a:pt x="14318" y="18732"/>
                    <a:pt x="14313" y="18735"/>
                    <a:pt x="14312" y="18750"/>
                  </a:cubicBezTo>
                  <a:cubicBezTo>
                    <a:pt x="14289" y="18765"/>
                    <a:pt x="14280" y="18726"/>
                    <a:pt x="14260" y="18732"/>
                  </a:cubicBezTo>
                  <a:lnTo>
                    <a:pt x="14257" y="18732"/>
                  </a:lnTo>
                  <a:lnTo>
                    <a:pt x="14255" y="18714"/>
                  </a:lnTo>
                  <a:lnTo>
                    <a:pt x="14212" y="18714"/>
                  </a:lnTo>
                  <a:lnTo>
                    <a:pt x="14185" y="18714"/>
                  </a:lnTo>
                  <a:cubicBezTo>
                    <a:pt x="14181" y="18755"/>
                    <a:pt x="14159" y="18721"/>
                    <a:pt x="14147" y="18732"/>
                  </a:cubicBezTo>
                  <a:cubicBezTo>
                    <a:pt x="14142" y="18711"/>
                    <a:pt x="14138" y="18680"/>
                    <a:pt x="14140" y="18637"/>
                  </a:cubicBezTo>
                  <a:lnTo>
                    <a:pt x="14115" y="18641"/>
                  </a:lnTo>
                  <a:lnTo>
                    <a:pt x="14115" y="18656"/>
                  </a:lnTo>
                  <a:cubicBezTo>
                    <a:pt x="14095" y="18632"/>
                    <a:pt x="14100" y="18709"/>
                    <a:pt x="14093" y="18732"/>
                  </a:cubicBezTo>
                  <a:lnTo>
                    <a:pt x="14080" y="18732"/>
                  </a:lnTo>
                  <a:cubicBezTo>
                    <a:pt x="14067" y="18794"/>
                    <a:pt x="14057" y="18734"/>
                    <a:pt x="14043" y="18768"/>
                  </a:cubicBezTo>
                  <a:cubicBezTo>
                    <a:pt x="14020" y="18781"/>
                    <a:pt x="14001" y="18808"/>
                    <a:pt x="13993" y="18878"/>
                  </a:cubicBezTo>
                  <a:cubicBezTo>
                    <a:pt x="14010" y="18944"/>
                    <a:pt x="14039" y="18969"/>
                    <a:pt x="14065" y="19005"/>
                  </a:cubicBezTo>
                  <a:cubicBezTo>
                    <a:pt x="14081" y="19043"/>
                    <a:pt x="14082" y="19029"/>
                    <a:pt x="14100" y="19045"/>
                  </a:cubicBezTo>
                  <a:cubicBezTo>
                    <a:pt x="14094" y="19080"/>
                    <a:pt x="14092" y="19133"/>
                    <a:pt x="14073" y="19118"/>
                  </a:cubicBezTo>
                  <a:lnTo>
                    <a:pt x="14075" y="19136"/>
                  </a:lnTo>
                  <a:lnTo>
                    <a:pt x="14068" y="19136"/>
                  </a:lnTo>
                  <a:cubicBezTo>
                    <a:pt x="14061" y="19165"/>
                    <a:pt x="14044" y="19152"/>
                    <a:pt x="14030" y="19154"/>
                  </a:cubicBezTo>
                  <a:cubicBezTo>
                    <a:pt x="14024" y="19181"/>
                    <a:pt x="14011" y="19182"/>
                    <a:pt x="14005" y="19209"/>
                  </a:cubicBezTo>
                  <a:cubicBezTo>
                    <a:pt x="14005" y="19269"/>
                    <a:pt x="14003" y="19338"/>
                    <a:pt x="14020" y="19337"/>
                  </a:cubicBezTo>
                  <a:cubicBezTo>
                    <a:pt x="14016" y="19392"/>
                    <a:pt x="14033" y="19411"/>
                    <a:pt x="14050" y="19373"/>
                  </a:cubicBezTo>
                  <a:cubicBezTo>
                    <a:pt x="14054" y="19333"/>
                    <a:pt x="14068" y="19335"/>
                    <a:pt x="14085" y="19340"/>
                  </a:cubicBezTo>
                  <a:cubicBezTo>
                    <a:pt x="14129" y="19378"/>
                    <a:pt x="14172" y="19315"/>
                    <a:pt x="14212" y="19355"/>
                  </a:cubicBezTo>
                  <a:lnTo>
                    <a:pt x="14262" y="19355"/>
                  </a:lnTo>
                  <a:lnTo>
                    <a:pt x="14277" y="19358"/>
                  </a:lnTo>
                  <a:lnTo>
                    <a:pt x="14277" y="19300"/>
                  </a:lnTo>
                  <a:cubicBezTo>
                    <a:pt x="14328" y="19314"/>
                    <a:pt x="14391" y="19280"/>
                    <a:pt x="14427" y="19300"/>
                  </a:cubicBezTo>
                  <a:cubicBezTo>
                    <a:pt x="14470" y="19276"/>
                    <a:pt x="14488" y="19413"/>
                    <a:pt x="14529" y="19340"/>
                  </a:cubicBezTo>
                  <a:lnTo>
                    <a:pt x="14560" y="19337"/>
                  </a:lnTo>
                  <a:cubicBezTo>
                    <a:pt x="14577" y="19314"/>
                    <a:pt x="14564" y="19396"/>
                    <a:pt x="14580" y="19373"/>
                  </a:cubicBezTo>
                  <a:cubicBezTo>
                    <a:pt x="14585" y="19410"/>
                    <a:pt x="14595" y="19463"/>
                    <a:pt x="14584" y="19504"/>
                  </a:cubicBezTo>
                  <a:cubicBezTo>
                    <a:pt x="14578" y="19508"/>
                    <a:pt x="14576" y="19524"/>
                    <a:pt x="14574" y="19541"/>
                  </a:cubicBezTo>
                  <a:cubicBezTo>
                    <a:pt x="14568" y="19543"/>
                    <a:pt x="14568" y="19569"/>
                    <a:pt x="14569" y="19595"/>
                  </a:cubicBezTo>
                  <a:cubicBezTo>
                    <a:pt x="14565" y="19616"/>
                    <a:pt x="14562" y="19644"/>
                    <a:pt x="14564" y="19686"/>
                  </a:cubicBezTo>
                  <a:cubicBezTo>
                    <a:pt x="14575" y="19691"/>
                    <a:pt x="14568" y="19766"/>
                    <a:pt x="14565" y="19777"/>
                  </a:cubicBezTo>
                  <a:cubicBezTo>
                    <a:pt x="14561" y="19774"/>
                    <a:pt x="14561" y="19784"/>
                    <a:pt x="14560" y="19795"/>
                  </a:cubicBezTo>
                  <a:cubicBezTo>
                    <a:pt x="14552" y="19814"/>
                    <a:pt x="14565" y="19908"/>
                    <a:pt x="14564" y="19963"/>
                  </a:cubicBezTo>
                  <a:cubicBezTo>
                    <a:pt x="14572" y="19968"/>
                    <a:pt x="14569" y="20003"/>
                    <a:pt x="14565" y="20018"/>
                  </a:cubicBezTo>
                  <a:lnTo>
                    <a:pt x="14509" y="20018"/>
                  </a:lnTo>
                  <a:lnTo>
                    <a:pt x="14510" y="20036"/>
                  </a:lnTo>
                  <a:lnTo>
                    <a:pt x="14504" y="20036"/>
                  </a:lnTo>
                  <a:cubicBezTo>
                    <a:pt x="14488" y="20096"/>
                    <a:pt x="14449" y="20167"/>
                    <a:pt x="14459" y="20258"/>
                  </a:cubicBezTo>
                  <a:cubicBezTo>
                    <a:pt x="14468" y="20293"/>
                    <a:pt x="14459" y="20300"/>
                    <a:pt x="14459" y="20345"/>
                  </a:cubicBezTo>
                  <a:cubicBezTo>
                    <a:pt x="14478" y="20368"/>
                    <a:pt x="14487" y="20429"/>
                    <a:pt x="14514" y="20422"/>
                  </a:cubicBezTo>
                  <a:lnTo>
                    <a:pt x="14524" y="20422"/>
                  </a:lnTo>
                  <a:cubicBezTo>
                    <a:pt x="14532" y="20398"/>
                    <a:pt x="14568" y="20382"/>
                    <a:pt x="14569" y="20440"/>
                  </a:cubicBezTo>
                  <a:lnTo>
                    <a:pt x="14575" y="20440"/>
                  </a:lnTo>
                  <a:cubicBezTo>
                    <a:pt x="14576" y="20461"/>
                    <a:pt x="14581" y="20468"/>
                    <a:pt x="14585" y="20477"/>
                  </a:cubicBezTo>
                  <a:cubicBezTo>
                    <a:pt x="14584" y="20548"/>
                    <a:pt x="14602" y="20544"/>
                    <a:pt x="14599" y="20622"/>
                  </a:cubicBezTo>
                  <a:cubicBezTo>
                    <a:pt x="14591" y="20638"/>
                    <a:pt x="14590" y="20668"/>
                    <a:pt x="14590" y="20713"/>
                  </a:cubicBezTo>
                  <a:lnTo>
                    <a:pt x="14589" y="20731"/>
                  </a:lnTo>
                  <a:cubicBezTo>
                    <a:pt x="14577" y="20738"/>
                    <a:pt x="14568" y="20753"/>
                    <a:pt x="14559" y="20768"/>
                  </a:cubicBezTo>
                  <a:cubicBezTo>
                    <a:pt x="14555" y="20771"/>
                    <a:pt x="14554" y="20790"/>
                    <a:pt x="14549" y="20790"/>
                  </a:cubicBezTo>
                  <a:cubicBezTo>
                    <a:pt x="14537" y="20857"/>
                    <a:pt x="14562" y="20879"/>
                    <a:pt x="14549" y="20935"/>
                  </a:cubicBezTo>
                  <a:cubicBezTo>
                    <a:pt x="14558" y="20931"/>
                    <a:pt x="14561" y="20956"/>
                    <a:pt x="14570" y="20954"/>
                  </a:cubicBezTo>
                  <a:lnTo>
                    <a:pt x="14580" y="20954"/>
                  </a:lnTo>
                  <a:lnTo>
                    <a:pt x="14579" y="20935"/>
                  </a:lnTo>
                  <a:cubicBezTo>
                    <a:pt x="14586" y="20941"/>
                    <a:pt x="14590" y="20962"/>
                    <a:pt x="14600" y="20954"/>
                  </a:cubicBezTo>
                  <a:cubicBezTo>
                    <a:pt x="14602" y="20928"/>
                    <a:pt x="14610" y="20933"/>
                    <a:pt x="14614" y="20917"/>
                  </a:cubicBezTo>
                  <a:cubicBezTo>
                    <a:pt x="14616" y="20949"/>
                    <a:pt x="14622" y="20913"/>
                    <a:pt x="14630" y="20917"/>
                  </a:cubicBezTo>
                  <a:cubicBezTo>
                    <a:pt x="14630" y="20949"/>
                    <a:pt x="14630" y="20974"/>
                    <a:pt x="14634" y="20990"/>
                  </a:cubicBezTo>
                  <a:cubicBezTo>
                    <a:pt x="14644" y="20996"/>
                    <a:pt x="14645" y="20965"/>
                    <a:pt x="14650" y="20954"/>
                  </a:cubicBezTo>
                  <a:lnTo>
                    <a:pt x="14649" y="20972"/>
                  </a:lnTo>
                  <a:cubicBezTo>
                    <a:pt x="14664" y="21047"/>
                    <a:pt x="14732" y="20894"/>
                    <a:pt x="14685" y="20914"/>
                  </a:cubicBezTo>
                  <a:cubicBezTo>
                    <a:pt x="14686" y="20892"/>
                    <a:pt x="14693" y="20894"/>
                    <a:pt x="14700" y="20895"/>
                  </a:cubicBezTo>
                  <a:cubicBezTo>
                    <a:pt x="14704" y="20870"/>
                    <a:pt x="14721" y="20897"/>
                    <a:pt x="14722" y="20863"/>
                  </a:cubicBezTo>
                  <a:cubicBezTo>
                    <a:pt x="14729" y="20868"/>
                    <a:pt x="14730" y="20889"/>
                    <a:pt x="14740" y="20881"/>
                  </a:cubicBezTo>
                  <a:cubicBezTo>
                    <a:pt x="14752" y="20878"/>
                    <a:pt x="14771" y="20927"/>
                    <a:pt x="14786" y="20899"/>
                  </a:cubicBezTo>
                  <a:cubicBezTo>
                    <a:pt x="14797" y="20910"/>
                    <a:pt x="14823" y="20911"/>
                    <a:pt x="14837" y="20881"/>
                  </a:cubicBezTo>
                  <a:cubicBezTo>
                    <a:pt x="14853" y="20907"/>
                    <a:pt x="14879" y="20898"/>
                    <a:pt x="14902" y="20899"/>
                  </a:cubicBezTo>
                  <a:cubicBezTo>
                    <a:pt x="14903" y="20878"/>
                    <a:pt x="14910" y="20879"/>
                    <a:pt x="14917" y="20881"/>
                  </a:cubicBezTo>
                  <a:cubicBezTo>
                    <a:pt x="14921" y="20884"/>
                    <a:pt x="14924" y="20899"/>
                    <a:pt x="14929" y="20899"/>
                  </a:cubicBezTo>
                  <a:lnTo>
                    <a:pt x="14939" y="20899"/>
                  </a:lnTo>
                  <a:cubicBezTo>
                    <a:pt x="14951" y="20921"/>
                    <a:pt x="14947" y="20997"/>
                    <a:pt x="14962" y="21008"/>
                  </a:cubicBezTo>
                  <a:cubicBezTo>
                    <a:pt x="14960" y="21037"/>
                    <a:pt x="14947" y="21023"/>
                    <a:pt x="14952" y="21081"/>
                  </a:cubicBezTo>
                  <a:lnTo>
                    <a:pt x="14954" y="21099"/>
                  </a:lnTo>
                  <a:cubicBezTo>
                    <a:pt x="14947" y="21118"/>
                    <a:pt x="14934" y="21116"/>
                    <a:pt x="14932" y="21154"/>
                  </a:cubicBezTo>
                  <a:lnTo>
                    <a:pt x="14927" y="21158"/>
                  </a:lnTo>
                  <a:lnTo>
                    <a:pt x="14922" y="21154"/>
                  </a:lnTo>
                  <a:lnTo>
                    <a:pt x="14912" y="21154"/>
                  </a:lnTo>
                  <a:cubicBezTo>
                    <a:pt x="14894" y="21198"/>
                    <a:pt x="14877" y="21153"/>
                    <a:pt x="14862" y="21154"/>
                  </a:cubicBezTo>
                  <a:cubicBezTo>
                    <a:pt x="14851" y="21148"/>
                    <a:pt x="14843" y="21157"/>
                    <a:pt x="14837" y="21172"/>
                  </a:cubicBezTo>
                  <a:cubicBezTo>
                    <a:pt x="14838" y="21199"/>
                    <a:pt x="14852" y="21182"/>
                    <a:pt x="14852" y="21212"/>
                  </a:cubicBezTo>
                  <a:cubicBezTo>
                    <a:pt x="14861" y="21211"/>
                    <a:pt x="14865" y="21223"/>
                    <a:pt x="14867" y="21245"/>
                  </a:cubicBezTo>
                  <a:cubicBezTo>
                    <a:pt x="14864" y="21246"/>
                    <a:pt x="14861" y="21248"/>
                    <a:pt x="14862" y="21263"/>
                  </a:cubicBezTo>
                  <a:cubicBezTo>
                    <a:pt x="14856" y="21240"/>
                    <a:pt x="14842" y="21248"/>
                    <a:pt x="14842" y="21300"/>
                  </a:cubicBezTo>
                  <a:lnTo>
                    <a:pt x="14852" y="21300"/>
                  </a:lnTo>
                  <a:cubicBezTo>
                    <a:pt x="14853" y="21327"/>
                    <a:pt x="14864" y="21320"/>
                    <a:pt x="14872" y="21321"/>
                  </a:cubicBezTo>
                  <a:cubicBezTo>
                    <a:pt x="14898" y="21317"/>
                    <a:pt x="14914" y="21235"/>
                    <a:pt x="14939" y="21285"/>
                  </a:cubicBezTo>
                  <a:cubicBezTo>
                    <a:pt x="14949" y="21274"/>
                    <a:pt x="14972" y="21308"/>
                    <a:pt x="14974" y="21267"/>
                  </a:cubicBezTo>
                  <a:cubicBezTo>
                    <a:pt x="14982" y="21270"/>
                    <a:pt x="14993" y="21256"/>
                    <a:pt x="14994" y="21281"/>
                  </a:cubicBezTo>
                  <a:lnTo>
                    <a:pt x="14999" y="21285"/>
                  </a:lnTo>
                  <a:cubicBezTo>
                    <a:pt x="15017" y="21280"/>
                    <a:pt x="15017" y="21340"/>
                    <a:pt x="15034" y="21340"/>
                  </a:cubicBezTo>
                  <a:lnTo>
                    <a:pt x="15034" y="21354"/>
                  </a:lnTo>
                  <a:lnTo>
                    <a:pt x="15039" y="21358"/>
                  </a:lnTo>
                  <a:cubicBezTo>
                    <a:pt x="15038" y="21395"/>
                    <a:pt x="15024" y="21393"/>
                    <a:pt x="15022" y="21431"/>
                  </a:cubicBezTo>
                  <a:cubicBezTo>
                    <a:pt x="15031" y="21430"/>
                    <a:pt x="15037" y="21445"/>
                    <a:pt x="15039" y="21467"/>
                  </a:cubicBezTo>
                  <a:lnTo>
                    <a:pt x="15046" y="21467"/>
                  </a:lnTo>
                  <a:lnTo>
                    <a:pt x="15076" y="21467"/>
                  </a:lnTo>
                  <a:lnTo>
                    <a:pt x="15096" y="21467"/>
                  </a:lnTo>
                  <a:lnTo>
                    <a:pt x="15113" y="21467"/>
                  </a:lnTo>
                  <a:cubicBezTo>
                    <a:pt x="15106" y="21469"/>
                    <a:pt x="15101" y="21474"/>
                    <a:pt x="15098" y="21485"/>
                  </a:cubicBezTo>
                  <a:cubicBezTo>
                    <a:pt x="15098" y="21508"/>
                    <a:pt x="15104" y="21510"/>
                    <a:pt x="15103" y="21540"/>
                  </a:cubicBezTo>
                  <a:cubicBezTo>
                    <a:pt x="15116" y="21553"/>
                    <a:pt x="15113" y="21504"/>
                    <a:pt x="15123" y="21504"/>
                  </a:cubicBezTo>
                  <a:cubicBezTo>
                    <a:pt x="15123" y="21487"/>
                    <a:pt x="15121" y="21478"/>
                    <a:pt x="15119" y="21467"/>
                  </a:cubicBezTo>
                  <a:cubicBezTo>
                    <a:pt x="15127" y="21464"/>
                    <a:pt x="15139" y="21474"/>
                    <a:pt x="15141" y="21449"/>
                  </a:cubicBezTo>
                  <a:lnTo>
                    <a:pt x="15151" y="21449"/>
                  </a:lnTo>
                  <a:lnTo>
                    <a:pt x="15154" y="21449"/>
                  </a:lnTo>
                  <a:lnTo>
                    <a:pt x="15154" y="21412"/>
                  </a:lnTo>
                  <a:lnTo>
                    <a:pt x="15144" y="21412"/>
                  </a:lnTo>
                  <a:cubicBezTo>
                    <a:pt x="15143" y="21386"/>
                    <a:pt x="15138" y="21382"/>
                    <a:pt x="15136" y="21358"/>
                  </a:cubicBezTo>
                  <a:cubicBezTo>
                    <a:pt x="15145" y="21355"/>
                    <a:pt x="15153" y="21346"/>
                    <a:pt x="15156" y="21321"/>
                  </a:cubicBezTo>
                  <a:cubicBezTo>
                    <a:pt x="15171" y="21308"/>
                    <a:pt x="15174" y="21336"/>
                    <a:pt x="15186" y="21336"/>
                  </a:cubicBezTo>
                  <a:cubicBezTo>
                    <a:pt x="15185" y="21351"/>
                    <a:pt x="15188" y="21353"/>
                    <a:pt x="15191" y="21354"/>
                  </a:cubicBezTo>
                  <a:cubicBezTo>
                    <a:pt x="15201" y="21344"/>
                    <a:pt x="15203" y="21392"/>
                    <a:pt x="15196" y="21394"/>
                  </a:cubicBezTo>
                  <a:cubicBezTo>
                    <a:pt x="15197" y="21434"/>
                    <a:pt x="15219" y="21402"/>
                    <a:pt x="15228" y="21412"/>
                  </a:cubicBezTo>
                  <a:cubicBezTo>
                    <a:pt x="15238" y="21407"/>
                    <a:pt x="15219" y="21364"/>
                    <a:pt x="15231" y="21340"/>
                  </a:cubicBezTo>
                  <a:cubicBezTo>
                    <a:pt x="15232" y="21314"/>
                    <a:pt x="15242" y="21315"/>
                    <a:pt x="15246" y="21300"/>
                  </a:cubicBezTo>
                  <a:cubicBezTo>
                    <a:pt x="15254" y="21303"/>
                    <a:pt x="15264" y="21297"/>
                    <a:pt x="15266" y="21321"/>
                  </a:cubicBezTo>
                  <a:cubicBezTo>
                    <a:pt x="15267" y="21337"/>
                    <a:pt x="15268" y="21352"/>
                    <a:pt x="15271" y="21361"/>
                  </a:cubicBezTo>
                  <a:cubicBezTo>
                    <a:pt x="15256" y="21353"/>
                    <a:pt x="15238" y="21353"/>
                    <a:pt x="15244" y="21412"/>
                  </a:cubicBezTo>
                  <a:cubicBezTo>
                    <a:pt x="15260" y="21424"/>
                    <a:pt x="15267" y="21401"/>
                    <a:pt x="15276" y="21387"/>
                  </a:cubicBezTo>
                  <a:cubicBezTo>
                    <a:pt x="15276" y="21391"/>
                    <a:pt x="15277" y="21389"/>
                    <a:pt x="15276" y="21394"/>
                  </a:cubicBezTo>
                  <a:cubicBezTo>
                    <a:pt x="15260" y="21419"/>
                    <a:pt x="15294" y="21412"/>
                    <a:pt x="15301" y="21412"/>
                  </a:cubicBezTo>
                  <a:lnTo>
                    <a:pt x="15303" y="21431"/>
                  </a:lnTo>
                  <a:lnTo>
                    <a:pt x="15316" y="21431"/>
                  </a:lnTo>
                  <a:cubicBezTo>
                    <a:pt x="15312" y="21345"/>
                    <a:pt x="15334" y="21443"/>
                    <a:pt x="15333" y="21394"/>
                  </a:cubicBezTo>
                  <a:lnTo>
                    <a:pt x="15373" y="21394"/>
                  </a:lnTo>
                  <a:cubicBezTo>
                    <a:pt x="15383" y="21432"/>
                    <a:pt x="15381" y="21411"/>
                    <a:pt x="15371" y="21449"/>
                  </a:cubicBezTo>
                  <a:cubicBezTo>
                    <a:pt x="15384" y="21462"/>
                    <a:pt x="15393" y="21467"/>
                    <a:pt x="15403" y="21431"/>
                  </a:cubicBezTo>
                  <a:cubicBezTo>
                    <a:pt x="15378" y="21421"/>
                    <a:pt x="15410" y="21421"/>
                    <a:pt x="15409" y="21394"/>
                  </a:cubicBezTo>
                  <a:lnTo>
                    <a:pt x="15433" y="21394"/>
                  </a:lnTo>
                  <a:cubicBezTo>
                    <a:pt x="15456" y="21391"/>
                    <a:pt x="15477" y="21396"/>
                    <a:pt x="15490" y="21431"/>
                  </a:cubicBezTo>
                  <a:cubicBezTo>
                    <a:pt x="15494" y="21435"/>
                    <a:pt x="15498" y="21431"/>
                    <a:pt x="15498" y="21449"/>
                  </a:cubicBezTo>
                  <a:lnTo>
                    <a:pt x="15548" y="21449"/>
                  </a:lnTo>
                  <a:lnTo>
                    <a:pt x="15550" y="21431"/>
                  </a:lnTo>
                  <a:lnTo>
                    <a:pt x="15606" y="21431"/>
                  </a:lnTo>
                  <a:cubicBezTo>
                    <a:pt x="15605" y="21479"/>
                    <a:pt x="15611" y="21490"/>
                    <a:pt x="15625" y="21485"/>
                  </a:cubicBezTo>
                  <a:cubicBezTo>
                    <a:pt x="15649" y="21473"/>
                    <a:pt x="15681" y="21504"/>
                    <a:pt x="15691" y="21485"/>
                  </a:cubicBezTo>
                  <a:cubicBezTo>
                    <a:pt x="15706" y="21504"/>
                    <a:pt x="15706" y="21578"/>
                    <a:pt x="15731" y="21558"/>
                  </a:cubicBezTo>
                  <a:lnTo>
                    <a:pt x="15792" y="21558"/>
                  </a:lnTo>
                  <a:lnTo>
                    <a:pt x="15812" y="21558"/>
                  </a:lnTo>
                  <a:lnTo>
                    <a:pt x="15812" y="21580"/>
                  </a:lnTo>
                  <a:lnTo>
                    <a:pt x="15847" y="21576"/>
                  </a:lnTo>
                  <a:lnTo>
                    <a:pt x="15877" y="21576"/>
                  </a:lnTo>
                  <a:lnTo>
                    <a:pt x="15878" y="21558"/>
                  </a:lnTo>
                  <a:cubicBezTo>
                    <a:pt x="15905" y="21539"/>
                    <a:pt x="15940" y="21556"/>
                    <a:pt x="15963" y="21525"/>
                  </a:cubicBezTo>
                  <a:lnTo>
                    <a:pt x="15978" y="21522"/>
                  </a:lnTo>
                  <a:lnTo>
                    <a:pt x="15998" y="21522"/>
                  </a:lnTo>
                  <a:cubicBezTo>
                    <a:pt x="16000" y="21497"/>
                    <a:pt x="16012" y="21507"/>
                    <a:pt x="16020" y="21504"/>
                  </a:cubicBezTo>
                  <a:cubicBezTo>
                    <a:pt x="16043" y="21506"/>
                    <a:pt x="16063" y="21508"/>
                    <a:pt x="16068" y="21449"/>
                  </a:cubicBezTo>
                  <a:lnTo>
                    <a:pt x="16068" y="21376"/>
                  </a:lnTo>
                  <a:cubicBezTo>
                    <a:pt x="16068" y="21358"/>
                    <a:pt x="16066" y="21354"/>
                    <a:pt x="16065" y="21340"/>
                  </a:cubicBezTo>
                  <a:cubicBezTo>
                    <a:pt x="16052" y="21327"/>
                    <a:pt x="16055" y="21257"/>
                    <a:pt x="16040" y="21249"/>
                  </a:cubicBezTo>
                  <a:cubicBezTo>
                    <a:pt x="16039" y="21216"/>
                    <a:pt x="16046" y="21207"/>
                    <a:pt x="16045" y="21172"/>
                  </a:cubicBezTo>
                  <a:cubicBezTo>
                    <a:pt x="16055" y="21152"/>
                    <a:pt x="16069" y="21153"/>
                    <a:pt x="16080" y="21139"/>
                  </a:cubicBezTo>
                  <a:lnTo>
                    <a:pt x="16085" y="21136"/>
                  </a:lnTo>
                  <a:lnTo>
                    <a:pt x="16085" y="21121"/>
                  </a:lnTo>
                  <a:lnTo>
                    <a:pt x="16090" y="21117"/>
                  </a:lnTo>
                  <a:lnTo>
                    <a:pt x="16145" y="21121"/>
                  </a:lnTo>
                  <a:cubicBezTo>
                    <a:pt x="16143" y="21172"/>
                    <a:pt x="16172" y="21103"/>
                    <a:pt x="16170" y="21154"/>
                  </a:cubicBezTo>
                  <a:cubicBezTo>
                    <a:pt x="16154" y="21159"/>
                    <a:pt x="16179" y="21251"/>
                    <a:pt x="16180" y="21190"/>
                  </a:cubicBezTo>
                  <a:cubicBezTo>
                    <a:pt x="16186" y="21194"/>
                    <a:pt x="16188" y="21210"/>
                    <a:pt x="16190" y="21227"/>
                  </a:cubicBezTo>
                  <a:cubicBezTo>
                    <a:pt x="16197" y="21221"/>
                    <a:pt x="16200" y="21204"/>
                    <a:pt x="16210" y="21212"/>
                  </a:cubicBezTo>
                  <a:cubicBezTo>
                    <a:pt x="16219" y="21211"/>
                    <a:pt x="16227" y="21216"/>
                    <a:pt x="16232" y="21230"/>
                  </a:cubicBezTo>
                  <a:cubicBezTo>
                    <a:pt x="16231" y="21248"/>
                    <a:pt x="16235" y="21252"/>
                    <a:pt x="16235" y="21267"/>
                  </a:cubicBezTo>
                  <a:cubicBezTo>
                    <a:pt x="16236" y="21299"/>
                    <a:pt x="16244" y="21308"/>
                    <a:pt x="16255" y="21303"/>
                  </a:cubicBezTo>
                  <a:lnTo>
                    <a:pt x="16257" y="21321"/>
                  </a:lnTo>
                  <a:cubicBezTo>
                    <a:pt x="16269" y="21329"/>
                    <a:pt x="16268" y="21288"/>
                    <a:pt x="16282" y="21303"/>
                  </a:cubicBezTo>
                  <a:cubicBezTo>
                    <a:pt x="16291" y="21275"/>
                    <a:pt x="16297" y="21238"/>
                    <a:pt x="16317" y="21249"/>
                  </a:cubicBezTo>
                  <a:cubicBezTo>
                    <a:pt x="16306" y="21287"/>
                    <a:pt x="16318" y="21307"/>
                    <a:pt x="16322" y="21340"/>
                  </a:cubicBezTo>
                  <a:cubicBezTo>
                    <a:pt x="16336" y="21358"/>
                    <a:pt x="16350" y="21377"/>
                    <a:pt x="16369" y="21376"/>
                  </a:cubicBezTo>
                  <a:lnTo>
                    <a:pt x="16379" y="21376"/>
                  </a:lnTo>
                  <a:cubicBezTo>
                    <a:pt x="16393" y="21403"/>
                    <a:pt x="16413" y="21402"/>
                    <a:pt x="16427" y="21431"/>
                  </a:cubicBezTo>
                  <a:lnTo>
                    <a:pt x="16444" y="21431"/>
                  </a:lnTo>
                  <a:cubicBezTo>
                    <a:pt x="16452" y="21427"/>
                    <a:pt x="16469" y="21426"/>
                    <a:pt x="16477" y="21467"/>
                  </a:cubicBezTo>
                  <a:lnTo>
                    <a:pt x="16479" y="21485"/>
                  </a:lnTo>
                  <a:lnTo>
                    <a:pt x="16484" y="21489"/>
                  </a:lnTo>
                  <a:lnTo>
                    <a:pt x="16489" y="21485"/>
                  </a:lnTo>
                  <a:lnTo>
                    <a:pt x="16494" y="21489"/>
                  </a:lnTo>
                  <a:lnTo>
                    <a:pt x="16519" y="21485"/>
                  </a:lnTo>
                  <a:lnTo>
                    <a:pt x="16559" y="21485"/>
                  </a:lnTo>
                  <a:lnTo>
                    <a:pt x="16569" y="21485"/>
                  </a:lnTo>
                  <a:lnTo>
                    <a:pt x="16571" y="21504"/>
                  </a:lnTo>
                  <a:lnTo>
                    <a:pt x="16611" y="21504"/>
                  </a:lnTo>
                  <a:cubicBezTo>
                    <a:pt x="16624" y="21546"/>
                    <a:pt x="16659" y="21513"/>
                    <a:pt x="16681" y="21525"/>
                  </a:cubicBezTo>
                  <a:lnTo>
                    <a:pt x="16716" y="21522"/>
                  </a:lnTo>
                  <a:lnTo>
                    <a:pt x="16792" y="21522"/>
                  </a:lnTo>
                  <a:lnTo>
                    <a:pt x="16833" y="21522"/>
                  </a:lnTo>
                  <a:cubicBezTo>
                    <a:pt x="16851" y="21510"/>
                    <a:pt x="16884" y="21546"/>
                    <a:pt x="16894" y="21504"/>
                  </a:cubicBezTo>
                  <a:lnTo>
                    <a:pt x="16928" y="21504"/>
                  </a:lnTo>
                  <a:cubicBezTo>
                    <a:pt x="16931" y="21462"/>
                    <a:pt x="16957" y="21497"/>
                    <a:pt x="16969" y="21485"/>
                  </a:cubicBezTo>
                  <a:lnTo>
                    <a:pt x="17029" y="21485"/>
                  </a:lnTo>
                  <a:cubicBezTo>
                    <a:pt x="17035" y="21483"/>
                    <a:pt x="17044" y="21489"/>
                    <a:pt x="17044" y="21467"/>
                  </a:cubicBezTo>
                  <a:cubicBezTo>
                    <a:pt x="17050" y="21483"/>
                    <a:pt x="17058" y="21491"/>
                    <a:pt x="17069" y="21485"/>
                  </a:cubicBezTo>
                  <a:cubicBezTo>
                    <a:pt x="17090" y="21488"/>
                    <a:pt x="17100" y="21453"/>
                    <a:pt x="17124" y="21467"/>
                  </a:cubicBezTo>
                  <a:lnTo>
                    <a:pt x="17144" y="21467"/>
                  </a:lnTo>
                  <a:lnTo>
                    <a:pt x="17181" y="21467"/>
                  </a:lnTo>
                  <a:lnTo>
                    <a:pt x="17185" y="21467"/>
                  </a:lnTo>
                  <a:lnTo>
                    <a:pt x="17226" y="21471"/>
                  </a:lnTo>
                  <a:lnTo>
                    <a:pt x="17231" y="21467"/>
                  </a:lnTo>
                  <a:lnTo>
                    <a:pt x="17308" y="21467"/>
                  </a:lnTo>
                  <a:lnTo>
                    <a:pt x="17306" y="21449"/>
                  </a:lnTo>
                  <a:lnTo>
                    <a:pt x="17386" y="21449"/>
                  </a:lnTo>
                  <a:lnTo>
                    <a:pt x="17403" y="21449"/>
                  </a:lnTo>
                  <a:lnTo>
                    <a:pt x="17403" y="21471"/>
                  </a:lnTo>
                  <a:lnTo>
                    <a:pt x="17428" y="21467"/>
                  </a:lnTo>
                  <a:cubicBezTo>
                    <a:pt x="17448" y="21455"/>
                    <a:pt x="17481" y="21491"/>
                    <a:pt x="17493" y="21449"/>
                  </a:cubicBezTo>
                  <a:lnTo>
                    <a:pt x="17503" y="21449"/>
                  </a:lnTo>
                  <a:lnTo>
                    <a:pt x="17520" y="21449"/>
                  </a:lnTo>
                  <a:lnTo>
                    <a:pt x="17553" y="21449"/>
                  </a:lnTo>
                  <a:lnTo>
                    <a:pt x="17573" y="21449"/>
                  </a:lnTo>
                  <a:lnTo>
                    <a:pt x="17590" y="21449"/>
                  </a:lnTo>
                  <a:lnTo>
                    <a:pt x="17620" y="21449"/>
                  </a:lnTo>
                  <a:lnTo>
                    <a:pt x="17640" y="21449"/>
                  </a:lnTo>
                  <a:cubicBezTo>
                    <a:pt x="17646" y="21446"/>
                    <a:pt x="17654" y="21452"/>
                    <a:pt x="17655" y="21431"/>
                  </a:cubicBezTo>
                  <a:lnTo>
                    <a:pt x="17675" y="21431"/>
                  </a:lnTo>
                  <a:cubicBezTo>
                    <a:pt x="17690" y="21473"/>
                    <a:pt x="17726" y="21437"/>
                    <a:pt x="17750" y="21449"/>
                  </a:cubicBezTo>
                  <a:lnTo>
                    <a:pt x="17757" y="21449"/>
                  </a:lnTo>
                  <a:cubicBezTo>
                    <a:pt x="17770" y="21491"/>
                    <a:pt x="17806" y="21455"/>
                    <a:pt x="17828" y="21467"/>
                  </a:cubicBezTo>
                  <a:lnTo>
                    <a:pt x="17892" y="21467"/>
                  </a:lnTo>
                  <a:lnTo>
                    <a:pt x="17909" y="21467"/>
                  </a:lnTo>
                  <a:lnTo>
                    <a:pt x="17985" y="21467"/>
                  </a:lnTo>
                  <a:lnTo>
                    <a:pt x="18015" y="21467"/>
                  </a:lnTo>
                  <a:cubicBezTo>
                    <a:pt x="18027" y="21456"/>
                    <a:pt x="18050" y="21490"/>
                    <a:pt x="18054" y="21449"/>
                  </a:cubicBezTo>
                  <a:cubicBezTo>
                    <a:pt x="18060" y="21446"/>
                    <a:pt x="18068" y="21452"/>
                    <a:pt x="18069" y="21431"/>
                  </a:cubicBezTo>
                  <a:cubicBezTo>
                    <a:pt x="18079" y="21430"/>
                    <a:pt x="18075" y="21381"/>
                    <a:pt x="18089" y="21394"/>
                  </a:cubicBezTo>
                  <a:cubicBezTo>
                    <a:pt x="18090" y="21379"/>
                    <a:pt x="18095" y="21376"/>
                    <a:pt x="18095" y="21358"/>
                  </a:cubicBezTo>
                  <a:cubicBezTo>
                    <a:pt x="18100" y="21344"/>
                    <a:pt x="18107" y="21335"/>
                    <a:pt x="18115" y="21336"/>
                  </a:cubicBezTo>
                  <a:lnTo>
                    <a:pt x="18125" y="21336"/>
                  </a:lnTo>
                  <a:cubicBezTo>
                    <a:pt x="18135" y="21374"/>
                    <a:pt x="18164" y="21337"/>
                    <a:pt x="18175" y="21321"/>
                  </a:cubicBezTo>
                  <a:cubicBezTo>
                    <a:pt x="18190" y="21306"/>
                    <a:pt x="18188" y="21347"/>
                    <a:pt x="18200" y="21340"/>
                  </a:cubicBezTo>
                  <a:lnTo>
                    <a:pt x="18202" y="21358"/>
                  </a:lnTo>
                  <a:cubicBezTo>
                    <a:pt x="18212" y="21354"/>
                    <a:pt x="18211" y="21378"/>
                    <a:pt x="18221" y="21376"/>
                  </a:cubicBezTo>
                  <a:lnTo>
                    <a:pt x="18222" y="21394"/>
                  </a:lnTo>
                  <a:cubicBezTo>
                    <a:pt x="18231" y="21387"/>
                    <a:pt x="18232" y="21408"/>
                    <a:pt x="18232" y="21431"/>
                  </a:cubicBezTo>
                  <a:cubicBezTo>
                    <a:pt x="18271" y="21448"/>
                    <a:pt x="18290" y="21399"/>
                    <a:pt x="18312" y="21358"/>
                  </a:cubicBezTo>
                  <a:lnTo>
                    <a:pt x="18317" y="21354"/>
                  </a:lnTo>
                  <a:cubicBezTo>
                    <a:pt x="18327" y="21346"/>
                    <a:pt x="18339" y="21352"/>
                    <a:pt x="18337" y="21303"/>
                  </a:cubicBezTo>
                  <a:lnTo>
                    <a:pt x="18347" y="21303"/>
                  </a:lnTo>
                  <a:lnTo>
                    <a:pt x="18347" y="21281"/>
                  </a:lnTo>
                  <a:cubicBezTo>
                    <a:pt x="18361" y="21283"/>
                    <a:pt x="18357" y="21251"/>
                    <a:pt x="18367" y="21281"/>
                  </a:cubicBezTo>
                  <a:cubicBezTo>
                    <a:pt x="18385" y="21289"/>
                    <a:pt x="18395" y="21278"/>
                    <a:pt x="18407" y="21267"/>
                  </a:cubicBezTo>
                  <a:lnTo>
                    <a:pt x="18409" y="21249"/>
                  </a:lnTo>
                  <a:cubicBezTo>
                    <a:pt x="18428" y="21262"/>
                    <a:pt x="18420" y="21175"/>
                    <a:pt x="18434" y="21172"/>
                  </a:cubicBezTo>
                  <a:cubicBezTo>
                    <a:pt x="18462" y="21096"/>
                    <a:pt x="18469" y="21190"/>
                    <a:pt x="18504" y="21158"/>
                  </a:cubicBezTo>
                  <a:cubicBezTo>
                    <a:pt x="18512" y="21183"/>
                    <a:pt x="18509" y="21244"/>
                    <a:pt x="18519" y="21263"/>
                  </a:cubicBezTo>
                  <a:cubicBezTo>
                    <a:pt x="18519" y="21325"/>
                    <a:pt x="18532" y="21345"/>
                    <a:pt x="18541" y="21376"/>
                  </a:cubicBezTo>
                  <a:cubicBezTo>
                    <a:pt x="18561" y="21363"/>
                    <a:pt x="18569" y="21393"/>
                    <a:pt x="18586" y="21394"/>
                  </a:cubicBezTo>
                  <a:cubicBezTo>
                    <a:pt x="18601" y="21400"/>
                    <a:pt x="18604" y="21451"/>
                    <a:pt x="18626" y="21431"/>
                  </a:cubicBezTo>
                  <a:lnTo>
                    <a:pt x="18624" y="21449"/>
                  </a:lnTo>
                  <a:lnTo>
                    <a:pt x="18728" y="21449"/>
                  </a:lnTo>
                  <a:lnTo>
                    <a:pt x="18731" y="21449"/>
                  </a:lnTo>
                  <a:lnTo>
                    <a:pt x="18741" y="21449"/>
                  </a:lnTo>
                  <a:lnTo>
                    <a:pt x="18791" y="21449"/>
                  </a:lnTo>
                  <a:cubicBezTo>
                    <a:pt x="18800" y="21438"/>
                    <a:pt x="18822" y="21471"/>
                    <a:pt x="18823" y="21431"/>
                  </a:cubicBezTo>
                  <a:lnTo>
                    <a:pt x="18846" y="21431"/>
                  </a:lnTo>
                  <a:lnTo>
                    <a:pt x="18866" y="21431"/>
                  </a:lnTo>
                  <a:cubicBezTo>
                    <a:pt x="18873" y="21377"/>
                    <a:pt x="18916" y="21448"/>
                    <a:pt x="18923" y="21394"/>
                  </a:cubicBezTo>
                  <a:lnTo>
                    <a:pt x="18950" y="21394"/>
                  </a:lnTo>
                  <a:cubicBezTo>
                    <a:pt x="18970" y="21409"/>
                    <a:pt x="18975" y="21366"/>
                    <a:pt x="18995" y="21376"/>
                  </a:cubicBezTo>
                  <a:lnTo>
                    <a:pt x="19050" y="21372"/>
                  </a:lnTo>
                  <a:lnTo>
                    <a:pt x="19105" y="21376"/>
                  </a:lnTo>
                  <a:lnTo>
                    <a:pt x="19125" y="21376"/>
                  </a:lnTo>
                  <a:lnTo>
                    <a:pt x="19151" y="21376"/>
                  </a:lnTo>
                  <a:lnTo>
                    <a:pt x="19201" y="21376"/>
                  </a:lnTo>
                  <a:lnTo>
                    <a:pt x="19205" y="21376"/>
                  </a:lnTo>
                  <a:lnTo>
                    <a:pt x="19211" y="21376"/>
                  </a:lnTo>
                  <a:lnTo>
                    <a:pt x="19215" y="21376"/>
                  </a:lnTo>
                  <a:lnTo>
                    <a:pt x="19278" y="21376"/>
                  </a:lnTo>
                  <a:lnTo>
                    <a:pt x="19292" y="21376"/>
                  </a:lnTo>
                  <a:lnTo>
                    <a:pt x="19298" y="21376"/>
                  </a:lnTo>
                  <a:lnTo>
                    <a:pt x="19352" y="21376"/>
                  </a:lnTo>
                  <a:lnTo>
                    <a:pt x="19372" y="21376"/>
                  </a:lnTo>
                  <a:lnTo>
                    <a:pt x="19403" y="21372"/>
                  </a:lnTo>
                  <a:lnTo>
                    <a:pt x="19408" y="21376"/>
                  </a:lnTo>
                  <a:lnTo>
                    <a:pt x="19465" y="21376"/>
                  </a:lnTo>
                  <a:lnTo>
                    <a:pt x="19478" y="21376"/>
                  </a:lnTo>
                  <a:lnTo>
                    <a:pt x="19535" y="21376"/>
                  </a:lnTo>
                  <a:cubicBezTo>
                    <a:pt x="19541" y="21373"/>
                    <a:pt x="19549" y="21379"/>
                    <a:pt x="19550" y="21358"/>
                  </a:cubicBezTo>
                  <a:lnTo>
                    <a:pt x="19580" y="21358"/>
                  </a:lnTo>
                  <a:cubicBezTo>
                    <a:pt x="19612" y="21323"/>
                    <a:pt x="19664" y="21339"/>
                    <a:pt x="19692" y="21340"/>
                  </a:cubicBezTo>
                  <a:cubicBezTo>
                    <a:pt x="19693" y="21312"/>
                    <a:pt x="19702" y="21323"/>
                    <a:pt x="19710" y="21321"/>
                  </a:cubicBezTo>
                  <a:lnTo>
                    <a:pt x="19812" y="21318"/>
                  </a:lnTo>
                  <a:cubicBezTo>
                    <a:pt x="19819" y="21308"/>
                    <a:pt x="19840" y="21343"/>
                    <a:pt x="19839" y="21303"/>
                  </a:cubicBezTo>
                  <a:cubicBezTo>
                    <a:pt x="19852" y="21292"/>
                    <a:pt x="19878" y="21327"/>
                    <a:pt x="19884" y="21285"/>
                  </a:cubicBezTo>
                  <a:cubicBezTo>
                    <a:pt x="19898" y="21283"/>
                    <a:pt x="19917" y="21292"/>
                    <a:pt x="19924" y="21263"/>
                  </a:cubicBezTo>
                  <a:cubicBezTo>
                    <a:pt x="19990" y="21236"/>
                    <a:pt x="20051" y="21193"/>
                    <a:pt x="20126" y="21194"/>
                  </a:cubicBezTo>
                  <a:lnTo>
                    <a:pt x="20146" y="21194"/>
                  </a:lnTo>
                  <a:cubicBezTo>
                    <a:pt x="20147" y="21180"/>
                    <a:pt x="20150" y="21169"/>
                    <a:pt x="20156" y="21172"/>
                  </a:cubicBezTo>
                  <a:lnTo>
                    <a:pt x="20186" y="21172"/>
                  </a:lnTo>
                  <a:cubicBezTo>
                    <a:pt x="20216" y="21172"/>
                    <a:pt x="20246" y="21169"/>
                    <a:pt x="20276" y="21165"/>
                  </a:cubicBezTo>
                  <a:cubicBezTo>
                    <a:pt x="20644" y="21192"/>
                    <a:pt x="20987" y="20863"/>
                    <a:pt x="21223" y="20305"/>
                  </a:cubicBezTo>
                  <a:close/>
                  <a:moveTo>
                    <a:pt x="21552" y="18524"/>
                  </a:moveTo>
                  <a:cubicBezTo>
                    <a:pt x="21552" y="18506"/>
                    <a:pt x="21552" y="18485"/>
                    <a:pt x="21552" y="18466"/>
                  </a:cubicBezTo>
                  <a:cubicBezTo>
                    <a:pt x="21552" y="18485"/>
                    <a:pt x="21552" y="18506"/>
                    <a:pt x="21552" y="18524"/>
                  </a:cubicBezTo>
                  <a:close/>
                  <a:moveTo>
                    <a:pt x="21552" y="18393"/>
                  </a:moveTo>
                  <a:cubicBezTo>
                    <a:pt x="21552" y="18374"/>
                    <a:pt x="21552" y="18354"/>
                    <a:pt x="21552" y="18335"/>
                  </a:cubicBezTo>
                  <a:cubicBezTo>
                    <a:pt x="21552" y="18354"/>
                    <a:pt x="21552" y="18374"/>
                    <a:pt x="21552" y="18393"/>
                  </a:cubicBezTo>
                  <a:close/>
                  <a:moveTo>
                    <a:pt x="20606" y="18237"/>
                  </a:moveTo>
                  <a:cubicBezTo>
                    <a:pt x="20609" y="18231"/>
                    <a:pt x="20610" y="18226"/>
                    <a:pt x="20611" y="18219"/>
                  </a:cubicBezTo>
                  <a:cubicBezTo>
                    <a:pt x="20610" y="18226"/>
                    <a:pt x="20609" y="18231"/>
                    <a:pt x="20606" y="18237"/>
                  </a:cubicBezTo>
                  <a:close/>
                  <a:moveTo>
                    <a:pt x="20536" y="18375"/>
                  </a:moveTo>
                  <a:cubicBezTo>
                    <a:pt x="20549" y="18294"/>
                    <a:pt x="20547" y="18206"/>
                    <a:pt x="20528" y="18124"/>
                  </a:cubicBezTo>
                  <a:cubicBezTo>
                    <a:pt x="20547" y="18206"/>
                    <a:pt x="20549" y="18294"/>
                    <a:pt x="20536" y="18375"/>
                  </a:cubicBezTo>
                  <a:close/>
                  <a:moveTo>
                    <a:pt x="20613" y="18142"/>
                  </a:moveTo>
                  <a:cubicBezTo>
                    <a:pt x="20611" y="18134"/>
                    <a:pt x="20609" y="18127"/>
                    <a:pt x="20606" y="18120"/>
                  </a:cubicBezTo>
                  <a:cubicBezTo>
                    <a:pt x="20609" y="18127"/>
                    <a:pt x="20611" y="18134"/>
                    <a:pt x="20613" y="18142"/>
                  </a:cubicBezTo>
                  <a:close/>
                  <a:moveTo>
                    <a:pt x="20266" y="18652"/>
                  </a:moveTo>
                  <a:cubicBezTo>
                    <a:pt x="20246" y="18703"/>
                    <a:pt x="20211" y="18712"/>
                    <a:pt x="20186" y="18674"/>
                  </a:cubicBezTo>
                  <a:cubicBezTo>
                    <a:pt x="20211" y="18712"/>
                    <a:pt x="20246" y="18703"/>
                    <a:pt x="20266" y="18652"/>
                  </a:cubicBezTo>
                  <a:close/>
                  <a:moveTo>
                    <a:pt x="17974" y="20036"/>
                  </a:moveTo>
                  <a:cubicBezTo>
                    <a:pt x="17971" y="20068"/>
                    <a:pt x="17950" y="20037"/>
                    <a:pt x="17949" y="20076"/>
                  </a:cubicBezTo>
                  <a:lnTo>
                    <a:pt x="17944" y="20072"/>
                  </a:lnTo>
                  <a:cubicBezTo>
                    <a:pt x="17943" y="20061"/>
                    <a:pt x="17943" y="20051"/>
                    <a:pt x="17939" y="20054"/>
                  </a:cubicBezTo>
                  <a:cubicBezTo>
                    <a:pt x="17933" y="20032"/>
                    <a:pt x="17933" y="19987"/>
                    <a:pt x="17934" y="19941"/>
                  </a:cubicBezTo>
                  <a:cubicBezTo>
                    <a:pt x="17943" y="19933"/>
                    <a:pt x="17958" y="19908"/>
                    <a:pt x="17974" y="19941"/>
                  </a:cubicBezTo>
                  <a:cubicBezTo>
                    <a:pt x="17980" y="19965"/>
                    <a:pt x="17980" y="20012"/>
                    <a:pt x="17974" y="20036"/>
                  </a:cubicBezTo>
                  <a:close/>
                  <a:moveTo>
                    <a:pt x="16272" y="18492"/>
                  </a:moveTo>
                  <a:lnTo>
                    <a:pt x="16242" y="18492"/>
                  </a:lnTo>
                  <a:cubicBezTo>
                    <a:pt x="16232" y="18456"/>
                    <a:pt x="16222" y="18490"/>
                    <a:pt x="16210" y="18495"/>
                  </a:cubicBezTo>
                  <a:cubicBezTo>
                    <a:pt x="16210" y="18513"/>
                    <a:pt x="16204" y="18506"/>
                    <a:pt x="16200" y="18510"/>
                  </a:cubicBezTo>
                  <a:cubicBezTo>
                    <a:pt x="16199" y="18535"/>
                    <a:pt x="16189" y="18534"/>
                    <a:pt x="16185" y="18550"/>
                  </a:cubicBezTo>
                  <a:cubicBezTo>
                    <a:pt x="16158" y="18528"/>
                    <a:pt x="16127" y="18538"/>
                    <a:pt x="16085" y="18550"/>
                  </a:cubicBezTo>
                  <a:lnTo>
                    <a:pt x="16085" y="18565"/>
                  </a:lnTo>
                  <a:cubicBezTo>
                    <a:pt x="16067" y="18572"/>
                    <a:pt x="16062" y="18634"/>
                    <a:pt x="16048" y="18659"/>
                  </a:cubicBezTo>
                  <a:cubicBezTo>
                    <a:pt x="16043" y="18656"/>
                    <a:pt x="16041" y="18663"/>
                    <a:pt x="16040" y="18677"/>
                  </a:cubicBezTo>
                  <a:lnTo>
                    <a:pt x="16030" y="18677"/>
                  </a:lnTo>
                  <a:lnTo>
                    <a:pt x="16020" y="18677"/>
                  </a:lnTo>
                  <a:cubicBezTo>
                    <a:pt x="16020" y="18666"/>
                    <a:pt x="16019" y="18656"/>
                    <a:pt x="16015" y="18659"/>
                  </a:cubicBezTo>
                  <a:lnTo>
                    <a:pt x="15988" y="18659"/>
                  </a:lnTo>
                  <a:lnTo>
                    <a:pt x="15990" y="18641"/>
                  </a:lnTo>
                  <a:cubicBezTo>
                    <a:pt x="15971" y="18660"/>
                    <a:pt x="15979" y="18576"/>
                    <a:pt x="15968" y="18565"/>
                  </a:cubicBezTo>
                  <a:cubicBezTo>
                    <a:pt x="15972" y="18548"/>
                    <a:pt x="15974" y="18527"/>
                    <a:pt x="15973" y="18495"/>
                  </a:cubicBezTo>
                  <a:cubicBezTo>
                    <a:pt x="15968" y="18495"/>
                    <a:pt x="15969" y="18469"/>
                    <a:pt x="15968" y="18455"/>
                  </a:cubicBezTo>
                  <a:cubicBezTo>
                    <a:pt x="15975" y="18417"/>
                    <a:pt x="15976" y="18363"/>
                    <a:pt x="15993" y="18364"/>
                  </a:cubicBezTo>
                  <a:cubicBezTo>
                    <a:pt x="15993" y="18340"/>
                    <a:pt x="16002" y="18348"/>
                    <a:pt x="16003" y="18328"/>
                  </a:cubicBezTo>
                  <a:lnTo>
                    <a:pt x="16073" y="18328"/>
                  </a:lnTo>
                  <a:lnTo>
                    <a:pt x="16075" y="18310"/>
                  </a:lnTo>
                  <a:lnTo>
                    <a:pt x="16120" y="18313"/>
                  </a:lnTo>
                  <a:cubicBezTo>
                    <a:pt x="16127" y="18342"/>
                    <a:pt x="16137" y="18356"/>
                    <a:pt x="16150" y="18364"/>
                  </a:cubicBezTo>
                  <a:cubicBezTo>
                    <a:pt x="16166" y="18367"/>
                    <a:pt x="16168" y="18316"/>
                    <a:pt x="16187" y="18328"/>
                  </a:cubicBezTo>
                  <a:lnTo>
                    <a:pt x="16185" y="18310"/>
                  </a:lnTo>
                  <a:cubicBezTo>
                    <a:pt x="16205" y="18304"/>
                    <a:pt x="16215" y="18342"/>
                    <a:pt x="16237" y="18328"/>
                  </a:cubicBezTo>
                  <a:cubicBezTo>
                    <a:pt x="16237" y="18346"/>
                    <a:pt x="16229" y="18342"/>
                    <a:pt x="16225" y="18346"/>
                  </a:cubicBezTo>
                  <a:cubicBezTo>
                    <a:pt x="16226" y="18387"/>
                    <a:pt x="16248" y="18354"/>
                    <a:pt x="16257" y="18364"/>
                  </a:cubicBezTo>
                  <a:cubicBezTo>
                    <a:pt x="16261" y="18392"/>
                    <a:pt x="16269" y="18407"/>
                    <a:pt x="16282" y="18404"/>
                  </a:cubicBezTo>
                  <a:cubicBezTo>
                    <a:pt x="16282" y="18433"/>
                    <a:pt x="16284" y="18470"/>
                    <a:pt x="16277" y="18473"/>
                  </a:cubicBezTo>
                  <a:cubicBezTo>
                    <a:pt x="16266" y="18453"/>
                    <a:pt x="16266" y="18454"/>
                    <a:pt x="16272" y="18492"/>
                  </a:cubicBezTo>
                  <a:close/>
                  <a:moveTo>
                    <a:pt x="14799" y="21511"/>
                  </a:moveTo>
                  <a:cubicBezTo>
                    <a:pt x="14798" y="21459"/>
                    <a:pt x="14790" y="21430"/>
                    <a:pt x="14774" y="21434"/>
                  </a:cubicBezTo>
                  <a:cubicBezTo>
                    <a:pt x="14759" y="21510"/>
                    <a:pt x="14784" y="21578"/>
                    <a:pt x="14799" y="21511"/>
                  </a:cubicBezTo>
                  <a:close/>
                  <a:moveTo>
                    <a:pt x="14724" y="21216"/>
                  </a:moveTo>
                  <a:cubicBezTo>
                    <a:pt x="14704" y="21137"/>
                    <a:pt x="14751" y="21115"/>
                    <a:pt x="14724" y="21070"/>
                  </a:cubicBezTo>
                  <a:lnTo>
                    <a:pt x="14717" y="21070"/>
                  </a:lnTo>
                  <a:cubicBezTo>
                    <a:pt x="14707" y="21020"/>
                    <a:pt x="14683" y="20999"/>
                    <a:pt x="14664" y="21034"/>
                  </a:cubicBezTo>
                  <a:lnTo>
                    <a:pt x="14657" y="21034"/>
                  </a:lnTo>
                  <a:cubicBezTo>
                    <a:pt x="14657" y="21052"/>
                    <a:pt x="14655" y="21055"/>
                    <a:pt x="14654" y="21070"/>
                  </a:cubicBezTo>
                  <a:cubicBezTo>
                    <a:pt x="14660" y="21113"/>
                    <a:pt x="14675" y="21152"/>
                    <a:pt x="14657" y="21179"/>
                  </a:cubicBezTo>
                  <a:cubicBezTo>
                    <a:pt x="14670" y="21181"/>
                    <a:pt x="14675" y="21213"/>
                    <a:pt x="14682" y="21234"/>
                  </a:cubicBezTo>
                  <a:cubicBezTo>
                    <a:pt x="14694" y="21223"/>
                    <a:pt x="14706" y="21208"/>
                    <a:pt x="14724" y="21216"/>
                  </a:cubicBezTo>
                  <a:close/>
                  <a:moveTo>
                    <a:pt x="14702" y="21183"/>
                  </a:moveTo>
                  <a:cubicBezTo>
                    <a:pt x="14695" y="21186"/>
                    <a:pt x="14691" y="21167"/>
                    <a:pt x="14699" y="21125"/>
                  </a:cubicBezTo>
                  <a:lnTo>
                    <a:pt x="14719" y="21125"/>
                  </a:lnTo>
                  <a:cubicBezTo>
                    <a:pt x="14719" y="21157"/>
                    <a:pt x="14709" y="21181"/>
                    <a:pt x="14702" y="21183"/>
                  </a:cubicBezTo>
                  <a:close/>
                  <a:moveTo>
                    <a:pt x="14892" y="20717"/>
                  </a:moveTo>
                  <a:lnTo>
                    <a:pt x="14882" y="20717"/>
                  </a:lnTo>
                  <a:cubicBezTo>
                    <a:pt x="14882" y="20717"/>
                    <a:pt x="14872" y="20717"/>
                    <a:pt x="14872" y="20717"/>
                  </a:cubicBezTo>
                  <a:lnTo>
                    <a:pt x="14832" y="20717"/>
                  </a:lnTo>
                  <a:lnTo>
                    <a:pt x="14822" y="20717"/>
                  </a:lnTo>
                  <a:cubicBezTo>
                    <a:pt x="14819" y="20684"/>
                    <a:pt x="14817" y="20661"/>
                    <a:pt x="14822" y="20644"/>
                  </a:cubicBezTo>
                  <a:cubicBezTo>
                    <a:pt x="14821" y="20630"/>
                    <a:pt x="14818" y="20619"/>
                    <a:pt x="14812" y="20622"/>
                  </a:cubicBezTo>
                  <a:cubicBezTo>
                    <a:pt x="14813" y="20582"/>
                    <a:pt x="14834" y="20618"/>
                    <a:pt x="14842" y="20608"/>
                  </a:cubicBezTo>
                  <a:lnTo>
                    <a:pt x="14894" y="20604"/>
                  </a:lnTo>
                  <a:lnTo>
                    <a:pt x="14892" y="20717"/>
                  </a:lnTo>
                  <a:close/>
                  <a:moveTo>
                    <a:pt x="14584" y="21289"/>
                  </a:moveTo>
                  <a:cubicBezTo>
                    <a:pt x="14589" y="21247"/>
                    <a:pt x="14599" y="21225"/>
                    <a:pt x="14599" y="21161"/>
                  </a:cubicBezTo>
                  <a:cubicBezTo>
                    <a:pt x="14623" y="21174"/>
                    <a:pt x="14619" y="21084"/>
                    <a:pt x="14609" y="21052"/>
                  </a:cubicBezTo>
                  <a:cubicBezTo>
                    <a:pt x="14597" y="21059"/>
                    <a:pt x="14598" y="21019"/>
                    <a:pt x="14584" y="21034"/>
                  </a:cubicBezTo>
                  <a:cubicBezTo>
                    <a:pt x="14580" y="21038"/>
                    <a:pt x="14576" y="21049"/>
                    <a:pt x="14577" y="21070"/>
                  </a:cubicBezTo>
                  <a:cubicBezTo>
                    <a:pt x="14570" y="21066"/>
                    <a:pt x="14570" y="21040"/>
                    <a:pt x="14564" y="21034"/>
                  </a:cubicBezTo>
                  <a:cubicBezTo>
                    <a:pt x="14570" y="21085"/>
                    <a:pt x="14567" y="21150"/>
                    <a:pt x="14544" y="21143"/>
                  </a:cubicBezTo>
                  <a:cubicBezTo>
                    <a:pt x="14547" y="21201"/>
                    <a:pt x="14543" y="21217"/>
                    <a:pt x="14549" y="21234"/>
                  </a:cubicBezTo>
                  <a:cubicBezTo>
                    <a:pt x="14555" y="21234"/>
                    <a:pt x="14553" y="21202"/>
                    <a:pt x="14559" y="21198"/>
                  </a:cubicBezTo>
                  <a:cubicBezTo>
                    <a:pt x="14558" y="21230"/>
                    <a:pt x="14558" y="21254"/>
                    <a:pt x="14562" y="21270"/>
                  </a:cubicBezTo>
                  <a:cubicBezTo>
                    <a:pt x="14569" y="21247"/>
                    <a:pt x="14582" y="21246"/>
                    <a:pt x="14584" y="21289"/>
                  </a:cubicBezTo>
                  <a:close/>
                  <a:moveTo>
                    <a:pt x="14485" y="21270"/>
                  </a:moveTo>
                  <a:lnTo>
                    <a:pt x="14484" y="21252"/>
                  </a:lnTo>
                  <a:cubicBezTo>
                    <a:pt x="14474" y="21244"/>
                    <a:pt x="14476" y="21200"/>
                    <a:pt x="14460" y="21216"/>
                  </a:cubicBezTo>
                  <a:cubicBezTo>
                    <a:pt x="14446" y="21194"/>
                    <a:pt x="14437" y="21215"/>
                    <a:pt x="14424" y="21238"/>
                  </a:cubicBezTo>
                  <a:cubicBezTo>
                    <a:pt x="14428" y="21276"/>
                    <a:pt x="14452" y="21240"/>
                    <a:pt x="14454" y="21289"/>
                  </a:cubicBezTo>
                  <a:lnTo>
                    <a:pt x="14464" y="21289"/>
                  </a:lnTo>
                  <a:cubicBezTo>
                    <a:pt x="14474" y="21296"/>
                    <a:pt x="14478" y="21276"/>
                    <a:pt x="14485" y="21270"/>
                  </a:cubicBezTo>
                  <a:close/>
                  <a:moveTo>
                    <a:pt x="14444" y="20895"/>
                  </a:moveTo>
                  <a:cubicBezTo>
                    <a:pt x="14440" y="20834"/>
                    <a:pt x="14454" y="20836"/>
                    <a:pt x="14459" y="20804"/>
                  </a:cubicBezTo>
                  <a:cubicBezTo>
                    <a:pt x="14471" y="20837"/>
                    <a:pt x="14490" y="20738"/>
                    <a:pt x="14489" y="20659"/>
                  </a:cubicBezTo>
                  <a:cubicBezTo>
                    <a:pt x="14480" y="20634"/>
                    <a:pt x="14472" y="20607"/>
                    <a:pt x="14454" y="20619"/>
                  </a:cubicBezTo>
                  <a:cubicBezTo>
                    <a:pt x="14436" y="20577"/>
                    <a:pt x="14465" y="20554"/>
                    <a:pt x="14459" y="20491"/>
                  </a:cubicBezTo>
                  <a:cubicBezTo>
                    <a:pt x="14450" y="20489"/>
                    <a:pt x="14443" y="20499"/>
                    <a:pt x="14439" y="20513"/>
                  </a:cubicBezTo>
                  <a:cubicBezTo>
                    <a:pt x="14426" y="20530"/>
                    <a:pt x="14426" y="20586"/>
                    <a:pt x="14404" y="20568"/>
                  </a:cubicBezTo>
                  <a:cubicBezTo>
                    <a:pt x="14386" y="20566"/>
                    <a:pt x="14393" y="20614"/>
                    <a:pt x="14400" y="20648"/>
                  </a:cubicBezTo>
                  <a:cubicBezTo>
                    <a:pt x="14402" y="20654"/>
                    <a:pt x="14404" y="20661"/>
                    <a:pt x="14409" y="20659"/>
                  </a:cubicBezTo>
                  <a:cubicBezTo>
                    <a:pt x="14403" y="20712"/>
                    <a:pt x="14419" y="20820"/>
                    <a:pt x="14439" y="20841"/>
                  </a:cubicBezTo>
                  <a:cubicBezTo>
                    <a:pt x="14439" y="20862"/>
                    <a:pt x="14438" y="20892"/>
                    <a:pt x="14444" y="20895"/>
                  </a:cubicBezTo>
                  <a:close/>
                  <a:moveTo>
                    <a:pt x="14400" y="20648"/>
                  </a:moveTo>
                  <a:cubicBezTo>
                    <a:pt x="14398" y="20643"/>
                    <a:pt x="14396" y="20641"/>
                    <a:pt x="14393" y="20640"/>
                  </a:cubicBezTo>
                  <a:cubicBezTo>
                    <a:pt x="14394" y="20655"/>
                    <a:pt x="14399" y="20655"/>
                    <a:pt x="14399" y="20673"/>
                  </a:cubicBezTo>
                  <a:cubicBezTo>
                    <a:pt x="14394" y="20670"/>
                    <a:pt x="14402" y="20658"/>
                    <a:pt x="14400" y="20648"/>
                  </a:cubicBezTo>
                  <a:close/>
                  <a:moveTo>
                    <a:pt x="14375" y="20812"/>
                  </a:moveTo>
                  <a:cubicBezTo>
                    <a:pt x="14374" y="20791"/>
                    <a:pt x="14370" y="20798"/>
                    <a:pt x="14370" y="20808"/>
                  </a:cubicBezTo>
                  <a:cubicBezTo>
                    <a:pt x="14364" y="20805"/>
                    <a:pt x="14366" y="20775"/>
                    <a:pt x="14365" y="20753"/>
                  </a:cubicBezTo>
                  <a:cubicBezTo>
                    <a:pt x="14355" y="20754"/>
                    <a:pt x="14359" y="20803"/>
                    <a:pt x="14345" y="20790"/>
                  </a:cubicBezTo>
                  <a:cubicBezTo>
                    <a:pt x="14346" y="20805"/>
                    <a:pt x="14350" y="20811"/>
                    <a:pt x="14350" y="20830"/>
                  </a:cubicBezTo>
                  <a:lnTo>
                    <a:pt x="14355" y="20826"/>
                  </a:lnTo>
                  <a:cubicBezTo>
                    <a:pt x="14366" y="20834"/>
                    <a:pt x="14368" y="20817"/>
                    <a:pt x="14375" y="20812"/>
                  </a:cubicBezTo>
                  <a:close/>
                  <a:moveTo>
                    <a:pt x="15313" y="18532"/>
                  </a:moveTo>
                  <a:cubicBezTo>
                    <a:pt x="15294" y="18558"/>
                    <a:pt x="15302" y="18482"/>
                    <a:pt x="15286" y="18495"/>
                  </a:cubicBezTo>
                  <a:cubicBezTo>
                    <a:pt x="15286" y="18495"/>
                    <a:pt x="15286" y="18473"/>
                    <a:pt x="15286" y="18473"/>
                  </a:cubicBezTo>
                  <a:cubicBezTo>
                    <a:pt x="15305" y="18422"/>
                    <a:pt x="15282" y="18389"/>
                    <a:pt x="15276" y="18328"/>
                  </a:cubicBezTo>
                  <a:cubicBezTo>
                    <a:pt x="15314" y="18205"/>
                    <a:pt x="15327" y="18459"/>
                    <a:pt x="15313" y="18532"/>
                  </a:cubicBezTo>
                  <a:close/>
                  <a:moveTo>
                    <a:pt x="14365" y="20600"/>
                  </a:moveTo>
                  <a:cubicBezTo>
                    <a:pt x="14367" y="20557"/>
                    <a:pt x="14382" y="20567"/>
                    <a:pt x="14380" y="20509"/>
                  </a:cubicBezTo>
                  <a:cubicBezTo>
                    <a:pt x="14373" y="20414"/>
                    <a:pt x="14387" y="20400"/>
                    <a:pt x="14365" y="20360"/>
                  </a:cubicBezTo>
                  <a:cubicBezTo>
                    <a:pt x="14386" y="20367"/>
                    <a:pt x="14371" y="20294"/>
                    <a:pt x="14365" y="20287"/>
                  </a:cubicBezTo>
                  <a:lnTo>
                    <a:pt x="14360" y="20291"/>
                  </a:lnTo>
                  <a:cubicBezTo>
                    <a:pt x="14359" y="20329"/>
                    <a:pt x="14341" y="20304"/>
                    <a:pt x="14340" y="20342"/>
                  </a:cubicBezTo>
                  <a:lnTo>
                    <a:pt x="14330" y="20342"/>
                  </a:lnTo>
                  <a:cubicBezTo>
                    <a:pt x="14323" y="20343"/>
                    <a:pt x="14316" y="20345"/>
                    <a:pt x="14315" y="20324"/>
                  </a:cubicBezTo>
                  <a:cubicBezTo>
                    <a:pt x="14296" y="20355"/>
                    <a:pt x="14326" y="20357"/>
                    <a:pt x="14325" y="20382"/>
                  </a:cubicBezTo>
                  <a:lnTo>
                    <a:pt x="14325" y="20396"/>
                  </a:lnTo>
                  <a:cubicBezTo>
                    <a:pt x="14324" y="20422"/>
                    <a:pt x="14314" y="20421"/>
                    <a:pt x="14310" y="20436"/>
                  </a:cubicBezTo>
                  <a:cubicBezTo>
                    <a:pt x="14300" y="20474"/>
                    <a:pt x="14311" y="20472"/>
                    <a:pt x="14313" y="20509"/>
                  </a:cubicBezTo>
                  <a:lnTo>
                    <a:pt x="14320" y="20509"/>
                  </a:lnTo>
                  <a:cubicBezTo>
                    <a:pt x="14325" y="20509"/>
                    <a:pt x="14326" y="20520"/>
                    <a:pt x="14330" y="20524"/>
                  </a:cubicBezTo>
                  <a:cubicBezTo>
                    <a:pt x="14320" y="20617"/>
                    <a:pt x="14340" y="20618"/>
                    <a:pt x="14365" y="20600"/>
                  </a:cubicBezTo>
                  <a:close/>
                  <a:moveTo>
                    <a:pt x="14957" y="19191"/>
                  </a:moveTo>
                  <a:cubicBezTo>
                    <a:pt x="14940" y="19205"/>
                    <a:pt x="14938" y="19201"/>
                    <a:pt x="14917" y="19227"/>
                  </a:cubicBezTo>
                  <a:cubicBezTo>
                    <a:pt x="14906" y="19177"/>
                    <a:pt x="14864" y="19243"/>
                    <a:pt x="14852" y="19195"/>
                  </a:cubicBezTo>
                  <a:cubicBezTo>
                    <a:pt x="14848" y="19136"/>
                    <a:pt x="14865" y="19153"/>
                    <a:pt x="14867" y="19118"/>
                  </a:cubicBezTo>
                  <a:cubicBezTo>
                    <a:pt x="14874" y="19119"/>
                    <a:pt x="14878" y="19109"/>
                    <a:pt x="14882" y="19100"/>
                  </a:cubicBezTo>
                  <a:lnTo>
                    <a:pt x="14889" y="19100"/>
                  </a:lnTo>
                  <a:cubicBezTo>
                    <a:pt x="14915" y="19064"/>
                    <a:pt x="14951" y="19099"/>
                    <a:pt x="14957" y="19191"/>
                  </a:cubicBezTo>
                  <a:close/>
                  <a:moveTo>
                    <a:pt x="14722" y="19595"/>
                  </a:moveTo>
                  <a:lnTo>
                    <a:pt x="14702" y="19595"/>
                  </a:lnTo>
                  <a:cubicBezTo>
                    <a:pt x="14701" y="19616"/>
                    <a:pt x="14697" y="19623"/>
                    <a:pt x="14692" y="19632"/>
                  </a:cubicBezTo>
                  <a:lnTo>
                    <a:pt x="14685" y="19632"/>
                  </a:lnTo>
                  <a:cubicBezTo>
                    <a:pt x="14677" y="19642"/>
                    <a:pt x="14654" y="19609"/>
                    <a:pt x="14654" y="19650"/>
                  </a:cubicBezTo>
                  <a:lnTo>
                    <a:pt x="14655" y="19668"/>
                  </a:lnTo>
                  <a:cubicBezTo>
                    <a:pt x="14633" y="19647"/>
                    <a:pt x="14639" y="19668"/>
                    <a:pt x="14620" y="19686"/>
                  </a:cubicBezTo>
                  <a:cubicBezTo>
                    <a:pt x="14621" y="19671"/>
                    <a:pt x="14624" y="19668"/>
                    <a:pt x="14624" y="19650"/>
                  </a:cubicBezTo>
                  <a:cubicBezTo>
                    <a:pt x="14637" y="19655"/>
                    <a:pt x="14612" y="19579"/>
                    <a:pt x="14635" y="19595"/>
                  </a:cubicBezTo>
                  <a:lnTo>
                    <a:pt x="14635" y="19522"/>
                  </a:lnTo>
                  <a:cubicBezTo>
                    <a:pt x="14629" y="19504"/>
                    <a:pt x="14626" y="19470"/>
                    <a:pt x="14620" y="19446"/>
                  </a:cubicBezTo>
                  <a:lnTo>
                    <a:pt x="14625" y="19449"/>
                  </a:lnTo>
                  <a:cubicBezTo>
                    <a:pt x="14640" y="19454"/>
                    <a:pt x="14641" y="19408"/>
                    <a:pt x="14655" y="19413"/>
                  </a:cubicBezTo>
                  <a:lnTo>
                    <a:pt x="14690" y="19409"/>
                  </a:lnTo>
                  <a:cubicBezTo>
                    <a:pt x="14703" y="19407"/>
                    <a:pt x="14715" y="19410"/>
                    <a:pt x="14720" y="19431"/>
                  </a:cubicBezTo>
                  <a:lnTo>
                    <a:pt x="14725" y="19428"/>
                  </a:lnTo>
                  <a:cubicBezTo>
                    <a:pt x="14730" y="19460"/>
                    <a:pt x="14741" y="19477"/>
                    <a:pt x="14737" y="19541"/>
                  </a:cubicBezTo>
                  <a:cubicBezTo>
                    <a:pt x="14731" y="19547"/>
                    <a:pt x="14728" y="19572"/>
                    <a:pt x="14720" y="19577"/>
                  </a:cubicBezTo>
                  <a:lnTo>
                    <a:pt x="14722" y="19595"/>
                  </a:lnTo>
                  <a:close/>
                  <a:moveTo>
                    <a:pt x="14390" y="20072"/>
                  </a:moveTo>
                  <a:cubicBezTo>
                    <a:pt x="14395" y="20040"/>
                    <a:pt x="14402" y="20019"/>
                    <a:pt x="14405" y="19981"/>
                  </a:cubicBezTo>
                  <a:cubicBezTo>
                    <a:pt x="14399" y="19975"/>
                    <a:pt x="14397" y="19945"/>
                    <a:pt x="14390" y="19941"/>
                  </a:cubicBezTo>
                  <a:cubicBezTo>
                    <a:pt x="14386" y="19925"/>
                    <a:pt x="14385" y="19904"/>
                    <a:pt x="14385" y="19872"/>
                  </a:cubicBezTo>
                  <a:cubicBezTo>
                    <a:pt x="14372" y="19808"/>
                    <a:pt x="14319" y="19887"/>
                    <a:pt x="14318" y="19777"/>
                  </a:cubicBezTo>
                  <a:cubicBezTo>
                    <a:pt x="14296" y="19763"/>
                    <a:pt x="14290" y="19801"/>
                    <a:pt x="14270" y="19795"/>
                  </a:cubicBezTo>
                  <a:cubicBezTo>
                    <a:pt x="14265" y="19795"/>
                    <a:pt x="14262" y="19810"/>
                    <a:pt x="14258" y="19814"/>
                  </a:cubicBezTo>
                  <a:lnTo>
                    <a:pt x="14255" y="19814"/>
                  </a:lnTo>
                  <a:lnTo>
                    <a:pt x="14238" y="19814"/>
                  </a:lnTo>
                  <a:cubicBezTo>
                    <a:pt x="14218" y="19788"/>
                    <a:pt x="14205" y="19743"/>
                    <a:pt x="14173" y="19759"/>
                  </a:cubicBezTo>
                  <a:cubicBezTo>
                    <a:pt x="14172" y="19848"/>
                    <a:pt x="14134" y="19804"/>
                    <a:pt x="14112" y="19814"/>
                  </a:cubicBezTo>
                  <a:lnTo>
                    <a:pt x="14113" y="19832"/>
                  </a:lnTo>
                  <a:lnTo>
                    <a:pt x="14107" y="19832"/>
                  </a:lnTo>
                  <a:lnTo>
                    <a:pt x="14087" y="19832"/>
                  </a:lnTo>
                  <a:lnTo>
                    <a:pt x="14083" y="19832"/>
                  </a:lnTo>
                  <a:cubicBezTo>
                    <a:pt x="14059" y="19861"/>
                    <a:pt x="14034" y="19887"/>
                    <a:pt x="14011" y="19923"/>
                  </a:cubicBezTo>
                  <a:cubicBezTo>
                    <a:pt x="14009" y="19961"/>
                    <a:pt x="14015" y="19975"/>
                    <a:pt x="14016" y="19999"/>
                  </a:cubicBezTo>
                  <a:cubicBezTo>
                    <a:pt x="14024" y="20001"/>
                    <a:pt x="14031" y="20002"/>
                    <a:pt x="14031" y="19981"/>
                  </a:cubicBezTo>
                  <a:cubicBezTo>
                    <a:pt x="14040" y="20004"/>
                    <a:pt x="14061" y="19980"/>
                    <a:pt x="14067" y="20014"/>
                  </a:cubicBezTo>
                  <a:lnTo>
                    <a:pt x="14036" y="20014"/>
                  </a:lnTo>
                  <a:cubicBezTo>
                    <a:pt x="14033" y="20030"/>
                    <a:pt x="14030" y="20046"/>
                    <a:pt x="14036" y="20050"/>
                  </a:cubicBezTo>
                  <a:cubicBezTo>
                    <a:pt x="14057" y="20086"/>
                    <a:pt x="14076" y="20044"/>
                    <a:pt x="14103" y="20072"/>
                  </a:cubicBezTo>
                  <a:cubicBezTo>
                    <a:pt x="14118" y="20069"/>
                    <a:pt x="14129" y="20077"/>
                    <a:pt x="14133" y="20109"/>
                  </a:cubicBezTo>
                  <a:lnTo>
                    <a:pt x="14137" y="20109"/>
                  </a:lnTo>
                  <a:cubicBezTo>
                    <a:pt x="14141" y="20118"/>
                    <a:pt x="14145" y="20128"/>
                    <a:pt x="14152" y="20127"/>
                  </a:cubicBezTo>
                  <a:cubicBezTo>
                    <a:pt x="14156" y="20186"/>
                    <a:pt x="14140" y="20164"/>
                    <a:pt x="14138" y="20200"/>
                  </a:cubicBezTo>
                  <a:lnTo>
                    <a:pt x="14138" y="20236"/>
                  </a:lnTo>
                  <a:lnTo>
                    <a:pt x="14138" y="20273"/>
                  </a:lnTo>
                  <a:cubicBezTo>
                    <a:pt x="14132" y="20291"/>
                    <a:pt x="14122" y="20302"/>
                    <a:pt x="14117" y="20327"/>
                  </a:cubicBezTo>
                  <a:cubicBezTo>
                    <a:pt x="14122" y="20399"/>
                    <a:pt x="14141" y="20424"/>
                    <a:pt x="14143" y="20509"/>
                  </a:cubicBezTo>
                  <a:cubicBezTo>
                    <a:pt x="14144" y="20531"/>
                    <a:pt x="14151" y="20529"/>
                    <a:pt x="14158" y="20527"/>
                  </a:cubicBezTo>
                  <a:lnTo>
                    <a:pt x="14158" y="20513"/>
                  </a:lnTo>
                  <a:cubicBezTo>
                    <a:pt x="14154" y="20509"/>
                    <a:pt x="14148" y="20509"/>
                    <a:pt x="14148" y="20491"/>
                  </a:cubicBezTo>
                  <a:cubicBezTo>
                    <a:pt x="14162" y="20494"/>
                    <a:pt x="14161" y="20440"/>
                    <a:pt x="14168" y="20418"/>
                  </a:cubicBezTo>
                  <a:cubicBezTo>
                    <a:pt x="14172" y="20398"/>
                    <a:pt x="14185" y="20426"/>
                    <a:pt x="14188" y="20367"/>
                  </a:cubicBezTo>
                  <a:cubicBezTo>
                    <a:pt x="14184" y="20363"/>
                    <a:pt x="14178" y="20363"/>
                    <a:pt x="14178" y="20345"/>
                  </a:cubicBezTo>
                  <a:cubicBezTo>
                    <a:pt x="14180" y="20279"/>
                    <a:pt x="14164" y="20276"/>
                    <a:pt x="14163" y="20218"/>
                  </a:cubicBezTo>
                  <a:lnTo>
                    <a:pt x="14178" y="20222"/>
                  </a:lnTo>
                  <a:cubicBezTo>
                    <a:pt x="14191" y="20198"/>
                    <a:pt x="14194" y="20227"/>
                    <a:pt x="14198" y="20200"/>
                  </a:cubicBezTo>
                  <a:cubicBezTo>
                    <a:pt x="14205" y="20199"/>
                    <a:pt x="14205" y="20176"/>
                    <a:pt x="14213" y="20182"/>
                  </a:cubicBezTo>
                  <a:lnTo>
                    <a:pt x="14220" y="20182"/>
                  </a:lnTo>
                  <a:cubicBezTo>
                    <a:pt x="14239" y="20174"/>
                    <a:pt x="14250" y="20122"/>
                    <a:pt x="14265" y="20200"/>
                  </a:cubicBezTo>
                  <a:cubicBezTo>
                    <a:pt x="14261" y="20148"/>
                    <a:pt x="14272" y="20153"/>
                    <a:pt x="14270" y="20109"/>
                  </a:cubicBezTo>
                  <a:cubicBezTo>
                    <a:pt x="14273" y="20108"/>
                    <a:pt x="14276" y="20106"/>
                    <a:pt x="14275" y="20090"/>
                  </a:cubicBezTo>
                  <a:cubicBezTo>
                    <a:pt x="14282" y="20072"/>
                    <a:pt x="14288" y="20061"/>
                    <a:pt x="14293" y="20036"/>
                  </a:cubicBezTo>
                  <a:lnTo>
                    <a:pt x="14300" y="20036"/>
                  </a:lnTo>
                  <a:cubicBezTo>
                    <a:pt x="14320" y="20041"/>
                    <a:pt x="14335" y="19990"/>
                    <a:pt x="14345" y="20054"/>
                  </a:cubicBezTo>
                  <a:cubicBezTo>
                    <a:pt x="14346" y="20106"/>
                    <a:pt x="14366" y="20084"/>
                    <a:pt x="14380" y="20087"/>
                  </a:cubicBezTo>
                  <a:cubicBezTo>
                    <a:pt x="14384" y="20083"/>
                    <a:pt x="14390" y="20090"/>
                    <a:pt x="14390" y="20072"/>
                  </a:cubicBezTo>
                  <a:close/>
                  <a:moveTo>
                    <a:pt x="14717" y="19154"/>
                  </a:moveTo>
                  <a:cubicBezTo>
                    <a:pt x="14705" y="19235"/>
                    <a:pt x="14676" y="19207"/>
                    <a:pt x="14650" y="19191"/>
                  </a:cubicBezTo>
                  <a:cubicBezTo>
                    <a:pt x="14645" y="19191"/>
                    <a:pt x="14643" y="19176"/>
                    <a:pt x="14639" y="19173"/>
                  </a:cubicBezTo>
                  <a:cubicBezTo>
                    <a:pt x="14628" y="19132"/>
                    <a:pt x="14665" y="19102"/>
                    <a:pt x="14685" y="19114"/>
                  </a:cubicBezTo>
                  <a:cubicBezTo>
                    <a:pt x="14699" y="19115"/>
                    <a:pt x="14717" y="19107"/>
                    <a:pt x="14717" y="19154"/>
                  </a:cubicBezTo>
                  <a:close/>
                  <a:moveTo>
                    <a:pt x="15136" y="18109"/>
                  </a:moveTo>
                  <a:cubicBezTo>
                    <a:pt x="15134" y="18132"/>
                    <a:pt x="15128" y="18147"/>
                    <a:pt x="15119" y="18146"/>
                  </a:cubicBezTo>
                  <a:lnTo>
                    <a:pt x="15109" y="18146"/>
                  </a:lnTo>
                  <a:cubicBezTo>
                    <a:pt x="15084" y="18150"/>
                    <a:pt x="15093" y="18120"/>
                    <a:pt x="15094" y="18055"/>
                  </a:cubicBezTo>
                  <a:lnTo>
                    <a:pt x="15069" y="18051"/>
                  </a:lnTo>
                  <a:cubicBezTo>
                    <a:pt x="15069" y="18001"/>
                    <a:pt x="15078" y="18015"/>
                    <a:pt x="15069" y="17978"/>
                  </a:cubicBezTo>
                  <a:cubicBezTo>
                    <a:pt x="15080" y="17970"/>
                    <a:pt x="15079" y="18008"/>
                    <a:pt x="15079" y="18036"/>
                  </a:cubicBezTo>
                  <a:cubicBezTo>
                    <a:pt x="15109" y="18007"/>
                    <a:pt x="15123" y="18038"/>
                    <a:pt x="15136" y="18109"/>
                  </a:cubicBezTo>
                  <a:close/>
                  <a:moveTo>
                    <a:pt x="14809" y="18699"/>
                  </a:moveTo>
                  <a:cubicBezTo>
                    <a:pt x="14808" y="18661"/>
                    <a:pt x="14785" y="18695"/>
                    <a:pt x="14782" y="18663"/>
                  </a:cubicBezTo>
                  <a:cubicBezTo>
                    <a:pt x="14768" y="18636"/>
                    <a:pt x="14758" y="18687"/>
                    <a:pt x="14754" y="18608"/>
                  </a:cubicBezTo>
                  <a:cubicBezTo>
                    <a:pt x="14731" y="18611"/>
                    <a:pt x="14708" y="18623"/>
                    <a:pt x="14690" y="18645"/>
                  </a:cubicBezTo>
                  <a:cubicBezTo>
                    <a:pt x="14693" y="18659"/>
                    <a:pt x="14697" y="18678"/>
                    <a:pt x="14697" y="18703"/>
                  </a:cubicBezTo>
                  <a:cubicBezTo>
                    <a:pt x="14731" y="18690"/>
                    <a:pt x="14736" y="18692"/>
                    <a:pt x="14759" y="18736"/>
                  </a:cubicBezTo>
                  <a:cubicBezTo>
                    <a:pt x="14781" y="18743"/>
                    <a:pt x="14797" y="18731"/>
                    <a:pt x="14809" y="18699"/>
                  </a:cubicBezTo>
                  <a:close/>
                  <a:moveTo>
                    <a:pt x="14579" y="19173"/>
                  </a:moveTo>
                  <a:lnTo>
                    <a:pt x="14575" y="19173"/>
                  </a:lnTo>
                  <a:cubicBezTo>
                    <a:pt x="14562" y="19173"/>
                    <a:pt x="14547" y="19180"/>
                    <a:pt x="14540" y="19154"/>
                  </a:cubicBezTo>
                  <a:cubicBezTo>
                    <a:pt x="14528" y="19143"/>
                    <a:pt x="14502" y="19178"/>
                    <a:pt x="14499" y="19136"/>
                  </a:cubicBezTo>
                  <a:lnTo>
                    <a:pt x="14494" y="19133"/>
                  </a:lnTo>
                  <a:lnTo>
                    <a:pt x="14489" y="19136"/>
                  </a:lnTo>
                  <a:cubicBezTo>
                    <a:pt x="14489" y="19152"/>
                    <a:pt x="14487" y="19154"/>
                    <a:pt x="14484" y="19154"/>
                  </a:cubicBezTo>
                  <a:lnTo>
                    <a:pt x="14454" y="19154"/>
                  </a:lnTo>
                  <a:lnTo>
                    <a:pt x="14424" y="19154"/>
                  </a:lnTo>
                  <a:cubicBezTo>
                    <a:pt x="14419" y="19158"/>
                    <a:pt x="14419" y="19148"/>
                    <a:pt x="14419" y="19136"/>
                  </a:cubicBezTo>
                  <a:cubicBezTo>
                    <a:pt x="14397" y="19141"/>
                    <a:pt x="14395" y="19106"/>
                    <a:pt x="14378" y="19136"/>
                  </a:cubicBezTo>
                  <a:cubicBezTo>
                    <a:pt x="14365" y="19077"/>
                    <a:pt x="14342" y="19119"/>
                    <a:pt x="14327" y="19096"/>
                  </a:cubicBezTo>
                  <a:cubicBezTo>
                    <a:pt x="14325" y="19058"/>
                    <a:pt x="14330" y="19052"/>
                    <a:pt x="14332" y="19027"/>
                  </a:cubicBezTo>
                  <a:lnTo>
                    <a:pt x="14337" y="19023"/>
                  </a:lnTo>
                  <a:lnTo>
                    <a:pt x="14388" y="19027"/>
                  </a:lnTo>
                  <a:lnTo>
                    <a:pt x="14449" y="19027"/>
                  </a:lnTo>
                  <a:lnTo>
                    <a:pt x="14479" y="19027"/>
                  </a:lnTo>
                  <a:lnTo>
                    <a:pt x="14484" y="19023"/>
                  </a:lnTo>
                  <a:cubicBezTo>
                    <a:pt x="14483" y="19039"/>
                    <a:pt x="14486" y="19041"/>
                    <a:pt x="14489" y="19042"/>
                  </a:cubicBezTo>
                  <a:lnTo>
                    <a:pt x="14514" y="19045"/>
                  </a:lnTo>
                  <a:lnTo>
                    <a:pt x="14539" y="19042"/>
                  </a:lnTo>
                  <a:lnTo>
                    <a:pt x="14560" y="19045"/>
                  </a:lnTo>
                  <a:lnTo>
                    <a:pt x="14559" y="19063"/>
                  </a:lnTo>
                  <a:lnTo>
                    <a:pt x="14579" y="19063"/>
                  </a:lnTo>
                  <a:cubicBezTo>
                    <a:pt x="14584" y="19067"/>
                    <a:pt x="14586" y="19083"/>
                    <a:pt x="14589" y="19100"/>
                  </a:cubicBezTo>
                  <a:cubicBezTo>
                    <a:pt x="14583" y="19102"/>
                    <a:pt x="14581" y="19073"/>
                    <a:pt x="14579" y="19100"/>
                  </a:cubicBezTo>
                  <a:cubicBezTo>
                    <a:pt x="14587" y="19136"/>
                    <a:pt x="14578" y="19123"/>
                    <a:pt x="14579" y="19173"/>
                  </a:cubicBezTo>
                  <a:close/>
                  <a:moveTo>
                    <a:pt x="15191" y="17720"/>
                  </a:moveTo>
                  <a:cubicBezTo>
                    <a:pt x="15179" y="17757"/>
                    <a:pt x="15160" y="17764"/>
                    <a:pt x="15151" y="17705"/>
                  </a:cubicBezTo>
                  <a:cubicBezTo>
                    <a:pt x="15157" y="17674"/>
                    <a:pt x="15161" y="17630"/>
                    <a:pt x="15176" y="17629"/>
                  </a:cubicBezTo>
                  <a:cubicBezTo>
                    <a:pt x="15177" y="17573"/>
                    <a:pt x="15170" y="17487"/>
                    <a:pt x="15186" y="17483"/>
                  </a:cubicBezTo>
                  <a:cubicBezTo>
                    <a:pt x="15207" y="17559"/>
                    <a:pt x="15181" y="17591"/>
                    <a:pt x="15191" y="17720"/>
                  </a:cubicBezTo>
                  <a:close/>
                  <a:moveTo>
                    <a:pt x="14769" y="18546"/>
                  </a:moveTo>
                  <a:cubicBezTo>
                    <a:pt x="14754" y="18513"/>
                    <a:pt x="14734" y="18505"/>
                    <a:pt x="14724" y="18455"/>
                  </a:cubicBezTo>
                  <a:lnTo>
                    <a:pt x="14714" y="18455"/>
                  </a:lnTo>
                  <a:cubicBezTo>
                    <a:pt x="14680" y="18431"/>
                    <a:pt x="14724" y="18414"/>
                    <a:pt x="14709" y="18350"/>
                  </a:cubicBezTo>
                  <a:lnTo>
                    <a:pt x="14707" y="18310"/>
                  </a:lnTo>
                  <a:cubicBezTo>
                    <a:pt x="14731" y="18252"/>
                    <a:pt x="14804" y="18204"/>
                    <a:pt x="14821" y="18310"/>
                  </a:cubicBezTo>
                  <a:lnTo>
                    <a:pt x="14831" y="18310"/>
                  </a:lnTo>
                  <a:lnTo>
                    <a:pt x="14829" y="18291"/>
                  </a:lnTo>
                  <a:lnTo>
                    <a:pt x="14836" y="18291"/>
                  </a:lnTo>
                  <a:cubicBezTo>
                    <a:pt x="14850" y="18307"/>
                    <a:pt x="14848" y="18266"/>
                    <a:pt x="14861" y="18273"/>
                  </a:cubicBezTo>
                  <a:cubicBezTo>
                    <a:pt x="14857" y="18198"/>
                    <a:pt x="14877" y="18211"/>
                    <a:pt x="14871" y="18127"/>
                  </a:cubicBezTo>
                  <a:cubicBezTo>
                    <a:pt x="14828" y="18094"/>
                    <a:pt x="14817" y="18046"/>
                    <a:pt x="14764" y="18069"/>
                  </a:cubicBezTo>
                  <a:lnTo>
                    <a:pt x="14759" y="18073"/>
                  </a:lnTo>
                  <a:cubicBezTo>
                    <a:pt x="14737" y="18057"/>
                    <a:pt x="14719" y="18146"/>
                    <a:pt x="14709" y="18109"/>
                  </a:cubicBezTo>
                  <a:lnTo>
                    <a:pt x="14694" y="18106"/>
                  </a:lnTo>
                  <a:cubicBezTo>
                    <a:pt x="14675" y="18118"/>
                    <a:pt x="14672" y="18081"/>
                    <a:pt x="14674" y="18018"/>
                  </a:cubicBezTo>
                  <a:cubicBezTo>
                    <a:pt x="14686" y="17978"/>
                    <a:pt x="14714" y="17980"/>
                    <a:pt x="14719" y="17964"/>
                  </a:cubicBezTo>
                  <a:cubicBezTo>
                    <a:pt x="14736" y="17980"/>
                    <a:pt x="14726" y="17822"/>
                    <a:pt x="14707" y="17851"/>
                  </a:cubicBezTo>
                  <a:lnTo>
                    <a:pt x="14704" y="17851"/>
                  </a:lnTo>
                  <a:cubicBezTo>
                    <a:pt x="14688" y="17838"/>
                    <a:pt x="14654" y="17769"/>
                    <a:pt x="14612" y="17796"/>
                  </a:cubicBezTo>
                  <a:lnTo>
                    <a:pt x="14614" y="17778"/>
                  </a:lnTo>
                  <a:lnTo>
                    <a:pt x="14607" y="17778"/>
                  </a:lnTo>
                  <a:lnTo>
                    <a:pt x="14597" y="17778"/>
                  </a:lnTo>
                  <a:lnTo>
                    <a:pt x="14594" y="17778"/>
                  </a:lnTo>
                  <a:cubicBezTo>
                    <a:pt x="14587" y="17741"/>
                    <a:pt x="14576" y="17713"/>
                    <a:pt x="14562" y="17701"/>
                  </a:cubicBezTo>
                  <a:cubicBezTo>
                    <a:pt x="14560" y="17726"/>
                    <a:pt x="14555" y="17740"/>
                    <a:pt x="14557" y="17778"/>
                  </a:cubicBezTo>
                  <a:cubicBezTo>
                    <a:pt x="14550" y="17806"/>
                    <a:pt x="14536" y="17816"/>
                    <a:pt x="14520" y="17814"/>
                  </a:cubicBezTo>
                  <a:lnTo>
                    <a:pt x="14522" y="17796"/>
                  </a:lnTo>
                  <a:cubicBezTo>
                    <a:pt x="14513" y="17794"/>
                    <a:pt x="14510" y="17818"/>
                    <a:pt x="14500" y="17814"/>
                  </a:cubicBezTo>
                  <a:lnTo>
                    <a:pt x="14502" y="17832"/>
                  </a:lnTo>
                  <a:lnTo>
                    <a:pt x="14475" y="17832"/>
                  </a:lnTo>
                  <a:cubicBezTo>
                    <a:pt x="14476" y="17884"/>
                    <a:pt x="14444" y="17817"/>
                    <a:pt x="14445" y="17869"/>
                  </a:cubicBezTo>
                  <a:cubicBezTo>
                    <a:pt x="14415" y="17851"/>
                    <a:pt x="14425" y="17969"/>
                    <a:pt x="14440" y="17982"/>
                  </a:cubicBezTo>
                  <a:lnTo>
                    <a:pt x="14462" y="17978"/>
                  </a:lnTo>
                  <a:lnTo>
                    <a:pt x="14472" y="17978"/>
                  </a:lnTo>
                  <a:cubicBezTo>
                    <a:pt x="14499" y="17982"/>
                    <a:pt x="14532" y="17969"/>
                    <a:pt x="14552" y="18000"/>
                  </a:cubicBezTo>
                  <a:lnTo>
                    <a:pt x="14557" y="17996"/>
                  </a:lnTo>
                  <a:cubicBezTo>
                    <a:pt x="14581" y="17976"/>
                    <a:pt x="14578" y="18059"/>
                    <a:pt x="14577" y="18127"/>
                  </a:cubicBezTo>
                  <a:lnTo>
                    <a:pt x="14552" y="18124"/>
                  </a:lnTo>
                  <a:cubicBezTo>
                    <a:pt x="14535" y="18112"/>
                    <a:pt x="14504" y="18151"/>
                    <a:pt x="14495" y="18109"/>
                  </a:cubicBezTo>
                  <a:lnTo>
                    <a:pt x="14472" y="18109"/>
                  </a:lnTo>
                  <a:cubicBezTo>
                    <a:pt x="14466" y="18106"/>
                    <a:pt x="14458" y="18113"/>
                    <a:pt x="14457" y="18091"/>
                  </a:cubicBezTo>
                  <a:lnTo>
                    <a:pt x="14450" y="18091"/>
                  </a:lnTo>
                  <a:lnTo>
                    <a:pt x="14410" y="18091"/>
                  </a:lnTo>
                  <a:lnTo>
                    <a:pt x="14400" y="18091"/>
                  </a:lnTo>
                  <a:lnTo>
                    <a:pt x="14380" y="18091"/>
                  </a:lnTo>
                  <a:lnTo>
                    <a:pt x="14370" y="18091"/>
                  </a:lnTo>
                  <a:cubicBezTo>
                    <a:pt x="14363" y="18093"/>
                    <a:pt x="14356" y="18094"/>
                    <a:pt x="14355" y="18073"/>
                  </a:cubicBezTo>
                  <a:cubicBezTo>
                    <a:pt x="14336" y="18060"/>
                    <a:pt x="14332" y="18104"/>
                    <a:pt x="14313" y="18091"/>
                  </a:cubicBezTo>
                  <a:cubicBezTo>
                    <a:pt x="14305" y="18122"/>
                    <a:pt x="14284" y="18106"/>
                    <a:pt x="14268" y="18109"/>
                  </a:cubicBezTo>
                  <a:lnTo>
                    <a:pt x="14253" y="18106"/>
                  </a:lnTo>
                  <a:lnTo>
                    <a:pt x="14248" y="18109"/>
                  </a:lnTo>
                  <a:lnTo>
                    <a:pt x="14198" y="18109"/>
                  </a:lnTo>
                  <a:cubicBezTo>
                    <a:pt x="14178" y="18124"/>
                    <a:pt x="14181" y="18112"/>
                    <a:pt x="14158" y="18109"/>
                  </a:cubicBezTo>
                  <a:cubicBezTo>
                    <a:pt x="14126" y="18166"/>
                    <a:pt x="14090" y="18120"/>
                    <a:pt x="14068" y="18146"/>
                  </a:cubicBezTo>
                  <a:cubicBezTo>
                    <a:pt x="14009" y="18204"/>
                    <a:pt x="13952" y="18316"/>
                    <a:pt x="13890" y="18310"/>
                  </a:cubicBezTo>
                  <a:cubicBezTo>
                    <a:pt x="13882" y="18320"/>
                    <a:pt x="13864" y="18288"/>
                    <a:pt x="13865" y="18328"/>
                  </a:cubicBezTo>
                  <a:cubicBezTo>
                    <a:pt x="13864" y="18389"/>
                    <a:pt x="13885" y="18422"/>
                    <a:pt x="13896" y="18382"/>
                  </a:cubicBezTo>
                  <a:cubicBezTo>
                    <a:pt x="13935" y="18370"/>
                    <a:pt x="13953" y="18436"/>
                    <a:pt x="13991" y="18422"/>
                  </a:cubicBezTo>
                  <a:lnTo>
                    <a:pt x="14067" y="18419"/>
                  </a:lnTo>
                  <a:cubicBezTo>
                    <a:pt x="14075" y="18408"/>
                    <a:pt x="14098" y="18441"/>
                    <a:pt x="14098" y="18401"/>
                  </a:cubicBezTo>
                  <a:lnTo>
                    <a:pt x="14102" y="18401"/>
                  </a:lnTo>
                  <a:lnTo>
                    <a:pt x="14108" y="18401"/>
                  </a:lnTo>
                  <a:lnTo>
                    <a:pt x="14143" y="18404"/>
                  </a:lnTo>
                  <a:lnTo>
                    <a:pt x="14158" y="18401"/>
                  </a:lnTo>
                  <a:cubicBezTo>
                    <a:pt x="14166" y="18409"/>
                    <a:pt x="14156" y="18427"/>
                    <a:pt x="14158" y="18459"/>
                  </a:cubicBezTo>
                  <a:cubicBezTo>
                    <a:pt x="14188" y="18437"/>
                    <a:pt x="14241" y="18501"/>
                    <a:pt x="14253" y="18419"/>
                  </a:cubicBezTo>
                  <a:lnTo>
                    <a:pt x="14253" y="18382"/>
                  </a:lnTo>
                  <a:lnTo>
                    <a:pt x="14255" y="18364"/>
                  </a:lnTo>
                  <a:lnTo>
                    <a:pt x="14278" y="18364"/>
                  </a:lnTo>
                  <a:cubicBezTo>
                    <a:pt x="14279" y="18353"/>
                    <a:pt x="14279" y="18343"/>
                    <a:pt x="14283" y="18346"/>
                  </a:cubicBezTo>
                  <a:cubicBezTo>
                    <a:pt x="14309" y="18334"/>
                    <a:pt x="14348" y="18370"/>
                    <a:pt x="14365" y="18328"/>
                  </a:cubicBezTo>
                  <a:lnTo>
                    <a:pt x="14405" y="18328"/>
                  </a:lnTo>
                  <a:cubicBezTo>
                    <a:pt x="14424" y="18370"/>
                    <a:pt x="14463" y="18334"/>
                    <a:pt x="14490" y="18346"/>
                  </a:cubicBezTo>
                  <a:lnTo>
                    <a:pt x="14507" y="18346"/>
                  </a:lnTo>
                  <a:lnTo>
                    <a:pt x="14510" y="18346"/>
                  </a:lnTo>
                  <a:cubicBezTo>
                    <a:pt x="14518" y="18341"/>
                    <a:pt x="14521" y="18367"/>
                    <a:pt x="14527" y="18368"/>
                  </a:cubicBezTo>
                  <a:cubicBezTo>
                    <a:pt x="14534" y="18367"/>
                    <a:pt x="14538" y="18376"/>
                    <a:pt x="14542" y="18386"/>
                  </a:cubicBezTo>
                  <a:cubicBezTo>
                    <a:pt x="14552" y="18417"/>
                    <a:pt x="14560" y="18448"/>
                    <a:pt x="14577" y="18455"/>
                  </a:cubicBezTo>
                  <a:cubicBezTo>
                    <a:pt x="14587" y="18459"/>
                    <a:pt x="14588" y="18438"/>
                    <a:pt x="14597" y="18441"/>
                  </a:cubicBezTo>
                  <a:cubicBezTo>
                    <a:pt x="14600" y="18465"/>
                    <a:pt x="14608" y="18474"/>
                    <a:pt x="14617" y="18477"/>
                  </a:cubicBezTo>
                  <a:cubicBezTo>
                    <a:pt x="14638" y="18541"/>
                    <a:pt x="14708" y="18431"/>
                    <a:pt x="14714" y="18550"/>
                  </a:cubicBezTo>
                  <a:cubicBezTo>
                    <a:pt x="14720" y="18551"/>
                    <a:pt x="14721" y="18573"/>
                    <a:pt x="14729" y="18568"/>
                  </a:cubicBezTo>
                  <a:cubicBezTo>
                    <a:pt x="14741" y="18532"/>
                    <a:pt x="14757" y="18599"/>
                    <a:pt x="14769" y="18546"/>
                  </a:cubicBezTo>
                  <a:close/>
                  <a:moveTo>
                    <a:pt x="14273" y="19388"/>
                  </a:moveTo>
                  <a:cubicBezTo>
                    <a:pt x="14266" y="19384"/>
                    <a:pt x="14255" y="19398"/>
                    <a:pt x="14253" y="19373"/>
                  </a:cubicBezTo>
                  <a:cubicBezTo>
                    <a:pt x="14253" y="19373"/>
                    <a:pt x="14248" y="19369"/>
                    <a:pt x="14248" y="19369"/>
                  </a:cubicBezTo>
                  <a:lnTo>
                    <a:pt x="14223" y="19373"/>
                  </a:lnTo>
                  <a:cubicBezTo>
                    <a:pt x="14220" y="19374"/>
                    <a:pt x="14217" y="19376"/>
                    <a:pt x="14218" y="19391"/>
                  </a:cubicBezTo>
                  <a:cubicBezTo>
                    <a:pt x="14231" y="19410"/>
                    <a:pt x="14273" y="19438"/>
                    <a:pt x="14273" y="19388"/>
                  </a:cubicBezTo>
                  <a:close/>
                  <a:moveTo>
                    <a:pt x="14088" y="19559"/>
                  </a:moveTo>
                  <a:cubicBezTo>
                    <a:pt x="14104" y="19575"/>
                    <a:pt x="14098" y="19508"/>
                    <a:pt x="14108" y="19500"/>
                  </a:cubicBezTo>
                  <a:cubicBezTo>
                    <a:pt x="14104" y="19473"/>
                    <a:pt x="14094" y="19461"/>
                    <a:pt x="14082" y="19464"/>
                  </a:cubicBezTo>
                  <a:cubicBezTo>
                    <a:pt x="14080" y="19507"/>
                    <a:pt x="14084" y="19537"/>
                    <a:pt x="14088" y="19559"/>
                  </a:cubicBezTo>
                  <a:close/>
                  <a:moveTo>
                    <a:pt x="14265" y="19100"/>
                  </a:moveTo>
                  <a:cubicBezTo>
                    <a:pt x="14242" y="19134"/>
                    <a:pt x="14258" y="19027"/>
                    <a:pt x="14240" y="19045"/>
                  </a:cubicBezTo>
                  <a:cubicBezTo>
                    <a:pt x="14241" y="19093"/>
                    <a:pt x="14240" y="19124"/>
                    <a:pt x="14227" y="19118"/>
                  </a:cubicBezTo>
                  <a:cubicBezTo>
                    <a:pt x="14224" y="19119"/>
                    <a:pt x="14221" y="19121"/>
                    <a:pt x="14222" y="19136"/>
                  </a:cubicBezTo>
                  <a:lnTo>
                    <a:pt x="14202" y="19136"/>
                  </a:lnTo>
                  <a:lnTo>
                    <a:pt x="14182" y="19136"/>
                  </a:lnTo>
                  <a:cubicBezTo>
                    <a:pt x="14183" y="19121"/>
                    <a:pt x="14180" y="19119"/>
                    <a:pt x="14177" y="19118"/>
                  </a:cubicBezTo>
                  <a:lnTo>
                    <a:pt x="14167" y="19118"/>
                  </a:lnTo>
                  <a:cubicBezTo>
                    <a:pt x="14149" y="19111"/>
                    <a:pt x="14124" y="19041"/>
                    <a:pt x="14145" y="19005"/>
                  </a:cubicBezTo>
                  <a:lnTo>
                    <a:pt x="14180" y="19009"/>
                  </a:lnTo>
                  <a:lnTo>
                    <a:pt x="14210" y="19009"/>
                  </a:lnTo>
                  <a:cubicBezTo>
                    <a:pt x="14216" y="19012"/>
                    <a:pt x="14220" y="19005"/>
                    <a:pt x="14222" y="18991"/>
                  </a:cubicBezTo>
                  <a:cubicBezTo>
                    <a:pt x="14230" y="18985"/>
                    <a:pt x="14230" y="19008"/>
                    <a:pt x="14237" y="19009"/>
                  </a:cubicBezTo>
                  <a:cubicBezTo>
                    <a:pt x="14237" y="19049"/>
                    <a:pt x="14258" y="19013"/>
                    <a:pt x="14267" y="19023"/>
                  </a:cubicBezTo>
                  <a:cubicBezTo>
                    <a:pt x="14267" y="19023"/>
                    <a:pt x="14265" y="19100"/>
                    <a:pt x="14265" y="19100"/>
                  </a:cubicBezTo>
                  <a:close/>
                  <a:moveTo>
                    <a:pt x="14740" y="17683"/>
                  </a:moveTo>
                  <a:cubicBezTo>
                    <a:pt x="14729" y="17455"/>
                    <a:pt x="14666" y="17606"/>
                    <a:pt x="14630" y="17625"/>
                  </a:cubicBezTo>
                  <a:cubicBezTo>
                    <a:pt x="14642" y="17644"/>
                    <a:pt x="14661" y="17644"/>
                    <a:pt x="14675" y="17607"/>
                  </a:cubicBezTo>
                  <a:cubicBezTo>
                    <a:pt x="14697" y="17652"/>
                    <a:pt x="14704" y="17734"/>
                    <a:pt x="14740" y="17683"/>
                  </a:cubicBezTo>
                  <a:close/>
                  <a:moveTo>
                    <a:pt x="15106" y="16653"/>
                  </a:moveTo>
                  <a:cubicBezTo>
                    <a:pt x="15113" y="16629"/>
                    <a:pt x="15113" y="16567"/>
                    <a:pt x="15106" y="16543"/>
                  </a:cubicBezTo>
                  <a:lnTo>
                    <a:pt x="15096" y="16543"/>
                  </a:lnTo>
                  <a:lnTo>
                    <a:pt x="15066" y="16543"/>
                  </a:lnTo>
                  <a:cubicBezTo>
                    <a:pt x="15065" y="16565"/>
                    <a:pt x="15058" y="16563"/>
                    <a:pt x="15051" y="16561"/>
                  </a:cubicBezTo>
                  <a:lnTo>
                    <a:pt x="15044" y="16561"/>
                  </a:lnTo>
                  <a:cubicBezTo>
                    <a:pt x="15044" y="16579"/>
                    <a:pt x="15040" y="16576"/>
                    <a:pt x="15036" y="16580"/>
                  </a:cubicBezTo>
                  <a:cubicBezTo>
                    <a:pt x="15034" y="16622"/>
                    <a:pt x="15037" y="16649"/>
                    <a:pt x="15041" y="16671"/>
                  </a:cubicBezTo>
                  <a:lnTo>
                    <a:pt x="15051" y="16671"/>
                  </a:lnTo>
                  <a:cubicBezTo>
                    <a:pt x="15051" y="16671"/>
                    <a:pt x="15054" y="16671"/>
                    <a:pt x="15054" y="16671"/>
                  </a:cubicBezTo>
                  <a:cubicBezTo>
                    <a:pt x="15073" y="16676"/>
                    <a:pt x="15087" y="16668"/>
                    <a:pt x="15099" y="16653"/>
                  </a:cubicBezTo>
                  <a:lnTo>
                    <a:pt x="15106" y="16653"/>
                  </a:lnTo>
                  <a:close/>
                  <a:moveTo>
                    <a:pt x="14642" y="17432"/>
                  </a:moveTo>
                  <a:cubicBezTo>
                    <a:pt x="14658" y="17375"/>
                    <a:pt x="14625" y="17401"/>
                    <a:pt x="14612" y="17395"/>
                  </a:cubicBezTo>
                  <a:cubicBezTo>
                    <a:pt x="14600" y="17401"/>
                    <a:pt x="14593" y="17393"/>
                    <a:pt x="14587" y="17377"/>
                  </a:cubicBezTo>
                  <a:cubicBezTo>
                    <a:pt x="14591" y="17427"/>
                    <a:pt x="14563" y="17364"/>
                    <a:pt x="14567" y="17414"/>
                  </a:cubicBezTo>
                  <a:cubicBezTo>
                    <a:pt x="14576" y="17496"/>
                    <a:pt x="14603" y="17440"/>
                    <a:pt x="14610" y="17450"/>
                  </a:cubicBezTo>
                  <a:cubicBezTo>
                    <a:pt x="14623" y="17452"/>
                    <a:pt x="14636" y="17453"/>
                    <a:pt x="14642" y="17432"/>
                  </a:cubicBezTo>
                  <a:close/>
                  <a:moveTo>
                    <a:pt x="14373" y="17785"/>
                  </a:moveTo>
                  <a:cubicBezTo>
                    <a:pt x="14377" y="17769"/>
                    <a:pt x="14380" y="17753"/>
                    <a:pt x="14373" y="17749"/>
                  </a:cubicBezTo>
                  <a:cubicBezTo>
                    <a:pt x="14360" y="17681"/>
                    <a:pt x="14332" y="17755"/>
                    <a:pt x="14323" y="17690"/>
                  </a:cubicBezTo>
                  <a:cubicBezTo>
                    <a:pt x="14327" y="17760"/>
                    <a:pt x="14297" y="17706"/>
                    <a:pt x="14303" y="17785"/>
                  </a:cubicBezTo>
                  <a:lnTo>
                    <a:pt x="14313" y="17785"/>
                  </a:lnTo>
                  <a:lnTo>
                    <a:pt x="14323" y="17785"/>
                  </a:lnTo>
                  <a:lnTo>
                    <a:pt x="14358" y="17781"/>
                  </a:lnTo>
                  <a:lnTo>
                    <a:pt x="14368" y="17781"/>
                  </a:lnTo>
                  <a:lnTo>
                    <a:pt x="14373" y="17785"/>
                  </a:lnTo>
                  <a:close/>
                  <a:moveTo>
                    <a:pt x="14702" y="17060"/>
                  </a:moveTo>
                  <a:lnTo>
                    <a:pt x="14685" y="17060"/>
                  </a:lnTo>
                  <a:cubicBezTo>
                    <a:pt x="14677" y="17065"/>
                    <a:pt x="14660" y="17042"/>
                    <a:pt x="14665" y="17097"/>
                  </a:cubicBezTo>
                  <a:cubicBezTo>
                    <a:pt x="14681" y="17100"/>
                    <a:pt x="14697" y="17098"/>
                    <a:pt x="14702" y="17060"/>
                  </a:cubicBezTo>
                  <a:close/>
                  <a:moveTo>
                    <a:pt x="14300" y="17931"/>
                  </a:moveTo>
                  <a:cubicBezTo>
                    <a:pt x="14311" y="17927"/>
                    <a:pt x="14321" y="17910"/>
                    <a:pt x="14323" y="17865"/>
                  </a:cubicBezTo>
                  <a:lnTo>
                    <a:pt x="14283" y="17865"/>
                  </a:lnTo>
                  <a:lnTo>
                    <a:pt x="14273" y="17865"/>
                  </a:lnTo>
                  <a:cubicBezTo>
                    <a:pt x="14269" y="17878"/>
                    <a:pt x="14258" y="17894"/>
                    <a:pt x="14257" y="17865"/>
                  </a:cubicBezTo>
                  <a:lnTo>
                    <a:pt x="14253" y="17865"/>
                  </a:lnTo>
                  <a:lnTo>
                    <a:pt x="14247" y="17865"/>
                  </a:lnTo>
                  <a:cubicBezTo>
                    <a:pt x="14240" y="17923"/>
                    <a:pt x="14224" y="17840"/>
                    <a:pt x="14218" y="17883"/>
                  </a:cubicBezTo>
                  <a:cubicBezTo>
                    <a:pt x="14217" y="17863"/>
                    <a:pt x="14212" y="17873"/>
                    <a:pt x="14212" y="17883"/>
                  </a:cubicBezTo>
                  <a:cubicBezTo>
                    <a:pt x="14204" y="17874"/>
                    <a:pt x="14186" y="17905"/>
                    <a:pt x="14187" y="17865"/>
                  </a:cubicBezTo>
                  <a:lnTo>
                    <a:pt x="14182" y="17862"/>
                  </a:lnTo>
                  <a:cubicBezTo>
                    <a:pt x="14178" y="17866"/>
                    <a:pt x="14172" y="17866"/>
                    <a:pt x="14172" y="17883"/>
                  </a:cubicBezTo>
                  <a:lnTo>
                    <a:pt x="14152" y="17883"/>
                  </a:lnTo>
                  <a:cubicBezTo>
                    <a:pt x="14141" y="17850"/>
                    <a:pt x="14129" y="17851"/>
                    <a:pt x="14117" y="17865"/>
                  </a:cubicBezTo>
                  <a:cubicBezTo>
                    <a:pt x="14103" y="17865"/>
                    <a:pt x="14088" y="17858"/>
                    <a:pt x="14082" y="17883"/>
                  </a:cubicBezTo>
                  <a:cubicBezTo>
                    <a:pt x="14069" y="17881"/>
                    <a:pt x="14056" y="17880"/>
                    <a:pt x="14050" y="17902"/>
                  </a:cubicBezTo>
                  <a:cubicBezTo>
                    <a:pt x="14078" y="17937"/>
                    <a:pt x="14106" y="17927"/>
                    <a:pt x="14135" y="17920"/>
                  </a:cubicBezTo>
                  <a:cubicBezTo>
                    <a:pt x="14136" y="17941"/>
                    <a:pt x="14144" y="17935"/>
                    <a:pt x="14150" y="17938"/>
                  </a:cubicBezTo>
                  <a:cubicBezTo>
                    <a:pt x="14152" y="17969"/>
                    <a:pt x="14146" y="17972"/>
                    <a:pt x="14140" y="17975"/>
                  </a:cubicBezTo>
                  <a:cubicBezTo>
                    <a:pt x="14123" y="17944"/>
                    <a:pt x="14113" y="17992"/>
                    <a:pt x="14092" y="17993"/>
                  </a:cubicBezTo>
                  <a:cubicBezTo>
                    <a:pt x="14093" y="18013"/>
                    <a:pt x="14101" y="18005"/>
                    <a:pt x="14102" y="18029"/>
                  </a:cubicBezTo>
                  <a:cubicBezTo>
                    <a:pt x="14107" y="18032"/>
                    <a:pt x="14116" y="18026"/>
                    <a:pt x="14117" y="18047"/>
                  </a:cubicBezTo>
                  <a:cubicBezTo>
                    <a:pt x="14129" y="18032"/>
                    <a:pt x="14143" y="18023"/>
                    <a:pt x="14162" y="18029"/>
                  </a:cubicBezTo>
                  <a:cubicBezTo>
                    <a:pt x="14170" y="17987"/>
                    <a:pt x="14200" y="18023"/>
                    <a:pt x="14217" y="18011"/>
                  </a:cubicBezTo>
                  <a:cubicBezTo>
                    <a:pt x="14221" y="18014"/>
                    <a:pt x="14221" y="18004"/>
                    <a:pt x="14222" y="17993"/>
                  </a:cubicBezTo>
                  <a:lnTo>
                    <a:pt x="14228" y="17993"/>
                  </a:lnTo>
                  <a:cubicBezTo>
                    <a:pt x="14240" y="17960"/>
                    <a:pt x="14266" y="17985"/>
                    <a:pt x="14268" y="17920"/>
                  </a:cubicBezTo>
                  <a:cubicBezTo>
                    <a:pt x="14277" y="17924"/>
                    <a:pt x="14289" y="17935"/>
                    <a:pt x="14300" y="17931"/>
                  </a:cubicBezTo>
                  <a:close/>
                  <a:moveTo>
                    <a:pt x="14884" y="16642"/>
                  </a:moveTo>
                  <a:cubicBezTo>
                    <a:pt x="14900" y="16648"/>
                    <a:pt x="14917" y="16614"/>
                    <a:pt x="14904" y="16569"/>
                  </a:cubicBezTo>
                  <a:lnTo>
                    <a:pt x="14894" y="16569"/>
                  </a:lnTo>
                  <a:cubicBezTo>
                    <a:pt x="14881" y="16564"/>
                    <a:pt x="14871" y="16575"/>
                    <a:pt x="14872" y="16623"/>
                  </a:cubicBezTo>
                  <a:cubicBezTo>
                    <a:pt x="14876" y="16627"/>
                    <a:pt x="14884" y="16624"/>
                    <a:pt x="14884" y="16642"/>
                  </a:cubicBezTo>
                  <a:close/>
                  <a:moveTo>
                    <a:pt x="14564" y="17137"/>
                  </a:moveTo>
                  <a:cubicBezTo>
                    <a:pt x="14562" y="17112"/>
                    <a:pt x="14551" y="17118"/>
                    <a:pt x="14544" y="17115"/>
                  </a:cubicBezTo>
                  <a:cubicBezTo>
                    <a:pt x="14548" y="17055"/>
                    <a:pt x="14572" y="17124"/>
                    <a:pt x="14584" y="17064"/>
                  </a:cubicBezTo>
                  <a:cubicBezTo>
                    <a:pt x="14575" y="16967"/>
                    <a:pt x="14555" y="17037"/>
                    <a:pt x="14534" y="17042"/>
                  </a:cubicBezTo>
                  <a:cubicBezTo>
                    <a:pt x="14535" y="17099"/>
                    <a:pt x="14522" y="17132"/>
                    <a:pt x="14534" y="17173"/>
                  </a:cubicBezTo>
                  <a:cubicBezTo>
                    <a:pt x="14548" y="17178"/>
                    <a:pt x="14549" y="17132"/>
                    <a:pt x="14564" y="17137"/>
                  </a:cubicBezTo>
                  <a:close/>
                  <a:moveTo>
                    <a:pt x="14317" y="17676"/>
                  </a:moveTo>
                  <a:lnTo>
                    <a:pt x="14317" y="17618"/>
                  </a:lnTo>
                  <a:lnTo>
                    <a:pt x="14282" y="17621"/>
                  </a:lnTo>
                  <a:cubicBezTo>
                    <a:pt x="14278" y="17694"/>
                    <a:pt x="14301" y="17673"/>
                    <a:pt x="14317" y="17676"/>
                  </a:cubicBezTo>
                  <a:close/>
                  <a:moveTo>
                    <a:pt x="14293" y="17494"/>
                  </a:moveTo>
                  <a:cubicBezTo>
                    <a:pt x="14300" y="17452"/>
                    <a:pt x="14314" y="17432"/>
                    <a:pt x="14323" y="17399"/>
                  </a:cubicBezTo>
                  <a:cubicBezTo>
                    <a:pt x="14323" y="17399"/>
                    <a:pt x="14268" y="17403"/>
                    <a:pt x="14268" y="17403"/>
                  </a:cubicBezTo>
                  <a:cubicBezTo>
                    <a:pt x="14259" y="17447"/>
                    <a:pt x="14229" y="17413"/>
                    <a:pt x="14218" y="17403"/>
                  </a:cubicBezTo>
                  <a:cubicBezTo>
                    <a:pt x="14224" y="17426"/>
                    <a:pt x="14223" y="17436"/>
                    <a:pt x="14213" y="17436"/>
                  </a:cubicBezTo>
                  <a:cubicBezTo>
                    <a:pt x="14224" y="17490"/>
                    <a:pt x="14247" y="17395"/>
                    <a:pt x="14253" y="17472"/>
                  </a:cubicBezTo>
                  <a:cubicBezTo>
                    <a:pt x="14270" y="17468"/>
                    <a:pt x="14274" y="17508"/>
                    <a:pt x="14293" y="17494"/>
                  </a:cubicBezTo>
                  <a:close/>
                  <a:moveTo>
                    <a:pt x="14143" y="17588"/>
                  </a:moveTo>
                  <a:cubicBezTo>
                    <a:pt x="14145" y="17546"/>
                    <a:pt x="14165" y="17572"/>
                    <a:pt x="14163" y="17516"/>
                  </a:cubicBezTo>
                  <a:lnTo>
                    <a:pt x="14157" y="17516"/>
                  </a:lnTo>
                  <a:cubicBezTo>
                    <a:pt x="14157" y="17556"/>
                    <a:pt x="14139" y="17524"/>
                    <a:pt x="14132" y="17534"/>
                  </a:cubicBezTo>
                  <a:cubicBezTo>
                    <a:pt x="14130" y="17570"/>
                    <a:pt x="14140" y="17570"/>
                    <a:pt x="14143" y="17588"/>
                  </a:cubicBezTo>
                  <a:close/>
                  <a:moveTo>
                    <a:pt x="6935" y="7242"/>
                  </a:moveTo>
                  <a:cubicBezTo>
                    <a:pt x="6894" y="7233"/>
                    <a:pt x="6892" y="7165"/>
                    <a:pt x="6910" y="7100"/>
                  </a:cubicBezTo>
                  <a:cubicBezTo>
                    <a:pt x="6907" y="7086"/>
                    <a:pt x="6911" y="7072"/>
                    <a:pt x="6921" y="7060"/>
                  </a:cubicBezTo>
                  <a:cubicBezTo>
                    <a:pt x="6922" y="6989"/>
                    <a:pt x="6963" y="7023"/>
                    <a:pt x="6975" y="7045"/>
                  </a:cubicBezTo>
                  <a:cubicBezTo>
                    <a:pt x="6988" y="7081"/>
                    <a:pt x="6979" y="7109"/>
                    <a:pt x="6971" y="7140"/>
                  </a:cubicBezTo>
                  <a:cubicBezTo>
                    <a:pt x="6983" y="7179"/>
                    <a:pt x="6956" y="7210"/>
                    <a:pt x="6935" y="7242"/>
                  </a:cubicBezTo>
                  <a:close/>
                  <a:moveTo>
                    <a:pt x="2737" y="16150"/>
                  </a:moveTo>
                  <a:cubicBezTo>
                    <a:pt x="2740" y="16111"/>
                    <a:pt x="2720" y="16067"/>
                    <a:pt x="2702" y="16073"/>
                  </a:cubicBezTo>
                  <a:cubicBezTo>
                    <a:pt x="2702" y="16073"/>
                    <a:pt x="2696" y="16088"/>
                    <a:pt x="2696" y="16088"/>
                  </a:cubicBezTo>
                  <a:cubicBezTo>
                    <a:pt x="2672" y="16118"/>
                    <a:pt x="2646" y="16158"/>
                    <a:pt x="2621" y="16223"/>
                  </a:cubicBezTo>
                  <a:lnTo>
                    <a:pt x="2612" y="16241"/>
                  </a:lnTo>
                  <a:lnTo>
                    <a:pt x="2597" y="16274"/>
                  </a:lnTo>
                  <a:cubicBezTo>
                    <a:pt x="2598" y="16303"/>
                    <a:pt x="2603" y="16333"/>
                    <a:pt x="2619" y="16358"/>
                  </a:cubicBezTo>
                  <a:cubicBezTo>
                    <a:pt x="2626" y="16348"/>
                    <a:pt x="2635" y="16320"/>
                    <a:pt x="2641" y="16332"/>
                  </a:cubicBezTo>
                  <a:lnTo>
                    <a:pt x="2647" y="16317"/>
                  </a:lnTo>
                  <a:cubicBezTo>
                    <a:pt x="2658" y="16293"/>
                    <a:pt x="2669" y="16269"/>
                    <a:pt x="2677" y="16281"/>
                  </a:cubicBezTo>
                  <a:lnTo>
                    <a:pt x="2722" y="16183"/>
                  </a:lnTo>
                  <a:lnTo>
                    <a:pt x="2737" y="16150"/>
                  </a:lnTo>
                  <a:close/>
                  <a:moveTo>
                    <a:pt x="2472" y="16729"/>
                  </a:moveTo>
                  <a:cubicBezTo>
                    <a:pt x="2476" y="16656"/>
                    <a:pt x="2441" y="16685"/>
                    <a:pt x="2419" y="16744"/>
                  </a:cubicBezTo>
                  <a:cubicBezTo>
                    <a:pt x="2424" y="16757"/>
                    <a:pt x="2413" y="16771"/>
                    <a:pt x="2409" y="16787"/>
                  </a:cubicBezTo>
                  <a:cubicBezTo>
                    <a:pt x="2422" y="16826"/>
                    <a:pt x="2439" y="16809"/>
                    <a:pt x="2457" y="16762"/>
                  </a:cubicBezTo>
                  <a:lnTo>
                    <a:pt x="2472" y="16729"/>
                  </a:lnTo>
                  <a:close/>
                  <a:moveTo>
                    <a:pt x="1945" y="17181"/>
                  </a:moveTo>
                  <a:cubicBezTo>
                    <a:pt x="1925" y="17170"/>
                    <a:pt x="1903" y="17217"/>
                    <a:pt x="1880" y="17272"/>
                  </a:cubicBezTo>
                  <a:cubicBezTo>
                    <a:pt x="1890" y="17327"/>
                    <a:pt x="1907" y="17258"/>
                    <a:pt x="1922" y="17232"/>
                  </a:cubicBezTo>
                  <a:lnTo>
                    <a:pt x="1945" y="17181"/>
                  </a:lnTo>
                  <a:close/>
                  <a:moveTo>
                    <a:pt x="1753" y="17599"/>
                  </a:moveTo>
                  <a:cubicBezTo>
                    <a:pt x="1769" y="17575"/>
                    <a:pt x="1777" y="17543"/>
                    <a:pt x="1768" y="17494"/>
                  </a:cubicBezTo>
                  <a:cubicBezTo>
                    <a:pt x="1730" y="17491"/>
                    <a:pt x="1716" y="17619"/>
                    <a:pt x="1690" y="17592"/>
                  </a:cubicBezTo>
                  <a:cubicBezTo>
                    <a:pt x="1700" y="17565"/>
                    <a:pt x="1720" y="17531"/>
                    <a:pt x="1715" y="17508"/>
                  </a:cubicBezTo>
                  <a:cubicBezTo>
                    <a:pt x="1694" y="17560"/>
                    <a:pt x="1677" y="17533"/>
                    <a:pt x="1656" y="17585"/>
                  </a:cubicBezTo>
                  <a:cubicBezTo>
                    <a:pt x="1652" y="17652"/>
                    <a:pt x="1682" y="17630"/>
                    <a:pt x="1698" y="17676"/>
                  </a:cubicBezTo>
                  <a:cubicBezTo>
                    <a:pt x="1715" y="17643"/>
                    <a:pt x="1737" y="17624"/>
                    <a:pt x="1753" y="17599"/>
                  </a:cubicBezTo>
                  <a:close/>
                  <a:moveTo>
                    <a:pt x="1695" y="17261"/>
                  </a:moveTo>
                  <a:cubicBezTo>
                    <a:pt x="1698" y="17231"/>
                    <a:pt x="1707" y="17197"/>
                    <a:pt x="1726" y="17162"/>
                  </a:cubicBezTo>
                  <a:cubicBezTo>
                    <a:pt x="1744" y="17115"/>
                    <a:pt x="1802" y="17027"/>
                    <a:pt x="1760" y="17039"/>
                  </a:cubicBezTo>
                  <a:cubicBezTo>
                    <a:pt x="1744" y="17043"/>
                    <a:pt x="1728" y="17083"/>
                    <a:pt x="1710" y="17126"/>
                  </a:cubicBezTo>
                  <a:cubicBezTo>
                    <a:pt x="1701" y="17158"/>
                    <a:pt x="1639" y="17214"/>
                    <a:pt x="1653" y="17301"/>
                  </a:cubicBezTo>
                  <a:cubicBezTo>
                    <a:pt x="1664" y="17348"/>
                    <a:pt x="1684" y="17214"/>
                    <a:pt x="1695" y="17261"/>
                  </a:cubicBezTo>
                  <a:close/>
                  <a:moveTo>
                    <a:pt x="1251" y="18229"/>
                  </a:moveTo>
                  <a:cubicBezTo>
                    <a:pt x="1226" y="18237"/>
                    <a:pt x="1200" y="18268"/>
                    <a:pt x="1176" y="18262"/>
                  </a:cubicBezTo>
                  <a:cubicBezTo>
                    <a:pt x="1143" y="18315"/>
                    <a:pt x="1147" y="18361"/>
                    <a:pt x="1121" y="18412"/>
                  </a:cubicBezTo>
                  <a:cubicBezTo>
                    <a:pt x="1135" y="18488"/>
                    <a:pt x="1071" y="18494"/>
                    <a:pt x="1072" y="18568"/>
                  </a:cubicBezTo>
                  <a:cubicBezTo>
                    <a:pt x="1086" y="18536"/>
                    <a:pt x="1092" y="18545"/>
                    <a:pt x="1091" y="18579"/>
                  </a:cubicBezTo>
                  <a:cubicBezTo>
                    <a:pt x="1104" y="18535"/>
                    <a:pt x="1140" y="18410"/>
                    <a:pt x="1167" y="18412"/>
                  </a:cubicBezTo>
                  <a:lnTo>
                    <a:pt x="1251" y="18229"/>
                  </a:lnTo>
                  <a:close/>
                  <a:moveTo>
                    <a:pt x="2562" y="15301"/>
                  </a:moveTo>
                  <a:cubicBezTo>
                    <a:pt x="2537" y="15350"/>
                    <a:pt x="2517" y="15266"/>
                    <a:pt x="2497" y="15232"/>
                  </a:cubicBezTo>
                  <a:cubicBezTo>
                    <a:pt x="2474" y="15280"/>
                    <a:pt x="2457" y="15262"/>
                    <a:pt x="2437" y="15261"/>
                  </a:cubicBezTo>
                  <a:cubicBezTo>
                    <a:pt x="2431" y="15191"/>
                    <a:pt x="2461" y="15133"/>
                    <a:pt x="2492" y="15119"/>
                  </a:cubicBezTo>
                  <a:cubicBezTo>
                    <a:pt x="2519" y="15243"/>
                    <a:pt x="2569" y="15178"/>
                    <a:pt x="2562" y="15301"/>
                  </a:cubicBezTo>
                  <a:close/>
                  <a:moveTo>
                    <a:pt x="1251" y="17996"/>
                  </a:moveTo>
                  <a:lnTo>
                    <a:pt x="1233" y="17956"/>
                  </a:lnTo>
                  <a:cubicBezTo>
                    <a:pt x="1209" y="18011"/>
                    <a:pt x="1169" y="18072"/>
                    <a:pt x="1197" y="18113"/>
                  </a:cubicBezTo>
                  <a:lnTo>
                    <a:pt x="1251" y="17996"/>
                  </a:lnTo>
                  <a:close/>
                  <a:moveTo>
                    <a:pt x="1037" y="18463"/>
                  </a:moveTo>
                  <a:cubicBezTo>
                    <a:pt x="1022" y="18417"/>
                    <a:pt x="1000" y="18501"/>
                    <a:pt x="984" y="18477"/>
                  </a:cubicBezTo>
                  <a:cubicBezTo>
                    <a:pt x="985" y="18501"/>
                    <a:pt x="972" y="18526"/>
                    <a:pt x="986" y="18546"/>
                  </a:cubicBezTo>
                  <a:cubicBezTo>
                    <a:pt x="1000" y="18529"/>
                    <a:pt x="1017" y="18450"/>
                    <a:pt x="1029" y="18481"/>
                  </a:cubicBezTo>
                  <a:lnTo>
                    <a:pt x="1037" y="18463"/>
                  </a:lnTo>
                  <a:close/>
                  <a:moveTo>
                    <a:pt x="1820" y="16747"/>
                  </a:moveTo>
                  <a:cubicBezTo>
                    <a:pt x="1857" y="16684"/>
                    <a:pt x="1879" y="16611"/>
                    <a:pt x="1851" y="16510"/>
                  </a:cubicBezTo>
                  <a:cubicBezTo>
                    <a:pt x="1780" y="16594"/>
                    <a:pt x="1794" y="16672"/>
                    <a:pt x="1776" y="16776"/>
                  </a:cubicBezTo>
                  <a:cubicBezTo>
                    <a:pt x="1742" y="16798"/>
                    <a:pt x="1714" y="16863"/>
                    <a:pt x="1703" y="16915"/>
                  </a:cubicBezTo>
                  <a:cubicBezTo>
                    <a:pt x="1733" y="16863"/>
                    <a:pt x="1783" y="16810"/>
                    <a:pt x="1820" y="16747"/>
                  </a:cubicBezTo>
                  <a:close/>
                  <a:moveTo>
                    <a:pt x="1533" y="17148"/>
                  </a:moveTo>
                  <a:cubicBezTo>
                    <a:pt x="1550" y="17095"/>
                    <a:pt x="1556" y="17047"/>
                    <a:pt x="1554" y="16998"/>
                  </a:cubicBezTo>
                  <a:lnTo>
                    <a:pt x="1563" y="16980"/>
                  </a:lnTo>
                  <a:lnTo>
                    <a:pt x="1578" y="16948"/>
                  </a:lnTo>
                  <a:lnTo>
                    <a:pt x="1585" y="16933"/>
                  </a:lnTo>
                  <a:lnTo>
                    <a:pt x="1578" y="16918"/>
                  </a:lnTo>
                  <a:cubicBezTo>
                    <a:pt x="1650" y="16799"/>
                    <a:pt x="1677" y="16640"/>
                    <a:pt x="1696" y="16580"/>
                  </a:cubicBezTo>
                  <a:lnTo>
                    <a:pt x="1705" y="16561"/>
                  </a:lnTo>
                  <a:cubicBezTo>
                    <a:pt x="1742" y="16521"/>
                    <a:pt x="1705" y="16384"/>
                    <a:pt x="1685" y="16452"/>
                  </a:cubicBezTo>
                  <a:cubicBezTo>
                    <a:pt x="1673" y="16454"/>
                    <a:pt x="1629" y="16551"/>
                    <a:pt x="1598" y="16561"/>
                  </a:cubicBezTo>
                  <a:cubicBezTo>
                    <a:pt x="1574" y="16524"/>
                    <a:pt x="1567" y="16486"/>
                    <a:pt x="1600" y="16434"/>
                  </a:cubicBezTo>
                  <a:lnTo>
                    <a:pt x="1623" y="16383"/>
                  </a:lnTo>
                  <a:cubicBezTo>
                    <a:pt x="1627" y="16323"/>
                    <a:pt x="1684" y="16323"/>
                    <a:pt x="1711" y="16241"/>
                  </a:cubicBezTo>
                  <a:lnTo>
                    <a:pt x="1718" y="16226"/>
                  </a:lnTo>
                  <a:cubicBezTo>
                    <a:pt x="1806" y="16068"/>
                    <a:pt x="1806" y="16000"/>
                    <a:pt x="1860" y="15837"/>
                  </a:cubicBezTo>
                  <a:cubicBezTo>
                    <a:pt x="1842" y="15757"/>
                    <a:pt x="1815" y="15829"/>
                    <a:pt x="1796" y="15764"/>
                  </a:cubicBezTo>
                  <a:cubicBezTo>
                    <a:pt x="1780" y="15809"/>
                    <a:pt x="1770" y="15779"/>
                    <a:pt x="1753" y="15837"/>
                  </a:cubicBezTo>
                  <a:lnTo>
                    <a:pt x="1745" y="15855"/>
                  </a:lnTo>
                  <a:lnTo>
                    <a:pt x="1738" y="15840"/>
                  </a:lnTo>
                  <a:lnTo>
                    <a:pt x="1723" y="15873"/>
                  </a:lnTo>
                  <a:cubicBezTo>
                    <a:pt x="1732" y="16003"/>
                    <a:pt x="1611" y="16199"/>
                    <a:pt x="1556" y="16237"/>
                  </a:cubicBezTo>
                  <a:lnTo>
                    <a:pt x="1544" y="16212"/>
                  </a:lnTo>
                  <a:cubicBezTo>
                    <a:pt x="1547" y="16116"/>
                    <a:pt x="1474" y="16246"/>
                    <a:pt x="1518" y="16117"/>
                  </a:cubicBezTo>
                  <a:lnTo>
                    <a:pt x="1533" y="16084"/>
                  </a:lnTo>
                  <a:cubicBezTo>
                    <a:pt x="1531" y="16017"/>
                    <a:pt x="1560" y="15941"/>
                    <a:pt x="1571" y="15870"/>
                  </a:cubicBezTo>
                  <a:cubicBezTo>
                    <a:pt x="1536" y="15872"/>
                    <a:pt x="1532" y="15977"/>
                    <a:pt x="1503" y="15990"/>
                  </a:cubicBezTo>
                  <a:cubicBezTo>
                    <a:pt x="1489" y="16013"/>
                    <a:pt x="1496" y="16033"/>
                    <a:pt x="1486" y="16055"/>
                  </a:cubicBezTo>
                  <a:cubicBezTo>
                    <a:pt x="1515" y="16159"/>
                    <a:pt x="1377" y="16305"/>
                    <a:pt x="1366" y="16419"/>
                  </a:cubicBezTo>
                  <a:cubicBezTo>
                    <a:pt x="1353" y="16452"/>
                    <a:pt x="1345" y="16482"/>
                    <a:pt x="1348" y="16510"/>
                  </a:cubicBezTo>
                  <a:cubicBezTo>
                    <a:pt x="1335" y="16542"/>
                    <a:pt x="1324" y="16534"/>
                    <a:pt x="1311" y="16569"/>
                  </a:cubicBezTo>
                  <a:cubicBezTo>
                    <a:pt x="1288" y="16628"/>
                    <a:pt x="1286" y="16681"/>
                    <a:pt x="1281" y="16736"/>
                  </a:cubicBezTo>
                  <a:cubicBezTo>
                    <a:pt x="1278" y="16756"/>
                    <a:pt x="1277" y="16776"/>
                    <a:pt x="1266" y="16798"/>
                  </a:cubicBezTo>
                  <a:cubicBezTo>
                    <a:pt x="1256" y="16820"/>
                    <a:pt x="1261" y="16837"/>
                    <a:pt x="1248" y="16860"/>
                  </a:cubicBezTo>
                  <a:lnTo>
                    <a:pt x="1239" y="16878"/>
                  </a:lnTo>
                  <a:lnTo>
                    <a:pt x="1217" y="16926"/>
                  </a:lnTo>
                  <a:cubicBezTo>
                    <a:pt x="1181" y="17023"/>
                    <a:pt x="1108" y="17133"/>
                    <a:pt x="1094" y="17224"/>
                  </a:cubicBezTo>
                  <a:lnTo>
                    <a:pt x="1034" y="17355"/>
                  </a:lnTo>
                  <a:cubicBezTo>
                    <a:pt x="995" y="17381"/>
                    <a:pt x="948" y="17532"/>
                    <a:pt x="906" y="17607"/>
                  </a:cubicBezTo>
                  <a:cubicBezTo>
                    <a:pt x="900" y="17623"/>
                    <a:pt x="896" y="17621"/>
                    <a:pt x="892" y="17614"/>
                  </a:cubicBezTo>
                  <a:lnTo>
                    <a:pt x="854" y="17698"/>
                  </a:lnTo>
                  <a:lnTo>
                    <a:pt x="847" y="17683"/>
                  </a:lnTo>
                  <a:lnTo>
                    <a:pt x="835" y="17658"/>
                  </a:lnTo>
                  <a:cubicBezTo>
                    <a:pt x="790" y="17642"/>
                    <a:pt x="732" y="17865"/>
                    <a:pt x="680" y="17945"/>
                  </a:cubicBezTo>
                  <a:cubicBezTo>
                    <a:pt x="688" y="17974"/>
                    <a:pt x="707" y="17955"/>
                    <a:pt x="699" y="17985"/>
                  </a:cubicBezTo>
                  <a:lnTo>
                    <a:pt x="675" y="18036"/>
                  </a:lnTo>
                  <a:lnTo>
                    <a:pt x="622" y="18153"/>
                  </a:lnTo>
                  <a:lnTo>
                    <a:pt x="614" y="18171"/>
                  </a:lnTo>
                  <a:lnTo>
                    <a:pt x="607" y="18186"/>
                  </a:lnTo>
                  <a:cubicBezTo>
                    <a:pt x="593" y="18159"/>
                    <a:pt x="570" y="18251"/>
                    <a:pt x="554" y="18273"/>
                  </a:cubicBezTo>
                  <a:lnTo>
                    <a:pt x="440" y="18521"/>
                  </a:lnTo>
                  <a:cubicBezTo>
                    <a:pt x="377" y="18640"/>
                    <a:pt x="369" y="18744"/>
                    <a:pt x="307" y="18863"/>
                  </a:cubicBezTo>
                  <a:cubicBezTo>
                    <a:pt x="276" y="18873"/>
                    <a:pt x="258" y="18962"/>
                    <a:pt x="280" y="19002"/>
                  </a:cubicBezTo>
                  <a:cubicBezTo>
                    <a:pt x="292" y="19033"/>
                    <a:pt x="309" y="18946"/>
                    <a:pt x="323" y="18929"/>
                  </a:cubicBezTo>
                  <a:cubicBezTo>
                    <a:pt x="414" y="18721"/>
                    <a:pt x="534" y="18620"/>
                    <a:pt x="642" y="18466"/>
                  </a:cubicBezTo>
                  <a:cubicBezTo>
                    <a:pt x="684" y="18411"/>
                    <a:pt x="727" y="18259"/>
                    <a:pt x="794" y="18193"/>
                  </a:cubicBezTo>
                  <a:cubicBezTo>
                    <a:pt x="828" y="18115"/>
                    <a:pt x="818" y="18119"/>
                    <a:pt x="854" y="18062"/>
                  </a:cubicBezTo>
                  <a:lnTo>
                    <a:pt x="931" y="17894"/>
                  </a:lnTo>
                  <a:lnTo>
                    <a:pt x="937" y="17880"/>
                  </a:lnTo>
                  <a:lnTo>
                    <a:pt x="961" y="17829"/>
                  </a:lnTo>
                  <a:cubicBezTo>
                    <a:pt x="986" y="17780"/>
                    <a:pt x="1011" y="17696"/>
                    <a:pt x="1034" y="17690"/>
                  </a:cubicBezTo>
                  <a:cubicBezTo>
                    <a:pt x="1058" y="17620"/>
                    <a:pt x="1078" y="17641"/>
                    <a:pt x="1102" y="17570"/>
                  </a:cubicBezTo>
                  <a:cubicBezTo>
                    <a:pt x="1097" y="17552"/>
                    <a:pt x="1106" y="17531"/>
                    <a:pt x="1117" y="17508"/>
                  </a:cubicBezTo>
                  <a:lnTo>
                    <a:pt x="1132" y="17476"/>
                  </a:lnTo>
                  <a:lnTo>
                    <a:pt x="1164" y="17406"/>
                  </a:lnTo>
                  <a:lnTo>
                    <a:pt x="1179" y="17374"/>
                  </a:lnTo>
                  <a:lnTo>
                    <a:pt x="1239" y="17242"/>
                  </a:lnTo>
                  <a:lnTo>
                    <a:pt x="1248" y="17224"/>
                  </a:lnTo>
                  <a:cubicBezTo>
                    <a:pt x="1242" y="17206"/>
                    <a:pt x="1258" y="17184"/>
                    <a:pt x="1266" y="17162"/>
                  </a:cubicBezTo>
                  <a:lnTo>
                    <a:pt x="1303" y="17082"/>
                  </a:lnTo>
                  <a:cubicBezTo>
                    <a:pt x="1302" y="17024"/>
                    <a:pt x="1357" y="16950"/>
                    <a:pt x="1379" y="16886"/>
                  </a:cubicBezTo>
                  <a:lnTo>
                    <a:pt x="1418" y="16802"/>
                  </a:lnTo>
                  <a:cubicBezTo>
                    <a:pt x="1441" y="16849"/>
                    <a:pt x="1472" y="16893"/>
                    <a:pt x="1429" y="16958"/>
                  </a:cubicBezTo>
                  <a:lnTo>
                    <a:pt x="1421" y="16977"/>
                  </a:lnTo>
                  <a:cubicBezTo>
                    <a:pt x="1401" y="17065"/>
                    <a:pt x="1346" y="17157"/>
                    <a:pt x="1306" y="17250"/>
                  </a:cubicBezTo>
                  <a:lnTo>
                    <a:pt x="1289" y="17286"/>
                  </a:lnTo>
                  <a:lnTo>
                    <a:pt x="1259" y="17352"/>
                  </a:lnTo>
                  <a:cubicBezTo>
                    <a:pt x="1241" y="17411"/>
                    <a:pt x="1265" y="17525"/>
                    <a:pt x="1304" y="17414"/>
                  </a:cubicBezTo>
                  <a:cubicBezTo>
                    <a:pt x="1320" y="17453"/>
                    <a:pt x="1345" y="17301"/>
                    <a:pt x="1361" y="17341"/>
                  </a:cubicBezTo>
                  <a:lnTo>
                    <a:pt x="1399" y="17257"/>
                  </a:lnTo>
                  <a:lnTo>
                    <a:pt x="1406" y="17272"/>
                  </a:lnTo>
                  <a:cubicBezTo>
                    <a:pt x="1419" y="17237"/>
                    <a:pt x="1428" y="17248"/>
                    <a:pt x="1441" y="17217"/>
                  </a:cubicBezTo>
                  <a:lnTo>
                    <a:pt x="1436" y="17206"/>
                  </a:lnTo>
                  <a:cubicBezTo>
                    <a:pt x="1459" y="17153"/>
                    <a:pt x="1481" y="17119"/>
                    <a:pt x="1501" y="17115"/>
                  </a:cubicBezTo>
                  <a:cubicBezTo>
                    <a:pt x="1510" y="17149"/>
                    <a:pt x="1522" y="17135"/>
                    <a:pt x="1533" y="17148"/>
                  </a:cubicBezTo>
                  <a:close/>
                  <a:moveTo>
                    <a:pt x="1169" y="17942"/>
                  </a:moveTo>
                  <a:cubicBezTo>
                    <a:pt x="1160" y="17869"/>
                    <a:pt x="1229" y="17828"/>
                    <a:pt x="1227" y="17734"/>
                  </a:cubicBezTo>
                  <a:cubicBezTo>
                    <a:pt x="1235" y="17711"/>
                    <a:pt x="1226" y="17710"/>
                    <a:pt x="1216" y="17709"/>
                  </a:cubicBezTo>
                  <a:cubicBezTo>
                    <a:pt x="1216" y="17709"/>
                    <a:pt x="1207" y="17727"/>
                    <a:pt x="1207" y="17727"/>
                  </a:cubicBezTo>
                  <a:lnTo>
                    <a:pt x="1192" y="17760"/>
                  </a:lnTo>
                  <a:lnTo>
                    <a:pt x="1139" y="17876"/>
                  </a:lnTo>
                  <a:lnTo>
                    <a:pt x="1124" y="17909"/>
                  </a:lnTo>
                  <a:lnTo>
                    <a:pt x="1109" y="17942"/>
                  </a:lnTo>
                  <a:cubicBezTo>
                    <a:pt x="1125" y="18019"/>
                    <a:pt x="1153" y="17880"/>
                    <a:pt x="1169" y="17942"/>
                  </a:cubicBezTo>
                  <a:close/>
                  <a:moveTo>
                    <a:pt x="1141" y="17756"/>
                  </a:moveTo>
                  <a:cubicBezTo>
                    <a:pt x="1106" y="17706"/>
                    <a:pt x="1065" y="17836"/>
                    <a:pt x="1041" y="17902"/>
                  </a:cubicBezTo>
                  <a:cubicBezTo>
                    <a:pt x="1016" y="17863"/>
                    <a:pt x="981" y="17968"/>
                    <a:pt x="954" y="17982"/>
                  </a:cubicBezTo>
                  <a:lnTo>
                    <a:pt x="947" y="17996"/>
                  </a:lnTo>
                  <a:cubicBezTo>
                    <a:pt x="943" y="17989"/>
                    <a:pt x="939" y="17987"/>
                    <a:pt x="934" y="18004"/>
                  </a:cubicBezTo>
                  <a:cubicBezTo>
                    <a:pt x="905" y="18051"/>
                    <a:pt x="870" y="18173"/>
                    <a:pt x="844" y="18171"/>
                  </a:cubicBezTo>
                  <a:cubicBezTo>
                    <a:pt x="818" y="18236"/>
                    <a:pt x="794" y="18279"/>
                    <a:pt x="770" y="18310"/>
                  </a:cubicBezTo>
                  <a:cubicBezTo>
                    <a:pt x="776" y="18327"/>
                    <a:pt x="760" y="18350"/>
                    <a:pt x="752" y="18371"/>
                  </a:cubicBezTo>
                  <a:cubicBezTo>
                    <a:pt x="760" y="18389"/>
                    <a:pt x="744" y="18412"/>
                    <a:pt x="749" y="18430"/>
                  </a:cubicBezTo>
                  <a:cubicBezTo>
                    <a:pt x="782" y="18358"/>
                    <a:pt x="817" y="18354"/>
                    <a:pt x="832" y="18277"/>
                  </a:cubicBezTo>
                  <a:cubicBezTo>
                    <a:pt x="842" y="18258"/>
                    <a:pt x="851" y="18241"/>
                    <a:pt x="859" y="18270"/>
                  </a:cubicBezTo>
                  <a:cubicBezTo>
                    <a:pt x="851" y="18291"/>
                    <a:pt x="836" y="18317"/>
                    <a:pt x="842" y="18335"/>
                  </a:cubicBezTo>
                  <a:cubicBezTo>
                    <a:pt x="796" y="18426"/>
                    <a:pt x="749" y="18509"/>
                    <a:pt x="719" y="18626"/>
                  </a:cubicBezTo>
                  <a:cubicBezTo>
                    <a:pt x="735" y="18622"/>
                    <a:pt x="752" y="18585"/>
                    <a:pt x="770" y="18543"/>
                  </a:cubicBezTo>
                  <a:cubicBezTo>
                    <a:pt x="788" y="18539"/>
                    <a:pt x="809" y="18481"/>
                    <a:pt x="829" y="18437"/>
                  </a:cubicBezTo>
                  <a:cubicBezTo>
                    <a:pt x="852" y="18407"/>
                    <a:pt x="871" y="18369"/>
                    <a:pt x="877" y="18310"/>
                  </a:cubicBezTo>
                  <a:lnTo>
                    <a:pt x="907" y="18244"/>
                  </a:lnTo>
                  <a:cubicBezTo>
                    <a:pt x="913" y="18256"/>
                    <a:pt x="920" y="18232"/>
                    <a:pt x="927" y="18222"/>
                  </a:cubicBezTo>
                  <a:cubicBezTo>
                    <a:pt x="927" y="18222"/>
                    <a:pt x="936" y="18204"/>
                    <a:pt x="936" y="18204"/>
                  </a:cubicBezTo>
                  <a:cubicBezTo>
                    <a:pt x="921" y="18179"/>
                    <a:pt x="961" y="18141"/>
                    <a:pt x="969" y="18109"/>
                  </a:cubicBezTo>
                  <a:cubicBezTo>
                    <a:pt x="972" y="18116"/>
                    <a:pt x="981" y="18113"/>
                    <a:pt x="976" y="18095"/>
                  </a:cubicBezTo>
                  <a:cubicBezTo>
                    <a:pt x="998" y="18108"/>
                    <a:pt x="998" y="17986"/>
                    <a:pt x="1027" y="18004"/>
                  </a:cubicBezTo>
                  <a:lnTo>
                    <a:pt x="1034" y="17989"/>
                  </a:lnTo>
                  <a:lnTo>
                    <a:pt x="1042" y="17971"/>
                  </a:lnTo>
                  <a:cubicBezTo>
                    <a:pt x="1035" y="17946"/>
                    <a:pt x="1054" y="17928"/>
                    <a:pt x="1064" y="17924"/>
                  </a:cubicBezTo>
                  <a:lnTo>
                    <a:pt x="1079" y="17891"/>
                  </a:lnTo>
                  <a:lnTo>
                    <a:pt x="1141" y="17756"/>
                  </a:lnTo>
                  <a:close/>
                  <a:moveTo>
                    <a:pt x="2227" y="15334"/>
                  </a:moveTo>
                  <a:cubicBezTo>
                    <a:pt x="2228" y="15281"/>
                    <a:pt x="2217" y="15317"/>
                    <a:pt x="2202" y="15280"/>
                  </a:cubicBezTo>
                  <a:lnTo>
                    <a:pt x="2238" y="15199"/>
                  </a:lnTo>
                  <a:cubicBezTo>
                    <a:pt x="2215" y="15158"/>
                    <a:pt x="2195" y="15166"/>
                    <a:pt x="2233" y="15086"/>
                  </a:cubicBezTo>
                  <a:lnTo>
                    <a:pt x="2248" y="15054"/>
                  </a:lnTo>
                  <a:cubicBezTo>
                    <a:pt x="2261" y="15024"/>
                    <a:pt x="2273" y="15019"/>
                    <a:pt x="2284" y="15028"/>
                  </a:cubicBezTo>
                  <a:cubicBezTo>
                    <a:pt x="2288" y="15120"/>
                    <a:pt x="2278" y="15185"/>
                    <a:pt x="2223" y="15261"/>
                  </a:cubicBezTo>
                  <a:cubicBezTo>
                    <a:pt x="2232" y="15283"/>
                    <a:pt x="2246" y="15305"/>
                    <a:pt x="2227" y="15334"/>
                  </a:cubicBezTo>
                  <a:close/>
                  <a:moveTo>
                    <a:pt x="2470" y="14351"/>
                  </a:moveTo>
                  <a:cubicBezTo>
                    <a:pt x="2463" y="14377"/>
                    <a:pt x="2449" y="14396"/>
                    <a:pt x="2425" y="14405"/>
                  </a:cubicBezTo>
                  <a:cubicBezTo>
                    <a:pt x="2414" y="14343"/>
                    <a:pt x="2437" y="14241"/>
                    <a:pt x="2392" y="14267"/>
                  </a:cubicBezTo>
                  <a:lnTo>
                    <a:pt x="2387" y="14256"/>
                  </a:lnTo>
                  <a:cubicBezTo>
                    <a:pt x="2415" y="14215"/>
                    <a:pt x="2376" y="14191"/>
                    <a:pt x="2414" y="14147"/>
                  </a:cubicBezTo>
                  <a:cubicBezTo>
                    <a:pt x="2448" y="14149"/>
                    <a:pt x="2491" y="14273"/>
                    <a:pt x="2470" y="14351"/>
                  </a:cubicBezTo>
                  <a:close/>
                  <a:moveTo>
                    <a:pt x="3802" y="11430"/>
                  </a:moveTo>
                  <a:lnTo>
                    <a:pt x="3795" y="11415"/>
                  </a:lnTo>
                  <a:cubicBezTo>
                    <a:pt x="3771" y="11485"/>
                    <a:pt x="3753" y="11452"/>
                    <a:pt x="3730" y="11507"/>
                  </a:cubicBezTo>
                  <a:cubicBezTo>
                    <a:pt x="3713" y="11555"/>
                    <a:pt x="3704" y="11601"/>
                    <a:pt x="3703" y="11645"/>
                  </a:cubicBezTo>
                  <a:lnTo>
                    <a:pt x="3635" y="11794"/>
                  </a:lnTo>
                  <a:lnTo>
                    <a:pt x="3628" y="11780"/>
                  </a:lnTo>
                  <a:lnTo>
                    <a:pt x="3521" y="12013"/>
                  </a:lnTo>
                  <a:cubicBezTo>
                    <a:pt x="3513" y="12003"/>
                    <a:pt x="3503" y="12037"/>
                    <a:pt x="3495" y="12020"/>
                  </a:cubicBezTo>
                  <a:cubicBezTo>
                    <a:pt x="3469" y="12077"/>
                    <a:pt x="3448" y="12044"/>
                    <a:pt x="3426" y="12038"/>
                  </a:cubicBezTo>
                  <a:cubicBezTo>
                    <a:pt x="3423" y="12024"/>
                    <a:pt x="3414" y="12015"/>
                    <a:pt x="3421" y="11998"/>
                  </a:cubicBezTo>
                  <a:cubicBezTo>
                    <a:pt x="3411" y="11974"/>
                    <a:pt x="3402" y="11960"/>
                    <a:pt x="3391" y="11962"/>
                  </a:cubicBezTo>
                  <a:cubicBezTo>
                    <a:pt x="3403" y="11919"/>
                    <a:pt x="3362" y="11890"/>
                    <a:pt x="3396" y="11842"/>
                  </a:cubicBezTo>
                  <a:lnTo>
                    <a:pt x="3391" y="11831"/>
                  </a:lnTo>
                  <a:lnTo>
                    <a:pt x="3430" y="11747"/>
                  </a:lnTo>
                  <a:cubicBezTo>
                    <a:pt x="3437" y="11735"/>
                    <a:pt x="3433" y="11727"/>
                    <a:pt x="3430" y="11718"/>
                  </a:cubicBezTo>
                  <a:lnTo>
                    <a:pt x="3445" y="11685"/>
                  </a:lnTo>
                  <a:lnTo>
                    <a:pt x="3461" y="11649"/>
                  </a:lnTo>
                  <a:cubicBezTo>
                    <a:pt x="3468" y="11655"/>
                    <a:pt x="3475" y="11652"/>
                    <a:pt x="3483" y="11630"/>
                  </a:cubicBezTo>
                  <a:cubicBezTo>
                    <a:pt x="3511" y="11605"/>
                    <a:pt x="3537" y="11633"/>
                    <a:pt x="3566" y="11579"/>
                  </a:cubicBezTo>
                  <a:lnTo>
                    <a:pt x="3571" y="11590"/>
                  </a:lnTo>
                  <a:cubicBezTo>
                    <a:pt x="3638" y="11462"/>
                    <a:pt x="3689" y="11364"/>
                    <a:pt x="3723" y="11259"/>
                  </a:cubicBezTo>
                  <a:cubicBezTo>
                    <a:pt x="3734" y="11257"/>
                    <a:pt x="3748" y="11220"/>
                    <a:pt x="3758" y="11233"/>
                  </a:cubicBezTo>
                  <a:cubicBezTo>
                    <a:pt x="3766" y="11223"/>
                    <a:pt x="3774" y="11203"/>
                    <a:pt x="3780" y="11215"/>
                  </a:cubicBezTo>
                  <a:cubicBezTo>
                    <a:pt x="3800" y="11180"/>
                    <a:pt x="3823" y="11173"/>
                    <a:pt x="3825" y="11117"/>
                  </a:cubicBezTo>
                  <a:lnTo>
                    <a:pt x="3870" y="11018"/>
                  </a:lnTo>
                  <a:cubicBezTo>
                    <a:pt x="3874" y="11064"/>
                    <a:pt x="3874" y="11060"/>
                    <a:pt x="3883" y="11011"/>
                  </a:cubicBezTo>
                  <a:cubicBezTo>
                    <a:pt x="3896" y="10989"/>
                    <a:pt x="3907" y="11028"/>
                    <a:pt x="3917" y="11048"/>
                  </a:cubicBezTo>
                  <a:cubicBezTo>
                    <a:pt x="3897" y="11087"/>
                    <a:pt x="3888" y="11123"/>
                    <a:pt x="3890" y="11157"/>
                  </a:cubicBezTo>
                  <a:cubicBezTo>
                    <a:pt x="3880" y="11194"/>
                    <a:pt x="3836" y="11239"/>
                    <a:pt x="3848" y="11270"/>
                  </a:cubicBezTo>
                  <a:cubicBezTo>
                    <a:pt x="3856" y="11260"/>
                    <a:pt x="3866" y="11236"/>
                    <a:pt x="3872" y="11248"/>
                  </a:cubicBezTo>
                  <a:cubicBezTo>
                    <a:pt x="3833" y="11312"/>
                    <a:pt x="3834" y="11368"/>
                    <a:pt x="3802" y="11430"/>
                  </a:cubicBezTo>
                  <a:close/>
                  <a:moveTo>
                    <a:pt x="620" y="17414"/>
                  </a:moveTo>
                  <a:cubicBezTo>
                    <a:pt x="614" y="17407"/>
                    <a:pt x="606" y="17410"/>
                    <a:pt x="599" y="17432"/>
                  </a:cubicBezTo>
                  <a:lnTo>
                    <a:pt x="554" y="17530"/>
                  </a:lnTo>
                  <a:lnTo>
                    <a:pt x="500" y="17647"/>
                  </a:lnTo>
                  <a:cubicBezTo>
                    <a:pt x="458" y="17690"/>
                    <a:pt x="471" y="17566"/>
                    <a:pt x="495" y="17505"/>
                  </a:cubicBezTo>
                  <a:lnTo>
                    <a:pt x="510" y="17472"/>
                  </a:lnTo>
                  <a:cubicBezTo>
                    <a:pt x="514" y="17461"/>
                    <a:pt x="518" y="17447"/>
                    <a:pt x="512" y="17439"/>
                  </a:cubicBezTo>
                  <a:lnTo>
                    <a:pt x="542" y="17374"/>
                  </a:lnTo>
                  <a:cubicBezTo>
                    <a:pt x="542" y="17374"/>
                    <a:pt x="572" y="17308"/>
                    <a:pt x="572" y="17308"/>
                  </a:cubicBezTo>
                  <a:cubicBezTo>
                    <a:pt x="575" y="17322"/>
                    <a:pt x="582" y="17314"/>
                    <a:pt x="587" y="17304"/>
                  </a:cubicBezTo>
                  <a:cubicBezTo>
                    <a:pt x="605" y="17257"/>
                    <a:pt x="619" y="17269"/>
                    <a:pt x="632" y="17308"/>
                  </a:cubicBezTo>
                  <a:cubicBezTo>
                    <a:pt x="665" y="17260"/>
                    <a:pt x="606" y="17235"/>
                    <a:pt x="652" y="17184"/>
                  </a:cubicBezTo>
                  <a:lnTo>
                    <a:pt x="677" y="17239"/>
                  </a:lnTo>
                  <a:cubicBezTo>
                    <a:pt x="667" y="17275"/>
                    <a:pt x="625" y="17317"/>
                    <a:pt x="637" y="17348"/>
                  </a:cubicBezTo>
                  <a:cubicBezTo>
                    <a:pt x="627" y="17370"/>
                    <a:pt x="634" y="17391"/>
                    <a:pt x="620" y="17414"/>
                  </a:cubicBezTo>
                  <a:close/>
                  <a:moveTo>
                    <a:pt x="1004" y="16525"/>
                  </a:moveTo>
                  <a:lnTo>
                    <a:pt x="997" y="16540"/>
                  </a:lnTo>
                  <a:lnTo>
                    <a:pt x="951" y="16642"/>
                  </a:lnTo>
                  <a:lnTo>
                    <a:pt x="860" y="16838"/>
                  </a:lnTo>
                  <a:lnTo>
                    <a:pt x="784" y="17006"/>
                  </a:lnTo>
                  <a:lnTo>
                    <a:pt x="775" y="17024"/>
                  </a:lnTo>
                  <a:cubicBezTo>
                    <a:pt x="765" y="17012"/>
                    <a:pt x="753" y="17018"/>
                    <a:pt x="744" y="16984"/>
                  </a:cubicBezTo>
                  <a:cubicBezTo>
                    <a:pt x="759" y="16919"/>
                    <a:pt x="808" y="16877"/>
                    <a:pt x="809" y="16791"/>
                  </a:cubicBezTo>
                  <a:cubicBezTo>
                    <a:pt x="843" y="16758"/>
                    <a:pt x="836" y="16726"/>
                    <a:pt x="869" y="16660"/>
                  </a:cubicBezTo>
                  <a:cubicBezTo>
                    <a:pt x="866" y="16651"/>
                    <a:pt x="865" y="16643"/>
                    <a:pt x="872" y="16631"/>
                  </a:cubicBezTo>
                  <a:lnTo>
                    <a:pt x="917" y="16532"/>
                  </a:lnTo>
                  <a:lnTo>
                    <a:pt x="962" y="16434"/>
                  </a:lnTo>
                  <a:cubicBezTo>
                    <a:pt x="967" y="16425"/>
                    <a:pt x="972" y="16413"/>
                    <a:pt x="976" y="16427"/>
                  </a:cubicBezTo>
                  <a:lnTo>
                    <a:pt x="982" y="16412"/>
                  </a:lnTo>
                  <a:lnTo>
                    <a:pt x="991" y="16394"/>
                  </a:lnTo>
                  <a:cubicBezTo>
                    <a:pt x="983" y="16352"/>
                    <a:pt x="1033" y="16296"/>
                    <a:pt x="1047" y="16248"/>
                  </a:cubicBezTo>
                  <a:cubicBezTo>
                    <a:pt x="1049" y="16209"/>
                    <a:pt x="1072" y="16165"/>
                    <a:pt x="1092" y="16121"/>
                  </a:cubicBezTo>
                  <a:lnTo>
                    <a:pt x="1101" y="16103"/>
                  </a:lnTo>
                  <a:cubicBezTo>
                    <a:pt x="1116" y="16140"/>
                    <a:pt x="1125" y="16100"/>
                    <a:pt x="1124" y="16154"/>
                  </a:cubicBezTo>
                  <a:cubicBezTo>
                    <a:pt x="1136" y="16165"/>
                    <a:pt x="1130" y="16138"/>
                    <a:pt x="1139" y="16121"/>
                  </a:cubicBezTo>
                  <a:cubicBezTo>
                    <a:pt x="1141" y="16140"/>
                    <a:pt x="1143" y="16158"/>
                    <a:pt x="1136" y="16179"/>
                  </a:cubicBezTo>
                  <a:lnTo>
                    <a:pt x="1106" y="16245"/>
                  </a:lnTo>
                  <a:lnTo>
                    <a:pt x="1112" y="16259"/>
                  </a:lnTo>
                  <a:lnTo>
                    <a:pt x="1082" y="16325"/>
                  </a:lnTo>
                  <a:lnTo>
                    <a:pt x="1044" y="16409"/>
                  </a:lnTo>
                  <a:lnTo>
                    <a:pt x="1006" y="16492"/>
                  </a:lnTo>
                  <a:cubicBezTo>
                    <a:pt x="1001" y="16503"/>
                    <a:pt x="997" y="16517"/>
                    <a:pt x="1004" y="16525"/>
                  </a:cubicBezTo>
                  <a:close/>
                  <a:moveTo>
                    <a:pt x="1655" y="15003"/>
                  </a:moveTo>
                  <a:cubicBezTo>
                    <a:pt x="1639" y="15059"/>
                    <a:pt x="1613" y="15111"/>
                    <a:pt x="1588" y="15141"/>
                  </a:cubicBezTo>
                  <a:lnTo>
                    <a:pt x="1581" y="15156"/>
                  </a:lnTo>
                  <a:cubicBezTo>
                    <a:pt x="1572" y="15162"/>
                    <a:pt x="1563" y="15172"/>
                    <a:pt x="1553" y="15196"/>
                  </a:cubicBezTo>
                  <a:cubicBezTo>
                    <a:pt x="1538" y="15178"/>
                    <a:pt x="1519" y="15252"/>
                    <a:pt x="1506" y="15196"/>
                  </a:cubicBezTo>
                  <a:cubicBezTo>
                    <a:pt x="1508" y="15122"/>
                    <a:pt x="1592" y="15021"/>
                    <a:pt x="1593" y="14948"/>
                  </a:cubicBezTo>
                  <a:cubicBezTo>
                    <a:pt x="1632" y="14900"/>
                    <a:pt x="1635" y="14894"/>
                    <a:pt x="1666" y="14846"/>
                  </a:cubicBezTo>
                  <a:cubicBezTo>
                    <a:pt x="1676" y="14889"/>
                    <a:pt x="1670" y="14947"/>
                    <a:pt x="1655" y="15003"/>
                  </a:cubicBezTo>
                  <a:close/>
                  <a:moveTo>
                    <a:pt x="1279" y="15793"/>
                  </a:moveTo>
                  <a:cubicBezTo>
                    <a:pt x="1252" y="15869"/>
                    <a:pt x="1189" y="15967"/>
                    <a:pt x="1192" y="15902"/>
                  </a:cubicBezTo>
                  <a:cubicBezTo>
                    <a:pt x="1197" y="15886"/>
                    <a:pt x="1195" y="15875"/>
                    <a:pt x="1202" y="15859"/>
                  </a:cubicBezTo>
                  <a:cubicBezTo>
                    <a:pt x="1236" y="15762"/>
                    <a:pt x="1268" y="15651"/>
                    <a:pt x="1313" y="15669"/>
                  </a:cubicBezTo>
                  <a:cubicBezTo>
                    <a:pt x="1327" y="15704"/>
                    <a:pt x="1299" y="15749"/>
                    <a:pt x="1279" y="15793"/>
                  </a:cubicBezTo>
                  <a:close/>
                  <a:moveTo>
                    <a:pt x="1191" y="15571"/>
                  </a:moveTo>
                  <a:lnTo>
                    <a:pt x="1137" y="15687"/>
                  </a:lnTo>
                  <a:cubicBezTo>
                    <a:pt x="1117" y="15739"/>
                    <a:pt x="1101" y="15708"/>
                    <a:pt x="1081" y="15760"/>
                  </a:cubicBezTo>
                  <a:lnTo>
                    <a:pt x="1074" y="15775"/>
                  </a:lnTo>
                  <a:cubicBezTo>
                    <a:pt x="1074" y="15741"/>
                    <a:pt x="1066" y="15708"/>
                    <a:pt x="1071" y="15673"/>
                  </a:cubicBezTo>
                  <a:lnTo>
                    <a:pt x="1047" y="15622"/>
                  </a:lnTo>
                  <a:cubicBezTo>
                    <a:pt x="1017" y="15711"/>
                    <a:pt x="1033" y="15566"/>
                    <a:pt x="1014" y="15615"/>
                  </a:cubicBezTo>
                  <a:cubicBezTo>
                    <a:pt x="1008" y="15601"/>
                    <a:pt x="1002" y="15611"/>
                    <a:pt x="996" y="15604"/>
                  </a:cubicBezTo>
                  <a:cubicBezTo>
                    <a:pt x="1030" y="15555"/>
                    <a:pt x="1027" y="15593"/>
                    <a:pt x="1054" y="15505"/>
                  </a:cubicBezTo>
                  <a:lnTo>
                    <a:pt x="1059" y="15516"/>
                  </a:lnTo>
                  <a:cubicBezTo>
                    <a:pt x="1073" y="15543"/>
                    <a:pt x="1096" y="15451"/>
                    <a:pt x="1112" y="15429"/>
                  </a:cubicBezTo>
                  <a:lnTo>
                    <a:pt x="1119" y="15414"/>
                  </a:lnTo>
                  <a:cubicBezTo>
                    <a:pt x="1129" y="15405"/>
                    <a:pt x="1139" y="15392"/>
                    <a:pt x="1147" y="15403"/>
                  </a:cubicBezTo>
                  <a:lnTo>
                    <a:pt x="1177" y="15338"/>
                  </a:lnTo>
                  <a:lnTo>
                    <a:pt x="1184" y="15352"/>
                  </a:lnTo>
                  <a:cubicBezTo>
                    <a:pt x="1196" y="15332"/>
                    <a:pt x="1205" y="15348"/>
                    <a:pt x="1217" y="15331"/>
                  </a:cubicBezTo>
                  <a:cubicBezTo>
                    <a:pt x="1244" y="15362"/>
                    <a:pt x="1234" y="15402"/>
                    <a:pt x="1238" y="15440"/>
                  </a:cubicBezTo>
                  <a:lnTo>
                    <a:pt x="1231" y="15454"/>
                  </a:lnTo>
                  <a:cubicBezTo>
                    <a:pt x="1229" y="15489"/>
                    <a:pt x="1210" y="15532"/>
                    <a:pt x="1191" y="15571"/>
                  </a:cubicBezTo>
                  <a:close/>
                  <a:moveTo>
                    <a:pt x="527" y="16780"/>
                  </a:moveTo>
                  <a:cubicBezTo>
                    <a:pt x="521" y="16757"/>
                    <a:pt x="540" y="16727"/>
                    <a:pt x="550" y="16700"/>
                  </a:cubicBezTo>
                  <a:cubicBezTo>
                    <a:pt x="533" y="16665"/>
                    <a:pt x="479" y="16828"/>
                    <a:pt x="467" y="16882"/>
                  </a:cubicBezTo>
                  <a:cubicBezTo>
                    <a:pt x="470" y="16896"/>
                    <a:pt x="475" y="16891"/>
                    <a:pt x="480" y="16882"/>
                  </a:cubicBezTo>
                  <a:lnTo>
                    <a:pt x="518" y="16798"/>
                  </a:lnTo>
                  <a:lnTo>
                    <a:pt x="527" y="16780"/>
                  </a:lnTo>
                  <a:close/>
                  <a:moveTo>
                    <a:pt x="252" y="17381"/>
                  </a:moveTo>
                  <a:cubicBezTo>
                    <a:pt x="271" y="17341"/>
                    <a:pt x="281" y="17305"/>
                    <a:pt x="278" y="17272"/>
                  </a:cubicBezTo>
                  <a:cubicBezTo>
                    <a:pt x="261" y="17298"/>
                    <a:pt x="249" y="17232"/>
                    <a:pt x="230" y="17297"/>
                  </a:cubicBezTo>
                  <a:cubicBezTo>
                    <a:pt x="230" y="17326"/>
                    <a:pt x="235" y="17356"/>
                    <a:pt x="252" y="17381"/>
                  </a:cubicBezTo>
                  <a:close/>
                  <a:moveTo>
                    <a:pt x="6142" y="4354"/>
                  </a:moveTo>
                  <a:cubicBezTo>
                    <a:pt x="6120" y="4428"/>
                    <a:pt x="6083" y="4456"/>
                    <a:pt x="6062" y="4478"/>
                  </a:cubicBezTo>
                  <a:cubicBezTo>
                    <a:pt x="6049" y="4443"/>
                    <a:pt x="6037" y="4403"/>
                    <a:pt x="6042" y="4368"/>
                  </a:cubicBezTo>
                  <a:cubicBezTo>
                    <a:pt x="6052" y="4358"/>
                    <a:pt x="6051" y="4349"/>
                    <a:pt x="6049" y="4339"/>
                  </a:cubicBezTo>
                  <a:lnTo>
                    <a:pt x="6059" y="4325"/>
                  </a:lnTo>
                  <a:cubicBezTo>
                    <a:pt x="6072" y="4352"/>
                    <a:pt x="6103" y="4261"/>
                    <a:pt x="6117" y="4277"/>
                  </a:cubicBezTo>
                  <a:cubicBezTo>
                    <a:pt x="6136" y="4278"/>
                    <a:pt x="6149" y="4314"/>
                    <a:pt x="6142" y="4354"/>
                  </a:cubicBezTo>
                  <a:close/>
                  <a:moveTo>
                    <a:pt x="312" y="16776"/>
                  </a:moveTo>
                  <a:cubicBezTo>
                    <a:pt x="364" y="16685"/>
                    <a:pt x="372" y="16609"/>
                    <a:pt x="393" y="16525"/>
                  </a:cubicBezTo>
                  <a:lnTo>
                    <a:pt x="417" y="16474"/>
                  </a:lnTo>
                  <a:lnTo>
                    <a:pt x="425" y="16456"/>
                  </a:lnTo>
                  <a:cubicBezTo>
                    <a:pt x="432" y="16445"/>
                    <a:pt x="437" y="16451"/>
                    <a:pt x="445" y="16434"/>
                  </a:cubicBezTo>
                  <a:cubicBezTo>
                    <a:pt x="474" y="16363"/>
                    <a:pt x="498" y="16369"/>
                    <a:pt x="527" y="16285"/>
                  </a:cubicBezTo>
                  <a:cubicBezTo>
                    <a:pt x="492" y="16207"/>
                    <a:pt x="598" y="16088"/>
                    <a:pt x="597" y="16001"/>
                  </a:cubicBezTo>
                  <a:cubicBezTo>
                    <a:pt x="586" y="15979"/>
                    <a:pt x="580" y="15960"/>
                    <a:pt x="580" y="15935"/>
                  </a:cubicBezTo>
                  <a:cubicBezTo>
                    <a:pt x="590" y="15908"/>
                    <a:pt x="584" y="15885"/>
                    <a:pt x="592" y="15859"/>
                  </a:cubicBezTo>
                  <a:cubicBezTo>
                    <a:pt x="575" y="15841"/>
                    <a:pt x="556" y="15852"/>
                    <a:pt x="539" y="15844"/>
                  </a:cubicBezTo>
                  <a:cubicBezTo>
                    <a:pt x="532" y="15832"/>
                    <a:pt x="524" y="15852"/>
                    <a:pt x="517" y="15862"/>
                  </a:cubicBezTo>
                  <a:cubicBezTo>
                    <a:pt x="496" y="15911"/>
                    <a:pt x="459" y="15965"/>
                    <a:pt x="475" y="16004"/>
                  </a:cubicBezTo>
                  <a:cubicBezTo>
                    <a:pt x="481" y="16082"/>
                    <a:pt x="442" y="16099"/>
                    <a:pt x="413" y="16168"/>
                  </a:cubicBezTo>
                  <a:lnTo>
                    <a:pt x="407" y="16183"/>
                  </a:lnTo>
                  <a:cubicBezTo>
                    <a:pt x="391" y="16182"/>
                    <a:pt x="373" y="16203"/>
                    <a:pt x="357" y="16212"/>
                  </a:cubicBezTo>
                  <a:cubicBezTo>
                    <a:pt x="353" y="16198"/>
                    <a:pt x="350" y="16206"/>
                    <a:pt x="345" y="16215"/>
                  </a:cubicBezTo>
                  <a:cubicBezTo>
                    <a:pt x="334" y="16177"/>
                    <a:pt x="317" y="16219"/>
                    <a:pt x="307" y="16168"/>
                  </a:cubicBezTo>
                  <a:cubicBezTo>
                    <a:pt x="309" y="16272"/>
                    <a:pt x="275" y="16271"/>
                    <a:pt x="243" y="16328"/>
                  </a:cubicBezTo>
                  <a:lnTo>
                    <a:pt x="237" y="16343"/>
                  </a:lnTo>
                  <a:cubicBezTo>
                    <a:pt x="226" y="16373"/>
                    <a:pt x="218" y="16363"/>
                    <a:pt x="208" y="16383"/>
                  </a:cubicBezTo>
                  <a:cubicBezTo>
                    <a:pt x="193" y="16378"/>
                    <a:pt x="198" y="16409"/>
                    <a:pt x="171" y="16434"/>
                  </a:cubicBezTo>
                  <a:lnTo>
                    <a:pt x="148" y="16485"/>
                  </a:lnTo>
                  <a:cubicBezTo>
                    <a:pt x="131" y="16441"/>
                    <a:pt x="154" y="16385"/>
                    <a:pt x="130" y="16343"/>
                  </a:cubicBezTo>
                  <a:cubicBezTo>
                    <a:pt x="124" y="16330"/>
                    <a:pt x="135" y="16315"/>
                    <a:pt x="140" y="16299"/>
                  </a:cubicBezTo>
                  <a:cubicBezTo>
                    <a:pt x="116" y="16269"/>
                    <a:pt x="103" y="16328"/>
                    <a:pt x="91" y="16325"/>
                  </a:cubicBezTo>
                  <a:cubicBezTo>
                    <a:pt x="73" y="16334"/>
                    <a:pt x="57" y="16294"/>
                    <a:pt x="36" y="16343"/>
                  </a:cubicBezTo>
                  <a:cubicBezTo>
                    <a:pt x="31" y="16330"/>
                    <a:pt x="40" y="16311"/>
                    <a:pt x="45" y="16296"/>
                  </a:cubicBezTo>
                  <a:lnTo>
                    <a:pt x="40" y="16285"/>
                  </a:lnTo>
                  <a:cubicBezTo>
                    <a:pt x="28" y="16307"/>
                    <a:pt x="17" y="16325"/>
                    <a:pt x="23" y="16343"/>
                  </a:cubicBezTo>
                  <a:cubicBezTo>
                    <a:pt x="48" y="16409"/>
                    <a:pt x="30" y="16489"/>
                    <a:pt x="45" y="16558"/>
                  </a:cubicBezTo>
                  <a:cubicBezTo>
                    <a:pt x="60" y="16559"/>
                    <a:pt x="77" y="16542"/>
                    <a:pt x="93" y="16532"/>
                  </a:cubicBezTo>
                  <a:lnTo>
                    <a:pt x="105" y="16558"/>
                  </a:lnTo>
                  <a:lnTo>
                    <a:pt x="116" y="16583"/>
                  </a:lnTo>
                  <a:cubicBezTo>
                    <a:pt x="131" y="16602"/>
                    <a:pt x="151" y="16527"/>
                    <a:pt x="163" y="16583"/>
                  </a:cubicBezTo>
                  <a:cubicBezTo>
                    <a:pt x="152" y="16606"/>
                    <a:pt x="150" y="16629"/>
                    <a:pt x="146" y="16649"/>
                  </a:cubicBezTo>
                  <a:lnTo>
                    <a:pt x="140" y="16663"/>
                  </a:lnTo>
                  <a:cubicBezTo>
                    <a:pt x="143" y="16702"/>
                    <a:pt x="128" y="16746"/>
                    <a:pt x="105" y="16791"/>
                  </a:cubicBezTo>
                  <a:cubicBezTo>
                    <a:pt x="73" y="16900"/>
                    <a:pt x="30" y="16925"/>
                    <a:pt x="11" y="17017"/>
                  </a:cubicBezTo>
                  <a:cubicBezTo>
                    <a:pt x="3" y="17040"/>
                    <a:pt x="13" y="17041"/>
                    <a:pt x="23" y="17042"/>
                  </a:cubicBezTo>
                  <a:lnTo>
                    <a:pt x="68" y="16944"/>
                  </a:lnTo>
                  <a:cubicBezTo>
                    <a:pt x="70" y="16987"/>
                    <a:pt x="34" y="17044"/>
                    <a:pt x="28" y="17090"/>
                  </a:cubicBezTo>
                  <a:cubicBezTo>
                    <a:pt x="20" y="17077"/>
                    <a:pt x="10" y="17098"/>
                    <a:pt x="0" y="17122"/>
                  </a:cubicBezTo>
                  <a:cubicBezTo>
                    <a:pt x="5" y="17145"/>
                    <a:pt x="-1" y="17171"/>
                    <a:pt x="15" y="17192"/>
                  </a:cubicBezTo>
                  <a:cubicBezTo>
                    <a:pt x="60" y="17144"/>
                    <a:pt x="106" y="17083"/>
                    <a:pt x="151" y="17024"/>
                  </a:cubicBezTo>
                  <a:lnTo>
                    <a:pt x="160" y="17006"/>
                  </a:lnTo>
                  <a:lnTo>
                    <a:pt x="190" y="16940"/>
                  </a:lnTo>
                  <a:lnTo>
                    <a:pt x="197" y="16926"/>
                  </a:lnTo>
                  <a:lnTo>
                    <a:pt x="203" y="16940"/>
                  </a:lnTo>
                  <a:cubicBezTo>
                    <a:pt x="240" y="16873"/>
                    <a:pt x="282" y="16716"/>
                    <a:pt x="312" y="16776"/>
                  </a:cubicBezTo>
                  <a:close/>
                  <a:moveTo>
                    <a:pt x="373" y="15950"/>
                  </a:moveTo>
                  <a:cubicBezTo>
                    <a:pt x="379" y="15927"/>
                    <a:pt x="380" y="15824"/>
                    <a:pt x="350" y="15899"/>
                  </a:cubicBezTo>
                  <a:cubicBezTo>
                    <a:pt x="371" y="15797"/>
                    <a:pt x="345" y="15832"/>
                    <a:pt x="325" y="15742"/>
                  </a:cubicBezTo>
                  <a:cubicBezTo>
                    <a:pt x="310" y="15693"/>
                    <a:pt x="288" y="15753"/>
                    <a:pt x="272" y="15727"/>
                  </a:cubicBezTo>
                  <a:cubicBezTo>
                    <a:pt x="228" y="15796"/>
                    <a:pt x="197" y="15868"/>
                    <a:pt x="243" y="15899"/>
                  </a:cubicBezTo>
                  <a:cubicBezTo>
                    <a:pt x="238" y="15915"/>
                    <a:pt x="241" y="15926"/>
                    <a:pt x="233" y="15942"/>
                  </a:cubicBezTo>
                  <a:lnTo>
                    <a:pt x="225" y="15961"/>
                  </a:lnTo>
                  <a:cubicBezTo>
                    <a:pt x="233" y="15996"/>
                    <a:pt x="214" y="16033"/>
                    <a:pt x="242" y="16026"/>
                  </a:cubicBezTo>
                  <a:cubicBezTo>
                    <a:pt x="253" y="16024"/>
                    <a:pt x="268" y="15990"/>
                    <a:pt x="278" y="16004"/>
                  </a:cubicBezTo>
                  <a:lnTo>
                    <a:pt x="283" y="16015"/>
                  </a:lnTo>
                  <a:cubicBezTo>
                    <a:pt x="293" y="16030"/>
                    <a:pt x="246" y="16132"/>
                    <a:pt x="285" y="16092"/>
                  </a:cubicBezTo>
                  <a:cubicBezTo>
                    <a:pt x="279" y="16074"/>
                    <a:pt x="290" y="16049"/>
                    <a:pt x="302" y="16026"/>
                  </a:cubicBezTo>
                  <a:lnTo>
                    <a:pt x="317" y="15993"/>
                  </a:lnTo>
                  <a:cubicBezTo>
                    <a:pt x="331" y="16016"/>
                    <a:pt x="352" y="15942"/>
                    <a:pt x="367" y="15964"/>
                  </a:cubicBezTo>
                  <a:lnTo>
                    <a:pt x="373" y="15950"/>
                  </a:lnTo>
                  <a:close/>
                  <a:moveTo>
                    <a:pt x="458" y="15531"/>
                  </a:moveTo>
                  <a:cubicBezTo>
                    <a:pt x="448" y="15463"/>
                    <a:pt x="395" y="15546"/>
                    <a:pt x="408" y="15458"/>
                  </a:cubicBezTo>
                  <a:cubicBezTo>
                    <a:pt x="440" y="15406"/>
                    <a:pt x="445" y="15361"/>
                    <a:pt x="450" y="15316"/>
                  </a:cubicBezTo>
                  <a:cubicBezTo>
                    <a:pt x="426" y="15256"/>
                    <a:pt x="365" y="15244"/>
                    <a:pt x="357" y="15309"/>
                  </a:cubicBezTo>
                  <a:cubicBezTo>
                    <a:pt x="339" y="15302"/>
                    <a:pt x="320" y="15353"/>
                    <a:pt x="305" y="15298"/>
                  </a:cubicBezTo>
                  <a:cubicBezTo>
                    <a:pt x="297" y="15319"/>
                    <a:pt x="308" y="15334"/>
                    <a:pt x="313" y="15352"/>
                  </a:cubicBezTo>
                  <a:cubicBezTo>
                    <a:pt x="291" y="15431"/>
                    <a:pt x="302" y="15563"/>
                    <a:pt x="328" y="15582"/>
                  </a:cubicBezTo>
                  <a:cubicBezTo>
                    <a:pt x="314" y="15605"/>
                    <a:pt x="319" y="15622"/>
                    <a:pt x="310" y="15644"/>
                  </a:cubicBezTo>
                  <a:cubicBezTo>
                    <a:pt x="306" y="15630"/>
                    <a:pt x="313" y="15613"/>
                    <a:pt x="307" y="15600"/>
                  </a:cubicBezTo>
                  <a:cubicBezTo>
                    <a:pt x="282" y="15675"/>
                    <a:pt x="316" y="15742"/>
                    <a:pt x="350" y="15666"/>
                  </a:cubicBezTo>
                  <a:cubicBezTo>
                    <a:pt x="377" y="15580"/>
                    <a:pt x="396" y="15613"/>
                    <a:pt x="420" y="15585"/>
                  </a:cubicBezTo>
                  <a:cubicBezTo>
                    <a:pt x="431" y="15581"/>
                    <a:pt x="446" y="15560"/>
                    <a:pt x="458" y="15531"/>
                  </a:cubicBezTo>
                  <a:close/>
                  <a:moveTo>
                    <a:pt x="1109" y="14059"/>
                  </a:moveTo>
                  <a:lnTo>
                    <a:pt x="1032" y="14227"/>
                  </a:lnTo>
                  <a:cubicBezTo>
                    <a:pt x="1016" y="14249"/>
                    <a:pt x="995" y="14337"/>
                    <a:pt x="981" y="14311"/>
                  </a:cubicBezTo>
                  <a:cubicBezTo>
                    <a:pt x="990" y="14294"/>
                    <a:pt x="994" y="14281"/>
                    <a:pt x="991" y="14267"/>
                  </a:cubicBezTo>
                  <a:cubicBezTo>
                    <a:pt x="977" y="14274"/>
                    <a:pt x="972" y="14250"/>
                    <a:pt x="967" y="14216"/>
                  </a:cubicBezTo>
                  <a:cubicBezTo>
                    <a:pt x="967" y="14216"/>
                    <a:pt x="982" y="14183"/>
                    <a:pt x="982" y="14183"/>
                  </a:cubicBezTo>
                  <a:lnTo>
                    <a:pt x="1044" y="14049"/>
                  </a:lnTo>
                  <a:lnTo>
                    <a:pt x="1059" y="14016"/>
                  </a:lnTo>
                  <a:lnTo>
                    <a:pt x="1074" y="13983"/>
                  </a:lnTo>
                  <a:lnTo>
                    <a:pt x="1109" y="14059"/>
                  </a:lnTo>
                  <a:close/>
                  <a:moveTo>
                    <a:pt x="222" y="15582"/>
                  </a:moveTo>
                  <a:cubicBezTo>
                    <a:pt x="216" y="15564"/>
                    <a:pt x="202" y="15549"/>
                    <a:pt x="210" y="15527"/>
                  </a:cubicBezTo>
                  <a:cubicBezTo>
                    <a:pt x="213" y="15535"/>
                    <a:pt x="224" y="15527"/>
                    <a:pt x="218" y="15509"/>
                  </a:cubicBezTo>
                  <a:cubicBezTo>
                    <a:pt x="206" y="15527"/>
                    <a:pt x="197" y="15524"/>
                    <a:pt x="183" y="15564"/>
                  </a:cubicBezTo>
                  <a:lnTo>
                    <a:pt x="175" y="15582"/>
                  </a:lnTo>
                  <a:cubicBezTo>
                    <a:pt x="181" y="15595"/>
                    <a:pt x="176" y="15608"/>
                    <a:pt x="180" y="15622"/>
                  </a:cubicBezTo>
                  <a:cubicBezTo>
                    <a:pt x="196" y="15567"/>
                    <a:pt x="206" y="15615"/>
                    <a:pt x="222" y="15582"/>
                  </a:cubicBezTo>
                  <a:close/>
                  <a:moveTo>
                    <a:pt x="559" y="14606"/>
                  </a:moveTo>
                  <a:cubicBezTo>
                    <a:pt x="585" y="14569"/>
                    <a:pt x="571" y="14546"/>
                    <a:pt x="592" y="14511"/>
                  </a:cubicBezTo>
                  <a:cubicBezTo>
                    <a:pt x="597" y="14454"/>
                    <a:pt x="572" y="14378"/>
                    <a:pt x="539" y="14467"/>
                  </a:cubicBezTo>
                  <a:cubicBezTo>
                    <a:pt x="519" y="14421"/>
                    <a:pt x="497" y="14436"/>
                    <a:pt x="475" y="14424"/>
                  </a:cubicBezTo>
                  <a:cubicBezTo>
                    <a:pt x="487" y="14458"/>
                    <a:pt x="470" y="14499"/>
                    <a:pt x="452" y="14504"/>
                  </a:cubicBezTo>
                  <a:cubicBezTo>
                    <a:pt x="451" y="14528"/>
                    <a:pt x="456" y="14552"/>
                    <a:pt x="467" y="14573"/>
                  </a:cubicBezTo>
                  <a:cubicBezTo>
                    <a:pt x="457" y="14588"/>
                    <a:pt x="450" y="14558"/>
                    <a:pt x="440" y="14580"/>
                  </a:cubicBezTo>
                  <a:cubicBezTo>
                    <a:pt x="437" y="14611"/>
                    <a:pt x="448" y="14612"/>
                    <a:pt x="462" y="14664"/>
                  </a:cubicBezTo>
                  <a:cubicBezTo>
                    <a:pt x="494" y="14583"/>
                    <a:pt x="521" y="14615"/>
                    <a:pt x="528" y="14671"/>
                  </a:cubicBezTo>
                  <a:cubicBezTo>
                    <a:pt x="536" y="14645"/>
                    <a:pt x="529" y="14625"/>
                    <a:pt x="539" y="14598"/>
                  </a:cubicBezTo>
                  <a:cubicBezTo>
                    <a:pt x="544" y="14616"/>
                    <a:pt x="551" y="14616"/>
                    <a:pt x="559" y="14606"/>
                  </a:cubicBezTo>
                  <a:close/>
                  <a:moveTo>
                    <a:pt x="195" y="15159"/>
                  </a:moveTo>
                  <a:cubicBezTo>
                    <a:pt x="224" y="15117"/>
                    <a:pt x="210" y="15087"/>
                    <a:pt x="222" y="15050"/>
                  </a:cubicBezTo>
                  <a:lnTo>
                    <a:pt x="215" y="15036"/>
                  </a:lnTo>
                  <a:cubicBezTo>
                    <a:pt x="203" y="15054"/>
                    <a:pt x="193" y="15050"/>
                    <a:pt x="180" y="15090"/>
                  </a:cubicBezTo>
                  <a:lnTo>
                    <a:pt x="165" y="15123"/>
                  </a:lnTo>
                  <a:cubicBezTo>
                    <a:pt x="178" y="15163"/>
                    <a:pt x="131" y="15223"/>
                    <a:pt x="136" y="15265"/>
                  </a:cubicBezTo>
                  <a:cubicBezTo>
                    <a:pt x="165" y="15235"/>
                    <a:pt x="180" y="15221"/>
                    <a:pt x="195" y="15159"/>
                  </a:cubicBezTo>
                  <a:close/>
                  <a:moveTo>
                    <a:pt x="607" y="14252"/>
                  </a:moveTo>
                  <a:cubicBezTo>
                    <a:pt x="647" y="14214"/>
                    <a:pt x="681" y="14111"/>
                    <a:pt x="680" y="14041"/>
                  </a:cubicBezTo>
                  <a:lnTo>
                    <a:pt x="687" y="14027"/>
                  </a:lnTo>
                  <a:cubicBezTo>
                    <a:pt x="713" y="13905"/>
                    <a:pt x="634" y="14042"/>
                    <a:pt x="639" y="13921"/>
                  </a:cubicBezTo>
                  <a:cubicBezTo>
                    <a:pt x="615" y="13984"/>
                    <a:pt x="594" y="14006"/>
                    <a:pt x="572" y="14038"/>
                  </a:cubicBezTo>
                  <a:cubicBezTo>
                    <a:pt x="567" y="14078"/>
                    <a:pt x="571" y="14118"/>
                    <a:pt x="552" y="14161"/>
                  </a:cubicBezTo>
                  <a:cubicBezTo>
                    <a:pt x="587" y="14123"/>
                    <a:pt x="576" y="14210"/>
                    <a:pt x="580" y="14260"/>
                  </a:cubicBezTo>
                  <a:cubicBezTo>
                    <a:pt x="587" y="14267"/>
                    <a:pt x="594" y="14254"/>
                    <a:pt x="600" y="14267"/>
                  </a:cubicBezTo>
                  <a:lnTo>
                    <a:pt x="607" y="14252"/>
                  </a:lnTo>
                  <a:close/>
                  <a:moveTo>
                    <a:pt x="662" y="14001"/>
                  </a:moveTo>
                  <a:lnTo>
                    <a:pt x="630" y="14070"/>
                  </a:lnTo>
                  <a:cubicBezTo>
                    <a:pt x="580" y="14062"/>
                    <a:pt x="643" y="13951"/>
                    <a:pt x="662" y="14001"/>
                  </a:cubicBezTo>
                  <a:close/>
                  <a:moveTo>
                    <a:pt x="1369" y="12144"/>
                  </a:moveTo>
                  <a:cubicBezTo>
                    <a:pt x="1387" y="12105"/>
                    <a:pt x="1403" y="12052"/>
                    <a:pt x="1403" y="12035"/>
                  </a:cubicBezTo>
                  <a:cubicBezTo>
                    <a:pt x="1374" y="12110"/>
                    <a:pt x="1352" y="12070"/>
                    <a:pt x="1323" y="12158"/>
                  </a:cubicBezTo>
                  <a:cubicBezTo>
                    <a:pt x="1330" y="12206"/>
                    <a:pt x="1351" y="12182"/>
                    <a:pt x="1369" y="12144"/>
                  </a:cubicBezTo>
                  <a:close/>
                  <a:moveTo>
                    <a:pt x="1189" y="12537"/>
                  </a:moveTo>
                  <a:cubicBezTo>
                    <a:pt x="1186" y="12524"/>
                    <a:pt x="1192" y="12506"/>
                    <a:pt x="1186" y="12493"/>
                  </a:cubicBezTo>
                  <a:cubicBezTo>
                    <a:pt x="1171" y="12526"/>
                    <a:pt x="1160" y="12479"/>
                    <a:pt x="1144" y="12534"/>
                  </a:cubicBezTo>
                  <a:cubicBezTo>
                    <a:pt x="1156" y="12550"/>
                    <a:pt x="1145" y="12571"/>
                    <a:pt x="1152" y="12588"/>
                  </a:cubicBezTo>
                  <a:cubicBezTo>
                    <a:pt x="1164" y="12583"/>
                    <a:pt x="1176" y="12567"/>
                    <a:pt x="1189" y="12537"/>
                  </a:cubicBezTo>
                  <a:close/>
                  <a:moveTo>
                    <a:pt x="679" y="13652"/>
                  </a:moveTo>
                  <a:cubicBezTo>
                    <a:pt x="705" y="13601"/>
                    <a:pt x="709" y="13556"/>
                    <a:pt x="694" y="13517"/>
                  </a:cubicBezTo>
                  <a:cubicBezTo>
                    <a:pt x="650" y="13518"/>
                    <a:pt x="632" y="13647"/>
                    <a:pt x="679" y="13652"/>
                  </a:cubicBez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07" name="STEP ONE"/>
            <p:cNvSpPr txBox="1"/>
            <p:nvPr/>
          </p:nvSpPr>
          <p:spPr>
            <a:xfrm>
              <a:off x="104608" y="1731181"/>
              <a:ext cx="1195172" cy="18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584200">
                <a:lnSpc>
                  <a:spcPct val="120000"/>
                </a:lnSpc>
                <a:spcBef>
                  <a:spcPts val="1000"/>
                </a:spcBef>
                <a:defRPr sz="1600">
                  <a:solidFill>
                    <a:srgbClr val="4D4D4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>
                  <a:latin typeface="Cambria" panose="02040503050406030204" pitchFamily="18" charset="0"/>
                  <a:ea typeface="Cambria" panose="02040503050406030204" pitchFamily="18" charset="0"/>
                </a:rPr>
                <a:t>STEP ONE</a:t>
              </a:r>
            </a:p>
          </p:txBody>
        </p:sp>
        <p:sp>
          <p:nvSpPr>
            <p:cNvPr id="308" name="Фигура"/>
            <p:cNvSpPr/>
            <p:nvPr/>
          </p:nvSpPr>
          <p:spPr>
            <a:xfrm>
              <a:off x="580509" y="1356282"/>
              <a:ext cx="243370" cy="24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rgbClr val="3484C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09" name="STEP THREE"/>
            <p:cNvSpPr txBox="1"/>
            <p:nvPr/>
          </p:nvSpPr>
          <p:spPr>
            <a:xfrm>
              <a:off x="3189346" y="1731181"/>
              <a:ext cx="1195171" cy="18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584200">
                <a:lnSpc>
                  <a:spcPct val="120000"/>
                </a:lnSpc>
                <a:spcBef>
                  <a:spcPts val="1000"/>
                </a:spcBef>
                <a:defRPr sz="1600">
                  <a:solidFill>
                    <a:srgbClr val="4D4D4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>
                  <a:latin typeface="Cambria" panose="02040503050406030204" pitchFamily="18" charset="0"/>
                  <a:ea typeface="Cambria" panose="02040503050406030204" pitchFamily="18" charset="0"/>
                </a:rPr>
                <a:t>STEP THREE</a:t>
              </a:r>
            </a:p>
          </p:txBody>
        </p:sp>
        <p:sp>
          <p:nvSpPr>
            <p:cNvPr id="310" name="Фигура"/>
            <p:cNvSpPr/>
            <p:nvPr/>
          </p:nvSpPr>
          <p:spPr>
            <a:xfrm>
              <a:off x="3665247" y="1356282"/>
              <a:ext cx="243369" cy="24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rgbClr val="72B1D7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11" name="STEP TWO"/>
            <p:cNvSpPr txBox="1"/>
            <p:nvPr/>
          </p:nvSpPr>
          <p:spPr>
            <a:xfrm>
              <a:off x="1669355" y="0"/>
              <a:ext cx="1195171" cy="189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584200">
                <a:lnSpc>
                  <a:spcPct val="120000"/>
                </a:lnSpc>
                <a:spcBef>
                  <a:spcPts val="1000"/>
                </a:spcBef>
                <a:defRPr sz="1600">
                  <a:solidFill>
                    <a:srgbClr val="4D4D4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>
                  <a:latin typeface="Cambria" panose="02040503050406030204" pitchFamily="18" charset="0"/>
                  <a:ea typeface="Cambria" panose="02040503050406030204" pitchFamily="18" charset="0"/>
                </a:rPr>
                <a:t>STEP TWO</a:t>
              </a:r>
            </a:p>
          </p:txBody>
        </p:sp>
        <p:sp>
          <p:nvSpPr>
            <p:cNvPr id="312" name="Фигура"/>
            <p:cNvSpPr/>
            <p:nvPr/>
          </p:nvSpPr>
          <p:spPr>
            <a:xfrm>
              <a:off x="2145256" y="692365"/>
              <a:ext cx="243369" cy="24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rgbClr val="3197E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13" name="STEP FOUR"/>
            <p:cNvSpPr txBox="1"/>
            <p:nvPr/>
          </p:nvSpPr>
          <p:spPr>
            <a:xfrm>
              <a:off x="4745250" y="69379"/>
              <a:ext cx="1195171" cy="189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584200">
                <a:lnSpc>
                  <a:spcPct val="120000"/>
                </a:lnSpc>
                <a:spcBef>
                  <a:spcPts val="1000"/>
                </a:spcBef>
                <a:defRPr sz="1600">
                  <a:solidFill>
                    <a:srgbClr val="4D4D4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dirty="0">
                  <a:latin typeface="Cambria" panose="02040503050406030204" pitchFamily="18" charset="0"/>
                  <a:ea typeface="Cambria" panose="02040503050406030204" pitchFamily="18" charset="0"/>
                </a:rPr>
                <a:t>STEP FOUR</a:t>
              </a:r>
            </a:p>
          </p:txBody>
        </p:sp>
        <p:sp>
          <p:nvSpPr>
            <p:cNvPr id="314" name="Фигура"/>
            <p:cNvSpPr/>
            <p:nvPr/>
          </p:nvSpPr>
          <p:spPr>
            <a:xfrm>
              <a:off x="5221151" y="761745"/>
              <a:ext cx="243369" cy="24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</p:grp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E316BC34-38A5-4D2E-BA9E-2BBB73ABC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4" name="Трехмерная модель 103" descr="Золотые монеты">
                <a:extLst>
                  <a:ext uri="{FF2B5EF4-FFF2-40B4-BE49-F238E27FC236}">
                    <a16:creationId xmlns:a16="http://schemas.microsoft.com/office/drawing/2014/main" id="{B0CBB46B-61F9-4522-BDD5-6DB61A6276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4553716"/>
                  </p:ext>
                </p:extLst>
              </p:nvPr>
            </p:nvGraphicFramePr>
            <p:xfrm>
              <a:off x="780972" y="2306472"/>
              <a:ext cx="2523500" cy="157499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23500" cy="1574997"/>
                    </a:xfrm>
                    <a:prstGeom prst="rect">
                      <a:avLst/>
                    </a:prstGeom>
                  </am3d:spPr>
                  <am3d:camera>
                    <am3d:pos x="0" y="0" z="663161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3461" d="1000000"/>
                    <am3d:preTrans dx="723681" dy="-10108787" dz="613318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3161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4" name="Трехмерная модель 103" descr="Золотые монеты">
                <a:extLst>
                  <a:ext uri="{FF2B5EF4-FFF2-40B4-BE49-F238E27FC236}">
                    <a16:creationId xmlns:a16="http://schemas.microsoft.com/office/drawing/2014/main" id="{B0CBB46B-61F9-4522-BDD5-6DB61A6276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0972" y="2306472"/>
                <a:ext cx="2523500" cy="157499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8EBB2B-C695-4116-919B-2F0EA46E3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17" name="6. Если что-то пошло не так?"/>
          <p:cNvSpPr txBox="1">
            <a:spLocks noGrp="1"/>
          </p:cNvSpPr>
          <p:nvPr>
            <p:ph type="title" idx="4294967295"/>
          </p:nvPr>
        </p:nvSpPr>
        <p:spPr>
          <a:xfrm>
            <a:off x="642938" y="311150"/>
            <a:ext cx="11549062" cy="469900"/>
          </a:xfrm>
          <a:prstGeom prst="rect">
            <a:avLst/>
          </a:prstGeom>
        </p:spPr>
        <p:txBody>
          <a:bodyPr>
            <a:noAutofit/>
          </a:bodyPr>
          <a:lstStyle>
            <a:lvl1pPr defTabSz="707117">
              <a:defRPr sz="2435" spc="-49"/>
            </a:lvl1pPr>
          </a:lstStyle>
          <a:p>
            <a:r>
              <a:rPr lang="ru-RU" sz="28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6. ЕСЛИ ЧТО-ТО ПОШЛО НЕ ТАК?</a:t>
            </a:r>
          </a:p>
        </p:txBody>
      </p:sp>
      <p:sp>
        <p:nvSpPr>
          <p:cNvPr id="318" name="Молчания - проигрышная стратегия…"/>
          <p:cNvSpPr txBox="1">
            <a:spLocks noGrp="1"/>
          </p:cNvSpPr>
          <p:nvPr>
            <p:ph type="body" sz="half" idx="4294967295"/>
          </p:nvPr>
        </p:nvSpPr>
        <p:spPr>
          <a:xfrm>
            <a:off x="642939" y="1337403"/>
            <a:ext cx="9528568" cy="282416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SzTx/>
              <a:buFontTx/>
              <a:buNone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МОЛЧАНИЕ - ПРОИГРЫШНАЯ СТРАТЕГИЯ</a:t>
            </a:r>
          </a:p>
          <a:p>
            <a:pPr marL="0" indent="0">
              <a:buSzTx/>
              <a:buFontTx/>
              <a:buNone/>
            </a:pP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Отсутствие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ответа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считается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отсутствием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возражений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9" name="Вправе ли покупатель отказаться от товара, поставленного с нарушением срока?"/>
          <p:cNvSpPr txBox="1"/>
          <p:nvPr/>
        </p:nvSpPr>
        <p:spPr>
          <a:xfrm>
            <a:off x="1372959" y="4283953"/>
            <a:ext cx="9446080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1219168">
              <a:lnSpc>
                <a:spcPct val="90000"/>
              </a:lnSpc>
              <a:spcBef>
                <a:spcPts val="2200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Вправе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ли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покупатель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отказаться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от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товара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поставленного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с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нарушением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2800" dirty="0" err="1">
                <a:latin typeface="Cambria" panose="02040503050406030204" pitchFamily="18" charset="0"/>
                <a:ea typeface="Cambria" panose="02040503050406030204" pitchFamily="18" charset="0"/>
              </a:rPr>
              <a:t>срока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C81DB9-3AD0-444E-A3B7-AD78A67B4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Темно-серый знак вопроса">
                <a:extLst>
                  <a:ext uri="{FF2B5EF4-FFF2-40B4-BE49-F238E27FC236}">
                    <a16:creationId xmlns:a16="http://schemas.microsoft.com/office/drawing/2014/main" id="{1F09AA83-F55B-4F1F-B903-B1EE10CDAD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2027109"/>
                  </p:ext>
                </p:extLst>
              </p:nvPr>
            </p:nvGraphicFramePr>
            <p:xfrm>
              <a:off x="8939280" y="3611325"/>
              <a:ext cx="1232227" cy="199699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32227" cy="1996996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814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Темно-серый знак вопроса">
                <a:extLst>
                  <a:ext uri="{FF2B5EF4-FFF2-40B4-BE49-F238E27FC236}">
                    <a16:creationId xmlns:a16="http://schemas.microsoft.com/office/drawing/2014/main" id="{1F09AA83-F55B-4F1F-B903-B1EE10CDAD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9280" y="3611325"/>
                <a:ext cx="1232227" cy="199699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215893-E2B7-4049-9A5B-96C9832FC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21" name="Покупатель вправе заранее выразить волю на отказ от товара, если он будет поставлен после определенной даты"/>
          <p:cNvSpPr txBox="1">
            <a:spLocks noGrp="1"/>
          </p:cNvSpPr>
          <p:nvPr>
            <p:ph type="title" idx="4294967295"/>
          </p:nvPr>
        </p:nvSpPr>
        <p:spPr>
          <a:xfrm>
            <a:off x="642938" y="1121855"/>
            <a:ext cx="10931253" cy="469900"/>
          </a:xfrm>
          <a:prstGeom prst="rect">
            <a:avLst/>
          </a:prstGeom>
        </p:spPr>
        <p:txBody>
          <a:bodyPr>
            <a:noAutofit/>
          </a:bodyPr>
          <a:lstStyle>
            <a:lvl1pPr defTabSz="365759">
              <a:spcBef>
                <a:spcPts val="20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12900" algn="l"/>
                <a:tab pos="1790700" algn="l"/>
                <a:tab pos="1968500" algn="l"/>
                <a:tab pos="2146300" algn="l"/>
                <a:tab pos="2324100" algn="l"/>
                <a:tab pos="2514600" algn="l"/>
                <a:tab pos="2692400" algn="l"/>
                <a:tab pos="2870200" algn="l"/>
                <a:tab pos="3048000" algn="l"/>
                <a:tab pos="3225800" algn="l"/>
                <a:tab pos="3403600" algn="l"/>
                <a:tab pos="3581400" algn="l"/>
              </a:tabLst>
              <a:defRPr sz="1600" spc="-32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707117">
              <a:lnSpc>
                <a:spcPct val="90000"/>
              </a:lnSpc>
              <a:spcBef>
                <a:spcPts val="0"/>
              </a:spcBef>
              <a:tabLst/>
            </a:pP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Покупатель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вправе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заранее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выразить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волю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на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отказ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от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товара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,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если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он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будет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поставлен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после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определенной</a:t>
            </a:r>
            <a:r>
              <a:rPr sz="2800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2800" spc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Helvetica Neue"/>
              </a:rPr>
              <a:t>даты</a:t>
            </a:r>
            <a:endParaRPr sz="2800" spc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22" name="Суды учли, что учреждение в своей претензии от  23.12.2013 указало, что в условиях истечения срока поставки согласно принять товар не позднее 27.12.2013. Таким образом, покупатель явно выразил волю на отказ от получения товара после 27.12.2013, что соотв"/>
          <p:cNvSpPr txBox="1"/>
          <p:nvPr/>
        </p:nvSpPr>
        <p:spPr>
          <a:xfrm>
            <a:off x="838901" y="2713610"/>
            <a:ext cx="10311646" cy="1859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8" tIns="46798" rIns="46798" bIns="46798">
            <a:spAutoFit/>
          </a:bodyPr>
          <a:lstStyle/>
          <a:p>
            <a:pPr indent="536575" algn="r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Суды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учли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что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учреждение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в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своей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претензии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  23.12.2013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указало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что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в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условиях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истечения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срока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поставки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согласно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принять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товар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не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позднее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27.12.2013.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Таким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образом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покупатель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явно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выразил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волю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на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отказ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от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получения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товара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после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27.12.2013,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что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соответствует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п. 3 </a:t>
            </a:r>
            <a:r>
              <a:rPr dirty="0" err="1">
                <a:latin typeface="Cambria" panose="02040503050406030204" pitchFamily="18" charset="0"/>
                <a:ea typeface="Cambria" panose="02040503050406030204" pitchFamily="18" charset="0"/>
              </a:rPr>
              <a:t>ст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. 511 ГК РФ.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536575" algn="r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536575" algn="r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остановление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 АС 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Северо-Кавказского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округа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от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  15.01.2015 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i="1" dirty="0" err="1">
                <a:latin typeface="Cambria" panose="02040503050406030204" pitchFamily="18" charset="0"/>
                <a:ea typeface="Cambria" panose="02040503050406030204" pitchFamily="18" charset="0"/>
              </a:rPr>
              <a:t>делу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</a:rPr>
              <a:t> №  А53-2116/2014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BA84F8-B3EE-49AB-B567-74DA8B6DE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47" y="6092079"/>
            <a:ext cx="774127" cy="5791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753</Words>
  <Application>Microsoft Office PowerPoint</Application>
  <PresentationFormat>Широкоэкранный</PresentationFormat>
  <Paragraphs>80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Gill Sans</vt:lpstr>
      <vt:lpstr>Helvetica</vt:lpstr>
      <vt:lpstr>Helvetica Neue</vt:lpstr>
      <vt:lpstr>Helvetica Neue Thin</vt:lpstr>
      <vt:lpstr>Montserrat</vt:lpstr>
      <vt:lpstr>Symbol</vt:lpstr>
      <vt:lpstr>Wingdings</vt:lpstr>
      <vt:lpstr>Тема Office</vt:lpstr>
      <vt:lpstr>«10» декабря 2024</vt:lpstr>
      <vt:lpstr>САМСОНОВ ПАВЕЛ </vt:lpstr>
      <vt:lpstr>1. ЧТО ТАКОЕ ДОГОВОР И ДОГОВОРНЫЕ ОТНОШЕНИЯ?</vt:lpstr>
      <vt:lpstr>2. ДОГОВОР - БОЛЬШЕ ЧЕМ ПОДПИСАННЫЕ СОГЛАШЕНИЯ.  КОНКЛЮДЕНТНЫЕ ДЕЙСТВИЯ</vt:lpstr>
      <vt:lpstr>3. ЧТО, КРОМЕ ПОДПИСИ, МОЖЕТ СВИДЕТЕЛЬСТВОВАТЬ О ПОДПИСАНИИ ДОГОВОРА</vt:lpstr>
      <vt:lpstr>4. СЛОВО НЕ ВОРОБЕЙ????</vt:lpstr>
      <vt:lpstr>5. ИСПОЛНЕНИЕ ДОГОВОРА И ОПЛАТЫ</vt:lpstr>
      <vt:lpstr>6. ЕСЛИ ЧТО-ТО ПОШЛО НЕ ТАК?</vt:lpstr>
      <vt:lpstr>Покупатель вправе заранее выразить волю на отказ от товара, если он будет поставлен после определенной даты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Захарова</dc:creator>
  <cp:lastModifiedBy>Марина Захарова</cp:lastModifiedBy>
  <cp:revision>23</cp:revision>
  <dcterms:modified xsi:type="dcterms:W3CDTF">2024-12-07T11:49:26Z</dcterms:modified>
</cp:coreProperties>
</file>