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AD938-384A-42EE-8F02-0BB0108A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C249DE-4A9D-4E21-A694-6D27C93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5F00-4B39-46A8-A206-B01EB74AC74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3DFF52-DE95-44EE-8921-2597466E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BC8B18-95FB-4060-B268-D7280DA5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9591-6942-4F56-B8E1-99D346D22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E8AB-987A-4812-8F13-41966936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D6ED9-BD79-4658-AB7B-658B2F93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8FDE1-4CFB-4E77-8989-E7E564BCD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5F00-4B39-46A8-A206-B01EB74AC74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DC841-305C-40DE-8F0F-CA0B0664D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0F8DA-C9CD-4476-963E-079782CB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9591-6942-4F56-B8E1-99D346D22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4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4B5B0C-AA2D-449F-991C-71E8DE48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63BD1-D2F8-4052-9329-A1C4525D8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2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CEDB40-6329-46D4-85F4-49DA06D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64ACC-434F-4355-A1B8-CA30183F7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2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61CCEE-EBA6-46C2-B646-BBA0B0DD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D17330-8158-4FA4-A194-82CCAFFC4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706538-31FE-4682-A8DE-8C6EC6AB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EE6F3-479B-42B4-8364-99E7ADEFE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6FC593-801B-426F-A67F-8ED204BB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2D7E7-07E2-4D66-8EF1-869FE0E2A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6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4992DB-C924-4C9F-9514-7244EE42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CDBF9-5CD4-4CA4-AC18-F85311C43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66B117-8F6D-4733-89F6-0C0D9787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E441C-44DC-4526-9074-9A667FEDF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94D198-9973-40B5-81A8-4DF457E5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4E5E4-40A8-4E76-AE11-BA089B871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4629CE-C4B7-4E60-9613-554D6E6F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129CCB-FD17-45D6-9631-602ACDCAD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9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FB227B-25B7-4EEB-B9F2-2F643229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4AB6A-5A9D-4A8E-9BE1-A776102A0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05953F-E360-4F15-9994-393B6FEB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2FD56D-E8C6-411E-A305-41F106B96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8A2AC5-E9EF-4D49-8F17-D3451F32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B3E49-49D5-4A28-9A4B-9D93A8040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81E7C0-05B4-4946-A8B9-D1F7B97D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3FA7A-B6A0-4712-B863-3100DC737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FADF6A-E753-4076-90D6-65318F94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B2A9BB-773B-403B-B0EE-DD4FF8747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7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1</cp:revision>
  <dcterms:created xsi:type="dcterms:W3CDTF">2024-12-05T12:31:59Z</dcterms:created>
  <dcterms:modified xsi:type="dcterms:W3CDTF">2024-12-05T12:31:59Z</dcterms:modified>
</cp:coreProperties>
</file>